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1.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58" r:id="rId5"/>
    <p:sldMasterId id="2147483821" r:id="rId6"/>
    <p:sldMasterId id="2147483740" r:id="rId7"/>
    <p:sldMasterId id="2147483767" r:id="rId8"/>
    <p:sldMasterId id="2147483791" r:id="rId9"/>
    <p:sldMasterId id="2147483774" r:id="rId10"/>
    <p:sldMasterId id="2147483778" r:id="rId11"/>
    <p:sldMasterId id="2147483810" r:id="rId12"/>
    <p:sldMasterId id="2147483782" r:id="rId13"/>
    <p:sldMasterId id="2147483786" r:id="rId14"/>
    <p:sldMasterId id="2147483839" r:id="rId15"/>
    <p:sldMasterId id="2147483846" r:id="rId16"/>
    <p:sldMasterId id="2147483873" r:id="rId17"/>
  </p:sldMasterIdLst>
  <p:notesMasterIdLst>
    <p:notesMasterId r:id="rId35"/>
  </p:notesMasterIdLst>
  <p:handoutMasterIdLst>
    <p:handoutMasterId r:id="rId36"/>
  </p:handoutMasterIdLst>
  <p:sldIdLst>
    <p:sldId id="281" r:id="rId18"/>
    <p:sldId id="398" r:id="rId19"/>
    <p:sldId id="399" r:id="rId20"/>
    <p:sldId id="322" r:id="rId21"/>
    <p:sldId id="427" r:id="rId22"/>
    <p:sldId id="433" r:id="rId23"/>
    <p:sldId id="314" r:id="rId24"/>
    <p:sldId id="362" r:id="rId25"/>
    <p:sldId id="300" r:id="rId26"/>
    <p:sldId id="4412" r:id="rId27"/>
    <p:sldId id="4414" r:id="rId28"/>
    <p:sldId id="4413" r:id="rId29"/>
    <p:sldId id="4410" r:id="rId30"/>
    <p:sldId id="4272" r:id="rId31"/>
    <p:sldId id="4370" r:id="rId32"/>
    <p:sldId id="400" r:id="rId33"/>
    <p:sldId id="289"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173514-1D36-44D1-A5D5-704DF1B9540D}" v="2" dt="2026-01-29T04:25:02.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7110" autoAdjust="0"/>
  </p:normalViewPr>
  <p:slideViewPr>
    <p:cSldViewPr snapToGrid="0">
      <p:cViewPr varScale="1">
        <p:scale>
          <a:sx n="123" d="100"/>
          <a:sy n="123" d="100"/>
        </p:scale>
        <p:origin x="1864" y="184"/>
      </p:cViewPr>
      <p:guideLst>
        <p:guide orient="horz" pos="1620"/>
        <p:guide pos="288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theme" Target="theme/theme1.xml"/><Relationship Id="rId21" Type="http://schemas.openxmlformats.org/officeDocument/2006/relationships/slide" Target="slides/slide4.xml"/><Relationship Id="rId34" Type="http://schemas.openxmlformats.org/officeDocument/2006/relationships/slide" Target="slides/slide17.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Sundermann" userId="60cd245e-b3eb-4417-933d-e5c075e55ac6" providerId="ADAL" clId="{B25AA4B0-60F6-45F4-989D-8FEB63189829}"/>
    <pc:docChg chg="custSel modSld">
      <pc:chgData name="Louise Sundermann" userId="60cd245e-b3eb-4417-933d-e5c075e55ac6" providerId="ADAL" clId="{B25AA4B0-60F6-45F4-989D-8FEB63189829}" dt="2026-01-29T04:25:02.140" v="1377" actId="27918"/>
      <pc:docMkLst>
        <pc:docMk/>
      </pc:docMkLst>
      <pc:sldChg chg="modSp mod">
        <pc:chgData name="Louise Sundermann" userId="60cd245e-b3eb-4417-933d-e5c075e55ac6" providerId="ADAL" clId="{B25AA4B0-60F6-45F4-989D-8FEB63189829}" dt="2026-01-29T04:10:24.927" v="1" actId="20577"/>
        <pc:sldMkLst>
          <pc:docMk/>
          <pc:sldMk cId="2599627302" sldId="281"/>
        </pc:sldMkLst>
        <pc:spChg chg="mod">
          <ac:chgData name="Louise Sundermann" userId="60cd245e-b3eb-4417-933d-e5c075e55ac6" providerId="ADAL" clId="{B25AA4B0-60F6-45F4-989D-8FEB63189829}" dt="2026-01-29T04:10:24.927" v="1" actId="20577"/>
          <ac:spMkLst>
            <pc:docMk/>
            <pc:sldMk cId="2599627302" sldId="281"/>
            <ac:spMk id="4" creationId="{00000000-0000-0000-0000-000000000000}"/>
          </ac:spMkLst>
        </pc:spChg>
      </pc:sldChg>
      <pc:sldChg chg="modNotesTx">
        <pc:chgData name="Louise Sundermann" userId="60cd245e-b3eb-4417-933d-e5c075e55ac6" providerId="ADAL" clId="{B25AA4B0-60F6-45F4-989D-8FEB63189829}" dt="2026-01-29T04:15:59.023" v="562" actId="20577"/>
        <pc:sldMkLst>
          <pc:docMk/>
          <pc:sldMk cId="1527809410" sldId="398"/>
        </pc:sldMkLst>
      </pc:sldChg>
      <pc:sldChg chg="modNotesTx">
        <pc:chgData name="Louise Sundermann" userId="60cd245e-b3eb-4417-933d-e5c075e55ac6" providerId="ADAL" clId="{B25AA4B0-60F6-45F4-989D-8FEB63189829}" dt="2026-01-29T04:19:42.825" v="1370" actId="20577"/>
        <pc:sldMkLst>
          <pc:docMk/>
          <pc:sldMk cId="4192475198" sldId="399"/>
        </pc:sldMkLst>
      </pc:sldChg>
      <pc:sldChg chg="addSp delSp modSp mod">
        <pc:chgData name="Louise Sundermann" userId="60cd245e-b3eb-4417-933d-e5c075e55ac6" providerId="ADAL" clId="{B25AA4B0-60F6-45F4-989D-8FEB63189829}" dt="2026-01-29T04:25:02.140" v="1377" actId="27918"/>
        <pc:sldMkLst>
          <pc:docMk/>
          <pc:sldMk cId="1108058960" sldId="427"/>
        </pc:sldMkLst>
        <pc:graphicFrameChg chg="add mod">
          <ac:chgData name="Louise Sundermann" userId="60cd245e-b3eb-4417-933d-e5c075e55ac6" providerId="ADAL" clId="{B25AA4B0-60F6-45F4-989D-8FEB63189829}" dt="2026-01-29T04:24:23.656" v="1376" actId="1076"/>
          <ac:graphicFrameMkLst>
            <pc:docMk/>
            <pc:sldMk cId="1108058960" sldId="427"/>
            <ac:graphicFrameMk id="2" creationId="{805AE10F-2C19-0BF4-C792-CD9EE9C9E331}"/>
          </ac:graphicFrameMkLst>
        </pc:graphicFrameChg>
        <pc:graphicFrameChg chg="del">
          <ac:chgData name="Louise Sundermann" userId="60cd245e-b3eb-4417-933d-e5c075e55ac6" providerId="ADAL" clId="{B25AA4B0-60F6-45F4-989D-8FEB63189829}" dt="2026-01-29T04:24:07.884" v="1371" actId="478"/>
          <ac:graphicFrameMkLst>
            <pc:docMk/>
            <pc:sldMk cId="1108058960" sldId="427"/>
            <ac:graphicFrameMk id="5" creationId="{655E4B5F-3710-9863-4B1A-D93ED43BDD6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dairyaustralia.sharepoint.com/sites/PolicyStrategy/Shared%20Documents/General/Animal%20Health%20&amp;%20Welfare/Projects/Animal%20Husbandry%20Survey%202022/AHS%202022%20data%20for%20presentation.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dairyaustralia.sharepoint.com/sites/PolicyStrategy/Shared%20Documents/General/Animal%20Health%20&amp;%20Welfare/Animal%20Welfare/Bobby%20calves/Surplus%20Calves%20Roadmap/202401205%20MLA%20DA%20CalfWays%20numbers%20and%20levi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Provision of pain relief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2019</c:v>
                </c:pt>
                <c:pt idx="2">
                  <c:v>2022</c:v>
                </c:pt>
                <c:pt idx="3">
                  <c:v>2025</c:v>
                </c:pt>
              </c:numCache>
            </c:numRef>
          </c:cat>
          <c:val>
            <c:numRef>
              <c:f>Sheet1!$B$2:$B$5</c:f>
              <c:numCache>
                <c:formatCode>0%</c:formatCode>
                <c:ptCount val="4"/>
                <c:pt idx="0">
                  <c:v>0.28000000000000003</c:v>
                </c:pt>
                <c:pt idx="1">
                  <c:v>0.76</c:v>
                </c:pt>
                <c:pt idx="2">
                  <c:v>0.86</c:v>
                </c:pt>
                <c:pt idx="3">
                  <c:v>0.91</c:v>
                </c:pt>
              </c:numCache>
            </c:numRef>
          </c:val>
          <c:extLst>
            <c:ext xmlns:c16="http://schemas.microsoft.com/office/drawing/2014/chart" uri="{C3380CC4-5D6E-409C-BE32-E72D297353CC}">
              <c16:uniqueId val="{00000000-5D66-46B5-88C0-61437F55F4C7}"/>
            </c:ext>
          </c:extLst>
        </c:ser>
        <c:dLbls>
          <c:dLblPos val="outEnd"/>
          <c:showLegendKey val="0"/>
          <c:showVal val="1"/>
          <c:showCatName val="0"/>
          <c:showSerName val="0"/>
          <c:showPercent val="0"/>
          <c:showBubbleSize val="0"/>
        </c:dLbls>
        <c:gapWidth val="219"/>
        <c:overlap val="-27"/>
        <c:axId val="1259900448"/>
        <c:axId val="1259905248"/>
      </c:barChart>
      <c:catAx>
        <c:axId val="125990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9905248"/>
        <c:crosses val="autoZero"/>
        <c:auto val="1"/>
        <c:lblAlgn val="ctr"/>
        <c:lblOffset val="100"/>
        <c:noMultiLvlLbl val="0"/>
      </c:catAx>
      <c:valAx>
        <c:axId val="1259905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9900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Use of calving induction 2015</a:t>
            </a:r>
            <a:r>
              <a:rPr lang="en-AU" baseline="0"/>
              <a:t> - 2022</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barChart>
        <c:barDir val="col"/>
        <c:grouping val="clustered"/>
        <c:varyColors val="0"/>
        <c:ser>
          <c:idx val="0"/>
          <c:order val="0"/>
          <c:tx>
            <c:strRef>
              <c:f>'[AHS 2022 data for presentation.xlsx]calving induction'!$C$36</c:f>
              <c:strCache>
                <c:ptCount val="1"/>
                <c:pt idx="0">
                  <c:v>Number of herds inducing</c:v>
                </c:pt>
              </c:strCache>
            </c:strRef>
          </c:tx>
          <c:spPr>
            <a:solidFill>
              <a:schemeClr val="accent1"/>
            </a:solidFill>
            <a:ln>
              <a:noFill/>
            </a:ln>
            <a:effectLst/>
          </c:spPr>
          <c:invertIfNegative val="0"/>
          <c:cat>
            <c:numRef>
              <c:f>'[AHS 2022 data for presentation.xlsx]calving induction'!$D$35:$K$35</c:f>
              <c:numCache>
                <c:formatCode>General</c:formatCode>
                <c:ptCount val="8"/>
                <c:pt idx="0">
                  <c:v>2015</c:v>
                </c:pt>
                <c:pt idx="1">
                  <c:v>2016</c:v>
                </c:pt>
                <c:pt idx="2">
                  <c:v>2017</c:v>
                </c:pt>
                <c:pt idx="3">
                  <c:v>2018</c:v>
                </c:pt>
                <c:pt idx="4">
                  <c:v>2019</c:v>
                </c:pt>
                <c:pt idx="5">
                  <c:v>2020</c:v>
                </c:pt>
                <c:pt idx="6">
                  <c:v>2021</c:v>
                </c:pt>
                <c:pt idx="7">
                  <c:v>2022</c:v>
                </c:pt>
              </c:numCache>
            </c:numRef>
          </c:cat>
          <c:val>
            <c:numRef>
              <c:f>'[AHS 2022 data for presentation.xlsx]calving induction'!$D$36:$K$36</c:f>
              <c:numCache>
                <c:formatCode>General</c:formatCode>
                <c:ptCount val="8"/>
                <c:pt idx="0">
                  <c:v>483</c:v>
                </c:pt>
                <c:pt idx="1">
                  <c:v>389</c:v>
                </c:pt>
                <c:pt idx="2">
                  <c:v>324</c:v>
                </c:pt>
                <c:pt idx="3">
                  <c:v>314</c:v>
                </c:pt>
                <c:pt idx="4">
                  <c:v>213</c:v>
                </c:pt>
                <c:pt idx="5">
                  <c:v>172</c:v>
                </c:pt>
                <c:pt idx="6">
                  <c:v>82</c:v>
                </c:pt>
                <c:pt idx="7">
                  <c:v>0</c:v>
                </c:pt>
              </c:numCache>
            </c:numRef>
          </c:val>
          <c:extLst>
            <c:ext xmlns:c16="http://schemas.microsoft.com/office/drawing/2014/chart" uri="{C3380CC4-5D6E-409C-BE32-E72D297353CC}">
              <c16:uniqueId val="{00000000-A60E-4B74-B628-692187626A80}"/>
            </c:ext>
          </c:extLst>
        </c:ser>
        <c:dLbls>
          <c:showLegendKey val="0"/>
          <c:showVal val="0"/>
          <c:showCatName val="0"/>
          <c:showSerName val="0"/>
          <c:showPercent val="0"/>
          <c:showBubbleSize val="0"/>
        </c:dLbls>
        <c:gapWidth val="219"/>
        <c:overlap val="-27"/>
        <c:axId val="615836032"/>
        <c:axId val="615833632"/>
      </c:barChart>
      <c:lineChart>
        <c:grouping val="standard"/>
        <c:varyColors val="0"/>
        <c:ser>
          <c:idx val="1"/>
          <c:order val="1"/>
          <c:tx>
            <c:strRef>
              <c:f>'[AHS 2022 data for presentation.xlsx]calving induction'!$C$37</c:f>
              <c:strCache>
                <c:ptCount val="1"/>
                <c:pt idx="0">
                  <c:v>Median % cows induced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'[AHS 2022 data for presentation.xlsx]calving induction'!$D$35:$K$35</c:f>
              <c:numCache>
                <c:formatCode>General</c:formatCode>
                <c:ptCount val="8"/>
                <c:pt idx="0">
                  <c:v>2015</c:v>
                </c:pt>
                <c:pt idx="1">
                  <c:v>2016</c:v>
                </c:pt>
                <c:pt idx="2">
                  <c:v>2017</c:v>
                </c:pt>
                <c:pt idx="3">
                  <c:v>2018</c:v>
                </c:pt>
                <c:pt idx="4">
                  <c:v>2019</c:v>
                </c:pt>
                <c:pt idx="5">
                  <c:v>2020</c:v>
                </c:pt>
                <c:pt idx="6">
                  <c:v>2021</c:v>
                </c:pt>
                <c:pt idx="7">
                  <c:v>2022</c:v>
                </c:pt>
              </c:numCache>
            </c:numRef>
          </c:cat>
          <c:val>
            <c:numRef>
              <c:f>'[AHS 2022 data for presentation.xlsx]calving induction'!$D$37:$K$37</c:f>
              <c:numCache>
                <c:formatCode>0.00%</c:formatCode>
                <c:ptCount val="8"/>
                <c:pt idx="0">
                  <c:v>0.104</c:v>
                </c:pt>
                <c:pt idx="1">
                  <c:v>0.09</c:v>
                </c:pt>
                <c:pt idx="2">
                  <c:v>8.5699999999999998E-2</c:v>
                </c:pt>
                <c:pt idx="3">
                  <c:v>7.0900000000000005E-2</c:v>
                </c:pt>
                <c:pt idx="4">
                  <c:v>0.06</c:v>
                </c:pt>
                <c:pt idx="5">
                  <c:v>5.6800000000000003E-2</c:v>
                </c:pt>
                <c:pt idx="6">
                  <c:v>4.4999999999999998E-2</c:v>
                </c:pt>
                <c:pt idx="7">
                  <c:v>0</c:v>
                </c:pt>
              </c:numCache>
            </c:numRef>
          </c:val>
          <c:smooth val="0"/>
          <c:extLst>
            <c:ext xmlns:c16="http://schemas.microsoft.com/office/drawing/2014/chart" uri="{C3380CC4-5D6E-409C-BE32-E72D297353CC}">
              <c16:uniqueId val="{00000001-A60E-4B74-B628-692187626A80}"/>
            </c:ext>
          </c:extLst>
        </c:ser>
        <c:ser>
          <c:idx val="2"/>
          <c:order val="2"/>
          <c:tx>
            <c:strRef>
              <c:f>'[AHS 2022 data for presentation.xlsx]calving induction'!$C$38</c:f>
              <c:strCache>
                <c:ptCount val="1"/>
                <c:pt idx="0">
                  <c:v>Industry agreed limit</c:v>
                </c:pt>
              </c:strCache>
            </c:strRef>
          </c:tx>
          <c:spPr>
            <a:ln w="28575" cap="rnd">
              <a:no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'[AHS 2022 data for presentation.xlsx]calving induction'!$D$35:$K$35</c:f>
              <c:numCache>
                <c:formatCode>General</c:formatCode>
                <c:ptCount val="8"/>
                <c:pt idx="0">
                  <c:v>2015</c:v>
                </c:pt>
                <c:pt idx="1">
                  <c:v>2016</c:v>
                </c:pt>
                <c:pt idx="2">
                  <c:v>2017</c:v>
                </c:pt>
                <c:pt idx="3">
                  <c:v>2018</c:v>
                </c:pt>
                <c:pt idx="4">
                  <c:v>2019</c:v>
                </c:pt>
                <c:pt idx="5">
                  <c:v>2020</c:v>
                </c:pt>
                <c:pt idx="6">
                  <c:v>2021</c:v>
                </c:pt>
                <c:pt idx="7">
                  <c:v>2022</c:v>
                </c:pt>
              </c:numCache>
            </c:numRef>
          </c:cat>
          <c:val>
            <c:numRef>
              <c:f>'[AHS 2022 data for presentation.xlsx]calving induction'!$D$38:$K$38</c:f>
              <c:numCache>
                <c:formatCode>0%</c:formatCode>
                <c:ptCount val="8"/>
                <c:pt idx="1">
                  <c:v>0.15</c:v>
                </c:pt>
                <c:pt idx="2" formatCode="0.00%">
                  <c:v>0.12</c:v>
                </c:pt>
                <c:pt idx="3" formatCode="0.00%">
                  <c:v>0.1</c:v>
                </c:pt>
                <c:pt idx="4" formatCode="0.00%">
                  <c:v>0.08</c:v>
                </c:pt>
                <c:pt idx="5" formatCode="0.00%">
                  <c:v>0.06</c:v>
                </c:pt>
                <c:pt idx="6" formatCode="0.00%">
                  <c:v>0.05</c:v>
                </c:pt>
                <c:pt idx="7" formatCode="0.00%">
                  <c:v>0</c:v>
                </c:pt>
              </c:numCache>
            </c:numRef>
          </c:val>
          <c:smooth val="0"/>
          <c:extLst>
            <c:ext xmlns:c16="http://schemas.microsoft.com/office/drawing/2014/chart" uri="{C3380CC4-5D6E-409C-BE32-E72D297353CC}">
              <c16:uniqueId val="{00000002-A60E-4B74-B628-692187626A80}"/>
            </c:ext>
          </c:extLst>
        </c:ser>
        <c:dLbls>
          <c:showLegendKey val="0"/>
          <c:showVal val="0"/>
          <c:showCatName val="0"/>
          <c:showSerName val="0"/>
          <c:showPercent val="0"/>
          <c:showBubbleSize val="0"/>
        </c:dLbls>
        <c:marker val="1"/>
        <c:smooth val="0"/>
        <c:axId val="615835072"/>
        <c:axId val="615833152"/>
      </c:lineChart>
      <c:catAx>
        <c:axId val="6158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5833632"/>
        <c:crosses val="autoZero"/>
        <c:auto val="1"/>
        <c:lblAlgn val="ctr"/>
        <c:lblOffset val="100"/>
        <c:noMultiLvlLbl val="0"/>
      </c:catAx>
      <c:valAx>
        <c:axId val="615833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5836032"/>
        <c:crosses val="autoZero"/>
        <c:crossBetween val="between"/>
      </c:valAx>
      <c:valAx>
        <c:axId val="615833152"/>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5835072"/>
        <c:crosses val="max"/>
        <c:crossBetween val="between"/>
      </c:valAx>
      <c:catAx>
        <c:axId val="615835072"/>
        <c:scaling>
          <c:orientation val="minMax"/>
        </c:scaling>
        <c:delete val="1"/>
        <c:axPos val="b"/>
        <c:numFmt formatCode="General" sourceLinked="1"/>
        <c:majorTickMark val="none"/>
        <c:minorTickMark val="none"/>
        <c:tickLblPos val="nextTo"/>
        <c:crossAx val="6158331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42501017387047"/>
          <c:y val="0.16762921658548099"/>
          <c:w val="0.39263299768894466"/>
          <c:h val="0.70204549423564866"/>
        </c:manualLayout>
      </c:layout>
      <c:pieChart>
        <c:varyColors val="1"/>
        <c:ser>
          <c:idx val="0"/>
          <c:order val="0"/>
          <c:spPr>
            <a:effectLst>
              <a:innerShdw blurRad="63500" dist="50800">
                <a:prstClr val="black">
                  <a:alpha val="50000"/>
                </a:prstClr>
              </a:innerShdw>
            </a:effectLst>
          </c:spPr>
          <c:dPt>
            <c:idx val="0"/>
            <c:bubble3D val="0"/>
            <c:spPr>
              <a:solidFill>
                <a:schemeClr val="accent1"/>
              </a:solidFill>
              <a:ln w="19050">
                <a:solidFill>
                  <a:schemeClr val="lt1"/>
                </a:solidFill>
              </a:ln>
              <a:effectLst>
                <a:innerShdw blurRad="63500" dist="50800">
                  <a:prstClr val="black">
                    <a:alpha val="50000"/>
                  </a:prstClr>
                </a:innerShdw>
              </a:effectLst>
            </c:spPr>
            <c:extLst>
              <c:ext xmlns:c16="http://schemas.microsoft.com/office/drawing/2014/chart" uri="{C3380CC4-5D6E-409C-BE32-E72D297353CC}">
                <c16:uniqueId val="{00000001-7F86-4B7B-964C-D50F68F71F1B}"/>
              </c:ext>
            </c:extLst>
          </c:dPt>
          <c:dPt>
            <c:idx val="1"/>
            <c:bubble3D val="0"/>
            <c:spPr>
              <a:solidFill>
                <a:schemeClr val="accent2"/>
              </a:solidFill>
              <a:ln w="19050">
                <a:solidFill>
                  <a:schemeClr val="lt1"/>
                </a:solidFill>
              </a:ln>
              <a:effectLst>
                <a:innerShdw blurRad="63500" dist="50800">
                  <a:prstClr val="black">
                    <a:alpha val="50000"/>
                  </a:prstClr>
                </a:innerShdw>
              </a:effectLst>
            </c:spPr>
            <c:extLst>
              <c:ext xmlns:c16="http://schemas.microsoft.com/office/drawing/2014/chart" uri="{C3380CC4-5D6E-409C-BE32-E72D297353CC}">
                <c16:uniqueId val="{00000003-7F86-4B7B-964C-D50F68F71F1B}"/>
              </c:ext>
            </c:extLst>
          </c:dPt>
          <c:dPt>
            <c:idx val="2"/>
            <c:bubble3D val="0"/>
            <c:spPr>
              <a:solidFill>
                <a:schemeClr val="accent3"/>
              </a:solidFill>
              <a:ln w="19050">
                <a:solidFill>
                  <a:schemeClr val="lt1"/>
                </a:solidFill>
              </a:ln>
              <a:effectLst>
                <a:innerShdw blurRad="63500" dist="50800">
                  <a:prstClr val="black">
                    <a:alpha val="50000"/>
                  </a:prstClr>
                </a:innerShdw>
              </a:effectLst>
            </c:spPr>
            <c:extLst>
              <c:ext xmlns:c16="http://schemas.microsoft.com/office/drawing/2014/chart" uri="{C3380CC4-5D6E-409C-BE32-E72D297353CC}">
                <c16:uniqueId val="{00000005-7F86-4B7B-964C-D50F68F71F1B}"/>
              </c:ext>
            </c:extLst>
          </c:dPt>
          <c:dPt>
            <c:idx val="3"/>
            <c:bubble3D val="0"/>
            <c:spPr>
              <a:solidFill>
                <a:schemeClr val="accent4"/>
              </a:solidFill>
              <a:ln w="19050">
                <a:solidFill>
                  <a:schemeClr val="lt1"/>
                </a:solidFill>
              </a:ln>
              <a:effectLst>
                <a:innerShdw blurRad="63500" dist="50800">
                  <a:prstClr val="black">
                    <a:alpha val="50000"/>
                  </a:prstClr>
                </a:innerShdw>
              </a:effectLst>
            </c:spPr>
            <c:extLst>
              <c:ext xmlns:c16="http://schemas.microsoft.com/office/drawing/2014/chart" uri="{C3380CC4-5D6E-409C-BE32-E72D297353CC}">
                <c16:uniqueId val="{00000007-7F86-4B7B-964C-D50F68F71F1B}"/>
              </c:ext>
            </c:extLst>
          </c:dPt>
          <c:dPt>
            <c:idx val="4"/>
            <c:bubble3D val="0"/>
            <c:spPr>
              <a:solidFill>
                <a:schemeClr val="accent5"/>
              </a:solidFill>
              <a:ln w="19050">
                <a:solidFill>
                  <a:schemeClr val="lt1"/>
                </a:solidFill>
              </a:ln>
              <a:effectLst>
                <a:innerShdw blurRad="63500" dist="50800">
                  <a:prstClr val="black">
                    <a:alpha val="50000"/>
                  </a:prstClr>
                </a:innerShdw>
              </a:effectLst>
            </c:spPr>
            <c:extLst>
              <c:ext xmlns:c16="http://schemas.microsoft.com/office/drawing/2014/chart" uri="{C3380CC4-5D6E-409C-BE32-E72D297353CC}">
                <c16:uniqueId val="{00000009-7F86-4B7B-964C-D50F68F71F1B}"/>
              </c:ext>
            </c:extLst>
          </c:dPt>
          <c:dLbls>
            <c:dLbl>
              <c:idx val="0"/>
              <c:layout>
                <c:manualLayout>
                  <c:x val="5.5115403844015988E-3"/>
                  <c:y val="-4.2768533712813868E-2"/>
                </c:manualLayout>
              </c:layout>
              <c:tx>
                <c:rich>
                  <a:bodyPr/>
                  <a:lstStyle/>
                  <a:p>
                    <a:r>
                      <a:rPr lang="en-US"/>
                      <a:t>Herd replacements</a:t>
                    </a:r>
                    <a:br>
                      <a:rPr lang="en-US"/>
                    </a:br>
                    <a:r>
                      <a:rPr lang="en-US"/>
                      <a:t>33%</a:t>
                    </a:r>
                  </a:p>
                </c:rich>
              </c:tx>
              <c:dLblPos val="bestFit"/>
              <c:showLegendKey val="0"/>
              <c:showVal val="0"/>
              <c:showCatName val="0"/>
              <c:showSerName val="1"/>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7F86-4B7B-964C-D50F68F71F1B}"/>
                </c:ext>
              </c:extLst>
            </c:dLbl>
            <c:dLbl>
              <c:idx val="1"/>
              <c:tx>
                <c:rich>
                  <a:bodyPr/>
                  <a:lstStyle/>
                  <a:p>
                    <a:r>
                      <a:rPr lang="en-US"/>
                      <a:t>Heifer export</a:t>
                    </a:r>
                    <a:br>
                      <a:rPr lang="en-US"/>
                    </a:br>
                    <a:r>
                      <a:rPr lang="en-US"/>
                      <a:t>9%</a:t>
                    </a:r>
                  </a:p>
                </c:rich>
              </c:tx>
              <c:dLblPos val="outEnd"/>
              <c:showLegendKey val="0"/>
              <c:showVal val="0"/>
              <c:showCatName val="0"/>
              <c:showSerName val="1"/>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7F86-4B7B-964C-D50F68F71F1B}"/>
                </c:ext>
              </c:extLst>
            </c:dLbl>
            <c:dLbl>
              <c:idx val="2"/>
              <c:tx>
                <c:rich>
                  <a:bodyPr/>
                  <a:lstStyle/>
                  <a:p>
                    <a:r>
                      <a:rPr lang="en-US"/>
                      <a:t>Beef</a:t>
                    </a:r>
                    <a:r>
                      <a:rPr lang="en-US" baseline="0"/>
                      <a:t> from Dairy </a:t>
                    </a:r>
                    <a:r>
                      <a:rPr lang="en-US"/>
                      <a:t>16%</a:t>
                    </a:r>
                  </a:p>
                </c:rich>
              </c:tx>
              <c:dLblPos val="outEnd"/>
              <c:showLegendKey val="0"/>
              <c:showVal val="0"/>
              <c:showCatName val="0"/>
              <c:showSerName val="1"/>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7F86-4B7B-964C-D50F68F71F1B}"/>
                </c:ext>
              </c:extLst>
            </c:dLbl>
            <c:dLbl>
              <c:idx val="3"/>
              <c:tx>
                <c:rich>
                  <a:bodyPr/>
                  <a:lstStyle/>
                  <a:p>
                    <a:r>
                      <a:rPr lang="en-US"/>
                      <a:t>Bobby calves</a:t>
                    </a:r>
                    <a:br>
                      <a:rPr lang="en-US"/>
                    </a:br>
                    <a:r>
                      <a:rPr lang="en-US"/>
                      <a:t>32%</a:t>
                    </a:r>
                  </a:p>
                </c:rich>
              </c:tx>
              <c:dLblPos val="outEnd"/>
              <c:showLegendKey val="0"/>
              <c:showVal val="0"/>
              <c:showCatName val="0"/>
              <c:showSerName val="1"/>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7F86-4B7B-964C-D50F68F71F1B}"/>
                </c:ext>
              </c:extLst>
            </c:dLbl>
            <c:dLbl>
              <c:idx val="4"/>
              <c:tx>
                <c:rich>
                  <a:bodyPr/>
                  <a:lstStyle/>
                  <a:p>
                    <a:r>
                      <a:rPr lang="en-US"/>
                      <a:t>Routine euthanasia</a:t>
                    </a:r>
                    <a:br>
                      <a:rPr lang="en-US"/>
                    </a:br>
                    <a:r>
                      <a:rPr lang="en-US"/>
                      <a:t>9%</a:t>
                    </a:r>
                  </a:p>
                </c:rich>
              </c:tx>
              <c:dLblPos val="outEnd"/>
              <c:showLegendKey val="0"/>
              <c:showVal val="0"/>
              <c:showCatName val="0"/>
              <c:showSerName val="1"/>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7F86-4B7B-964C-D50F68F71F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1"/>
            <c:showBubbleSize val="0"/>
            <c:showLeaderLines val="0"/>
            <c:extLst>
              <c:ext xmlns:c15="http://schemas.microsoft.com/office/drawing/2012/chart" uri="{CE6537A1-D6FC-4f65-9D91-7224C49458BB}"/>
            </c:extLst>
          </c:dLbls>
          <c:cat>
            <c:strRef>
              <c:f>'[202401205 MLA DA CalfWays numbers and levies.xlsx]Sheet1'!$A$6:$A$10</c:f>
              <c:strCache>
                <c:ptCount val="5"/>
                <c:pt idx="0">
                  <c:v>Herd replacements</c:v>
                </c:pt>
                <c:pt idx="1">
                  <c:v>Heifer Export </c:v>
                </c:pt>
                <c:pt idx="2">
                  <c:v>Beef from Dairy</c:v>
                </c:pt>
                <c:pt idx="3">
                  <c:v>Bobby Calves</c:v>
                </c:pt>
                <c:pt idx="4">
                  <c:v>Routine Euthanasia</c:v>
                </c:pt>
              </c:strCache>
            </c:strRef>
          </c:cat>
          <c:val>
            <c:numRef>
              <c:f>'[202401205 MLA DA CalfWays numbers and levies.xlsx]Sheet1'!$C$6:$C$10</c:f>
              <c:numCache>
                <c:formatCode>0</c:formatCode>
                <c:ptCount val="5"/>
                <c:pt idx="0">
                  <c:v>322235.76</c:v>
                </c:pt>
                <c:pt idx="1">
                  <c:v>87882.48</c:v>
                </c:pt>
                <c:pt idx="2">
                  <c:v>156235.51999999999</c:v>
                </c:pt>
                <c:pt idx="3">
                  <c:v>312471.03999999998</c:v>
                </c:pt>
                <c:pt idx="4">
                  <c:v>87882.48</c:v>
                </c:pt>
              </c:numCache>
            </c:numRef>
          </c:val>
          <c:extLst>
            <c:ext xmlns:c16="http://schemas.microsoft.com/office/drawing/2014/chart" uri="{C3380CC4-5D6E-409C-BE32-E72D297353CC}">
              <c16:uniqueId val="{0000000A-7F86-4B7B-964C-D50F68F71F1B}"/>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6">
          <a:lumMod val="20000"/>
          <a:lumOff val="8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2D8D20-1BC4-B042-B836-E2F43BE2C8BF}" type="datetimeFigureOut">
              <a:rPr lang="en-US" smtClean="0"/>
              <a:t>1/30/26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8EDB8C-C3C2-9F41-8491-F86200C83FD9}" type="slidenum">
              <a:rPr lang="en-US" smtClean="0"/>
              <a:t>‹#›</a:t>
            </a:fld>
            <a:endParaRPr lang="en-US"/>
          </a:p>
        </p:txBody>
      </p:sp>
    </p:spTree>
    <p:extLst>
      <p:ext uri="{BB962C8B-B14F-4D97-AF65-F5344CB8AC3E}">
        <p14:creationId xmlns:p14="http://schemas.microsoft.com/office/powerpoint/2010/main" val="23175677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F85EFB-56C5-7042-A7EC-413BFF74B96E}" type="datetimeFigureOut">
              <a:rPr lang="en-US" smtClean="0"/>
              <a:t>1/30/26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F1640-93B2-4F49-90FA-6E34F5CDDB71}" type="slidenum">
              <a:rPr lang="en-US" smtClean="0"/>
              <a:t>‹#›</a:t>
            </a:fld>
            <a:endParaRPr lang="en-US"/>
          </a:p>
        </p:txBody>
      </p:sp>
    </p:spTree>
    <p:extLst>
      <p:ext uri="{BB962C8B-B14F-4D97-AF65-F5344CB8AC3E}">
        <p14:creationId xmlns:p14="http://schemas.microsoft.com/office/powerpoint/2010/main" val="38682537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Worked at dairy Australia for nearly 10 years – starting off in the farmer ‘extension’ – training – team. Here I talking to farmers about alternative milking systems. I love getting out on farm and working with farmers and especially the cows! </a:t>
            </a:r>
            <a:br>
              <a:rPr lang="en-US" dirty="0"/>
            </a:br>
            <a:r>
              <a:rPr lang="en-US" dirty="0"/>
              <a:t>- My role now is in the sustainable dairy team, working between government, industry and farmers to ensure the welfare of animals on dairy farms</a:t>
            </a:r>
            <a:endParaRPr lang="en-AU" dirty="0"/>
          </a:p>
        </p:txBody>
      </p:sp>
      <p:sp>
        <p:nvSpPr>
          <p:cNvPr id="4" name="Slide Number Placeholder 3"/>
          <p:cNvSpPr>
            <a:spLocks noGrp="1"/>
          </p:cNvSpPr>
          <p:nvPr>
            <p:ph type="sldNum" sz="quarter" idx="5"/>
          </p:nvPr>
        </p:nvSpPr>
        <p:spPr/>
        <p:txBody>
          <a:bodyPr/>
          <a:lstStyle/>
          <a:p>
            <a:fld id="{D95F1640-93B2-4F49-90FA-6E34F5CDDB71}" type="slidenum">
              <a:rPr lang="en-US" smtClean="0"/>
              <a:t>2</a:t>
            </a:fld>
            <a:endParaRPr lang="en-US"/>
          </a:p>
        </p:txBody>
      </p:sp>
    </p:spTree>
    <p:extLst>
      <p:ext uri="{BB962C8B-B14F-4D97-AF65-F5344CB8AC3E}">
        <p14:creationId xmlns:p14="http://schemas.microsoft.com/office/powerpoint/2010/main" val="371749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thought is best to give you an idea of how animal welfare works in Australia, and the different layers of requirements for care on farms. </a:t>
            </a:r>
            <a:br>
              <a:rPr lang="en-US" dirty="0"/>
            </a:br>
            <a:r>
              <a:rPr lang="en-US" dirty="0"/>
              <a:t>At the minimum level we have state regulations, based on the Australian Animal Welfare Standards and Guidelines for Cattle. These provide the MINIMUM requirements for care.</a:t>
            </a:r>
          </a:p>
          <a:p>
            <a:r>
              <a:rPr lang="en-US" dirty="0"/>
              <a:t>To sell milk, farmers will also need to meet the requirements of the milk processor they sell to, which are often above what the state requirements. These are ‘market-based’ requirements which allow the dairy processors sell milk to specific markets. </a:t>
            </a:r>
          </a:p>
          <a:p>
            <a:r>
              <a:rPr lang="en-US" dirty="0"/>
              <a:t>Above this is </a:t>
            </a:r>
            <a:endParaRPr lang="en-AU" dirty="0"/>
          </a:p>
        </p:txBody>
      </p:sp>
      <p:sp>
        <p:nvSpPr>
          <p:cNvPr id="4" name="Slide Number Placeholder 3"/>
          <p:cNvSpPr>
            <a:spLocks noGrp="1"/>
          </p:cNvSpPr>
          <p:nvPr>
            <p:ph type="sldNum" sz="quarter" idx="5"/>
          </p:nvPr>
        </p:nvSpPr>
        <p:spPr/>
        <p:txBody>
          <a:bodyPr/>
          <a:lstStyle/>
          <a:p>
            <a:fld id="{D95F1640-93B2-4F49-90FA-6E34F5CDDB71}" type="slidenum">
              <a:rPr lang="en-US" smtClean="0"/>
              <a:t>3</a:t>
            </a:fld>
            <a:endParaRPr lang="en-US"/>
          </a:p>
        </p:txBody>
      </p:sp>
    </p:spTree>
    <p:extLst>
      <p:ext uri="{BB962C8B-B14F-4D97-AF65-F5344CB8AC3E}">
        <p14:creationId xmlns:p14="http://schemas.microsoft.com/office/powerpoint/2010/main" val="166199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75% of Victorian farmers are now disbudding with pain relief – this is from approx. 28% in 2016</a:t>
            </a:r>
          </a:p>
          <a:p>
            <a:endParaRPr lang="en-AU"/>
          </a:p>
          <a:p>
            <a:pPr marL="0" marR="0" lvl="0" indent="0" algn="l" defTabSz="457200" rtl="0" eaLnBrk="1" fontAlgn="auto" latinLnBrk="0" hangingPunct="1">
              <a:lnSpc>
                <a:spcPct val="100000"/>
              </a:lnSpc>
              <a:spcBef>
                <a:spcPts val="0"/>
              </a:spcBef>
              <a:spcAft>
                <a:spcPts val="0"/>
              </a:spcAft>
              <a:buClrTx/>
              <a:buSzTx/>
              <a:buFontTx/>
              <a:buNone/>
              <a:tabLst/>
              <a:defRPr/>
            </a:pPr>
            <a:r>
              <a:rPr lang="en-AU"/>
              <a:t>DA has done a lot of comms on this topic over the last few years, and it is discussed in the popular Rearing Healthy </a:t>
            </a:r>
            <a:r>
              <a:rPr lang="en-AU" err="1"/>
              <a:t>Cavles</a:t>
            </a:r>
            <a:r>
              <a:rPr lang="en-AU"/>
              <a:t> workshops.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a:t>However other influences are: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a:t>Saputo – first with WCBF and later with MG – require pain relief for disbudding in their supply contract.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a:t>Secondly – the availability of </a:t>
            </a:r>
            <a:r>
              <a:rPr lang="en-AU" err="1"/>
              <a:t>trisolfen</a:t>
            </a:r>
            <a:endParaRPr lang="en-AU"/>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F1640-93B2-4F49-90FA-6E34F5CDDB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922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a:p>
            <a:pPr marL="171450" lvl="0" indent="-171450">
              <a:buFont typeface="Arial" panose="020B0604020202020204" pitchFamily="34" charset="0"/>
              <a:buChar char="•"/>
            </a:pPr>
            <a:r>
              <a:rPr lang="en-AU" sz="1200" kern="1200">
                <a:solidFill>
                  <a:schemeClr val="tx1"/>
                </a:solidFill>
                <a:effectLst/>
                <a:latin typeface="+mn-lt"/>
                <a:ea typeface="+mn-ea"/>
                <a:cs typeface="+mn-cs"/>
              </a:rPr>
              <a:t>Australia is the last country which routine calving induction is legal, as it results in the birth of premature calves (mostly requiring euthanasia) and if done poorly, negatively impacts on the ongoing health and fertility of the cow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Industry (ADIC) committed to phase out routine calving induction in 2015, setting a limit of 15% of a herd for 2016</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Producers have been reducing their reliance on induction, reducing the % of their herd induced to below industry limits</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In late 2018, industry agreed to a complete phase out by 1 January 2022</a:t>
            </a: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F1640-93B2-4F49-90FA-6E34F5CDDB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118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Overview </a:t>
            </a:r>
          </a:p>
          <a:p>
            <a:pPr marL="285750" indent="-285750">
              <a:buFontTx/>
              <a:buChar char="-"/>
            </a:pPr>
            <a:r>
              <a:rPr lang="en-US"/>
              <a:t>&gt;10 years old, first livestock sustainability framework</a:t>
            </a:r>
          </a:p>
          <a:p>
            <a:pPr marL="285750" indent="-285750">
              <a:buFontTx/>
              <a:buChar char="-"/>
            </a:pPr>
            <a:r>
              <a:rPr lang="en-US"/>
              <a:t>Industry owned, stewardship by DA (brief overview of SD team)</a:t>
            </a:r>
          </a:p>
          <a:p>
            <a:pPr marL="285750" indent="-285750">
              <a:buFontTx/>
              <a:buChar char="-"/>
            </a:pPr>
            <a:r>
              <a:rPr lang="en-US"/>
              <a:t>Targets haven’t been updated, current targets are outdated, soft, or already achieved</a:t>
            </a:r>
          </a:p>
          <a:p>
            <a:pPr marL="285750" indent="-285750">
              <a:buFontTx/>
              <a:buChar char="-"/>
            </a:pPr>
            <a:r>
              <a:rPr lang="en-US"/>
              <a:t>Review process undertaken 2022/23</a:t>
            </a:r>
          </a:p>
          <a:p>
            <a:pPr marL="285750" indent="-285750">
              <a:buFontTx/>
              <a:buChar char="-"/>
            </a:pPr>
            <a:endParaRPr lang="en-US"/>
          </a:p>
          <a:p>
            <a:r>
              <a:rPr lang="en-AU">
                <a:solidFill>
                  <a:schemeClr val="bg1"/>
                </a:solidFill>
              </a:rPr>
              <a:t>Recent review – included:</a:t>
            </a:r>
          </a:p>
          <a:p>
            <a:pPr marL="742950" lvl="1" indent="-285750">
              <a:buFont typeface="Arial" panose="020B0604020202020204" pitchFamily="34" charset="0"/>
              <a:buChar char="•"/>
            </a:pPr>
            <a:r>
              <a:rPr lang="en-AU">
                <a:solidFill>
                  <a:schemeClr val="bg1"/>
                </a:solidFill>
              </a:rPr>
              <a:t>Animal welfare researchers + experts</a:t>
            </a:r>
          </a:p>
          <a:p>
            <a:pPr marL="742950" lvl="1" indent="-285750">
              <a:buFont typeface="Arial" panose="020B0604020202020204" pitchFamily="34" charset="0"/>
              <a:buChar char="•"/>
            </a:pPr>
            <a:r>
              <a:rPr lang="en-AU">
                <a:solidFill>
                  <a:schemeClr val="bg1"/>
                </a:solidFill>
              </a:rPr>
              <a:t>Farmers</a:t>
            </a:r>
          </a:p>
          <a:p>
            <a:pPr marL="742950" lvl="1" indent="-285750">
              <a:buFont typeface="Arial" panose="020B0604020202020204" pitchFamily="34" charset="0"/>
              <a:buChar char="•"/>
            </a:pPr>
            <a:r>
              <a:rPr lang="en-AU">
                <a:solidFill>
                  <a:schemeClr val="bg1"/>
                </a:solidFill>
              </a:rPr>
              <a:t>Vets </a:t>
            </a:r>
          </a:p>
          <a:p>
            <a:pPr marL="742950" lvl="1" indent="-285750">
              <a:buFont typeface="Arial" panose="020B0604020202020204" pitchFamily="34" charset="0"/>
              <a:buChar char="•"/>
            </a:pPr>
            <a:r>
              <a:rPr lang="en-AU">
                <a:solidFill>
                  <a:schemeClr val="bg1"/>
                </a:solidFill>
              </a:rPr>
              <a:t>Animal welfare advocates (RSPCA)</a:t>
            </a:r>
          </a:p>
          <a:p>
            <a:pPr marL="285750" indent="-285750">
              <a:buFontTx/>
              <a:buChar char="-"/>
            </a:pPr>
            <a:endParaRPr lang="en-US" b="1"/>
          </a:p>
        </p:txBody>
      </p:sp>
      <p:sp>
        <p:nvSpPr>
          <p:cNvPr id="4" name="Slide Number Placeholder 3"/>
          <p:cNvSpPr>
            <a:spLocks noGrp="1"/>
          </p:cNvSpPr>
          <p:nvPr>
            <p:ph type="sldNum" sz="quarter" idx="5"/>
          </p:nvPr>
        </p:nvSpPr>
        <p:spPr/>
        <p:txBody>
          <a:bodyPr/>
          <a:lstStyle/>
          <a:p>
            <a:pPr marL="0" marR="0" lvl="0" indent="0" algn="r" defTabSz="121886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6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771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03086-95D1-F48E-9F47-52CFD405F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40750-164F-2866-6BDA-B4500BBD0B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B4DA2-878C-0B97-545D-456292388B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D9937D-54F8-5DC9-AAFE-2B86030D5957}"/>
              </a:ext>
            </a:extLst>
          </p:cNvPr>
          <p:cNvSpPr>
            <a:spLocks noGrp="1"/>
          </p:cNvSpPr>
          <p:nvPr>
            <p:ph type="sldNum" sz="quarter" idx="5"/>
          </p:nvPr>
        </p:nvSpPr>
        <p:spPr/>
        <p:txBody>
          <a:bodyPr/>
          <a:lstStyle/>
          <a:p>
            <a:pPr marL="0" marR="0" lvl="0" indent="0" algn="r" defTabSz="121886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6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492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95F1640-93B2-4F49-90FA-6E34F5CDDB71}" type="slidenum">
              <a:rPr lang="en-US" smtClean="0"/>
              <a:t>9</a:t>
            </a:fld>
            <a:endParaRPr lang="en-US"/>
          </a:p>
        </p:txBody>
      </p:sp>
    </p:spTree>
    <p:extLst>
      <p:ext uri="{BB962C8B-B14F-4D97-AF65-F5344CB8AC3E}">
        <p14:creationId xmlns:p14="http://schemas.microsoft.com/office/powerpoint/2010/main" val="192636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30DCB-19A9-5333-6DE1-C0713D654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04FF0-EC0A-6319-19CE-9918C0F4D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54949F-9D36-1E7A-6C03-D3966530CB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532402-C38C-B701-D1F4-28442E70A3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312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460375"/>
            <a:ext cx="5233988" cy="2943225"/>
          </a:xfrm>
        </p:spPr>
      </p:sp>
      <p:sp>
        <p:nvSpPr>
          <p:cNvPr id="3" name="Notes Placeholder 2"/>
          <p:cNvSpPr>
            <a:spLocks noGrp="1"/>
          </p:cNvSpPr>
          <p:nvPr>
            <p:ph type="body" idx="1"/>
          </p:nvPr>
        </p:nvSpPr>
        <p:spPr/>
        <p:txBody>
          <a:bodyPr/>
          <a:lstStyle/>
          <a:p>
            <a:r>
              <a:rPr lang="en-AU"/>
              <a:t>Overview of process and where we’ve come from and where we are.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2B386-7F30-4A1E-8AB8-F6224C7BE864}"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149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1.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a_Subheading and content">
    <p:bg>
      <p:bgPr>
        <a:solidFill>
          <a:srgbClr val="FFFFFF"/>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CBDF5A1-6C44-6D48-9155-A6B574C03C20}"/>
              </a:ext>
            </a:extLst>
          </p:cNvPr>
          <p:cNvSpPr>
            <a:spLocks noGrp="1"/>
          </p:cNvSpPr>
          <p:nvPr>
            <p:ph idx="1" hasCustomPrompt="1"/>
          </p:nvPr>
        </p:nvSpPr>
        <p:spPr>
          <a:xfrm>
            <a:off x="467544" y="1275606"/>
            <a:ext cx="6840000" cy="3312368"/>
          </a:xfrm>
          <a:prstGeom prst="rect">
            <a:avLst/>
          </a:prstGeom>
        </p:spPr>
        <p:txBody>
          <a:bodyPr/>
          <a:lstStyle>
            <a:lvl1pPr>
              <a:defRPr>
                <a:solidFill>
                  <a:schemeClr val="bg1"/>
                </a:solidFill>
              </a:defRPr>
            </a:lvl1pPr>
            <a:lvl2pPr>
              <a:buClr>
                <a:schemeClr val="tx1"/>
              </a:buClr>
              <a:defRPr>
                <a:solidFill>
                  <a:schemeClr val="bg1"/>
                </a:solidFill>
              </a:defRPr>
            </a:lvl2pPr>
            <a:lvl3pPr marL="360000">
              <a:defRPr>
                <a:solidFill>
                  <a:schemeClr val="bg1"/>
                </a:solidFill>
              </a:defRPr>
            </a:lvl3pPr>
            <a:lvl4pPr marL="720000">
              <a:defRPr/>
            </a:lvl4pPr>
            <a:lvl5pPr marL="792000" marR="0" indent="-180000" algn="l" defTabSz="914400" rtl="0" eaLnBrk="1" fontAlgn="auto" latinLnBrk="0" hangingPunct="1">
              <a:lnSpc>
                <a:spcPct val="100000"/>
              </a:lnSpc>
              <a:spcBef>
                <a:spcPts val="500"/>
              </a:spcBef>
              <a:spcAft>
                <a:spcPts val="0"/>
              </a:spcAft>
              <a:buClrTx/>
              <a:buSzTx/>
              <a:buFont typeface="Arial"/>
              <a:buChar char="–"/>
              <a:tabLst/>
              <a:defRPr>
                <a:solidFill>
                  <a:schemeClr val="bg1"/>
                </a:solidFill>
              </a:defRPr>
            </a:lvl5pPr>
          </a:lstStyle>
          <a:p>
            <a:pPr lvl="0"/>
            <a:r>
              <a:rPr lang="en-US"/>
              <a:t>Intro text styles</a:t>
            </a:r>
          </a:p>
          <a:p>
            <a:pPr lvl="1"/>
            <a:r>
              <a:rPr lang="en-US"/>
              <a:t>Body text </a:t>
            </a:r>
          </a:p>
          <a:p>
            <a:pPr lvl="2"/>
            <a:r>
              <a:rPr lang="en-US"/>
              <a:t>Second level</a:t>
            </a:r>
          </a:p>
          <a:p>
            <a:pPr marL="576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Third level</a:t>
            </a:r>
          </a:p>
          <a:p>
            <a:pPr marL="792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Fourth level</a:t>
            </a:r>
          </a:p>
        </p:txBody>
      </p:sp>
      <p:sp>
        <p:nvSpPr>
          <p:cNvPr id="3" name="Title 2">
            <a:extLst>
              <a:ext uri="{FF2B5EF4-FFF2-40B4-BE49-F238E27FC236}">
                <a16:creationId xmlns:a16="http://schemas.microsoft.com/office/drawing/2014/main" id="{12FDAA1D-ADCE-6A4D-B229-AA0D54661DC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6" name="Slide Number Placeholder 2">
            <a:extLst>
              <a:ext uri="{FF2B5EF4-FFF2-40B4-BE49-F238E27FC236}">
                <a16:creationId xmlns:a16="http://schemas.microsoft.com/office/drawing/2014/main" id="{4B627C89-25AF-404F-BE27-3DE06E37C19E}"/>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7281248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gi_Subheading and content">
    <p:bg>
      <p:bgPr>
        <a:solidFill>
          <a:schemeClr val="tx2"/>
        </a:solidFill>
        <a:effectLst/>
      </p:bgPr>
    </p:bg>
    <p:spTree>
      <p:nvGrpSpPr>
        <p:cNvPr id="1" name=""/>
        <p:cNvGrpSpPr/>
        <p:nvPr/>
      </p:nvGrpSpPr>
      <p:grpSpPr>
        <a:xfrm>
          <a:off x="0" y="0"/>
          <a:ext cx="0" cy="0"/>
          <a:chOff x="0" y="0"/>
          <a:chExt cx="0" cy="0"/>
        </a:xfrm>
      </p:grpSpPr>
      <p:sp>
        <p:nvSpPr>
          <p:cNvPr id="16" name="Picture Placeholder 10">
            <a:extLst>
              <a:ext uri="{FF2B5EF4-FFF2-40B4-BE49-F238E27FC236}">
                <a16:creationId xmlns:a16="http://schemas.microsoft.com/office/drawing/2014/main" id="{D8A06014-EF28-5543-A91E-FF54F1F173B0}"/>
              </a:ext>
            </a:extLst>
          </p:cNvPr>
          <p:cNvSpPr>
            <a:spLocks noGrp="1"/>
          </p:cNvSpPr>
          <p:nvPr>
            <p:ph type="pic" sz="quarter" idx="19"/>
          </p:nvPr>
        </p:nvSpPr>
        <p:spPr>
          <a:xfrm>
            <a:off x="4499992" y="1273906"/>
            <a:ext cx="4644008" cy="3262312"/>
          </a:xfrm>
          <a:prstGeom prst="rect">
            <a:avLst/>
          </a:prstGeom>
          <a:solidFill>
            <a:schemeClr val="accent6"/>
          </a:solidFill>
        </p:spPr>
        <p:txBody>
          <a:bodyPr>
            <a:normAutofit/>
          </a:bodyPr>
          <a:lstStyle>
            <a:lvl1pPr>
              <a:defRPr sz="1200"/>
            </a:lvl1pPr>
          </a:lstStyle>
          <a:p>
            <a:r>
              <a:rPr lang="en-US"/>
              <a:t>Click icon to add picture</a:t>
            </a:r>
            <a:endParaRPr lang="en-GB"/>
          </a:p>
        </p:txBody>
      </p:sp>
      <p:sp>
        <p:nvSpPr>
          <p:cNvPr id="3" name="Title 2">
            <a:extLst>
              <a:ext uri="{FF2B5EF4-FFF2-40B4-BE49-F238E27FC236}">
                <a16:creationId xmlns:a16="http://schemas.microsoft.com/office/drawing/2014/main" id="{E74481A7-C146-7849-8751-90AF9CD63504}"/>
              </a:ext>
            </a:extLst>
          </p:cNvPr>
          <p:cNvSpPr>
            <a:spLocks noGrp="1"/>
          </p:cNvSpPr>
          <p:nvPr>
            <p:ph type="title"/>
          </p:nvPr>
        </p:nvSpPr>
        <p:spPr/>
        <p:txBody>
          <a:bodyPr/>
          <a:lstStyle/>
          <a:p>
            <a:r>
              <a:rPr lang="en-US"/>
              <a:t>Click to edit Master title style</a:t>
            </a:r>
            <a:endParaRPr lang="en-AU"/>
          </a:p>
        </p:txBody>
      </p:sp>
      <p:sp>
        <p:nvSpPr>
          <p:cNvPr id="15" name="Text Placeholder 19">
            <a:extLst>
              <a:ext uri="{FF2B5EF4-FFF2-40B4-BE49-F238E27FC236}">
                <a16:creationId xmlns:a16="http://schemas.microsoft.com/office/drawing/2014/main" id="{58B975AC-5B0B-AB42-A951-CE081F23946E}"/>
              </a:ext>
            </a:extLst>
          </p:cNvPr>
          <p:cNvSpPr>
            <a:spLocks noGrp="1"/>
          </p:cNvSpPr>
          <p:nvPr>
            <p:ph idx="1"/>
          </p:nvPr>
        </p:nvSpPr>
        <p:spPr>
          <a:xfrm>
            <a:off x="481458" y="1285228"/>
            <a:ext cx="3874518"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a:extLst>
              <a:ext uri="{FF2B5EF4-FFF2-40B4-BE49-F238E27FC236}">
                <a16:creationId xmlns:a16="http://schemas.microsoft.com/office/drawing/2014/main" id="{41DE80BC-46CB-A842-AF50-264549332807}"/>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085546928"/>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fi_Subheading and conten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52E7260-7423-9E43-8134-82A75E41EE28}"/>
              </a:ext>
            </a:extLst>
          </p:cNvPr>
          <p:cNvSpPr>
            <a:spLocks noGrp="1"/>
          </p:cNvSpPr>
          <p:nvPr>
            <p:ph type="pic" sz="quarter" idx="19"/>
          </p:nvPr>
        </p:nvSpPr>
        <p:spPr>
          <a:xfrm>
            <a:off x="483488" y="1203599"/>
            <a:ext cx="3224416" cy="3312367"/>
          </a:xfrm>
          <a:prstGeom prst="rect">
            <a:avLst/>
          </a:prstGeom>
          <a:noFill/>
        </p:spPr>
        <p:txBody>
          <a:bodyPr>
            <a:normAutofit/>
          </a:bodyPr>
          <a:lstStyle>
            <a:lvl1pPr>
              <a:defRPr sz="1200">
                <a:solidFill>
                  <a:schemeClr val="bg1"/>
                </a:solidFill>
              </a:defRPr>
            </a:lvl1pPr>
          </a:lstStyle>
          <a:p>
            <a:r>
              <a:rPr lang="en-US"/>
              <a:t>Click icon to add picture</a:t>
            </a:r>
            <a:endParaRPr lang="en-GB"/>
          </a:p>
        </p:txBody>
      </p:sp>
      <p:sp>
        <p:nvSpPr>
          <p:cNvPr id="14" name="Picture Placeholder 10">
            <a:extLst>
              <a:ext uri="{FF2B5EF4-FFF2-40B4-BE49-F238E27FC236}">
                <a16:creationId xmlns:a16="http://schemas.microsoft.com/office/drawing/2014/main" id="{CE2EEBF0-8853-BD48-83E3-794DDD8F88B4}"/>
              </a:ext>
            </a:extLst>
          </p:cNvPr>
          <p:cNvSpPr>
            <a:spLocks noGrp="1"/>
          </p:cNvSpPr>
          <p:nvPr>
            <p:ph type="pic" sz="quarter" idx="20"/>
          </p:nvPr>
        </p:nvSpPr>
        <p:spPr>
          <a:xfrm>
            <a:off x="3779912" y="1203599"/>
            <a:ext cx="5364088" cy="3312367"/>
          </a:xfrm>
          <a:prstGeom prst="rect">
            <a:avLst/>
          </a:prstGeom>
          <a:noFill/>
        </p:spPr>
        <p:txBody>
          <a:bodyPr>
            <a:normAutofit/>
          </a:bodyPr>
          <a:lstStyle>
            <a:lvl1pPr>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AEB28D56-5DBD-654D-9A26-E734F4B78F0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pic>
        <p:nvPicPr>
          <p:cNvPr id="8" name="Picture 7">
            <a:extLst>
              <a:ext uri="{FF2B5EF4-FFF2-40B4-BE49-F238E27FC236}">
                <a16:creationId xmlns:a16="http://schemas.microsoft.com/office/drawing/2014/main" id="{F0D162BA-5E40-ED4F-A8E1-905924B7DE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7" name="Slide Number Placeholder 2">
            <a:extLst>
              <a:ext uri="{FF2B5EF4-FFF2-40B4-BE49-F238E27FC236}">
                <a16:creationId xmlns:a16="http://schemas.microsoft.com/office/drawing/2014/main" id="{CBE5EE59-D7F4-164B-9F9B-A6C6CDC19285}"/>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511063961"/>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f_Subheading and content">
    <p:bg>
      <p:bgRef idx="1001">
        <a:schemeClr val="bg1"/>
      </p:bgRef>
    </p:bg>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52E7260-7423-9E43-8134-82A75E41EE28}"/>
              </a:ext>
            </a:extLst>
          </p:cNvPr>
          <p:cNvSpPr>
            <a:spLocks noGrp="1"/>
          </p:cNvSpPr>
          <p:nvPr>
            <p:ph type="pic" sz="quarter" idx="19"/>
          </p:nvPr>
        </p:nvSpPr>
        <p:spPr>
          <a:xfrm>
            <a:off x="483488" y="1203599"/>
            <a:ext cx="3224416" cy="3312367"/>
          </a:xfrm>
          <a:prstGeom prst="rect">
            <a:avLst/>
          </a:prstGeom>
          <a:solidFill>
            <a:schemeClr val="accent6"/>
          </a:solidFill>
        </p:spPr>
        <p:txBody>
          <a:bodyPr>
            <a:normAutofit/>
          </a:bodyPr>
          <a:lstStyle>
            <a:lvl1pPr>
              <a:defRPr sz="1200">
                <a:solidFill>
                  <a:schemeClr val="bg1"/>
                </a:solidFill>
              </a:defRPr>
            </a:lvl1pPr>
          </a:lstStyle>
          <a:p>
            <a:r>
              <a:rPr lang="en-US"/>
              <a:t>Click icon to add picture</a:t>
            </a:r>
            <a:endParaRPr lang="en-GB"/>
          </a:p>
        </p:txBody>
      </p:sp>
      <p:sp>
        <p:nvSpPr>
          <p:cNvPr id="14" name="Picture Placeholder 10">
            <a:extLst>
              <a:ext uri="{FF2B5EF4-FFF2-40B4-BE49-F238E27FC236}">
                <a16:creationId xmlns:a16="http://schemas.microsoft.com/office/drawing/2014/main" id="{CE2EEBF0-8853-BD48-83E3-794DDD8F88B4}"/>
              </a:ext>
            </a:extLst>
          </p:cNvPr>
          <p:cNvSpPr>
            <a:spLocks noGrp="1"/>
          </p:cNvSpPr>
          <p:nvPr>
            <p:ph type="pic" sz="quarter" idx="20"/>
          </p:nvPr>
        </p:nvSpPr>
        <p:spPr>
          <a:xfrm>
            <a:off x="3779912" y="1203599"/>
            <a:ext cx="5364088" cy="3312367"/>
          </a:xfrm>
          <a:prstGeom prst="rect">
            <a:avLst/>
          </a:prstGeom>
          <a:solidFill>
            <a:schemeClr val="accent6"/>
          </a:solidFill>
        </p:spPr>
        <p:txBody>
          <a:bodyPr>
            <a:normAutofit/>
          </a:bodyPr>
          <a:lstStyle>
            <a:lvl1pPr>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AEB28D56-5DBD-654D-9A26-E734F4B78F0F}"/>
              </a:ext>
            </a:extLst>
          </p:cNvPr>
          <p:cNvSpPr>
            <a:spLocks noGrp="1"/>
          </p:cNvSpPr>
          <p:nvPr>
            <p:ph type="title"/>
          </p:nvPr>
        </p:nvSpPr>
        <p:spPr/>
        <p:txBody>
          <a:bodyPr/>
          <a:lstStyle>
            <a:lvl1pPr>
              <a:defRPr>
                <a:solidFill>
                  <a:schemeClr val="accent6"/>
                </a:solidFill>
              </a:defRPr>
            </a:lvl1pPr>
          </a:lstStyle>
          <a:p>
            <a:r>
              <a:rPr lang="en-US"/>
              <a:t>Click to edit Master title style</a:t>
            </a:r>
            <a:endParaRPr lang="en-AU"/>
          </a:p>
        </p:txBody>
      </p:sp>
      <p:pic>
        <p:nvPicPr>
          <p:cNvPr id="7" name="Picture 6">
            <a:extLst>
              <a:ext uri="{FF2B5EF4-FFF2-40B4-BE49-F238E27FC236}">
                <a16:creationId xmlns:a16="http://schemas.microsoft.com/office/drawing/2014/main" id="{C29C3C29-FB1A-5B40-84D9-D11684F99C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8" name="Slide Number Placeholder 2">
            <a:extLst>
              <a:ext uri="{FF2B5EF4-FFF2-40B4-BE49-F238E27FC236}">
                <a16:creationId xmlns:a16="http://schemas.microsoft.com/office/drawing/2014/main" id="{D3141F28-66C6-144F-A2D4-78F018D08EBD}"/>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399428583"/>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g_Subheading and content">
    <p:bg>
      <p:bgPr>
        <a:solidFill>
          <a:schemeClr val="tx1"/>
        </a:solidFill>
        <a:effectLst/>
      </p:bgPr>
    </p:bg>
    <p:spTree>
      <p:nvGrpSpPr>
        <p:cNvPr id="1" name=""/>
        <p:cNvGrpSpPr/>
        <p:nvPr/>
      </p:nvGrpSpPr>
      <p:grpSpPr>
        <a:xfrm>
          <a:off x="0" y="0"/>
          <a:ext cx="0" cy="0"/>
          <a:chOff x="0" y="0"/>
          <a:chExt cx="0" cy="0"/>
        </a:xfrm>
      </p:grpSpPr>
      <p:sp>
        <p:nvSpPr>
          <p:cNvPr id="16" name="Picture Placeholder 10">
            <a:extLst>
              <a:ext uri="{FF2B5EF4-FFF2-40B4-BE49-F238E27FC236}">
                <a16:creationId xmlns:a16="http://schemas.microsoft.com/office/drawing/2014/main" id="{D8A06014-EF28-5543-A91E-FF54F1F173B0}"/>
              </a:ext>
            </a:extLst>
          </p:cNvPr>
          <p:cNvSpPr>
            <a:spLocks noGrp="1"/>
          </p:cNvSpPr>
          <p:nvPr>
            <p:ph type="pic" sz="quarter" idx="19"/>
          </p:nvPr>
        </p:nvSpPr>
        <p:spPr>
          <a:xfrm>
            <a:off x="4499992" y="1273906"/>
            <a:ext cx="4644008" cy="3262312"/>
          </a:xfrm>
          <a:prstGeom prst="rect">
            <a:avLst/>
          </a:prstGeom>
          <a:solidFill>
            <a:schemeClr val="accent6"/>
          </a:solidFill>
        </p:spPr>
        <p:txBody>
          <a:bodyPr>
            <a:normAutofit/>
          </a:bodyPr>
          <a:lstStyle>
            <a:lvl1pPr>
              <a:defRPr sz="1200"/>
            </a:lvl1pPr>
          </a:lstStyle>
          <a:p>
            <a:r>
              <a:rPr lang="en-US"/>
              <a:t>Click icon to add picture</a:t>
            </a:r>
            <a:endParaRPr lang="en-GB"/>
          </a:p>
        </p:txBody>
      </p:sp>
      <p:sp>
        <p:nvSpPr>
          <p:cNvPr id="3" name="Title 2">
            <a:extLst>
              <a:ext uri="{FF2B5EF4-FFF2-40B4-BE49-F238E27FC236}">
                <a16:creationId xmlns:a16="http://schemas.microsoft.com/office/drawing/2014/main" id="{E74481A7-C146-7849-8751-90AF9CD63504}"/>
              </a:ext>
            </a:extLst>
          </p:cNvPr>
          <p:cNvSpPr>
            <a:spLocks noGrp="1"/>
          </p:cNvSpPr>
          <p:nvPr>
            <p:ph type="title"/>
          </p:nvPr>
        </p:nvSpPr>
        <p:spPr/>
        <p:txBody>
          <a:bodyPr/>
          <a:lstStyle>
            <a:lvl1pPr>
              <a:defRPr>
                <a:solidFill>
                  <a:schemeClr val="accent6"/>
                </a:solidFill>
              </a:defRPr>
            </a:lvl1pPr>
          </a:lstStyle>
          <a:p>
            <a:r>
              <a:rPr lang="en-US"/>
              <a:t>Click to edit Master title style</a:t>
            </a:r>
            <a:endParaRPr lang="en-AU"/>
          </a:p>
        </p:txBody>
      </p:sp>
      <p:sp>
        <p:nvSpPr>
          <p:cNvPr id="15" name="Text Placeholder 19">
            <a:extLst>
              <a:ext uri="{FF2B5EF4-FFF2-40B4-BE49-F238E27FC236}">
                <a16:creationId xmlns:a16="http://schemas.microsoft.com/office/drawing/2014/main" id="{58B975AC-5B0B-AB42-A951-CE081F23946E}"/>
              </a:ext>
            </a:extLst>
          </p:cNvPr>
          <p:cNvSpPr>
            <a:spLocks noGrp="1"/>
          </p:cNvSpPr>
          <p:nvPr>
            <p:ph idx="1"/>
          </p:nvPr>
        </p:nvSpPr>
        <p:spPr>
          <a:xfrm>
            <a:off x="481458" y="1285228"/>
            <a:ext cx="3874518" cy="3262312"/>
          </a:xfrm>
          <a:prstGeom prst="rect">
            <a:avLst/>
          </a:prstGeom>
        </p:spPr>
        <p:txBody>
          <a:bodyPr vert="horz" lIns="91440" tIns="45720" rIns="91440" bIns="45720" rtlCol="0">
            <a:normAutofit/>
          </a:bodyPr>
          <a:lstStyle>
            <a:lvl1pPr>
              <a:defRPr>
                <a:solidFill>
                  <a:schemeClr val="accent6"/>
                </a:solidFill>
              </a:defRPr>
            </a:lvl1pPr>
            <a:lvl2pPr>
              <a:defRPr>
                <a:solidFill>
                  <a:schemeClr val="accent6"/>
                </a:solidFill>
              </a:defRPr>
            </a:lvl2pPr>
            <a:lvl3pPr>
              <a:defRPr>
                <a:solidFill>
                  <a:schemeClr val="accent6"/>
                </a:solidFill>
              </a:defRPr>
            </a:lvl3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9CD7294-FBA9-B14A-AA34-7667A8FE04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8" name="Slide Number Placeholder 2">
            <a:extLst>
              <a:ext uri="{FF2B5EF4-FFF2-40B4-BE49-F238E27FC236}">
                <a16:creationId xmlns:a16="http://schemas.microsoft.com/office/drawing/2014/main" id="{99F16802-1DCC-EB4D-8592-6A0FEBE5A705}"/>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648320033"/>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gi_Subheading and content">
    <p:bg>
      <p:bgPr>
        <a:solidFill>
          <a:schemeClr val="tx2"/>
        </a:solidFill>
        <a:effectLst/>
      </p:bgPr>
    </p:bg>
    <p:spTree>
      <p:nvGrpSpPr>
        <p:cNvPr id="1" name=""/>
        <p:cNvGrpSpPr/>
        <p:nvPr/>
      </p:nvGrpSpPr>
      <p:grpSpPr>
        <a:xfrm>
          <a:off x="0" y="0"/>
          <a:ext cx="0" cy="0"/>
          <a:chOff x="0" y="0"/>
          <a:chExt cx="0" cy="0"/>
        </a:xfrm>
      </p:grpSpPr>
      <p:sp>
        <p:nvSpPr>
          <p:cNvPr id="16" name="Picture Placeholder 10">
            <a:extLst>
              <a:ext uri="{FF2B5EF4-FFF2-40B4-BE49-F238E27FC236}">
                <a16:creationId xmlns:a16="http://schemas.microsoft.com/office/drawing/2014/main" id="{D8A06014-EF28-5543-A91E-FF54F1F173B0}"/>
              </a:ext>
            </a:extLst>
          </p:cNvPr>
          <p:cNvSpPr>
            <a:spLocks noGrp="1"/>
          </p:cNvSpPr>
          <p:nvPr>
            <p:ph type="pic" sz="quarter" idx="19"/>
          </p:nvPr>
        </p:nvSpPr>
        <p:spPr>
          <a:xfrm>
            <a:off x="4499992" y="1273906"/>
            <a:ext cx="4644008" cy="3262312"/>
          </a:xfrm>
          <a:prstGeom prst="rect">
            <a:avLst/>
          </a:prstGeom>
          <a:solidFill>
            <a:schemeClr val="accent6"/>
          </a:solidFill>
        </p:spPr>
        <p:txBody>
          <a:bodyPr>
            <a:normAutofit/>
          </a:bodyPr>
          <a:lstStyle>
            <a:lvl1pPr>
              <a:defRPr sz="1200"/>
            </a:lvl1pPr>
          </a:lstStyle>
          <a:p>
            <a:r>
              <a:rPr lang="en-US"/>
              <a:t>Click icon to add picture</a:t>
            </a:r>
            <a:endParaRPr lang="en-GB"/>
          </a:p>
        </p:txBody>
      </p:sp>
      <p:sp>
        <p:nvSpPr>
          <p:cNvPr id="3" name="Title 2">
            <a:extLst>
              <a:ext uri="{FF2B5EF4-FFF2-40B4-BE49-F238E27FC236}">
                <a16:creationId xmlns:a16="http://schemas.microsoft.com/office/drawing/2014/main" id="{E74481A7-C146-7849-8751-90AF9CD63504}"/>
              </a:ext>
            </a:extLst>
          </p:cNvPr>
          <p:cNvSpPr>
            <a:spLocks noGrp="1"/>
          </p:cNvSpPr>
          <p:nvPr>
            <p:ph type="title"/>
          </p:nvPr>
        </p:nvSpPr>
        <p:spPr/>
        <p:txBody>
          <a:bodyPr/>
          <a:lstStyle/>
          <a:p>
            <a:r>
              <a:rPr lang="en-US"/>
              <a:t>Click to edit Master title style</a:t>
            </a:r>
            <a:endParaRPr lang="en-AU"/>
          </a:p>
        </p:txBody>
      </p:sp>
      <p:sp>
        <p:nvSpPr>
          <p:cNvPr id="15" name="Text Placeholder 19">
            <a:extLst>
              <a:ext uri="{FF2B5EF4-FFF2-40B4-BE49-F238E27FC236}">
                <a16:creationId xmlns:a16="http://schemas.microsoft.com/office/drawing/2014/main" id="{58B975AC-5B0B-AB42-A951-CE081F23946E}"/>
              </a:ext>
            </a:extLst>
          </p:cNvPr>
          <p:cNvSpPr>
            <a:spLocks noGrp="1"/>
          </p:cNvSpPr>
          <p:nvPr>
            <p:ph idx="1"/>
          </p:nvPr>
        </p:nvSpPr>
        <p:spPr>
          <a:xfrm>
            <a:off x="481458" y="1285228"/>
            <a:ext cx="3874518"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a:extLst>
              <a:ext uri="{FF2B5EF4-FFF2-40B4-BE49-F238E27FC236}">
                <a16:creationId xmlns:a16="http://schemas.microsoft.com/office/drawing/2014/main" id="{41DE80BC-46CB-A842-AF50-264549332807}"/>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414440178"/>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_backgrounds 04">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3CD24B-6635-3944-90F1-A3273EE590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6" name="Slide Number Placeholder 2">
            <a:extLst>
              <a:ext uri="{FF2B5EF4-FFF2-40B4-BE49-F238E27FC236}">
                <a16:creationId xmlns:a16="http://schemas.microsoft.com/office/drawing/2014/main" id="{113FACEA-74EF-9144-BD7E-750136B41CC8}"/>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6273168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8_backgrounds 04">
    <p:bg>
      <p:bgPr>
        <a:solidFill>
          <a:schemeClr val="tx2"/>
        </a:soli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6D353872-D021-C44A-B4EB-2ECAEA8DD5D4}"/>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3439720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_backgrounds 04">
    <p:bg>
      <p:bgPr>
        <a:solidFill>
          <a:schemeClr val="accent6"/>
        </a:soli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6D353872-D021-C44A-B4EB-2ECAEA8DD5D4}"/>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6125656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_backgrounds 02">
    <p:bg>
      <p:bgPr>
        <a:solidFill>
          <a:schemeClr val="accent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13DFAD-042E-DA43-B9D1-E1911FA2F220}"/>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454443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backgrounds 03">
    <p:bg>
      <p:bgPr>
        <a:solidFill>
          <a:schemeClr val="accent2"/>
        </a:soli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D6F51843-F339-FC41-9F45-38940F8B3FCB}"/>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6113809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_Elements 0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8F69BA-976C-0449-AE53-1CC7A2D988E2}"/>
              </a:ext>
            </a:extLst>
          </p:cNvPr>
          <p:cNvSpPr>
            <a:spLocks noGrp="1"/>
          </p:cNvSpPr>
          <p:nvPr>
            <p:ph type="sldNum" sz="quarter" idx="20"/>
          </p:nvPr>
        </p:nvSpPr>
        <p:spPr>
          <a:xfrm>
            <a:off x="8172400" y="4818186"/>
            <a:ext cx="720080" cy="273844"/>
          </a:xfrm>
          <a:prstGeom prst="rect">
            <a:avLst/>
          </a:prstGeom>
        </p:spPr>
        <p:txBody>
          <a:bodyPr/>
          <a:lstStyle/>
          <a:p>
            <a:fld id="{FD203BB5-2471-4B7A-A012-EB76E4C63972}" type="slidenum">
              <a:rPr lang="en-AU" smtClean="0"/>
              <a:pPr/>
              <a:t>‹#›</a:t>
            </a:fld>
            <a:endParaRPr lang="en-AU"/>
          </a:p>
        </p:txBody>
      </p:sp>
    </p:spTree>
    <p:extLst>
      <p:ext uri="{BB962C8B-B14F-4D97-AF65-F5344CB8AC3E}">
        <p14:creationId xmlns:p14="http://schemas.microsoft.com/office/powerpoint/2010/main" val="16216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ckgrounds 04">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3CD24B-6635-3944-90F1-A3273EE590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6" name="Slide Number Placeholder 2">
            <a:extLst>
              <a:ext uri="{FF2B5EF4-FFF2-40B4-BE49-F238E27FC236}">
                <a16:creationId xmlns:a16="http://schemas.microsoft.com/office/drawing/2014/main" id="{113FACEA-74EF-9144-BD7E-750136B41CC8}"/>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000748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backgrounds 04">
    <p:bg>
      <p:bgPr>
        <a:solidFill>
          <a:schemeClr val="tx2"/>
        </a:soli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6D353872-D021-C44A-B4EB-2ECAEA8DD5D4}"/>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197101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backgrounds 04">
    <p:bg>
      <p:bgPr>
        <a:solidFill>
          <a:schemeClr val="accent6"/>
        </a:soli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6D353872-D021-C44A-B4EB-2ECAEA8DD5D4}"/>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16572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backgrounds 02">
    <p:bg>
      <p:bgPr>
        <a:solidFill>
          <a:schemeClr val="accent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13DFAD-042E-DA43-B9D1-E1911FA2F220}"/>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265959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backgrounds 03">
    <p:bg>
      <p:bgPr>
        <a:solidFill>
          <a:schemeClr val="accent2"/>
        </a:soli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D6F51843-F339-FC41-9F45-38940F8B3FCB}"/>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59830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Elements 0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8F69BA-976C-0449-AE53-1CC7A2D988E2}"/>
              </a:ext>
            </a:extLst>
          </p:cNvPr>
          <p:cNvSpPr>
            <a:spLocks noGrp="1"/>
          </p:cNvSpPr>
          <p:nvPr>
            <p:ph type="sldNum" sz="quarter" idx="20"/>
          </p:nvPr>
        </p:nvSpPr>
        <p:spPr>
          <a:xfrm>
            <a:off x="8172400" y="4818186"/>
            <a:ext cx="720080" cy="273844"/>
          </a:xfrm>
          <a:prstGeom prst="rect">
            <a:avLst/>
          </a:prstGeom>
        </p:spPr>
        <p:txBody>
          <a:bodyPr/>
          <a:lstStyle/>
          <a:p>
            <a:fld id="{FD203BB5-2471-4B7A-A012-EB76E4C63972}" type="slidenum">
              <a:rPr lang="en-AU" smtClean="0"/>
              <a:pPr/>
              <a:t>‹#›</a:t>
            </a:fld>
            <a:endParaRPr lang="en-AU"/>
          </a:p>
        </p:txBody>
      </p:sp>
    </p:spTree>
    <p:extLst>
      <p:ext uri="{BB962C8B-B14F-4D97-AF65-F5344CB8AC3E}">
        <p14:creationId xmlns:p14="http://schemas.microsoft.com/office/powerpoint/2010/main" val="1067542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b_Title w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3F47B0-84B7-A244-9176-05F14A9C545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C7FAADEF-8624-EA4A-AC83-397BBFFD1101}"/>
              </a:ext>
            </a:extLst>
          </p:cNvPr>
          <p:cNvSpPr>
            <a:spLocks noGrp="1"/>
          </p:cNvSpPr>
          <p:nvPr>
            <p:ph type="title" hasCustomPrompt="1"/>
          </p:nvPr>
        </p:nvSpPr>
        <p:spPr>
          <a:xfrm>
            <a:off x="2051998" y="1740902"/>
            <a:ext cx="5040000" cy="706311"/>
          </a:xfrm>
          <a:ln>
            <a:solidFill>
              <a:schemeClr val="accent6"/>
            </a:solidFill>
          </a:ln>
        </p:spPr>
        <p:txBody>
          <a:bodyPr/>
          <a:lstStyle>
            <a:lvl1pPr>
              <a:defRPr>
                <a:solidFill>
                  <a:srgbClr val="FFFFFF"/>
                </a:solidFill>
              </a:defRPr>
            </a:lvl1pPr>
          </a:lstStyle>
          <a:p>
            <a:r>
              <a:rPr lang="en-US"/>
              <a:t>CLICK TO EDIT TITLE</a:t>
            </a:r>
          </a:p>
        </p:txBody>
      </p:sp>
      <p:pic>
        <p:nvPicPr>
          <p:cNvPr id="7" name="Picture 6">
            <a:extLst>
              <a:ext uri="{FF2B5EF4-FFF2-40B4-BE49-F238E27FC236}">
                <a16:creationId xmlns:a16="http://schemas.microsoft.com/office/drawing/2014/main" id="{B0C179FC-4F0A-A843-993C-4AF9E356A0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2486" y="-164554"/>
            <a:ext cx="1619827" cy="988726"/>
          </a:xfrm>
          <a:prstGeom prst="rect">
            <a:avLst/>
          </a:prstGeom>
        </p:spPr>
      </p:pic>
      <p:sp>
        <p:nvSpPr>
          <p:cNvPr id="13" name="Text Placeholder 4">
            <a:extLst>
              <a:ext uri="{FF2B5EF4-FFF2-40B4-BE49-F238E27FC236}">
                <a16:creationId xmlns:a16="http://schemas.microsoft.com/office/drawing/2014/main" id="{0221ABFF-9FFC-754C-8DEA-9783547A6F21}"/>
              </a:ext>
            </a:extLst>
          </p:cNvPr>
          <p:cNvSpPr>
            <a:spLocks noGrp="1"/>
          </p:cNvSpPr>
          <p:nvPr>
            <p:ph idx="1"/>
          </p:nvPr>
        </p:nvSpPr>
        <p:spPr>
          <a:xfrm>
            <a:off x="2052000" y="2571750"/>
            <a:ext cx="5040000" cy="504056"/>
          </a:xfrm>
          <a:prstGeom prst="rect">
            <a:avLst/>
          </a:prstGeom>
        </p:spPr>
        <p:txBody>
          <a:bodyPr vert="horz" lIns="91440" tIns="45720" rIns="91440" bIns="45720" rtlCol="0">
            <a:normAutofit/>
          </a:bodyPr>
          <a:lstStyle>
            <a:lvl1pPr>
              <a:defRPr>
                <a:solidFill>
                  <a:srgbClr val="FFFFFF"/>
                </a:solidFill>
              </a:defRPr>
            </a:lvl1pPr>
          </a:lstStyle>
          <a:p>
            <a:pPr lvl="0"/>
            <a:r>
              <a:rPr lang="en-US"/>
              <a:t>EDIT SUBTITLE TEXT</a:t>
            </a:r>
          </a:p>
        </p:txBody>
      </p:sp>
      <p:sp>
        <p:nvSpPr>
          <p:cNvPr id="3" name="Slide Number Placeholder 2">
            <a:extLst>
              <a:ext uri="{FF2B5EF4-FFF2-40B4-BE49-F238E27FC236}">
                <a16:creationId xmlns:a16="http://schemas.microsoft.com/office/drawing/2014/main" id="{450B9E05-0AA1-2F4D-A8AC-100E86EDE9A2}"/>
              </a:ext>
            </a:extLst>
          </p:cNvPr>
          <p:cNvSpPr>
            <a:spLocks noGrp="1"/>
          </p:cNvSpPr>
          <p:nvPr>
            <p:ph type="sldNum" sz="quarter" idx="10"/>
          </p:nvPr>
        </p:nvSpPr>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86343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c_Title w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C479CF-1B11-7042-816D-20575261179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52500" cy="5143500"/>
          </a:xfrm>
          <a:prstGeom prst="rect">
            <a:avLst/>
          </a:prstGeom>
        </p:spPr>
      </p:pic>
      <p:sp>
        <p:nvSpPr>
          <p:cNvPr id="2" name="Title 1">
            <a:extLst>
              <a:ext uri="{FF2B5EF4-FFF2-40B4-BE49-F238E27FC236}">
                <a16:creationId xmlns:a16="http://schemas.microsoft.com/office/drawing/2014/main" id="{C7FAADEF-8624-EA4A-AC83-397BBFFD1101}"/>
              </a:ext>
            </a:extLst>
          </p:cNvPr>
          <p:cNvSpPr>
            <a:spLocks noGrp="1"/>
          </p:cNvSpPr>
          <p:nvPr>
            <p:ph type="title" hasCustomPrompt="1"/>
          </p:nvPr>
        </p:nvSpPr>
        <p:spPr>
          <a:xfrm>
            <a:off x="2051998" y="2949965"/>
            <a:ext cx="5040000" cy="706311"/>
          </a:xfrm>
          <a:ln>
            <a:solidFill>
              <a:schemeClr val="accent6"/>
            </a:solidFill>
          </a:ln>
        </p:spPr>
        <p:txBody>
          <a:bodyPr/>
          <a:lstStyle>
            <a:lvl1pPr>
              <a:defRPr>
                <a:solidFill>
                  <a:schemeClr val="accent6"/>
                </a:solidFill>
              </a:defRPr>
            </a:lvl1pPr>
          </a:lstStyle>
          <a:p>
            <a:r>
              <a:rPr lang="en-US"/>
              <a:t>CLICK TO EDIT TITLE</a:t>
            </a:r>
          </a:p>
        </p:txBody>
      </p:sp>
      <p:cxnSp>
        <p:nvCxnSpPr>
          <p:cNvPr id="6" name="Straight Connector 5">
            <a:extLst>
              <a:ext uri="{FF2B5EF4-FFF2-40B4-BE49-F238E27FC236}">
                <a16:creationId xmlns:a16="http://schemas.microsoft.com/office/drawing/2014/main" id="{749B5215-E779-FD49-AB6D-3C3AE43F3C66}"/>
              </a:ext>
            </a:extLst>
          </p:cNvPr>
          <p:cNvCxnSpPr>
            <a:cxnSpLocks/>
            <a:stCxn id="8" idx="2"/>
          </p:cNvCxnSpPr>
          <p:nvPr userDrawn="1"/>
        </p:nvCxnSpPr>
        <p:spPr>
          <a:xfrm flipH="1" flipV="1">
            <a:off x="4571998" y="4155926"/>
            <a:ext cx="4252" cy="9875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0C179FC-4F0A-A843-993C-4AF9E356A0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9" name="Text Placeholder 4">
            <a:extLst>
              <a:ext uri="{FF2B5EF4-FFF2-40B4-BE49-F238E27FC236}">
                <a16:creationId xmlns:a16="http://schemas.microsoft.com/office/drawing/2014/main" id="{6AC5B31D-BF7F-5B45-AD16-7844C10DF88F}"/>
              </a:ext>
            </a:extLst>
          </p:cNvPr>
          <p:cNvSpPr>
            <a:spLocks noGrp="1"/>
          </p:cNvSpPr>
          <p:nvPr>
            <p:ph idx="1"/>
          </p:nvPr>
        </p:nvSpPr>
        <p:spPr>
          <a:xfrm>
            <a:off x="2052000" y="3822262"/>
            <a:ext cx="5040000" cy="504056"/>
          </a:xfrm>
          <a:prstGeom prst="rect">
            <a:avLst/>
          </a:prstGeom>
        </p:spPr>
        <p:txBody>
          <a:bodyPr vert="horz" lIns="91440" tIns="45720" rIns="91440" bIns="45720" rtlCol="0">
            <a:normAutofit/>
          </a:bodyPr>
          <a:lstStyle>
            <a:lvl1pPr>
              <a:defRPr>
                <a:solidFill>
                  <a:schemeClr val="accent6"/>
                </a:solidFill>
              </a:defRPr>
            </a:lvl1pPr>
          </a:lstStyle>
          <a:p>
            <a:pPr lvl="0"/>
            <a:r>
              <a:rPr lang="en-US"/>
              <a:t>EDIT SUBTITLE TEXT</a:t>
            </a:r>
          </a:p>
        </p:txBody>
      </p:sp>
      <p:sp>
        <p:nvSpPr>
          <p:cNvPr id="11" name="Slide Number Placeholder 5">
            <a:extLst>
              <a:ext uri="{FF2B5EF4-FFF2-40B4-BE49-F238E27FC236}">
                <a16:creationId xmlns:a16="http://schemas.microsoft.com/office/drawing/2014/main" id="{D88E004A-7C5F-EA4B-81CB-EBBC569A21E6}"/>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090425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d_Title w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73A135-3F8E-6C4E-8F60-3B7AA294764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2"/>
            <a:ext cx="9144000" cy="5143498"/>
          </a:xfrm>
          <a:prstGeom prst="rect">
            <a:avLst/>
          </a:prstGeom>
        </p:spPr>
      </p:pic>
      <p:sp>
        <p:nvSpPr>
          <p:cNvPr id="2" name="Title 1">
            <a:extLst>
              <a:ext uri="{FF2B5EF4-FFF2-40B4-BE49-F238E27FC236}">
                <a16:creationId xmlns:a16="http://schemas.microsoft.com/office/drawing/2014/main" id="{C7FAADEF-8624-EA4A-AC83-397BBFFD1101}"/>
              </a:ext>
            </a:extLst>
          </p:cNvPr>
          <p:cNvSpPr>
            <a:spLocks noGrp="1"/>
          </p:cNvSpPr>
          <p:nvPr>
            <p:ph type="title" hasCustomPrompt="1"/>
          </p:nvPr>
        </p:nvSpPr>
        <p:spPr>
          <a:xfrm>
            <a:off x="2051998" y="1576347"/>
            <a:ext cx="5040000" cy="706311"/>
          </a:xfrm>
          <a:ln>
            <a:solidFill>
              <a:schemeClr val="accent6"/>
            </a:solidFill>
          </a:ln>
        </p:spPr>
        <p:txBody>
          <a:bodyPr/>
          <a:lstStyle>
            <a:lvl1pPr>
              <a:defRPr>
                <a:solidFill>
                  <a:srgbClr val="FFFFFF"/>
                </a:solidFill>
              </a:defRPr>
            </a:lvl1pPr>
          </a:lstStyle>
          <a:p>
            <a:r>
              <a:rPr lang="en-US"/>
              <a:t>CLICK TO EDIT TITLE</a:t>
            </a:r>
          </a:p>
        </p:txBody>
      </p:sp>
      <p:pic>
        <p:nvPicPr>
          <p:cNvPr id="9" name="Picture 8">
            <a:extLst>
              <a:ext uri="{FF2B5EF4-FFF2-40B4-BE49-F238E27FC236}">
                <a16:creationId xmlns:a16="http://schemas.microsoft.com/office/drawing/2014/main" id="{8ACCEC0F-0CB9-A141-8F09-637F474734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10" name="Text Placeholder 4">
            <a:extLst>
              <a:ext uri="{FF2B5EF4-FFF2-40B4-BE49-F238E27FC236}">
                <a16:creationId xmlns:a16="http://schemas.microsoft.com/office/drawing/2014/main" id="{A1FECE98-16DE-9944-8E0C-457CF86740D1}"/>
              </a:ext>
            </a:extLst>
          </p:cNvPr>
          <p:cNvSpPr>
            <a:spLocks noGrp="1"/>
          </p:cNvSpPr>
          <p:nvPr>
            <p:ph idx="1"/>
          </p:nvPr>
        </p:nvSpPr>
        <p:spPr>
          <a:xfrm>
            <a:off x="2052000" y="2407195"/>
            <a:ext cx="5040000" cy="504056"/>
          </a:xfrm>
          <a:prstGeom prst="rect">
            <a:avLst/>
          </a:prstGeom>
        </p:spPr>
        <p:txBody>
          <a:bodyPr vert="horz" lIns="91440" tIns="45720" rIns="91440" bIns="45720" rtlCol="0">
            <a:normAutofit/>
          </a:bodyPr>
          <a:lstStyle>
            <a:lvl1pPr>
              <a:defRPr>
                <a:solidFill>
                  <a:srgbClr val="FFFFFF"/>
                </a:solidFill>
              </a:defRPr>
            </a:lvl1pPr>
          </a:lstStyle>
          <a:p>
            <a:pPr lvl="0"/>
            <a:r>
              <a:rPr lang="en-US"/>
              <a:t>EDIT SUBTITLE TEXT</a:t>
            </a:r>
          </a:p>
        </p:txBody>
      </p:sp>
      <p:sp>
        <p:nvSpPr>
          <p:cNvPr id="12" name="Slide Number Placeholder 5">
            <a:extLst>
              <a:ext uri="{FF2B5EF4-FFF2-40B4-BE49-F238E27FC236}">
                <a16:creationId xmlns:a16="http://schemas.microsoft.com/office/drawing/2014/main" id="{11E1E264-C2BA-EE43-AA69-9130605BAF71}"/>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52393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_Subheading and content">
    <p:bg>
      <p:bgPr>
        <a:solidFill>
          <a:schemeClr val="accent6"/>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4F4C10-DC5E-A04E-A95C-80CD7E403089}"/>
              </a:ext>
            </a:extLst>
          </p:cNvPr>
          <p:cNvSpPr>
            <a:spLocks noGrp="1"/>
          </p:cNvSpPr>
          <p:nvPr>
            <p:ph idx="1" hasCustomPrompt="1"/>
          </p:nvPr>
        </p:nvSpPr>
        <p:spPr>
          <a:xfrm>
            <a:off x="467544" y="1200151"/>
            <a:ext cx="6840000" cy="3153798"/>
          </a:xfrm>
          <a:prstGeom prst="rect">
            <a:avLst/>
          </a:prstGeom>
        </p:spPr>
        <p:txBody>
          <a:bodyPr/>
          <a:lstStyle>
            <a:lvl1pPr>
              <a:defRPr>
                <a:solidFill>
                  <a:schemeClr val="tx1"/>
                </a:solidFill>
              </a:defRPr>
            </a:lvl1pPr>
            <a:lvl2pPr marL="360000" indent="-360000">
              <a:buFont typeface="+mj-lt"/>
              <a:buAutoNum type="arabicPeriod"/>
              <a:defRPr>
                <a:solidFill>
                  <a:schemeClr val="tx1"/>
                </a:solidFill>
              </a:defRPr>
            </a:lvl2pPr>
            <a:lvl3pPr marL="720000" indent="-360000">
              <a:buFont typeface="+mj-lt"/>
              <a:buAutoNum type="alphaLcPeriod"/>
              <a:defRPr>
                <a:solidFill>
                  <a:schemeClr val="tx1"/>
                </a:solidFill>
              </a:defRPr>
            </a:lvl3pPr>
            <a:lvl4pPr marL="1080000" indent="-360000">
              <a:buSzPct val="100000"/>
              <a:buFont typeface="+mj-lt"/>
              <a:buAutoNum type="romanLcPeriod"/>
              <a:defRPr>
                <a:solidFill>
                  <a:schemeClr val="tx1"/>
                </a:solidFill>
              </a:defRPr>
            </a:lvl4pPr>
            <a:lvl5pPr>
              <a:defRPr>
                <a:solidFill>
                  <a:schemeClr val="tx1"/>
                </a:solidFill>
              </a:defRPr>
            </a:lvl5pPr>
          </a:lstStyle>
          <a:p>
            <a:pPr lvl="0"/>
            <a:r>
              <a:rPr lang="en-AU" noProof="0"/>
              <a:t>Master text style</a:t>
            </a:r>
          </a:p>
          <a:p>
            <a:pPr lvl="1"/>
            <a:r>
              <a:rPr lang="en-US"/>
              <a:t>First level – numbered</a:t>
            </a:r>
          </a:p>
          <a:p>
            <a:pPr lvl="2"/>
            <a:r>
              <a:rPr lang="en-US"/>
              <a:t>Second level – alpha</a:t>
            </a:r>
          </a:p>
          <a:p>
            <a:pPr lvl="3"/>
            <a:r>
              <a:rPr lang="en-US"/>
              <a:t>Third level – Roman numerals</a:t>
            </a:r>
          </a:p>
        </p:txBody>
      </p:sp>
      <p:sp>
        <p:nvSpPr>
          <p:cNvPr id="5" name="Title 4">
            <a:extLst>
              <a:ext uri="{FF2B5EF4-FFF2-40B4-BE49-F238E27FC236}">
                <a16:creationId xmlns:a16="http://schemas.microsoft.com/office/drawing/2014/main" id="{8D86643F-7F6E-0440-9822-1207EC6CAE32}"/>
              </a:ext>
            </a:extLst>
          </p:cNvPr>
          <p:cNvSpPr>
            <a:spLocks noGrp="1"/>
          </p:cNvSpPr>
          <p:nvPr>
            <p:ph type="title"/>
          </p:nvPr>
        </p:nvSpPr>
        <p:spPr/>
        <p:txBody>
          <a:bodyPr/>
          <a:lstStyle/>
          <a:p>
            <a:r>
              <a:rPr lang="en-US"/>
              <a:t>Click to edit Master title style</a:t>
            </a:r>
            <a:endParaRPr lang="en-AU"/>
          </a:p>
        </p:txBody>
      </p:sp>
      <p:sp>
        <p:nvSpPr>
          <p:cNvPr id="6" name="Slide Number Placeholder 2">
            <a:extLst>
              <a:ext uri="{FF2B5EF4-FFF2-40B4-BE49-F238E27FC236}">
                <a16:creationId xmlns:a16="http://schemas.microsoft.com/office/drawing/2014/main" id="{2BDD820D-3FE0-654A-AC73-50D71C1633EB}"/>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27015697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f_Title w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68537D-8CD1-6347-8FF2-39F9C793A2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0" cy="5144400"/>
          </a:xfrm>
          <a:prstGeom prst="rect">
            <a:avLst/>
          </a:prstGeom>
        </p:spPr>
      </p:pic>
      <p:sp>
        <p:nvSpPr>
          <p:cNvPr id="2" name="Title 1">
            <a:extLst>
              <a:ext uri="{FF2B5EF4-FFF2-40B4-BE49-F238E27FC236}">
                <a16:creationId xmlns:a16="http://schemas.microsoft.com/office/drawing/2014/main" id="{C7FAADEF-8624-EA4A-AC83-397BBFFD1101}"/>
              </a:ext>
            </a:extLst>
          </p:cNvPr>
          <p:cNvSpPr>
            <a:spLocks noGrp="1"/>
          </p:cNvSpPr>
          <p:nvPr>
            <p:ph type="title" hasCustomPrompt="1"/>
          </p:nvPr>
        </p:nvSpPr>
        <p:spPr>
          <a:xfrm>
            <a:off x="2051998" y="2949965"/>
            <a:ext cx="5040000" cy="706311"/>
          </a:xfrm>
          <a:ln>
            <a:solidFill>
              <a:schemeClr val="accent6"/>
            </a:solidFill>
          </a:ln>
        </p:spPr>
        <p:txBody>
          <a:bodyPr/>
          <a:lstStyle>
            <a:lvl1pPr>
              <a:defRPr>
                <a:solidFill>
                  <a:srgbClr val="FFFFFF"/>
                </a:solidFill>
              </a:defRPr>
            </a:lvl1pPr>
          </a:lstStyle>
          <a:p>
            <a:r>
              <a:rPr lang="en-US"/>
              <a:t>CLICK TO EDIT TITLE</a:t>
            </a:r>
          </a:p>
        </p:txBody>
      </p:sp>
      <p:pic>
        <p:nvPicPr>
          <p:cNvPr id="11" name="Picture 10">
            <a:extLst>
              <a:ext uri="{FF2B5EF4-FFF2-40B4-BE49-F238E27FC236}">
                <a16:creationId xmlns:a16="http://schemas.microsoft.com/office/drawing/2014/main" id="{223B33B7-CEC0-AC4C-9FAD-996377803B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7" name="Slide Number Placeholder 5">
            <a:extLst>
              <a:ext uri="{FF2B5EF4-FFF2-40B4-BE49-F238E27FC236}">
                <a16:creationId xmlns:a16="http://schemas.microsoft.com/office/drawing/2014/main" id="{957994B1-D743-2244-9686-DE94BB16DA6D}"/>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
        <p:nvSpPr>
          <p:cNvPr id="6" name="Text Placeholder 4">
            <a:extLst>
              <a:ext uri="{FF2B5EF4-FFF2-40B4-BE49-F238E27FC236}">
                <a16:creationId xmlns:a16="http://schemas.microsoft.com/office/drawing/2014/main" id="{A1FECE98-16DE-9944-8E0C-457CF86740D1}"/>
              </a:ext>
            </a:extLst>
          </p:cNvPr>
          <p:cNvSpPr>
            <a:spLocks noGrp="1"/>
          </p:cNvSpPr>
          <p:nvPr>
            <p:ph idx="1"/>
          </p:nvPr>
        </p:nvSpPr>
        <p:spPr>
          <a:xfrm>
            <a:off x="2051998" y="3723878"/>
            <a:ext cx="5040000" cy="504056"/>
          </a:xfrm>
          <a:prstGeom prst="rect">
            <a:avLst/>
          </a:prstGeom>
        </p:spPr>
        <p:txBody>
          <a:bodyPr vert="horz" lIns="91440" tIns="45720" rIns="91440" bIns="45720" rtlCol="0">
            <a:normAutofit/>
          </a:bodyPr>
          <a:lstStyle>
            <a:lvl1pPr>
              <a:defRPr>
                <a:solidFill>
                  <a:srgbClr val="FFFFFF"/>
                </a:solidFill>
              </a:defRPr>
            </a:lvl1pPr>
          </a:lstStyle>
          <a:p>
            <a:pPr lvl="0"/>
            <a:r>
              <a:rPr lang="en-US"/>
              <a:t>EDIT SUBTITLE TEXT</a:t>
            </a:r>
          </a:p>
        </p:txBody>
      </p:sp>
    </p:spTree>
    <p:extLst>
      <p:ext uri="{BB962C8B-B14F-4D97-AF65-F5344CB8AC3E}">
        <p14:creationId xmlns:p14="http://schemas.microsoft.com/office/powerpoint/2010/main" val="3023018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g_Title w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956909-5AC6-3B43-B4BC-0F1CD879144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9144000" cy="5148000"/>
          </a:xfrm>
          <a:prstGeom prst="rect">
            <a:avLst/>
          </a:prstGeom>
        </p:spPr>
      </p:pic>
      <p:sp>
        <p:nvSpPr>
          <p:cNvPr id="2" name="Title 1">
            <a:extLst>
              <a:ext uri="{FF2B5EF4-FFF2-40B4-BE49-F238E27FC236}">
                <a16:creationId xmlns:a16="http://schemas.microsoft.com/office/drawing/2014/main" id="{C7FAADEF-8624-EA4A-AC83-397BBFFD1101}"/>
              </a:ext>
            </a:extLst>
          </p:cNvPr>
          <p:cNvSpPr>
            <a:spLocks noGrp="1"/>
          </p:cNvSpPr>
          <p:nvPr>
            <p:ph type="title" hasCustomPrompt="1"/>
          </p:nvPr>
        </p:nvSpPr>
        <p:spPr>
          <a:xfrm>
            <a:off x="2051998" y="1722727"/>
            <a:ext cx="5040000" cy="742662"/>
          </a:xfrm>
          <a:ln>
            <a:solidFill>
              <a:schemeClr val="tx1"/>
            </a:solidFill>
          </a:ln>
        </p:spPr>
        <p:txBody>
          <a:bodyPr/>
          <a:lstStyle>
            <a:lvl1pPr>
              <a:defRPr>
                <a:solidFill>
                  <a:schemeClr val="tx1"/>
                </a:solidFill>
              </a:defRPr>
            </a:lvl1pPr>
          </a:lstStyle>
          <a:p>
            <a:r>
              <a:rPr lang="en-US"/>
              <a:t>CLICK TO EDIT TITLE</a:t>
            </a:r>
          </a:p>
        </p:txBody>
      </p:sp>
      <p:pic>
        <p:nvPicPr>
          <p:cNvPr id="9" name="Picture 8">
            <a:extLst>
              <a:ext uri="{FF2B5EF4-FFF2-40B4-BE49-F238E27FC236}">
                <a16:creationId xmlns:a16="http://schemas.microsoft.com/office/drawing/2014/main" id="{8ACCEC0F-0CB9-A141-8F09-637F474734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10" name="Slide Number Placeholder 5">
            <a:extLst>
              <a:ext uri="{FF2B5EF4-FFF2-40B4-BE49-F238E27FC236}">
                <a16:creationId xmlns:a16="http://schemas.microsoft.com/office/drawing/2014/main" id="{25E46CC0-81B8-0046-809E-C97320748276}"/>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
        <p:nvSpPr>
          <p:cNvPr id="6" name="Text Placeholder 4">
            <a:extLst>
              <a:ext uri="{FF2B5EF4-FFF2-40B4-BE49-F238E27FC236}">
                <a16:creationId xmlns:a16="http://schemas.microsoft.com/office/drawing/2014/main" id="{71D12977-F1A7-2E45-BE45-065C9F0216B4}"/>
              </a:ext>
            </a:extLst>
          </p:cNvPr>
          <p:cNvSpPr>
            <a:spLocks noGrp="1"/>
          </p:cNvSpPr>
          <p:nvPr>
            <p:ph idx="1"/>
          </p:nvPr>
        </p:nvSpPr>
        <p:spPr>
          <a:xfrm>
            <a:off x="2052000" y="2571750"/>
            <a:ext cx="5040000" cy="504056"/>
          </a:xfrm>
          <a:prstGeom prst="rect">
            <a:avLst/>
          </a:prstGeom>
        </p:spPr>
        <p:txBody>
          <a:bodyPr vert="horz" lIns="91440" tIns="45720" rIns="91440" bIns="45720" rtlCol="0">
            <a:normAutofit/>
          </a:bodyPr>
          <a:lstStyle/>
          <a:p>
            <a:pPr lvl="0"/>
            <a:r>
              <a:rPr lang="en-US"/>
              <a:t>EDIT SUBTITLE TEXT</a:t>
            </a:r>
          </a:p>
        </p:txBody>
      </p:sp>
    </p:spTree>
    <p:extLst>
      <p:ext uri="{BB962C8B-B14F-4D97-AF65-F5344CB8AC3E}">
        <p14:creationId xmlns:p14="http://schemas.microsoft.com/office/powerpoint/2010/main" val="966812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b_Title">
    <p:bg>
      <p:bgPr>
        <a:solidFill>
          <a:schemeClr val="accent6"/>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8F49EAE-29CC-CB47-80F3-200E22B8284D}"/>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bg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001033274"/>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3b_Title">
    <p:bg>
      <p:bgPr>
        <a:solidFill>
          <a:srgbClr val="FFFFFF"/>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8F49EAE-29CC-CB47-80F3-200E22B8284D}"/>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bg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01890253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a_Title">
    <p:bg>
      <p:bgRef idx="1001">
        <a:schemeClr val="bg1"/>
      </p:bgRef>
    </p:bg>
    <p:spTree>
      <p:nvGrpSpPr>
        <p:cNvPr id="1" name=""/>
        <p:cNvGrpSpPr/>
        <p:nvPr/>
      </p:nvGrpSpPr>
      <p:grpSpPr>
        <a:xfrm>
          <a:off x="0" y="0"/>
          <a:ext cx="0" cy="0"/>
          <a:chOff x="0" y="0"/>
          <a:chExt cx="0" cy="0"/>
        </a:xfrm>
      </p:grpSpPr>
      <p:sp>
        <p:nvSpPr>
          <p:cNvPr id="8" name="Title Placeholder 2">
            <a:extLst>
              <a:ext uri="{FF2B5EF4-FFF2-40B4-BE49-F238E27FC236}">
                <a16:creationId xmlns:a16="http://schemas.microsoft.com/office/drawing/2014/main" id="{50BABF73-004F-1F4F-81C7-F77A39F4DB17}"/>
              </a:ext>
            </a:extLst>
          </p:cNvPr>
          <p:cNvSpPr>
            <a:spLocks noGrp="1"/>
          </p:cNvSpPr>
          <p:nvPr>
            <p:ph type="title" hasCustomPrompt="1"/>
          </p:nvPr>
        </p:nvSpPr>
        <p:spPr>
          <a:xfrm>
            <a:off x="2051998" y="1699644"/>
            <a:ext cx="5040000" cy="788829"/>
          </a:xfrm>
          <a:prstGeom prst="rect">
            <a:avLst/>
          </a:prstGeom>
          <a:solidFill>
            <a:schemeClr val="bg1"/>
          </a:solidFill>
          <a:ln w="12700">
            <a:solidFill>
              <a:schemeClr val="accent6"/>
            </a:solidFill>
          </a:ln>
        </p:spPr>
        <p:txBody>
          <a:bodyPr vert="horz" wrap="square" lIns="180000" tIns="144000" rIns="180000" bIns="180000" rtlCol="0" anchor="ctr">
            <a:spAutoFit/>
          </a:bodyPr>
          <a:lstStyle>
            <a:lvl1pPr>
              <a:defRPr cap="all" baseline="0">
                <a:solidFill>
                  <a:schemeClr val="accent6"/>
                </a:solidFill>
              </a:defRPr>
            </a:lvl1pPr>
          </a:lstStyle>
          <a:p>
            <a:r>
              <a:rPr lang="en-US"/>
              <a:t>CLICK TO EDIT TITLE</a:t>
            </a:r>
            <a:endParaRPr lang="en-AU"/>
          </a:p>
        </p:txBody>
      </p:sp>
      <p:pic>
        <p:nvPicPr>
          <p:cNvPr id="7" name="Picture 6">
            <a:extLst>
              <a:ext uri="{FF2B5EF4-FFF2-40B4-BE49-F238E27FC236}">
                <a16:creationId xmlns:a16="http://schemas.microsoft.com/office/drawing/2014/main" id="{368505EA-9CAE-264F-A29F-F5E77AB6FA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6" name="Text Placeholder 1">
            <a:extLst>
              <a:ext uri="{FF2B5EF4-FFF2-40B4-BE49-F238E27FC236}">
                <a16:creationId xmlns:a16="http://schemas.microsoft.com/office/drawing/2014/main" id="{73AA1EE4-F808-9340-9B8D-F4D268299A94}"/>
              </a:ext>
            </a:extLst>
          </p:cNvPr>
          <p:cNvSpPr>
            <a:spLocks noGrp="1"/>
          </p:cNvSpPr>
          <p:nvPr>
            <p:ph idx="1"/>
          </p:nvPr>
        </p:nvSpPr>
        <p:spPr>
          <a:xfrm>
            <a:off x="2051995" y="2655027"/>
            <a:ext cx="5040000" cy="420779"/>
          </a:xfrm>
          <a:prstGeom prst="rect">
            <a:avLst/>
          </a:prstGeom>
        </p:spPr>
        <p:txBody>
          <a:bodyPr vert="horz" lIns="91440" tIns="45720" rIns="91440" bIns="45720" rtlCol="0">
            <a:normAutofit/>
          </a:bodyPr>
          <a:lstStyle>
            <a:lvl1pPr>
              <a:defRPr b="1">
                <a:solidFill>
                  <a:schemeClr val="accent6"/>
                </a:solidFill>
              </a:defRPr>
            </a:lvl1pPr>
          </a:lstStyle>
          <a:p>
            <a:pPr lvl="0"/>
            <a:endParaRPr lang="en-US"/>
          </a:p>
        </p:txBody>
      </p:sp>
      <p:sp>
        <p:nvSpPr>
          <p:cNvPr id="10" name="Slide Number Placeholder 5">
            <a:extLst>
              <a:ext uri="{FF2B5EF4-FFF2-40B4-BE49-F238E27FC236}">
                <a16:creationId xmlns:a16="http://schemas.microsoft.com/office/drawing/2014/main" id="{6A83125F-0903-F94B-A103-BE6B6A7B0185}"/>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14693450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3a_Title">
    <p:bg>
      <p:bgPr>
        <a:solidFill>
          <a:srgbClr val="FFFFFF"/>
        </a:solidFill>
        <a:effectLst/>
      </p:bgPr>
    </p:bg>
    <p:spTree>
      <p:nvGrpSpPr>
        <p:cNvPr id="1" name=""/>
        <p:cNvGrpSpPr/>
        <p:nvPr/>
      </p:nvGrpSpPr>
      <p:grpSpPr>
        <a:xfrm>
          <a:off x="0" y="0"/>
          <a:ext cx="0" cy="0"/>
          <a:chOff x="0" y="0"/>
          <a:chExt cx="0" cy="0"/>
        </a:xfrm>
      </p:grpSpPr>
      <p:sp>
        <p:nvSpPr>
          <p:cNvPr id="8" name="Title Placeholder 2">
            <a:extLst>
              <a:ext uri="{FF2B5EF4-FFF2-40B4-BE49-F238E27FC236}">
                <a16:creationId xmlns:a16="http://schemas.microsoft.com/office/drawing/2014/main" id="{50BABF73-004F-1F4F-81C7-F77A39F4DB17}"/>
              </a:ext>
            </a:extLst>
          </p:cNvPr>
          <p:cNvSpPr>
            <a:spLocks noGrp="1"/>
          </p:cNvSpPr>
          <p:nvPr>
            <p:ph type="title" hasCustomPrompt="1"/>
          </p:nvPr>
        </p:nvSpPr>
        <p:spPr>
          <a:xfrm>
            <a:off x="2051998" y="1699644"/>
            <a:ext cx="5040000" cy="788829"/>
          </a:xfrm>
          <a:prstGeom prst="rect">
            <a:avLst/>
          </a:prstGeom>
          <a:solidFill>
            <a:srgbClr val="FFFFFF"/>
          </a:solidFill>
          <a:ln w="12700">
            <a:solidFill>
              <a:schemeClr val="bg1"/>
            </a:solidFill>
          </a:ln>
        </p:spPr>
        <p:txBody>
          <a:bodyPr vert="horz" wrap="square" lIns="180000" tIns="144000" rIns="180000" bIns="180000" rtlCol="0" anchor="ctr">
            <a:spAutoFit/>
          </a:bodyPr>
          <a:lstStyle>
            <a:lvl1pPr>
              <a:defRPr cap="all" baseline="0">
                <a:solidFill>
                  <a:schemeClr val="bg1"/>
                </a:solidFill>
              </a:defRPr>
            </a:lvl1pPr>
          </a:lstStyle>
          <a:p>
            <a:r>
              <a:rPr lang="en-US"/>
              <a:t>CLICK TO EDIT TITLE</a:t>
            </a:r>
            <a:endParaRPr lang="en-AU"/>
          </a:p>
        </p:txBody>
      </p:sp>
      <p:sp>
        <p:nvSpPr>
          <p:cNvPr id="6" name="Text Placeholder 1">
            <a:extLst>
              <a:ext uri="{FF2B5EF4-FFF2-40B4-BE49-F238E27FC236}">
                <a16:creationId xmlns:a16="http://schemas.microsoft.com/office/drawing/2014/main" id="{73AA1EE4-F808-9340-9B8D-F4D268299A94}"/>
              </a:ext>
            </a:extLst>
          </p:cNvPr>
          <p:cNvSpPr>
            <a:spLocks noGrp="1"/>
          </p:cNvSpPr>
          <p:nvPr>
            <p:ph idx="1"/>
          </p:nvPr>
        </p:nvSpPr>
        <p:spPr>
          <a:xfrm>
            <a:off x="2051995" y="2655027"/>
            <a:ext cx="5040000" cy="420779"/>
          </a:xfrm>
          <a:prstGeom prst="rect">
            <a:avLst/>
          </a:prstGeom>
        </p:spPr>
        <p:txBody>
          <a:bodyPr vert="horz" lIns="91440" tIns="45720" rIns="91440" bIns="45720" rtlCol="0">
            <a:normAutofit/>
          </a:bodyPr>
          <a:lstStyle>
            <a:lvl1pPr>
              <a:defRPr b="1">
                <a:solidFill>
                  <a:schemeClr val="bg1"/>
                </a:solidFill>
              </a:defRPr>
            </a:lvl1pPr>
          </a:lstStyle>
          <a:p>
            <a:pPr lvl="0"/>
            <a:endParaRPr lang="en-US"/>
          </a:p>
        </p:txBody>
      </p:sp>
      <p:sp>
        <p:nvSpPr>
          <p:cNvPr id="10" name="Slide Number Placeholder 5">
            <a:extLst>
              <a:ext uri="{FF2B5EF4-FFF2-40B4-BE49-F238E27FC236}">
                <a16:creationId xmlns:a16="http://schemas.microsoft.com/office/drawing/2014/main" id="{6A83125F-0903-F94B-A103-BE6B6A7B0185}"/>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bg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85574233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b_Title">
    <p:bg>
      <p:bgRef idx="1001">
        <a:schemeClr val="bg2"/>
      </p:bgRef>
    </p:bg>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15DBF57-5A1F-ED49-87F4-914A32D08308}"/>
              </a:ext>
            </a:extLst>
          </p:cNvPr>
          <p:cNvSpPr>
            <a:spLocks noGrp="1"/>
          </p:cNvSpPr>
          <p:nvPr>
            <p:ph type="title" hasCustomPrompt="1"/>
          </p:nvPr>
        </p:nvSpPr>
        <p:spPr>
          <a:xfrm>
            <a:off x="2051998" y="1707654"/>
            <a:ext cx="5040000" cy="788829"/>
          </a:xfrm>
          <a:prstGeom prst="rect">
            <a:avLst/>
          </a:prstGeom>
          <a:ln>
            <a:solidFill>
              <a:schemeClr val="bg1"/>
            </a:solidFill>
          </a:ln>
        </p:spPr>
        <p:txBody>
          <a:bodyPr vert="horz" lIns="180000" tIns="144000" rIns="180000" bIns="180000" rtlCol="0" anchor="ctr">
            <a:spAutoFit/>
          </a:bodyPr>
          <a:lstStyle>
            <a:lvl1pPr>
              <a:defRPr cap="all" baseline="0"/>
            </a:lvl1pPr>
          </a:lstStyle>
          <a:p>
            <a:r>
              <a:rPr lang="en-US"/>
              <a:t>CLICK TO EDIT TITLE</a:t>
            </a:r>
            <a:endParaRPr lang="en-AU"/>
          </a:p>
        </p:txBody>
      </p:sp>
      <p:sp>
        <p:nvSpPr>
          <p:cNvPr id="3" name="Text Placeholder 1">
            <a:extLst>
              <a:ext uri="{FF2B5EF4-FFF2-40B4-BE49-F238E27FC236}">
                <a16:creationId xmlns:a16="http://schemas.microsoft.com/office/drawing/2014/main" id="{2887D067-3D2E-4F41-8EB6-E168F64294B9}"/>
              </a:ext>
            </a:extLst>
          </p:cNvPr>
          <p:cNvSpPr>
            <a:spLocks noGrp="1"/>
          </p:cNvSpPr>
          <p:nvPr>
            <p:ph idx="1"/>
          </p:nvPr>
        </p:nvSpPr>
        <p:spPr>
          <a:xfrm>
            <a:off x="2051995" y="2655027"/>
            <a:ext cx="5040000" cy="420779"/>
          </a:xfrm>
          <a:prstGeom prst="rect">
            <a:avLst/>
          </a:prstGeom>
        </p:spPr>
        <p:txBody>
          <a:bodyPr vert="horz" lIns="91440" tIns="45720" rIns="91440" bIns="45720" rtlCol="0">
            <a:normAutofit/>
          </a:bodyPr>
          <a:lstStyle/>
          <a:p>
            <a:pPr lvl="0"/>
            <a:endParaRPr lang="en-US"/>
          </a:p>
        </p:txBody>
      </p:sp>
      <p:sp>
        <p:nvSpPr>
          <p:cNvPr id="5" name="Slide Number Placeholder 5">
            <a:extLst>
              <a:ext uri="{FF2B5EF4-FFF2-40B4-BE49-F238E27FC236}">
                <a16:creationId xmlns:a16="http://schemas.microsoft.com/office/drawing/2014/main" id="{90080CD8-6FC6-824C-A80D-65FB5D4EF2C6}"/>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8234076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c_Title">
    <p:bg>
      <p:bgPr>
        <a:solidFill>
          <a:schemeClr val="accent6"/>
        </a:solidFill>
        <a:effectLst/>
      </p:bgPr>
    </p:bg>
    <p:spTree>
      <p:nvGrpSpPr>
        <p:cNvPr id="1" name=""/>
        <p:cNvGrpSpPr/>
        <p:nvPr/>
      </p:nvGrpSpPr>
      <p:grpSpPr>
        <a:xfrm>
          <a:off x="0" y="0"/>
          <a:ext cx="0" cy="0"/>
          <a:chOff x="0" y="0"/>
          <a:chExt cx="0" cy="0"/>
        </a:xfrm>
      </p:grpSpPr>
      <p:sp>
        <p:nvSpPr>
          <p:cNvPr id="5" name="Title Placeholder 13">
            <a:extLst>
              <a:ext uri="{FF2B5EF4-FFF2-40B4-BE49-F238E27FC236}">
                <a16:creationId xmlns:a16="http://schemas.microsoft.com/office/drawing/2014/main" id="{7AC8B7EB-44DD-EC42-A3DC-B3591A9D160B}"/>
              </a:ext>
            </a:extLst>
          </p:cNvPr>
          <p:cNvSpPr>
            <a:spLocks noGrp="1"/>
          </p:cNvSpPr>
          <p:nvPr>
            <p:ph type="title" hasCustomPrompt="1"/>
          </p:nvPr>
        </p:nvSpPr>
        <p:spPr>
          <a:xfrm>
            <a:off x="2051998" y="1707654"/>
            <a:ext cx="5040000" cy="788829"/>
          </a:xfrm>
          <a:prstGeom prst="rect">
            <a:avLst/>
          </a:prstGeom>
          <a:noFill/>
          <a:ln>
            <a:solidFill>
              <a:schemeClr val="bg1"/>
            </a:solidFill>
          </a:ln>
        </p:spPr>
        <p:txBody>
          <a:bodyPr vert="horz" lIns="180000" tIns="144000" rIns="180000" bIns="180000" rtlCol="0" anchor="ctr">
            <a:spAutoFit/>
          </a:bodyPr>
          <a:lstStyle>
            <a:lvl1pPr>
              <a:defRPr cap="all" baseline="0"/>
            </a:lvl1pPr>
          </a:lstStyle>
          <a:p>
            <a:r>
              <a:rPr lang="en-US"/>
              <a:t>CLICK TO EDIT TITLE</a:t>
            </a:r>
            <a:endParaRPr lang="en-AU"/>
          </a:p>
        </p:txBody>
      </p:sp>
      <p:sp>
        <p:nvSpPr>
          <p:cNvPr id="3" name="Text Placeholder 1">
            <a:extLst>
              <a:ext uri="{FF2B5EF4-FFF2-40B4-BE49-F238E27FC236}">
                <a16:creationId xmlns:a16="http://schemas.microsoft.com/office/drawing/2014/main" id="{0E17C918-691C-D94E-B2F2-C921EA43A4AE}"/>
              </a:ext>
            </a:extLst>
          </p:cNvPr>
          <p:cNvSpPr>
            <a:spLocks noGrp="1"/>
          </p:cNvSpPr>
          <p:nvPr>
            <p:ph idx="1"/>
          </p:nvPr>
        </p:nvSpPr>
        <p:spPr>
          <a:xfrm>
            <a:off x="2051995" y="2655027"/>
            <a:ext cx="5040000" cy="420779"/>
          </a:xfrm>
          <a:prstGeom prst="rect">
            <a:avLst/>
          </a:prstGeom>
        </p:spPr>
        <p:txBody>
          <a:bodyPr vert="horz" lIns="91440" tIns="45720" rIns="91440" bIns="45720" rtlCol="0">
            <a:normAutofit/>
          </a:bodyPr>
          <a:lstStyle/>
          <a:p>
            <a:pPr lvl="0"/>
            <a:endParaRPr lang="en-US"/>
          </a:p>
        </p:txBody>
      </p:sp>
      <p:sp>
        <p:nvSpPr>
          <p:cNvPr id="4" name="Slide Number Placeholder 5">
            <a:extLst>
              <a:ext uri="{FF2B5EF4-FFF2-40B4-BE49-F238E27FC236}">
                <a16:creationId xmlns:a16="http://schemas.microsoft.com/office/drawing/2014/main" id="{034F9F8B-41EF-CF4D-BA5C-463EE0BA7004}"/>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bg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668076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d_Title">
    <p:bg>
      <p:bgPr>
        <a:solidFill>
          <a:schemeClr val="accent4"/>
        </a:solidFill>
        <a:effectLst/>
      </p:bgPr>
    </p:bg>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7EA1E75C-9488-8246-BB6F-3A5ACA4D183F}"/>
              </a:ext>
            </a:extLst>
          </p:cNvPr>
          <p:cNvSpPr>
            <a:spLocks noGrp="1"/>
          </p:cNvSpPr>
          <p:nvPr>
            <p:ph type="title" hasCustomPrompt="1"/>
          </p:nvPr>
        </p:nvSpPr>
        <p:spPr>
          <a:xfrm>
            <a:off x="2051998" y="1707654"/>
            <a:ext cx="5040000" cy="788829"/>
          </a:xfrm>
          <a:prstGeom prst="rect">
            <a:avLst/>
          </a:prstGeom>
          <a:noFill/>
          <a:ln>
            <a:solidFill>
              <a:schemeClr val="bg1"/>
            </a:solidFill>
          </a:ln>
        </p:spPr>
        <p:txBody>
          <a:bodyPr vert="horz" lIns="180000" tIns="144000" rIns="180000" bIns="180000" rtlCol="0" anchor="ctr">
            <a:spAutoFit/>
          </a:bodyPr>
          <a:lstStyle>
            <a:lvl1pPr>
              <a:defRPr cap="all" baseline="0"/>
            </a:lvl1pPr>
          </a:lstStyle>
          <a:p>
            <a:r>
              <a:rPr lang="en-US"/>
              <a:t>CLICK TO EDIT TITLE</a:t>
            </a:r>
            <a:endParaRPr lang="en-AU"/>
          </a:p>
        </p:txBody>
      </p:sp>
      <p:sp>
        <p:nvSpPr>
          <p:cNvPr id="3" name="Text Placeholder 1">
            <a:extLst>
              <a:ext uri="{FF2B5EF4-FFF2-40B4-BE49-F238E27FC236}">
                <a16:creationId xmlns:a16="http://schemas.microsoft.com/office/drawing/2014/main" id="{059AF951-EBA6-1549-BD0F-BF7BCA0AD0F3}"/>
              </a:ext>
            </a:extLst>
          </p:cNvPr>
          <p:cNvSpPr>
            <a:spLocks noGrp="1"/>
          </p:cNvSpPr>
          <p:nvPr>
            <p:ph idx="1"/>
          </p:nvPr>
        </p:nvSpPr>
        <p:spPr>
          <a:xfrm>
            <a:off x="2051995" y="2655027"/>
            <a:ext cx="5040000" cy="420779"/>
          </a:xfrm>
          <a:prstGeom prst="rect">
            <a:avLst/>
          </a:prstGeom>
        </p:spPr>
        <p:txBody>
          <a:bodyPr vert="horz" lIns="91440" tIns="45720" rIns="91440" bIns="45720" rtlCol="0">
            <a:normAutofit/>
          </a:bodyPr>
          <a:lstStyle/>
          <a:p>
            <a:pPr lvl="0"/>
            <a:endParaRPr lang="en-US"/>
          </a:p>
        </p:txBody>
      </p:sp>
      <p:sp>
        <p:nvSpPr>
          <p:cNvPr id="5" name="Slide Number Placeholder 5">
            <a:extLst>
              <a:ext uri="{FF2B5EF4-FFF2-40B4-BE49-F238E27FC236}">
                <a16:creationId xmlns:a16="http://schemas.microsoft.com/office/drawing/2014/main" id="{72AC2C76-228B-D040-B444-9382D14919CB}"/>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509365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e_Title">
    <p:bg>
      <p:bgPr>
        <a:solidFill>
          <a:schemeClr val="accent2"/>
        </a:solidFill>
        <a:effectLst/>
      </p:bgPr>
    </p:bg>
    <p:spTree>
      <p:nvGrpSpPr>
        <p:cNvPr id="1" name=""/>
        <p:cNvGrpSpPr/>
        <p:nvPr/>
      </p:nvGrpSpPr>
      <p:grpSpPr>
        <a:xfrm>
          <a:off x="0" y="0"/>
          <a:ext cx="0" cy="0"/>
          <a:chOff x="0" y="0"/>
          <a:chExt cx="0" cy="0"/>
        </a:xfrm>
      </p:grpSpPr>
      <p:sp>
        <p:nvSpPr>
          <p:cNvPr id="9" name="Title Placeholder 13">
            <a:extLst>
              <a:ext uri="{FF2B5EF4-FFF2-40B4-BE49-F238E27FC236}">
                <a16:creationId xmlns:a16="http://schemas.microsoft.com/office/drawing/2014/main" id="{EAFFE35C-5F5A-1946-BE42-4697FB0BA815}"/>
              </a:ext>
            </a:extLst>
          </p:cNvPr>
          <p:cNvSpPr>
            <a:spLocks noGrp="1"/>
          </p:cNvSpPr>
          <p:nvPr>
            <p:ph type="title" hasCustomPrompt="1"/>
          </p:nvPr>
        </p:nvSpPr>
        <p:spPr>
          <a:xfrm>
            <a:off x="2051998" y="1707654"/>
            <a:ext cx="5040000" cy="788829"/>
          </a:xfrm>
          <a:prstGeom prst="rect">
            <a:avLst/>
          </a:prstGeom>
          <a:noFill/>
          <a:ln>
            <a:solidFill>
              <a:schemeClr val="bg1"/>
            </a:solidFill>
          </a:ln>
        </p:spPr>
        <p:txBody>
          <a:bodyPr vert="horz" lIns="180000" tIns="144000" rIns="180000" bIns="180000" rtlCol="0" anchor="ctr">
            <a:spAutoFit/>
          </a:bodyPr>
          <a:lstStyle>
            <a:lvl1pPr>
              <a:defRPr cap="all" baseline="0"/>
            </a:lvl1pPr>
          </a:lstStyle>
          <a:p>
            <a:r>
              <a:rPr lang="en-US"/>
              <a:t>CLICK TO EDIT TITLE</a:t>
            </a:r>
            <a:endParaRPr lang="en-AU"/>
          </a:p>
        </p:txBody>
      </p:sp>
      <p:sp>
        <p:nvSpPr>
          <p:cNvPr id="3" name="Text Placeholder 1">
            <a:extLst>
              <a:ext uri="{FF2B5EF4-FFF2-40B4-BE49-F238E27FC236}">
                <a16:creationId xmlns:a16="http://schemas.microsoft.com/office/drawing/2014/main" id="{6E99C90C-C0EB-2D46-BC1E-CD577B396EEA}"/>
              </a:ext>
            </a:extLst>
          </p:cNvPr>
          <p:cNvSpPr>
            <a:spLocks noGrp="1"/>
          </p:cNvSpPr>
          <p:nvPr>
            <p:ph idx="1"/>
          </p:nvPr>
        </p:nvSpPr>
        <p:spPr>
          <a:xfrm>
            <a:off x="2051995" y="2655027"/>
            <a:ext cx="5040000" cy="420779"/>
          </a:xfrm>
          <a:prstGeom prst="rect">
            <a:avLst/>
          </a:prstGeom>
        </p:spPr>
        <p:txBody>
          <a:bodyPr vert="horz" lIns="91440" tIns="45720" rIns="91440" bIns="45720" rtlCol="0">
            <a:normAutofit/>
          </a:bodyPr>
          <a:lstStyle/>
          <a:p>
            <a:pPr lvl="0"/>
            <a:endParaRPr lang="en-US"/>
          </a:p>
        </p:txBody>
      </p:sp>
      <p:sp>
        <p:nvSpPr>
          <p:cNvPr id="5" name="Slide Number Placeholder 5">
            <a:extLst>
              <a:ext uri="{FF2B5EF4-FFF2-40B4-BE49-F238E27FC236}">
                <a16:creationId xmlns:a16="http://schemas.microsoft.com/office/drawing/2014/main" id="{8ADEEEE3-96F2-0B4A-8821-FE127C1F3358}"/>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3375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d_Subheading and conten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172400" y="4818186"/>
            <a:ext cx="720080" cy="273844"/>
          </a:xfrm>
          <a:prstGeom prst="rect">
            <a:avLst/>
          </a:prstGeom>
        </p:spPr>
        <p:txBody>
          <a:bodyPr/>
          <a:lstStyle/>
          <a:p>
            <a:fld id="{FD203BB5-2471-4B7A-A012-EB76E4C63972}" type="slidenum">
              <a:rPr lang="en-GB" smtClean="0"/>
              <a:t>‹#›</a:t>
            </a:fld>
            <a:endParaRPr lang="en-GB"/>
          </a:p>
        </p:txBody>
      </p:sp>
      <p:sp>
        <p:nvSpPr>
          <p:cNvPr id="9" name="Content Placeholder 2">
            <a:extLst>
              <a:ext uri="{FF2B5EF4-FFF2-40B4-BE49-F238E27FC236}">
                <a16:creationId xmlns:a16="http://schemas.microsoft.com/office/drawing/2014/main" id="{77A9DEB3-593B-EA4D-865F-2D1EFBF67E92}"/>
              </a:ext>
            </a:extLst>
          </p:cNvPr>
          <p:cNvSpPr>
            <a:spLocks noGrp="1"/>
          </p:cNvSpPr>
          <p:nvPr>
            <p:ph idx="1" hasCustomPrompt="1"/>
          </p:nvPr>
        </p:nvSpPr>
        <p:spPr>
          <a:xfrm>
            <a:off x="467544" y="1275606"/>
            <a:ext cx="6840000" cy="3312368"/>
          </a:xfrm>
          <a:prstGeom prst="rect">
            <a:avLst/>
          </a:prstGeom>
        </p:spPr>
        <p:txBody>
          <a:bodyPr/>
          <a:lstStyle>
            <a:lvl1pPr>
              <a:defRPr>
                <a:solidFill>
                  <a:schemeClr val="tx1"/>
                </a:solidFill>
              </a:defRPr>
            </a:lvl1pPr>
            <a:lvl2pPr>
              <a:buClr>
                <a:schemeClr val="tx1"/>
              </a:buClr>
              <a:defRPr>
                <a:solidFill>
                  <a:schemeClr val="tx1"/>
                </a:solidFill>
              </a:defRPr>
            </a:lvl2pPr>
            <a:lvl3pPr marL="360000">
              <a:defRPr>
                <a:solidFill>
                  <a:schemeClr val="tx1"/>
                </a:solidFill>
              </a:defRPr>
            </a:lvl3pPr>
            <a:lvl4pPr marL="720000">
              <a:defRPr/>
            </a:lvl4pPr>
            <a:lvl5pPr marL="792000" marR="0" indent="-180000" algn="l" defTabSz="914400" rtl="0" eaLnBrk="1" fontAlgn="auto" latinLnBrk="0" hangingPunct="1">
              <a:lnSpc>
                <a:spcPct val="100000"/>
              </a:lnSpc>
              <a:spcBef>
                <a:spcPts val="500"/>
              </a:spcBef>
              <a:spcAft>
                <a:spcPts val="0"/>
              </a:spcAft>
              <a:buClrTx/>
              <a:buSzTx/>
              <a:buFont typeface="Arial"/>
              <a:buChar char="–"/>
              <a:tabLst/>
              <a:defRPr>
                <a:solidFill>
                  <a:schemeClr val="tx1"/>
                </a:solidFill>
              </a:defRPr>
            </a:lvl5pPr>
          </a:lstStyle>
          <a:p>
            <a:pPr lvl="0"/>
            <a:r>
              <a:rPr lang="en-US"/>
              <a:t>Intro text styles</a:t>
            </a:r>
          </a:p>
          <a:p>
            <a:pPr lvl="1"/>
            <a:r>
              <a:rPr lang="en-US"/>
              <a:t>Body text </a:t>
            </a:r>
          </a:p>
          <a:p>
            <a:pPr lvl="2"/>
            <a:r>
              <a:rPr lang="en-US"/>
              <a:t>Second level</a:t>
            </a:r>
          </a:p>
          <a:p>
            <a:pPr marL="576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Third level</a:t>
            </a:r>
          </a:p>
          <a:p>
            <a:pPr marL="792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Fourth level</a:t>
            </a:r>
          </a:p>
        </p:txBody>
      </p:sp>
      <p:sp>
        <p:nvSpPr>
          <p:cNvPr id="3" name="Title 2">
            <a:extLst>
              <a:ext uri="{FF2B5EF4-FFF2-40B4-BE49-F238E27FC236}">
                <a16:creationId xmlns:a16="http://schemas.microsoft.com/office/drawing/2014/main" id="{DB40E8B9-6383-144B-A604-641556DFEA4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1520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f_Title">
    <p:bg>
      <p:bgPr>
        <a:solidFill>
          <a:schemeClr val="tx1"/>
        </a:solidFill>
        <a:effectLst/>
      </p:bgPr>
    </p:bg>
    <p:spTree>
      <p:nvGrpSpPr>
        <p:cNvPr id="1" name=""/>
        <p:cNvGrpSpPr/>
        <p:nvPr/>
      </p:nvGrpSpPr>
      <p:grpSpPr>
        <a:xfrm>
          <a:off x="0" y="0"/>
          <a:ext cx="0" cy="0"/>
          <a:chOff x="0" y="0"/>
          <a:chExt cx="0" cy="0"/>
        </a:xfrm>
      </p:grpSpPr>
      <p:sp>
        <p:nvSpPr>
          <p:cNvPr id="9" name="Title Placeholder 13">
            <a:extLst>
              <a:ext uri="{FF2B5EF4-FFF2-40B4-BE49-F238E27FC236}">
                <a16:creationId xmlns:a16="http://schemas.microsoft.com/office/drawing/2014/main" id="{EAFFE35C-5F5A-1946-BE42-4697FB0BA815}"/>
              </a:ext>
            </a:extLst>
          </p:cNvPr>
          <p:cNvSpPr>
            <a:spLocks noGrp="1"/>
          </p:cNvSpPr>
          <p:nvPr>
            <p:ph type="title" hasCustomPrompt="1"/>
          </p:nvPr>
        </p:nvSpPr>
        <p:spPr>
          <a:xfrm>
            <a:off x="2051998" y="1707654"/>
            <a:ext cx="5040000" cy="788829"/>
          </a:xfrm>
          <a:prstGeom prst="rect">
            <a:avLst/>
          </a:prstGeom>
          <a:solidFill>
            <a:schemeClr val="tx1"/>
          </a:solidFill>
          <a:ln>
            <a:solidFill>
              <a:schemeClr val="bg1"/>
            </a:solidFill>
          </a:ln>
        </p:spPr>
        <p:txBody>
          <a:bodyPr vert="horz" lIns="180000" tIns="144000" rIns="180000" bIns="180000" rtlCol="0" anchor="ctr">
            <a:spAutoFit/>
          </a:bodyPr>
          <a:lstStyle>
            <a:lvl1pPr>
              <a:defRPr cap="all" baseline="0"/>
            </a:lvl1pPr>
          </a:lstStyle>
          <a:p>
            <a:r>
              <a:rPr lang="en-US"/>
              <a:t>CLICK TO EDIT TITLE</a:t>
            </a:r>
            <a:endParaRPr lang="en-AU"/>
          </a:p>
        </p:txBody>
      </p:sp>
      <p:sp>
        <p:nvSpPr>
          <p:cNvPr id="3" name="Text Placeholder 1">
            <a:extLst>
              <a:ext uri="{FF2B5EF4-FFF2-40B4-BE49-F238E27FC236}">
                <a16:creationId xmlns:a16="http://schemas.microsoft.com/office/drawing/2014/main" id="{6E99C90C-C0EB-2D46-BC1E-CD577B396EEA}"/>
              </a:ext>
            </a:extLst>
          </p:cNvPr>
          <p:cNvSpPr>
            <a:spLocks noGrp="1"/>
          </p:cNvSpPr>
          <p:nvPr>
            <p:ph idx="1"/>
          </p:nvPr>
        </p:nvSpPr>
        <p:spPr>
          <a:xfrm>
            <a:off x="2051995" y="2655027"/>
            <a:ext cx="5040000" cy="420779"/>
          </a:xfrm>
          <a:prstGeom prst="rect">
            <a:avLst/>
          </a:prstGeom>
        </p:spPr>
        <p:txBody>
          <a:bodyPr vert="horz" lIns="91440" tIns="45720" rIns="91440" bIns="45720" rtlCol="0">
            <a:normAutofit/>
          </a:bodyPr>
          <a:lstStyle/>
          <a:p>
            <a:pPr lvl="0"/>
            <a:endParaRPr lang="en-US"/>
          </a:p>
        </p:txBody>
      </p:sp>
      <p:sp>
        <p:nvSpPr>
          <p:cNvPr id="5" name="Slide Number Placeholder 5">
            <a:extLst>
              <a:ext uri="{FF2B5EF4-FFF2-40B4-BE49-F238E27FC236}">
                <a16:creationId xmlns:a16="http://schemas.microsoft.com/office/drawing/2014/main" id="{C4252BE6-8231-5D4F-82D0-C867B6E51CE4}"/>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230882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a_Section divider w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0BE686-337A-0745-AB2A-1A87448243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9180000" cy="5144400"/>
          </a:xfrm>
          <a:prstGeom prst="rect">
            <a:avLst/>
          </a:prstGeom>
        </p:spPr>
      </p:pic>
      <p:sp>
        <p:nvSpPr>
          <p:cNvPr id="7" name="Title 6">
            <a:extLst>
              <a:ext uri="{FF2B5EF4-FFF2-40B4-BE49-F238E27FC236}">
                <a16:creationId xmlns:a16="http://schemas.microsoft.com/office/drawing/2014/main" id="{F0EFD9AA-A353-1749-8B97-6E85C3531619}"/>
              </a:ext>
            </a:extLst>
          </p:cNvPr>
          <p:cNvSpPr>
            <a:spLocks noGrp="1"/>
          </p:cNvSpPr>
          <p:nvPr>
            <p:ph type="title" hasCustomPrompt="1"/>
          </p:nvPr>
        </p:nvSpPr>
        <p:spPr/>
        <p:txBody>
          <a:bodyPr/>
          <a:lstStyle>
            <a:lvl1pPr>
              <a:defRPr>
                <a:solidFill>
                  <a:schemeClr val="tx1"/>
                </a:solidFill>
              </a:defRPr>
            </a:lvl1pPr>
          </a:lstStyle>
          <a:p>
            <a:r>
              <a:rPr lang="en-US"/>
              <a:t>CLICK TO EDIT TITLE</a:t>
            </a:r>
            <a:endParaRPr lang="en-AU"/>
          </a:p>
        </p:txBody>
      </p:sp>
      <p:sp>
        <p:nvSpPr>
          <p:cNvPr id="8" name="Text Placeholder 2">
            <a:extLst>
              <a:ext uri="{FF2B5EF4-FFF2-40B4-BE49-F238E27FC236}">
                <a16:creationId xmlns:a16="http://schemas.microsoft.com/office/drawing/2014/main" id="{51113881-887C-1345-BE5D-6D8EA61A4919}"/>
              </a:ext>
            </a:extLst>
          </p:cNvPr>
          <p:cNvSpPr>
            <a:spLocks noGrp="1"/>
          </p:cNvSpPr>
          <p:nvPr>
            <p:ph idx="1"/>
          </p:nvPr>
        </p:nvSpPr>
        <p:spPr>
          <a:xfrm>
            <a:off x="628650" y="361901"/>
            <a:ext cx="6740469" cy="337641"/>
          </a:xfrm>
          <a:prstGeom prst="rect">
            <a:avLst/>
          </a:prstGeom>
        </p:spPr>
        <p:txBody>
          <a:bodyPr vert="horz" lIns="91440" tIns="45720" rIns="91440" bIns="45720" rtlCol="0" anchor="b" anchorCtr="0">
            <a:normAutofit/>
          </a:bodyPr>
          <a:lstStyle>
            <a:lvl1pPr>
              <a:defRPr>
                <a:solidFill>
                  <a:schemeClr val="tx1"/>
                </a:solidFill>
              </a:defRPr>
            </a:lvl1pPr>
          </a:lstStyle>
          <a:p>
            <a:pPr lvl="0"/>
            <a:r>
              <a:rPr lang="en-US"/>
              <a:t>EDIT SECTION #</a:t>
            </a:r>
          </a:p>
        </p:txBody>
      </p:sp>
      <p:pic>
        <p:nvPicPr>
          <p:cNvPr id="10" name="Picture 9">
            <a:extLst>
              <a:ext uri="{FF2B5EF4-FFF2-40B4-BE49-F238E27FC236}">
                <a16:creationId xmlns:a16="http://schemas.microsoft.com/office/drawing/2014/main" id="{67BD1388-99DB-6849-B242-122FBCCF675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11" name="Slide Number Placeholder 5">
            <a:extLst>
              <a:ext uri="{FF2B5EF4-FFF2-40B4-BE49-F238E27FC236}">
                <a16:creationId xmlns:a16="http://schemas.microsoft.com/office/drawing/2014/main" id="{BD170EC7-5486-6C46-B42C-402410F4FE72}"/>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689300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b_Section divider w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D05F90-A26B-3141-A73A-F210EEED32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Title 6">
            <a:extLst>
              <a:ext uri="{FF2B5EF4-FFF2-40B4-BE49-F238E27FC236}">
                <a16:creationId xmlns:a16="http://schemas.microsoft.com/office/drawing/2014/main" id="{F0EFD9AA-A353-1749-8B97-6E85C3531619}"/>
              </a:ext>
            </a:extLst>
          </p:cNvPr>
          <p:cNvSpPr>
            <a:spLocks noGrp="1"/>
          </p:cNvSpPr>
          <p:nvPr>
            <p:ph type="title" hasCustomPrompt="1"/>
          </p:nvPr>
        </p:nvSpPr>
        <p:spPr/>
        <p:txBody>
          <a:bodyPr/>
          <a:lstStyle/>
          <a:p>
            <a:r>
              <a:rPr lang="en-US"/>
              <a:t>CLICK TO EDIT TITLE</a:t>
            </a:r>
            <a:endParaRPr lang="en-AU"/>
          </a:p>
        </p:txBody>
      </p:sp>
      <p:pic>
        <p:nvPicPr>
          <p:cNvPr id="10" name="Picture 9">
            <a:extLst>
              <a:ext uri="{FF2B5EF4-FFF2-40B4-BE49-F238E27FC236}">
                <a16:creationId xmlns:a16="http://schemas.microsoft.com/office/drawing/2014/main" id="{67BD1388-99DB-6849-B242-122FBCCF675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11" name="Text Placeholder 2">
            <a:extLst>
              <a:ext uri="{FF2B5EF4-FFF2-40B4-BE49-F238E27FC236}">
                <a16:creationId xmlns:a16="http://schemas.microsoft.com/office/drawing/2014/main" id="{FD221875-7E58-9F4B-8F4C-067459604F46}"/>
              </a:ext>
            </a:extLst>
          </p:cNvPr>
          <p:cNvSpPr>
            <a:spLocks noGrp="1"/>
          </p:cNvSpPr>
          <p:nvPr>
            <p:ph idx="1"/>
          </p:nvPr>
        </p:nvSpPr>
        <p:spPr>
          <a:xfrm>
            <a:off x="628650" y="361901"/>
            <a:ext cx="6740469" cy="337641"/>
          </a:xfrm>
          <a:prstGeom prst="rect">
            <a:avLst/>
          </a:prstGeom>
        </p:spPr>
        <p:txBody>
          <a:bodyPr vert="horz" lIns="91440" tIns="45720" rIns="91440" bIns="45720" rtlCol="0" anchor="b" anchorCtr="0">
            <a:normAutofit/>
          </a:bodyPr>
          <a:lstStyle>
            <a:lvl1pPr>
              <a:defRPr sz="1400">
                <a:latin typeface="Arial" panose="020B0604020202020204" pitchFamily="34" charset="0"/>
                <a:cs typeface="Arial" panose="020B0604020202020204" pitchFamily="34" charset="0"/>
              </a:defRPr>
            </a:lvl1pPr>
          </a:lstStyle>
          <a:p>
            <a:pPr lvl="0"/>
            <a:r>
              <a:rPr lang="en-US"/>
              <a:t>EDIT SECTION #</a:t>
            </a:r>
          </a:p>
        </p:txBody>
      </p:sp>
      <p:sp>
        <p:nvSpPr>
          <p:cNvPr id="9" name="Slide Number Placeholder 5">
            <a:extLst>
              <a:ext uri="{FF2B5EF4-FFF2-40B4-BE49-F238E27FC236}">
                <a16:creationId xmlns:a16="http://schemas.microsoft.com/office/drawing/2014/main" id="{4B68754D-9889-0740-8ACF-B440C7395AAC}"/>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109445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c_Section divider w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51A6E0-A934-4D43-A78E-A3194732D2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6038"/>
            <a:ext cx="9144000" cy="5148000"/>
          </a:xfrm>
          <a:prstGeom prst="rect">
            <a:avLst/>
          </a:prstGeom>
        </p:spPr>
      </p:pic>
      <p:sp>
        <p:nvSpPr>
          <p:cNvPr id="7" name="Title 6">
            <a:extLst>
              <a:ext uri="{FF2B5EF4-FFF2-40B4-BE49-F238E27FC236}">
                <a16:creationId xmlns:a16="http://schemas.microsoft.com/office/drawing/2014/main" id="{F0EFD9AA-A353-1749-8B97-6E85C3531619}"/>
              </a:ext>
            </a:extLst>
          </p:cNvPr>
          <p:cNvSpPr>
            <a:spLocks noGrp="1"/>
          </p:cNvSpPr>
          <p:nvPr>
            <p:ph type="title" hasCustomPrompt="1"/>
          </p:nvPr>
        </p:nvSpPr>
        <p:spPr/>
        <p:txBody>
          <a:bodyPr/>
          <a:lstStyle>
            <a:lvl1pPr>
              <a:defRPr>
                <a:solidFill>
                  <a:schemeClr val="tx1"/>
                </a:solidFill>
              </a:defRPr>
            </a:lvl1pPr>
          </a:lstStyle>
          <a:p>
            <a:r>
              <a:rPr lang="en-US"/>
              <a:t>CLICK TO EDIT TITLE</a:t>
            </a:r>
            <a:endParaRPr lang="en-AU"/>
          </a:p>
        </p:txBody>
      </p:sp>
      <p:sp>
        <p:nvSpPr>
          <p:cNvPr id="8" name="Text Placeholder 2">
            <a:extLst>
              <a:ext uri="{FF2B5EF4-FFF2-40B4-BE49-F238E27FC236}">
                <a16:creationId xmlns:a16="http://schemas.microsoft.com/office/drawing/2014/main" id="{51113881-887C-1345-BE5D-6D8EA61A4919}"/>
              </a:ext>
            </a:extLst>
          </p:cNvPr>
          <p:cNvSpPr>
            <a:spLocks noGrp="1"/>
          </p:cNvSpPr>
          <p:nvPr>
            <p:ph idx="1"/>
          </p:nvPr>
        </p:nvSpPr>
        <p:spPr>
          <a:xfrm>
            <a:off x="628650" y="361901"/>
            <a:ext cx="6740469" cy="337641"/>
          </a:xfrm>
          <a:prstGeom prst="rect">
            <a:avLst/>
          </a:prstGeom>
        </p:spPr>
        <p:txBody>
          <a:bodyPr vert="horz" lIns="91440" tIns="45720" rIns="91440" bIns="45720" rtlCol="0" anchor="b" anchorCtr="0">
            <a:normAutofit/>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EDIT SECTION #</a:t>
            </a:r>
          </a:p>
        </p:txBody>
      </p:sp>
      <p:pic>
        <p:nvPicPr>
          <p:cNvPr id="6" name="Picture 5">
            <a:extLst>
              <a:ext uri="{FF2B5EF4-FFF2-40B4-BE49-F238E27FC236}">
                <a16:creationId xmlns:a16="http://schemas.microsoft.com/office/drawing/2014/main" id="{69641894-7B11-4941-AF26-5FBA043B3B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11" name="Slide Number Placeholder 5">
            <a:extLst>
              <a:ext uri="{FF2B5EF4-FFF2-40B4-BE49-F238E27FC236}">
                <a16:creationId xmlns:a16="http://schemas.microsoft.com/office/drawing/2014/main" id="{2FD52D1F-8E14-1D46-8009-9137DADDD083}"/>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433757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d_Section divider w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584078-6C01-6240-94A7-C6748E9632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34"/>
            <a:ext cx="9144000" cy="5148000"/>
          </a:xfrm>
          <a:prstGeom prst="rect">
            <a:avLst/>
          </a:prstGeom>
        </p:spPr>
      </p:pic>
      <p:sp>
        <p:nvSpPr>
          <p:cNvPr id="7" name="Title 6">
            <a:extLst>
              <a:ext uri="{FF2B5EF4-FFF2-40B4-BE49-F238E27FC236}">
                <a16:creationId xmlns:a16="http://schemas.microsoft.com/office/drawing/2014/main" id="{F0EFD9AA-A353-1749-8B97-6E85C3531619}"/>
              </a:ext>
            </a:extLst>
          </p:cNvPr>
          <p:cNvSpPr>
            <a:spLocks noGrp="1"/>
          </p:cNvSpPr>
          <p:nvPr>
            <p:ph type="title" hasCustomPrompt="1"/>
          </p:nvPr>
        </p:nvSpPr>
        <p:spPr/>
        <p:txBody>
          <a:bodyPr/>
          <a:lstStyle>
            <a:lvl1pPr>
              <a:defRPr>
                <a:solidFill>
                  <a:schemeClr val="accent6"/>
                </a:solidFill>
              </a:defRPr>
            </a:lvl1pPr>
          </a:lstStyle>
          <a:p>
            <a:r>
              <a:rPr lang="en-US"/>
              <a:t>CLICK TO EDIT TITLE</a:t>
            </a:r>
            <a:endParaRPr lang="en-AU"/>
          </a:p>
        </p:txBody>
      </p:sp>
      <p:sp>
        <p:nvSpPr>
          <p:cNvPr id="8" name="Text Placeholder 2">
            <a:extLst>
              <a:ext uri="{FF2B5EF4-FFF2-40B4-BE49-F238E27FC236}">
                <a16:creationId xmlns:a16="http://schemas.microsoft.com/office/drawing/2014/main" id="{51113881-887C-1345-BE5D-6D8EA61A4919}"/>
              </a:ext>
            </a:extLst>
          </p:cNvPr>
          <p:cNvSpPr>
            <a:spLocks noGrp="1"/>
          </p:cNvSpPr>
          <p:nvPr>
            <p:ph idx="1"/>
          </p:nvPr>
        </p:nvSpPr>
        <p:spPr>
          <a:xfrm>
            <a:off x="628650" y="361901"/>
            <a:ext cx="6740469" cy="337641"/>
          </a:xfrm>
          <a:prstGeom prst="rect">
            <a:avLst/>
          </a:prstGeom>
        </p:spPr>
        <p:txBody>
          <a:bodyPr vert="horz" lIns="91440" tIns="45720" rIns="91440" bIns="45720" rtlCol="0" anchor="b" anchorCtr="0">
            <a:normAutofit/>
          </a:bodyPr>
          <a:lstStyle>
            <a:lvl1pPr>
              <a:defRPr sz="1400">
                <a:solidFill>
                  <a:schemeClr val="accent6"/>
                </a:solidFill>
                <a:latin typeface="Arial" panose="020B0604020202020204" pitchFamily="34" charset="0"/>
                <a:cs typeface="Arial" panose="020B0604020202020204" pitchFamily="34" charset="0"/>
              </a:defRPr>
            </a:lvl1pPr>
          </a:lstStyle>
          <a:p>
            <a:pPr lvl="0"/>
            <a:r>
              <a:rPr lang="en-US"/>
              <a:t>EDIT SECTION #</a:t>
            </a:r>
          </a:p>
        </p:txBody>
      </p:sp>
      <p:pic>
        <p:nvPicPr>
          <p:cNvPr id="11" name="Picture 10">
            <a:extLst>
              <a:ext uri="{FF2B5EF4-FFF2-40B4-BE49-F238E27FC236}">
                <a16:creationId xmlns:a16="http://schemas.microsoft.com/office/drawing/2014/main" id="{A9AB228A-5A90-0741-8499-4AE815053A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10" name="Slide Number Placeholder 5">
            <a:extLst>
              <a:ext uri="{FF2B5EF4-FFF2-40B4-BE49-F238E27FC236}">
                <a16:creationId xmlns:a16="http://schemas.microsoft.com/office/drawing/2014/main" id="{3881D5CB-1BE9-9548-B779-58A529A7EF51}"/>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042358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e_Section divider w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A3E34C-01F2-0B40-B9DD-4B4C6F5F124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8000"/>
          </a:xfrm>
          <a:prstGeom prst="rect">
            <a:avLst/>
          </a:prstGeom>
        </p:spPr>
      </p:pic>
      <p:sp>
        <p:nvSpPr>
          <p:cNvPr id="7" name="Title 6">
            <a:extLst>
              <a:ext uri="{FF2B5EF4-FFF2-40B4-BE49-F238E27FC236}">
                <a16:creationId xmlns:a16="http://schemas.microsoft.com/office/drawing/2014/main" id="{F0EFD9AA-A353-1749-8B97-6E85C3531619}"/>
              </a:ext>
            </a:extLst>
          </p:cNvPr>
          <p:cNvSpPr>
            <a:spLocks noGrp="1"/>
          </p:cNvSpPr>
          <p:nvPr>
            <p:ph type="title" hasCustomPrompt="1"/>
          </p:nvPr>
        </p:nvSpPr>
        <p:spPr/>
        <p:txBody>
          <a:bodyPr/>
          <a:lstStyle>
            <a:lvl1pPr>
              <a:defRPr>
                <a:solidFill>
                  <a:schemeClr val="accent6"/>
                </a:solidFill>
              </a:defRPr>
            </a:lvl1pPr>
          </a:lstStyle>
          <a:p>
            <a:r>
              <a:rPr lang="en-US"/>
              <a:t>CLICK TO EDIT TITLE</a:t>
            </a:r>
            <a:endParaRPr lang="en-AU"/>
          </a:p>
        </p:txBody>
      </p:sp>
      <p:sp>
        <p:nvSpPr>
          <p:cNvPr id="8" name="Text Placeholder 2">
            <a:extLst>
              <a:ext uri="{FF2B5EF4-FFF2-40B4-BE49-F238E27FC236}">
                <a16:creationId xmlns:a16="http://schemas.microsoft.com/office/drawing/2014/main" id="{51113881-887C-1345-BE5D-6D8EA61A4919}"/>
              </a:ext>
            </a:extLst>
          </p:cNvPr>
          <p:cNvSpPr>
            <a:spLocks noGrp="1"/>
          </p:cNvSpPr>
          <p:nvPr>
            <p:ph idx="1"/>
          </p:nvPr>
        </p:nvSpPr>
        <p:spPr>
          <a:xfrm>
            <a:off x="628650" y="361901"/>
            <a:ext cx="6740469" cy="337641"/>
          </a:xfrm>
          <a:prstGeom prst="rect">
            <a:avLst/>
          </a:prstGeom>
        </p:spPr>
        <p:txBody>
          <a:bodyPr vert="horz" lIns="91440" tIns="45720" rIns="91440" bIns="45720" rtlCol="0" anchor="b" anchorCtr="0">
            <a:normAutofit/>
          </a:bodyPr>
          <a:lstStyle>
            <a:lvl1pPr>
              <a:defRPr sz="1400">
                <a:solidFill>
                  <a:schemeClr val="accent6"/>
                </a:solidFill>
                <a:latin typeface="Arial" panose="020B0604020202020204" pitchFamily="34" charset="0"/>
                <a:cs typeface="Arial" panose="020B0604020202020204" pitchFamily="34" charset="0"/>
              </a:defRPr>
            </a:lvl1pPr>
          </a:lstStyle>
          <a:p>
            <a:pPr lvl="0"/>
            <a:r>
              <a:rPr lang="en-US"/>
              <a:t>EDIT SECTION #</a:t>
            </a:r>
          </a:p>
        </p:txBody>
      </p:sp>
      <p:pic>
        <p:nvPicPr>
          <p:cNvPr id="11" name="Picture 10">
            <a:extLst>
              <a:ext uri="{FF2B5EF4-FFF2-40B4-BE49-F238E27FC236}">
                <a16:creationId xmlns:a16="http://schemas.microsoft.com/office/drawing/2014/main" id="{A9AB228A-5A90-0741-8499-4AE815053A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10" name="Slide Number Placeholder 5">
            <a:extLst>
              <a:ext uri="{FF2B5EF4-FFF2-40B4-BE49-F238E27FC236}">
                <a16:creationId xmlns:a16="http://schemas.microsoft.com/office/drawing/2014/main" id="{4A0F0900-3531-394D-AB04-3547562F56E9}"/>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063668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p_Infographic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EFD9AA-A353-1749-8B97-6E85C3531619}"/>
              </a:ext>
            </a:extLst>
          </p:cNvPr>
          <p:cNvSpPr>
            <a:spLocks noGrp="1"/>
          </p:cNvSpPr>
          <p:nvPr>
            <p:ph type="title" hasCustomPrompt="1"/>
          </p:nvPr>
        </p:nvSpPr>
        <p:spPr/>
        <p:txBody>
          <a:bodyPr/>
          <a:lstStyle>
            <a:lvl1pPr>
              <a:defRPr/>
            </a:lvl1pPr>
          </a:lstStyle>
          <a:p>
            <a:r>
              <a:rPr lang="en-US"/>
              <a:t>INSERT TITLE HERE</a:t>
            </a:r>
            <a:endParaRPr lang="en-AU"/>
          </a:p>
        </p:txBody>
      </p:sp>
      <p:sp>
        <p:nvSpPr>
          <p:cNvPr id="11" name="Text Placeholder 2">
            <a:extLst>
              <a:ext uri="{FF2B5EF4-FFF2-40B4-BE49-F238E27FC236}">
                <a16:creationId xmlns:a16="http://schemas.microsoft.com/office/drawing/2014/main" id="{FD221875-7E58-9F4B-8F4C-067459604F46}"/>
              </a:ext>
            </a:extLst>
          </p:cNvPr>
          <p:cNvSpPr>
            <a:spLocks noGrp="1"/>
          </p:cNvSpPr>
          <p:nvPr>
            <p:ph idx="1" hasCustomPrompt="1"/>
          </p:nvPr>
        </p:nvSpPr>
        <p:spPr>
          <a:xfrm>
            <a:off x="628650" y="361901"/>
            <a:ext cx="6740469" cy="337641"/>
          </a:xfrm>
          <a:prstGeom prst="rect">
            <a:avLst/>
          </a:prstGeom>
        </p:spPr>
        <p:txBody>
          <a:bodyPr vert="horz" lIns="91440" tIns="45720" rIns="91440" bIns="45720" rtlCol="0" anchor="b" anchorCtr="0">
            <a:normAutofit/>
          </a:bodyPr>
          <a:lstStyle>
            <a:lvl1pPr>
              <a:defRPr sz="1400">
                <a:latin typeface="Arial" panose="020B0604020202020204" pitchFamily="34" charset="0"/>
                <a:cs typeface="Arial" panose="020B0604020202020204" pitchFamily="34" charset="0"/>
              </a:defRPr>
            </a:lvl1pPr>
          </a:lstStyle>
          <a:p>
            <a:pPr lvl="0"/>
            <a:r>
              <a:rPr lang="en-US"/>
              <a:t>SUBTITLE</a:t>
            </a:r>
          </a:p>
        </p:txBody>
      </p:sp>
      <p:sp>
        <p:nvSpPr>
          <p:cNvPr id="4" name="Slide Number Placeholder 5">
            <a:extLst>
              <a:ext uri="{FF2B5EF4-FFF2-40B4-BE49-F238E27FC236}">
                <a16:creationId xmlns:a16="http://schemas.microsoft.com/office/drawing/2014/main" id="{F69C85CD-437E-C94A-AEC2-86C4033F6704}"/>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516243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q_Infographic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EFD9AA-A353-1749-8B97-6E85C3531619}"/>
              </a:ext>
            </a:extLst>
          </p:cNvPr>
          <p:cNvSpPr>
            <a:spLocks noGrp="1"/>
          </p:cNvSpPr>
          <p:nvPr>
            <p:ph type="title" hasCustomPrompt="1"/>
          </p:nvPr>
        </p:nvSpPr>
        <p:spPr/>
        <p:txBody>
          <a:bodyPr/>
          <a:lstStyle>
            <a:lvl1pPr>
              <a:defRPr/>
            </a:lvl1pPr>
          </a:lstStyle>
          <a:p>
            <a:r>
              <a:rPr lang="en-US"/>
              <a:t>INSERT TITLE HERE</a:t>
            </a:r>
            <a:endParaRPr lang="en-AU"/>
          </a:p>
        </p:txBody>
      </p:sp>
      <p:sp>
        <p:nvSpPr>
          <p:cNvPr id="11" name="Text Placeholder 2">
            <a:extLst>
              <a:ext uri="{FF2B5EF4-FFF2-40B4-BE49-F238E27FC236}">
                <a16:creationId xmlns:a16="http://schemas.microsoft.com/office/drawing/2014/main" id="{FD221875-7E58-9F4B-8F4C-067459604F46}"/>
              </a:ext>
            </a:extLst>
          </p:cNvPr>
          <p:cNvSpPr>
            <a:spLocks noGrp="1"/>
          </p:cNvSpPr>
          <p:nvPr>
            <p:ph idx="1" hasCustomPrompt="1"/>
          </p:nvPr>
        </p:nvSpPr>
        <p:spPr>
          <a:xfrm>
            <a:off x="628650" y="361901"/>
            <a:ext cx="6740469" cy="337641"/>
          </a:xfrm>
          <a:prstGeom prst="rect">
            <a:avLst/>
          </a:prstGeom>
        </p:spPr>
        <p:txBody>
          <a:bodyPr vert="horz" lIns="91440" tIns="45720" rIns="91440" bIns="45720" rtlCol="0" anchor="b" anchorCtr="0">
            <a:normAutofit/>
          </a:bodyPr>
          <a:lstStyle>
            <a:lvl1pPr>
              <a:defRPr sz="1400">
                <a:latin typeface="Arial" panose="020B0604020202020204" pitchFamily="34" charset="0"/>
                <a:cs typeface="Arial" panose="020B0604020202020204" pitchFamily="34" charset="0"/>
              </a:defRPr>
            </a:lvl1pPr>
          </a:lstStyle>
          <a:p>
            <a:pPr lvl="0"/>
            <a:r>
              <a:rPr lang="en-US"/>
              <a:t>SUBTITLE</a:t>
            </a:r>
          </a:p>
        </p:txBody>
      </p:sp>
      <p:sp>
        <p:nvSpPr>
          <p:cNvPr id="4" name="Slide Number Placeholder 5">
            <a:extLst>
              <a:ext uri="{FF2B5EF4-FFF2-40B4-BE49-F238E27FC236}">
                <a16:creationId xmlns:a16="http://schemas.microsoft.com/office/drawing/2014/main" id="{BF74AB44-8B2B-0D4D-B9EF-6625ABE5495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990556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a_Globe line drawing">
    <p:bg>
      <p:bgPr>
        <a:solidFill>
          <a:schemeClr val="tx1"/>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F057889-C3DA-6E43-9734-D84F64E886BA}"/>
              </a:ext>
            </a:extLst>
          </p:cNvPr>
          <p:cNvSpPr>
            <a:spLocks noGrp="1"/>
          </p:cNvSpPr>
          <p:nvPr>
            <p:ph idx="1" hasCustomPrompt="1"/>
          </p:nvPr>
        </p:nvSpPr>
        <p:spPr>
          <a:xfrm>
            <a:off x="1870386" y="3579862"/>
            <a:ext cx="5437918" cy="523220"/>
          </a:xfrm>
          <a:prstGeom prst="rect">
            <a:avLst/>
          </a:prstGeom>
        </p:spPr>
        <p:txBody>
          <a:bodyPr vert="horz" lIns="91440" tIns="45720" rIns="91440" bIns="45720" rtlCol="0">
            <a:spAutoFit/>
          </a:bodyPr>
          <a:lstStyle>
            <a:lvl1pPr algn="ctr">
              <a:defRPr sz="1400">
                <a:solidFill>
                  <a:schemeClr val="accent6"/>
                </a:solidFill>
                <a:latin typeface="Arial" panose="020B0604020202020204" pitchFamily="34" charset="0"/>
                <a:cs typeface="Arial" panose="020B0604020202020204" pitchFamily="34" charset="0"/>
              </a:defRPr>
            </a:lvl1pPr>
          </a:lstStyle>
          <a:p>
            <a:pPr lvl="0"/>
            <a:r>
              <a:rPr lang="en-US"/>
              <a:t>Insert any further text here</a:t>
            </a:r>
          </a:p>
          <a:p>
            <a:pPr lvl="0"/>
            <a:r>
              <a:rPr lang="en-US"/>
              <a:t>Insert any further text here</a:t>
            </a:r>
          </a:p>
        </p:txBody>
      </p:sp>
      <p:pic>
        <p:nvPicPr>
          <p:cNvPr id="5" name="Picture 4">
            <a:extLst>
              <a:ext uri="{FF2B5EF4-FFF2-40B4-BE49-F238E27FC236}">
                <a16:creationId xmlns:a16="http://schemas.microsoft.com/office/drawing/2014/main" id="{12FC17FE-6EF4-9E4C-87AE-B060F7E53A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11" name="Title 1">
            <a:extLst>
              <a:ext uri="{FF2B5EF4-FFF2-40B4-BE49-F238E27FC236}">
                <a16:creationId xmlns:a16="http://schemas.microsoft.com/office/drawing/2014/main" id="{3EAD2D1E-458F-D24C-95BB-67F71A29D859}"/>
              </a:ext>
            </a:extLst>
          </p:cNvPr>
          <p:cNvSpPr>
            <a:spLocks noGrp="1"/>
          </p:cNvSpPr>
          <p:nvPr>
            <p:ph type="title" hasCustomPrompt="1"/>
          </p:nvPr>
        </p:nvSpPr>
        <p:spPr>
          <a:xfrm>
            <a:off x="1583673" y="2701628"/>
            <a:ext cx="5976653" cy="846555"/>
          </a:xfrm>
          <a:prstGeom prst="rect">
            <a:avLst/>
          </a:prstGeom>
          <a:ln w="12700">
            <a:solidFill>
              <a:schemeClr val="accent6"/>
            </a:solidFill>
          </a:ln>
        </p:spPr>
        <p:txBody>
          <a:bodyPr tIns="72000" bIns="36000" anchor="ctr" anchorCtr="1"/>
          <a:lstStyle>
            <a:lvl1pPr>
              <a:defRPr>
                <a:solidFill>
                  <a:schemeClr val="accent6"/>
                </a:solidFill>
              </a:defRPr>
            </a:lvl1pPr>
          </a:lstStyle>
          <a:p>
            <a:r>
              <a:rPr lang="en-AU"/>
              <a:t>SECTION DIVIDER</a:t>
            </a:r>
          </a:p>
        </p:txBody>
      </p:sp>
      <p:sp>
        <p:nvSpPr>
          <p:cNvPr id="10" name="Slide Number Placeholder 5">
            <a:extLst>
              <a:ext uri="{FF2B5EF4-FFF2-40B4-BE49-F238E27FC236}">
                <a16:creationId xmlns:a16="http://schemas.microsoft.com/office/drawing/2014/main" id="{FBCFB560-1C8F-0442-8AC3-995C3D90F78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197676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b_Globe line drawing">
    <p:bg>
      <p:bgPr>
        <a:solidFill>
          <a:schemeClr val="tx2"/>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F057889-C3DA-6E43-9734-D84F64E886BA}"/>
              </a:ext>
            </a:extLst>
          </p:cNvPr>
          <p:cNvSpPr>
            <a:spLocks noGrp="1"/>
          </p:cNvSpPr>
          <p:nvPr>
            <p:ph idx="1" hasCustomPrompt="1"/>
          </p:nvPr>
        </p:nvSpPr>
        <p:spPr>
          <a:xfrm>
            <a:off x="1870386" y="3579862"/>
            <a:ext cx="5437918" cy="523220"/>
          </a:xfrm>
          <a:prstGeom prst="rect">
            <a:avLst/>
          </a:prstGeom>
        </p:spPr>
        <p:txBody>
          <a:bodyPr vert="horz" lIns="91440" tIns="45720" rIns="91440" bIns="45720" rtlCol="0">
            <a:spAutoFit/>
          </a:bodyPr>
          <a:lstStyle/>
          <a:p>
            <a:pPr lvl="0"/>
            <a:r>
              <a:rPr lang="en-US"/>
              <a:t>Insert any further text here</a:t>
            </a:r>
          </a:p>
          <a:p>
            <a:pPr lvl="0"/>
            <a:r>
              <a:rPr lang="en-US"/>
              <a:t>Insert any further text here</a:t>
            </a:r>
          </a:p>
        </p:txBody>
      </p:sp>
      <p:sp>
        <p:nvSpPr>
          <p:cNvPr id="7" name="Title 1">
            <a:extLst>
              <a:ext uri="{FF2B5EF4-FFF2-40B4-BE49-F238E27FC236}">
                <a16:creationId xmlns:a16="http://schemas.microsoft.com/office/drawing/2014/main" id="{7DA46160-7E71-464B-8363-2C5F937D8A32}"/>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8" name="Slide Number Placeholder 5">
            <a:extLst>
              <a:ext uri="{FF2B5EF4-FFF2-40B4-BE49-F238E27FC236}">
                <a16:creationId xmlns:a16="http://schemas.microsoft.com/office/drawing/2014/main" id="{047E3FF0-5E51-BE4E-9ECC-5149B236DD4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65908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a_Subheading and content">
    <p:bg>
      <p:bgRef idx="1001">
        <a:schemeClr val="bg2"/>
      </p:bgRef>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CBDF5A1-6C44-6D48-9155-A6B574C03C20}"/>
              </a:ext>
            </a:extLst>
          </p:cNvPr>
          <p:cNvSpPr>
            <a:spLocks noGrp="1"/>
          </p:cNvSpPr>
          <p:nvPr>
            <p:ph idx="1" hasCustomPrompt="1"/>
          </p:nvPr>
        </p:nvSpPr>
        <p:spPr>
          <a:xfrm>
            <a:off x="467544" y="1275606"/>
            <a:ext cx="6840000" cy="3312368"/>
          </a:xfrm>
          <a:prstGeom prst="rect">
            <a:avLst/>
          </a:prstGeom>
        </p:spPr>
        <p:txBody>
          <a:bodyPr/>
          <a:lstStyle>
            <a:lvl1pPr>
              <a:defRPr>
                <a:solidFill>
                  <a:schemeClr val="bg1"/>
                </a:solidFill>
              </a:defRPr>
            </a:lvl1pPr>
            <a:lvl2pPr>
              <a:buClr>
                <a:schemeClr val="tx1"/>
              </a:buClr>
              <a:defRPr>
                <a:solidFill>
                  <a:schemeClr val="bg1"/>
                </a:solidFill>
              </a:defRPr>
            </a:lvl2pPr>
            <a:lvl3pPr marL="360000">
              <a:defRPr>
                <a:solidFill>
                  <a:schemeClr val="bg1"/>
                </a:solidFill>
              </a:defRPr>
            </a:lvl3pPr>
            <a:lvl4pPr marL="720000">
              <a:defRPr/>
            </a:lvl4pPr>
            <a:lvl5pPr marL="792000" marR="0" indent="-180000" algn="l" defTabSz="914400" rtl="0" eaLnBrk="1" fontAlgn="auto" latinLnBrk="0" hangingPunct="1">
              <a:lnSpc>
                <a:spcPct val="100000"/>
              </a:lnSpc>
              <a:spcBef>
                <a:spcPts val="500"/>
              </a:spcBef>
              <a:spcAft>
                <a:spcPts val="0"/>
              </a:spcAft>
              <a:buClrTx/>
              <a:buSzTx/>
              <a:buFont typeface="Arial"/>
              <a:buChar char="–"/>
              <a:tabLst/>
              <a:defRPr>
                <a:solidFill>
                  <a:schemeClr val="bg1"/>
                </a:solidFill>
              </a:defRPr>
            </a:lvl5pPr>
          </a:lstStyle>
          <a:p>
            <a:pPr lvl="0"/>
            <a:r>
              <a:rPr lang="en-US"/>
              <a:t>Intro text styles</a:t>
            </a:r>
          </a:p>
          <a:p>
            <a:pPr lvl="1"/>
            <a:r>
              <a:rPr lang="en-US"/>
              <a:t>Body text </a:t>
            </a:r>
          </a:p>
          <a:p>
            <a:pPr lvl="2"/>
            <a:r>
              <a:rPr lang="en-US"/>
              <a:t>Second level</a:t>
            </a:r>
          </a:p>
          <a:p>
            <a:pPr marL="576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Third level</a:t>
            </a:r>
          </a:p>
          <a:p>
            <a:pPr marL="792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Fourth level</a:t>
            </a:r>
          </a:p>
        </p:txBody>
      </p:sp>
      <p:sp>
        <p:nvSpPr>
          <p:cNvPr id="3" name="Title 2">
            <a:extLst>
              <a:ext uri="{FF2B5EF4-FFF2-40B4-BE49-F238E27FC236}">
                <a16:creationId xmlns:a16="http://schemas.microsoft.com/office/drawing/2014/main" id="{12FDAA1D-ADCE-6A4D-B229-AA0D54661DC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6" name="Slide Number Placeholder 2">
            <a:extLst>
              <a:ext uri="{FF2B5EF4-FFF2-40B4-BE49-F238E27FC236}">
                <a16:creationId xmlns:a16="http://schemas.microsoft.com/office/drawing/2014/main" id="{4B627C89-25AF-404F-BE27-3DE06E37C19E}"/>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731788037"/>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c_Globe line drawing">
    <p:bg>
      <p:bgPr>
        <a:solidFill>
          <a:schemeClr val="bg1"/>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F057889-C3DA-6E43-9734-D84F64E886BA}"/>
              </a:ext>
            </a:extLst>
          </p:cNvPr>
          <p:cNvSpPr>
            <a:spLocks noGrp="1"/>
          </p:cNvSpPr>
          <p:nvPr>
            <p:ph idx="1" hasCustomPrompt="1"/>
          </p:nvPr>
        </p:nvSpPr>
        <p:spPr>
          <a:xfrm>
            <a:off x="1870386" y="3579862"/>
            <a:ext cx="5437918" cy="523220"/>
          </a:xfrm>
          <a:prstGeom prst="rect">
            <a:avLst/>
          </a:prstGeom>
        </p:spPr>
        <p:txBody>
          <a:bodyPr vert="horz" lIns="91440" tIns="45720" rIns="91440" bIns="45720" rtlCol="0">
            <a:spAutoFit/>
          </a:bodyPr>
          <a:lstStyle/>
          <a:p>
            <a:pPr lvl="0"/>
            <a:r>
              <a:rPr lang="en-US"/>
              <a:t>Insert any further text here</a:t>
            </a:r>
          </a:p>
          <a:p>
            <a:pPr lvl="0"/>
            <a:r>
              <a:rPr lang="en-US"/>
              <a:t>Insert any further text here</a:t>
            </a:r>
          </a:p>
        </p:txBody>
      </p:sp>
      <p:sp>
        <p:nvSpPr>
          <p:cNvPr id="7" name="Title 1">
            <a:extLst>
              <a:ext uri="{FF2B5EF4-FFF2-40B4-BE49-F238E27FC236}">
                <a16:creationId xmlns:a16="http://schemas.microsoft.com/office/drawing/2014/main" id="{7DA46160-7E71-464B-8363-2C5F937D8A32}"/>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8" name="Slide Number Placeholder 5">
            <a:extLst>
              <a:ext uri="{FF2B5EF4-FFF2-40B4-BE49-F238E27FC236}">
                <a16:creationId xmlns:a16="http://schemas.microsoft.com/office/drawing/2014/main" id="{A313BD7E-090A-DF4A-945B-F88D45787F02}"/>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58103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d_Globe line drawing">
    <p:bg>
      <p:bgPr>
        <a:solidFill>
          <a:schemeClr val="accent4"/>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F057889-C3DA-6E43-9734-D84F64E886BA}"/>
              </a:ext>
            </a:extLst>
          </p:cNvPr>
          <p:cNvSpPr>
            <a:spLocks noGrp="1"/>
          </p:cNvSpPr>
          <p:nvPr>
            <p:ph idx="1" hasCustomPrompt="1"/>
          </p:nvPr>
        </p:nvSpPr>
        <p:spPr>
          <a:xfrm>
            <a:off x="1870386" y="3579862"/>
            <a:ext cx="5437918" cy="523220"/>
          </a:xfrm>
          <a:prstGeom prst="rect">
            <a:avLst/>
          </a:prstGeom>
        </p:spPr>
        <p:txBody>
          <a:bodyPr vert="horz" lIns="91440" tIns="45720" rIns="91440" bIns="45720" rtlCol="0">
            <a:spAutoFit/>
          </a:bodyPr>
          <a:lstStyle/>
          <a:p>
            <a:pPr lvl="0"/>
            <a:r>
              <a:rPr lang="en-US"/>
              <a:t>Insert any further text here</a:t>
            </a:r>
          </a:p>
          <a:p>
            <a:pPr lvl="0"/>
            <a:r>
              <a:rPr lang="en-US"/>
              <a:t>Insert any further text here</a:t>
            </a:r>
          </a:p>
        </p:txBody>
      </p:sp>
      <p:sp>
        <p:nvSpPr>
          <p:cNvPr id="7" name="Title 1">
            <a:extLst>
              <a:ext uri="{FF2B5EF4-FFF2-40B4-BE49-F238E27FC236}">
                <a16:creationId xmlns:a16="http://schemas.microsoft.com/office/drawing/2014/main" id="{7DA46160-7E71-464B-8363-2C5F937D8A32}"/>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10" name="Slide Number Placeholder 5">
            <a:extLst>
              <a:ext uri="{FF2B5EF4-FFF2-40B4-BE49-F238E27FC236}">
                <a16:creationId xmlns:a16="http://schemas.microsoft.com/office/drawing/2014/main" id="{5F733005-237C-F44B-803B-9280995B6624}"/>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682171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e_Globe line drawing">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1D72DD-1B7A-9346-A63F-08AA0098BDA8}"/>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6" name="Slide Number Placeholder 5">
            <a:extLst>
              <a:ext uri="{FF2B5EF4-FFF2-40B4-BE49-F238E27FC236}">
                <a16:creationId xmlns:a16="http://schemas.microsoft.com/office/drawing/2014/main" id="{AFABF2E3-07CF-C048-8E1C-65C061C6707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196398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a_Cow line drawing">
    <p:bg>
      <p:bgPr>
        <a:solidFill>
          <a:schemeClr val="tx1"/>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F057889-C3DA-6E43-9734-D84F64E886BA}"/>
              </a:ext>
            </a:extLst>
          </p:cNvPr>
          <p:cNvSpPr>
            <a:spLocks noGrp="1"/>
          </p:cNvSpPr>
          <p:nvPr>
            <p:ph idx="1" hasCustomPrompt="1"/>
          </p:nvPr>
        </p:nvSpPr>
        <p:spPr>
          <a:xfrm>
            <a:off x="1870386" y="3579862"/>
            <a:ext cx="5437918" cy="523220"/>
          </a:xfrm>
          <a:prstGeom prst="rect">
            <a:avLst/>
          </a:prstGeom>
        </p:spPr>
        <p:txBody>
          <a:bodyPr vert="horz" lIns="91440" tIns="45720" rIns="91440" bIns="45720" rtlCol="0">
            <a:spAutoFit/>
          </a:bodyPr>
          <a:lstStyle>
            <a:lvl1pPr algn="ctr">
              <a:defRPr sz="1400">
                <a:solidFill>
                  <a:schemeClr val="accent6"/>
                </a:solidFill>
                <a:latin typeface="Arial" panose="020B0604020202020204" pitchFamily="34" charset="0"/>
                <a:cs typeface="Arial" panose="020B0604020202020204" pitchFamily="34" charset="0"/>
              </a:defRPr>
            </a:lvl1pPr>
          </a:lstStyle>
          <a:p>
            <a:pPr lvl="0"/>
            <a:r>
              <a:rPr lang="en-US"/>
              <a:t>Insert any further text here</a:t>
            </a:r>
          </a:p>
          <a:p>
            <a:pPr lvl="0"/>
            <a:r>
              <a:rPr lang="en-US"/>
              <a:t>Insert any further text here</a:t>
            </a:r>
          </a:p>
        </p:txBody>
      </p:sp>
      <p:pic>
        <p:nvPicPr>
          <p:cNvPr id="6" name="Picture 5">
            <a:extLst>
              <a:ext uri="{FF2B5EF4-FFF2-40B4-BE49-F238E27FC236}">
                <a16:creationId xmlns:a16="http://schemas.microsoft.com/office/drawing/2014/main" id="{D0B07D4F-A499-C84A-88C4-F0017B315A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10" name="Title 1">
            <a:extLst>
              <a:ext uri="{FF2B5EF4-FFF2-40B4-BE49-F238E27FC236}">
                <a16:creationId xmlns:a16="http://schemas.microsoft.com/office/drawing/2014/main" id="{136EFA83-2BB9-1B4E-A504-DE7FA992D715}"/>
              </a:ext>
            </a:extLst>
          </p:cNvPr>
          <p:cNvSpPr>
            <a:spLocks noGrp="1"/>
          </p:cNvSpPr>
          <p:nvPr>
            <p:ph type="title" hasCustomPrompt="1"/>
          </p:nvPr>
        </p:nvSpPr>
        <p:spPr>
          <a:xfrm>
            <a:off x="1583673" y="2701628"/>
            <a:ext cx="5976653" cy="846555"/>
          </a:xfrm>
          <a:prstGeom prst="rect">
            <a:avLst/>
          </a:prstGeom>
          <a:ln w="12700">
            <a:solidFill>
              <a:schemeClr val="accent6"/>
            </a:solidFill>
          </a:ln>
        </p:spPr>
        <p:txBody>
          <a:bodyPr tIns="72000" bIns="36000" anchor="ctr" anchorCtr="1"/>
          <a:lstStyle>
            <a:lvl1pPr>
              <a:defRPr>
                <a:solidFill>
                  <a:schemeClr val="accent6"/>
                </a:solidFill>
              </a:defRPr>
            </a:lvl1pPr>
          </a:lstStyle>
          <a:p>
            <a:r>
              <a:rPr lang="en-AU"/>
              <a:t>SECTION DIVIDER</a:t>
            </a:r>
          </a:p>
        </p:txBody>
      </p:sp>
      <p:sp>
        <p:nvSpPr>
          <p:cNvPr id="7" name="Slide Number Placeholder 5">
            <a:extLst>
              <a:ext uri="{FF2B5EF4-FFF2-40B4-BE49-F238E27FC236}">
                <a16:creationId xmlns:a16="http://schemas.microsoft.com/office/drawing/2014/main" id="{3339342A-0D12-CC46-8F94-87CDDDD4B713}"/>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164460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b_Cow line drawing">
    <p:bg>
      <p:bgPr>
        <a:solidFill>
          <a:schemeClr val="tx2"/>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F057889-C3DA-6E43-9734-D84F64E886BA}"/>
              </a:ext>
            </a:extLst>
          </p:cNvPr>
          <p:cNvSpPr>
            <a:spLocks noGrp="1"/>
          </p:cNvSpPr>
          <p:nvPr>
            <p:ph idx="1" hasCustomPrompt="1"/>
          </p:nvPr>
        </p:nvSpPr>
        <p:spPr>
          <a:xfrm>
            <a:off x="1802009" y="3579862"/>
            <a:ext cx="5437918" cy="523220"/>
          </a:xfrm>
          <a:prstGeom prst="rect">
            <a:avLst/>
          </a:prstGeom>
        </p:spPr>
        <p:txBody>
          <a:bodyPr vert="horz" lIns="91440" tIns="45720" rIns="91440" bIns="45720" rtlCol="0">
            <a:spAutoFit/>
          </a:bodyPr>
          <a:lstStyle>
            <a:lvl1pPr>
              <a:defRPr/>
            </a:lvl1pPr>
          </a:lstStyle>
          <a:p>
            <a:pPr lvl="0"/>
            <a:r>
              <a:rPr lang="en-US"/>
              <a:t>Insert any further text here</a:t>
            </a:r>
          </a:p>
          <a:p>
            <a:pPr lvl="0"/>
            <a:r>
              <a:rPr lang="en-US"/>
              <a:t>Insert any further text here</a:t>
            </a:r>
          </a:p>
        </p:txBody>
      </p:sp>
      <p:sp>
        <p:nvSpPr>
          <p:cNvPr id="7" name="Title 1">
            <a:extLst>
              <a:ext uri="{FF2B5EF4-FFF2-40B4-BE49-F238E27FC236}">
                <a16:creationId xmlns:a16="http://schemas.microsoft.com/office/drawing/2014/main" id="{3ADDDAA9-0092-1244-9694-4896A60C68ED}"/>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6" name="Slide Number Placeholder 5">
            <a:extLst>
              <a:ext uri="{FF2B5EF4-FFF2-40B4-BE49-F238E27FC236}">
                <a16:creationId xmlns:a16="http://schemas.microsoft.com/office/drawing/2014/main" id="{9EAFE4F6-7D9C-4647-881C-A86FDCEE9598}"/>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690015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c_Cow line drawing">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1B693D-881D-D84F-8125-C255AFC7F716}"/>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4" name="Slide Number Placeholder 5">
            <a:extLst>
              <a:ext uri="{FF2B5EF4-FFF2-40B4-BE49-F238E27FC236}">
                <a16:creationId xmlns:a16="http://schemas.microsoft.com/office/drawing/2014/main" id="{4278FDFF-3B07-C143-AA1C-F4D8C6CE8D45}"/>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142662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d_Cow line drawing">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1B693D-881D-D84F-8125-C255AFC7F716}"/>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4" name="Slide Number Placeholder 5">
            <a:extLst>
              <a:ext uri="{FF2B5EF4-FFF2-40B4-BE49-F238E27FC236}">
                <a16:creationId xmlns:a16="http://schemas.microsoft.com/office/drawing/2014/main" id="{D9508A51-8AE8-364C-BD59-FBD741D8AE3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622612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e_Cow line drawing">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1B693D-881D-D84F-8125-C255AFC7F716}"/>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4" name="Slide Number Placeholder 5">
            <a:extLst>
              <a:ext uri="{FF2B5EF4-FFF2-40B4-BE49-F238E27FC236}">
                <a16:creationId xmlns:a16="http://schemas.microsoft.com/office/drawing/2014/main" id="{18C5E68E-6776-B047-A4A5-A41B542913DB}"/>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159129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a_icons">
    <p:bg>
      <p:bgPr>
        <a:solidFill>
          <a:schemeClr val="tx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BEE10C6-C6B8-6840-9FC2-513896E62C2A}"/>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041420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b_icons">
    <p:bg>
      <p:bgPr>
        <a:solidFill>
          <a:schemeClr val="tx1"/>
        </a:solidFill>
        <a:effectLst/>
      </p:bgPr>
    </p:bg>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id="{ABA8EF4F-EF1E-F54A-A3F5-44E86ED658D8}"/>
              </a:ext>
            </a:extLst>
          </p:cNvPr>
          <p:cNvSpPr>
            <a:spLocks noChangeArrowheads="1"/>
          </p:cNvSpPr>
          <p:nvPr userDrawn="1"/>
        </p:nvSpPr>
        <p:spPr bwMode="auto">
          <a:xfrm>
            <a:off x="7685104" y="1780307"/>
            <a:ext cx="250692" cy="245864"/>
          </a:xfrm>
          <a:custGeom>
            <a:avLst/>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3">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 name="Freeform 45">
            <a:extLst>
              <a:ext uri="{FF2B5EF4-FFF2-40B4-BE49-F238E27FC236}">
                <a16:creationId xmlns:a16="http://schemas.microsoft.com/office/drawing/2014/main" id="{4F6CCD4A-34EB-E546-B8EA-635B28E84315}"/>
              </a:ext>
            </a:extLst>
          </p:cNvPr>
          <p:cNvSpPr>
            <a:spLocks noChangeArrowheads="1"/>
          </p:cNvSpPr>
          <p:nvPr userDrawn="1"/>
        </p:nvSpPr>
        <p:spPr bwMode="auto">
          <a:xfrm>
            <a:off x="2846335" y="694457"/>
            <a:ext cx="255456" cy="252413"/>
          </a:xfrm>
          <a:custGeom>
            <a:avLst/>
            <a:gdLst>
              <a:gd name="T0" fmla="*/ 443 w 470"/>
              <a:gd name="T1" fmla="*/ 143 h 463"/>
              <a:gd name="T2" fmla="*/ 443 w 470"/>
              <a:gd name="T3" fmla="*/ 143 h 463"/>
              <a:gd name="T4" fmla="*/ 239 w 470"/>
              <a:gd name="T5" fmla="*/ 435 h 463"/>
              <a:gd name="T6" fmla="*/ 141 w 470"/>
              <a:gd name="T7" fmla="*/ 391 h 463"/>
              <a:gd name="T8" fmla="*/ 62 w 470"/>
              <a:gd name="T9" fmla="*/ 160 h 463"/>
              <a:gd name="T10" fmla="*/ 18 w 470"/>
              <a:gd name="T11" fmla="*/ 178 h 463"/>
              <a:gd name="T12" fmla="*/ 0 w 470"/>
              <a:gd name="T13" fmla="*/ 151 h 463"/>
              <a:gd name="T14" fmla="*/ 132 w 470"/>
              <a:gd name="T15" fmla="*/ 45 h 463"/>
              <a:gd name="T16" fmla="*/ 203 w 470"/>
              <a:gd name="T17" fmla="*/ 204 h 463"/>
              <a:gd name="T18" fmla="*/ 247 w 470"/>
              <a:gd name="T19" fmla="*/ 293 h 463"/>
              <a:gd name="T20" fmla="*/ 310 w 470"/>
              <a:gd name="T21" fmla="*/ 213 h 463"/>
              <a:gd name="T22" fmla="*/ 256 w 470"/>
              <a:gd name="T23" fmla="*/ 151 h 463"/>
              <a:gd name="T24" fmla="*/ 443 w 470"/>
              <a:gd name="T25" fmla="*/ 14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463">
                <a:moveTo>
                  <a:pt x="443" y="143"/>
                </a:moveTo>
                <a:lnTo>
                  <a:pt x="443" y="143"/>
                </a:lnTo>
                <a:cubicBezTo>
                  <a:pt x="416" y="284"/>
                  <a:pt x="275" y="408"/>
                  <a:pt x="239" y="435"/>
                </a:cubicBezTo>
                <a:cubicBezTo>
                  <a:pt x="194" y="462"/>
                  <a:pt x="159" y="417"/>
                  <a:pt x="141" y="391"/>
                </a:cubicBezTo>
                <a:cubicBezTo>
                  <a:pt x="124" y="355"/>
                  <a:pt x="79" y="178"/>
                  <a:pt x="62" y="160"/>
                </a:cubicBezTo>
                <a:cubicBezTo>
                  <a:pt x="53" y="151"/>
                  <a:pt x="18" y="178"/>
                  <a:pt x="18" y="178"/>
                </a:cubicBezTo>
                <a:cubicBezTo>
                  <a:pt x="0" y="151"/>
                  <a:pt x="0" y="151"/>
                  <a:pt x="0" y="151"/>
                </a:cubicBezTo>
                <a:cubicBezTo>
                  <a:pt x="0" y="151"/>
                  <a:pt x="71" y="63"/>
                  <a:pt x="132" y="45"/>
                </a:cubicBezTo>
                <a:cubicBezTo>
                  <a:pt x="194" y="36"/>
                  <a:pt x="194" y="143"/>
                  <a:pt x="203" y="204"/>
                </a:cubicBezTo>
                <a:cubicBezTo>
                  <a:pt x="222" y="266"/>
                  <a:pt x="230" y="293"/>
                  <a:pt x="247" y="293"/>
                </a:cubicBezTo>
                <a:cubicBezTo>
                  <a:pt x="256" y="293"/>
                  <a:pt x="283" y="266"/>
                  <a:pt x="310" y="213"/>
                </a:cubicBezTo>
                <a:cubicBezTo>
                  <a:pt x="328" y="160"/>
                  <a:pt x="301" y="125"/>
                  <a:pt x="256" y="151"/>
                </a:cubicBezTo>
                <a:cubicBezTo>
                  <a:pt x="275" y="27"/>
                  <a:pt x="469" y="0"/>
                  <a:pt x="443" y="143"/>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 name="Freeform 46">
            <a:extLst>
              <a:ext uri="{FF2B5EF4-FFF2-40B4-BE49-F238E27FC236}">
                <a16:creationId xmlns:a16="http://schemas.microsoft.com/office/drawing/2014/main" id="{CBDF21A7-EDF2-2C40-839F-9E312DB7BFFC}"/>
              </a:ext>
            </a:extLst>
          </p:cNvPr>
          <p:cNvSpPr>
            <a:spLocks noChangeArrowheads="1"/>
          </p:cNvSpPr>
          <p:nvPr userDrawn="1"/>
        </p:nvSpPr>
        <p:spPr bwMode="auto">
          <a:xfrm>
            <a:off x="1771516" y="773633"/>
            <a:ext cx="241164" cy="109538"/>
          </a:xfrm>
          <a:custGeom>
            <a:avLst/>
            <a:gdLst>
              <a:gd name="T0" fmla="*/ 98 w 444"/>
              <a:gd name="T1" fmla="*/ 204 h 205"/>
              <a:gd name="T2" fmla="*/ 98 w 444"/>
              <a:gd name="T3" fmla="*/ 204 h 205"/>
              <a:gd name="T4" fmla="*/ 0 w 444"/>
              <a:gd name="T5" fmla="*/ 97 h 205"/>
              <a:gd name="T6" fmla="*/ 98 w 444"/>
              <a:gd name="T7" fmla="*/ 0 h 205"/>
              <a:gd name="T8" fmla="*/ 195 w 444"/>
              <a:gd name="T9" fmla="*/ 97 h 205"/>
              <a:gd name="T10" fmla="*/ 98 w 444"/>
              <a:gd name="T11" fmla="*/ 204 h 205"/>
              <a:gd name="T12" fmla="*/ 345 w 444"/>
              <a:gd name="T13" fmla="*/ 204 h 205"/>
              <a:gd name="T14" fmla="*/ 345 w 444"/>
              <a:gd name="T15" fmla="*/ 204 h 205"/>
              <a:gd name="T16" fmla="*/ 248 w 444"/>
              <a:gd name="T17" fmla="*/ 97 h 205"/>
              <a:gd name="T18" fmla="*/ 345 w 444"/>
              <a:gd name="T19" fmla="*/ 0 h 205"/>
              <a:gd name="T20" fmla="*/ 443 w 444"/>
              <a:gd name="T21" fmla="*/ 97 h 205"/>
              <a:gd name="T22" fmla="*/ 345 w 444"/>
              <a:gd name="T23"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4" h="205">
                <a:moveTo>
                  <a:pt x="98" y="204"/>
                </a:moveTo>
                <a:lnTo>
                  <a:pt x="98" y="204"/>
                </a:lnTo>
                <a:cubicBezTo>
                  <a:pt x="45" y="204"/>
                  <a:pt x="0" y="159"/>
                  <a:pt x="0" y="97"/>
                </a:cubicBezTo>
                <a:cubicBezTo>
                  <a:pt x="0" y="44"/>
                  <a:pt x="45" y="0"/>
                  <a:pt x="98" y="0"/>
                </a:cubicBezTo>
                <a:cubicBezTo>
                  <a:pt x="151" y="0"/>
                  <a:pt x="195" y="44"/>
                  <a:pt x="195" y="97"/>
                </a:cubicBezTo>
                <a:cubicBezTo>
                  <a:pt x="195" y="159"/>
                  <a:pt x="151" y="204"/>
                  <a:pt x="98" y="204"/>
                </a:cubicBezTo>
                <a:close/>
                <a:moveTo>
                  <a:pt x="345" y="204"/>
                </a:moveTo>
                <a:lnTo>
                  <a:pt x="345" y="204"/>
                </a:lnTo>
                <a:cubicBezTo>
                  <a:pt x="292" y="204"/>
                  <a:pt x="248" y="159"/>
                  <a:pt x="248" y="97"/>
                </a:cubicBezTo>
                <a:cubicBezTo>
                  <a:pt x="248" y="44"/>
                  <a:pt x="292" y="0"/>
                  <a:pt x="345" y="0"/>
                </a:cubicBezTo>
                <a:cubicBezTo>
                  <a:pt x="399" y="0"/>
                  <a:pt x="443" y="44"/>
                  <a:pt x="443" y="97"/>
                </a:cubicBezTo>
                <a:cubicBezTo>
                  <a:pt x="443" y="159"/>
                  <a:pt x="399" y="204"/>
                  <a:pt x="345" y="204"/>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 name="Freeform 47">
            <a:extLst>
              <a:ext uri="{FF2B5EF4-FFF2-40B4-BE49-F238E27FC236}">
                <a16:creationId xmlns:a16="http://schemas.microsoft.com/office/drawing/2014/main" id="{140577B9-EDF3-0848-AEFB-E5F8E46AEB68}"/>
              </a:ext>
            </a:extLst>
          </p:cNvPr>
          <p:cNvSpPr>
            <a:spLocks noChangeArrowheads="1"/>
          </p:cNvSpPr>
          <p:nvPr userDrawn="1"/>
        </p:nvSpPr>
        <p:spPr bwMode="auto">
          <a:xfrm>
            <a:off x="1771516" y="1246907"/>
            <a:ext cx="52401" cy="236339"/>
          </a:xfrm>
          <a:custGeom>
            <a:avLst/>
            <a:gdLst>
              <a:gd name="T0" fmla="*/ 98 w 99"/>
              <a:gd name="T1" fmla="*/ 44 h 435"/>
              <a:gd name="T2" fmla="*/ 98 w 99"/>
              <a:gd name="T3" fmla="*/ 44 h 435"/>
              <a:gd name="T4" fmla="*/ 45 w 99"/>
              <a:gd name="T5" fmla="*/ 88 h 435"/>
              <a:gd name="T6" fmla="*/ 0 w 99"/>
              <a:gd name="T7" fmla="*/ 44 h 435"/>
              <a:gd name="T8" fmla="*/ 45 w 99"/>
              <a:gd name="T9" fmla="*/ 0 h 435"/>
              <a:gd name="T10" fmla="*/ 98 w 99"/>
              <a:gd name="T11" fmla="*/ 44 h 435"/>
              <a:gd name="T12" fmla="*/ 0 w 99"/>
              <a:gd name="T13" fmla="*/ 434 h 435"/>
              <a:gd name="T14" fmla="*/ 0 w 99"/>
              <a:gd name="T15" fmla="*/ 434 h 435"/>
              <a:gd name="T16" fmla="*/ 0 w 99"/>
              <a:gd name="T17" fmla="*/ 132 h 435"/>
              <a:gd name="T18" fmla="*/ 98 w 99"/>
              <a:gd name="T19" fmla="*/ 132 h 435"/>
              <a:gd name="T20" fmla="*/ 98 w 99"/>
              <a:gd name="T21" fmla="*/ 434 h 435"/>
              <a:gd name="T22" fmla="*/ 0 w 99"/>
              <a:gd name="T23" fmla="*/ 43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 name="Freeform 48">
            <a:extLst>
              <a:ext uri="{FF2B5EF4-FFF2-40B4-BE49-F238E27FC236}">
                <a16:creationId xmlns:a16="http://schemas.microsoft.com/office/drawing/2014/main" id="{74F33B9E-C0C3-DC45-A85C-2AF8DB41F2C7}"/>
              </a:ext>
            </a:extLst>
          </p:cNvPr>
          <p:cNvSpPr>
            <a:spLocks noChangeArrowheads="1"/>
          </p:cNvSpPr>
          <p:nvPr userDrawn="1"/>
        </p:nvSpPr>
        <p:spPr bwMode="auto">
          <a:xfrm>
            <a:off x="1852500" y="1316559"/>
            <a:ext cx="157203" cy="169664"/>
          </a:xfrm>
          <a:custGeom>
            <a:avLst/>
            <a:gdLst>
              <a:gd name="T0" fmla="*/ 0 w 293"/>
              <a:gd name="T1" fmla="*/ 106 h 311"/>
              <a:gd name="T2" fmla="*/ 0 w 293"/>
              <a:gd name="T3" fmla="*/ 106 h 311"/>
              <a:gd name="T4" fmla="*/ 0 w 293"/>
              <a:gd name="T5" fmla="*/ 8 h 311"/>
              <a:gd name="T6" fmla="*/ 79 w 293"/>
              <a:gd name="T7" fmla="*/ 8 h 311"/>
              <a:gd name="T8" fmla="*/ 88 w 293"/>
              <a:gd name="T9" fmla="*/ 44 h 311"/>
              <a:gd name="T10" fmla="*/ 88 w 293"/>
              <a:gd name="T11" fmla="*/ 44 h 311"/>
              <a:gd name="T12" fmla="*/ 186 w 293"/>
              <a:gd name="T13" fmla="*/ 0 h 311"/>
              <a:gd name="T14" fmla="*/ 292 w 293"/>
              <a:gd name="T15" fmla="*/ 132 h 311"/>
              <a:gd name="T16" fmla="*/ 292 w 293"/>
              <a:gd name="T17" fmla="*/ 310 h 311"/>
              <a:gd name="T18" fmla="*/ 194 w 293"/>
              <a:gd name="T19" fmla="*/ 310 h 311"/>
              <a:gd name="T20" fmla="*/ 194 w 293"/>
              <a:gd name="T21" fmla="*/ 141 h 311"/>
              <a:gd name="T22" fmla="*/ 150 w 293"/>
              <a:gd name="T23" fmla="*/ 79 h 311"/>
              <a:gd name="T24" fmla="*/ 97 w 293"/>
              <a:gd name="T25" fmla="*/ 115 h 311"/>
              <a:gd name="T26" fmla="*/ 97 w 293"/>
              <a:gd name="T27" fmla="*/ 132 h 311"/>
              <a:gd name="T28" fmla="*/ 97 w 293"/>
              <a:gd name="T29" fmla="*/ 310 h 311"/>
              <a:gd name="T30" fmla="*/ 0 w 293"/>
              <a:gd name="T31" fmla="*/ 310 h 311"/>
              <a:gd name="T32" fmla="*/ 0 w 293"/>
              <a:gd name="T33" fmla="*/ 1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 name="Freeform 49">
            <a:extLst>
              <a:ext uri="{FF2B5EF4-FFF2-40B4-BE49-F238E27FC236}">
                <a16:creationId xmlns:a16="http://schemas.microsoft.com/office/drawing/2014/main" id="{1B779CC7-E8B1-824F-A2AC-6F8CDE73A5F8}"/>
              </a:ext>
            </a:extLst>
          </p:cNvPr>
          <p:cNvSpPr>
            <a:spLocks noChangeArrowheads="1"/>
          </p:cNvSpPr>
          <p:nvPr userDrawn="1"/>
        </p:nvSpPr>
        <p:spPr bwMode="auto">
          <a:xfrm>
            <a:off x="2298505" y="1237382"/>
            <a:ext cx="260815" cy="25538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338 h 471"/>
              <a:gd name="T14" fmla="*/ 177 w 479"/>
              <a:gd name="T15" fmla="*/ 338 h 471"/>
              <a:gd name="T16" fmla="*/ 133 w 479"/>
              <a:gd name="T17" fmla="*/ 338 h 471"/>
              <a:gd name="T18" fmla="*/ 133 w 479"/>
              <a:gd name="T19" fmla="*/ 178 h 471"/>
              <a:gd name="T20" fmla="*/ 177 w 479"/>
              <a:gd name="T21" fmla="*/ 178 h 471"/>
              <a:gd name="T22" fmla="*/ 177 w 479"/>
              <a:gd name="T23" fmla="*/ 338 h 471"/>
              <a:gd name="T24" fmla="*/ 159 w 479"/>
              <a:gd name="T25" fmla="*/ 160 h 471"/>
              <a:gd name="T26" fmla="*/ 159 w 479"/>
              <a:gd name="T27" fmla="*/ 160 h 471"/>
              <a:gd name="T28" fmla="*/ 133 w 479"/>
              <a:gd name="T29" fmla="*/ 134 h 471"/>
              <a:gd name="T30" fmla="*/ 159 w 479"/>
              <a:gd name="T31" fmla="*/ 107 h 471"/>
              <a:gd name="T32" fmla="*/ 186 w 479"/>
              <a:gd name="T33" fmla="*/ 134 h 471"/>
              <a:gd name="T34" fmla="*/ 159 w 479"/>
              <a:gd name="T35" fmla="*/ 160 h 471"/>
              <a:gd name="T36" fmla="*/ 354 w 479"/>
              <a:gd name="T37" fmla="*/ 338 h 471"/>
              <a:gd name="T38" fmla="*/ 354 w 479"/>
              <a:gd name="T39" fmla="*/ 338 h 471"/>
              <a:gd name="T40" fmla="*/ 310 w 479"/>
              <a:gd name="T41" fmla="*/ 338 h 471"/>
              <a:gd name="T42" fmla="*/ 310 w 479"/>
              <a:gd name="T43" fmla="*/ 249 h 471"/>
              <a:gd name="T44" fmla="*/ 284 w 479"/>
              <a:gd name="T45" fmla="*/ 213 h 471"/>
              <a:gd name="T46" fmla="*/ 256 w 479"/>
              <a:gd name="T47" fmla="*/ 231 h 471"/>
              <a:gd name="T48" fmla="*/ 256 w 479"/>
              <a:gd name="T49" fmla="*/ 240 h 471"/>
              <a:gd name="T50" fmla="*/ 256 w 479"/>
              <a:gd name="T51" fmla="*/ 338 h 471"/>
              <a:gd name="T52" fmla="*/ 212 w 479"/>
              <a:gd name="T53" fmla="*/ 338 h 471"/>
              <a:gd name="T54" fmla="*/ 212 w 479"/>
              <a:gd name="T55" fmla="*/ 231 h 471"/>
              <a:gd name="T56" fmla="*/ 203 w 479"/>
              <a:gd name="T57" fmla="*/ 178 h 471"/>
              <a:gd name="T58" fmla="*/ 247 w 479"/>
              <a:gd name="T59" fmla="*/ 178 h 471"/>
              <a:gd name="T60" fmla="*/ 247 w 479"/>
              <a:gd name="T61" fmla="*/ 196 h 471"/>
              <a:gd name="T62" fmla="*/ 256 w 479"/>
              <a:gd name="T63" fmla="*/ 196 h 471"/>
              <a:gd name="T64" fmla="*/ 300 w 479"/>
              <a:gd name="T65" fmla="*/ 178 h 471"/>
              <a:gd name="T66" fmla="*/ 354 w 479"/>
              <a:gd name="T67" fmla="*/ 240 h 471"/>
              <a:gd name="T68" fmla="*/ 354 w 479"/>
              <a:gd name="T69"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 name="Freeform 50">
            <a:extLst>
              <a:ext uri="{FF2B5EF4-FFF2-40B4-BE49-F238E27FC236}">
                <a16:creationId xmlns:a16="http://schemas.microsoft.com/office/drawing/2014/main" id="{077B53E2-DB16-3F48-A6D0-80C6FD463C9F}"/>
              </a:ext>
            </a:extLst>
          </p:cNvPr>
          <p:cNvSpPr>
            <a:spLocks noChangeArrowheads="1"/>
          </p:cNvSpPr>
          <p:nvPr userDrawn="1"/>
        </p:nvSpPr>
        <p:spPr bwMode="auto">
          <a:xfrm>
            <a:off x="1223686" y="1780307"/>
            <a:ext cx="260815" cy="245864"/>
          </a:xfrm>
          <a:custGeom>
            <a:avLst/>
            <a:gdLst>
              <a:gd name="T0" fmla="*/ 142 w 480"/>
              <a:gd name="T1" fmla="*/ 0 h 453"/>
              <a:gd name="T2" fmla="*/ 142 w 480"/>
              <a:gd name="T3" fmla="*/ 0 h 453"/>
              <a:gd name="T4" fmla="*/ 0 w 480"/>
              <a:gd name="T5" fmla="*/ 89 h 453"/>
              <a:gd name="T6" fmla="*/ 98 w 480"/>
              <a:gd name="T7" fmla="*/ 168 h 453"/>
              <a:gd name="T8" fmla="*/ 239 w 480"/>
              <a:gd name="T9" fmla="*/ 80 h 453"/>
              <a:gd name="T10" fmla="*/ 142 w 480"/>
              <a:gd name="T11" fmla="*/ 0 h 453"/>
              <a:gd name="T12" fmla="*/ 327 w 480"/>
              <a:gd name="T13" fmla="*/ 372 h 453"/>
              <a:gd name="T14" fmla="*/ 327 w 480"/>
              <a:gd name="T15" fmla="*/ 372 h 453"/>
              <a:gd name="T16" fmla="*/ 319 w 480"/>
              <a:gd name="T17" fmla="*/ 372 h 453"/>
              <a:gd name="T18" fmla="*/ 239 w 480"/>
              <a:gd name="T19" fmla="*/ 310 h 453"/>
              <a:gd name="T20" fmla="*/ 159 w 480"/>
              <a:gd name="T21" fmla="*/ 372 h 453"/>
              <a:gd name="T22" fmla="*/ 151 w 480"/>
              <a:gd name="T23" fmla="*/ 372 h 453"/>
              <a:gd name="T24" fmla="*/ 151 w 480"/>
              <a:gd name="T25" fmla="*/ 372 h 453"/>
              <a:gd name="T26" fmla="*/ 88 w 480"/>
              <a:gd name="T27" fmla="*/ 337 h 453"/>
              <a:gd name="T28" fmla="*/ 88 w 480"/>
              <a:gd name="T29" fmla="*/ 355 h 453"/>
              <a:gd name="T30" fmla="*/ 239 w 480"/>
              <a:gd name="T31" fmla="*/ 452 h 453"/>
              <a:gd name="T32" fmla="*/ 389 w 480"/>
              <a:gd name="T33" fmla="*/ 355 h 453"/>
              <a:gd name="T34" fmla="*/ 389 w 480"/>
              <a:gd name="T35" fmla="*/ 337 h 453"/>
              <a:gd name="T36" fmla="*/ 327 w 480"/>
              <a:gd name="T37" fmla="*/ 372 h 453"/>
              <a:gd name="T38" fmla="*/ 479 w 480"/>
              <a:gd name="T39" fmla="*/ 89 h 453"/>
              <a:gd name="T40" fmla="*/ 479 w 480"/>
              <a:gd name="T41" fmla="*/ 89 h 453"/>
              <a:gd name="T42" fmla="*/ 336 w 480"/>
              <a:gd name="T43" fmla="*/ 0 h 453"/>
              <a:gd name="T44" fmla="*/ 239 w 480"/>
              <a:gd name="T45" fmla="*/ 80 h 453"/>
              <a:gd name="T46" fmla="*/ 380 w 480"/>
              <a:gd name="T47" fmla="*/ 168 h 453"/>
              <a:gd name="T48" fmla="*/ 479 w 480"/>
              <a:gd name="T49" fmla="*/ 89 h 453"/>
              <a:gd name="T50" fmla="*/ 239 w 480"/>
              <a:gd name="T51" fmla="*/ 257 h 453"/>
              <a:gd name="T52" fmla="*/ 239 w 480"/>
              <a:gd name="T53" fmla="*/ 257 h 453"/>
              <a:gd name="T54" fmla="*/ 327 w 480"/>
              <a:gd name="T55" fmla="*/ 328 h 453"/>
              <a:gd name="T56" fmla="*/ 470 w 480"/>
              <a:gd name="T57" fmla="*/ 240 h 453"/>
              <a:gd name="T58" fmla="*/ 380 w 480"/>
              <a:gd name="T59" fmla="*/ 168 h 453"/>
              <a:gd name="T60" fmla="*/ 239 w 480"/>
              <a:gd name="T61" fmla="*/ 257 h 453"/>
              <a:gd name="T62" fmla="*/ 151 w 480"/>
              <a:gd name="T63" fmla="*/ 328 h 453"/>
              <a:gd name="T64" fmla="*/ 151 w 480"/>
              <a:gd name="T65" fmla="*/ 328 h 453"/>
              <a:gd name="T66" fmla="*/ 239 w 480"/>
              <a:gd name="T67" fmla="*/ 257 h 453"/>
              <a:gd name="T68" fmla="*/ 98 w 480"/>
              <a:gd name="T69" fmla="*/ 168 h 453"/>
              <a:gd name="T70" fmla="*/ 8 w 480"/>
              <a:gd name="T71" fmla="*/ 240 h 453"/>
              <a:gd name="T72" fmla="*/ 151 w 480"/>
              <a:gd name="T73" fmla="*/ 3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0" h="453">
                <a:moveTo>
                  <a:pt x="142" y="0"/>
                </a:moveTo>
                <a:lnTo>
                  <a:pt x="142" y="0"/>
                </a:lnTo>
                <a:cubicBezTo>
                  <a:pt x="0" y="89"/>
                  <a:pt x="0" y="89"/>
                  <a:pt x="0" y="89"/>
                </a:cubicBezTo>
                <a:cubicBezTo>
                  <a:pt x="98" y="168"/>
                  <a:pt x="98" y="168"/>
                  <a:pt x="98" y="168"/>
                </a:cubicBezTo>
                <a:cubicBezTo>
                  <a:pt x="239" y="80"/>
                  <a:pt x="239" y="80"/>
                  <a:pt x="239" y="80"/>
                </a:cubicBezTo>
                <a:lnTo>
                  <a:pt x="142" y="0"/>
                </a:lnTo>
                <a:close/>
                <a:moveTo>
                  <a:pt x="327" y="372"/>
                </a:moveTo>
                <a:lnTo>
                  <a:pt x="327" y="372"/>
                </a:lnTo>
                <a:cubicBezTo>
                  <a:pt x="319" y="372"/>
                  <a:pt x="319" y="372"/>
                  <a:pt x="319" y="372"/>
                </a:cubicBezTo>
                <a:cubicBezTo>
                  <a:pt x="239" y="310"/>
                  <a:pt x="239" y="310"/>
                  <a:pt x="239" y="310"/>
                </a:cubicBezTo>
                <a:cubicBezTo>
                  <a:pt x="159" y="372"/>
                  <a:pt x="159" y="372"/>
                  <a:pt x="159" y="372"/>
                </a:cubicBezTo>
                <a:cubicBezTo>
                  <a:pt x="159" y="372"/>
                  <a:pt x="159" y="372"/>
                  <a:pt x="151" y="372"/>
                </a:cubicBezTo>
                <a:lnTo>
                  <a:pt x="151" y="372"/>
                </a:lnTo>
                <a:cubicBezTo>
                  <a:pt x="88" y="337"/>
                  <a:pt x="88" y="337"/>
                  <a:pt x="88" y="337"/>
                </a:cubicBezTo>
                <a:cubicBezTo>
                  <a:pt x="88" y="355"/>
                  <a:pt x="88" y="355"/>
                  <a:pt x="88" y="355"/>
                </a:cubicBezTo>
                <a:cubicBezTo>
                  <a:pt x="239" y="452"/>
                  <a:pt x="239" y="452"/>
                  <a:pt x="239" y="452"/>
                </a:cubicBezTo>
                <a:cubicBezTo>
                  <a:pt x="389" y="355"/>
                  <a:pt x="389" y="355"/>
                  <a:pt x="389" y="355"/>
                </a:cubicBezTo>
                <a:cubicBezTo>
                  <a:pt x="389" y="337"/>
                  <a:pt x="389" y="337"/>
                  <a:pt x="389" y="337"/>
                </a:cubicBezTo>
                <a:cubicBezTo>
                  <a:pt x="327" y="372"/>
                  <a:pt x="327" y="372"/>
                  <a:pt x="327" y="372"/>
                </a:cubicBezTo>
                <a:close/>
                <a:moveTo>
                  <a:pt x="479" y="89"/>
                </a:moveTo>
                <a:lnTo>
                  <a:pt x="479" y="89"/>
                </a:lnTo>
                <a:cubicBezTo>
                  <a:pt x="336" y="0"/>
                  <a:pt x="336" y="0"/>
                  <a:pt x="336" y="0"/>
                </a:cubicBezTo>
                <a:cubicBezTo>
                  <a:pt x="239" y="80"/>
                  <a:pt x="239" y="80"/>
                  <a:pt x="239" y="80"/>
                </a:cubicBezTo>
                <a:cubicBezTo>
                  <a:pt x="380" y="168"/>
                  <a:pt x="380" y="168"/>
                  <a:pt x="380" y="168"/>
                </a:cubicBezTo>
                <a:lnTo>
                  <a:pt x="479" y="89"/>
                </a:lnTo>
                <a:close/>
                <a:moveTo>
                  <a:pt x="239" y="257"/>
                </a:moveTo>
                <a:lnTo>
                  <a:pt x="239" y="257"/>
                </a:lnTo>
                <a:cubicBezTo>
                  <a:pt x="327" y="328"/>
                  <a:pt x="327" y="328"/>
                  <a:pt x="327" y="328"/>
                </a:cubicBezTo>
                <a:cubicBezTo>
                  <a:pt x="470" y="240"/>
                  <a:pt x="470" y="240"/>
                  <a:pt x="470" y="240"/>
                </a:cubicBezTo>
                <a:cubicBezTo>
                  <a:pt x="380" y="168"/>
                  <a:pt x="380" y="168"/>
                  <a:pt x="380" y="168"/>
                </a:cubicBezTo>
                <a:lnTo>
                  <a:pt x="239" y="257"/>
                </a:lnTo>
                <a:close/>
                <a:moveTo>
                  <a:pt x="151" y="328"/>
                </a:moveTo>
                <a:lnTo>
                  <a:pt x="151" y="328"/>
                </a:lnTo>
                <a:cubicBezTo>
                  <a:pt x="239" y="257"/>
                  <a:pt x="239" y="257"/>
                  <a:pt x="239" y="257"/>
                </a:cubicBezTo>
                <a:cubicBezTo>
                  <a:pt x="98" y="168"/>
                  <a:pt x="98" y="168"/>
                  <a:pt x="98" y="168"/>
                </a:cubicBezTo>
                <a:cubicBezTo>
                  <a:pt x="8" y="240"/>
                  <a:pt x="8" y="240"/>
                  <a:pt x="8" y="240"/>
                </a:cubicBezTo>
                <a:lnTo>
                  <a:pt x="151" y="328"/>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 name="Freeform 51">
            <a:extLst>
              <a:ext uri="{FF2B5EF4-FFF2-40B4-BE49-F238E27FC236}">
                <a16:creationId xmlns:a16="http://schemas.microsoft.com/office/drawing/2014/main" id="{ECD6CF25-99C1-634A-9D20-6A2B797DF803}"/>
              </a:ext>
            </a:extLst>
          </p:cNvPr>
          <p:cNvSpPr>
            <a:spLocks noChangeArrowheads="1"/>
          </p:cNvSpPr>
          <p:nvPr userDrawn="1"/>
        </p:nvSpPr>
        <p:spPr bwMode="auto">
          <a:xfrm>
            <a:off x="7704159" y="684932"/>
            <a:ext cx="217346" cy="276225"/>
          </a:xfrm>
          <a:custGeom>
            <a:avLst/>
            <a:gdLst>
              <a:gd name="T0" fmla="*/ 160 w 400"/>
              <a:gd name="T1" fmla="*/ 336 h 506"/>
              <a:gd name="T2" fmla="*/ 160 w 400"/>
              <a:gd name="T3" fmla="*/ 336 h 506"/>
              <a:gd name="T4" fmla="*/ 89 w 400"/>
              <a:gd name="T5" fmla="*/ 505 h 506"/>
              <a:gd name="T6" fmla="*/ 124 w 400"/>
              <a:gd name="T7" fmla="*/ 248 h 506"/>
              <a:gd name="T8" fmla="*/ 186 w 400"/>
              <a:gd name="T9" fmla="*/ 124 h 506"/>
              <a:gd name="T10" fmla="*/ 213 w 400"/>
              <a:gd name="T11" fmla="*/ 319 h 506"/>
              <a:gd name="T12" fmla="*/ 293 w 400"/>
              <a:gd name="T13" fmla="*/ 97 h 506"/>
              <a:gd name="T14" fmla="*/ 62 w 400"/>
              <a:gd name="T15" fmla="*/ 213 h 506"/>
              <a:gd name="T16" fmla="*/ 71 w 400"/>
              <a:gd name="T17" fmla="*/ 301 h 506"/>
              <a:gd name="T18" fmla="*/ 0 w 400"/>
              <a:gd name="T19" fmla="*/ 186 h 506"/>
              <a:gd name="T20" fmla="*/ 168 w 400"/>
              <a:gd name="T21" fmla="*/ 17 h 506"/>
              <a:gd name="T22" fmla="*/ 390 w 400"/>
              <a:gd name="T23" fmla="*/ 151 h 506"/>
              <a:gd name="T24" fmla="*/ 231 w 400"/>
              <a:gd name="T25" fmla="*/ 372 h 506"/>
              <a:gd name="T26" fmla="*/ 160 w 400"/>
              <a:gd name="T27" fmla="*/ 33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506">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4" name="Freeform 52">
            <a:extLst>
              <a:ext uri="{FF2B5EF4-FFF2-40B4-BE49-F238E27FC236}">
                <a16:creationId xmlns:a16="http://schemas.microsoft.com/office/drawing/2014/main" id="{C07D2BE7-B478-BC45-BAAA-807C7B033B6D}"/>
              </a:ext>
            </a:extLst>
          </p:cNvPr>
          <p:cNvSpPr>
            <a:spLocks noChangeArrowheads="1"/>
          </p:cNvSpPr>
          <p:nvPr userDrawn="1"/>
        </p:nvSpPr>
        <p:spPr bwMode="auto">
          <a:xfrm>
            <a:off x="8218643" y="699220"/>
            <a:ext cx="260220" cy="25717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57 w 479"/>
              <a:gd name="T13" fmla="*/ 293 h 471"/>
              <a:gd name="T14" fmla="*/ 257 w 479"/>
              <a:gd name="T15" fmla="*/ 293 h 471"/>
              <a:gd name="T16" fmla="*/ 222 w 479"/>
              <a:gd name="T17" fmla="*/ 275 h 471"/>
              <a:gd name="T18" fmla="*/ 186 w 479"/>
              <a:gd name="T19" fmla="*/ 363 h 471"/>
              <a:gd name="T20" fmla="*/ 204 w 479"/>
              <a:gd name="T21" fmla="*/ 231 h 471"/>
              <a:gd name="T22" fmla="*/ 240 w 479"/>
              <a:gd name="T23" fmla="*/ 169 h 471"/>
              <a:gd name="T24" fmla="*/ 249 w 479"/>
              <a:gd name="T25" fmla="*/ 266 h 471"/>
              <a:gd name="T26" fmla="*/ 284 w 479"/>
              <a:gd name="T27" fmla="*/ 151 h 471"/>
              <a:gd name="T28" fmla="*/ 169 w 479"/>
              <a:gd name="T29" fmla="*/ 213 h 471"/>
              <a:gd name="T30" fmla="*/ 178 w 479"/>
              <a:gd name="T31" fmla="*/ 257 h 471"/>
              <a:gd name="T32" fmla="*/ 142 w 479"/>
              <a:gd name="T33" fmla="*/ 195 h 471"/>
              <a:gd name="T34" fmla="*/ 231 w 479"/>
              <a:gd name="T35" fmla="*/ 107 h 471"/>
              <a:gd name="T36" fmla="*/ 337 w 479"/>
              <a:gd name="T37" fmla="*/ 178 h 471"/>
              <a:gd name="T38" fmla="*/ 257 w 479"/>
              <a:gd name="T39" fmla="*/ 29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57" y="293"/>
                </a:moveTo>
                <a:lnTo>
                  <a:pt x="257" y="293"/>
                </a:lnTo>
                <a:cubicBezTo>
                  <a:pt x="240" y="293"/>
                  <a:pt x="231" y="284"/>
                  <a:pt x="222" y="275"/>
                </a:cubicBezTo>
                <a:cubicBezTo>
                  <a:pt x="213" y="310"/>
                  <a:pt x="204" y="346"/>
                  <a:pt x="186" y="363"/>
                </a:cubicBezTo>
                <a:cubicBezTo>
                  <a:pt x="178" y="310"/>
                  <a:pt x="195" y="266"/>
                  <a:pt x="204" y="231"/>
                </a:cubicBezTo>
                <a:cubicBezTo>
                  <a:pt x="186" y="204"/>
                  <a:pt x="204" y="151"/>
                  <a:pt x="240" y="169"/>
                </a:cubicBezTo>
                <a:cubicBezTo>
                  <a:pt x="275" y="178"/>
                  <a:pt x="204" y="257"/>
                  <a:pt x="249" y="266"/>
                </a:cubicBezTo>
                <a:cubicBezTo>
                  <a:pt x="302" y="275"/>
                  <a:pt x="319" y="178"/>
                  <a:pt x="284" y="151"/>
                </a:cubicBezTo>
                <a:cubicBezTo>
                  <a:pt x="249" y="107"/>
                  <a:pt x="159" y="151"/>
                  <a:pt x="169" y="213"/>
                </a:cubicBezTo>
                <a:cubicBezTo>
                  <a:pt x="178" y="231"/>
                  <a:pt x="186" y="231"/>
                  <a:pt x="178" y="257"/>
                </a:cubicBezTo>
                <a:cubicBezTo>
                  <a:pt x="151" y="248"/>
                  <a:pt x="142" y="222"/>
                  <a:pt x="142" y="195"/>
                </a:cubicBezTo>
                <a:cubicBezTo>
                  <a:pt x="142" y="151"/>
                  <a:pt x="186" y="116"/>
                  <a:pt x="231" y="107"/>
                </a:cubicBezTo>
                <a:cubicBezTo>
                  <a:pt x="284" y="107"/>
                  <a:pt x="328" y="134"/>
                  <a:pt x="337" y="178"/>
                </a:cubicBezTo>
                <a:cubicBezTo>
                  <a:pt x="346" y="231"/>
                  <a:pt x="310" y="293"/>
                  <a:pt x="257" y="293"/>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5" name="Freeform 53">
            <a:extLst>
              <a:ext uri="{FF2B5EF4-FFF2-40B4-BE49-F238E27FC236}">
                <a16:creationId xmlns:a16="http://schemas.microsoft.com/office/drawing/2014/main" id="{6EE1D8C6-DDF7-8F42-A996-D0EAAAD7D201}"/>
              </a:ext>
            </a:extLst>
          </p:cNvPr>
          <p:cNvSpPr>
            <a:spLocks noChangeArrowheads="1"/>
          </p:cNvSpPr>
          <p:nvPr userDrawn="1"/>
        </p:nvSpPr>
        <p:spPr bwMode="auto">
          <a:xfrm>
            <a:off x="3918177" y="1780307"/>
            <a:ext cx="250692" cy="245864"/>
          </a:xfrm>
          <a:custGeom>
            <a:avLst/>
            <a:gdLst>
              <a:gd name="T0" fmla="*/ 195 w 462"/>
              <a:gd name="T1" fmla="*/ 0 h 453"/>
              <a:gd name="T2" fmla="*/ 195 w 462"/>
              <a:gd name="T3" fmla="*/ 0 h 453"/>
              <a:gd name="T4" fmla="*/ 0 w 462"/>
              <a:gd name="T5" fmla="*/ 222 h 453"/>
              <a:gd name="T6" fmla="*/ 53 w 462"/>
              <a:gd name="T7" fmla="*/ 372 h 453"/>
              <a:gd name="T8" fmla="*/ 195 w 462"/>
              <a:gd name="T9" fmla="*/ 142 h 453"/>
              <a:gd name="T10" fmla="*/ 195 w 462"/>
              <a:gd name="T11" fmla="*/ 0 h 453"/>
              <a:gd name="T12" fmla="*/ 230 w 462"/>
              <a:gd name="T13" fmla="*/ 284 h 453"/>
              <a:gd name="T14" fmla="*/ 230 w 462"/>
              <a:gd name="T15" fmla="*/ 284 h 453"/>
              <a:gd name="T16" fmla="*/ 124 w 462"/>
              <a:gd name="T17" fmla="*/ 425 h 453"/>
              <a:gd name="T18" fmla="*/ 230 w 462"/>
              <a:gd name="T19" fmla="*/ 452 h 453"/>
              <a:gd name="T20" fmla="*/ 336 w 462"/>
              <a:gd name="T21" fmla="*/ 425 h 453"/>
              <a:gd name="T22" fmla="*/ 230 w 462"/>
              <a:gd name="T23" fmla="*/ 284 h 453"/>
              <a:gd name="T24" fmla="*/ 265 w 462"/>
              <a:gd name="T25" fmla="*/ 142 h 453"/>
              <a:gd name="T26" fmla="*/ 265 w 462"/>
              <a:gd name="T27" fmla="*/ 142 h 453"/>
              <a:gd name="T28" fmla="*/ 408 w 462"/>
              <a:gd name="T29" fmla="*/ 372 h 453"/>
              <a:gd name="T30" fmla="*/ 461 w 462"/>
              <a:gd name="T31" fmla="*/ 222 h 453"/>
              <a:gd name="T32" fmla="*/ 265 w 462"/>
              <a:gd name="T33" fmla="*/ 0 h 453"/>
              <a:gd name="T34" fmla="*/ 265 w 462"/>
              <a:gd name="T35" fmla="*/ 14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2" h="453">
                <a:moveTo>
                  <a:pt x="195" y="0"/>
                </a:moveTo>
                <a:lnTo>
                  <a:pt x="195" y="0"/>
                </a:lnTo>
                <a:cubicBezTo>
                  <a:pt x="79" y="18"/>
                  <a:pt x="0" y="106"/>
                  <a:pt x="0" y="222"/>
                </a:cubicBezTo>
                <a:cubicBezTo>
                  <a:pt x="0" y="284"/>
                  <a:pt x="26" y="328"/>
                  <a:pt x="53" y="372"/>
                </a:cubicBezTo>
                <a:cubicBezTo>
                  <a:pt x="133" y="337"/>
                  <a:pt x="195" y="248"/>
                  <a:pt x="195" y="142"/>
                </a:cubicBezTo>
                <a:lnTo>
                  <a:pt x="195" y="0"/>
                </a:lnTo>
                <a:close/>
                <a:moveTo>
                  <a:pt x="230" y="284"/>
                </a:moveTo>
                <a:lnTo>
                  <a:pt x="230" y="284"/>
                </a:lnTo>
                <a:cubicBezTo>
                  <a:pt x="212" y="337"/>
                  <a:pt x="177" y="390"/>
                  <a:pt x="124" y="425"/>
                </a:cubicBezTo>
                <a:cubicBezTo>
                  <a:pt x="151" y="443"/>
                  <a:pt x="186" y="452"/>
                  <a:pt x="230" y="452"/>
                </a:cubicBezTo>
                <a:cubicBezTo>
                  <a:pt x="265" y="452"/>
                  <a:pt x="310" y="443"/>
                  <a:pt x="336" y="425"/>
                </a:cubicBezTo>
                <a:cubicBezTo>
                  <a:pt x="283" y="390"/>
                  <a:pt x="248" y="337"/>
                  <a:pt x="230" y="284"/>
                </a:cubicBezTo>
                <a:close/>
                <a:moveTo>
                  <a:pt x="265" y="142"/>
                </a:moveTo>
                <a:lnTo>
                  <a:pt x="265" y="142"/>
                </a:lnTo>
                <a:cubicBezTo>
                  <a:pt x="265" y="248"/>
                  <a:pt x="327" y="328"/>
                  <a:pt x="408" y="372"/>
                </a:cubicBezTo>
                <a:cubicBezTo>
                  <a:pt x="434" y="328"/>
                  <a:pt x="461" y="284"/>
                  <a:pt x="461" y="222"/>
                </a:cubicBezTo>
                <a:cubicBezTo>
                  <a:pt x="461" y="106"/>
                  <a:pt x="372" y="18"/>
                  <a:pt x="265" y="0"/>
                </a:cubicBezTo>
                <a:lnTo>
                  <a:pt x="265" y="142"/>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6" name="Freeform 54">
            <a:extLst>
              <a:ext uri="{FF2B5EF4-FFF2-40B4-BE49-F238E27FC236}">
                <a16:creationId xmlns:a16="http://schemas.microsoft.com/office/drawing/2014/main" id="{66C7D25D-D7B2-3C42-9996-B51C953174E3}"/>
              </a:ext>
            </a:extLst>
          </p:cNvPr>
          <p:cNvSpPr>
            <a:spLocks noChangeArrowheads="1"/>
          </p:cNvSpPr>
          <p:nvPr userDrawn="1"/>
        </p:nvSpPr>
        <p:spPr bwMode="auto">
          <a:xfrm>
            <a:off x="6070792" y="1261195"/>
            <a:ext cx="260219" cy="207764"/>
          </a:xfrm>
          <a:custGeom>
            <a:avLst/>
            <a:gdLst>
              <a:gd name="T0" fmla="*/ 381 w 480"/>
              <a:gd name="T1" fmla="*/ 168 h 382"/>
              <a:gd name="T2" fmla="*/ 381 w 480"/>
              <a:gd name="T3" fmla="*/ 168 h 382"/>
              <a:gd name="T4" fmla="*/ 453 w 480"/>
              <a:gd name="T5" fmla="*/ 80 h 382"/>
              <a:gd name="T6" fmla="*/ 302 w 480"/>
              <a:gd name="T7" fmla="*/ 27 h 382"/>
              <a:gd name="T8" fmla="*/ 284 w 480"/>
              <a:gd name="T9" fmla="*/ 18 h 382"/>
              <a:gd name="T10" fmla="*/ 284 w 480"/>
              <a:gd name="T11" fmla="*/ 160 h 382"/>
              <a:gd name="T12" fmla="*/ 222 w 480"/>
              <a:gd name="T13" fmla="*/ 266 h 382"/>
              <a:gd name="T14" fmla="*/ 106 w 480"/>
              <a:gd name="T15" fmla="*/ 230 h 382"/>
              <a:gd name="T16" fmla="*/ 160 w 480"/>
              <a:gd name="T17" fmla="*/ 115 h 382"/>
              <a:gd name="T18" fmla="*/ 240 w 480"/>
              <a:gd name="T19" fmla="*/ 115 h 382"/>
              <a:gd name="T20" fmla="*/ 240 w 480"/>
              <a:gd name="T21" fmla="*/ 0 h 382"/>
              <a:gd name="T22" fmla="*/ 196 w 480"/>
              <a:gd name="T23" fmla="*/ 0 h 382"/>
              <a:gd name="T24" fmla="*/ 0 w 480"/>
              <a:gd name="T25" fmla="*/ 186 h 382"/>
              <a:gd name="T26" fmla="*/ 196 w 480"/>
              <a:gd name="T27" fmla="*/ 381 h 382"/>
              <a:gd name="T28" fmla="*/ 381 w 480"/>
              <a:gd name="T29" fmla="*/ 186 h 382"/>
              <a:gd name="T30" fmla="*/ 381 w 480"/>
              <a:gd name="T31" fmla="*/ 16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0" h="382">
                <a:moveTo>
                  <a:pt x="381" y="168"/>
                </a:moveTo>
                <a:lnTo>
                  <a:pt x="381" y="168"/>
                </a:lnTo>
                <a:cubicBezTo>
                  <a:pt x="443" y="151"/>
                  <a:pt x="479" y="89"/>
                  <a:pt x="453" y="80"/>
                </a:cubicBezTo>
                <a:cubicBezTo>
                  <a:pt x="390" y="80"/>
                  <a:pt x="337" y="53"/>
                  <a:pt x="302" y="27"/>
                </a:cubicBezTo>
                <a:cubicBezTo>
                  <a:pt x="293" y="27"/>
                  <a:pt x="293" y="27"/>
                  <a:pt x="284" y="18"/>
                </a:cubicBezTo>
                <a:cubicBezTo>
                  <a:pt x="284" y="160"/>
                  <a:pt x="284" y="160"/>
                  <a:pt x="284" y="160"/>
                </a:cubicBezTo>
                <a:cubicBezTo>
                  <a:pt x="284" y="213"/>
                  <a:pt x="257" y="248"/>
                  <a:pt x="222" y="266"/>
                </a:cubicBezTo>
                <a:cubicBezTo>
                  <a:pt x="178" y="283"/>
                  <a:pt x="124" y="275"/>
                  <a:pt x="106" y="230"/>
                </a:cubicBezTo>
                <a:cubicBezTo>
                  <a:pt x="90" y="195"/>
                  <a:pt x="115" y="142"/>
                  <a:pt x="160" y="115"/>
                </a:cubicBezTo>
                <a:cubicBezTo>
                  <a:pt x="187" y="106"/>
                  <a:pt x="213" y="106"/>
                  <a:pt x="240" y="115"/>
                </a:cubicBezTo>
                <a:cubicBezTo>
                  <a:pt x="240" y="0"/>
                  <a:pt x="240" y="0"/>
                  <a:pt x="240" y="0"/>
                </a:cubicBezTo>
                <a:cubicBezTo>
                  <a:pt x="222" y="0"/>
                  <a:pt x="213" y="0"/>
                  <a:pt x="196" y="0"/>
                </a:cubicBezTo>
                <a:cubicBezTo>
                  <a:pt x="90" y="0"/>
                  <a:pt x="0" y="80"/>
                  <a:pt x="0" y="186"/>
                </a:cubicBezTo>
                <a:cubicBezTo>
                  <a:pt x="0" y="293"/>
                  <a:pt x="90" y="381"/>
                  <a:pt x="196" y="381"/>
                </a:cubicBezTo>
                <a:cubicBezTo>
                  <a:pt x="302" y="381"/>
                  <a:pt x="381" y="293"/>
                  <a:pt x="381" y="186"/>
                </a:cubicBezTo>
                <a:cubicBezTo>
                  <a:pt x="381" y="177"/>
                  <a:pt x="381" y="168"/>
                  <a:pt x="381" y="168"/>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7" name="Freeform 55">
            <a:extLst>
              <a:ext uri="{FF2B5EF4-FFF2-40B4-BE49-F238E27FC236}">
                <a16:creationId xmlns:a16="http://schemas.microsoft.com/office/drawing/2014/main" id="{423FFC95-9999-F74F-A186-6F87EB963844}"/>
              </a:ext>
            </a:extLst>
          </p:cNvPr>
          <p:cNvSpPr>
            <a:spLocks noChangeArrowheads="1"/>
          </p:cNvSpPr>
          <p:nvPr userDrawn="1"/>
        </p:nvSpPr>
        <p:spPr bwMode="auto">
          <a:xfrm>
            <a:off x="6603735" y="1237382"/>
            <a:ext cx="260815" cy="255389"/>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28 w 480"/>
              <a:gd name="T13" fmla="*/ 222 h 471"/>
              <a:gd name="T14" fmla="*/ 328 w 480"/>
              <a:gd name="T15" fmla="*/ 222 h 471"/>
              <a:gd name="T16" fmla="*/ 328 w 480"/>
              <a:gd name="T17" fmla="*/ 231 h 471"/>
              <a:gd name="T18" fmla="*/ 230 w 480"/>
              <a:gd name="T19" fmla="*/ 328 h 471"/>
              <a:gd name="T20" fmla="*/ 133 w 480"/>
              <a:gd name="T21" fmla="*/ 231 h 471"/>
              <a:gd name="T22" fmla="*/ 230 w 480"/>
              <a:gd name="T23" fmla="*/ 134 h 471"/>
              <a:gd name="T24" fmla="*/ 248 w 480"/>
              <a:gd name="T25" fmla="*/ 143 h 471"/>
              <a:gd name="T26" fmla="*/ 248 w 480"/>
              <a:gd name="T27" fmla="*/ 196 h 471"/>
              <a:gd name="T28" fmla="*/ 213 w 480"/>
              <a:gd name="T29" fmla="*/ 196 h 471"/>
              <a:gd name="T30" fmla="*/ 186 w 480"/>
              <a:gd name="T31" fmla="*/ 258 h 471"/>
              <a:gd name="T32" fmla="*/ 248 w 480"/>
              <a:gd name="T33" fmla="*/ 275 h 471"/>
              <a:gd name="T34" fmla="*/ 275 w 480"/>
              <a:gd name="T35" fmla="*/ 222 h 471"/>
              <a:gd name="T36" fmla="*/ 275 w 480"/>
              <a:gd name="T37" fmla="*/ 151 h 471"/>
              <a:gd name="T38" fmla="*/ 283 w 480"/>
              <a:gd name="T39" fmla="*/ 151 h 471"/>
              <a:gd name="T40" fmla="*/ 354 w 480"/>
              <a:gd name="T41" fmla="*/ 178 h 471"/>
              <a:gd name="T42" fmla="*/ 328 w 480"/>
              <a:gd name="T43" fmla="*/ 22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28" y="222"/>
                </a:moveTo>
                <a:lnTo>
                  <a:pt x="328" y="222"/>
                </a:lnTo>
                <a:lnTo>
                  <a:pt x="328" y="231"/>
                </a:lnTo>
                <a:cubicBezTo>
                  <a:pt x="328" y="293"/>
                  <a:pt x="283" y="328"/>
                  <a:pt x="230" y="328"/>
                </a:cubicBezTo>
                <a:cubicBezTo>
                  <a:pt x="177" y="328"/>
                  <a:pt x="133" y="293"/>
                  <a:pt x="133" y="231"/>
                </a:cubicBezTo>
                <a:cubicBezTo>
                  <a:pt x="133" y="178"/>
                  <a:pt x="177" y="134"/>
                  <a:pt x="230" y="134"/>
                </a:cubicBezTo>
                <a:cubicBezTo>
                  <a:pt x="239" y="134"/>
                  <a:pt x="248" y="134"/>
                  <a:pt x="248" y="143"/>
                </a:cubicBezTo>
                <a:cubicBezTo>
                  <a:pt x="248" y="196"/>
                  <a:pt x="248" y="196"/>
                  <a:pt x="248" y="196"/>
                </a:cubicBezTo>
                <a:cubicBezTo>
                  <a:pt x="239" y="187"/>
                  <a:pt x="222" y="196"/>
                  <a:pt x="213" y="196"/>
                </a:cubicBezTo>
                <a:cubicBezTo>
                  <a:pt x="186" y="213"/>
                  <a:pt x="177" y="231"/>
                  <a:pt x="186" y="258"/>
                </a:cubicBezTo>
                <a:cubicBezTo>
                  <a:pt x="195" y="275"/>
                  <a:pt x="222" y="284"/>
                  <a:pt x="248" y="275"/>
                </a:cubicBezTo>
                <a:cubicBezTo>
                  <a:pt x="257" y="267"/>
                  <a:pt x="275" y="249"/>
                  <a:pt x="275" y="222"/>
                </a:cubicBezTo>
                <a:cubicBezTo>
                  <a:pt x="275" y="151"/>
                  <a:pt x="275" y="151"/>
                  <a:pt x="275" y="151"/>
                </a:cubicBezTo>
                <a:lnTo>
                  <a:pt x="283" y="151"/>
                </a:lnTo>
                <a:cubicBezTo>
                  <a:pt x="301" y="160"/>
                  <a:pt x="328" y="178"/>
                  <a:pt x="354" y="178"/>
                </a:cubicBezTo>
                <a:cubicBezTo>
                  <a:pt x="372" y="178"/>
                  <a:pt x="354" y="213"/>
                  <a:pt x="328" y="222"/>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8" name="Freeform 56">
            <a:extLst>
              <a:ext uri="{FF2B5EF4-FFF2-40B4-BE49-F238E27FC236}">
                <a16:creationId xmlns:a16="http://schemas.microsoft.com/office/drawing/2014/main" id="{AAC72AEA-B23D-124B-BB01-AAABDEB48746}"/>
              </a:ext>
            </a:extLst>
          </p:cNvPr>
          <p:cNvSpPr>
            <a:spLocks noChangeArrowheads="1"/>
          </p:cNvSpPr>
          <p:nvPr userDrawn="1"/>
        </p:nvSpPr>
        <p:spPr bwMode="auto">
          <a:xfrm>
            <a:off x="1790571" y="1780307"/>
            <a:ext cx="222109" cy="245864"/>
          </a:xfrm>
          <a:custGeom>
            <a:avLst/>
            <a:gdLst>
              <a:gd name="T0" fmla="*/ 364 w 409"/>
              <a:gd name="T1" fmla="*/ 80 h 453"/>
              <a:gd name="T2" fmla="*/ 364 w 409"/>
              <a:gd name="T3" fmla="*/ 80 h 453"/>
              <a:gd name="T4" fmla="*/ 329 w 409"/>
              <a:gd name="T5" fmla="*/ 53 h 453"/>
              <a:gd name="T6" fmla="*/ 222 w 409"/>
              <a:gd name="T7" fmla="*/ 45 h 453"/>
              <a:gd name="T8" fmla="*/ 204 w 409"/>
              <a:gd name="T9" fmla="*/ 9 h 453"/>
              <a:gd name="T10" fmla="*/ 142 w 409"/>
              <a:gd name="T11" fmla="*/ 0 h 453"/>
              <a:gd name="T12" fmla="*/ 124 w 409"/>
              <a:gd name="T13" fmla="*/ 45 h 453"/>
              <a:gd name="T14" fmla="*/ 124 w 409"/>
              <a:gd name="T15" fmla="*/ 98 h 453"/>
              <a:gd name="T16" fmla="*/ 80 w 409"/>
              <a:gd name="T17" fmla="*/ 133 h 453"/>
              <a:gd name="T18" fmla="*/ 27 w 409"/>
              <a:gd name="T19" fmla="*/ 133 h 453"/>
              <a:gd name="T20" fmla="*/ 0 w 409"/>
              <a:gd name="T21" fmla="*/ 151 h 453"/>
              <a:gd name="T22" fmla="*/ 45 w 409"/>
              <a:gd name="T23" fmla="*/ 302 h 453"/>
              <a:gd name="T24" fmla="*/ 169 w 409"/>
              <a:gd name="T25" fmla="*/ 319 h 453"/>
              <a:gd name="T26" fmla="*/ 186 w 409"/>
              <a:gd name="T27" fmla="*/ 266 h 453"/>
              <a:gd name="T28" fmla="*/ 231 w 409"/>
              <a:gd name="T29" fmla="*/ 310 h 453"/>
              <a:gd name="T30" fmla="*/ 302 w 409"/>
              <a:gd name="T31" fmla="*/ 337 h 453"/>
              <a:gd name="T32" fmla="*/ 293 w 409"/>
              <a:gd name="T33" fmla="*/ 399 h 453"/>
              <a:gd name="T34" fmla="*/ 248 w 409"/>
              <a:gd name="T35" fmla="*/ 408 h 453"/>
              <a:gd name="T36" fmla="*/ 239 w 409"/>
              <a:gd name="T37" fmla="*/ 372 h 453"/>
              <a:gd name="T38" fmla="*/ 257 w 409"/>
              <a:gd name="T39" fmla="*/ 372 h 453"/>
              <a:gd name="T40" fmla="*/ 257 w 409"/>
              <a:gd name="T41" fmla="*/ 337 h 453"/>
              <a:gd name="T42" fmla="*/ 186 w 409"/>
              <a:gd name="T43" fmla="*/ 372 h 453"/>
              <a:gd name="T44" fmla="*/ 195 w 409"/>
              <a:gd name="T45" fmla="*/ 434 h 453"/>
              <a:gd name="T46" fmla="*/ 293 w 409"/>
              <a:gd name="T47" fmla="*/ 452 h 453"/>
              <a:gd name="T48" fmla="*/ 364 w 409"/>
              <a:gd name="T49" fmla="*/ 80 h 453"/>
              <a:gd name="T50" fmla="*/ 319 w 409"/>
              <a:gd name="T51" fmla="*/ 231 h 453"/>
              <a:gd name="T52" fmla="*/ 319 w 409"/>
              <a:gd name="T53" fmla="*/ 231 h 453"/>
              <a:gd name="T54" fmla="*/ 284 w 409"/>
              <a:gd name="T55" fmla="*/ 222 h 453"/>
              <a:gd name="T56" fmla="*/ 248 w 409"/>
              <a:gd name="T57" fmla="*/ 231 h 453"/>
              <a:gd name="T58" fmla="*/ 284 w 409"/>
              <a:gd name="T59" fmla="*/ 177 h 453"/>
              <a:gd name="T60" fmla="*/ 319 w 409"/>
              <a:gd name="T61" fmla="*/ 23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9" h="453">
                <a:moveTo>
                  <a:pt x="364" y="80"/>
                </a:moveTo>
                <a:lnTo>
                  <a:pt x="364" y="80"/>
                </a:lnTo>
                <a:cubicBezTo>
                  <a:pt x="364" y="53"/>
                  <a:pt x="329" y="53"/>
                  <a:pt x="329" y="53"/>
                </a:cubicBezTo>
                <a:cubicBezTo>
                  <a:pt x="222" y="45"/>
                  <a:pt x="222" y="45"/>
                  <a:pt x="222" y="45"/>
                </a:cubicBezTo>
                <a:cubicBezTo>
                  <a:pt x="222" y="45"/>
                  <a:pt x="222" y="18"/>
                  <a:pt x="204" y="9"/>
                </a:cubicBezTo>
                <a:cubicBezTo>
                  <a:pt x="177" y="0"/>
                  <a:pt x="160" y="0"/>
                  <a:pt x="142" y="0"/>
                </a:cubicBezTo>
                <a:cubicBezTo>
                  <a:pt x="124" y="0"/>
                  <a:pt x="124" y="27"/>
                  <a:pt x="124" y="45"/>
                </a:cubicBezTo>
                <a:cubicBezTo>
                  <a:pt x="124" y="62"/>
                  <a:pt x="124" y="89"/>
                  <a:pt x="124" y="98"/>
                </a:cubicBezTo>
                <a:cubicBezTo>
                  <a:pt x="124" y="124"/>
                  <a:pt x="116" y="133"/>
                  <a:pt x="80" y="133"/>
                </a:cubicBezTo>
                <a:cubicBezTo>
                  <a:pt x="27" y="133"/>
                  <a:pt x="27" y="133"/>
                  <a:pt x="27" y="133"/>
                </a:cubicBezTo>
                <a:cubicBezTo>
                  <a:pt x="10" y="133"/>
                  <a:pt x="0" y="133"/>
                  <a:pt x="0" y="151"/>
                </a:cubicBezTo>
                <a:cubicBezTo>
                  <a:pt x="0" y="159"/>
                  <a:pt x="18" y="275"/>
                  <a:pt x="45" y="302"/>
                </a:cubicBezTo>
                <a:cubicBezTo>
                  <a:pt x="63" y="310"/>
                  <a:pt x="151" y="319"/>
                  <a:pt x="169" y="319"/>
                </a:cubicBezTo>
                <a:cubicBezTo>
                  <a:pt x="186" y="319"/>
                  <a:pt x="177" y="266"/>
                  <a:pt x="186" y="266"/>
                </a:cubicBezTo>
                <a:cubicBezTo>
                  <a:pt x="195" y="266"/>
                  <a:pt x="195" y="302"/>
                  <a:pt x="231" y="310"/>
                </a:cubicBezTo>
                <a:cubicBezTo>
                  <a:pt x="257" y="310"/>
                  <a:pt x="302" y="310"/>
                  <a:pt x="302" y="337"/>
                </a:cubicBezTo>
                <a:cubicBezTo>
                  <a:pt x="302" y="363"/>
                  <a:pt x="310" y="399"/>
                  <a:pt x="293" y="399"/>
                </a:cubicBezTo>
                <a:cubicBezTo>
                  <a:pt x="248" y="408"/>
                  <a:pt x="248" y="408"/>
                  <a:pt x="248" y="408"/>
                </a:cubicBezTo>
                <a:cubicBezTo>
                  <a:pt x="213" y="399"/>
                  <a:pt x="222" y="372"/>
                  <a:pt x="239" y="372"/>
                </a:cubicBezTo>
                <a:cubicBezTo>
                  <a:pt x="248" y="372"/>
                  <a:pt x="257" y="372"/>
                  <a:pt x="257" y="372"/>
                </a:cubicBezTo>
                <a:cubicBezTo>
                  <a:pt x="257" y="337"/>
                  <a:pt x="257" y="337"/>
                  <a:pt x="257" y="337"/>
                </a:cubicBezTo>
                <a:cubicBezTo>
                  <a:pt x="257" y="337"/>
                  <a:pt x="195" y="328"/>
                  <a:pt x="186" y="372"/>
                </a:cubicBezTo>
                <a:cubicBezTo>
                  <a:pt x="186" y="417"/>
                  <a:pt x="195" y="434"/>
                  <a:pt x="195" y="434"/>
                </a:cubicBezTo>
                <a:cubicBezTo>
                  <a:pt x="204" y="443"/>
                  <a:pt x="213" y="452"/>
                  <a:pt x="293" y="452"/>
                </a:cubicBezTo>
                <a:cubicBezTo>
                  <a:pt x="408" y="452"/>
                  <a:pt x="364" y="115"/>
                  <a:pt x="364" y="80"/>
                </a:cubicBezTo>
                <a:close/>
                <a:moveTo>
                  <a:pt x="319" y="231"/>
                </a:moveTo>
                <a:lnTo>
                  <a:pt x="319" y="231"/>
                </a:lnTo>
                <a:cubicBezTo>
                  <a:pt x="319" y="240"/>
                  <a:pt x="302" y="222"/>
                  <a:pt x="284" y="222"/>
                </a:cubicBezTo>
                <a:cubicBezTo>
                  <a:pt x="266" y="222"/>
                  <a:pt x="248" y="231"/>
                  <a:pt x="248" y="231"/>
                </a:cubicBezTo>
                <a:cubicBezTo>
                  <a:pt x="239" y="222"/>
                  <a:pt x="248" y="177"/>
                  <a:pt x="284" y="177"/>
                </a:cubicBezTo>
                <a:cubicBezTo>
                  <a:pt x="310" y="177"/>
                  <a:pt x="329" y="231"/>
                  <a:pt x="319" y="231"/>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9" name="Freeform 57">
            <a:extLst>
              <a:ext uri="{FF2B5EF4-FFF2-40B4-BE49-F238E27FC236}">
                <a16:creationId xmlns:a16="http://schemas.microsoft.com/office/drawing/2014/main" id="{3E3E3A7E-39F1-4D49-9DD4-788FF08DF8A5}"/>
              </a:ext>
            </a:extLst>
          </p:cNvPr>
          <p:cNvSpPr>
            <a:spLocks noChangeArrowheads="1"/>
          </p:cNvSpPr>
          <p:nvPr userDrawn="1"/>
        </p:nvSpPr>
        <p:spPr bwMode="auto">
          <a:xfrm>
            <a:off x="1790571" y="1785069"/>
            <a:ext cx="42874" cy="42863"/>
          </a:xfrm>
          <a:custGeom>
            <a:avLst/>
            <a:gdLst>
              <a:gd name="T0" fmla="*/ 80 w 81"/>
              <a:gd name="T1" fmla="*/ 71 h 81"/>
              <a:gd name="T2" fmla="*/ 80 w 81"/>
              <a:gd name="T3" fmla="*/ 71 h 81"/>
              <a:gd name="T4" fmla="*/ 80 w 81"/>
              <a:gd name="T5" fmla="*/ 0 h 81"/>
              <a:gd name="T6" fmla="*/ 0 w 81"/>
              <a:gd name="T7" fmla="*/ 80 h 81"/>
              <a:gd name="T8" fmla="*/ 71 w 81"/>
              <a:gd name="T9" fmla="*/ 80 h 81"/>
              <a:gd name="T10" fmla="*/ 80 w 81"/>
              <a:gd name="T11" fmla="*/ 71 h 81"/>
            </a:gdLst>
            <a:ahLst/>
            <a:cxnLst>
              <a:cxn ang="0">
                <a:pos x="T0" y="T1"/>
              </a:cxn>
              <a:cxn ang="0">
                <a:pos x="T2" y="T3"/>
              </a:cxn>
              <a:cxn ang="0">
                <a:pos x="T4" y="T5"/>
              </a:cxn>
              <a:cxn ang="0">
                <a:pos x="T6" y="T7"/>
              </a:cxn>
              <a:cxn ang="0">
                <a:pos x="T8" y="T9"/>
              </a:cxn>
              <a:cxn ang="0">
                <a:pos x="T10" y="T11"/>
              </a:cxn>
            </a:cxnLst>
            <a:rect l="0" t="0" r="r" b="b"/>
            <a:pathLst>
              <a:path w="81" h="81">
                <a:moveTo>
                  <a:pt x="80" y="71"/>
                </a:moveTo>
                <a:lnTo>
                  <a:pt x="80" y="71"/>
                </a:lnTo>
                <a:cubicBezTo>
                  <a:pt x="80" y="62"/>
                  <a:pt x="80" y="0"/>
                  <a:pt x="80" y="0"/>
                </a:cubicBezTo>
                <a:cubicBezTo>
                  <a:pt x="0" y="80"/>
                  <a:pt x="0" y="80"/>
                  <a:pt x="0" y="80"/>
                </a:cubicBezTo>
                <a:cubicBezTo>
                  <a:pt x="0" y="80"/>
                  <a:pt x="54" y="80"/>
                  <a:pt x="71" y="80"/>
                </a:cubicBezTo>
                <a:cubicBezTo>
                  <a:pt x="80" y="80"/>
                  <a:pt x="80" y="80"/>
                  <a:pt x="80" y="71"/>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0" name="Freeform 58">
            <a:extLst>
              <a:ext uri="{FF2B5EF4-FFF2-40B4-BE49-F238E27FC236}">
                <a16:creationId xmlns:a16="http://schemas.microsoft.com/office/drawing/2014/main" id="{4160C3D7-D276-D847-AD30-B4BA844C03BB}"/>
              </a:ext>
            </a:extLst>
          </p:cNvPr>
          <p:cNvSpPr>
            <a:spLocks noChangeArrowheads="1"/>
          </p:cNvSpPr>
          <p:nvPr userDrawn="1"/>
        </p:nvSpPr>
        <p:spPr bwMode="auto">
          <a:xfrm>
            <a:off x="3375110" y="699220"/>
            <a:ext cx="260220" cy="257175"/>
          </a:xfrm>
          <a:custGeom>
            <a:avLst/>
            <a:gdLst>
              <a:gd name="T0" fmla="*/ 240 w 480"/>
              <a:gd name="T1" fmla="*/ 0 h 471"/>
              <a:gd name="T2" fmla="*/ 240 w 480"/>
              <a:gd name="T3" fmla="*/ 0 h 471"/>
              <a:gd name="T4" fmla="*/ 0 w 480"/>
              <a:gd name="T5" fmla="*/ 231 h 471"/>
              <a:gd name="T6" fmla="*/ 240 w 480"/>
              <a:gd name="T7" fmla="*/ 470 h 471"/>
              <a:gd name="T8" fmla="*/ 479 w 480"/>
              <a:gd name="T9" fmla="*/ 231 h 471"/>
              <a:gd name="T10" fmla="*/ 240 w 480"/>
              <a:gd name="T11" fmla="*/ 0 h 471"/>
              <a:gd name="T12" fmla="*/ 346 w 480"/>
              <a:gd name="T13" fmla="*/ 187 h 471"/>
              <a:gd name="T14" fmla="*/ 346 w 480"/>
              <a:gd name="T15" fmla="*/ 187 h 471"/>
              <a:gd name="T16" fmla="*/ 249 w 480"/>
              <a:gd name="T17" fmla="*/ 338 h 471"/>
              <a:gd name="T18" fmla="*/ 195 w 480"/>
              <a:gd name="T19" fmla="*/ 319 h 471"/>
              <a:gd name="T20" fmla="*/ 160 w 480"/>
              <a:gd name="T21" fmla="*/ 195 h 471"/>
              <a:gd name="T22" fmla="*/ 134 w 480"/>
              <a:gd name="T23" fmla="*/ 204 h 471"/>
              <a:gd name="T24" fmla="*/ 124 w 480"/>
              <a:gd name="T25" fmla="*/ 195 h 471"/>
              <a:gd name="T26" fmla="*/ 195 w 480"/>
              <a:gd name="T27" fmla="*/ 142 h 471"/>
              <a:gd name="T28" fmla="*/ 231 w 480"/>
              <a:gd name="T29" fmla="*/ 222 h 471"/>
              <a:gd name="T30" fmla="*/ 249 w 480"/>
              <a:gd name="T31" fmla="*/ 266 h 471"/>
              <a:gd name="T32" fmla="*/ 284 w 480"/>
              <a:gd name="T33" fmla="*/ 222 h 471"/>
              <a:gd name="T34" fmla="*/ 258 w 480"/>
              <a:gd name="T35" fmla="*/ 195 h 471"/>
              <a:gd name="T36" fmla="*/ 346 w 480"/>
              <a:gd name="T3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0" h="471">
                <a:moveTo>
                  <a:pt x="240" y="0"/>
                </a:moveTo>
                <a:lnTo>
                  <a:pt x="240" y="0"/>
                </a:lnTo>
                <a:cubicBezTo>
                  <a:pt x="107" y="0"/>
                  <a:pt x="0" y="107"/>
                  <a:pt x="0" y="231"/>
                </a:cubicBezTo>
                <a:cubicBezTo>
                  <a:pt x="0" y="363"/>
                  <a:pt x="107" y="470"/>
                  <a:pt x="240" y="470"/>
                </a:cubicBezTo>
                <a:cubicBezTo>
                  <a:pt x="372" y="470"/>
                  <a:pt x="479" y="363"/>
                  <a:pt x="479" y="231"/>
                </a:cubicBezTo>
                <a:cubicBezTo>
                  <a:pt x="479" y="107"/>
                  <a:pt x="372" y="0"/>
                  <a:pt x="240" y="0"/>
                </a:cubicBezTo>
                <a:close/>
                <a:moveTo>
                  <a:pt x="346" y="187"/>
                </a:moveTo>
                <a:lnTo>
                  <a:pt x="346" y="187"/>
                </a:lnTo>
                <a:cubicBezTo>
                  <a:pt x="337" y="257"/>
                  <a:pt x="266" y="319"/>
                  <a:pt x="249" y="338"/>
                </a:cubicBezTo>
                <a:cubicBezTo>
                  <a:pt x="222" y="346"/>
                  <a:pt x="205" y="328"/>
                  <a:pt x="195" y="319"/>
                </a:cubicBezTo>
                <a:cubicBezTo>
                  <a:pt x="187" y="301"/>
                  <a:pt x="169" y="204"/>
                  <a:pt x="160" y="195"/>
                </a:cubicBezTo>
                <a:cubicBezTo>
                  <a:pt x="151" y="195"/>
                  <a:pt x="134" y="204"/>
                  <a:pt x="134" y="204"/>
                </a:cubicBezTo>
                <a:cubicBezTo>
                  <a:pt x="124" y="195"/>
                  <a:pt x="124" y="195"/>
                  <a:pt x="124" y="195"/>
                </a:cubicBezTo>
                <a:cubicBezTo>
                  <a:pt x="124" y="195"/>
                  <a:pt x="160" y="151"/>
                  <a:pt x="195" y="142"/>
                </a:cubicBezTo>
                <a:cubicBezTo>
                  <a:pt x="222" y="134"/>
                  <a:pt x="222" y="187"/>
                  <a:pt x="231" y="222"/>
                </a:cubicBezTo>
                <a:cubicBezTo>
                  <a:pt x="240" y="248"/>
                  <a:pt x="240" y="266"/>
                  <a:pt x="249" y="266"/>
                </a:cubicBezTo>
                <a:cubicBezTo>
                  <a:pt x="258" y="266"/>
                  <a:pt x="266" y="248"/>
                  <a:pt x="284" y="222"/>
                </a:cubicBezTo>
                <a:cubicBezTo>
                  <a:pt x="293" y="204"/>
                  <a:pt x="275" y="178"/>
                  <a:pt x="258" y="195"/>
                </a:cubicBezTo>
                <a:cubicBezTo>
                  <a:pt x="266" y="134"/>
                  <a:pt x="364" y="116"/>
                  <a:pt x="346" y="187"/>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1" name="Freeform 59">
            <a:extLst>
              <a:ext uri="{FF2B5EF4-FFF2-40B4-BE49-F238E27FC236}">
                <a16:creationId xmlns:a16="http://schemas.microsoft.com/office/drawing/2014/main" id="{19A65F11-29AC-A043-BA76-BBB236C73A42}"/>
              </a:ext>
            </a:extLst>
          </p:cNvPr>
          <p:cNvSpPr>
            <a:spLocks noChangeArrowheads="1"/>
          </p:cNvSpPr>
          <p:nvPr userDrawn="1"/>
        </p:nvSpPr>
        <p:spPr bwMode="auto">
          <a:xfrm>
            <a:off x="2298505" y="699220"/>
            <a:ext cx="260815" cy="257175"/>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284 h 471"/>
              <a:gd name="T14" fmla="*/ 177 w 479"/>
              <a:gd name="T15" fmla="*/ 284 h 471"/>
              <a:gd name="T16" fmla="*/ 124 w 479"/>
              <a:gd name="T17" fmla="*/ 231 h 471"/>
              <a:gd name="T18" fmla="*/ 177 w 479"/>
              <a:gd name="T19" fmla="*/ 187 h 471"/>
              <a:gd name="T20" fmla="*/ 221 w 479"/>
              <a:gd name="T21" fmla="*/ 231 h 471"/>
              <a:gd name="T22" fmla="*/ 177 w 479"/>
              <a:gd name="T23" fmla="*/ 284 h 471"/>
              <a:gd name="T24" fmla="*/ 300 w 479"/>
              <a:gd name="T25" fmla="*/ 284 h 471"/>
              <a:gd name="T26" fmla="*/ 300 w 479"/>
              <a:gd name="T27" fmla="*/ 284 h 471"/>
              <a:gd name="T28" fmla="*/ 256 w 479"/>
              <a:gd name="T29" fmla="*/ 231 h 471"/>
              <a:gd name="T30" fmla="*/ 300 w 479"/>
              <a:gd name="T31" fmla="*/ 187 h 471"/>
              <a:gd name="T32" fmla="*/ 354 w 479"/>
              <a:gd name="T33" fmla="*/ 231 h 471"/>
              <a:gd name="T34" fmla="*/ 300 w 479"/>
              <a:gd name="T35" fmla="*/ 28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471">
                <a:moveTo>
                  <a:pt x="239" y="0"/>
                </a:moveTo>
                <a:lnTo>
                  <a:pt x="239" y="0"/>
                </a:lnTo>
                <a:cubicBezTo>
                  <a:pt x="106" y="0"/>
                  <a:pt x="0" y="107"/>
                  <a:pt x="0" y="231"/>
                </a:cubicBezTo>
                <a:cubicBezTo>
                  <a:pt x="0" y="363"/>
                  <a:pt x="106" y="470"/>
                  <a:pt x="239" y="470"/>
                </a:cubicBezTo>
                <a:cubicBezTo>
                  <a:pt x="372" y="470"/>
                  <a:pt x="478" y="363"/>
                  <a:pt x="478" y="231"/>
                </a:cubicBezTo>
                <a:cubicBezTo>
                  <a:pt x="478" y="107"/>
                  <a:pt x="372" y="0"/>
                  <a:pt x="239" y="0"/>
                </a:cubicBezTo>
                <a:close/>
                <a:moveTo>
                  <a:pt x="177" y="284"/>
                </a:moveTo>
                <a:lnTo>
                  <a:pt x="177" y="284"/>
                </a:lnTo>
                <a:cubicBezTo>
                  <a:pt x="150" y="284"/>
                  <a:pt x="124" y="266"/>
                  <a:pt x="124" y="231"/>
                </a:cubicBezTo>
                <a:cubicBezTo>
                  <a:pt x="124" y="204"/>
                  <a:pt x="150" y="187"/>
                  <a:pt x="177" y="187"/>
                </a:cubicBezTo>
                <a:cubicBezTo>
                  <a:pt x="203" y="187"/>
                  <a:pt x="221" y="204"/>
                  <a:pt x="221" y="231"/>
                </a:cubicBezTo>
                <a:cubicBezTo>
                  <a:pt x="221" y="266"/>
                  <a:pt x="203" y="284"/>
                  <a:pt x="177" y="284"/>
                </a:cubicBezTo>
                <a:close/>
                <a:moveTo>
                  <a:pt x="300" y="284"/>
                </a:moveTo>
                <a:lnTo>
                  <a:pt x="300" y="284"/>
                </a:lnTo>
                <a:cubicBezTo>
                  <a:pt x="275" y="284"/>
                  <a:pt x="256" y="266"/>
                  <a:pt x="256" y="231"/>
                </a:cubicBezTo>
                <a:cubicBezTo>
                  <a:pt x="256" y="204"/>
                  <a:pt x="275" y="187"/>
                  <a:pt x="300" y="187"/>
                </a:cubicBezTo>
                <a:cubicBezTo>
                  <a:pt x="328" y="187"/>
                  <a:pt x="354" y="204"/>
                  <a:pt x="354" y="231"/>
                </a:cubicBezTo>
                <a:cubicBezTo>
                  <a:pt x="354" y="266"/>
                  <a:pt x="328" y="284"/>
                  <a:pt x="300" y="284"/>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2" name="Freeform 60">
            <a:extLst>
              <a:ext uri="{FF2B5EF4-FFF2-40B4-BE49-F238E27FC236}">
                <a16:creationId xmlns:a16="http://schemas.microsoft.com/office/drawing/2014/main" id="{CD61633C-C919-EF46-9797-3F96ECCD71EE}"/>
              </a:ext>
            </a:extLst>
          </p:cNvPr>
          <p:cNvSpPr>
            <a:spLocks noChangeArrowheads="1"/>
          </p:cNvSpPr>
          <p:nvPr userDrawn="1"/>
        </p:nvSpPr>
        <p:spPr bwMode="auto">
          <a:xfrm>
            <a:off x="2322324" y="1794594"/>
            <a:ext cx="213177" cy="214313"/>
          </a:xfrm>
          <a:custGeom>
            <a:avLst/>
            <a:gdLst>
              <a:gd name="T0" fmla="*/ 89 w 391"/>
              <a:gd name="T1" fmla="*/ 160 h 399"/>
              <a:gd name="T2" fmla="*/ 89 w 391"/>
              <a:gd name="T3" fmla="*/ 160 h 399"/>
              <a:gd name="T4" fmla="*/ 133 w 391"/>
              <a:gd name="T5" fmla="*/ 88 h 399"/>
              <a:gd name="T6" fmla="*/ 186 w 391"/>
              <a:gd name="T7" fmla="*/ 88 h 399"/>
              <a:gd name="T8" fmla="*/ 186 w 391"/>
              <a:gd name="T9" fmla="*/ 150 h 399"/>
              <a:gd name="T10" fmla="*/ 186 w 391"/>
              <a:gd name="T11" fmla="*/ 150 h 399"/>
              <a:gd name="T12" fmla="*/ 195 w 391"/>
              <a:gd name="T13" fmla="*/ 160 h 399"/>
              <a:gd name="T14" fmla="*/ 195 w 391"/>
              <a:gd name="T15" fmla="*/ 150 h 399"/>
              <a:gd name="T16" fmla="*/ 354 w 391"/>
              <a:gd name="T17" fmla="*/ 0 h 399"/>
              <a:gd name="T18" fmla="*/ 248 w 391"/>
              <a:gd name="T19" fmla="*/ 0 h 399"/>
              <a:gd name="T20" fmla="*/ 133 w 391"/>
              <a:gd name="T21" fmla="*/ 0 h 399"/>
              <a:gd name="T22" fmla="*/ 0 w 391"/>
              <a:gd name="T23" fmla="*/ 150 h 399"/>
              <a:gd name="T24" fmla="*/ 0 w 391"/>
              <a:gd name="T25" fmla="*/ 354 h 399"/>
              <a:gd name="T26" fmla="*/ 89 w 391"/>
              <a:gd name="T27" fmla="*/ 266 h 399"/>
              <a:gd name="T28" fmla="*/ 89 w 391"/>
              <a:gd name="T29" fmla="*/ 160 h 399"/>
              <a:gd name="T30" fmla="*/ 301 w 391"/>
              <a:gd name="T31" fmla="*/ 132 h 399"/>
              <a:gd name="T32" fmla="*/ 301 w 391"/>
              <a:gd name="T33" fmla="*/ 132 h 399"/>
              <a:gd name="T34" fmla="*/ 301 w 391"/>
              <a:gd name="T35" fmla="*/ 239 h 399"/>
              <a:gd name="T36" fmla="*/ 256 w 391"/>
              <a:gd name="T37" fmla="*/ 310 h 399"/>
              <a:gd name="T38" fmla="*/ 203 w 391"/>
              <a:gd name="T39" fmla="*/ 310 h 399"/>
              <a:gd name="T40" fmla="*/ 203 w 391"/>
              <a:gd name="T41" fmla="*/ 248 h 399"/>
              <a:gd name="T42" fmla="*/ 203 w 391"/>
              <a:gd name="T43" fmla="*/ 248 h 399"/>
              <a:gd name="T44" fmla="*/ 195 w 391"/>
              <a:gd name="T45" fmla="*/ 239 h 399"/>
              <a:gd name="T46" fmla="*/ 195 w 391"/>
              <a:gd name="T47" fmla="*/ 239 h 399"/>
              <a:gd name="T48" fmla="*/ 35 w 391"/>
              <a:gd name="T49" fmla="*/ 398 h 399"/>
              <a:gd name="T50" fmla="*/ 142 w 391"/>
              <a:gd name="T51" fmla="*/ 398 h 399"/>
              <a:gd name="T52" fmla="*/ 256 w 391"/>
              <a:gd name="T53" fmla="*/ 398 h 399"/>
              <a:gd name="T54" fmla="*/ 390 w 391"/>
              <a:gd name="T55" fmla="*/ 248 h 399"/>
              <a:gd name="T56" fmla="*/ 390 w 391"/>
              <a:gd name="T57" fmla="*/ 44 h 399"/>
              <a:gd name="T58" fmla="*/ 301 w 391"/>
              <a:gd name="T59" fmla="*/ 13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1" h="399">
                <a:moveTo>
                  <a:pt x="89" y="160"/>
                </a:moveTo>
                <a:lnTo>
                  <a:pt x="89" y="160"/>
                </a:lnTo>
                <a:cubicBezTo>
                  <a:pt x="89" y="124"/>
                  <a:pt x="97" y="97"/>
                  <a:pt x="133" y="88"/>
                </a:cubicBezTo>
                <a:cubicBezTo>
                  <a:pt x="142" y="88"/>
                  <a:pt x="168" y="88"/>
                  <a:pt x="186" y="88"/>
                </a:cubicBezTo>
                <a:cubicBezTo>
                  <a:pt x="186" y="150"/>
                  <a:pt x="186" y="150"/>
                  <a:pt x="186" y="150"/>
                </a:cubicBezTo>
                <a:lnTo>
                  <a:pt x="186" y="150"/>
                </a:lnTo>
                <a:cubicBezTo>
                  <a:pt x="186" y="160"/>
                  <a:pt x="195" y="160"/>
                  <a:pt x="195" y="160"/>
                </a:cubicBezTo>
                <a:cubicBezTo>
                  <a:pt x="195" y="160"/>
                  <a:pt x="195" y="160"/>
                  <a:pt x="195" y="150"/>
                </a:cubicBezTo>
                <a:cubicBezTo>
                  <a:pt x="354" y="0"/>
                  <a:pt x="354" y="0"/>
                  <a:pt x="354" y="0"/>
                </a:cubicBezTo>
                <a:cubicBezTo>
                  <a:pt x="248" y="0"/>
                  <a:pt x="248" y="0"/>
                  <a:pt x="248" y="0"/>
                </a:cubicBezTo>
                <a:cubicBezTo>
                  <a:pt x="133" y="0"/>
                  <a:pt x="133" y="0"/>
                  <a:pt x="133" y="0"/>
                </a:cubicBezTo>
                <a:cubicBezTo>
                  <a:pt x="44" y="0"/>
                  <a:pt x="0" y="53"/>
                  <a:pt x="0" y="150"/>
                </a:cubicBezTo>
                <a:cubicBezTo>
                  <a:pt x="0" y="354"/>
                  <a:pt x="0" y="354"/>
                  <a:pt x="0" y="354"/>
                </a:cubicBezTo>
                <a:cubicBezTo>
                  <a:pt x="89" y="266"/>
                  <a:pt x="89" y="266"/>
                  <a:pt x="89" y="266"/>
                </a:cubicBezTo>
                <a:lnTo>
                  <a:pt x="89" y="160"/>
                </a:lnTo>
                <a:close/>
                <a:moveTo>
                  <a:pt x="301" y="132"/>
                </a:moveTo>
                <a:lnTo>
                  <a:pt x="301" y="132"/>
                </a:lnTo>
                <a:cubicBezTo>
                  <a:pt x="301" y="239"/>
                  <a:pt x="301" y="239"/>
                  <a:pt x="301" y="239"/>
                </a:cubicBezTo>
                <a:cubicBezTo>
                  <a:pt x="301" y="275"/>
                  <a:pt x="293" y="301"/>
                  <a:pt x="256" y="310"/>
                </a:cubicBezTo>
                <a:cubicBezTo>
                  <a:pt x="248" y="310"/>
                  <a:pt x="221" y="310"/>
                  <a:pt x="203" y="310"/>
                </a:cubicBezTo>
                <a:cubicBezTo>
                  <a:pt x="203" y="248"/>
                  <a:pt x="203" y="248"/>
                  <a:pt x="203" y="248"/>
                </a:cubicBezTo>
                <a:lnTo>
                  <a:pt x="203" y="248"/>
                </a:lnTo>
                <a:cubicBezTo>
                  <a:pt x="203" y="239"/>
                  <a:pt x="195" y="239"/>
                  <a:pt x="195" y="239"/>
                </a:cubicBezTo>
                <a:lnTo>
                  <a:pt x="195" y="239"/>
                </a:lnTo>
                <a:cubicBezTo>
                  <a:pt x="35" y="398"/>
                  <a:pt x="35" y="398"/>
                  <a:pt x="35" y="398"/>
                </a:cubicBezTo>
                <a:cubicBezTo>
                  <a:pt x="142" y="398"/>
                  <a:pt x="142" y="398"/>
                  <a:pt x="142" y="398"/>
                </a:cubicBezTo>
                <a:cubicBezTo>
                  <a:pt x="256" y="398"/>
                  <a:pt x="256" y="398"/>
                  <a:pt x="256" y="398"/>
                </a:cubicBezTo>
                <a:cubicBezTo>
                  <a:pt x="346" y="398"/>
                  <a:pt x="390" y="345"/>
                  <a:pt x="390" y="248"/>
                </a:cubicBezTo>
                <a:cubicBezTo>
                  <a:pt x="390" y="44"/>
                  <a:pt x="390" y="44"/>
                  <a:pt x="390" y="44"/>
                </a:cubicBezTo>
                <a:lnTo>
                  <a:pt x="301" y="132"/>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3" name="Freeform 61">
            <a:extLst>
              <a:ext uri="{FF2B5EF4-FFF2-40B4-BE49-F238E27FC236}">
                <a16:creationId xmlns:a16="http://schemas.microsoft.com/office/drawing/2014/main" id="{E355AEE2-47C3-BF4A-AF4E-21E2E50F4B7A}"/>
              </a:ext>
            </a:extLst>
          </p:cNvPr>
          <p:cNvSpPr>
            <a:spLocks noChangeArrowheads="1"/>
          </p:cNvSpPr>
          <p:nvPr userDrawn="1"/>
        </p:nvSpPr>
        <p:spPr bwMode="auto">
          <a:xfrm>
            <a:off x="8209116" y="1237383"/>
            <a:ext cx="266769" cy="269676"/>
          </a:xfrm>
          <a:custGeom>
            <a:avLst/>
            <a:gdLst>
              <a:gd name="T0" fmla="*/ 433 w 496"/>
              <a:gd name="T1" fmla="*/ 311 h 498"/>
              <a:gd name="T2" fmla="*/ 433 w 496"/>
              <a:gd name="T3" fmla="*/ 311 h 498"/>
              <a:gd name="T4" fmla="*/ 372 w 496"/>
              <a:gd name="T5" fmla="*/ 320 h 498"/>
              <a:gd name="T6" fmla="*/ 106 w 496"/>
              <a:gd name="T7" fmla="*/ 409 h 498"/>
              <a:gd name="T8" fmla="*/ 123 w 496"/>
              <a:gd name="T9" fmla="*/ 417 h 498"/>
              <a:gd name="T10" fmla="*/ 442 w 496"/>
              <a:gd name="T11" fmla="*/ 364 h 498"/>
              <a:gd name="T12" fmla="*/ 433 w 496"/>
              <a:gd name="T13" fmla="*/ 311 h 498"/>
              <a:gd name="T14" fmla="*/ 132 w 496"/>
              <a:gd name="T15" fmla="*/ 293 h 498"/>
              <a:gd name="T16" fmla="*/ 132 w 496"/>
              <a:gd name="T17" fmla="*/ 293 h 498"/>
              <a:gd name="T18" fmla="*/ 186 w 496"/>
              <a:gd name="T19" fmla="*/ 19 h 498"/>
              <a:gd name="T20" fmla="*/ 159 w 496"/>
              <a:gd name="T21" fmla="*/ 28 h 498"/>
              <a:gd name="T22" fmla="*/ 53 w 496"/>
              <a:gd name="T23" fmla="*/ 328 h 498"/>
              <a:gd name="T24" fmla="*/ 106 w 496"/>
              <a:gd name="T25" fmla="*/ 347 h 498"/>
              <a:gd name="T26" fmla="*/ 132 w 496"/>
              <a:gd name="T27" fmla="*/ 293 h 498"/>
              <a:gd name="T28" fmla="*/ 274 w 496"/>
              <a:gd name="T29" fmla="*/ 9 h 498"/>
              <a:gd name="T30" fmla="*/ 274 w 496"/>
              <a:gd name="T31" fmla="*/ 9 h 498"/>
              <a:gd name="T32" fmla="*/ 239 w 496"/>
              <a:gd name="T33" fmla="*/ 45 h 498"/>
              <a:gd name="T34" fmla="*/ 274 w 496"/>
              <a:gd name="T35" fmla="*/ 90 h 498"/>
              <a:gd name="T36" fmla="*/ 478 w 496"/>
              <a:gd name="T37" fmla="*/ 275 h 498"/>
              <a:gd name="T38" fmla="*/ 487 w 496"/>
              <a:gd name="T39" fmla="*/ 258 h 498"/>
              <a:gd name="T40" fmla="*/ 274 w 496"/>
              <a:gd name="T41" fmla="*/ 9 h 498"/>
              <a:gd name="T42" fmla="*/ 176 w 496"/>
              <a:gd name="T43" fmla="*/ 249 h 498"/>
              <a:gd name="T44" fmla="*/ 176 w 496"/>
              <a:gd name="T45" fmla="*/ 249 h 498"/>
              <a:gd name="T46" fmla="*/ 176 w 496"/>
              <a:gd name="T47" fmla="*/ 284 h 498"/>
              <a:gd name="T48" fmla="*/ 195 w 496"/>
              <a:gd name="T49" fmla="*/ 267 h 498"/>
              <a:gd name="T50" fmla="*/ 203 w 496"/>
              <a:gd name="T51" fmla="*/ 293 h 498"/>
              <a:gd name="T52" fmla="*/ 195 w 496"/>
              <a:gd name="T53" fmla="*/ 303 h 498"/>
              <a:gd name="T54" fmla="*/ 221 w 496"/>
              <a:gd name="T55" fmla="*/ 320 h 498"/>
              <a:gd name="T56" fmla="*/ 257 w 496"/>
              <a:gd name="T57" fmla="*/ 311 h 498"/>
              <a:gd name="T58" fmla="*/ 257 w 496"/>
              <a:gd name="T59" fmla="*/ 311 h 498"/>
              <a:gd name="T60" fmla="*/ 292 w 496"/>
              <a:gd name="T61" fmla="*/ 320 h 498"/>
              <a:gd name="T62" fmla="*/ 319 w 496"/>
              <a:gd name="T63" fmla="*/ 303 h 498"/>
              <a:gd name="T64" fmla="*/ 310 w 496"/>
              <a:gd name="T65" fmla="*/ 293 h 498"/>
              <a:gd name="T66" fmla="*/ 319 w 496"/>
              <a:gd name="T67" fmla="*/ 267 h 498"/>
              <a:gd name="T68" fmla="*/ 336 w 496"/>
              <a:gd name="T69" fmla="*/ 284 h 498"/>
              <a:gd name="T70" fmla="*/ 336 w 496"/>
              <a:gd name="T71" fmla="*/ 249 h 498"/>
              <a:gd name="T72" fmla="*/ 319 w 496"/>
              <a:gd name="T73" fmla="*/ 222 h 498"/>
              <a:gd name="T74" fmla="*/ 319 w 496"/>
              <a:gd name="T75" fmla="*/ 222 h 498"/>
              <a:gd name="T76" fmla="*/ 310 w 496"/>
              <a:gd name="T77" fmla="*/ 213 h 498"/>
              <a:gd name="T78" fmla="*/ 310 w 496"/>
              <a:gd name="T79" fmla="*/ 213 h 498"/>
              <a:gd name="T80" fmla="*/ 310 w 496"/>
              <a:gd name="T81" fmla="*/ 205 h 498"/>
              <a:gd name="T82" fmla="*/ 257 w 496"/>
              <a:gd name="T83" fmla="*/ 151 h 498"/>
              <a:gd name="T84" fmla="*/ 203 w 496"/>
              <a:gd name="T85" fmla="*/ 205 h 498"/>
              <a:gd name="T86" fmla="*/ 203 w 496"/>
              <a:gd name="T87" fmla="*/ 213 h 498"/>
              <a:gd name="T88" fmla="*/ 203 w 496"/>
              <a:gd name="T89" fmla="*/ 213 h 498"/>
              <a:gd name="T90" fmla="*/ 195 w 496"/>
              <a:gd name="T91" fmla="*/ 222 h 498"/>
              <a:gd name="T92" fmla="*/ 195 w 496"/>
              <a:gd name="T93" fmla="*/ 222 h 498"/>
              <a:gd name="T94" fmla="*/ 176 w 496"/>
              <a:gd name="T95"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498">
                <a:moveTo>
                  <a:pt x="433" y="311"/>
                </a:moveTo>
                <a:lnTo>
                  <a:pt x="433" y="311"/>
                </a:lnTo>
                <a:cubicBezTo>
                  <a:pt x="416" y="293"/>
                  <a:pt x="389" y="293"/>
                  <a:pt x="372" y="320"/>
                </a:cubicBezTo>
                <a:cubicBezTo>
                  <a:pt x="363" y="338"/>
                  <a:pt x="266" y="453"/>
                  <a:pt x="106" y="409"/>
                </a:cubicBezTo>
                <a:cubicBezTo>
                  <a:pt x="115" y="409"/>
                  <a:pt x="123" y="417"/>
                  <a:pt x="123" y="417"/>
                </a:cubicBezTo>
                <a:cubicBezTo>
                  <a:pt x="230" y="497"/>
                  <a:pt x="372" y="470"/>
                  <a:pt x="442" y="364"/>
                </a:cubicBezTo>
                <a:cubicBezTo>
                  <a:pt x="460" y="347"/>
                  <a:pt x="451" y="320"/>
                  <a:pt x="433" y="311"/>
                </a:cubicBezTo>
                <a:close/>
                <a:moveTo>
                  <a:pt x="132" y="293"/>
                </a:moveTo>
                <a:lnTo>
                  <a:pt x="132" y="293"/>
                </a:lnTo>
                <a:cubicBezTo>
                  <a:pt x="115" y="275"/>
                  <a:pt x="62" y="134"/>
                  <a:pt x="186" y="19"/>
                </a:cubicBezTo>
                <a:cubicBezTo>
                  <a:pt x="176" y="19"/>
                  <a:pt x="168" y="28"/>
                  <a:pt x="159" y="28"/>
                </a:cubicBezTo>
                <a:cubicBezTo>
                  <a:pt x="44" y="81"/>
                  <a:pt x="0" y="213"/>
                  <a:pt x="53" y="328"/>
                </a:cubicBezTo>
                <a:cubicBezTo>
                  <a:pt x="62" y="356"/>
                  <a:pt x="88" y="356"/>
                  <a:pt x="106" y="347"/>
                </a:cubicBezTo>
                <a:cubicBezTo>
                  <a:pt x="123" y="338"/>
                  <a:pt x="141" y="320"/>
                  <a:pt x="132" y="293"/>
                </a:cubicBezTo>
                <a:close/>
                <a:moveTo>
                  <a:pt x="274" y="9"/>
                </a:moveTo>
                <a:lnTo>
                  <a:pt x="274" y="9"/>
                </a:lnTo>
                <a:cubicBezTo>
                  <a:pt x="257" y="0"/>
                  <a:pt x="239" y="19"/>
                  <a:pt x="239" y="45"/>
                </a:cubicBezTo>
                <a:cubicBezTo>
                  <a:pt x="230" y="72"/>
                  <a:pt x="248" y="90"/>
                  <a:pt x="274" y="90"/>
                </a:cubicBezTo>
                <a:cubicBezTo>
                  <a:pt x="292" y="98"/>
                  <a:pt x="442" y="116"/>
                  <a:pt x="478" y="275"/>
                </a:cubicBezTo>
                <a:cubicBezTo>
                  <a:pt x="487" y="267"/>
                  <a:pt x="487" y="267"/>
                  <a:pt x="487" y="258"/>
                </a:cubicBezTo>
                <a:cubicBezTo>
                  <a:pt x="495" y="134"/>
                  <a:pt x="407" y="19"/>
                  <a:pt x="274" y="9"/>
                </a:cubicBezTo>
                <a:close/>
                <a:moveTo>
                  <a:pt x="176" y="249"/>
                </a:moveTo>
                <a:lnTo>
                  <a:pt x="176" y="249"/>
                </a:lnTo>
                <a:cubicBezTo>
                  <a:pt x="176" y="267"/>
                  <a:pt x="176" y="275"/>
                  <a:pt x="176" y="284"/>
                </a:cubicBezTo>
                <a:cubicBezTo>
                  <a:pt x="186" y="284"/>
                  <a:pt x="186" y="275"/>
                  <a:pt x="195" y="267"/>
                </a:cubicBezTo>
                <a:cubicBezTo>
                  <a:pt x="195" y="275"/>
                  <a:pt x="203" y="284"/>
                  <a:pt x="203" y="293"/>
                </a:cubicBezTo>
                <a:lnTo>
                  <a:pt x="195" y="303"/>
                </a:lnTo>
                <a:cubicBezTo>
                  <a:pt x="195" y="311"/>
                  <a:pt x="212" y="320"/>
                  <a:pt x="221" y="320"/>
                </a:cubicBezTo>
                <a:cubicBezTo>
                  <a:pt x="239" y="320"/>
                  <a:pt x="257" y="320"/>
                  <a:pt x="257" y="311"/>
                </a:cubicBezTo>
                <a:lnTo>
                  <a:pt x="257" y="311"/>
                </a:lnTo>
                <a:cubicBezTo>
                  <a:pt x="266" y="320"/>
                  <a:pt x="274" y="320"/>
                  <a:pt x="292" y="320"/>
                </a:cubicBezTo>
                <a:cubicBezTo>
                  <a:pt x="310" y="320"/>
                  <a:pt x="319" y="311"/>
                  <a:pt x="319" y="303"/>
                </a:cubicBezTo>
                <a:cubicBezTo>
                  <a:pt x="319" y="303"/>
                  <a:pt x="319" y="293"/>
                  <a:pt x="310" y="293"/>
                </a:cubicBezTo>
                <a:cubicBezTo>
                  <a:pt x="319" y="284"/>
                  <a:pt x="319" y="275"/>
                  <a:pt x="319" y="267"/>
                </a:cubicBezTo>
                <a:cubicBezTo>
                  <a:pt x="327" y="275"/>
                  <a:pt x="336" y="284"/>
                  <a:pt x="336" y="284"/>
                </a:cubicBezTo>
                <a:cubicBezTo>
                  <a:pt x="345" y="275"/>
                  <a:pt x="345" y="267"/>
                  <a:pt x="336" y="249"/>
                </a:cubicBezTo>
                <a:cubicBezTo>
                  <a:pt x="327" y="240"/>
                  <a:pt x="319" y="231"/>
                  <a:pt x="319" y="222"/>
                </a:cubicBezTo>
                <a:lnTo>
                  <a:pt x="319" y="222"/>
                </a:lnTo>
                <a:cubicBezTo>
                  <a:pt x="319" y="222"/>
                  <a:pt x="319" y="213"/>
                  <a:pt x="310" y="213"/>
                </a:cubicBezTo>
                <a:lnTo>
                  <a:pt x="310" y="213"/>
                </a:lnTo>
                <a:cubicBezTo>
                  <a:pt x="310" y="205"/>
                  <a:pt x="310" y="205"/>
                  <a:pt x="310" y="205"/>
                </a:cubicBezTo>
                <a:cubicBezTo>
                  <a:pt x="310" y="169"/>
                  <a:pt x="292" y="151"/>
                  <a:pt x="257" y="151"/>
                </a:cubicBezTo>
                <a:cubicBezTo>
                  <a:pt x="221" y="151"/>
                  <a:pt x="203" y="169"/>
                  <a:pt x="203" y="205"/>
                </a:cubicBezTo>
                <a:cubicBezTo>
                  <a:pt x="203" y="205"/>
                  <a:pt x="203" y="205"/>
                  <a:pt x="203" y="213"/>
                </a:cubicBezTo>
                <a:lnTo>
                  <a:pt x="203" y="213"/>
                </a:lnTo>
                <a:lnTo>
                  <a:pt x="195" y="222"/>
                </a:lnTo>
                <a:lnTo>
                  <a:pt x="195" y="222"/>
                </a:lnTo>
                <a:cubicBezTo>
                  <a:pt x="195" y="231"/>
                  <a:pt x="186" y="240"/>
                  <a:pt x="176" y="249"/>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4" name="Freeform 62">
            <a:extLst>
              <a:ext uri="{FF2B5EF4-FFF2-40B4-BE49-F238E27FC236}">
                <a16:creationId xmlns:a16="http://schemas.microsoft.com/office/drawing/2014/main" id="{123FE735-187F-3541-8502-A1FF9C8779B6}"/>
              </a:ext>
            </a:extLst>
          </p:cNvPr>
          <p:cNvSpPr>
            <a:spLocks noChangeArrowheads="1"/>
          </p:cNvSpPr>
          <p:nvPr userDrawn="1"/>
        </p:nvSpPr>
        <p:spPr bwMode="auto">
          <a:xfrm>
            <a:off x="6594208" y="1766020"/>
            <a:ext cx="279870" cy="264914"/>
          </a:xfrm>
          <a:custGeom>
            <a:avLst/>
            <a:gdLst>
              <a:gd name="T0" fmla="*/ 248 w 515"/>
              <a:gd name="T1" fmla="*/ 434 h 488"/>
              <a:gd name="T2" fmla="*/ 248 w 515"/>
              <a:gd name="T3" fmla="*/ 434 h 488"/>
              <a:gd name="T4" fmla="*/ 266 w 515"/>
              <a:gd name="T5" fmla="*/ 434 h 488"/>
              <a:gd name="T6" fmla="*/ 266 w 515"/>
              <a:gd name="T7" fmla="*/ 487 h 488"/>
              <a:gd name="T8" fmla="*/ 505 w 515"/>
              <a:gd name="T9" fmla="*/ 194 h 488"/>
              <a:gd name="T10" fmla="*/ 231 w 515"/>
              <a:gd name="T11" fmla="*/ 17 h 488"/>
              <a:gd name="T12" fmla="*/ 9 w 515"/>
              <a:gd name="T13" fmla="*/ 257 h 488"/>
              <a:gd name="T14" fmla="*/ 248 w 515"/>
              <a:gd name="T15" fmla="*/ 434 h 488"/>
              <a:gd name="T16" fmla="*/ 399 w 515"/>
              <a:gd name="T17" fmla="*/ 319 h 488"/>
              <a:gd name="T18" fmla="*/ 399 w 515"/>
              <a:gd name="T19" fmla="*/ 319 h 488"/>
              <a:gd name="T20" fmla="*/ 354 w 515"/>
              <a:gd name="T21" fmla="*/ 319 h 488"/>
              <a:gd name="T22" fmla="*/ 354 w 515"/>
              <a:gd name="T23" fmla="*/ 203 h 488"/>
              <a:gd name="T24" fmla="*/ 354 w 515"/>
              <a:gd name="T25" fmla="*/ 185 h 488"/>
              <a:gd name="T26" fmla="*/ 346 w 515"/>
              <a:gd name="T27" fmla="*/ 177 h 488"/>
              <a:gd name="T28" fmla="*/ 337 w 515"/>
              <a:gd name="T29" fmla="*/ 168 h 488"/>
              <a:gd name="T30" fmla="*/ 328 w 515"/>
              <a:gd name="T31" fmla="*/ 168 h 488"/>
              <a:gd name="T32" fmla="*/ 293 w 515"/>
              <a:gd name="T33" fmla="*/ 177 h 488"/>
              <a:gd name="T34" fmla="*/ 284 w 515"/>
              <a:gd name="T35" fmla="*/ 203 h 488"/>
              <a:gd name="T36" fmla="*/ 284 w 515"/>
              <a:gd name="T37" fmla="*/ 319 h 488"/>
              <a:gd name="T38" fmla="*/ 240 w 515"/>
              <a:gd name="T39" fmla="*/ 319 h 488"/>
              <a:gd name="T40" fmla="*/ 240 w 515"/>
              <a:gd name="T41" fmla="*/ 203 h 488"/>
              <a:gd name="T42" fmla="*/ 240 w 515"/>
              <a:gd name="T43" fmla="*/ 185 h 488"/>
              <a:gd name="T44" fmla="*/ 231 w 515"/>
              <a:gd name="T45" fmla="*/ 177 h 488"/>
              <a:gd name="T46" fmla="*/ 222 w 515"/>
              <a:gd name="T47" fmla="*/ 168 h 488"/>
              <a:gd name="T48" fmla="*/ 213 w 515"/>
              <a:gd name="T49" fmla="*/ 168 h 488"/>
              <a:gd name="T50" fmla="*/ 186 w 515"/>
              <a:gd name="T51" fmla="*/ 168 h 488"/>
              <a:gd name="T52" fmla="*/ 178 w 515"/>
              <a:gd name="T53" fmla="*/ 185 h 488"/>
              <a:gd name="T54" fmla="*/ 169 w 515"/>
              <a:gd name="T55" fmla="*/ 194 h 488"/>
              <a:gd name="T56" fmla="*/ 169 w 515"/>
              <a:gd name="T57" fmla="*/ 203 h 488"/>
              <a:gd name="T58" fmla="*/ 169 w 515"/>
              <a:gd name="T59" fmla="*/ 319 h 488"/>
              <a:gd name="T60" fmla="*/ 125 w 515"/>
              <a:gd name="T61" fmla="*/ 319 h 488"/>
              <a:gd name="T62" fmla="*/ 125 w 515"/>
              <a:gd name="T63" fmla="*/ 132 h 488"/>
              <a:gd name="T64" fmla="*/ 169 w 515"/>
              <a:gd name="T65" fmla="*/ 132 h 488"/>
              <a:gd name="T66" fmla="*/ 169 w 515"/>
              <a:gd name="T67" fmla="*/ 150 h 488"/>
              <a:gd name="T68" fmla="*/ 222 w 515"/>
              <a:gd name="T69" fmla="*/ 124 h 488"/>
              <a:gd name="T70" fmla="*/ 257 w 515"/>
              <a:gd name="T71" fmla="*/ 132 h 488"/>
              <a:gd name="T72" fmla="*/ 275 w 515"/>
              <a:gd name="T73" fmla="*/ 150 h 488"/>
              <a:gd name="T74" fmla="*/ 293 w 515"/>
              <a:gd name="T75" fmla="*/ 132 h 488"/>
              <a:gd name="T76" fmla="*/ 328 w 515"/>
              <a:gd name="T77" fmla="*/ 124 h 488"/>
              <a:gd name="T78" fmla="*/ 354 w 515"/>
              <a:gd name="T79" fmla="*/ 132 h 488"/>
              <a:gd name="T80" fmla="*/ 381 w 515"/>
              <a:gd name="T81" fmla="*/ 141 h 488"/>
              <a:gd name="T82" fmla="*/ 390 w 515"/>
              <a:gd name="T83" fmla="*/ 159 h 488"/>
              <a:gd name="T84" fmla="*/ 399 w 515"/>
              <a:gd name="T85" fmla="*/ 185 h 488"/>
              <a:gd name="T86" fmla="*/ 399 w 515"/>
              <a:gd name="T87" fmla="*/ 31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5" h="488">
                <a:moveTo>
                  <a:pt x="248" y="434"/>
                </a:moveTo>
                <a:lnTo>
                  <a:pt x="248" y="434"/>
                </a:lnTo>
                <a:cubicBezTo>
                  <a:pt x="266" y="434"/>
                  <a:pt x="266" y="434"/>
                  <a:pt x="266" y="434"/>
                </a:cubicBezTo>
                <a:cubicBezTo>
                  <a:pt x="266" y="487"/>
                  <a:pt x="266" y="487"/>
                  <a:pt x="266" y="487"/>
                </a:cubicBezTo>
                <a:cubicBezTo>
                  <a:pt x="435" y="469"/>
                  <a:pt x="514" y="310"/>
                  <a:pt x="505" y="194"/>
                </a:cubicBezTo>
                <a:cubicBezTo>
                  <a:pt x="488" y="79"/>
                  <a:pt x="372" y="0"/>
                  <a:pt x="231" y="17"/>
                </a:cubicBezTo>
                <a:cubicBezTo>
                  <a:pt x="97" y="35"/>
                  <a:pt x="0" y="141"/>
                  <a:pt x="9" y="257"/>
                </a:cubicBezTo>
                <a:cubicBezTo>
                  <a:pt x="27" y="354"/>
                  <a:pt x="125" y="434"/>
                  <a:pt x="248" y="434"/>
                </a:cubicBezTo>
                <a:close/>
                <a:moveTo>
                  <a:pt x="399" y="319"/>
                </a:moveTo>
                <a:lnTo>
                  <a:pt x="399" y="319"/>
                </a:lnTo>
                <a:cubicBezTo>
                  <a:pt x="354" y="319"/>
                  <a:pt x="354" y="319"/>
                  <a:pt x="354" y="319"/>
                </a:cubicBezTo>
                <a:cubicBezTo>
                  <a:pt x="354" y="203"/>
                  <a:pt x="354" y="203"/>
                  <a:pt x="354" y="203"/>
                </a:cubicBezTo>
                <a:cubicBezTo>
                  <a:pt x="354" y="194"/>
                  <a:pt x="354" y="185"/>
                  <a:pt x="354" y="185"/>
                </a:cubicBezTo>
                <a:lnTo>
                  <a:pt x="346" y="177"/>
                </a:lnTo>
                <a:cubicBezTo>
                  <a:pt x="346" y="177"/>
                  <a:pt x="346" y="168"/>
                  <a:pt x="337" y="168"/>
                </a:cubicBezTo>
                <a:lnTo>
                  <a:pt x="328" y="168"/>
                </a:lnTo>
                <a:cubicBezTo>
                  <a:pt x="310" y="168"/>
                  <a:pt x="301" y="168"/>
                  <a:pt x="293" y="177"/>
                </a:cubicBezTo>
                <a:cubicBezTo>
                  <a:pt x="284" y="185"/>
                  <a:pt x="284" y="194"/>
                  <a:pt x="284" y="203"/>
                </a:cubicBezTo>
                <a:cubicBezTo>
                  <a:pt x="284" y="319"/>
                  <a:pt x="284" y="319"/>
                  <a:pt x="284" y="319"/>
                </a:cubicBezTo>
                <a:cubicBezTo>
                  <a:pt x="240" y="319"/>
                  <a:pt x="240" y="319"/>
                  <a:pt x="240" y="319"/>
                </a:cubicBezTo>
                <a:cubicBezTo>
                  <a:pt x="240" y="203"/>
                  <a:pt x="240" y="203"/>
                  <a:pt x="240" y="203"/>
                </a:cubicBezTo>
                <a:cubicBezTo>
                  <a:pt x="240" y="194"/>
                  <a:pt x="240" y="185"/>
                  <a:pt x="240" y="185"/>
                </a:cubicBezTo>
                <a:cubicBezTo>
                  <a:pt x="231" y="185"/>
                  <a:pt x="231" y="177"/>
                  <a:pt x="231" y="177"/>
                </a:cubicBezTo>
                <a:cubicBezTo>
                  <a:pt x="231" y="177"/>
                  <a:pt x="231" y="168"/>
                  <a:pt x="222" y="168"/>
                </a:cubicBezTo>
                <a:lnTo>
                  <a:pt x="213" y="168"/>
                </a:lnTo>
                <a:cubicBezTo>
                  <a:pt x="204" y="168"/>
                  <a:pt x="195" y="168"/>
                  <a:pt x="186" y="168"/>
                </a:cubicBezTo>
                <a:cubicBezTo>
                  <a:pt x="186" y="177"/>
                  <a:pt x="178" y="177"/>
                  <a:pt x="178" y="185"/>
                </a:cubicBezTo>
                <a:cubicBezTo>
                  <a:pt x="169" y="185"/>
                  <a:pt x="169" y="194"/>
                  <a:pt x="169" y="194"/>
                </a:cubicBezTo>
                <a:cubicBezTo>
                  <a:pt x="169" y="203"/>
                  <a:pt x="169" y="203"/>
                  <a:pt x="169" y="203"/>
                </a:cubicBezTo>
                <a:cubicBezTo>
                  <a:pt x="169" y="319"/>
                  <a:pt x="169" y="319"/>
                  <a:pt x="169" y="319"/>
                </a:cubicBezTo>
                <a:cubicBezTo>
                  <a:pt x="125" y="319"/>
                  <a:pt x="125" y="319"/>
                  <a:pt x="125" y="319"/>
                </a:cubicBezTo>
                <a:cubicBezTo>
                  <a:pt x="125" y="132"/>
                  <a:pt x="125" y="132"/>
                  <a:pt x="125" y="132"/>
                </a:cubicBezTo>
                <a:cubicBezTo>
                  <a:pt x="169" y="132"/>
                  <a:pt x="169" y="132"/>
                  <a:pt x="169" y="132"/>
                </a:cubicBezTo>
                <a:cubicBezTo>
                  <a:pt x="169" y="150"/>
                  <a:pt x="169" y="150"/>
                  <a:pt x="169" y="150"/>
                </a:cubicBezTo>
                <a:cubicBezTo>
                  <a:pt x="178" y="132"/>
                  <a:pt x="195" y="124"/>
                  <a:pt x="222" y="124"/>
                </a:cubicBezTo>
                <a:cubicBezTo>
                  <a:pt x="231" y="124"/>
                  <a:pt x="240" y="132"/>
                  <a:pt x="257" y="132"/>
                </a:cubicBezTo>
                <a:cubicBezTo>
                  <a:pt x="257" y="141"/>
                  <a:pt x="266" y="141"/>
                  <a:pt x="275" y="150"/>
                </a:cubicBezTo>
                <a:cubicBezTo>
                  <a:pt x="275" y="141"/>
                  <a:pt x="284" y="141"/>
                  <a:pt x="293" y="132"/>
                </a:cubicBezTo>
                <a:cubicBezTo>
                  <a:pt x="301" y="132"/>
                  <a:pt x="319" y="124"/>
                  <a:pt x="328" y="124"/>
                </a:cubicBezTo>
                <a:cubicBezTo>
                  <a:pt x="337" y="124"/>
                  <a:pt x="346" y="132"/>
                  <a:pt x="354" y="132"/>
                </a:cubicBezTo>
                <a:cubicBezTo>
                  <a:pt x="363" y="132"/>
                  <a:pt x="372" y="132"/>
                  <a:pt x="381" y="141"/>
                </a:cubicBezTo>
                <a:cubicBezTo>
                  <a:pt x="381" y="141"/>
                  <a:pt x="390" y="150"/>
                  <a:pt x="390" y="159"/>
                </a:cubicBezTo>
                <a:cubicBezTo>
                  <a:pt x="399" y="168"/>
                  <a:pt x="399" y="177"/>
                  <a:pt x="399" y="185"/>
                </a:cubicBezTo>
                <a:lnTo>
                  <a:pt x="399" y="319"/>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5" name="Freeform 63">
            <a:extLst>
              <a:ext uri="{FF2B5EF4-FFF2-40B4-BE49-F238E27FC236}">
                <a16:creationId xmlns:a16="http://schemas.microsoft.com/office/drawing/2014/main" id="{EEEF9C39-9A60-4547-9728-E76B1333E7D6}"/>
              </a:ext>
            </a:extLst>
          </p:cNvPr>
          <p:cNvSpPr>
            <a:spLocks noChangeArrowheads="1"/>
          </p:cNvSpPr>
          <p:nvPr userDrawn="1"/>
        </p:nvSpPr>
        <p:spPr bwMode="auto">
          <a:xfrm>
            <a:off x="2841571" y="1775545"/>
            <a:ext cx="250692" cy="255389"/>
          </a:xfrm>
          <a:custGeom>
            <a:avLst/>
            <a:gdLst>
              <a:gd name="T0" fmla="*/ 443 w 461"/>
              <a:gd name="T1" fmla="*/ 284 h 471"/>
              <a:gd name="T2" fmla="*/ 443 w 461"/>
              <a:gd name="T3" fmla="*/ 284 h 471"/>
              <a:gd name="T4" fmla="*/ 452 w 461"/>
              <a:gd name="T5" fmla="*/ 240 h 471"/>
              <a:gd name="T6" fmla="*/ 231 w 461"/>
              <a:gd name="T7" fmla="*/ 9 h 471"/>
              <a:gd name="T8" fmla="*/ 194 w 461"/>
              <a:gd name="T9" fmla="*/ 18 h 471"/>
              <a:gd name="T10" fmla="*/ 124 w 461"/>
              <a:gd name="T11" fmla="*/ 0 h 471"/>
              <a:gd name="T12" fmla="*/ 0 w 461"/>
              <a:gd name="T13" fmla="*/ 124 h 471"/>
              <a:gd name="T14" fmla="*/ 18 w 461"/>
              <a:gd name="T15" fmla="*/ 196 h 471"/>
              <a:gd name="T16" fmla="*/ 18 w 461"/>
              <a:gd name="T17" fmla="*/ 240 h 471"/>
              <a:gd name="T18" fmla="*/ 231 w 461"/>
              <a:gd name="T19" fmla="*/ 461 h 471"/>
              <a:gd name="T20" fmla="*/ 275 w 461"/>
              <a:gd name="T21" fmla="*/ 461 h 471"/>
              <a:gd name="T22" fmla="*/ 328 w 461"/>
              <a:gd name="T23" fmla="*/ 470 h 471"/>
              <a:gd name="T24" fmla="*/ 460 w 461"/>
              <a:gd name="T25" fmla="*/ 346 h 471"/>
              <a:gd name="T26" fmla="*/ 443 w 461"/>
              <a:gd name="T27" fmla="*/ 284 h 471"/>
              <a:gd name="T28" fmla="*/ 346 w 461"/>
              <a:gd name="T29" fmla="*/ 346 h 471"/>
              <a:gd name="T30" fmla="*/ 346 w 461"/>
              <a:gd name="T31" fmla="*/ 346 h 471"/>
              <a:gd name="T32" fmla="*/ 301 w 461"/>
              <a:gd name="T33" fmla="*/ 381 h 471"/>
              <a:gd name="T34" fmla="*/ 231 w 461"/>
              <a:gd name="T35" fmla="*/ 390 h 471"/>
              <a:gd name="T36" fmla="*/ 150 w 461"/>
              <a:gd name="T37" fmla="*/ 372 h 471"/>
              <a:gd name="T38" fmla="*/ 115 w 461"/>
              <a:gd name="T39" fmla="*/ 337 h 471"/>
              <a:gd name="T40" fmla="*/ 106 w 461"/>
              <a:gd name="T41" fmla="*/ 302 h 471"/>
              <a:gd name="T42" fmla="*/ 115 w 461"/>
              <a:gd name="T43" fmla="*/ 284 h 471"/>
              <a:gd name="T44" fmla="*/ 133 w 461"/>
              <a:gd name="T45" fmla="*/ 275 h 471"/>
              <a:gd name="T46" fmla="*/ 150 w 461"/>
              <a:gd name="T47" fmla="*/ 275 h 471"/>
              <a:gd name="T48" fmla="*/ 168 w 461"/>
              <a:gd name="T49" fmla="*/ 293 h 471"/>
              <a:gd name="T50" fmla="*/ 177 w 461"/>
              <a:gd name="T51" fmla="*/ 319 h 471"/>
              <a:gd name="T52" fmla="*/ 194 w 461"/>
              <a:gd name="T53" fmla="*/ 337 h 471"/>
              <a:gd name="T54" fmla="*/ 231 w 461"/>
              <a:gd name="T55" fmla="*/ 337 h 471"/>
              <a:gd name="T56" fmla="*/ 275 w 461"/>
              <a:gd name="T57" fmla="*/ 328 h 471"/>
              <a:gd name="T58" fmla="*/ 292 w 461"/>
              <a:gd name="T59" fmla="*/ 302 h 471"/>
              <a:gd name="T60" fmla="*/ 284 w 461"/>
              <a:gd name="T61" fmla="*/ 275 h 471"/>
              <a:gd name="T62" fmla="*/ 256 w 461"/>
              <a:gd name="T63" fmla="*/ 266 h 471"/>
              <a:gd name="T64" fmla="*/ 221 w 461"/>
              <a:gd name="T65" fmla="*/ 257 h 471"/>
              <a:gd name="T66" fmla="*/ 159 w 461"/>
              <a:gd name="T67" fmla="*/ 240 h 471"/>
              <a:gd name="T68" fmla="*/ 124 w 461"/>
              <a:gd name="T69" fmla="*/ 213 h 471"/>
              <a:gd name="T70" fmla="*/ 106 w 461"/>
              <a:gd name="T71" fmla="*/ 168 h 471"/>
              <a:gd name="T72" fmla="*/ 124 w 461"/>
              <a:gd name="T73" fmla="*/ 115 h 471"/>
              <a:gd name="T74" fmla="*/ 168 w 461"/>
              <a:gd name="T75" fmla="*/ 89 h 471"/>
              <a:gd name="T76" fmla="*/ 231 w 461"/>
              <a:gd name="T77" fmla="*/ 80 h 471"/>
              <a:gd name="T78" fmla="*/ 284 w 461"/>
              <a:gd name="T79" fmla="*/ 89 h 471"/>
              <a:gd name="T80" fmla="*/ 319 w 461"/>
              <a:gd name="T81" fmla="*/ 107 h 471"/>
              <a:gd name="T82" fmla="*/ 337 w 461"/>
              <a:gd name="T83" fmla="*/ 133 h 471"/>
              <a:gd name="T84" fmla="*/ 346 w 461"/>
              <a:gd name="T85" fmla="*/ 151 h 471"/>
              <a:gd name="T86" fmla="*/ 337 w 461"/>
              <a:gd name="T87" fmla="*/ 177 h 471"/>
              <a:gd name="T88" fmla="*/ 310 w 461"/>
              <a:gd name="T89" fmla="*/ 186 h 471"/>
              <a:gd name="T90" fmla="*/ 292 w 461"/>
              <a:gd name="T91" fmla="*/ 177 h 471"/>
              <a:gd name="T92" fmla="*/ 284 w 461"/>
              <a:gd name="T93" fmla="*/ 160 h 471"/>
              <a:gd name="T94" fmla="*/ 265 w 461"/>
              <a:gd name="T95" fmla="*/ 133 h 471"/>
              <a:gd name="T96" fmla="*/ 231 w 461"/>
              <a:gd name="T97" fmla="*/ 124 h 471"/>
              <a:gd name="T98" fmla="*/ 186 w 461"/>
              <a:gd name="T99" fmla="*/ 142 h 471"/>
              <a:gd name="T100" fmla="*/ 177 w 461"/>
              <a:gd name="T101" fmla="*/ 160 h 471"/>
              <a:gd name="T102" fmla="*/ 177 w 461"/>
              <a:gd name="T103" fmla="*/ 168 h 471"/>
              <a:gd name="T104" fmla="*/ 194 w 461"/>
              <a:gd name="T105" fmla="*/ 186 h 471"/>
              <a:gd name="T106" fmla="*/ 212 w 461"/>
              <a:gd name="T107" fmla="*/ 186 h 471"/>
              <a:gd name="T108" fmla="*/ 239 w 461"/>
              <a:gd name="T109" fmla="*/ 196 h 471"/>
              <a:gd name="T110" fmla="*/ 292 w 461"/>
              <a:gd name="T111" fmla="*/ 213 h 471"/>
              <a:gd name="T112" fmla="*/ 328 w 461"/>
              <a:gd name="T113" fmla="*/ 231 h 471"/>
              <a:gd name="T114" fmla="*/ 354 w 461"/>
              <a:gd name="T115" fmla="*/ 257 h 471"/>
              <a:gd name="T116" fmla="*/ 363 w 461"/>
              <a:gd name="T117" fmla="*/ 293 h 471"/>
              <a:gd name="T118" fmla="*/ 346 w 461"/>
              <a:gd name="T119" fmla="*/ 34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1" h="471">
                <a:moveTo>
                  <a:pt x="443" y="284"/>
                </a:moveTo>
                <a:lnTo>
                  <a:pt x="443" y="284"/>
                </a:lnTo>
                <a:cubicBezTo>
                  <a:pt x="452" y="266"/>
                  <a:pt x="452" y="257"/>
                  <a:pt x="452" y="240"/>
                </a:cubicBezTo>
                <a:cubicBezTo>
                  <a:pt x="452" y="115"/>
                  <a:pt x="354" y="9"/>
                  <a:pt x="231" y="9"/>
                </a:cubicBezTo>
                <a:cubicBezTo>
                  <a:pt x="221" y="9"/>
                  <a:pt x="203" y="18"/>
                  <a:pt x="194" y="18"/>
                </a:cubicBezTo>
                <a:cubicBezTo>
                  <a:pt x="177" y="0"/>
                  <a:pt x="150" y="0"/>
                  <a:pt x="124" y="0"/>
                </a:cubicBezTo>
                <a:cubicBezTo>
                  <a:pt x="62" y="0"/>
                  <a:pt x="0" y="54"/>
                  <a:pt x="0" y="124"/>
                </a:cubicBezTo>
                <a:cubicBezTo>
                  <a:pt x="0" y="151"/>
                  <a:pt x="9" y="168"/>
                  <a:pt x="18" y="196"/>
                </a:cubicBezTo>
                <a:cubicBezTo>
                  <a:pt x="18" y="204"/>
                  <a:pt x="18" y="221"/>
                  <a:pt x="18" y="240"/>
                </a:cubicBezTo>
                <a:cubicBezTo>
                  <a:pt x="18" y="364"/>
                  <a:pt x="115" y="461"/>
                  <a:pt x="231" y="461"/>
                </a:cubicBezTo>
                <a:cubicBezTo>
                  <a:pt x="248" y="461"/>
                  <a:pt x="256" y="461"/>
                  <a:pt x="275" y="461"/>
                </a:cubicBezTo>
                <a:cubicBezTo>
                  <a:pt x="292" y="470"/>
                  <a:pt x="310" y="470"/>
                  <a:pt x="328" y="470"/>
                </a:cubicBezTo>
                <a:cubicBezTo>
                  <a:pt x="399" y="470"/>
                  <a:pt x="460" y="417"/>
                  <a:pt x="460" y="346"/>
                </a:cubicBezTo>
                <a:cubicBezTo>
                  <a:pt x="460" y="319"/>
                  <a:pt x="452" y="302"/>
                  <a:pt x="443" y="284"/>
                </a:cubicBezTo>
                <a:close/>
                <a:moveTo>
                  <a:pt x="346" y="346"/>
                </a:moveTo>
                <a:lnTo>
                  <a:pt x="346" y="346"/>
                </a:lnTo>
                <a:cubicBezTo>
                  <a:pt x="337" y="355"/>
                  <a:pt x="319" y="372"/>
                  <a:pt x="301" y="381"/>
                </a:cubicBezTo>
                <a:cubicBezTo>
                  <a:pt x="284" y="390"/>
                  <a:pt x="256" y="390"/>
                  <a:pt x="231" y="390"/>
                </a:cubicBezTo>
                <a:cubicBezTo>
                  <a:pt x="203" y="390"/>
                  <a:pt x="177" y="381"/>
                  <a:pt x="150" y="372"/>
                </a:cubicBezTo>
                <a:cubicBezTo>
                  <a:pt x="141" y="364"/>
                  <a:pt x="124" y="355"/>
                  <a:pt x="115" y="337"/>
                </a:cubicBezTo>
                <a:cubicBezTo>
                  <a:pt x="106" y="328"/>
                  <a:pt x="106" y="311"/>
                  <a:pt x="106" y="302"/>
                </a:cubicBezTo>
                <a:cubicBezTo>
                  <a:pt x="106" y="293"/>
                  <a:pt x="106" y="284"/>
                  <a:pt x="115" y="284"/>
                </a:cubicBezTo>
                <a:cubicBezTo>
                  <a:pt x="115" y="275"/>
                  <a:pt x="124" y="275"/>
                  <a:pt x="133" y="275"/>
                </a:cubicBezTo>
                <a:cubicBezTo>
                  <a:pt x="141" y="275"/>
                  <a:pt x="150" y="275"/>
                  <a:pt x="150" y="275"/>
                </a:cubicBezTo>
                <a:cubicBezTo>
                  <a:pt x="159" y="284"/>
                  <a:pt x="168" y="293"/>
                  <a:pt x="168" y="293"/>
                </a:cubicBezTo>
                <a:cubicBezTo>
                  <a:pt x="168" y="311"/>
                  <a:pt x="177" y="311"/>
                  <a:pt x="177" y="319"/>
                </a:cubicBezTo>
                <a:cubicBezTo>
                  <a:pt x="186" y="328"/>
                  <a:pt x="194" y="328"/>
                  <a:pt x="194" y="337"/>
                </a:cubicBezTo>
                <a:cubicBezTo>
                  <a:pt x="203" y="337"/>
                  <a:pt x="212" y="337"/>
                  <a:pt x="231" y="337"/>
                </a:cubicBezTo>
                <a:cubicBezTo>
                  <a:pt x="248" y="337"/>
                  <a:pt x="265" y="337"/>
                  <a:pt x="275" y="328"/>
                </a:cubicBezTo>
                <a:cubicBezTo>
                  <a:pt x="284" y="319"/>
                  <a:pt x="292" y="311"/>
                  <a:pt x="292" y="302"/>
                </a:cubicBezTo>
                <a:cubicBezTo>
                  <a:pt x="292" y="293"/>
                  <a:pt x="284" y="284"/>
                  <a:pt x="284" y="275"/>
                </a:cubicBezTo>
                <a:cubicBezTo>
                  <a:pt x="275" y="275"/>
                  <a:pt x="265" y="266"/>
                  <a:pt x="256" y="266"/>
                </a:cubicBezTo>
                <a:cubicBezTo>
                  <a:pt x="248" y="266"/>
                  <a:pt x="239" y="257"/>
                  <a:pt x="221" y="257"/>
                </a:cubicBezTo>
                <a:cubicBezTo>
                  <a:pt x="194" y="249"/>
                  <a:pt x="177" y="249"/>
                  <a:pt x="159" y="240"/>
                </a:cubicBezTo>
                <a:cubicBezTo>
                  <a:pt x="141" y="231"/>
                  <a:pt x="133" y="221"/>
                  <a:pt x="124" y="213"/>
                </a:cubicBezTo>
                <a:cubicBezTo>
                  <a:pt x="115" y="196"/>
                  <a:pt x="106" y="186"/>
                  <a:pt x="106" y="168"/>
                </a:cubicBezTo>
                <a:cubicBezTo>
                  <a:pt x="106" y="151"/>
                  <a:pt x="115" y="133"/>
                  <a:pt x="124" y="115"/>
                </a:cubicBezTo>
                <a:cubicBezTo>
                  <a:pt x="133" y="107"/>
                  <a:pt x="150" y="98"/>
                  <a:pt x="168" y="89"/>
                </a:cubicBezTo>
                <a:cubicBezTo>
                  <a:pt x="186" y="80"/>
                  <a:pt x="203" y="80"/>
                  <a:pt x="231" y="80"/>
                </a:cubicBezTo>
                <a:cubicBezTo>
                  <a:pt x="248" y="80"/>
                  <a:pt x="265" y="80"/>
                  <a:pt x="284" y="89"/>
                </a:cubicBezTo>
                <a:cubicBezTo>
                  <a:pt x="292" y="89"/>
                  <a:pt x="310" y="98"/>
                  <a:pt x="319" y="107"/>
                </a:cubicBezTo>
                <a:cubicBezTo>
                  <a:pt x="328" y="115"/>
                  <a:pt x="337" y="124"/>
                  <a:pt x="337" y="133"/>
                </a:cubicBezTo>
                <a:cubicBezTo>
                  <a:pt x="346" y="142"/>
                  <a:pt x="346" y="142"/>
                  <a:pt x="346" y="151"/>
                </a:cubicBezTo>
                <a:cubicBezTo>
                  <a:pt x="346" y="160"/>
                  <a:pt x="346" y="168"/>
                  <a:pt x="337" y="177"/>
                </a:cubicBezTo>
                <a:cubicBezTo>
                  <a:pt x="328" y="186"/>
                  <a:pt x="319" y="186"/>
                  <a:pt x="310" y="186"/>
                </a:cubicBezTo>
                <a:cubicBezTo>
                  <a:pt x="310" y="186"/>
                  <a:pt x="301" y="186"/>
                  <a:pt x="292" y="177"/>
                </a:cubicBezTo>
                <a:cubicBezTo>
                  <a:pt x="292" y="177"/>
                  <a:pt x="284" y="168"/>
                  <a:pt x="284" y="160"/>
                </a:cubicBezTo>
                <a:cubicBezTo>
                  <a:pt x="275" y="151"/>
                  <a:pt x="275" y="142"/>
                  <a:pt x="265" y="133"/>
                </a:cubicBezTo>
                <a:cubicBezTo>
                  <a:pt x="256" y="133"/>
                  <a:pt x="239" y="124"/>
                  <a:pt x="231" y="124"/>
                </a:cubicBezTo>
                <a:cubicBezTo>
                  <a:pt x="212" y="124"/>
                  <a:pt x="194" y="133"/>
                  <a:pt x="186" y="142"/>
                </a:cubicBezTo>
                <a:cubicBezTo>
                  <a:pt x="177" y="142"/>
                  <a:pt x="177" y="151"/>
                  <a:pt x="177" y="160"/>
                </a:cubicBezTo>
                <a:cubicBezTo>
                  <a:pt x="177" y="168"/>
                  <a:pt x="177" y="168"/>
                  <a:pt x="177" y="168"/>
                </a:cubicBezTo>
                <a:cubicBezTo>
                  <a:pt x="186" y="177"/>
                  <a:pt x="186" y="177"/>
                  <a:pt x="194" y="186"/>
                </a:cubicBezTo>
                <a:cubicBezTo>
                  <a:pt x="194" y="186"/>
                  <a:pt x="203" y="186"/>
                  <a:pt x="212" y="186"/>
                </a:cubicBezTo>
                <a:cubicBezTo>
                  <a:pt x="212" y="196"/>
                  <a:pt x="231" y="196"/>
                  <a:pt x="239" y="196"/>
                </a:cubicBezTo>
                <a:cubicBezTo>
                  <a:pt x="256" y="204"/>
                  <a:pt x="275" y="204"/>
                  <a:pt x="292" y="213"/>
                </a:cubicBezTo>
                <a:cubicBezTo>
                  <a:pt x="301" y="213"/>
                  <a:pt x="319" y="221"/>
                  <a:pt x="328" y="231"/>
                </a:cubicBezTo>
                <a:cubicBezTo>
                  <a:pt x="337" y="231"/>
                  <a:pt x="346" y="240"/>
                  <a:pt x="354" y="257"/>
                </a:cubicBezTo>
                <a:cubicBezTo>
                  <a:pt x="354" y="266"/>
                  <a:pt x="363" y="275"/>
                  <a:pt x="363" y="293"/>
                </a:cubicBezTo>
                <a:cubicBezTo>
                  <a:pt x="363" y="311"/>
                  <a:pt x="354" y="328"/>
                  <a:pt x="346" y="346"/>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6" name="Freeform 64">
            <a:extLst>
              <a:ext uri="{FF2B5EF4-FFF2-40B4-BE49-F238E27FC236}">
                <a16:creationId xmlns:a16="http://schemas.microsoft.com/office/drawing/2014/main" id="{E15401EB-AA84-6B42-8DFD-0A0446D5B2B4}"/>
              </a:ext>
            </a:extLst>
          </p:cNvPr>
          <p:cNvSpPr>
            <a:spLocks noChangeArrowheads="1"/>
          </p:cNvSpPr>
          <p:nvPr userDrawn="1"/>
        </p:nvSpPr>
        <p:spPr bwMode="auto">
          <a:xfrm>
            <a:off x="5534276" y="1780307"/>
            <a:ext cx="250692" cy="245864"/>
          </a:xfrm>
          <a:custGeom>
            <a:avLst/>
            <a:gdLst>
              <a:gd name="T0" fmla="*/ 124 w 461"/>
              <a:gd name="T1" fmla="*/ 27 h 453"/>
              <a:gd name="T2" fmla="*/ 124 w 461"/>
              <a:gd name="T3" fmla="*/ 27 h 453"/>
              <a:gd name="T4" fmla="*/ 0 w 461"/>
              <a:gd name="T5" fmla="*/ 222 h 453"/>
              <a:gd name="T6" fmla="*/ 9 w 461"/>
              <a:gd name="T7" fmla="*/ 275 h 453"/>
              <a:gd name="T8" fmla="*/ 204 w 461"/>
              <a:gd name="T9" fmla="*/ 98 h 453"/>
              <a:gd name="T10" fmla="*/ 124 w 461"/>
              <a:gd name="T11" fmla="*/ 27 h 453"/>
              <a:gd name="T12" fmla="*/ 328 w 461"/>
              <a:gd name="T13" fmla="*/ 18 h 453"/>
              <a:gd name="T14" fmla="*/ 328 w 461"/>
              <a:gd name="T15" fmla="*/ 18 h 453"/>
              <a:gd name="T16" fmla="*/ 231 w 461"/>
              <a:gd name="T17" fmla="*/ 0 h 453"/>
              <a:gd name="T18" fmla="*/ 160 w 461"/>
              <a:gd name="T19" fmla="*/ 9 h 453"/>
              <a:gd name="T20" fmla="*/ 328 w 461"/>
              <a:gd name="T21" fmla="*/ 159 h 453"/>
              <a:gd name="T22" fmla="*/ 328 w 461"/>
              <a:gd name="T23" fmla="*/ 18 h 453"/>
              <a:gd name="T24" fmla="*/ 363 w 461"/>
              <a:gd name="T25" fmla="*/ 36 h 453"/>
              <a:gd name="T26" fmla="*/ 363 w 461"/>
              <a:gd name="T27" fmla="*/ 36 h 453"/>
              <a:gd name="T28" fmla="*/ 363 w 461"/>
              <a:gd name="T29" fmla="*/ 302 h 453"/>
              <a:gd name="T30" fmla="*/ 443 w 461"/>
              <a:gd name="T31" fmla="*/ 302 h 453"/>
              <a:gd name="T32" fmla="*/ 460 w 461"/>
              <a:gd name="T33" fmla="*/ 222 h 453"/>
              <a:gd name="T34" fmla="*/ 363 w 461"/>
              <a:gd name="T35" fmla="*/ 36 h 453"/>
              <a:gd name="T36" fmla="*/ 18 w 461"/>
              <a:gd name="T37" fmla="*/ 310 h 453"/>
              <a:gd name="T38" fmla="*/ 18 w 461"/>
              <a:gd name="T39" fmla="*/ 310 h 453"/>
              <a:gd name="T40" fmla="*/ 106 w 461"/>
              <a:gd name="T41" fmla="*/ 417 h 453"/>
              <a:gd name="T42" fmla="*/ 106 w 461"/>
              <a:gd name="T43" fmla="*/ 231 h 453"/>
              <a:gd name="T44" fmla="*/ 53 w 461"/>
              <a:gd name="T45" fmla="*/ 284 h 453"/>
              <a:gd name="T46" fmla="*/ 18 w 461"/>
              <a:gd name="T47" fmla="*/ 310 h 453"/>
              <a:gd name="T48" fmla="*/ 133 w 461"/>
              <a:gd name="T49" fmla="*/ 434 h 453"/>
              <a:gd name="T50" fmla="*/ 133 w 461"/>
              <a:gd name="T51" fmla="*/ 434 h 453"/>
              <a:gd name="T52" fmla="*/ 213 w 461"/>
              <a:gd name="T53" fmla="*/ 452 h 453"/>
              <a:gd name="T54" fmla="*/ 248 w 461"/>
              <a:gd name="T55" fmla="*/ 452 h 453"/>
              <a:gd name="T56" fmla="*/ 434 w 461"/>
              <a:gd name="T57" fmla="*/ 337 h 453"/>
              <a:gd name="T58" fmla="*/ 133 w 461"/>
              <a:gd name="T59" fmla="*/ 337 h 453"/>
              <a:gd name="T60" fmla="*/ 133 w 461"/>
              <a:gd name="T61" fmla="*/ 43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1" h="453">
                <a:moveTo>
                  <a:pt x="124" y="27"/>
                </a:moveTo>
                <a:lnTo>
                  <a:pt x="124" y="27"/>
                </a:lnTo>
                <a:cubicBezTo>
                  <a:pt x="53" y="62"/>
                  <a:pt x="0" y="142"/>
                  <a:pt x="0" y="222"/>
                </a:cubicBezTo>
                <a:cubicBezTo>
                  <a:pt x="0" y="240"/>
                  <a:pt x="0" y="257"/>
                  <a:pt x="9" y="275"/>
                </a:cubicBezTo>
                <a:cubicBezTo>
                  <a:pt x="204" y="98"/>
                  <a:pt x="204" y="98"/>
                  <a:pt x="204" y="98"/>
                </a:cubicBezTo>
                <a:cubicBezTo>
                  <a:pt x="186" y="71"/>
                  <a:pt x="124" y="27"/>
                  <a:pt x="124" y="27"/>
                </a:cubicBezTo>
                <a:close/>
                <a:moveTo>
                  <a:pt x="328" y="18"/>
                </a:moveTo>
                <a:lnTo>
                  <a:pt x="328" y="18"/>
                </a:lnTo>
                <a:cubicBezTo>
                  <a:pt x="293" y="0"/>
                  <a:pt x="266" y="0"/>
                  <a:pt x="231" y="0"/>
                </a:cubicBezTo>
                <a:cubicBezTo>
                  <a:pt x="204" y="0"/>
                  <a:pt x="186" y="0"/>
                  <a:pt x="160" y="9"/>
                </a:cubicBezTo>
                <a:cubicBezTo>
                  <a:pt x="328" y="159"/>
                  <a:pt x="328" y="159"/>
                  <a:pt x="328" y="159"/>
                </a:cubicBezTo>
                <a:lnTo>
                  <a:pt x="328" y="18"/>
                </a:lnTo>
                <a:close/>
                <a:moveTo>
                  <a:pt x="363" y="36"/>
                </a:moveTo>
                <a:lnTo>
                  <a:pt x="363" y="36"/>
                </a:lnTo>
                <a:cubicBezTo>
                  <a:pt x="363" y="302"/>
                  <a:pt x="363" y="302"/>
                  <a:pt x="363" y="302"/>
                </a:cubicBezTo>
                <a:cubicBezTo>
                  <a:pt x="443" y="302"/>
                  <a:pt x="443" y="302"/>
                  <a:pt x="443" y="302"/>
                </a:cubicBezTo>
                <a:cubicBezTo>
                  <a:pt x="452" y="275"/>
                  <a:pt x="460" y="248"/>
                  <a:pt x="460" y="222"/>
                </a:cubicBezTo>
                <a:cubicBezTo>
                  <a:pt x="460" y="151"/>
                  <a:pt x="416" y="80"/>
                  <a:pt x="363" y="36"/>
                </a:cubicBezTo>
                <a:close/>
                <a:moveTo>
                  <a:pt x="18" y="310"/>
                </a:moveTo>
                <a:lnTo>
                  <a:pt x="18" y="310"/>
                </a:lnTo>
                <a:cubicBezTo>
                  <a:pt x="35" y="355"/>
                  <a:pt x="62" y="390"/>
                  <a:pt x="106" y="417"/>
                </a:cubicBezTo>
                <a:cubicBezTo>
                  <a:pt x="106" y="231"/>
                  <a:pt x="106" y="231"/>
                  <a:pt x="106" y="231"/>
                </a:cubicBezTo>
                <a:cubicBezTo>
                  <a:pt x="53" y="284"/>
                  <a:pt x="53" y="284"/>
                  <a:pt x="53" y="284"/>
                </a:cubicBezTo>
                <a:cubicBezTo>
                  <a:pt x="35" y="293"/>
                  <a:pt x="18" y="310"/>
                  <a:pt x="18" y="310"/>
                </a:cubicBezTo>
                <a:close/>
                <a:moveTo>
                  <a:pt x="133" y="434"/>
                </a:moveTo>
                <a:lnTo>
                  <a:pt x="133" y="434"/>
                </a:lnTo>
                <a:cubicBezTo>
                  <a:pt x="160" y="443"/>
                  <a:pt x="186" y="452"/>
                  <a:pt x="213" y="452"/>
                </a:cubicBezTo>
                <a:cubicBezTo>
                  <a:pt x="248" y="452"/>
                  <a:pt x="248" y="452"/>
                  <a:pt x="248" y="452"/>
                </a:cubicBezTo>
                <a:cubicBezTo>
                  <a:pt x="328" y="443"/>
                  <a:pt x="390" y="399"/>
                  <a:pt x="434" y="337"/>
                </a:cubicBezTo>
                <a:cubicBezTo>
                  <a:pt x="133" y="337"/>
                  <a:pt x="133" y="337"/>
                  <a:pt x="133" y="337"/>
                </a:cubicBezTo>
                <a:lnTo>
                  <a:pt x="133" y="434"/>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7" name="Freeform 65">
            <a:extLst>
              <a:ext uri="{FF2B5EF4-FFF2-40B4-BE49-F238E27FC236}">
                <a16:creationId xmlns:a16="http://schemas.microsoft.com/office/drawing/2014/main" id="{EB133206-8482-C041-9D89-9AA78E4E5FA8}"/>
              </a:ext>
            </a:extLst>
          </p:cNvPr>
          <p:cNvSpPr>
            <a:spLocks noChangeArrowheads="1"/>
          </p:cNvSpPr>
          <p:nvPr userDrawn="1"/>
        </p:nvSpPr>
        <p:spPr bwMode="auto">
          <a:xfrm>
            <a:off x="4986445" y="1289770"/>
            <a:ext cx="269747" cy="150614"/>
          </a:xfrm>
          <a:custGeom>
            <a:avLst/>
            <a:gdLst>
              <a:gd name="T0" fmla="*/ 195 w 497"/>
              <a:gd name="T1" fmla="*/ 205 h 276"/>
              <a:gd name="T2" fmla="*/ 195 w 497"/>
              <a:gd name="T3" fmla="*/ 205 h 276"/>
              <a:gd name="T4" fmla="*/ 133 w 497"/>
              <a:gd name="T5" fmla="*/ 230 h 276"/>
              <a:gd name="T6" fmla="*/ 53 w 497"/>
              <a:gd name="T7" fmla="*/ 142 h 276"/>
              <a:gd name="T8" fmla="*/ 133 w 497"/>
              <a:gd name="T9" fmla="*/ 45 h 276"/>
              <a:gd name="T10" fmla="*/ 212 w 497"/>
              <a:gd name="T11" fmla="*/ 115 h 276"/>
              <a:gd name="T12" fmla="*/ 230 w 497"/>
              <a:gd name="T13" fmla="*/ 177 h 276"/>
              <a:gd name="T14" fmla="*/ 381 w 497"/>
              <a:gd name="T15" fmla="*/ 275 h 276"/>
              <a:gd name="T16" fmla="*/ 496 w 497"/>
              <a:gd name="T17" fmla="*/ 195 h 276"/>
              <a:gd name="T18" fmla="*/ 425 w 497"/>
              <a:gd name="T19" fmla="*/ 115 h 276"/>
              <a:gd name="T20" fmla="*/ 381 w 497"/>
              <a:gd name="T21" fmla="*/ 107 h 276"/>
              <a:gd name="T22" fmla="*/ 354 w 497"/>
              <a:gd name="T23" fmla="*/ 71 h 276"/>
              <a:gd name="T24" fmla="*/ 390 w 497"/>
              <a:gd name="T25" fmla="*/ 45 h 276"/>
              <a:gd name="T26" fmla="*/ 434 w 497"/>
              <a:gd name="T27" fmla="*/ 80 h 276"/>
              <a:gd name="T28" fmla="*/ 496 w 497"/>
              <a:gd name="T29" fmla="*/ 71 h 276"/>
              <a:gd name="T30" fmla="*/ 399 w 497"/>
              <a:gd name="T31" fmla="*/ 0 h 276"/>
              <a:gd name="T32" fmla="*/ 293 w 497"/>
              <a:gd name="T33" fmla="*/ 80 h 276"/>
              <a:gd name="T34" fmla="*/ 363 w 497"/>
              <a:gd name="T35" fmla="*/ 151 h 276"/>
              <a:gd name="T36" fmla="*/ 399 w 497"/>
              <a:gd name="T37" fmla="*/ 160 h 276"/>
              <a:gd name="T38" fmla="*/ 434 w 497"/>
              <a:gd name="T39" fmla="*/ 195 h 276"/>
              <a:gd name="T40" fmla="*/ 381 w 497"/>
              <a:gd name="T41" fmla="*/ 230 h 276"/>
              <a:gd name="T42" fmla="*/ 284 w 497"/>
              <a:gd name="T43" fmla="*/ 160 h 276"/>
              <a:gd name="T44" fmla="*/ 256 w 497"/>
              <a:gd name="T45" fmla="*/ 98 h 276"/>
              <a:gd name="T46" fmla="*/ 133 w 497"/>
              <a:gd name="T47" fmla="*/ 0 h 276"/>
              <a:gd name="T48" fmla="*/ 0 w 497"/>
              <a:gd name="T49" fmla="*/ 142 h 276"/>
              <a:gd name="T50" fmla="*/ 133 w 497"/>
              <a:gd name="T51" fmla="*/ 275 h 276"/>
              <a:gd name="T52" fmla="*/ 212 w 497"/>
              <a:gd name="T53" fmla="*/ 249 h 276"/>
              <a:gd name="T54" fmla="*/ 195 w 497"/>
              <a:gd name="T55" fmla="*/ 20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76">
                <a:moveTo>
                  <a:pt x="195" y="205"/>
                </a:moveTo>
                <a:lnTo>
                  <a:pt x="195" y="205"/>
                </a:lnTo>
                <a:cubicBezTo>
                  <a:pt x="186" y="213"/>
                  <a:pt x="168" y="230"/>
                  <a:pt x="133" y="230"/>
                </a:cubicBezTo>
                <a:cubicBezTo>
                  <a:pt x="89" y="230"/>
                  <a:pt x="53" y="195"/>
                  <a:pt x="53" y="142"/>
                </a:cubicBezTo>
                <a:cubicBezTo>
                  <a:pt x="53" y="71"/>
                  <a:pt x="97" y="45"/>
                  <a:pt x="133" y="45"/>
                </a:cubicBezTo>
                <a:cubicBezTo>
                  <a:pt x="186" y="45"/>
                  <a:pt x="195" y="80"/>
                  <a:pt x="212" y="115"/>
                </a:cubicBezTo>
                <a:cubicBezTo>
                  <a:pt x="230" y="177"/>
                  <a:pt x="230" y="177"/>
                  <a:pt x="230" y="177"/>
                </a:cubicBezTo>
                <a:cubicBezTo>
                  <a:pt x="248" y="230"/>
                  <a:pt x="284" y="275"/>
                  <a:pt x="381" y="275"/>
                </a:cubicBezTo>
                <a:cubicBezTo>
                  <a:pt x="452" y="275"/>
                  <a:pt x="496" y="258"/>
                  <a:pt x="496" y="195"/>
                </a:cubicBezTo>
                <a:cubicBezTo>
                  <a:pt x="496" y="151"/>
                  <a:pt x="469" y="124"/>
                  <a:pt x="425" y="115"/>
                </a:cubicBezTo>
                <a:cubicBezTo>
                  <a:pt x="381" y="107"/>
                  <a:pt x="381" y="107"/>
                  <a:pt x="381" y="107"/>
                </a:cubicBezTo>
                <a:cubicBezTo>
                  <a:pt x="363" y="98"/>
                  <a:pt x="354" y="89"/>
                  <a:pt x="354" y="71"/>
                </a:cubicBezTo>
                <a:cubicBezTo>
                  <a:pt x="354" y="53"/>
                  <a:pt x="363" y="45"/>
                  <a:pt x="390" y="45"/>
                </a:cubicBezTo>
                <a:cubicBezTo>
                  <a:pt x="416" y="45"/>
                  <a:pt x="434" y="53"/>
                  <a:pt x="434" y="80"/>
                </a:cubicBezTo>
                <a:cubicBezTo>
                  <a:pt x="496" y="71"/>
                  <a:pt x="496" y="71"/>
                  <a:pt x="496" y="71"/>
                </a:cubicBezTo>
                <a:cubicBezTo>
                  <a:pt x="487" y="18"/>
                  <a:pt x="452" y="0"/>
                  <a:pt x="399" y="0"/>
                </a:cubicBezTo>
                <a:cubicBezTo>
                  <a:pt x="346" y="0"/>
                  <a:pt x="293" y="18"/>
                  <a:pt x="293" y="80"/>
                </a:cubicBezTo>
                <a:cubicBezTo>
                  <a:pt x="293" y="115"/>
                  <a:pt x="309" y="142"/>
                  <a:pt x="363" y="151"/>
                </a:cubicBezTo>
                <a:cubicBezTo>
                  <a:pt x="399" y="160"/>
                  <a:pt x="399" y="160"/>
                  <a:pt x="399" y="160"/>
                </a:cubicBezTo>
                <a:cubicBezTo>
                  <a:pt x="425" y="169"/>
                  <a:pt x="434" y="186"/>
                  <a:pt x="434" y="195"/>
                </a:cubicBezTo>
                <a:cubicBezTo>
                  <a:pt x="434" y="222"/>
                  <a:pt x="416" y="230"/>
                  <a:pt x="381" y="230"/>
                </a:cubicBezTo>
                <a:cubicBezTo>
                  <a:pt x="319" y="230"/>
                  <a:pt x="293" y="195"/>
                  <a:pt x="284" y="160"/>
                </a:cubicBezTo>
                <a:cubicBezTo>
                  <a:pt x="256" y="98"/>
                  <a:pt x="256" y="98"/>
                  <a:pt x="256" y="98"/>
                </a:cubicBezTo>
                <a:cubicBezTo>
                  <a:pt x="239" y="27"/>
                  <a:pt x="212" y="0"/>
                  <a:pt x="133" y="0"/>
                </a:cubicBezTo>
                <a:cubicBezTo>
                  <a:pt x="62" y="0"/>
                  <a:pt x="0" y="53"/>
                  <a:pt x="0" y="142"/>
                </a:cubicBezTo>
                <a:cubicBezTo>
                  <a:pt x="0" y="230"/>
                  <a:pt x="62" y="275"/>
                  <a:pt x="133" y="275"/>
                </a:cubicBezTo>
                <a:cubicBezTo>
                  <a:pt x="177" y="275"/>
                  <a:pt x="203" y="258"/>
                  <a:pt x="212" y="249"/>
                </a:cubicBezTo>
                <a:lnTo>
                  <a:pt x="195" y="205"/>
                </a:ln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8" name="Freeform 66">
            <a:extLst>
              <a:ext uri="{FF2B5EF4-FFF2-40B4-BE49-F238E27FC236}">
                <a16:creationId xmlns:a16="http://schemas.microsoft.com/office/drawing/2014/main" id="{670A56BB-47DA-ED4C-8EF6-46265260A7DB}"/>
              </a:ext>
            </a:extLst>
          </p:cNvPr>
          <p:cNvSpPr>
            <a:spLocks noChangeArrowheads="1"/>
          </p:cNvSpPr>
          <p:nvPr userDrawn="1"/>
        </p:nvSpPr>
        <p:spPr bwMode="auto">
          <a:xfrm>
            <a:off x="5529512" y="1237382"/>
            <a:ext cx="260220" cy="25538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302 w 479"/>
              <a:gd name="T13" fmla="*/ 303 h 471"/>
              <a:gd name="T14" fmla="*/ 302 w 479"/>
              <a:gd name="T15" fmla="*/ 303 h 471"/>
              <a:gd name="T16" fmla="*/ 230 w 479"/>
              <a:gd name="T17" fmla="*/ 258 h 471"/>
              <a:gd name="T18" fmla="*/ 222 w 479"/>
              <a:gd name="T19" fmla="*/ 222 h 471"/>
              <a:gd name="T20" fmla="*/ 186 w 479"/>
              <a:gd name="T21" fmla="*/ 187 h 471"/>
              <a:gd name="T22" fmla="*/ 142 w 479"/>
              <a:gd name="T23" fmla="*/ 240 h 471"/>
              <a:gd name="T24" fmla="*/ 177 w 479"/>
              <a:gd name="T25" fmla="*/ 284 h 471"/>
              <a:gd name="T26" fmla="*/ 213 w 479"/>
              <a:gd name="T27" fmla="*/ 267 h 471"/>
              <a:gd name="T28" fmla="*/ 222 w 479"/>
              <a:gd name="T29" fmla="*/ 293 h 471"/>
              <a:gd name="T30" fmla="*/ 177 w 479"/>
              <a:gd name="T31" fmla="*/ 303 h 471"/>
              <a:gd name="T32" fmla="*/ 115 w 479"/>
              <a:gd name="T33" fmla="*/ 240 h 471"/>
              <a:gd name="T34" fmla="*/ 177 w 479"/>
              <a:gd name="T35" fmla="*/ 160 h 471"/>
              <a:gd name="T36" fmla="*/ 249 w 479"/>
              <a:gd name="T37" fmla="*/ 213 h 471"/>
              <a:gd name="T38" fmla="*/ 257 w 479"/>
              <a:gd name="T39" fmla="*/ 249 h 471"/>
              <a:gd name="T40" fmla="*/ 310 w 479"/>
              <a:gd name="T41" fmla="*/ 284 h 471"/>
              <a:gd name="T42" fmla="*/ 337 w 479"/>
              <a:gd name="T43" fmla="*/ 267 h 471"/>
              <a:gd name="T44" fmla="*/ 319 w 479"/>
              <a:gd name="T45" fmla="*/ 249 h 471"/>
              <a:gd name="T46" fmla="*/ 293 w 479"/>
              <a:gd name="T47" fmla="*/ 240 h 471"/>
              <a:gd name="T48" fmla="*/ 266 w 479"/>
              <a:gd name="T49" fmla="*/ 205 h 471"/>
              <a:gd name="T50" fmla="*/ 319 w 479"/>
              <a:gd name="T51" fmla="*/ 160 h 471"/>
              <a:gd name="T52" fmla="*/ 363 w 479"/>
              <a:gd name="T53" fmla="*/ 205 h 471"/>
              <a:gd name="T54" fmla="*/ 337 w 479"/>
              <a:gd name="T55" fmla="*/ 205 h 471"/>
              <a:gd name="T56" fmla="*/ 310 w 479"/>
              <a:gd name="T57" fmla="*/ 187 h 471"/>
              <a:gd name="T58" fmla="*/ 293 w 479"/>
              <a:gd name="T59" fmla="*/ 205 h 471"/>
              <a:gd name="T60" fmla="*/ 310 w 479"/>
              <a:gd name="T61" fmla="*/ 222 h 471"/>
              <a:gd name="T62" fmla="*/ 328 w 479"/>
              <a:gd name="T63" fmla="*/ 222 h 471"/>
              <a:gd name="T64" fmla="*/ 363 w 479"/>
              <a:gd name="T65" fmla="*/ 267 h 471"/>
              <a:gd name="T66" fmla="*/ 302 w 479"/>
              <a:gd name="T67" fmla="*/ 30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302" y="303"/>
                </a:moveTo>
                <a:lnTo>
                  <a:pt x="302" y="303"/>
                </a:lnTo>
                <a:cubicBezTo>
                  <a:pt x="257" y="303"/>
                  <a:pt x="240" y="284"/>
                  <a:pt x="230" y="258"/>
                </a:cubicBezTo>
                <a:cubicBezTo>
                  <a:pt x="222" y="222"/>
                  <a:pt x="222" y="222"/>
                  <a:pt x="222" y="222"/>
                </a:cubicBezTo>
                <a:cubicBezTo>
                  <a:pt x="213" y="205"/>
                  <a:pt x="204" y="187"/>
                  <a:pt x="186" y="187"/>
                </a:cubicBezTo>
                <a:cubicBezTo>
                  <a:pt x="169" y="187"/>
                  <a:pt x="142" y="205"/>
                  <a:pt x="142" y="240"/>
                </a:cubicBezTo>
                <a:cubicBezTo>
                  <a:pt x="142" y="267"/>
                  <a:pt x="159" y="284"/>
                  <a:pt x="177" y="284"/>
                </a:cubicBezTo>
                <a:cubicBezTo>
                  <a:pt x="195" y="284"/>
                  <a:pt x="204" y="275"/>
                  <a:pt x="213" y="267"/>
                </a:cubicBezTo>
                <a:cubicBezTo>
                  <a:pt x="222" y="293"/>
                  <a:pt x="222" y="293"/>
                  <a:pt x="222" y="293"/>
                </a:cubicBezTo>
                <a:cubicBezTo>
                  <a:pt x="213" y="293"/>
                  <a:pt x="204" y="303"/>
                  <a:pt x="177" y="303"/>
                </a:cubicBezTo>
                <a:cubicBezTo>
                  <a:pt x="151" y="303"/>
                  <a:pt x="115" y="284"/>
                  <a:pt x="115" y="240"/>
                </a:cubicBezTo>
                <a:cubicBezTo>
                  <a:pt x="115" y="196"/>
                  <a:pt x="151" y="160"/>
                  <a:pt x="177" y="160"/>
                </a:cubicBezTo>
                <a:cubicBezTo>
                  <a:pt x="222" y="160"/>
                  <a:pt x="230" y="178"/>
                  <a:pt x="249" y="213"/>
                </a:cubicBezTo>
                <a:cubicBezTo>
                  <a:pt x="257" y="249"/>
                  <a:pt x="257" y="249"/>
                  <a:pt x="257" y="249"/>
                </a:cubicBezTo>
                <a:cubicBezTo>
                  <a:pt x="266" y="267"/>
                  <a:pt x="275" y="284"/>
                  <a:pt x="310" y="284"/>
                </a:cubicBezTo>
                <a:cubicBezTo>
                  <a:pt x="328" y="284"/>
                  <a:pt x="337" y="275"/>
                  <a:pt x="337" y="267"/>
                </a:cubicBezTo>
                <a:cubicBezTo>
                  <a:pt x="337" y="258"/>
                  <a:pt x="328" y="249"/>
                  <a:pt x="319" y="249"/>
                </a:cubicBezTo>
                <a:cubicBezTo>
                  <a:pt x="293" y="240"/>
                  <a:pt x="293" y="240"/>
                  <a:pt x="293" y="240"/>
                </a:cubicBezTo>
                <a:cubicBezTo>
                  <a:pt x="275" y="240"/>
                  <a:pt x="266" y="222"/>
                  <a:pt x="266" y="205"/>
                </a:cubicBezTo>
                <a:cubicBezTo>
                  <a:pt x="266" y="178"/>
                  <a:pt x="293" y="160"/>
                  <a:pt x="319" y="160"/>
                </a:cubicBezTo>
                <a:cubicBezTo>
                  <a:pt x="346" y="160"/>
                  <a:pt x="363" y="178"/>
                  <a:pt x="363" y="205"/>
                </a:cubicBezTo>
                <a:cubicBezTo>
                  <a:pt x="337" y="205"/>
                  <a:pt x="337" y="205"/>
                  <a:pt x="337" y="205"/>
                </a:cubicBezTo>
                <a:cubicBezTo>
                  <a:pt x="337" y="196"/>
                  <a:pt x="328" y="187"/>
                  <a:pt x="310" y="187"/>
                </a:cubicBezTo>
                <a:cubicBezTo>
                  <a:pt x="302" y="187"/>
                  <a:pt x="293" y="196"/>
                  <a:pt x="293" y="205"/>
                </a:cubicBezTo>
                <a:cubicBezTo>
                  <a:pt x="293" y="213"/>
                  <a:pt x="293" y="213"/>
                  <a:pt x="310" y="222"/>
                </a:cubicBezTo>
                <a:cubicBezTo>
                  <a:pt x="328" y="222"/>
                  <a:pt x="328" y="222"/>
                  <a:pt x="328" y="222"/>
                </a:cubicBezTo>
                <a:cubicBezTo>
                  <a:pt x="355" y="231"/>
                  <a:pt x="363" y="240"/>
                  <a:pt x="363" y="267"/>
                </a:cubicBezTo>
                <a:cubicBezTo>
                  <a:pt x="363" y="293"/>
                  <a:pt x="337" y="303"/>
                  <a:pt x="302" y="303"/>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9" name="Freeform 67">
            <a:extLst>
              <a:ext uri="{FF2B5EF4-FFF2-40B4-BE49-F238E27FC236}">
                <a16:creationId xmlns:a16="http://schemas.microsoft.com/office/drawing/2014/main" id="{24DB50C2-7B95-CF4A-A88F-D5CD92CE6905}"/>
              </a:ext>
            </a:extLst>
          </p:cNvPr>
          <p:cNvSpPr>
            <a:spLocks noChangeArrowheads="1"/>
          </p:cNvSpPr>
          <p:nvPr userDrawn="1"/>
        </p:nvSpPr>
        <p:spPr bwMode="auto">
          <a:xfrm>
            <a:off x="3908649" y="1261195"/>
            <a:ext cx="269747" cy="207764"/>
          </a:xfrm>
          <a:custGeom>
            <a:avLst/>
            <a:gdLst>
              <a:gd name="T0" fmla="*/ 275 w 497"/>
              <a:gd name="T1" fmla="*/ 142 h 382"/>
              <a:gd name="T2" fmla="*/ 275 w 497"/>
              <a:gd name="T3" fmla="*/ 142 h 382"/>
              <a:gd name="T4" fmla="*/ 310 w 497"/>
              <a:gd name="T5" fmla="*/ 160 h 382"/>
              <a:gd name="T6" fmla="*/ 354 w 497"/>
              <a:gd name="T7" fmla="*/ 142 h 382"/>
              <a:gd name="T8" fmla="*/ 354 w 497"/>
              <a:gd name="T9" fmla="*/ 115 h 382"/>
              <a:gd name="T10" fmla="*/ 248 w 497"/>
              <a:gd name="T11" fmla="*/ 0 h 382"/>
              <a:gd name="T12" fmla="*/ 132 w 497"/>
              <a:gd name="T13" fmla="*/ 115 h 382"/>
              <a:gd name="T14" fmla="*/ 132 w 497"/>
              <a:gd name="T15" fmla="*/ 266 h 382"/>
              <a:gd name="T16" fmla="*/ 107 w 497"/>
              <a:gd name="T17" fmla="*/ 293 h 382"/>
              <a:gd name="T18" fmla="*/ 88 w 497"/>
              <a:gd name="T19" fmla="*/ 266 h 382"/>
              <a:gd name="T20" fmla="*/ 88 w 497"/>
              <a:gd name="T21" fmla="*/ 204 h 382"/>
              <a:gd name="T22" fmla="*/ 0 w 497"/>
              <a:gd name="T23" fmla="*/ 204 h 382"/>
              <a:gd name="T24" fmla="*/ 0 w 497"/>
              <a:gd name="T25" fmla="*/ 266 h 382"/>
              <a:gd name="T26" fmla="*/ 107 w 497"/>
              <a:gd name="T27" fmla="*/ 381 h 382"/>
              <a:gd name="T28" fmla="*/ 222 w 497"/>
              <a:gd name="T29" fmla="*/ 266 h 382"/>
              <a:gd name="T30" fmla="*/ 222 w 497"/>
              <a:gd name="T31" fmla="*/ 115 h 382"/>
              <a:gd name="T32" fmla="*/ 248 w 497"/>
              <a:gd name="T33" fmla="*/ 89 h 382"/>
              <a:gd name="T34" fmla="*/ 275 w 497"/>
              <a:gd name="T35" fmla="*/ 115 h 382"/>
              <a:gd name="T36" fmla="*/ 275 w 497"/>
              <a:gd name="T37" fmla="*/ 142 h 382"/>
              <a:gd name="T38" fmla="*/ 407 w 497"/>
              <a:gd name="T39" fmla="*/ 204 h 382"/>
              <a:gd name="T40" fmla="*/ 407 w 497"/>
              <a:gd name="T41" fmla="*/ 204 h 382"/>
              <a:gd name="T42" fmla="*/ 407 w 497"/>
              <a:gd name="T43" fmla="*/ 266 h 382"/>
              <a:gd name="T44" fmla="*/ 381 w 497"/>
              <a:gd name="T45" fmla="*/ 293 h 382"/>
              <a:gd name="T46" fmla="*/ 354 w 497"/>
              <a:gd name="T47" fmla="*/ 266 h 382"/>
              <a:gd name="T48" fmla="*/ 354 w 497"/>
              <a:gd name="T49" fmla="*/ 204 h 382"/>
              <a:gd name="T50" fmla="*/ 310 w 497"/>
              <a:gd name="T51" fmla="*/ 222 h 382"/>
              <a:gd name="T52" fmla="*/ 275 w 497"/>
              <a:gd name="T53" fmla="*/ 204 h 382"/>
              <a:gd name="T54" fmla="*/ 275 w 497"/>
              <a:gd name="T55" fmla="*/ 266 h 382"/>
              <a:gd name="T56" fmla="*/ 381 w 497"/>
              <a:gd name="T57" fmla="*/ 381 h 382"/>
              <a:gd name="T58" fmla="*/ 496 w 497"/>
              <a:gd name="T59" fmla="*/ 266 h 382"/>
              <a:gd name="T60" fmla="*/ 496 w 497"/>
              <a:gd name="T61" fmla="*/ 204 h 382"/>
              <a:gd name="T62" fmla="*/ 407 w 497"/>
              <a:gd name="T63" fmla="*/ 20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7" h="382">
                <a:moveTo>
                  <a:pt x="275" y="142"/>
                </a:moveTo>
                <a:lnTo>
                  <a:pt x="275" y="142"/>
                </a:lnTo>
                <a:cubicBezTo>
                  <a:pt x="310" y="160"/>
                  <a:pt x="310" y="160"/>
                  <a:pt x="310" y="160"/>
                </a:cubicBezTo>
                <a:cubicBezTo>
                  <a:pt x="354" y="142"/>
                  <a:pt x="354" y="142"/>
                  <a:pt x="354" y="142"/>
                </a:cubicBezTo>
                <a:cubicBezTo>
                  <a:pt x="354" y="115"/>
                  <a:pt x="354" y="115"/>
                  <a:pt x="354" y="115"/>
                </a:cubicBezTo>
                <a:cubicBezTo>
                  <a:pt x="354" y="53"/>
                  <a:pt x="310" y="0"/>
                  <a:pt x="248" y="0"/>
                </a:cubicBezTo>
                <a:cubicBezTo>
                  <a:pt x="186" y="0"/>
                  <a:pt x="132" y="53"/>
                  <a:pt x="132" y="115"/>
                </a:cubicBezTo>
                <a:cubicBezTo>
                  <a:pt x="132" y="266"/>
                  <a:pt x="132" y="266"/>
                  <a:pt x="132" y="266"/>
                </a:cubicBezTo>
                <a:cubicBezTo>
                  <a:pt x="132" y="283"/>
                  <a:pt x="124" y="293"/>
                  <a:pt x="107" y="293"/>
                </a:cubicBezTo>
                <a:cubicBezTo>
                  <a:pt x="97" y="293"/>
                  <a:pt x="88" y="283"/>
                  <a:pt x="88" y="266"/>
                </a:cubicBezTo>
                <a:cubicBezTo>
                  <a:pt x="88" y="204"/>
                  <a:pt x="88" y="204"/>
                  <a:pt x="88" y="204"/>
                </a:cubicBezTo>
                <a:cubicBezTo>
                  <a:pt x="0" y="204"/>
                  <a:pt x="0" y="204"/>
                  <a:pt x="0" y="204"/>
                </a:cubicBezTo>
                <a:cubicBezTo>
                  <a:pt x="0" y="266"/>
                  <a:pt x="0" y="266"/>
                  <a:pt x="0" y="266"/>
                </a:cubicBezTo>
                <a:cubicBezTo>
                  <a:pt x="0" y="328"/>
                  <a:pt x="53" y="381"/>
                  <a:pt x="107" y="381"/>
                </a:cubicBezTo>
                <a:cubicBezTo>
                  <a:pt x="169" y="381"/>
                  <a:pt x="222" y="328"/>
                  <a:pt x="222" y="266"/>
                </a:cubicBezTo>
                <a:cubicBezTo>
                  <a:pt x="222" y="115"/>
                  <a:pt x="222" y="115"/>
                  <a:pt x="222" y="115"/>
                </a:cubicBezTo>
                <a:cubicBezTo>
                  <a:pt x="222" y="98"/>
                  <a:pt x="230" y="89"/>
                  <a:pt x="248" y="89"/>
                </a:cubicBezTo>
                <a:cubicBezTo>
                  <a:pt x="266" y="89"/>
                  <a:pt x="275" y="98"/>
                  <a:pt x="275" y="115"/>
                </a:cubicBezTo>
                <a:lnTo>
                  <a:pt x="275" y="142"/>
                </a:lnTo>
                <a:close/>
                <a:moveTo>
                  <a:pt x="407" y="204"/>
                </a:moveTo>
                <a:lnTo>
                  <a:pt x="407" y="204"/>
                </a:lnTo>
                <a:cubicBezTo>
                  <a:pt x="407" y="266"/>
                  <a:pt x="407" y="266"/>
                  <a:pt x="407" y="266"/>
                </a:cubicBezTo>
                <a:cubicBezTo>
                  <a:pt x="407" y="283"/>
                  <a:pt x="399" y="293"/>
                  <a:pt x="381" y="293"/>
                </a:cubicBezTo>
                <a:cubicBezTo>
                  <a:pt x="372" y="293"/>
                  <a:pt x="354" y="283"/>
                  <a:pt x="354" y="266"/>
                </a:cubicBezTo>
                <a:cubicBezTo>
                  <a:pt x="354" y="204"/>
                  <a:pt x="354" y="204"/>
                  <a:pt x="354" y="204"/>
                </a:cubicBezTo>
                <a:cubicBezTo>
                  <a:pt x="310" y="222"/>
                  <a:pt x="310" y="222"/>
                  <a:pt x="310" y="222"/>
                </a:cubicBezTo>
                <a:cubicBezTo>
                  <a:pt x="275" y="204"/>
                  <a:pt x="275" y="204"/>
                  <a:pt x="275" y="204"/>
                </a:cubicBezTo>
                <a:cubicBezTo>
                  <a:pt x="275" y="266"/>
                  <a:pt x="275" y="266"/>
                  <a:pt x="275" y="266"/>
                </a:cubicBezTo>
                <a:cubicBezTo>
                  <a:pt x="275" y="328"/>
                  <a:pt x="328" y="381"/>
                  <a:pt x="381" y="381"/>
                </a:cubicBezTo>
                <a:cubicBezTo>
                  <a:pt x="443" y="381"/>
                  <a:pt x="496" y="328"/>
                  <a:pt x="496" y="266"/>
                </a:cubicBezTo>
                <a:cubicBezTo>
                  <a:pt x="496" y="204"/>
                  <a:pt x="496" y="204"/>
                  <a:pt x="496" y="204"/>
                </a:cubicBezTo>
                <a:lnTo>
                  <a:pt x="407" y="204"/>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0" name="Freeform 68">
            <a:extLst>
              <a:ext uri="{FF2B5EF4-FFF2-40B4-BE49-F238E27FC236}">
                <a16:creationId xmlns:a16="http://schemas.microsoft.com/office/drawing/2014/main" id="{C03532C0-678D-D940-AB4A-18A9FD161FF9}"/>
              </a:ext>
            </a:extLst>
          </p:cNvPr>
          <p:cNvSpPr>
            <a:spLocks noChangeArrowheads="1"/>
          </p:cNvSpPr>
          <p:nvPr userDrawn="1"/>
        </p:nvSpPr>
        <p:spPr bwMode="auto">
          <a:xfrm>
            <a:off x="2841571" y="1242145"/>
            <a:ext cx="250692" cy="245864"/>
          </a:xfrm>
          <a:custGeom>
            <a:avLst/>
            <a:gdLst>
              <a:gd name="T0" fmla="*/ 221 w 461"/>
              <a:gd name="T1" fmla="*/ 160 h 454"/>
              <a:gd name="T2" fmla="*/ 221 w 461"/>
              <a:gd name="T3" fmla="*/ 160 h 454"/>
              <a:gd name="T4" fmla="*/ 150 w 461"/>
              <a:gd name="T5" fmla="*/ 54 h 454"/>
              <a:gd name="T6" fmla="*/ 35 w 461"/>
              <a:gd name="T7" fmla="*/ 187 h 454"/>
              <a:gd name="T8" fmla="*/ 221 w 461"/>
              <a:gd name="T9" fmla="*/ 160 h 454"/>
              <a:gd name="T10" fmla="*/ 239 w 461"/>
              <a:gd name="T11" fmla="*/ 231 h 454"/>
              <a:gd name="T12" fmla="*/ 239 w 461"/>
              <a:gd name="T13" fmla="*/ 231 h 454"/>
              <a:gd name="T14" fmla="*/ 248 w 461"/>
              <a:gd name="T15" fmla="*/ 222 h 454"/>
              <a:gd name="T16" fmla="*/ 239 w 461"/>
              <a:gd name="T17" fmla="*/ 196 h 454"/>
              <a:gd name="T18" fmla="*/ 35 w 461"/>
              <a:gd name="T19" fmla="*/ 222 h 454"/>
              <a:gd name="T20" fmla="*/ 35 w 461"/>
              <a:gd name="T21" fmla="*/ 222 h 454"/>
              <a:gd name="T22" fmla="*/ 88 w 461"/>
              <a:gd name="T23" fmla="*/ 355 h 454"/>
              <a:gd name="T24" fmla="*/ 88 w 461"/>
              <a:gd name="T25" fmla="*/ 355 h 454"/>
              <a:gd name="T26" fmla="*/ 239 w 461"/>
              <a:gd name="T27" fmla="*/ 231 h 454"/>
              <a:gd name="T28" fmla="*/ 106 w 461"/>
              <a:gd name="T29" fmla="*/ 382 h 454"/>
              <a:gd name="T30" fmla="*/ 106 w 461"/>
              <a:gd name="T31" fmla="*/ 382 h 454"/>
              <a:gd name="T32" fmla="*/ 106 w 461"/>
              <a:gd name="T33" fmla="*/ 382 h 454"/>
              <a:gd name="T34" fmla="*/ 106 w 461"/>
              <a:gd name="T35" fmla="*/ 373 h 454"/>
              <a:gd name="T36" fmla="*/ 106 w 461"/>
              <a:gd name="T37" fmla="*/ 382 h 454"/>
              <a:gd name="T38" fmla="*/ 186 w 461"/>
              <a:gd name="T39" fmla="*/ 36 h 454"/>
              <a:gd name="T40" fmla="*/ 186 w 461"/>
              <a:gd name="T41" fmla="*/ 36 h 454"/>
              <a:gd name="T42" fmla="*/ 354 w 461"/>
              <a:gd name="T43" fmla="*/ 81 h 454"/>
              <a:gd name="T44" fmla="*/ 354 w 461"/>
              <a:gd name="T45" fmla="*/ 81 h 454"/>
              <a:gd name="T46" fmla="*/ 231 w 461"/>
              <a:gd name="T47" fmla="*/ 28 h 454"/>
              <a:gd name="T48" fmla="*/ 186 w 461"/>
              <a:gd name="T49" fmla="*/ 36 h 454"/>
              <a:gd name="T50" fmla="*/ 256 w 461"/>
              <a:gd name="T51" fmla="*/ 151 h 454"/>
              <a:gd name="T52" fmla="*/ 354 w 461"/>
              <a:gd name="T53" fmla="*/ 81 h 454"/>
              <a:gd name="T54" fmla="*/ 231 w 461"/>
              <a:gd name="T55" fmla="*/ 453 h 454"/>
              <a:gd name="T56" fmla="*/ 231 w 461"/>
              <a:gd name="T57" fmla="*/ 453 h 454"/>
              <a:gd name="T58" fmla="*/ 0 w 461"/>
              <a:gd name="T59" fmla="*/ 222 h 454"/>
              <a:gd name="T60" fmla="*/ 231 w 461"/>
              <a:gd name="T61" fmla="*/ 0 h 454"/>
              <a:gd name="T62" fmla="*/ 460 w 461"/>
              <a:gd name="T63" fmla="*/ 222 h 454"/>
              <a:gd name="T64" fmla="*/ 231 w 461"/>
              <a:gd name="T65" fmla="*/ 453 h 454"/>
              <a:gd name="T66" fmla="*/ 265 w 461"/>
              <a:gd name="T67" fmla="*/ 258 h 454"/>
              <a:gd name="T68" fmla="*/ 265 w 461"/>
              <a:gd name="T69" fmla="*/ 258 h 454"/>
              <a:gd name="T70" fmla="*/ 106 w 461"/>
              <a:gd name="T71" fmla="*/ 382 h 454"/>
              <a:gd name="T72" fmla="*/ 231 w 461"/>
              <a:gd name="T73" fmla="*/ 417 h 454"/>
              <a:gd name="T74" fmla="*/ 310 w 461"/>
              <a:gd name="T75" fmla="*/ 408 h 454"/>
              <a:gd name="T76" fmla="*/ 265 w 461"/>
              <a:gd name="T77" fmla="*/ 258 h 454"/>
              <a:gd name="T78" fmla="*/ 275 w 461"/>
              <a:gd name="T79" fmla="*/ 178 h 454"/>
              <a:gd name="T80" fmla="*/ 275 w 461"/>
              <a:gd name="T81" fmla="*/ 178 h 454"/>
              <a:gd name="T82" fmla="*/ 284 w 461"/>
              <a:gd name="T83" fmla="*/ 204 h 454"/>
              <a:gd name="T84" fmla="*/ 292 w 461"/>
              <a:gd name="T85" fmla="*/ 213 h 454"/>
              <a:gd name="T86" fmla="*/ 425 w 461"/>
              <a:gd name="T87" fmla="*/ 222 h 454"/>
              <a:gd name="T88" fmla="*/ 381 w 461"/>
              <a:gd name="T89" fmla="*/ 98 h 454"/>
              <a:gd name="T90" fmla="*/ 275 w 461"/>
              <a:gd name="T91" fmla="*/ 178 h 454"/>
              <a:gd name="T92" fmla="*/ 301 w 461"/>
              <a:gd name="T93" fmla="*/ 249 h 454"/>
              <a:gd name="T94" fmla="*/ 301 w 461"/>
              <a:gd name="T95" fmla="*/ 249 h 454"/>
              <a:gd name="T96" fmla="*/ 337 w 461"/>
              <a:gd name="T97" fmla="*/ 391 h 454"/>
              <a:gd name="T98" fmla="*/ 425 w 461"/>
              <a:gd name="T99" fmla="*/ 258 h 454"/>
              <a:gd name="T100" fmla="*/ 301 w 461"/>
              <a:gd name="T101" fmla="*/ 24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 h="454">
                <a:moveTo>
                  <a:pt x="221" y="160"/>
                </a:moveTo>
                <a:lnTo>
                  <a:pt x="221" y="160"/>
                </a:lnTo>
                <a:cubicBezTo>
                  <a:pt x="186" y="98"/>
                  <a:pt x="150" y="54"/>
                  <a:pt x="150" y="54"/>
                </a:cubicBezTo>
                <a:cubicBezTo>
                  <a:pt x="88" y="72"/>
                  <a:pt x="53" y="125"/>
                  <a:pt x="35" y="187"/>
                </a:cubicBezTo>
                <a:cubicBezTo>
                  <a:pt x="44" y="187"/>
                  <a:pt x="124" y="187"/>
                  <a:pt x="221" y="160"/>
                </a:cubicBezTo>
                <a:close/>
                <a:moveTo>
                  <a:pt x="239" y="231"/>
                </a:moveTo>
                <a:lnTo>
                  <a:pt x="239" y="231"/>
                </a:lnTo>
                <a:cubicBezTo>
                  <a:pt x="248" y="222"/>
                  <a:pt x="248" y="222"/>
                  <a:pt x="248" y="222"/>
                </a:cubicBezTo>
                <a:cubicBezTo>
                  <a:pt x="248" y="213"/>
                  <a:pt x="239" y="204"/>
                  <a:pt x="239" y="196"/>
                </a:cubicBezTo>
                <a:cubicBezTo>
                  <a:pt x="133" y="222"/>
                  <a:pt x="35" y="222"/>
                  <a:pt x="35" y="222"/>
                </a:cubicBezTo>
                <a:lnTo>
                  <a:pt x="35" y="222"/>
                </a:lnTo>
                <a:cubicBezTo>
                  <a:pt x="35" y="275"/>
                  <a:pt x="53" y="319"/>
                  <a:pt x="88" y="355"/>
                </a:cubicBezTo>
                <a:lnTo>
                  <a:pt x="88" y="355"/>
                </a:lnTo>
                <a:cubicBezTo>
                  <a:pt x="88" y="355"/>
                  <a:pt x="141" y="258"/>
                  <a:pt x="239" y="231"/>
                </a:cubicBezTo>
                <a:close/>
                <a:moveTo>
                  <a:pt x="106" y="382"/>
                </a:moveTo>
                <a:lnTo>
                  <a:pt x="106" y="382"/>
                </a:lnTo>
                <a:lnTo>
                  <a:pt x="106" y="382"/>
                </a:lnTo>
                <a:cubicBezTo>
                  <a:pt x="106" y="382"/>
                  <a:pt x="106" y="382"/>
                  <a:pt x="106" y="373"/>
                </a:cubicBezTo>
                <a:cubicBezTo>
                  <a:pt x="106" y="382"/>
                  <a:pt x="106" y="382"/>
                  <a:pt x="106" y="382"/>
                </a:cubicBezTo>
                <a:close/>
                <a:moveTo>
                  <a:pt x="186" y="36"/>
                </a:moveTo>
                <a:lnTo>
                  <a:pt x="186" y="36"/>
                </a:lnTo>
                <a:close/>
                <a:moveTo>
                  <a:pt x="354" y="81"/>
                </a:moveTo>
                <a:lnTo>
                  <a:pt x="354" y="81"/>
                </a:lnTo>
                <a:cubicBezTo>
                  <a:pt x="328" y="45"/>
                  <a:pt x="284" y="28"/>
                  <a:pt x="231" y="28"/>
                </a:cubicBezTo>
                <a:cubicBezTo>
                  <a:pt x="212" y="28"/>
                  <a:pt x="194" y="36"/>
                  <a:pt x="186" y="36"/>
                </a:cubicBezTo>
                <a:cubicBezTo>
                  <a:pt x="186" y="36"/>
                  <a:pt x="221" y="89"/>
                  <a:pt x="256" y="151"/>
                </a:cubicBezTo>
                <a:cubicBezTo>
                  <a:pt x="328" y="125"/>
                  <a:pt x="354" y="81"/>
                  <a:pt x="354" y="81"/>
                </a:cubicBezTo>
                <a:close/>
                <a:moveTo>
                  <a:pt x="231" y="453"/>
                </a:moveTo>
                <a:lnTo>
                  <a:pt x="231" y="453"/>
                </a:lnTo>
                <a:cubicBezTo>
                  <a:pt x="106" y="453"/>
                  <a:pt x="0" y="355"/>
                  <a:pt x="0" y="222"/>
                </a:cubicBezTo>
                <a:cubicBezTo>
                  <a:pt x="0" y="98"/>
                  <a:pt x="106" y="0"/>
                  <a:pt x="231" y="0"/>
                </a:cubicBezTo>
                <a:cubicBezTo>
                  <a:pt x="354" y="0"/>
                  <a:pt x="460" y="98"/>
                  <a:pt x="460" y="222"/>
                </a:cubicBezTo>
                <a:cubicBezTo>
                  <a:pt x="460" y="355"/>
                  <a:pt x="354" y="453"/>
                  <a:pt x="231" y="453"/>
                </a:cubicBezTo>
                <a:close/>
                <a:moveTo>
                  <a:pt x="265" y="258"/>
                </a:moveTo>
                <a:lnTo>
                  <a:pt x="265" y="258"/>
                </a:lnTo>
                <a:cubicBezTo>
                  <a:pt x="150" y="302"/>
                  <a:pt x="115" y="382"/>
                  <a:pt x="106" y="382"/>
                </a:cubicBezTo>
                <a:cubicBezTo>
                  <a:pt x="141" y="408"/>
                  <a:pt x="186" y="417"/>
                  <a:pt x="231" y="417"/>
                </a:cubicBezTo>
                <a:cubicBezTo>
                  <a:pt x="256" y="417"/>
                  <a:pt x="284" y="417"/>
                  <a:pt x="310" y="408"/>
                </a:cubicBezTo>
                <a:cubicBezTo>
                  <a:pt x="301" y="391"/>
                  <a:pt x="292" y="329"/>
                  <a:pt x="265" y="258"/>
                </a:cubicBezTo>
                <a:close/>
                <a:moveTo>
                  <a:pt x="275" y="178"/>
                </a:moveTo>
                <a:lnTo>
                  <a:pt x="275" y="178"/>
                </a:lnTo>
                <a:cubicBezTo>
                  <a:pt x="275" y="187"/>
                  <a:pt x="284" y="196"/>
                  <a:pt x="284" y="204"/>
                </a:cubicBezTo>
                <a:cubicBezTo>
                  <a:pt x="284" y="213"/>
                  <a:pt x="284" y="213"/>
                  <a:pt x="292" y="213"/>
                </a:cubicBezTo>
                <a:cubicBezTo>
                  <a:pt x="354" y="213"/>
                  <a:pt x="425" y="222"/>
                  <a:pt x="425" y="222"/>
                </a:cubicBezTo>
                <a:cubicBezTo>
                  <a:pt x="425" y="178"/>
                  <a:pt x="407" y="134"/>
                  <a:pt x="381" y="98"/>
                </a:cubicBezTo>
                <a:cubicBezTo>
                  <a:pt x="381" y="107"/>
                  <a:pt x="346" y="151"/>
                  <a:pt x="275" y="178"/>
                </a:cubicBezTo>
                <a:close/>
                <a:moveTo>
                  <a:pt x="301" y="249"/>
                </a:moveTo>
                <a:lnTo>
                  <a:pt x="301" y="249"/>
                </a:lnTo>
                <a:cubicBezTo>
                  <a:pt x="328" y="319"/>
                  <a:pt x="337" y="373"/>
                  <a:pt x="337" y="391"/>
                </a:cubicBezTo>
                <a:cubicBezTo>
                  <a:pt x="381" y="355"/>
                  <a:pt x="416" y="311"/>
                  <a:pt x="425" y="258"/>
                </a:cubicBezTo>
                <a:cubicBezTo>
                  <a:pt x="416" y="258"/>
                  <a:pt x="363" y="240"/>
                  <a:pt x="301" y="249"/>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1" name="Freeform 69">
            <a:extLst>
              <a:ext uri="{FF2B5EF4-FFF2-40B4-BE49-F238E27FC236}">
                <a16:creationId xmlns:a16="http://schemas.microsoft.com/office/drawing/2014/main" id="{C9963148-3939-A149-B980-3F4CA7C6D382}"/>
              </a:ext>
            </a:extLst>
          </p:cNvPr>
          <p:cNvSpPr>
            <a:spLocks noChangeArrowheads="1"/>
          </p:cNvSpPr>
          <p:nvPr userDrawn="1"/>
        </p:nvSpPr>
        <p:spPr bwMode="auto">
          <a:xfrm>
            <a:off x="7137275" y="1813645"/>
            <a:ext cx="279274" cy="183951"/>
          </a:xfrm>
          <a:custGeom>
            <a:avLst/>
            <a:gdLst>
              <a:gd name="T0" fmla="*/ 203 w 514"/>
              <a:gd name="T1" fmla="*/ 142 h 338"/>
              <a:gd name="T2" fmla="*/ 203 w 514"/>
              <a:gd name="T3" fmla="*/ 142 h 338"/>
              <a:gd name="T4" fmla="*/ 247 w 514"/>
              <a:gd name="T5" fmla="*/ 89 h 338"/>
              <a:gd name="T6" fmla="*/ 159 w 514"/>
              <a:gd name="T7" fmla="*/ 0 h 338"/>
              <a:gd name="T8" fmla="*/ 0 w 514"/>
              <a:gd name="T9" fmla="*/ 0 h 338"/>
              <a:gd name="T10" fmla="*/ 0 w 514"/>
              <a:gd name="T11" fmla="*/ 319 h 338"/>
              <a:gd name="T12" fmla="*/ 159 w 514"/>
              <a:gd name="T13" fmla="*/ 319 h 338"/>
              <a:gd name="T14" fmla="*/ 256 w 514"/>
              <a:gd name="T15" fmla="*/ 222 h 338"/>
              <a:gd name="T16" fmla="*/ 203 w 514"/>
              <a:gd name="T17" fmla="*/ 142 h 338"/>
              <a:gd name="T18" fmla="*/ 71 w 514"/>
              <a:gd name="T19" fmla="*/ 53 h 338"/>
              <a:gd name="T20" fmla="*/ 71 w 514"/>
              <a:gd name="T21" fmla="*/ 53 h 338"/>
              <a:gd name="T22" fmla="*/ 159 w 514"/>
              <a:gd name="T23" fmla="*/ 53 h 338"/>
              <a:gd name="T24" fmla="*/ 186 w 514"/>
              <a:gd name="T25" fmla="*/ 89 h 338"/>
              <a:gd name="T26" fmla="*/ 150 w 514"/>
              <a:gd name="T27" fmla="*/ 125 h 338"/>
              <a:gd name="T28" fmla="*/ 71 w 514"/>
              <a:gd name="T29" fmla="*/ 125 h 338"/>
              <a:gd name="T30" fmla="*/ 71 w 514"/>
              <a:gd name="T31" fmla="*/ 53 h 338"/>
              <a:gd name="T32" fmla="*/ 159 w 514"/>
              <a:gd name="T33" fmla="*/ 266 h 338"/>
              <a:gd name="T34" fmla="*/ 159 w 514"/>
              <a:gd name="T35" fmla="*/ 266 h 338"/>
              <a:gd name="T36" fmla="*/ 71 w 514"/>
              <a:gd name="T37" fmla="*/ 266 h 338"/>
              <a:gd name="T38" fmla="*/ 71 w 514"/>
              <a:gd name="T39" fmla="*/ 178 h 338"/>
              <a:gd name="T40" fmla="*/ 159 w 514"/>
              <a:gd name="T41" fmla="*/ 178 h 338"/>
              <a:gd name="T42" fmla="*/ 194 w 514"/>
              <a:gd name="T43" fmla="*/ 222 h 338"/>
              <a:gd name="T44" fmla="*/ 159 w 514"/>
              <a:gd name="T45" fmla="*/ 266 h 338"/>
              <a:gd name="T46" fmla="*/ 390 w 514"/>
              <a:gd name="T47" fmla="*/ 80 h 338"/>
              <a:gd name="T48" fmla="*/ 390 w 514"/>
              <a:gd name="T49" fmla="*/ 80 h 338"/>
              <a:gd name="T50" fmla="*/ 265 w 514"/>
              <a:gd name="T51" fmla="*/ 204 h 338"/>
              <a:gd name="T52" fmla="*/ 390 w 514"/>
              <a:gd name="T53" fmla="*/ 328 h 338"/>
              <a:gd name="T54" fmla="*/ 496 w 514"/>
              <a:gd name="T55" fmla="*/ 240 h 338"/>
              <a:gd name="T56" fmla="*/ 443 w 514"/>
              <a:gd name="T57" fmla="*/ 240 h 338"/>
              <a:gd name="T58" fmla="*/ 390 w 514"/>
              <a:gd name="T59" fmla="*/ 275 h 338"/>
              <a:gd name="T60" fmla="*/ 337 w 514"/>
              <a:gd name="T61" fmla="*/ 222 h 338"/>
              <a:gd name="T62" fmla="*/ 496 w 514"/>
              <a:gd name="T63" fmla="*/ 222 h 338"/>
              <a:gd name="T64" fmla="*/ 390 w 514"/>
              <a:gd name="T65" fmla="*/ 80 h 338"/>
              <a:gd name="T66" fmla="*/ 434 w 514"/>
              <a:gd name="T67" fmla="*/ 178 h 338"/>
              <a:gd name="T68" fmla="*/ 434 w 514"/>
              <a:gd name="T69" fmla="*/ 178 h 338"/>
              <a:gd name="T70" fmla="*/ 337 w 514"/>
              <a:gd name="T71" fmla="*/ 178 h 338"/>
              <a:gd name="T72" fmla="*/ 390 w 514"/>
              <a:gd name="T73" fmla="*/ 125 h 338"/>
              <a:gd name="T74" fmla="*/ 434 w 514"/>
              <a:gd name="T75" fmla="*/ 178 h 338"/>
              <a:gd name="T76" fmla="*/ 452 w 514"/>
              <a:gd name="T77" fmla="*/ 18 h 338"/>
              <a:gd name="T78" fmla="*/ 452 w 514"/>
              <a:gd name="T79" fmla="*/ 18 h 338"/>
              <a:gd name="T80" fmla="*/ 319 w 514"/>
              <a:gd name="T81" fmla="*/ 18 h 338"/>
              <a:gd name="T82" fmla="*/ 319 w 514"/>
              <a:gd name="T83" fmla="*/ 62 h 338"/>
              <a:gd name="T84" fmla="*/ 452 w 514"/>
              <a:gd name="T85" fmla="*/ 62 h 338"/>
              <a:gd name="T86" fmla="*/ 452 w 514"/>
              <a:gd name="T87" fmla="*/ 1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4" h="338">
                <a:moveTo>
                  <a:pt x="203" y="142"/>
                </a:moveTo>
                <a:lnTo>
                  <a:pt x="203" y="142"/>
                </a:lnTo>
                <a:cubicBezTo>
                  <a:pt x="203" y="142"/>
                  <a:pt x="247" y="142"/>
                  <a:pt x="247" y="89"/>
                </a:cubicBezTo>
                <a:cubicBezTo>
                  <a:pt x="247" y="27"/>
                  <a:pt x="212" y="0"/>
                  <a:pt x="159" y="0"/>
                </a:cubicBezTo>
                <a:cubicBezTo>
                  <a:pt x="0" y="0"/>
                  <a:pt x="0" y="0"/>
                  <a:pt x="0" y="0"/>
                </a:cubicBezTo>
                <a:cubicBezTo>
                  <a:pt x="0" y="319"/>
                  <a:pt x="0" y="319"/>
                  <a:pt x="0" y="319"/>
                </a:cubicBezTo>
                <a:cubicBezTo>
                  <a:pt x="159" y="319"/>
                  <a:pt x="159" y="319"/>
                  <a:pt x="159" y="319"/>
                </a:cubicBezTo>
                <a:cubicBezTo>
                  <a:pt x="159" y="319"/>
                  <a:pt x="256" y="328"/>
                  <a:pt x="256" y="222"/>
                </a:cubicBezTo>
                <a:cubicBezTo>
                  <a:pt x="256" y="222"/>
                  <a:pt x="265" y="142"/>
                  <a:pt x="203" y="142"/>
                </a:cubicBezTo>
                <a:close/>
                <a:moveTo>
                  <a:pt x="71" y="53"/>
                </a:moveTo>
                <a:lnTo>
                  <a:pt x="71" y="53"/>
                </a:lnTo>
                <a:cubicBezTo>
                  <a:pt x="159" y="53"/>
                  <a:pt x="159" y="53"/>
                  <a:pt x="159" y="53"/>
                </a:cubicBezTo>
                <a:cubicBezTo>
                  <a:pt x="159" y="53"/>
                  <a:pt x="186" y="53"/>
                  <a:pt x="186" y="89"/>
                </a:cubicBezTo>
                <a:cubicBezTo>
                  <a:pt x="186" y="125"/>
                  <a:pt x="168" y="125"/>
                  <a:pt x="150" y="125"/>
                </a:cubicBezTo>
                <a:cubicBezTo>
                  <a:pt x="71" y="125"/>
                  <a:pt x="71" y="125"/>
                  <a:pt x="71" y="125"/>
                </a:cubicBezTo>
                <a:lnTo>
                  <a:pt x="71" y="53"/>
                </a:lnTo>
                <a:close/>
                <a:moveTo>
                  <a:pt x="159" y="266"/>
                </a:moveTo>
                <a:lnTo>
                  <a:pt x="159" y="266"/>
                </a:lnTo>
                <a:cubicBezTo>
                  <a:pt x="71" y="266"/>
                  <a:pt x="71" y="266"/>
                  <a:pt x="71" y="266"/>
                </a:cubicBezTo>
                <a:cubicBezTo>
                  <a:pt x="71" y="178"/>
                  <a:pt x="71" y="178"/>
                  <a:pt x="71" y="178"/>
                </a:cubicBezTo>
                <a:cubicBezTo>
                  <a:pt x="159" y="178"/>
                  <a:pt x="159" y="178"/>
                  <a:pt x="159" y="178"/>
                </a:cubicBezTo>
                <a:cubicBezTo>
                  <a:pt x="159" y="178"/>
                  <a:pt x="194" y="178"/>
                  <a:pt x="194" y="222"/>
                </a:cubicBezTo>
                <a:cubicBezTo>
                  <a:pt x="194" y="257"/>
                  <a:pt x="168" y="266"/>
                  <a:pt x="159" y="266"/>
                </a:cubicBezTo>
                <a:close/>
                <a:moveTo>
                  <a:pt x="390" y="80"/>
                </a:moveTo>
                <a:lnTo>
                  <a:pt x="390" y="80"/>
                </a:lnTo>
                <a:cubicBezTo>
                  <a:pt x="265" y="80"/>
                  <a:pt x="265" y="204"/>
                  <a:pt x="265" y="204"/>
                </a:cubicBezTo>
                <a:cubicBezTo>
                  <a:pt x="265" y="204"/>
                  <a:pt x="265" y="328"/>
                  <a:pt x="390" y="328"/>
                </a:cubicBezTo>
                <a:cubicBezTo>
                  <a:pt x="390" y="328"/>
                  <a:pt x="496" y="337"/>
                  <a:pt x="496" y="240"/>
                </a:cubicBezTo>
                <a:cubicBezTo>
                  <a:pt x="443" y="240"/>
                  <a:pt x="443" y="240"/>
                  <a:pt x="443" y="240"/>
                </a:cubicBezTo>
                <a:cubicBezTo>
                  <a:pt x="443" y="240"/>
                  <a:pt x="443" y="275"/>
                  <a:pt x="390" y="275"/>
                </a:cubicBezTo>
                <a:cubicBezTo>
                  <a:pt x="390" y="275"/>
                  <a:pt x="337" y="284"/>
                  <a:pt x="337" y="222"/>
                </a:cubicBezTo>
                <a:cubicBezTo>
                  <a:pt x="496" y="222"/>
                  <a:pt x="496" y="222"/>
                  <a:pt x="496" y="222"/>
                </a:cubicBezTo>
                <a:cubicBezTo>
                  <a:pt x="496" y="222"/>
                  <a:pt x="513" y="80"/>
                  <a:pt x="390" y="80"/>
                </a:cubicBezTo>
                <a:close/>
                <a:moveTo>
                  <a:pt x="434" y="178"/>
                </a:moveTo>
                <a:lnTo>
                  <a:pt x="434" y="178"/>
                </a:lnTo>
                <a:cubicBezTo>
                  <a:pt x="337" y="178"/>
                  <a:pt x="337" y="178"/>
                  <a:pt x="337" y="178"/>
                </a:cubicBezTo>
                <a:cubicBezTo>
                  <a:pt x="337" y="178"/>
                  <a:pt x="345" y="125"/>
                  <a:pt x="390" y="125"/>
                </a:cubicBezTo>
                <a:cubicBezTo>
                  <a:pt x="434" y="125"/>
                  <a:pt x="434" y="178"/>
                  <a:pt x="434" y="178"/>
                </a:cubicBezTo>
                <a:close/>
                <a:moveTo>
                  <a:pt x="452" y="18"/>
                </a:moveTo>
                <a:lnTo>
                  <a:pt x="452" y="18"/>
                </a:lnTo>
                <a:cubicBezTo>
                  <a:pt x="319" y="18"/>
                  <a:pt x="319" y="18"/>
                  <a:pt x="319" y="18"/>
                </a:cubicBezTo>
                <a:cubicBezTo>
                  <a:pt x="319" y="62"/>
                  <a:pt x="319" y="62"/>
                  <a:pt x="319" y="62"/>
                </a:cubicBezTo>
                <a:cubicBezTo>
                  <a:pt x="452" y="62"/>
                  <a:pt x="452" y="62"/>
                  <a:pt x="452" y="62"/>
                </a:cubicBezTo>
                <a:lnTo>
                  <a:pt x="452" y="18"/>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2" name="Freeform 70">
            <a:extLst>
              <a:ext uri="{FF2B5EF4-FFF2-40B4-BE49-F238E27FC236}">
                <a16:creationId xmlns:a16="http://schemas.microsoft.com/office/drawing/2014/main" id="{9EFB0E4E-04D4-864B-B8E3-3A47FFDCE5F1}"/>
              </a:ext>
            </a:extLst>
          </p:cNvPr>
          <p:cNvSpPr>
            <a:spLocks noChangeArrowheads="1"/>
          </p:cNvSpPr>
          <p:nvPr userDrawn="1"/>
        </p:nvSpPr>
        <p:spPr bwMode="auto">
          <a:xfrm>
            <a:off x="738380" y="1242145"/>
            <a:ext cx="152440" cy="245864"/>
          </a:xfrm>
          <a:custGeom>
            <a:avLst/>
            <a:gdLst>
              <a:gd name="T0" fmla="*/ 283 w 284"/>
              <a:gd name="T1" fmla="*/ 426 h 454"/>
              <a:gd name="T2" fmla="*/ 283 w 284"/>
              <a:gd name="T3" fmla="*/ 426 h 454"/>
              <a:gd name="T4" fmla="*/ 230 w 284"/>
              <a:gd name="T5" fmla="*/ 453 h 454"/>
              <a:gd name="T6" fmla="*/ 177 w 284"/>
              <a:gd name="T7" fmla="*/ 453 h 454"/>
              <a:gd name="T8" fmla="*/ 124 w 284"/>
              <a:gd name="T9" fmla="*/ 444 h 454"/>
              <a:gd name="T10" fmla="*/ 80 w 284"/>
              <a:gd name="T11" fmla="*/ 426 h 454"/>
              <a:gd name="T12" fmla="*/ 61 w 284"/>
              <a:gd name="T13" fmla="*/ 391 h 454"/>
              <a:gd name="T14" fmla="*/ 53 w 284"/>
              <a:gd name="T15" fmla="*/ 347 h 454"/>
              <a:gd name="T16" fmla="*/ 53 w 284"/>
              <a:gd name="T17" fmla="*/ 187 h 454"/>
              <a:gd name="T18" fmla="*/ 0 w 284"/>
              <a:gd name="T19" fmla="*/ 187 h 454"/>
              <a:gd name="T20" fmla="*/ 0 w 284"/>
              <a:gd name="T21" fmla="*/ 116 h 454"/>
              <a:gd name="T22" fmla="*/ 44 w 284"/>
              <a:gd name="T23" fmla="*/ 98 h 454"/>
              <a:gd name="T24" fmla="*/ 80 w 284"/>
              <a:gd name="T25" fmla="*/ 54 h 454"/>
              <a:gd name="T26" fmla="*/ 97 w 284"/>
              <a:gd name="T27" fmla="*/ 0 h 454"/>
              <a:gd name="T28" fmla="*/ 160 w 284"/>
              <a:gd name="T29" fmla="*/ 0 h 454"/>
              <a:gd name="T30" fmla="*/ 160 w 284"/>
              <a:gd name="T31" fmla="*/ 116 h 454"/>
              <a:gd name="T32" fmla="*/ 266 w 284"/>
              <a:gd name="T33" fmla="*/ 116 h 454"/>
              <a:gd name="T34" fmla="*/ 266 w 284"/>
              <a:gd name="T35" fmla="*/ 187 h 454"/>
              <a:gd name="T36" fmla="*/ 160 w 284"/>
              <a:gd name="T37" fmla="*/ 187 h 454"/>
              <a:gd name="T38" fmla="*/ 160 w 284"/>
              <a:gd name="T39" fmla="*/ 302 h 454"/>
              <a:gd name="T40" fmla="*/ 160 w 284"/>
              <a:gd name="T41" fmla="*/ 355 h 454"/>
              <a:gd name="T42" fmla="*/ 177 w 284"/>
              <a:gd name="T43" fmla="*/ 373 h 454"/>
              <a:gd name="T44" fmla="*/ 213 w 284"/>
              <a:gd name="T45" fmla="*/ 382 h 454"/>
              <a:gd name="T46" fmla="*/ 283 w 284"/>
              <a:gd name="T47" fmla="*/ 355 h 454"/>
              <a:gd name="T48" fmla="*/ 283 w 284"/>
              <a:gd name="T49" fmla="*/ 42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454">
                <a:moveTo>
                  <a:pt x="283" y="426"/>
                </a:moveTo>
                <a:lnTo>
                  <a:pt x="283" y="426"/>
                </a:lnTo>
                <a:cubicBezTo>
                  <a:pt x="257" y="435"/>
                  <a:pt x="239" y="444"/>
                  <a:pt x="230" y="453"/>
                </a:cubicBezTo>
                <a:cubicBezTo>
                  <a:pt x="213" y="453"/>
                  <a:pt x="195" y="453"/>
                  <a:pt x="177" y="453"/>
                </a:cubicBezTo>
                <a:cubicBezTo>
                  <a:pt x="160" y="453"/>
                  <a:pt x="142" y="453"/>
                  <a:pt x="124" y="444"/>
                </a:cubicBezTo>
                <a:cubicBezTo>
                  <a:pt x="106" y="444"/>
                  <a:pt x="88" y="435"/>
                  <a:pt x="80" y="426"/>
                </a:cubicBezTo>
                <a:cubicBezTo>
                  <a:pt x="71" y="417"/>
                  <a:pt x="61" y="400"/>
                  <a:pt x="61" y="391"/>
                </a:cubicBezTo>
                <a:cubicBezTo>
                  <a:pt x="53" y="382"/>
                  <a:pt x="53" y="364"/>
                  <a:pt x="53" y="347"/>
                </a:cubicBezTo>
                <a:cubicBezTo>
                  <a:pt x="53" y="187"/>
                  <a:pt x="53" y="187"/>
                  <a:pt x="53" y="187"/>
                </a:cubicBezTo>
                <a:cubicBezTo>
                  <a:pt x="0" y="187"/>
                  <a:pt x="0" y="187"/>
                  <a:pt x="0" y="187"/>
                </a:cubicBezTo>
                <a:cubicBezTo>
                  <a:pt x="0" y="116"/>
                  <a:pt x="0" y="116"/>
                  <a:pt x="0" y="116"/>
                </a:cubicBezTo>
                <a:cubicBezTo>
                  <a:pt x="17" y="116"/>
                  <a:pt x="35" y="107"/>
                  <a:pt x="44" y="98"/>
                </a:cubicBezTo>
                <a:cubicBezTo>
                  <a:pt x="61" y="81"/>
                  <a:pt x="71" y="72"/>
                  <a:pt x="80" y="54"/>
                </a:cubicBezTo>
                <a:cubicBezTo>
                  <a:pt x="88" y="36"/>
                  <a:pt x="88" y="19"/>
                  <a:pt x="97" y="0"/>
                </a:cubicBezTo>
                <a:cubicBezTo>
                  <a:pt x="160" y="0"/>
                  <a:pt x="160" y="0"/>
                  <a:pt x="160" y="0"/>
                </a:cubicBezTo>
                <a:cubicBezTo>
                  <a:pt x="160" y="116"/>
                  <a:pt x="160" y="116"/>
                  <a:pt x="160" y="116"/>
                </a:cubicBezTo>
                <a:cubicBezTo>
                  <a:pt x="266" y="116"/>
                  <a:pt x="266" y="116"/>
                  <a:pt x="266" y="116"/>
                </a:cubicBezTo>
                <a:cubicBezTo>
                  <a:pt x="266" y="187"/>
                  <a:pt x="266" y="187"/>
                  <a:pt x="266" y="187"/>
                </a:cubicBezTo>
                <a:cubicBezTo>
                  <a:pt x="160" y="187"/>
                  <a:pt x="160" y="187"/>
                  <a:pt x="160" y="187"/>
                </a:cubicBezTo>
                <a:cubicBezTo>
                  <a:pt x="160" y="302"/>
                  <a:pt x="160" y="302"/>
                  <a:pt x="160" y="302"/>
                </a:cubicBezTo>
                <a:cubicBezTo>
                  <a:pt x="160" y="329"/>
                  <a:pt x="160" y="347"/>
                  <a:pt x="160" y="355"/>
                </a:cubicBezTo>
                <a:cubicBezTo>
                  <a:pt x="168" y="364"/>
                  <a:pt x="168" y="364"/>
                  <a:pt x="177" y="373"/>
                </a:cubicBezTo>
                <a:cubicBezTo>
                  <a:pt x="186" y="373"/>
                  <a:pt x="195" y="382"/>
                  <a:pt x="213" y="382"/>
                </a:cubicBezTo>
                <a:cubicBezTo>
                  <a:pt x="230" y="382"/>
                  <a:pt x="257" y="373"/>
                  <a:pt x="283" y="355"/>
                </a:cubicBezTo>
                <a:lnTo>
                  <a:pt x="283" y="426"/>
                </a:ln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3" name="Freeform 71">
            <a:extLst>
              <a:ext uri="{FF2B5EF4-FFF2-40B4-BE49-F238E27FC236}">
                <a16:creationId xmlns:a16="http://schemas.microsoft.com/office/drawing/2014/main" id="{D62A4660-1AE9-6A48-B74A-E3AC9C057BC0}"/>
              </a:ext>
            </a:extLst>
          </p:cNvPr>
          <p:cNvSpPr>
            <a:spLocks noChangeArrowheads="1"/>
          </p:cNvSpPr>
          <p:nvPr userDrawn="1"/>
        </p:nvSpPr>
        <p:spPr bwMode="auto">
          <a:xfrm>
            <a:off x="1223686" y="1237382"/>
            <a:ext cx="260815" cy="255389"/>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01 w 480"/>
              <a:gd name="T13" fmla="*/ 338 h 471"/>
              <a:gd name="T14" fmla="*/ 301 w 480"/>
              <a:gd name="T15" fmla="*/ 338 h 471"/>
              <a:gd name="T16" fmla="*/ 274 w 480"/>
              <a:gd name="T17" fmla="*/ 347 h 471"/>
              <a:gd name="T18" fmla="*/ 248 w 480"/>
              <a:gd name="T19" fmla="*/ 347 h 471"/>
              <a:gd name="T20" fmla="*/ 221 w 480"/>
              <a:gd name="T21" fmla="*/ 347 h 471"/>
              <a:gd name="T22" fmla="*/ 204 w 480"/>
              <a:gd name="T23" fmla="*/ 338 h 471"/>
              <a:gd name="T24" fmla="*/ 186 w 480"/>
              <a:gd name="T25" fmla="*/ 320 h 471"/>
              <a:gd name="T26" fmla="*/ 186 w 480"/>
              <a:gd name="T27" fmla="*/ 293 h 471"/>
              <a:gd name="T28" fmla="*/ 186 w 480"/>
              <a:gd name="T29" fmla="*/ 213 h 471"/>
              <a:gd name="T30" fmla="*/ 159 w 480"/>
              <a:gd name="T31" fmla="*/ 213 h 471"/>
              <a:gd name="T32" fmla="*/ 159 w 480"/>
              <a:gd name="T33" fmla="*/ 178 h 471"/>
              <a:gd name="T34" fmla="*/ 186 w 480"/>
              <a:gd name="T35" fmla="*/ 169 h 471"/>
              <a:gd name="T36" fmla="*/ 204 w 480"/>
              <a:gd name="T37" fmla="*/ 151 h 471"/>
              <a:gd name="T38" fmla="*/ 213 w 480"/>
              <a:gd name="T39" fmla="*/ 116 h 471"/>
              <a:gd name="T40" fmla="*/ 239 w 480"/>
              <a:gd name="T41" fmla="*/ 116 h 471"/>
              <a:gd name="T42" fmla="*/ 239 w 480"/>
              <a:gd name="T43" fmla="*/ 178 h 471"/>
              <a:gd name="T44" fmla="*/ 292 w 480"/>
              <a:gd name="T45" fmla="*/ 178 h 471"/>
              <a:gd name="T46" fmla="*/ 292 w 480"/>
              <a:gd name="T47" fmla="*/ 213 h 471"/>
              <a:gd name="T48" fmla="*/ 239 w 480"/>
              <a:gd name="T49" fmla="*/ 213 h 471"/>
              <a:gd name="T50" fmla="*/ 239 w 480"/>
              <a:gd name="T51" fmla="*/ 275 h 471"/>
              <a:gd name="T52" fmla="*/ 239 w 480"/>
              <a:gd name="T53" fmla="*/ 303 h 471"/>
              <a:gd name="T54" fmla="*/ 248 w 480"/>
              <a:gd name="T55" fmla="*/ 311 h 471"/>
              <a:gd name="T56" fmla="*/ 266 w 480"/>
              <a:gd name="T57" fmla="*/ 311 h 471"/>
              <a:gd name="T58" fmla="*/ 301 w 480"/>
              <a:gd name="T59" fmla="*/ 303 h 471"/>
              <a:gd name="T60" fmla="*/ 301 w 480"/>
              <a:gd name="T61"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4" name="Freeform 72">
            <a:extLst>
              <a:ext uri="{FF2B5EF4-FFF2-40B4-BE49-F238E27FC236}">
                <a16:creationId xmlns:a16="http://schemas.microsoft.com/office/drawing/2014/main" id="{78299767-D3B0-B24F-A9B9-1A65BF622328}"/>
              </a:ext>
            </a:extLst>
          </p:cNvPr>
          <p:cNvSpPr>
            <a:spLocks noChangeArrowheads="1"/>
          </p:cNvSpPr>
          <p:nvPr userDrawn="1"/>
        </p:nvSpPr>
        <p:spPr bwMode="auto">
          <a:xfrm>
            <a:off x="690742" y="724223"/>
            <a:ext cx="250692" cy="206573"/>
          </a:xfrm>
          <a:custGeom>
            <a:avLst/>
            <a:gdLst>
              <a:gd name="T0" fmla="*/ 310 w 462"/>
              <a:gd name="T1" fmla="*/ 222 h 383"/>
              <a:gd name="T2" fmla="*/ 310 w 462"/>
              <a:gd name="T3" fmla="*/ 222 h 383"/>
              <a:gd name="T4" fmla="*/ 275 w 462"/>
              <a:gd name="T5" fmla="*/ 266 h 383"/>
              <a:gd name="T6" fmla="*/ 310 w 462"/>
              <a:gd name="T7" fmla="*/ 310 h 383"/>
              <a:gd name="T8" fmla="*/ 337 w 462"/>
              <a:gd name="T9" fmla="*/ 266 h 383"/>
              <a:gd name="T10" fmla="*/ 310 w 462"/>
              <a:gd name="T11" fmla="*/ 222 h 383"/>
              <a:gd name="T12" fmla="*/ 416 w 462"/>
              <a:gd name="T13" fmla="*/ 107 h 383"/>
              <a:gd name="T14" fmla="*/ 416 w 462"/>
              <a:gd name="T15" fmla="*/ 107 h 383"/>
              <a:gd name="T16" fmla="*/ 408 w 462"/>
              <a:gd name="T17" fmla="*/ 0 h 383"/>
              <a:gd name="T18" fmla="*/ 293 w 462"/>
              <a:gd name="T19" fmla="*/ 45 h 383"/>
              <a:gd name="T20" fmla="*/ 231 w 462"/>
              <a:gd name="T21" fmla="*/ 45 h 383"/>
              <a:gd name="T22" fmla="*/ 169 w 462"/>
              <a:gd name="T23" fmla="*/ 45 h 383"/>
              <a:gd name="T24" fmla="*/ 53 w 462"/>
              <a:gd name="T25" fmla="*/ 0 h 383"/>
              <a:gd name="T26" fmla="*/ 36 w 462"/>
              <a:gd name="T27" fmla="*/ 107 h 383"/>
              <a:gd name="T28" fmla="*/ 0 w 462"/>
              <a:gd name="T29" fmla="*/ 204 h 383"/>
              <a:gd name="T30" fmla="*/ 186 w 462"/>
              <a:gd name="T31" fmla="*/ 382 h 383"/>
              <a:gd name="T32" fmla="*/ 231 w 462"/>
              <a:gd name="T33" fmla="*/ 382 h 383"/>
              <a:gd name="T34" fmla="*/ 275 w 462"/>
              <a:gd name="T35" fmla="*/ 382 h 383"/>
              <a:gd name="T36" fmla="*/ 461 w 462"/>
              <a:gd name="T37" fmla="*/ 204 h 383"/>
              <a:gd name="T38" fmla="*/ 416 w 462"/>
              <a:gd name="T39" fmla="*/ 107 h 383"/>
              <a:gd name="T40" fmla="*/ 231 w 462"/>
              <a:gd name="T41" fmla="*/ 364 h 383"/>
              <a:gd name="T42" fmla="*/ 231 w 462"/>
              <a:gd name="T43" fmla="*/ 364 h 383"/>
              <a:gd name="T44" fmla="*/ 231 w 462"/>
              <a:gd name="T45" fmla="*/ 364 h 383"/>
              <a:gd name="T46" fmla="*/ 62 w 462"/>
              <a:gd name="T47" fmla="*/ 257 h 383"/>
              <a:gd name="T48" fmla="*/ 89 w 462"/>
              <a:gd name="T49" fmla="*/ 204 h 383"/>
              <a:gd name="T50" fmla="*/ 231 w 462"/>
              <a:gd name="T51" fmla="*/ 187 h 383"/>
              <a:gd name="T52" fmla="*/ 231 w 462"/>
              <a:gd name="T53" fmla="*/ 187 h 383"/>
              <a:gd name="T54" fmla="*/ 231 w 462"/>
              <a:gd name="T55" fmla="*/ 187 h 383"/>
              <a:gd name="T56" fmla="*/ 372 w 462"/>
              <a:gd name="T57" fmla="*/ 204 h 383"/>
              <a:gd name="T58" fmla="*/ 399 w 462"/>
              <a:gd name="T59" fmla="*/ 257 h 383"/>
              <a:gd name="T60" fmla="*/ 231 w 462"/>
              <a:gd name="T61" fmla="*/ 364 h 383"/>
              <a:gd name="T62" fmla="*/ 150 w 462"/>
              <a:gd name="T63" fmla="*/ 222 h 383"/>
              <a:gd name="T64" fmla="*/ 150 w 462"/>
              <a:gd name="T65" fmla="*/ 222 h 383"/>
              <a:gd name="T66" fmla="*/ 115 w 462"/>
              <a:gd name="T67" fmla="*/ 266 h 383"/>
              <a:gd name="T68" fmla="*/ 150 w 462"/>
              <a:gd name="T69" fmla="*/ 310 h 383"/>
              <a:gd name="T70" fmla="*/ 186 w 462"/>
              <a:gd name="T71" fmla="*/ 266 h 383"/>
              <a:gd name="T72" fmla="*/ 150 w 462"/>
              <a:gd name="T73" fmla="*/ 22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2" h="383">
                <a:moveTo>
                  <a:pt x="310" y="222"/>
                </a:moveTo>
                <a:lnTo>
                  <a:pt x="310" y="222"/>
                </a:lnTo>
                <a:cubicBezTo>
                  <a:pt x="293" y="222"/>
                  <a:pt x="275" y="240"/>
                  <a:pt x="275" y="266"/>
                </a:cubicBezTo>
                <a:cubicBezTo>
                  <a:pt x="275" y="294"/>
                  <a:pt x="293" y="310"/>
                  <a:pt x="310" y="310"/>
                </a:cubicBezTo>
                <a:cubicBezTo>
                  <a:pt x="328" y="310"/>
                  <a:pt x="337" y="294"/>
                  <a:pt x="337" y="266"/>
                </a:cubicBezTo>
                <a:cubicBezTo>
                  <a:pt x="337" y="240"/>
                  <a:pt x="328" y="222"/>
                  <a:pt x="310" y="222"/>
                </a:cubicBezTo>
                <a:close/>
                <a:moveTo>
                  <a:pt x="416" y="107"/>
                </a:moveTo>
                <a:lnTo>
                  <a:pt x="416" y="107"/>
                </a:lnTo>
                <a:cubicBezTo>
                  <a:pt x="425" y="98"/>
                  <a:pt x="425" y="45"/>
                  <a:pt x="408" y="0"/>
                </a:cubicBezTo>
                <a:cubicBezTo>
                  <a:pt x="408" y="0"/>
                  <a:pt x="363" y="0"/>
                  <a:pt x="293" y="45"/>
                </a:cubicBezTo>
                <a:cubicBezTo>
                  <a:pt x="275" y="45"/>
                  <a:pt x="257" y="45"/>
                  <a:pt x="231" y="45"/>
                </a:cubicBezTo>
                <a:cubicBezTo>
                  <a:pt x="204" y="45"/>
                  <a:pt x="177" y="45"/>
                  <a:pt x="169" y="45"/>
                </a:cubicBezTo>
                <a:cubicBezTo>
                  <a:pt x="97" y="0"/>
                  <a:pt x="53" y="0"/>
                  <a:pt x="53" y="0"/>
                </a:cubicBezTo>
                <a:cubicBezTo>
                  <a:pt x="36" y="45"/>
                  <a:pt x="36" y="98"/>
                  <a:pt x="36" y="107"/>
                </a:cubicBezTo>
                <a:cubicBezTo>
                  <a:pt x="18" y="134"/>
                  <a:pt x="0" y="160"/>
                  <a:pt x="0" y="204"/>
                </a:cubicBezTo>
                <a:cubicBezTo>
                  <a:pt x="0" y="382"/>
                  <a:pt x="150" y="382"/>
                  <a:pt x="186" y="382"/>
                </a:cubicBezTo>
                <a:cubicBezTo>
                  <a:pt x="195" y="382"/>
                  <a:pt x="213" y="382"/>
                  <a:pt x="231" y="382"/>
                </a:cubicBezTo>
                <a:cubicBezTo>
                  <a:pt x="249" y="382"/>
                  <a:pt x="266" y="382"/>
                  <a:pt x="275" y="382"/>
                </a:cubicBezTo>
                <a:cubicBezTo>
                  <a:pt x="310" y="382"/>
                  <a:pt x="461" y="382"/>
                  <a:pt x="461" y="204"/>
                </a:cubicBezTo>
                <a:cubicBezTo>
                  <a:pt x="461" y="160"/>
                  <a:pt x="443" y="134"/>
                  <a:pt x="416" y="107"/>
                </a:cubicBezTo>
                <a:close/>
                <a:moveTo>
                  <a:pt x="231" y="364"/>
                </a:moveTo>
                <a:lnTo>
                  <a:pt x="231" y="364"/>
                </a:lnTo>
                <a:lnTo>
                  <a:pt x="231" y="364"/>
                </a:lnTo>
                <a:cubicBezTo>
                  <a:pt x="133" y="364"/>
                  <a:pt x="62" y="355"/>
                  <a:pt x="62" y="257"/>
                </a:cubicBezTo>
                <a:cubicBezTo>
                  <a:pt x="62" y="240"/>
                  <a:pt x="71" y="213"/>
                  <a:pt x="89" y="204"/>
                </a:cubicBezTo>
                <a:cubicBezTo>
                  <a:pt x="115" y="169"/>
                  <a:pt x="169" y="187"/>
                  <a:pt x="231" y="187"/>
                </a:cubicBezTo>
                <a:lnTo>
                  <a:pt x="231" y="187"/>
                </a:lnTo>
                <a:lnTo>
                  <a:pt x="231" y="187"/>
                </a:lnTo>
                <a:cubicBezTo>
                  <a:pt x="293" y="187"/>
                  <a:pt x="337" y="169"/>
                  <a:pt x="372" y="204"/>
                </a:cubicBezTo>
                <a:cubicBezTo>
                  <a:pt x="390" y="213"/>
                  <a:pt x="399" y="240"/>
                  <a:pt x="399" y="257"/>
                </a:cubicBezTo>
                <a:cubicBezTo>
                  <a:pt x="399" y="355"/>
                  <a:pt x="328" y="364"/>
                  <a:pt x="231" y="364"/>
                </a:cubicBezTo>
                <a:close/>
                <a:moveTo>
                  <a:pt x="150" y="222"/>
                </a:moveTo>
                <a:lnTo>
                  <a:pt x="150" y="222"/>
                </a:lnTo>
                <a:cubicBezTo>
                  <a:pt x="133" y="222"/>
                  <a:pt x="115" y="240"/>
                  <a:pt x="115" y="266"/>
                </a:cubicBezTo>
                <a:cubicBezTo>
                  <a:pt x="115" y="294"/>
                  <a:pt x="133" y="310"/>
                  <a:pt x="150" y="310"/>
                </a:cubicBezTo>
                <a:cubicBezTo>
                  <a:pt x="169" y="310"/>
                  <a:pt x="186" y="294"/>
                  <a:pt x="186" y="266"/>
                </a:cubicBezTo>
                <a:cubicBezTo>
                  <a:pt x="186" y="240"/>
                  <a:pt x="169" y="222"/>
                  <a:pt x="150" y="222"/>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5" name="Freeform 73">
            <a:extLst>
              <a:ext uri="{FF2B5EF4-FFF2-40B4-BE49-F238E27FC236}">
                <a16:creationId xmlns:a16="http://schemas.microsoft.com/office/drawing/2014/main" id="{F814CEE7-FD37-A844-BEE4-772B2D019F1A}"/>
              </a:ext>
            </a:extLst>
          </p:cNvPr>
          <p:cNvSpPr>
            <a:spLocks noChangeArrowheads="1"/>
          </p:cNvSpPr>
          <p:nvPr userDrawn="1"/>
        </p:nvSpPr>
        <p:spPr bwMode="auto">
          <a:xfrm>
            <a:off x="1223686" y="699220"/>
            <a:ext cx="260815" cy="257175"/>
          </a:xfrm>
          <a:custGeom>
            <a:avLst/>
            <a:gdLst>
              <a:gd name="T0" fmla="*/ 239 w 480"/>
              <a:gd name="T1" fmla="*/ 231 h 471"/>
              <a:gd name="T2" fmla="*/ 239 w 480"/>
              <a:gd name="T3" fmla="*/ 231 h 471"/>
              <a:gd name="T4" fmla="*/ 239 w 480"/>
              <a:gd name="T5" fmla="*/ 231 h 471"/>
              <a:gd name="T6" fmla="*/ 239 w 480"/>
              <a:gd name="T7" fmla="*/ 231 h 471"/>
              <a:gd name="T8" fmla="*/ 168 w 480"/>
              <a:gd name="T9" fmla="*/ 240 h 471"/>
              <a:gd name="T10" fmla="*/ 151 w 480"/>
              <a:gd name="T11" fmla="*/ 266 h 471"/>
              <a:gd name="T12" fmla="*/ 239 w 480"/>
              <a:gd name="T13" fmla="*/ 319 h 471"/>
              <a:gd name="T14" fmla="*/ 239 w 480"/>
              <a:gd name="T15" fmla="*/ 319 h 471"/>
              <a:gd name="T16" fmla="*/ 319 w 480"/>
              <a:gd name="T17" fmla="*/ 266 h 471"/>
              <a:gd name="T18" fmla="*/ 310 w 480"/>
              <a:gd name="T19" fmla="*/ 240 h 471"/>
              <a:gd name="T20" fmla="*/ 239 w 480"/>
              <a:gd name="T21" fmla="*/ 231 h 471"/>
              <a:gd name="T22" fmla="*/ 195 w 480"/>
              <a:gd name="T23" fmla="*/ 293 h 471"/>
              <a:gd name="T24" fmla="*/ 195 w 480"/>
              <a:gd name="T25" fmla="*/ 293 h 471"/>
              <a:gd name="T26" fmla="*/ 186 w 480"/>
              <a:gd name="T27" fmla="*/ 275 h 471"/>
              <a:gd name="T28" fmla="*/ 195 w 480"/>
              <a:gd name="T29" fmla="*/ 248 h 471"/>
              <a:gd name="T30" fmla="*/ 213 w 480"/>
              <a:gd name="T31" fmla="*/ 275 h 471"/>
              <a:gd name="T32" fmla="*/ 195 w 480"/>
              <a:gd name="T33" fmla="*/ 293 h 471"/>
              <a:gd name="T34" fmla="*/ 274 w 480"/>
              <a:gd name="T35" fmla="*/ 293 h 471"/>
              <a:gd name="T36" fmla="*/ 274 w 480"/>
              <a:gd name="T37" fmla="*/ 293 h 471"/>
              <a:gd name="T38" fmla="*/ 266 w 480"/>
              <a:gd name="T39" fmla="*/ 275 h 471"/>
              <a:gd name="T40" fmla="*/ 274 w 480"/>
              <a:gd name="T41" fmla="*/ 248 h 471"/>
              <a:gd name="T42" fmla="*/ 292 w 480"/>
              <a:gd name="T43" fmla="*/ 275 h 471"/>
              <a:gd name="T44" fmla="*/ 274 w 480"/>
              <a:gd name="T45" fmla="*/ 293 h 471"/>
              <a:gd name="T46" fmla="*/ 239 w 480"/>
              <a:gd name="T47" fmla="*/ 0 h 471"/>
              <a:gd name="T48" fmla="*/ 239 w 480"/>
              <a:gd name="T49" fmla="*/ 0 h 471"/>
              <a:gd name="T50" fmla="*/ 0 w 480"/>
              <a:gd name="T51" fmla="*/ 231 h 471"/>
              <a:gd name="T52" fmla="*/ 239 w 480"/>
              <a:gd name="T53" fmla="*/ 470 h 471"/>
              <a:gd name="T54" fmla="*/ 479 w 480"/>
              <a:gd name="T55" fmla="*/ 231 h 471"/>
              <a:gd name="T56" fmla="*/ 239 w 480"/>
              <a:gd name="T57" fmla="*/ 0 h 471"/>
              <a:gd name="T58" fmla="*/ 257 w 480"/>
              <a:gd name="T59" fmla="*/ 328 h 471"/>
              <a:gd name="T60" fmla="*/ 257 w 480"/>
              <a:gd name="T61" fmla="*/ 328 h 471"/>
              <a:gd name="T62" fmla="*/ 239 w 480"/>
              <a:gd name="T63" fmla="*/ 328 h 471"/>
              <a:gd name="T64" fmla="*/ 213 w 480"/>
              <a:gd name="T65" fmla="*/ 328 h 471"/>
              <a:gd name="T66" fmla="*/ 123 w 480"/>
              <a:gd name="T67" fmla="*/ 240 h 471"/>
              <a:gd name="T68" fmla="*/ 142 w 480"/>
              <a:gd name="T69" fmla="*/ 195 h 471"/>
              <a:gd name="T70" fmla="*/ 151 w 480"/>
              <a:gd name="T71" fmla="*/ 134 h 471"/>
              <a:gd name="T72" fmla="*/ 204 w 480"/>
              <a:gd name="T73" fmla="*/ 160 h 471"/>
              <a:gd name="T74" fmla="*/ 239 w 480"/>
              <a:gd name="T75" fmla="*/ 160 h 471"/>
              <a:gd name="T76" fmla="*/ 266 w 480"/>
              <a:gd name="T77" fmla="*/ 160 h 471"/>
              <a:gd name="T78" fmla="*/ 327 w 480"/>
              <a:gd name="T79" fmla="*/ 134 h 471"/>
              <a:gd name="T80" fmla="*/ 336 w 480"/>
              <a:gd name="T81" fmla="*/ 195 h 471"/>
              <a:gd name="T82" fmla="*/ 354 w 480"/>
              <a:gd name="T83" fmla="*/ 240 h 471"/>
              <a:gd name="T84" fmla="*/ 257 w 480"/>
              <a:gd name="T85" fmla="*/ 32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0" h="471">
                <a:moveTo>
                  <a:pt x="239" y="231"/>
                </a:moveTo>
                <a:lnTo>
                  <a:pt x="239" y="231"/>
                </a:lnTo>
                <a:lnTo>
                  <a:pt x="239" y="231"/>
                </a:lnTo>
                <a:lnTo>
                  <a:pt x="239" y="231"/>
                </a:lnTo>
                <a:cubicBezTo>
                  <a:pt x="213" y="231"/>
                  <a:pt x="186" y="222"/>
                  <a:pt x="168" y="240"/>
                </a:cubicBezTo>
                <a:cubicBezTo>
                  <a:pt x="159" y="248"/>
                  <a:pt x="151" y="257"/>
                  <a:pt x="151" y="266"/>
                </a:cubicBezTo>
                <a:cubicBezTo>
                  <a:pt x="151" y="319"/>
                  <a:pt x="195" y="319"/>
                  <a:pt x="239" y="319"/>
                </a:cubicBezTo>
                <a:lnTo>
                  <a:pt x="239" y="319"/>
                </a:lnTo>
                <a:cubicBezTo>
                  <a:pt x="283" y="319"/>
                  <a:pt x="319" y="319"/>
                  <a:pt x="319" y="266"/>
                </a:cubicBezTo>
                <a:cubicBezTo>
                  <a:pt x="319" y="257"/>
                  <a:pt x="319" y="248"/>
                  <a:pt x="310" y="240"/>
                </a:cubicBezTo>
                <a:cubicBezTo>
                  <a:pt x="292" y="222"/>
                  <a:pt x="266" y="231"/>
                  <a:pt x="239" y="231"/>
                </a:cubicBezTo>
                <a:close/>
                <a:moveTo>
                  <a:pt x="195" y="293"/>
                </a:moveTo>
                <a:lnTo>
                  <a:pt x="195" y="293"/>
                </a:lnTo>
                <a:cubicBezTo>
                  <a:pt x="186" y="293"/>
                  <a:pt x="186" y="284"/>
                  <a:pt x="186" y="275"/>
                </a:cubicBezTo>
                <a:cubicBezTo>
                  <a:pt x="186" y="257"/>
                  <a:pt x="186" y="248"/>
                  <a:pt x="195" y="248"/>
                </a:cubicBezTo>
                <a:cubicBezTo>
                  <a:pt x="204" y="248"/>
                  <a:pt x="213" y="257"/>
                  <a:pt x="213" y="275"/>
                </a:cubicBezTo>
                <a:cubicBezTo>
                  <a:pt x="213" y="284"/>
                  <a:pt x="204" y="293"/>
                  <a:pt x="195" y="293"/>
                </a:cubicBezTo>
                <a:close/>
                <a:moveTo>
                  <a:pt x="274" y="293"/>
                </a:moveTo>
                <a:lnTo>
                  <a:pt x="274" y="293"/>
                </a:lnTo>
                <a:cubicBezTo>
                  <a:pt x="266" y="293"/>
                  <a:pt x="266" y="284"/>
                  <a:pt x="266" y="275"/>
                </a:cubicBezTo>
                <a:cubicBezTo>
                  <a:pt x="266" y="257"/>
                  <a:pt x="266" y="248"/>
                  <a:pt x="274" y="248"/>
                </a:cubicBezTo>
                <a:cubicBezTo>
                  <a:pt x="283" y="248"/>
                  <a:pt x="292" y="257"/>
                  <a:pt x="292" y="275"/>
                </a:cubicBezTo>
                <a:cubicBezTo>
                  <a:pt x="292" y="284"/>
                  <a:pt x="283" y="293"/>
                  <a:pt x="274" y="293"/>
                </a:cubicBezTo>
                <a:close/>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257" y="328"/>
                </a:moveTo>
                <a:lnTo>
                  <a:pt x="257" y="328"/>
                </a:lnTo>
                <a:cubicBezTo>
                  <a:pt x="257" y="328"/>
                  <a:pt x="248" y="328"/>
                  <a:pt x="239" y="328"/>
                </a:cubicBezTo>
                <a:cubicBezTo>
                  <a:pt x="230" y="328"/>
                  <a:pt x="221" y="328"/>
                  <a:pt x="213" y="328"/>
                </a:cubicBezTo>
                <a:cubicBezTo>
                  <a:pt x="195" y="328"/>
                  <a:pt x="123" y="328"/>
                  <a:pt x="123" y="240"/>
                </a:cubicBezTo>
                <a:cubicBezTo>
                  <a:pt x="123" y="222"/>
                  <a:pt x="133" y="204"/>
                  <a:pt x="142" y="195"/>
                </a:cubicBezTo>
                <a:cubicBezTo>
                  <a:pt x="142" y="187"/>
                  <a:pt x="142" y="160"/>
                  <a:pt x="151" y="134"/>
                </a:cubicBezTo>
                <a:cubicBezTo>
                  <a:pt x="151" y="134"/>
                  <a:pt x="168" y="142"/>
                  <a:pt x="204" y="160"/>
                </a:cubicBezTo>
                <a:cubicBezTo>
                  <a:pt x="213" y="160"/>
                  <a:pt x="230" y="160"/>
                  <a:pt x="239" y="160"/>
                </a:cubicBezTo>
                <a:cubicBezTo>
                  <a:pt x="248" y="160"/>
                  <a:pt x="266" y="160"/>
                  <a:pt x="266" y="160"/>
                </a:cubicBezTo>
                <a:cubicBezTo>
                  <a:pt x="301" y="142"/>
                  <a:pt x="327" y="134"/>
                  <a:pt x="327" y="134"/>
                </a:cubicBezTo>
                <a:cubicBezTo>
                  <a:pt x="336" y="160"/>
                  <a:pt x="336" y="187"/>
                  <a:pt x="336" y="195"/>
                </a:cubicBezTo>
                <a:cubicBezTo>
                  <a:pt x="345" y="204"/>
                  <a:pt x="354" y="222"/>
                  <a:pt x="354" y="240"/>
                </a:cubicBezTo>
                <a:cubicBezTo>
                  <a:pt x="354" y="328"/>
                  <a:pt x="274" y="328"/>
                  <a:pt x="257" y="328"/>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6" name="Freeform 74">
            <a:extLst>
              <a:ext uri="{FF2B5EF4-FFF2-40B4-BE49-F238E27FC236}">
                <a16:creationId xmlns:a16="http://schemas.microsoft.com/office/drawing/2014/main" id="{2BFCA532-C954-5541-B312-61E093132E4E}"/>
              </a:ext>
            </a:extLst>
          </p:cNvPr>
          <p:cNvSpPr>
            <a:spLocks noChangeArrowheads="1"/>
          </p:cNvSpPr>
          <p:nvPr userDrawn="1"/>
        </p:nvSpPr>
        <p:spPr bwMode="auto">
          <a:xfrm>
            <a:off x="6613263" y="708745"/>
            <a:ext cx="241760" cy="238125"/>
          </a:xfrm>
          <a:custGeom>
            <a:avLst/>
            <a:gdLst>
              <a:gd name="T0" fmla="*/ 27 w 445"/>
              <a:gd name="T1" fmla="*/ 107 h 436"/>
              <a:gd name="T2" fmla="*/ 27 w 445"/>
              <a:gd name="T3" fmla="*/ 107 h 436"/>
              <a:gd name="T4" fmla="*/ 62 w 445"/>
              <a:gd name="T5" fmla="*/ 186 h 436"/>
              <a:gd name="T6" fmla="*/ 116 w 445"/>
              <a:gd name="T7" fmla="*/ 204 h 436"/>
              <a:gd name="T8" fmla="*/ 125 w 445"/>
              <a:gd name="T9" fmla="*/ 204 h 436"/>
              <a:gd name="T10" fmla="*/ 134 w 445"/>
              <a:gd name="T11" fmla="*/ 248 h 436"/>
              <a:gd name="T12" fmla="*/ 134 w 445"/>
              <a:gd name="T13" fmla="*/ 248 h 436"/>
              <a:gd name="T14" fmla="*/ 0 w 445"/>
              <a:gd name="T15" fmla="*/ 345 h 436"/>
              <a:gd name="T16" fmla="*/ 116 w 445"/>
              <a:gd name="T17" fmla="*/ 435 h 436"/>
              <a:gd name="T18" fmla="*/ 116 w 445"/>
              <a:gd name="T19" fmla="*/ 435 h 436"/>
              <a:gd name="T20" fmla="*/ 125 w 445"/>
              <a:gd name="T21" fmla="*/ 435 h 436"/>
              <a:gd name="T22" fmla="*/ 196 w 445"/>
              <a:gd name="T23" fmla="*/ 417 h 436"/>
              <a:gd name="T24" fmla="*/ 249 w 445"/>
              <a:gd name="T25" fmla="*/ 320 h 436"/>
              <a:gd name="T26" fmla="*/ 205 w 445"/>
              <a:gd name="T27" fmla="*/ 230 h 436"/>
              <a:gd name="T28" fmla="*/ 178 w 445"/>
              <a:gd name="T29" fmla="*/ 204 h 436"/>
              <a:gd name="T30" fmla="*/ 196 w 445"/>
              <a:gd name="T31" fmla="*/ 177 h 436"/>
              <a:gd name="T32" fmla="*/ 231 w 445"/>
              <a:gd name="T33" fmla="*/ 98 h 436"/>
              <a:gd name="T34" fmla="*/ 196 w 445"/>
              <a:gd name="T35" fmla="*/ 18 h 436"/>
              <a:gd name="T36" fmla="*/ 213 w 445"/>
              <a:gd name="T37" fmla="*/ 18 h 436"/>
              <a:gd name="T38" fmla="*/ 249 w 445"/>
              <a:gd name="T39" fmla="*/ 0 h 436"/>
              <a:gd name="T40" fmla="*/ 249 w 445"/>
              <a:gd name="T41" fmla="*/ 0 h 436"/>
              <a:gd name="T42" fmla="*/ 143 w 445"/>
              <a:gd name="T43" fmla="*/ 0 h 436"/>
              <a:gd name="T44" fmla="*/ 27 w 445"/>
              <a:gd name="T45" fmla="*/ 107 h 436"/>
              <a:gd name="T46" fmla="*/ 205 w 445"/>
              <a:gd name="T47" fmla="*/ 328 h 436"/>
              <a:gd name="T48" fmla="*/ 205 w 445"/>
              <a:gd name="T49" fmla="*/ 328 h 436"/>
              <a:gd name="T50" fmla="*/ 134 w 445"/>
              <a:gd name="T51" fmla="*/ 390 h 436"/>
              <a:gd name="T52" fmla="*/ 54 w 445"/>
              <a:gd name="T53" fmla="*/ 345 h 436"/>
              <a:gd name="T54" fmla="*/ 71 w 445"/>
              <a:gd name="T55" fmla="*/ 292 h 436"/>
              <a:gd name="T56" fmla="*/ 125 w 445"/>
              <a:gd name="T57" fmla="*/ 275 h 436"/>
              <a:gd name="T58" fmla="*/ 134 w 445"/>
              <a:gd name="T59" fmla="*/ 275 h 436"/>
              <a:gd name="T60" fmla="*/ 205 w 445"/>
              <a:gd name="T61" fmla="*/ 328 h 436"/>
              <a:gd name="T62" fmla="*/ 178 w 445"/>
              <a:gd name="T63" fmla="*/ 80 h 436"/>
              <a:gd name="T64" fmla="*/ 178 w 445"/>
              <a:gd name="T65" fmla="*/ 80 h 436"/>
              <a:gd name="T66" fmla="*/ 143 w 445"/>
              <a:gd name="T67" fmla="*/ 169 h 436"/>
              <a:gd name="T68" fmla="*/ 134 w 445"/>
              <a:gd name="T69" fmla="*/ 169 h 436"/>
              <a:gd name="T70" fmla="*/ 81 w 445"/>
              <a:gd name="T71" fmla="*/ 116 h 436"/>
              <a:gd name="T72" fmla="*/ 81 w 445"/>
              <a:gd name="T73" fmla="*/ 62 h 436"/>
              <a:gd name="T74" fmla="*/ 107 w 445"/>
              <a:gd name="T75" fmla="*/ 26 h 436"/>
              <a:gd name="T76" fmla="*/ 116 w 445"/>
              <a:gd name="T77" fmla="*/ 26 h 436"/>
              <a:gd name="T78" fmla="*/ 178 w 445"/>
              <a:gd name="T79" fmla="*/ 80 h 436"/>
              <a:gd name="T80" fmla="*/ 373 w 445"/>
              <a:gd name="T81" fmla="*/ 169 h 436"/>
              <a:gd name="T82" fmla="*/ 373 w 445"/>
              <a:gd name="T83" fmla="*/ 169 h 436"/>
              <a:gd name="T84" fmla="*/ 373 w 445"/>
              <a:gd name="T85" fmla="*/ 98 h 436"/>
              <a:gd name="T86" fmla="*/ 319 w 445"/>
              <a:gd name="T87" fmla="*/ 98 h 436"/>
              <a:gd name="T88" fmla="*/ 319 w 445"/>
              <a:gd name="T89" fmla="*/ 169 h 436"/>
              <a:gd name="T90" fmla="*/ 249 w 445"/>
              <a:gd name="T91" fmla="*/ 169 h 436"/>
              <a:gd name="T92" fmla="*/ 249 w 445"/>
              <a:gd name="T93" fmla="*/ 213 h 436"/>
              <a:gd name="T94" fmla="*/ 319 w 445"/>
              <a:gd name="T95" fmla="*/ 213 h 436"/>
              <a:gd name="T96" fmla="*/ 319 w 445"/>
              <a:gd name="T97" fmla="*/ 292 h 436"/>
              <a:gd name="T98" fmla="*/ 373 w 445"/>
              <a:gd name="T99" fmla="*/ 292 h 436"/>
              <a:gd name="T100" fmla="*/ 373 w 445"/>
              <a:gd name="T101" fmla="*/ 213 h 436"/>
              <a:gd name="T102" fmla="*/ 444 w 445"/>
              <a:gd name="T103" fmla="*/ 213 h 436"/>
              <a:gd name="T104" fmla="*/ 444 w 445"/>
              <a:gd name="T105" fmla="*/ 169 h 436"/>
              <a:gd name="T106" fmla="*/ 373 w 445"/>
              <a:gd name="T107" fmla="*/ 16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lnTo>
                  <a:pt x="134" y="248"/>
                </a:lnTo>
                <a:cubicBezTo>
                  <a:pt x="107" y="248"/>
                  <a:pt x="0" y="257"/>
                  <a:pt x="0" y="345"/>
                </a:cubicBezTo>
                <a:cubicBezTo>
                  <a:pt x="0" y="435"/>
                  <a:pt x="98" y="435"/>
                  <a:pt x="116" y="435"/>
                </a:cubicBezTo>
                <a:lnTo>
                  <a:pt x="116" y="435"/>
                </a:ln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lnTo>
                  <a:pt x="249" y="0"/>
                </a:ln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7" name="Freeform 75">
            <a:extLst>
              <a:ext uri="{FF2B5EF4-FFF2-40B4-BE49-F238E27FC236}">
                <a16:creationId xmlns:a16="http://schemas.microsoft.com/office/drawing/2014/main" id="{8C90C05E-5793-CF44-BA92-F4BF8090B8AF}"/>
              </a:ext>
            </a:extLst>
          </p:cNvPr>
          <p:cNvSpPr>
            <a:spLocks noChangeArrowheads="1"/>
          </p:cNvSpPr>
          <p:nvPr userDrawn="1"/>
        </p:nvSpPr>
        <p:spPr bwMode="auto">
          <a:xfrm>
            <a:off x="5053138" y="703982"/>
            <a:ext cx="133385" cy="247650"/>
          </a:xfrm>
          <a:custGeom>
            <a:avLst/>
            <a:gdLst>
              <a:gd name="T0" fmla="*/ 248 w 249"/>
              <a:gd name="T1" fmla="*/ 80 h 453"/>
              <a:gd name="T2" fmla="*/ 248 w 249"/>
              <a:gd name="T3" fmla="*/ 80 h 453"/>
              <a:gd name="T4" fmla="*/ 177 w 249"/>
              <a:gd name="T5" fmla="*/ 80 h 453"/>
              <a:gd name="T6" fmla="*/ 160 w 249"/>
              <a:gd name="T7" fmla="*/ 107 h 453"/>
              <a:gd name="T8" fmla="*/ 160 w 249"/>
              <a:gd name="T9" fmla="*/ 160 h 453"/>
              <a:gd name="T10" fmla="*/ 248 w 249"/>
              <a:gd name="T11" fmla="*/ 160 h 453"/>
              <a:gd name="T12" fmla="*/ 248 w 249"/>
              <a:gd name="T13" fmla="*/ 231 h 453"/>
              <a:gd name="T14" fmla="*/ 160 w 249"/>
              <a:gd name="T15" fmla="*/ 231 h 453"/>
              <a:gd name="T16" fmla="*/ 160 w 249"/>
              <a:gd name="T17" fmla="*/ 452 h 453"/>
              <a:gd name="T18" fmla="*/ 79 w 249"/>
              <a:gd name="T19" fmla="*/ 452 h 453"/>
              <a:gd name="T20" fmla="*/ 79 w 249"/>
              <a:gd name="T21" fmla="*/ 231 h 453"/>
              <a:gd name="T22" fmla="*/ 0 w 249"/>
              <a:gd name="T23" fmla="*/ 231 h 453"/>
              <a:gd name="T24" fmla="*/ 0 w 249"/>
              <a:gd name="T25" fmla="*/ 160 h 453"/>
              <a:gd name="T26" fmla="*/ 79 w 249"/>
              <a:gd name="T27" fmla="*/ 160 h 453"/>
              <a:gd name="T28" fmla="*/ 79 w 249"/>
              <a:gd name="T29" fmla="*/ 116 h 453"/>
              <a:gd name="T30" fmla="*/ 177 w 249"/>
              <a:gd name="T31" fmla="*/ 0 h 453"/>
              <a:gd name="T32" fmla="*/ 248 w 249"/>
              <a:gd name="T33" fmla="*/ 0 h 453"/>
              <a:gd name="T34" fmla="*/ 248 w 249"/>
              <a:gd name="T35" fmla="*/ 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8" name="Freeform 76">
            <a:extLst>
              <a:ext uri="{FF2B5EF4-FFF2-40B4-BE49-F238E27FC236}">
                <a16:creationId xmlns:a16="http://schemas.microsoft.com/office/drawing/2014/main" id="{441B9948-DD85-5943-A5BD-370C82AE3826}"/>
              </a:ext>
            </a:extLst>
          </p:cNvPr>
          <p:cNvSpPr>
            <a:spLocks noChangeArrowheads="1"/>
          </p:cNvSpPr>
          <p:nvPr userDrawn="1"/>
        </p:nvSpPr>
        <p:spPr bwMode="auto">
          <a:xfrm>
            <a:off x="4449929" y="1237382"/>
            <a:ext cx="262006" cy="255389"/>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239 w 480"/>
              <a:gd name="T13" fmla="*/ 178 h 471"/>
              <a:gd name="T14" fmla="*/ 239 w 480"/>
              <a:gd name="T15" fmla="*/ 178 h 471"/>
              <a:gd name="T16" fmla="*/ 231 w 480"/>
              <a:gd name="T17" fmla="*/ 196 h 471"/>
              <a:gd name="T18" fmla="*/ 231 w 480"/>
              <a:gd name="T19" fmla="*/ 275 h 471"/>
              <a:gd name="T20" fmla="*/ 169 w 480"/>
              <a:gd name="T21" fmla="*/ 328 h 471"/>
              <a:gd name="T22" fmla="*/ 116 w 480"/>
              <a:gd name="T23" fmla="*/ 275 h 471"/>
              <a:gd name="T24" fmla="*/ 116 w 480"/>
              <a:gd name="T25" fmla="*/ 240 h 471"/>
              <a:gd name="T26" fmla="*/ 160 w 480"/>
              <a:gd name="T27" fmla="*/ 240 h 471"/>
              <a:gd name="T28" fmla="*/ 160 w 480"/>
              <a:gd name="T29" fmla="*/ 275 h 471"/>
              <a:gd name="T30" fmla="*/ 169 w 480"/>
              <a:gd name="T31" fmla="*/ 284 h 471"/>
              <a:gd name="T32" fmla="*/ 186 w 480"/>
              <a:gd name="T33" fmla="*/ 275 h 471"/>
              <a:gd name="T34" fmla="*/ 186 w 480"/>
              <a:gd name="T35" fmla="*/ 196 h 471"/>
              <a:gd name="T36" fmla="*/ 239 w 480"/>
              <a:gd name="T37" fmla="*/ 134 h 471"/>
              <a:gd name="T38" fmla="*/ 292 w 480"/>
              <a:gd name="T39" fmla="*/ 196 h 471"/>
              <a:gd name="T40" fmla="*/ 292 w 480"/>
              <a:gd name="T41" fmla="*/ 205 h 471"/>
              <a:gd name="T42" fmla="*/ 266 w 480"/>
              <a:gd name="T43" fmla="*/ 213 h 471"/>
              <a:gd name="T44" fmla="*/ 257 w 480"/>
              <a:gd name="T45" fmla="*/ 205 h 471"/>
              <a:gd name="T46" fmla="*/ 257 w 480"/>
              <a:gd name="T47" fmla="*/ 196 h 471"/>
              <a:gd name="T48" fmla="*/ 239 w 480"/>
              <a:gd name="T49" fmla="*/ 178 h 471"/>
              <a:gd name="T50" fmla="*/ 364 w 480"/>
              <a:gd name="T51" fmla="*/ 275 h 471"/>
              <a:gd name="T52" fmla="*/ 364 w 480"/>
              <a:gd name="T53" fmla="*/ 275 h 471"/>
              <a:gd name="T54" fmla="*/ 311 w 480"/>
              <a:gd name="T55" fmla="*/ 328 h 471"/>
              <a:gd name="T56" fmla="*/ 257 w 480"/>
              <a:gd name="T57" fmla="*/ 275 h 471"/>
              <a:gd name="T58" fmla="*/ 257 w 480"/>
              <a:gd name="T59" fmla="*/ 240 h 471"/>
              <a:gd name="T60" fmla="*/ 266 w 480"/>
              <a:gd name="T61" fmla="*/ 249 h 471"/>
              <a:gd name="T62" fmla="*/ 292 w 480"/>
              <a:gd name="T63" fmla="*/ 240 h 471"/>
              <a:gd name="T64" fmla="*/ 292 w 480"/>
              <a:gd name="T65" fmla="*/ 275 h 471"/>
              <a:gd name="T66" fmla="*/ 311 w 480"/>
              <a:gd name="T67" fmla="*/ 284 h 471"/>
              <a:gd name="T68" fmla="*/ 319 w 480"/>
              <a:gd name="T69" fmla="*/ 275 h 471"/>
              <a:gd name="T70" fmla="*/ 319 w 480"/>
              <a:gd name="T71" fmla="*/ 240 h 471"/>
              <a:gd name="T72" fmla="*/ 364 w 480"/>
              <a:gd name="T73" fmla="*/ 240 h 471"/>
              <a:gd name="T74" fmla="*/ 364 w 480"/>
              <a:gd name="T75" fmla="*/ 27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178"/>
                </a:moveTo>
                <a:lnTo>
                  <a:pt x="239" y="178"/>
                </a:lnTo>
                <a:cubicBezTo>
                  <a:pt x="231" y="178"/>
                  <a:pt x="231" y="187"/>
                  <a:pt x="231" y="196"/>
                </a:cubicBezTo>
                <a:cubicBezTo>
                  <a:pt x="231" y="275"/>
                  <a:pt x="231" y="275"/>
                  <a:pt x="231" y="275"/>
                </a:cubicBezTo>
                <a:cubicBezTo>
                  <a:pt x="231" y="303"/>
                  <a:pt x="204" y="328"/>
                  <a:pt x="169" y="328"/>
                </a:cubicBezTo>
                <a:cubicBezTo>
                  <a:pt x="142" y="328"/>
                  <a:pt x="116" y="303"/>
                  <a:pt x="116" y="275"/>
                </a:cubicBezTo>
                <a:cubicBezTo>
                  <a:pt x="116" y="240"/>
                  <a:pt x="116" y="240"/>
                  <a:pt x="116" y="240"/>
                </a:cubicBezTo>
                <a:cubicBezTo>
                  <a:pt x="160" y="240"/>
                  <a:pt x="160" y="240"/>
                  <a:pt x="160" y="240"/>
                </a:cubicBezTo>
                <a:cubicBezTo>
                  <a:pt x="160" y="275"/>
                  <a:pt x="160" y="275"/>
                  <a:pt x="160" y="275"/>
                </a:cubicBezTo>
                <a:cubicBezTo>
                  <a:pt x="160" y="275"/>
                  <a:pt x="160" y="284"/>
                  <a:pt x="169" y="284"/>
                </a:cubicBezTo>
                <a:cubicBezTo>
                  <a:pt x="178" y="284"/>
                  <a:pt x="186" y="275"/>
                  <a:pt x="186" y="275"/>
                </a:cubicBezTo>
                <a:cubicBezTo>
                  <a:pt x="186" y="196"/>
                  <a:pt x="186" y="196"/>
                  <a:pt x="186" y="196"/>
                </a:cubicBezTo>
                <a:cubicBezTo>
                  <a:pt x="186" y="160"/>
                  <a:pt x="213" y="134"/>
                  <a:pt x="239" y="134"/>
                </a:cubicBezTo>
                <a:cubicBezTo>
                  <a:pt x="275" y="134"/>
                  <a:pt x="292" y="160"/>
                  <a:pt x="292" y="196"/>
                </a:cubicBezTo>
                <a:cubicBezTo>
                  <a:pt x="292" y="205"/>
                  <a:pt x="292" y="205"/>
                  <a:pt x="292" y="205"/>
                </a:cubicBezTo>
                <a:cubicBezTo>
                  <a:pt x="266" y="213"/>
                  <a:pt x="266" y="213"/>
                  <a:pt x="266" y="213"/>
                </a:cubicBezTo>
                <a:cubicBezTo>
                  <a:pt x="257" y="205"/>
                  <a:pt x="257" y="205"/>
                  <a:pt x="257" y="205"/>
                </a:cubicBezTo>
                <a:cubicBezTo>
                  <a:pt x="257" y="196"/>
                  <a:pt x="257" y="196"/>
                  <a:pt x="257" y="196"/>
                </a:cubicBezTo>
                <a:cubicBezTo>
                  <a:pt x="257" y="187"/>
                  <a:pt x="248" y="178"/>
                  <a:pt x="239" y="178"/>
                </a:cubicBezTo>
                <a:close/>
                <a:moveTo>
                  <a:pt x="364" y="275"/>
                </a:moveTo>
                <a:lnTo>
                  <a:pt x="364" y="275"/>
                </a:lnTo>
                <a:cubicBezTo>
                  <a:pt x="364" y="303"/>
                  <a:pt x="337" y="328"/>
                  <a:pt x="311" y="328"/>
                </a:cubicBezTo>
                <a:cubicBezTo>
                  <a:pt x="275" y="328"/>
                  <a:pt x="257" y="303"/>
                  <a:pt x="257" y="275"/>
                </a:cubicBezTo>
                <a:cubicBezTo>
                  <a:pt x="257" y="240"/>
                  <a:pt x="257" y="240"/>
                  <a:pt x="257" y="240"/>
                </a:cubicBezTo>
                <a:cubicBezTo>
                  <a:pt x="266" y="249"/>
                  <a:pt x="266" y="249"/>
                  <a:pt x="266" y="249"/>
                </a:cubicBezTo>
                <a:cubicBezTo>
                  <a:pt x="292" y="240"/>
                  <a:pt x="292" y="240"/>
                  <a:pt x="292" y="240"/>
                </a:cubicBezTo>
                <a:cubicBezTo>
                  <a:pt x="292" y="275"/>
                  <a:pt x="292" y="275"/>
                  <a:pt x="292" y="275"/>
                </a:cubicBezTo>
                <a:cubicBezTo>
                  <a:pt x="292" y="275"/>
                  <a:pt x="301" y="284"/>
                  <a:pt x="311" y="284"/>
                </a:cubicBezTo>
                <a:cubicBezTo>
                  <a:pt x="319" y="284"/>
                  <a:pt x="319" y="275"/>
                  <a:pt x="319" y="275"/>
                </a:cubicBezTo>
                <a:cubicBezTo>
                  <a:pt x="319" y="240"/>
                  <a:pt x="319" y="240"/>
                  <a:pt x="319" y="240"/>
                </a:cubicBezTo>
                <a:cubicBezTo>
                  <a:pt x="364" y="240"/>
                  <a:pt x="364" y="240"/>
                  <a:pt x="364" y="240"/>
                </a:cubicBezTo>
                <a:lnTo>
                  <a:pt x="364" y="275"/>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9" name="Freeform 77">
            <a:extLst>
              <a:ext uri="{FF2B5EF4-FFF2-40B4-BE49-F238E27FC236}">
                <a16:creationId xmlns:a16="http://schemas.microsoft.com/office/drawing/2014/main" id="{CC58C45B-7010-A74F-A4A4-9B414B41052F}"/>
              </a:ext>
            </a:extLst>
          </p:cNvPr>
          <p:cNvSpPr>
            <a:spLocks noChangeArrowheads="1"/>
          </p:cNvSpPr>
          <p:nvPr userDrawn="1"/>
        </p:nvSpPr>
        <p:spPr bwMode="auto">
          <a:xfrm>
            <a:off x="3375110" y="1237382"/>
            <a:ext cx="260220" cy="255389"/>
          </a:xfrm>
          <a:custGeom>
            <a:avLst/>
            <a:gdLst>
              <a:gd name="T0" fmla="*/ 249 w 480"/>
              <a:gd name="T1" fmla="*/ 231 h 471"/>
              <a:gd name="T2" fmla="*/ 249 w 480"/>
              <a:gd name="T3" fmla="*/ 231 h 471"/>
              <a:gd name="T4" fmla="*/ 249 w 480"/>
              <a:gd name="T5" fmla="*/ 231 h 471"/>
              <a:gd name="T6" fmla="*/ 240 w 480"/>
              <a:gd name="T7" fmla="*/ 222 h 471"/>
              <a:gd name="T8" fmla="*/ 142 w 480"/>
              <a:gd name="T9" fmla="*/ 231 h 471"/>
              <a:gd name="T10" fmla="*/ 142 w 480"/>
              <a:gd name="T11" fmla="*/ 231 h 471"/>
              <a:gd name="T12" fmla="*/ 169 w 480"/>
              <a:gd name="T13" fmla="*/ 303 h 471"/>
              <a:gd name="T14" fmla="*/ 249 w 480"/>
              <a:gd name="T15" fmla="*/ 231 h 471"/>
              <a:gd name="T16" fmla="*/ 302 w 480"/>
              <a:gd name="T17" fmla="*/ 160 h 471"/>
              <a:gd name="T18" fmla="*/ 302 w 480"/>
              <a:gd name="T19" fmla="*/ 160 h 471"/>
              <a:gd name="T20" fmla="*/ 240 w 480"/>
              <a:gd name="T21" fmla="*/ 134 h 471"/>
              <a:gd name="T22" fmla="*/ 222 w 480"/>
              <a:gd name="T23" fmla="*/ 143 h 471"/>
              <a:gd name="T24" fmla="*/ 258 w 480"/>
              <a:gd name="T25" fmla="*/ 196 h 471"/>
              <a:gd name="T26" fmla="*/ 302 w 480"/>
              <a:gd name="T27" fmla="*/ 160 h 471"/>
              <a:gd name="T28" fmla="*/ 178 w 480"/>
              <a:gd name="T29" fmla="*/ 311 h 471"/>
              <a:gd name="T30" fmla="*/ 178 w 480"/>
              <a:gd name="T31" fmla="*/ 311 h 471"/>
              <a:gd name="T32" fmla="*/ 240 w 480"/>
              <a:gd name="T33" fmla="*/ 328 h 471"/>
              <a:gd name="T34" fmla="*/ 275 w 480"/>
              <a:gd name="T35" fmla="*/ 328 h 471"/>
              <a:gd name="T36" fmla="*/ 258 w 480"/>
              <a:gd name="T37" fmla="*/ 249 h 471"/>
              <a:gd name="T38" fmla="*/ 178 w 480"/>
              <a:gd name="T39" fmla="*/ 311 h 471"/>
              <a:gd name="T40" fmla="*/ 231 w 480"/>
              <a:gd name="T41" fmla="*/ 205 h 471"/>
              <a:gd name="T42" fmla="*/ 231 w 480"/>
              <a:gd name="T43" fmla="*/ 205 h 471"/>
              <a:gd name="T44" fmla="*/ 195 w 480"/>
              <a:gd name="T45" fmla="*/ 151 h 471"/>
              <a:gd name="T46" fmla="*/ 142 w 480"/>
              <a:gd name="T47" fmla="*/ 213 h 471"/>
              <a:gd name="T48" fmla="*/ 142 w 480"/>
              <a:gd name="T49" fmla="*/ 213 h 471"/>
              <a:gd name="T50" fmla="*/ 231 w 480"/>
              <a:gd name="T51" fmla="*/ 205 h 471"/>
              <a:gd name="T52" fmla="*/ 275 w 480"/>
              <a:gd name="T53" fmla="*/ 249 h 471"/>
              <a:gd name="T54" fmla="*/ 275 w 480"/>
              <a:gd name="T55" fmla="*/ 249 h 471"/>
              <a:gd name="T56" fmla="*/ 293 w 480"/>
              <a:gd name="T57" fmla="*/ 311 h 471"/>
              <a:gd name="T58" fmla="*/ 337 w 480"/>
              <a:gd name="T59" fmla="*/ 249 h 471"/>
              <a:gd name="T60" fmla="*/ 293 w 480"/>
              <a:gd name="T61" fmla="*/ 249 h 471"/>
              <a:gd name="T62" fmla="*/ 275 w 480"/>
              <a:gd name="T63" fmla="*/ 249 h 471"/>
              <a:gd name="T64" fmla="*/ 240 w 480"/>
              <a:gd name="T65" fmla="*/ 0 h 471"/>
              <a:gd name="T66" fmla="*/ 240 w 480"/>
              <a:gd name="T67" fmla="*/ 0 h 471"/>
              <a:gd name="T68" fmla="*/ 0 w 480"/>
              <a:gd name="T69" fmla="*/ 231 h 471"/>
              <a:gd name="T70" fmla="*/ 240 w 480"/>
              <a:gd name="T71" fmla="*/ 470 h 471"/>
              <a:gd name="T72" fmla="*/ 479 w 480"/>
              <a:gd name="T73" fmla="*/ 231 h 471"/>
              <a:gd name="T74" fmla="*/ 240 w 480"/>
              <a:gd name="T75" fmla="*/ 0 h 471"/>
              <a:gd name="T76" fmla="*/ 240 w 480"/>
              <a:gd name="T77" fmla="*/ 356 h 471"/>
              <a:gd name="T78" fmla="*/ 240 w 480"/>
              <a:gd name="T79" fmla="*/ 356 h 471"/>
              <a:gd name="T80" fmla="*/ 124 w 480"/>
              <a:gd name="T81" fmla="*/ 231 h 471"/>
              <a:gd name="T82" fmla="*/ 240 w 480"/>
              <a:gd name="T83" fmla="*/ 116 h 471"/>
              <a:gd name="T84" fmla="*/ 355 w 480"/>
              <a:gd name="T85" fmla="*/ 231 h 471"/>
              <a:gd name="T86" fmla="*/ 240 w 480"/>
              <a:gd name="T87" fmla="*/ 356 h 471"/>
              <a:gd name="T88" fmla="*/ 266 w 480"/>
              <a:gd name="T89" fmla="*/ 213 h 471"/>
              <a:gd name="T90" fmla="*/ 266 w 480"/>
              <a:gd name="T91" fmla="*/ 213 h 471"/>
              <a:gd name="T92" fmla="*/ 266 w 480"/>
              <a:gd name="T93" fmla="*/ 222 h 471"/>
              <a:gd name="T94" fmla="*/ 266 w 480"/>
              <a:gd name="T95" fmla="*/ 231 h 471"/>
              <a:gd name="T96" fmla="*/ 293 w 480"/>
              <a:gd name="T97" fmla="*/ 231 h 471"/>
              <a:gd name="T98" fmla="*/ 337 w 480"/>
              <a:gd name="T99" fmla="*/ 231 h 471"/>
              <a:gd name="T100" fmla="*/ 319 w 480"/>
              <a:gd name="T101" fmla="*/ 178 h 471"/>
              <a:gd name="T102" fmla="*/ 266 w 480"/>
              <a:gd name="T103" fmla="*/ 21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0" h="471">
                <a:moveTo>
                  <a:pt x="249" y="231"/>
                </a:moveTo>
                <a:lnTo>
                  <a:pt x="249" y="231"/>
                </a:lnTo>
                <a:lnTo>
                  <a:pt x="249" y="231"/>
                </a:lnTo>
                <a:lnTo>
                  <a:pt x="240" y="222"/>
                </a:lnTo>
                <a:cubicBezTo>
                  <a:pt x="195" y="231"/>
                  <a:pt x="151" y="231"/>
                  <a:pt x="142" y="231"/>
                </a:cubicBezTo>
                <a:lnTo>
                  <a:pt x="142" y="231"/>
                </a:lnTo>
                <a:cubicBezTo>
                  <a:pt x="142" y="258"/>
                  <a:pt x="151" y="284"/>
                  <a:pt x="169" y="303"/>
                </a:cubicBezTo>
                <a:cubicBezTo>
                  <a:pt x="169" y="293"/>
                  <a:pt x="195" y="249"/>
                  <a:pt x="249" y="231"/>
                </a:cubicBezTo>
                <a:close/>
                <a:moveTo>
                  <a:pt x="302" y="160"/>
                </a:moveTo>
                <a:lnTo>
                  <a:pt x="302" y="160"/>
                </a:lnTo>
                <a:cubicBezTo>
                  <a:pt x="284" y="143"/>
                  <a:pt x="266" y="134"/>
                  <a:pt x="240" y="134"/>
                </a:cubicBezTo>
                <a:cubicBezTo>
                  <a:pt x="231" y="134"/>
                  <a:pt x="222" y="143"/>
                  <a:pt x="222" y="143"/>
                </a:cubicBezTo>
                <a:cubicBezTo>
                  <a:pt x="222" y="143"/>
                  <a:pt x="240" y="169"/>
                  <a:pt x="258" y="196"/>
                </a:cubicBezTo>
                <a:cubicBezTo>
                  <a:pt x="284" y="187"/>
                  <a:pt x="302" y="169"/>
                  <a:pt x="302" y="160"/>
                </a:cubicBezTo>
                <a:close/>
                <a:moveTo>
                  <a:pt x="178" y="311"/>
                </a:moveTo>
                <a:lnTo>
                  <a:pt x="178" y="311"/>
                </a:lnTo>
                <a:cubicBezTo>
                  <a:pt x="195" y="328"/>
                  <a:pt x="222" y="328"/>
                  <a:pt x="240" y="328"/>
                </a:cubicBezTo>
                <a:cubicBezTo>
                  <a:pt x="249" y="328"/>
                  <a:pt x="266" y="328"/>
                  <a:pt x="275" y="328"/>
                </a:cubicBezTo>
                <a:cubicBezTo>
                  <a:pt x="275" y="311"/>
                  <a:pt x="266" y="284"/>
                  <a:pt x="258" y="249"/>
                </a:cubicBezTo>
                <a:cubicBezTo>
                  <a:pt x="205" y="267"/>
                  <a:pt x="187" y="303"/>
                  <a:pt x="178" y="311"/>
                </a:cubicBezTo>
                <a:close/>
                <a:moveTo>
                  <a:pt x="231" y="205"/>
                </a:moveTo>
                <a:lnTo>
                  <a:pt x="231" y="205"/>
                </a:lnTo>
                <a:cubicBezTo>
                  <a:pt x="213" y="178"/>
                  <a:pt x="205" y="151"/>
                  <a:pt x="195" y="151"/>
                </a:cubicBezTo>
                <a:cubicBezTo>
                  <a:pt x="169" y="160"/>
                  <a:pt x="151" y="187"/>
                  <a:pt x="142" y="213"/>
                </a:cubicBezTo>
                <a:lnTo>
                  <a:pt x="142" y="213"/>
                </a:lnTo>
                <a:cubicBezTo>
                  <a:pt x="151" y="213"/>
                  <a:pt x="187" y="213"/>
                  <a:pt x="231" y="205"/>
                </a:cubicBezTo>
                <a:close/>
                <a:moveTo>
                  <a:pt x="275" y="249"/>
                </a:moveTo>
                <a:lnTo>
                  <a:pt x="275" y="249"/>
                </a:lnTo>
                <a:cubicBezTo>
                  <a:pt x="284" y="275"/>
                  <a:pt x="293" y="303"/>
                  <a:pt x="293" y="311"/>
                </a:cubicBezTo>
                <a:cubicBezTo>
                  <a:pt x="319" y="303"/>
                  <a:pt x="328" y="275"/>
                  <a:pt x="337" y="249"/>
                </a:cubicBezTo>
                <a:cubicBezTo>
                  <a:pt x="328" y="249"/>
                  <a:pt x="319" y="249"/>
                  <a:pt x="293" y="249"/>
                </a:cubicBezTo>
                <a:cubicBezTo>
                  <a:pt x="293" y="249"/>
                  <a:pt x="284" y="249"/>
                  <a:pt x="275" y="249"/>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40" y="356"/>
                </a:moveTo>
                <a:lnTo>
                  <a:pt x="240" y="356"/>
                </a:lnTo>
                <a:cubicBezTo>
                  <a:pt x="178" y="356"/>
                  <a:pt x="124" y="303"/>
                  <a:pt x="124" y="231"/>
                </a:cubicBezTo>
                <a:cubicBezTo>
                  <a:pt x="124" y="169"/>
                  <a:pt x="178" y="116"/>
                  <a:pt x="240" y="116"/>
                </a:cubicBezTo>
                <a:cubicBezTo>
                  <a:pt x="302" y="116"/>
                  <a:pt x="355" y="169"/>
                  <a:pt x="355" y="231"/>
                </a:cubicBezTo>
                <a:cubicBezTo>
                  <a:pt x="355" y="303"/>
                  <a:pt x="302" y="356"/>
                  <a:pt x="240" y="356"/>
                </a:cubicBezTo>
                <a:close/>
                <a:moveTo>
                  <a:pt x="266" y="213"/>
                </a:moveTo>
                <a:lnTo>
                  <a:pt x="266" y="213"/>
                </a:lnTo>
                <a:lnTo>
                  <a:pt x="266" y="222"/>
                </a:lnTo>
                <a:lnTo>
                  <a:pt x="266" y="231"/>
                </a:lnTo>
                <a:cubicBezTo>
                  <a:pt x="275" y="231"/>
                  <a:pt x="284" y="231"/>
                  <a:pt x="293" y="231"/>
                </a:cubicBezTo>
                <a:cubicBezTo>
                  <a:pt x="311" y="231"/>
                  <a:pt x="328" y="231"/>
                  <a:pt x="337" y="231"/>
                </a:cubicBezTo>
                <a:cubicBezTo>
                  <a:pt x="337" y="213"/>
                  <a:pt x="328" y="187"/>
                  <a:pt x="319" y="178"/>
                </a:cubicBezTo>
                <a:cubicBezTo>
                  <a:pt x="311" y="178"/>
                  <a:pt x="293" y="196"/>
                  <a:pt x="266" y="213"/>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0" name="Freeform 78">
            <a:extLst>
              <a:ext uri="{FF2B5EF4-FFF2-40B4-BE49-F238E27FC236}">
                <a16:creationId xmlns:a16="http://schemas.microsoft.com/office/drawing/2014/main" id="{E422DDE1-BAE7-2748-B51C-D04C9ED6474C}"/>
              </a:ext>
            </a:extLst>
          </p:cNvPr>
          <p:cNvSpPr>
            <a:spLocks noChangeArrowheads="1"/>
          </p:cNvSpPr>
          <p:nvPr userDrawn="1"/>
        </p:nvSpPr>
        <p:spPr bwMode="auto">
          <a:xfrm>
            <a:off x="7142038" y="699220"/>
            <a:ext cx="260220" cy="257175"/>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1" name="Freeform 79">
            <a:extLst>
              <a:ext uri="{FF2B5EF4-FFF2-40B4-BE49-F238E27FC236}">
                <a16:creationId xmlns:a16="http://schemas.microsoft.com/office/drawing/2014/main" id="{EBD894AE-0631-9C43-9442-6BA9C95FF6F4}"/>
              </a:ext>
            </a:extLst>
          </p:cNvPr>
          <p:cNvSpPr>
            <a:spLocks noChangeArrowheads="1"/>
          </p:cNvSpPr>
          <p:nvPr userDrawn="1"/>
        </p:nvSpPr>
        <p:spPr bwMode="auto">
          <a:xfrm>
            <a:off x="5529512" y="699220"/>
            <a:ext cx="260220" cy="25717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2" name="Freeform 80">
            <a:extLst>
              <a:ext uri="{FF2B5EF4-FFF2-40B4-BE49-F238E27FC236}">
                <a16:creationId xmlns:a16="http://schemas.microsoft.com/office/drawing/2014/main" id="{F11EE442-458B-A840-B64C-B5A087529DEB}"/>
              </a:ext>
            </a:extLst>
          </p:cNvPr>
          <p:cNvSpPr>
            <a:spLocks noChangeArrowheads="1"/>
          </p:cNvSpPr>
          <p:nvPr userDrawn="1"/>
        </p:nvSpPr>
        <p:spPr bwMode="auto">
          <a:xfrm>
            <a:off x="7151565" y="1246907"/>
            <a:ext cx="241165" cy="236339"/>
          </a:xfrm>
          <a:custGeom>
            <a:avLst/>
            <a:gdLst>
              <a:gd name="T0" fmla="*/ 221 w 444"/>
              <a:gd name="T1" fmla="*/ 0 h 435"/>
              <a:gd name="T2" fmla="*/ 221 w 444"/>
              <a:gd name="T3" fmla="*/ 0 h 435"/>
              <a:gd name="T4" fmla="*/ 0 w 444"/>
              <a:gd name="T5" fmla="*/ 212 h 435"/>
              <a:gd name="T6" fmla="*/ 62 w 444"/>
              <a:gd name="T7" fmla="*/ 363 h 435"/>
              <a:gd name="T8" fmla="*/ 195 w 444"/>
              <a:gd name="T9" fmla="*/ 309 h 435"/>
              <a:gd name="T10" fmla="*/ 346 w 444"/>
              <a:gd name="T11" fmla="*/ 398 h 435"/>
              <a:gd name="T12" fmla="*/ 443 w 444"/>
              <a:gd name="T13" fmla="*/ 212 h 435"/>
              <a:gd name="T14" fmla="*/ 221 w 444"/>
              <a:gd name="T15" fmla="*/ 0 h 435"/>
              <a:gd name="T16" fmla="*/ 328 w 444"/>
              <a:gd name="T17" fmla="*/ 292 h 435"/>
              <a:gd name="T18" fmla="*/ 328 w 444"/>
              <a:gd name="T19" fmla="*/ 292 h 435"/>
              <a:gd name="T20" fmla="*/ 311 w 444"/>
              <a:gd name="T21" fmla="*/ 301 h 435"/>
              <a:gd name="T22" fmla="*/ 124 w 444"/>
              <a:gd name="T23" fmla="*/ 274 h 435"/>
              <a:gd name="T24" fmla="*/ 107 w 444"/>
              <a:gd name="T25" fmla="*/ 265 h 435"/>
              <a:gd name="T26" fmla="*/ 115 w 444"/>
              <a:gd name="T27" fmla="*/ 248 h 435"/>
              <a:gd name="T28" fmla="*/ 328 w 444"/>
              <a:gd name="T29" fmla="*/ 274 h 435"/>
              <a:gd name="T30" fmla="*/ 328 w 444"/>
              <a:gd name="T31" fmla="*/ 292 h 435"/>
              <a:gd name="T32" fmla="*/ 355 w 444"/>
              <a:gd name="T33" fmla="*/ 230 h 435"/>
              <a:gd name="T34" fmla="*/ 355 w 444"/>
              <a:gd name="T35" fmla="*/ 230 h 435"/>
              <a:gd name="T36" fmla="*/ 337 w 444"/>
              <a:gd name="T37" fmla="*/ 239 h 435"/>
              <a:gd name="T38" fmla="*/ 115 w 444"/>
              <a:gd name="T39" fmla="*/ 212 h 435"/>
              <a:gd name="T40" fmla="*/ 98 w 444"/>
              <a:gd name="T41" fmla="*/ 203 h 435"/>
              <a:gd name="T42" fmla="*/ 107 w 444"/>
              <a:gd name="T43" fmla="*/ 177 h 435"/>
              <a:gd name="T44" fmla="*/ 346 w 444"/>
              <a:gd name="T45" fmla="*/ 212 h 435"/>
              <a:gd name="T46" fmla="*/ 355 w 444"/>
              <a:gd name="T47" fmla="*/ 230 h 435"/>
              <a:gd name="T48" fmla="*/ 355 w 444"/>
              <a:gd name="T49" fmla="*/ 168 h 435"/>
              <a:gd name="T50" fmla="*/ 355 w 444"/>
              <a:gd name="T51" fmla="*/ 168 h 435"/>
              <a:gd name="T52" fmla="*/ 107 w 444"/>
              <a:gd name="T53" fmla="*/ 141 h 435"/>
              <a:gd name="T54" fmla="*/ 80 w 444"/>
              <a:gd name="T55" fmla="*/ 132 h 435"/>
              <a:gd name="T56" fmla="*/ 98 w 444"/>
              <a:gd name="T57" fmla="*/ 106 h 435"/>
              <a:gd name="T58" fmla="*/ 381 w 444"/>
              <a:gd name="T59" fmla="*/ 132 h 435"/>
              <a:gd name="T60" fmla="*/ 381 w 444"/>
              <a:gd name="T61" fmla="*/ 159 h 435"/>
              <a:gd name="T62" fmla="*/ 355 w 444"/>
              <a:gd name="T63" fmla="*/ 168 h 435"/>
              <a:gd name="T64" fmla="*/ 195 w 444"/>
              <a:gd name="T65" fmla="*/ 372 h 435"/>
              <a:gd name="T66" fmla="*/ 195 w 444"/>
              <a:gd name="T67" fmla="*/ 372 h 435"/>
              <a:gd name="T68" fmla="*/ 115 w 444"/>
              <a:gd name="T69" fmla="*/ 407 h 435"/>
              <a:gd name="T70" fmla="*/ 221 w 444"/>
              <a:gd name="T71" fmla="*/ 434 h 435"/>
              <a:gd name="T72" fmla="*/ 274 w 444"/>
              <a:gd name="T73" fmla="*/ 425 h 435"/>
              <a:gd name="T74" fmla="*/ 195 w 444"/>
              <a:gd name="T75" fmla="*/ 37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 h="435">
                <a:moveTo>
                  <a:pt x="221" y="0"/>
                </a:moveTo>
                <a:lnTo>
                  <a:pt x="221" y="0"/>
                </a:lnTo>
                <a:cubicBezTo>
                  <a:pt x="98" y="0"/>
                  <a:pt x="0" y="97"/>
                  <a:pt x="0" y="212"/>
                </a:cubicBezTo>
                <a:cubicBezTo>
                  <a:pt x="0" y="274"/>
                  <a:pt x="27" y="319"/>
                  <a:pt x="62" y="363"/>
                </a:cubicBezTo>
                <a:cubicBezTo>
                  <a:pt x="89" y="328"/>
                  <a:pt x="142" y="309"/>
                  <a:pt x="195" y="309"/>
                </a:cubicBezTo>
                <a:cubicBezTo>
                  <a:pt x="258" y="309"/>
                  <a:pt x="319" y="345"/>
                  <a:pt x="346" y="398"/>
                </a:cubicBezTo>
                <a:cubicBezTo>
                  <a:pt x="408" y="354"/>
                  <a:pt x="443" y="292"/>
                  <a:pt x="443" y="212"/>
                </a:cubicBezTo>
                <a:cubicBezTo>
                  <a:pt x="443" y="97"/>
                  <a:pt x="346" y="0"/>
                  <a:pt x="221" y="0"/>
                </a:cubicBezTo>
                <a:close/>
                <a:moveTo>
                  <a:pt x="328" y="292"/>
                </a:moveTo>
                <a:lnTo>
                  <a:pt x="328" y="292"/>
                </a:lnTo>
                <a:cubicBezTo>
                  <a:pt x="328" y="301"/>
                  <a:pt x="319" y="301"/>
                  <a:pt x="311" y="301"/>
                </a:cubicBezTo>
                <a:cubicBezTo>
                  <a:pt x="258" y="265"/>
                  <a:pt x="195" y="256"/>
                  <a:pt x="124" y="274"/>
                </a:cubicBezTo>
                <a:cubicBezTo>
                  <a:pt x="115" y="284"/>
                  <a:pt x="107" y="274"/>
                  <a:pt x="107" y="265"/>
                </a:cubicBezTo>
                <a:cubicBezTo>
                  <a:pt x="107" y="256"/>
                  <a:pt x="107" y="256"/>
                  <a:pt x="115" y="248"/>
                </a:cubicBezTo>
                <a:cubicBezTo>
                  <a:pt x="195" y="230"/>
                  <a:pt x="266" y="239"/>
                  <a:pt x="328" y="274"/>
                </a:cubicBezTo>
                <a:cubicBezTo>
                  <a:pt x="328" y="284"/>
                  <a:pt x="337" y="284"/>
                  <a:pt x="328" y="292"/>
                </a:cubicBezTo>
                <a:close/>
                <a:moveTo>
                  <a:pt x="355" y="230"/>
                </a:moveTo>
                <a:lnTo>
                  <a:pt x="355" y="230"/>
                </a:lnTo>
                <a:cubicBezTo>
                  <a:pt x="355" y="239"/>
                  <a:pt x="337" y="239"/>
                  <a:pt x="337" y="239"/>
                </a:cubicBezTo>
                <a:cubicBezTo>
                  <a:pt x="274" y="203"/>
                  <a:pt x="186" y="194"/>
                  <a:pt x="115" y="212"/>
                </a:cubicBezTo>
                <a:cubicBezTo>
                  <a:pt x="107" y="212"/>
                  <a:pt x="98" y="212"/>
                  <a:pt x="98" y="203"/>
                </a:cubicBezTo>
                <a:cubicBezTo>
                  <a:pt x="98" y="194"/>
                  <a:pt x="98" y="186"/>
                  <a:pt x="107" y="177"/>
                </a:cubicBezTo>
                <a:cubicBezTo>
                  <a:pt x="186" y="159"/>
                  <a:pt x="283" y="168"/>
                  <a:pt x="346" y="212"/>
                </a:cubicBezTo>
                <a:cubicBezTo>
                  <a:pt x="355" y="212"/>
                  <a:pt x="364" y="221"/>
                  <a:pt x="355" y="230"/>
                </a:cubicBezTo>
                <a:close/>
                <a:moveTo>
                  <a:pt x="355" y="168"/>
                </a:moveTo>
                <a:lnTo>
                  <a:pt x="355" y="168"/>
                </a:lnTo>
                <a:cubicBezTo>
                  <a:pt x="293" y="124"/>
                  <a:pt x="177" y="124"/>
                  <a:pt x="107" y="141"/>
                </a:cubicBezTo>
                <a:cubicBezTo>
                  <a:pt x="98" y="150"/>
                  <a:pt x="89" y="141"/>
                  <a:pt x="80" y="132"/>
                </a:cubicBezTo>
                <a:cubicBezTo>
                  <a:pt x="80" y="115"/>
                  <a:pt x="89" y="106"/>
                  <a:pt x="98" y="106"/>
                </a:cubicBezTo>
                <a:cubicBezTo>
                  <a:pt x="168" y="79"/>
                  <a:pt x="302" y="88"/>
                  <a:pt x="381" y="132"/>
                </a:cubicBezTo>
                <a:cubicBezTo>
                  <a:pt x="390" y="141"/>
                  <a:pt x="390" y="150"/>
                  <a:pt x="381" y="159"/>
                </a:cubicBezTo>
                <a:cubicBezTo>
                  <a:pt x="381" y="168"/>
                  <a:pt x="364" y="177"/>
                  <a:pt x="355" y="168"/>
                </a:cubicBezTo>
                <a:close/>
                <a:moveTo>
                  <a:pt x="195" y="372"/>
                </a:moveTo>
                <a:lnTo>
                  <a:pt x="195" y="372"/>
                </a:lnTo>
                <a:cubicBezTo>
                  <a:pt x="160" y="372"/>
                  <a:pt x="133" y="381"/>
                  <a:pt x="115" y="407"/>
                </a:cubicBezTo>
                <a:cubicBezTo>
                  <a:pt x="151" y="425"/>
                  <a:pt x="186" y="434"/>
                  <a:pt x="221" y="434"/>
                </a:cubicBezTo>
                <a:cubicBezTo>
                  <a:pt x="239" y="434"/>
                  <a:pt x="258" y="434"/>
                  <a:pt x="274" y="425"/>
                </a:cubicBezTo>
                <a:cubicBezTo>
                  <a:pt x="258" y="390"/>
                  <a:pt x="230" y="372"/>
                  <a:pt x="195" y="372"/>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3" name="Freeform 81">
            <a:extLst>
              <a:ext uri="{FF2B5EF4-FFF2-40B4-BE49-F238E27FC236}">
                <a16:creationId xmlns:a16="http://schemas.microsoft.com/office/drawing/2014/main" id="{A7205D74-050B-8F45-899F-0EB82474AEE7}"/>
              </a:ext>
            </a:extLst>
          </p:cNvPr>
          <p:cNvSpPr>
            <a:spLocks noChangeArrowheads="1"/>
          </p:cNvSpPr>
          <p:nvPr userDrawn="1"/>
        </p:nvSpPr>
        <p:spPr bwMode="auto">
          <a:xfrm>
            <a:off x="7680340" y="1237382"/>
            <a:ext cx="260220" cy="255389"/>
          </a:xfrm>
          <a:custGeom>
            <a:avLst/>
            <a:gdLst>
              <a:gd name="T0" fmla="*/ 239 w 479"/>
              <a:gd name="T1" fmla="*/ 0 h 471"/>
              <a:gd name="T2" fmla="*/ 239 w 479"/>
              <a:gd name="T3" fmla="*/ 0 h 471"/>
              <a:gd name="T4" fmla="*/ 0 w 479"/>
              <a:gd name="T5" fmla="*/ 231 h 471"/>
              <a:gd name="T6" fmla="*/ 62 w 479"/>
              <a:gd name="T7" fmla="*/ 391 h 471"/>
              <a:gd name="T8" fmla="*/ 204 w 479"/>
              <a:gd name="T9" fmla="*/ 338 h 471"/>
              <a:gd name="T10" fmla="*/ 372 w 479"/>
              <a:gd name="T11" fmla="*/ 435 h 471"/>
              <a:gd name="T12" fmla="*/ 478 w 479"/>
              <a:gd name="T13" fmla="*/ 231 h 471"/>
              <a:gd name="T14" fmla="*/ 239 w 479"/>
              <a:gd name="T15" fmla="*/ 0 h 471"/>
              <a:gd name="T16" fmla="*/ 354 w 479"/>
              <a:gd name="T17" fmla="*/ 320 h 471"/>
              <a:gd name="T18" fmla="*/ 354 w 479"/>
              <a:gd name="T19" fmla="*/ 320 h 471"/>
              <a:gd name="T20" fmla="*/ 337 w 479"/>
              <a:gd name="T21" fmla="*/ 328 h 471"/>
              <a:gd name="T22" fmla="*/ 133 w 479"/>
              <a:gd name="T23" fmla="*/ 303 h 471"/>
              <a:gd name="T24" fmla="*/ 115 w 479"/>
              <a:gd name="T25" fmla="*/ 293 h 471"/>
              <a:gd name="T26" fmla="*/ 124 w 479"/>
              <a:gd name="T27" fmla="*/ 275 h 471"/>
              <a:gd name="T28" fmla="*/ 354 w 479"/>
              <a:gd name="T29" fmla="*/ 303 h 471"/>
              <a:gd name="T30" fmla="*/ 354 w 479"/>
              <a:gd name="T31" fmla="*/ 320 h 471"/>
              <a:gd name="T32" fmla="*/ 381 w 479"/>
              <a:gd name="T33" fmla="*/ 249 h 471"/>
              <a:gd name="T34" fmla="*/ 381 w 479"/>
              <a:gd name="T35" fmla="*/ 249 h 471"/>
              <a:gd name="T36" fmla="*/ 363 w 479"/>
              <a:gd name="T37" fmla="*/ 258 h 471"/>
              <a:gd name="T38" fmla="*/ 124 w 479"/>
              <a:gd name="T39" fmla="*/ 231 h 471"/>
              <a:gd name="T40" fmla="*/ 106 w 479"/>
              <a:gd name="T41" fmla="*/ 222 h 471"/>
              <a:gd name="T42" fmla="*/ 115 w 479"/>
              <a:gd name="T43" fmla="*/ 196 h 471"/>
              <a:gd name="T44" fmla="*/ 381 w 479"/>
              <a:gd name="T45" fmla="*/ 231 h 471"/>
              <a:gd name="T46" fmla="*/ 381 w 479"/>
              <a:gd name="T47" fmla="*/ 249 h 471"/>
              <a:gd name="T48" fmla="*/ 390 w 479"/>
              <a:gd name="T49" fmla="*/ 178 h 471"/>
              <a:gd name="T50" fmla="*/ 390 w 479"/>
              <a:gd name="T51" fmla="*/ 178 h 471"/>
              <a:gd name="T52" fmla="*/ 115 w 479"/>
              <a:gd name="T53" fmla="*/ 151 h 471"/>
              <a:gd name="T54" fmla="*/ 88 w 479"/>
              <a:gd name="T55" fmla="*/ 143 h 471"/>
              <a:gd name="T56" fmla="*/ 106 w 479"/>
              <a:gd name="T57" fmla="*/ 116 h 471"/>
              <a:gd name="T58" fmla="*/ 407 w 479"/>
              <a:gd name="T59" fmla="*/ 143 h 471"/>
              <a:gd name="T60" fmla="*/ 416 w 479"/>
              <a:gd name="T61" fmla="*/ 178 h 471"/>
              <a:gd name="T62" fmla="*/ 390 w 479"/>
              <a:gd name="T63" fmla="*/ 178 h 471"/>
              <a:gd name="T64" fmla="*/ 204 w 479"/>
              <a:gd name="T65" fmla="*/ 409 h 471"/>
              <a:gd name="T66" fmla="*/ 204 w 479"/>
              <a:gd name="T67" fmla="*/ 409 h 471"/>
              <a:gd name="T68" fmla="*/ 124 w 479"/>
              <a:gd name="T69" fmla="*/ 444 h 471"/>
              <a:gd name="T70" fmla="*/ 239 w 479"/>
              <a:gd name="T71" fmla="*/ 470 h 471"/>
              <a:gd name="T72" fmla="*/ 301 w 479"/>
              <a:gd name="T73" fmla="*/ 462 h 471"/>
              <a:gd name="T74" fmla="*/ 204 w 479"/>
              <a:gd name="T75" fmla="*/ 40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471">
                <a:moveTo>
                  <a:pt x="239" y="0"/>
                </a:moveTo>
                <a:lnTo>
                  <a:pt x="239" y="0"/>
                </a:lnTo>
                <a:cubicBezTo>
                  <a:pt x="106" y="0"/>
                  <a:pt x="0" y="107"/>
                  <a:pt x="0" y="231"/>
                </a:cubicBezTo>
                <a:cubicBezTo>
                  <a:pt x="0" y="293"/>
                  <a:pt x="27" y="347"/>
                  <a:pt x="62" y="391"/>
                </a:cubicBezTo>
                <a:cubicBezTo>
                  <a:pt x="97" y="356"/>
                  <a:pt x="150" y="338"/>
                  <a:pt x="204" y="338"/>
                </a:cubicBezTo>
                <a:cubicBezTo>
                  <a:pt x="284" y="338"/>
                  <a:pt x="346" y="373"/>
                  <a:pt x="372" y="435"/>
                </a:cubicBezTo>
                <a:cubicBezTo>
                  <a:pt x="434" y="391"/>
                  <a:pt x="478" y="320"/>
                  <a:pt x="478" y="231"/>
                </a:cubicBezTo>
                <a:cubicBezTo>
                  <a:pt x="478" y="107"/>
                  <a:pt x="372" y="0"/>
                  <a:pt x="239" y="0"/>
                </a:cubicBezTo>
                <a:close/>
                <a:moveTo>
                  <a:pt x="354" y="320"/>
                </a:moveTo>
                <a:lnTo>
                  <a:pt x="354" y="320"/>
                </a:lnTo>
                <a:cubicBezTo>
                  <a:pt x="354" y="328"/>
                  <a:pt x="346" y="328"/>
                  <a:pt x="337" y="328"/>
                </a:cubicBezTo>
                <a:cubicBezTo>
                  <a:pt x="284" y="293"/>
                  <a:pt x="212" y="284"/>
                  <a:pt x="133" y="303"/>
                </a:cubicBezTo>
                <a:cubicBezTo>
                  <a:pt x="124" y="303"/>
                  <a:pt x="115" y="303"/>
                  <a:pt x="115" y="293"/>
                </a:cubicBezTo>
                <a:cubicBezTo>
                  <a:pt x="115" y="284"/>
                  <a:pt x="115" y="275"/>
                  <a:pt x="124" y="275"/>
                </a:cubicBezTo>
                <a:cubicBezTo>
                  <a:pt x="212" y="249"/>
                  <a:pt x="293" y="258"/>
                  <a:pt x="354" y="303"/>
                </a:cubicBezTo>
                <a:cubicBezTo>
                  <a:pt x="354" y="303"/>
                  <a:pt x="363" y="311"/>
                  <a:pt x="354" y="320"/>
                </a:cubicBezTo>
                <a:close/>
                <a:moveTo>
                  <a:pt x="381" y="249"/>
                </a:moveTo>
                <a:lnTo>
                  <a:pt x="381" y="249"/>
                </a:lnTo>
                <a:cubicBezTo>
                  <a:pt x="381" y="258"/>
                  <a:pt x="372" y="267"/>
                  <a:pt x="363" y="258"/>
                </a:cubicBezTo>
                <a:cubicBezTo>
                  <a:pt x="301" y="222"/>
                  <a:pt x="204" y="205"/>
                  <a:pt x="124" y="231"/>
                </a:cubicBezTo>
                <a:cubicBezTo>
                  <a:pt x="115" y="231"/>
                  <a:pt x="106" y="231"/>
                  <a:pt x="106" y="222"/>
                </a:cubicBezTo>
                <a:cubicBezTo>
                  <a:pt x="97" y="205"/>
                  <a:pt x="106" y="196"/>
                  <a:pt x="115" y="196"/>
                </a:cubicBezTo>
                <a:cubicBezTo>
                  <a:pt x="204" y="169"/>
                  <a:pt x="310" y="187"/>
                  <a:pt x="381" y="231"/>
                </a:cubicBezTo>
                <a:cubicBezTo>
                  <a:pt x="390" y="231"/>
                  <a:pt x="390" y="240"/>
                  <a:pt x="381" y="249"/>
                </a:cubicBezTo>
                <a:close/>
                <a:moveTo>
                  <a:pt x="390" y="178"/>
                </a:moveTo>
                <a:lnTo>
                  <a:pt x="390" y="178"/>
                </a:lnTo>
                <a:cubicBezTo>
                  <a:pt x="310" y="134"/>
                  <a:pt x="186" y="134"/>
                  <a:pt x="115" y="151"/>
                </a:cubicBezTo>
                <a:cubicBezTo>
                  <a:pt x="106" y="160"/>
                  <a:pt x="88" y="151"/>
                  <a:pt x="88" y="143"/>
                </a:cubicBezTo>
                <a:cubicBezTo>
                  <a:pt x="80" y="125"/>
                  <a:pt x="88" y="116"/>
                  <a:pt x="106" y="116"/>
                </a:cubicBezTo>
                <a:cubicBezTo>
                  <a:pt x="186" y="90"/>
                  <a:pt x="319" y="90"/>
                  <a:pt x="407" y="143"/>
                </a:cubicBezTo>
                <a:cubicBezTo>
                  <a:pt x="416" y="151"/>
                  <a:pt x="425" y="160"/>
                  <a:pt x="416" y="178"/>
                </a:cubicBezTo>
                <a:cubicBezTo>
                  <a:pt x="407" y="187"/>
                  <a:pt x="399" y="187"/>
                  <a:pt x="390" y="178"/>
                </a:cubicBezTo>
                <a:close/>
                <a:moveTo>
                  <a:pt x="204" y="409"/>
                </a:moveTo>
                <a:lnTo>
                  <a:pt x="204" y="409"/>
                </a:lnTo>
                <a:cubicBezTo>
                  <a:pt x="177" y="409"/>
                  <a:pt x="141" y="417"/>
                  <a:pt x="124" y="444"/>
                </a:cubicBezTo>
                <a:cubicBezTo>
                  <a:pt x="159" y="462"/>
                  <a:pt x="194" y="470"/>
                  <a:pt x="239" y="470"/>
                </a:cubicBezTo>
                <a:cubicBezTo>
                  <a:pt x="257" y="470"/>
                  <a:pt x="284" y="470"/>
                  <a:pt x="301" y="462"/>
                </a:cubicBezTo>
                <a:cubicBezTo>
                  <a:pt x="284" y="426"/>
                  <a:pt x="248" y="409"/>
                  <a:pt x="204" y="409"/>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4" name="Freeform 82">
            <a:extLst>
              <a:ext uri="{FF2B5EF4-FFF2-40B4-BE49-F238E27FC236}">
                <a16:creationId xmlns:a16="http://schemas.microsoft.com/office/drawing/2014/main" id="{FAFCEC74-68A9-CB48-9A3A-08B96F2D3C12}"/>
              </a:ext>
            </a:extLst>
          </p:cNvPr>
          <p:cNvSpPr>
            <a:spLocks noChangeArrowheads="1"/>
          </p:cNvSpPr>
          <p:nvPr userDrawn="1"/>
        </p:nvSpPr>
        <p:spPr bwMode="auto">
          <a:xfrm>
            <a:off x="5005500" y="1785070"/>
            <a:ext cx="231637" cy="236339"/>
          </a:xfrm>
          <a:custGeom>
            <a:avLst/>
            <a:gdLst>
              <a:gd name="T0" fmla="*/ 380 w 426"/>
              <a:gd name="T1" fmla="*/ 89 h 435"/>
              <a:gd name="T2" fmla="*/ 380 w 426"/>
              <a:gd name="T3" fmla="*/ 89 h 435"/>
              <a:gd name="T4" fmla="*/ 389 w 426"/>
              <a:gd name="T5" fmla="*/ 133 h 435"/>
              <a:gd name="T6" fmla="*/ 336 w 426"/>
              <a:gd name="T7" fmla="*/ 239 h 435"/>
              <a:gd name="T8" fmla="*/ 185 w 426"/>
              <a:gd name="T9" fmla="*/ 284 h 435"/>
              <a:gd name="T10" fmla="*/ 167 w 426"/>
              <a:gd name="T11" fmla="*/ 284 h 435"/>
              <a:gd name="T12" fmla="*/ 141 w 426"/>
              <a:gd name="T13" fmla="*/ 301 h 435"/>
              <a:gd name="T14" fmla="*/ 123 w 426"/>
              <a:gd name="T15" fmla="*/ 381 h 435"/>
              <a:gd name="T16" fmla="*/ 106 w 426"/>
              <a:gd name="T17" fmla="*/ 399 h 435"/>
              <a:gd name="T18" fmla="*/ 70 w 426"/>
              <a:gd name="T19" fmla="*/ 399 h 435"/>
              <a:gd name="T20" fmla="*/ 61 w 426"/>
              <a:gd name="T21" fmla="*/ 408 h 435"/>
              <a:gd name="T22" fmla="*/ 79 w 426"/>
              <a:gd name="T23" fmla="*/ 434 h 435"/>
              <a:gd name="T24" fmla="*/ 132 w 426"/>
              <a:gd name="T25" fmla="*/ 434 h 435"/>
              <a:gd name="T26" fmla="*/ 159 w 426"/>
              <a:gd name="T27" fmla="*/ 408 h 435"/>
              <a:gd name="T28" fmla="*/ 176 w 426"/>
              <a:gd name="T29" fmla="*/ 328 h 435"/>
              <a:gd name="T30" fmla="*/ 203 w 426"/>
              <a:gd name="T31" fmla="*/ 310 h 435"/>
              <a:gd name="T32" fmla="*/ 220 w 426"/>
              <a:gd name="T33" fmla="*/ 310 h 435"/>
              <a:gd name="T34" fmla="*/ 372 w 426"/>
              <a:gd name="T35" fmla="*/ 275 h 435"/>
              <a:gd name="T36" fmla="*/ 425 w 426"/>
              <a:gd name="T37" fmla="*/ 168 h 435"/>
              <a:gd name="T38" fmla="*/ 416 w 426"/>
              <a:gd name="T39" fmla="*/ 124 h 435"/>
              <a:gd name="T40" fmla="*/ 389 w 426"/>
              <a:gd name="T41" fmla="*/ 89 h 435"/>
              <a:gd name="T42" fmla="*/ 380 w 426"/>
              <a:gd name="T43" fmla="*/ 89 h 435"/>
              <a:gd name="T44" fmla="*/ 97 w 426"/>
              <a:gd name="T45" fmla="*/ 346 h 435"/>
              <a:gd name="T46" fmla="*/ 97 w 426"/>
              <a:gd name="T47" fmla="*/ 346 h 435"/>
              <a:gd name="T48" fmla="*/ 114 w 426"/>
              <a:gd name="T49" fmla="*/ 266 h 435"/>
              <a:gd name="T50" fmla="*/ 141 w 426"/>
              <a:gd name="T51" fmla="*/ 248 h 435"/>
              <a:gd name="T52" fmla="*/ 150 w 426"/>
              <a:gd name="T53" fmla="*/ 248 h 435"/>
              <a:gd name="T54" fmla="*/ 301 w 426"/>
              <a:gd name="T55" fmla="*/ 203 h 435"/>
              <a:gd name="T56" fmla="*/ 363 w 426"/>
              <a:gd name="T57" fmla="*/ 106 h 435"/>
              <a:gd name="T58" fmla="*/ 345 w 426"/>
              <a:gd name="T59" fmla="*/ 53 h 435"/>
              <a:gd name="T60" fmla="*/ 318 w 426"/>
              <a:gd name="T61" fmla="*/ 27 h 435"/>
              <a:gd name="T62" fmla="*/ 273 w 426"/>
              <a:gd name="T63" fmla="*/ 9 h 435"/>
              <a:gd name="T64" fmla="*/ 212 w 426"/>
              <a:gd name="T65" fmla="*/ 0 h 435"/>
              <a:gd name="T66" fmla="*/ 97 w 426"/>
              <a:gd name="T67" fmla="*/ 0 h 435"/>
              <a:gd name="T68" fmla="*/ 70 w 426"/>
              <a:gd name="T69" fmla="*/ 27 h 435"/>
              <a:gd name="T70" fmla="*/ 0 w 426"/>
              <a:gd name="T71" fmla="*/ 346 h 435"/>
              <a:gd name="T72" fmla="*/ 17 w 426"/>
              <a:gd name="T73" fmla="*/ 363 h 435"/>
              <a:gd name="T74" fmla="*/ 70 w 426"/>
              <a:gd name="T75" fmla="*/ 363 h 435"/>
              <a:gd name="T76" fmla="*/ 97 w 426"/>
              <a:gd name="T77" fmla="*/ 346 h 435"/>
              <a:gd name="T78" fmla="*/ 141 w 426"/>
              <a:gd name="T79" fmla="*/ 159 h 435"/>
              <a:gd name="T80" fmla="*/ 141 w 426"/>
              <a:gd name="T81" fmla="*/ 159 h 435"/>
              <a:gd name="T82" fmla="*/ 150 w 426"/>
              <a:gd name="T83" fmla="*/ 89 h 435"/>
              <a:gd name="T84" fmla="*/ 176 w 426"/>
              <a:gd name="T85" fmla="*/ 71 h 435"/>
              <a:gd name="T86" fmla="*/ 194 w 426"/>
              <a:gd name="T87" fmla="*/ 71 h 435"/>
              <a:gd name="T88" fmla="*/ 238 w 426"/>
              <a:gd name="T89" fmla="*/ 80 h 435"/>
              <a:gd name="T90" fmla="*/ 257 w 426"/>
              <a:gd name="T91" fmla="*/ 115 h 435"/>
              <a:gd name="T92" fmla="*/ 229 w 426"/>
              <a:gd name="T93" fmla="*/ 159 h 435"/>
              <a:gd name="T94" fmla="*/ 167 w 426"/>
              <a:gd name="T95" fmla="*/ 178 h 435"/>
              <a:gd name="T96" fmla="*/ 150 w 426"/>
              <a:gd name="T97" fmla="*/ 178 h 435"/>
              <a:gd name="T98" fmla="*/ 141 w 426"/>
              <a:gd name="T99" fmla="*/ 15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6" h="435">
                <a:moveTo>
                  <a:pt x="380" y="89"/>
                </a:moveTo>
                <a:lnTo>
                  <a:pt x="380" y="89"/>
                </a:lnTo>
                <a:cubicBezTo>
                  <a:pt x="389" y="97"/>
                  <a:pt x="389" y="115"/>
                  <a:pt x="389" y="133"/>
                </a:cubicBezTo>
                <a:cubicBezTo>
                  <a:pt x="389" y="178"/>
                  <a:pt x="372" y="213"/>
                  <a:pt x="336" y="239"/>
                </a:cubicBezTo>
                <a:cubicBezTo>
                  <a:pt x="301" y="266"/>
                  <a:pt x="248" y="284"/>
                  <a:pt x="185" y="284"/>
                </a:cubicBezTo>
                <a:cubicBezTo>
                  <a:pt x="167" y="284"/>
                  <a:pt x="167" y="284"/>
                  <a:pt x="167" y="284"/>
                </a:cubicBezTo>
                <a:cubicBezTo>
                  <a:pt x="159" y="284"/>
                  <a:pt x="150" y="293"/>
                  <a:pt x="141" y="301"/>
                </a:cubicBezTo>
                <a:cubicBezTo>
                  <a:pt x="123" y="381"/>
                  <a:pt x="123" y="381"/>
                  <a:pt x="123" y="381"/>
                </a:cubicBezTo>
                <a:cubicBezTo>
                  <a:pt x="123" y="390"/>
                  <a:pt x="114" y="399"/>
                  <a:pt x="106" y="399"/>
                </a:cubicBezTo>
                <a:cubicBezTo>
                  <a:pt x="70" y="399"/>
                  <a:pt x="70" y="399"/>
                  <a:pt x="70" y="399"/>
                </a:cubicBezTo>
                <a:cubicBezTo>
                  <a:pt x="61" y="408"/>
                  <a:pt x="61" y="408"/>
                  <a:pt x="61" y="408"/>
                </a:cubicBezTo>
                <a:cubicBezTo>
                  <a:pt x="61" y="416"/>
                  <a:pt x="70" y="434"/>
                  <a:pt x="79" y="434"/>
                </a:cubicBezTo>
                <a:cubicBezTo>
                  <a:pt x="132" y="434"/>
                  <a:pt x="132" y="434"/>
                  <a:pt x="132" y="434"/>
                </a:cubicBezTo>
                <a:cubicBezTo>
                  <a:pt x="150" y="434"/>
                  <a:pt x="159" y="416"/>
                  <a:pt x="159" y="408"/>
                </a:cubicBezTo>
                <a:cubicBezTo>
                  <a:pt x="176" y="328"/>
                  <a:pt x="176" y="328"/>
                  <a:pt x="176" y="328"/>
                </a:cubicBezTo>
                <a:cubicBezTo>
                  <a:pt x="185" y="319"/>
                  <a:pt x="194" y="310"/>
                  <a:pt x="203" y="310"/>
                </a:cubicBezTo>
                <a:cubicBezTo>
                  <a:pt x="220" y="310"/>
                  <a:pt x="220" y="310"/>
                  <a:pt x="220" y="310"/>
                </a:cubicBezTo>
                <a:cubicBezTo>
                  <a:pt x="283" y="310"/>
                  <a:pt x="336" y="301"/>
                  <a:pt x="372" y="275"/>
                </a:cubicBezTo>
                <a:cubicBezTo>
                  <a:pt x="407" y="248"/>
                  <a:pt x="425" y="213"/>
                  <a:pt x="425" y="168"/>
                </a:cubicBezTo>
                <a:cubicBezTo>
                  <a:pt x="425" y="150"/>
                  <a:pt x="425" y="133"/>
                  <a:pt x="416" y="124"/>
                </a:cubicBezTo>
                <a:cubicBezTo>
                  <a:pt x="407" y="106"/>
                  <a:pt x="398" y="97"/>
                  <a:pt x="389" y="89"/>
                </a:cubicBezTo>
                <a:cubicBezTo>
                  <a:pt x="380" y="89"/>
                  <a:pt x="380" y="89"/>
                  <a:pt x="380" y="89"/>
                </a:cubicBezTo>
                <a:close/>
                <a:moveTo>
                  <a:pt x="97" y="346"/>
                </a:moveTo>
                <a:lnTo>
                  <a:pt x="97" y="346"/>
                </a:lnTo>
                <a:cubicBezTo>
                  <a:pt x="114" y="266"/>
                  <a:pt x="114" y="266"/>
                  <a:pt x="114" y="266"/>
                </a:cubicBezTo>
                <a:cubicBezTo>
                  <a:pt x="114" y="257"/>
                  <a:pt x="123" y="248"/>
                  <a:pt x="141" y="248"/>
                </a:cubicBezTo>
                <a:cubicBezTo>
                  <a:pt x="150" y="248"/>
                  <a:pt x="150" y="248"/>
                  <a:pt x="150" y="248"/>
                </a:cubicBezTo>
                <a:cubicBezTo>
                  <a:pt x="220" y="248"/>
                  <a:pt x="265" y="231"/>
                  <a:pt x="301" y="203"/>
                </a:cubicBezTo>
                <a:cubicBezTo>
                  <a:pt x="345" y="178"/>
                  <a:pt x="363" y="142"/>
                  <a:pt x="363" y="106"/>
                </a:cubicBezTo>
                <a:cubicBezTo>
                  <a:pt x="363" y="80"/>
                  <a:pt x="354" y="71"/>
                  <a:pt x="345" y="53"/>
                </a:cubicBezTo>
                <a:cubicBezTo>
                  <a:pt x="345" y="44"/>
                  <a:pt x="336" y="36"/>
                  <a:pt x="318" y="27"/>
                </a:cubicBezTo>
                <a:cubicBezTo>
                  <a:pt x="310" y="18"/>
                  <a:pt x="292" y="9"/>
                  <a:pt x="273" y="9"/>
                </a:cubicBezTo>
                <a:cubicBezTo>
                  <a:pt x="257" y="9"/>
                  <a:pt x="238" y="0"/>
                  <a:pt x="212" y="0"/>
                </a:cubicBezTo>
                <a:cubicBezTo>
                  <a:pt x="97" y="0"/>
                  <a:pt x="97" y="0"/>
                  <a:pt x="97" y="0"/>
                </a:cubicBezTo>
                <a:cubicBezTo>
                  <a:pt x="88" y="0"/>
                  <a:pt x="79" y="9"/>
                  <a:pt x="70" y="27"/>
                </a:cubicBezTo>
                <a:cubicBezTo>
                  <a:pt x="0" y="346"/>
                  <a:pt x="0" y="346"/>
                  <a:pt x="0" y="346"/>
                </a:cubicBezTo>
                <a:cubicBezTo>
                  <a:pt x="0" y="354"/>
                  <a:pt x="0" y="363"/>
                  <a:pt x="17" y="363"/>
                </a:cubicBezTo>
                <a:cubicBezTo>
                  <a:pt x="70" y="363"/>
                  <a:pt x="70" y="363"/>
                  <a:pt x="70" y="363"/>
                </a:cubicBezTo>
                <a:cubicBezTo>
                  <a:pt x="79" y="363"/>
                  <a:pt x="88" y="354"/>
                  <a:pt x="97" y="346"/>
                </a:cubicBezTo>
                <a:close/>
                <a:moveTo>
                  <a:pt x="141" y="159"/>
                </a:moveTo>
                <a:lnTo>
                  <a:pt x="141" y="159"/>
                </a:lnTo>
                <a:cubicBezTo>
                  <a:pt x="150" y="89"/>
                  <a:pt x="150" y="89"/>
                  <a:pt x="150" y="89"/>
                </a:cubicBezTo>
                <a:cubicBezTo>
                  <a:pt x="159" y="80"/>
                  <a:pt x="167" y="71"/>
                  <a:pt x="176" y="71"/>
                </a:cubicBezTo>
                <a:cubicBezTo>
                  <a:pt x="194" y="71"/>
                  <a:pt x="194" y="71"/>
                  <a:pt x="194" y="71"/>
                </a:cubicBezTo>
                <a:cubicBezTo>
                  <a:pt x="220" y="71"/>
                  <a:pt x="229" y="71"/>
                  <a:pt x="238" y="80"/>
                </a:cubicBezTo>
                <a:cubicBezTo>
                  <a:pt x="257" y="89"/>
                  <a:pt x="257" y="97"/>
                  <a:pt x="257" y="115"/>
                </a:cubicBezTo>
                <a:cubicBezTo>
                  <a:pt x="257" y="133"/>
                  <a:pt x="248" y="150"/>
                  <a:pt x="229" y="159"/>
                </a:cubicBezTo>
                <a:cubicBezTo>
                  <a:pt x="220" y="168"/>
                  <a:pt x="194" y="178"/>
                  <a:pt x="167" y="178"/>
                </a:cubicBezTo>
                <a:cubicBezTo>
                  <a:pt x="150" y="178"/>
                  <a:pt x="150" y="178"/>
                  <a:pt x="150" y="178"/>
                </a:cubicBezTo>
                <a:cubicBezTo>
                  <a:pt x="141" y="178"/>
                  <a:pt x="132" y="168"/>
                  <a:pt x="141" y="159"/>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5" name="Freeform 83">
            <a:extLst>
              <a:ext uri="{FF2B5EF4-FFF2-40B4-BE49-F238E27FC236}">
                <a16:creationId xmlns:a16="http://schemas.microsoft.com/office/drawing/2014/main" id="{8E0D918B-8660-294A-9F0C-BB9370253F89}"/>
              </a:ext>
            </a:extLst>
          </p:cNvPr>
          <p:cNvSpPr>
            <a:spLocks noChangeArrowheads="1"/>
          </p:cNvSpPr>
          <p:nvPr userDrawn="1"/>
        </p:nvSpPr>
        <p:spPr bwMode="auto">
          <a:xfrm>
            <a:off x="6061265" y="1842220"/>
            <a:ext cx="269747" cy="122039"/>
          </a:xfrm>
          <a:custGeom>
            <a:avLst/>
            <a:gdLst>
              <a:gd name="T0" fmla="*/ 17 w 497"/>
              <a:gd name="T1" fmla="*/ 195 h 223"/>
              <a:gd name="T2" fmla="*/ 17 w 497"/>
              <a:gd name="T3" fmla="*/ 195 h 223"/>
              <a:gd name="T4" fmla="*/ 26 w 497"/>
              <a:gd name="T5" fmla="*/ 160 h 223"/>
              <a:gd name="T6" fmla="*/ 17 w 497"/>
              <a:gd name="T7" fmla="*/ 125 h 223"/>
              <a:gd name="T8" fmla="*/ 9 w 497"/>
              <a:gd name="T9" fmla="*/ 125 h 223"/>
              <a:gd name="T10" fmla="*/ 9 w 497"/>
              <a:gd name="T11" fmla="*/ 125 h 223"/>
              <a:gd name="T12" fmla="*/ 0 w 497"/>
              <a:gd name="T13" fmla="*/ 160 h 223"/>
              <a:gd name="T14" fmla="*/ 9 w 497"/>
              <a:gd name="T15" fmla="*/ 195 h 223"/>
              <a:gd name="T16" fmla="*/ 9 w 497"/>
              <a:gd name="T17" fmla="*/ 195 h 223"/>
              <a:gd name="T18" fmla="*/ 17 w 497"/>
              <a:gd name="T19" fmla="*/ 195 h 223"/>
              <a:gd name="T20" fmla="*/ 70 w 497"/>
              <a:gd name="T21" fmla="*/ 213 h 223"/>
              <a:gd name="T22" fmla="*/ 70 w 497"/>
              <a:gd name="T23" fmla="*/ 213 h 223"/>
              <a:gd name="T24" fmla="*/ 70 w 497"/>
              <a:gd name="T25" fmla="*/ 160 h 223"/>
              <a:gd name="T26" fmla="*/ 70 w 497"/>
              <a:gd name="T27" fmla="*/ 80 h 223"/>
              <a:gd name="T28" fmla="*/ 62 w 497"/>
              <a:gd name="T29" fmla="*/ 72 h 223"/>
              <a:gd name="T30" fmla="*/ 53 w 497"/>
              <a:gd name="T31" fmla="*/ 80 h 223"/>
              <a:gd name="T32" fmla="*/ 53 w 497"/>
              <a:gd name="T33" fmla="*/ 160 h 223"/>
              <a:gd name="T34" fmla="*/ 53 w 497"/>
              <a:gd name="T35" fmla="*/ 213 h 223"/>
              <a:gd name="T36" fmla="*/ 62 w 497"/>
              <a:gd name="T37" fmla="*/ 222 h 223"/>
              <a:gd name="T38" fmla="*/ 70 w 497"/>
              <a:gd name="T39" fmla="*/ 213 h 223"/>
              <a:gd name="T40" fmla="*/ 115 w 497"/>
              <a:gd name="T41" fmla="*/ 213 h 223"/>
              <a:gd name="T42" fmla="*/ 115 w 497"/>
              <a:gd name="T43" fmla="*/ 213 h 223"/>
              <a:gd name="T44" fmla="*/ 123 w 497"/>
              <a:gd name="T45" fmla="*/ 160 h 223"/>
              <a:gd name="T46" fmla="*/ 115 w 497"/>
              <a:gd name="T47" fmla="*/ 53 h 223"/>
              <a:gd name="T48" fmla="*/ 115 w 497"/>
              <a:gd name="T49" fmla="*/ 44 h 223"/>
              <a:gd name="T50" fmla="*/ 107 w 497"/>
              <a:gd name="T51" fmla="*/ 53 h 223"/>
              <a:gd name="T52" fmla="*/ 97 w 497"/>
              <a:gd name="T53" fmla="*/ 160 h 223"/>
              <a:gd name="T54" fmla="*/ 107 w 497"/>
              <a:gd name="T55" fmla="*/ 213 h 223"/>
              <a:gd name="T56" fmla="*/ 115 w 497"/>
              <a:gd name="T57" fmla="*/ 222 h 223"/>
              <a:gd name="T58" fmla="*/ 115 w 497"/>
              <a:gd name="T59" fmla="*/ 213 h 223"/>
              <a:gd name="T60" fmla="*/ 168 w 497"/>
              <a:gd name="T61" fmla="*/ 213 h 223"/>
              <a:gd name="T62" fmla="*/ 168 w 497"/>
              <a:gd name="T63" fmla="*/ 213 h 223"/>
              <a:gd name="T64" fmla="*/ 177 w 497"/>
              <a:gd name="T65" fmla="*/ 160 h 223"/>
              <a:gd name="T66" fmla="*/ 168 w 497"/>
              <a:gd name="T67" fmla="*/ 53 h 223"/>
              <a:gd name="T68" fmla="*/ 160 w 497"/>
              <a:gd name="T69" fmla="*/ 44 h 223"/>
              <a:gd name="T70" fmla="*/ 151 w 497"/>
              <a:gd name="T71" fmla="*/ 53 h 223"/>
              <a:gd name="T72" fmla="*/ 151 w 497"/>
              <a:gd name="T73" fmla="*/ 160 h 223"/>
              <a:gd name="T74" fmla="*/ 151 w 497"/>
              <a:gd name="T75" fmla="*/ 213 h 223"/>
              <a:gd name="T76" fmla="*/ 160 w 497"/>
              <a:gd name="T77" fmla="*/ 222 h 223"/>
              <a:gd name="T78" fmla="*/ 168 w 497"/>
              <a:gd name="T79" fmla="*/ 213 h 223"/>
              <a:gd name="T80" fmla="*/ 221 w 497"/>
              <a:gd name="T81" fmla="*/ 213 h 223"/>
              <a:gd name="T82" fmla="*/ 221 w 497"/>
              <a:gd name="T83" fmla="*/ 213 h 223"/>
              <a:gd name="T84" fmla="*/ 221 w 497"/>
              <a:gd name="T85" fmla="*/ 160 h 223"/>
              <a:gd name="T86" fmla="*/ 221 w 497"/>
              <a:gd name="T87" fmla="*/ 36 h 223"/>
              <a:gd name="T88" fmla="*/ 213 w 497"/>
              <a:gd name="T89" fmla="*/ 27 h 223"/>
              <a:gd name="T90" fmla="*/ 204 w 497"/>
              <a:gd name="T91" fmla="*/ 36 h 223"/>
              <a:gd name="T92" fmla="*/ 195 w 497"/>
              <a:gd name="T93" fmla="*/ 160 h 223"/>
              <a:gd name="T94" fmla="*/ 204 w 497"/>
              <a:gd name="T95" fmla="*/ 213 h 223"/>
              <a:gd name="T96" fmla="*/ 213 w 497"/>
              <a:gd name="T97" fmla="*/ 222 h 223"/>
              <a:gd name="T98" fmla="*/ 221 w 497"/>
              <a:gd name="T99" fmla="*/ 213 h 223"/>
              <a:gd name="T100" fmla="*/ 257 w 497"/>
              <a:gd name="T101" fmla="*/ 222 h 223"/>
              <a:gd name="T102" fmla="*/ 257 w 497"/>
              <a:gd name="T103" fmla="*/ 222 h 223"/>
              <a:gd name="T104" fmla="*/ 434 w 497"/>
              <a:gd name="T105" fmla="*/ 222 h 223"/>
              <a:gd name="T106" fmla="*/ 496 w 497"/>
              <a:gd name="T107" fmla="*/ 160 h 223"/>
              <a:gd name="T108" fmla="*/ 434 w 497"/>
              <a:gd name="T109" fmla="*/ 97 h 223"/>
              <a:gd name="T110" fmla="*/ 407 w 497"/>
              <a:gd name="T111" fmla="*/ 97 h 223"/>
              <a:gd name="T112" fmla="*/ 292 w 497"/>
              <a:gd name="T113" fmla="*/ 0 h 223"/>
              <a:gd name="T114" fmla="*/ 257 w 497"/>
              <a:gd name="T115" fmla="*/ 9 h 223"/>
              <a:gd name="T116" fmla="*/ 248 w 497"/>
              <a:gd name="T117" fmla="*/ 18 h 223"/>
              <a:gd name="T118" fmla="*/ 248 w 497"/>
              <a:gd name="T119" fmla="*/ 213 h 223"/>
              <a:gd name="T120" fmla="*/ 257 w 497"/>
              <a:gd name="T121" fmla="*/ 22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223">
                <a:moveTo>
                  <a:pt x="17" y="195"/>
                </a:moveTo>
                <a:lnTo>
                  <a:pt x="17" y="195"/>
                </a:lnTo>
                <a:cubicBezTo>
                  <a:pt x="26" y="160"/>
                  <a:pt x="26" y="160"/>
                  <a:pt x="26" y="160"/>
                </a:cubicBezTo>
                <a:cubicBezTo>
                  <a:pt x="17" y="125"/>
                  <a:pt x="17" y="125"/>
                  <a:pt x="17" y="125"/>
                </a:cubicBezTo>
                <a:cubicBezTo>
                  <a:pt x="17" y="125"/>
                  <a:pt x="17" y="125"/>
                  <a:pt x="9" y="125"/>
                </a:cubicBezTo>
                <a:lnTo>
                  <a:pt x="9" y="125"/>
                </a:lnTo>
                <a:cubicBezTo>
                  <a:pt x="0" y="160"/>
                  <a:pt x="0" y="160"/>
                  <a:pt x="0" y="160"/>
                </a:cubicBezTo>
                <a:cubicBezTo>
                  <a:pt x="9" y="195"/>
                  <a:pt x="9" y="195"/>
                  <a:pt x="9" y="195"/>
                </a:cubicBezTo>
                <a:lnTo>
                  <a:pt x="9" y="195"/>
                </a:lnTo>
                <a:cubicBezTo>
                  <a:pt x="17" y="195"/>
                  <a:pt x="17" y="195"/>
                  <a:pt x="17" y="195"/>
                </a:cubicBezTo>
                <a:close/>
                <a:moveTo>
                  <a:pt x="70" y="213"/>
                </a:moveTo>
                <a:lnTo>
                  <a:pt x="70" y="213"/>
                </a:lnTo>
                <a:cubicBezTo>
                  <a:pt x="70" y="160"/>
                  <a:pt x="70" y="160"/>
                  <a:pt x="70" y="160"/>
                </a:cubicBezTo>
                <a:cubicBezTo>
                  <a:pt x="70" y="80"/>
                  <a:pt x="70" y="80"/>
                  <a:pt x="70" y="80"/>
                </a:cubicBezTo>
                <a:lnTo>
                  <a:pt x="62" y="72"/>
                </a:lnTo>
                <a:lnTo>
                  <a:pt x="53" y="80"/>
                </a:lnTo>
                <a:cubicBezTo>
                  <a:pt x="53" y="160"/>
                  <a:pt x="53" y="160"/>
                  <a:pt x="53" y="160"/>
                </a:cubicBezTo>
                <a:cubicBezTo>
                  <a:pt x="53" y="213"/>
                  <a:pt x="53" y="213"/>
                  <a:pt x="53" y="213"/>
                </a:cubicBezTo>
                <a:cubicBezTo>
                  <a:pt x="53" y="222"/>
                  <a:pt x="62" y="222"/>
                  <a:pt x="62" y="222"/>
                </a:cubicBezTo>
                <a:cubicBezTo>
                  <a:pt x="62" y="222"/>
                  <a:pt x="70" y="222"/>
                  <a:pt x="70" y="213"/>
                </a:cubicBezTo>
                <a:close/>
                <a:moveTo>
                  <a:pt x="115" y="213"/>
                </a:moveTo>
                <a:lnTo>
                  <a:pt x="115" y="213"/>
                </a:lnTo>
                <a:cubicBezTo>
                  <a:pt x="123" y="160"/>
                  <a:pt x="123" y="160"/>
                  <a:pt x="123" y="160"/>
                </a:cubicBezTo>
                <a:cubicBezTo>
                  <a:pt x="115" y="53"/>
                  <a:pt x="115" y="53"/>
                  <a:pt x="115" y="53"/>
                </a:cubicBezTo>
                <a:cubicBezTo>
                  <a:pt x="115" y="44"/>
                  <a:pt x="115" y="44"/>
                  <a:pt x="115" y="44"/>
                </a:cubicBezTo>
                <a:cubicBezTo>
                  <a:pt x="107" y="44"/>
                  <a:pt x="107" y="44"/>
                  <a:pt x="107" y="53"/>
                </a:cubicBezTo>
                <a:cubicBezTo>
                  <a:pt x="97" y="160"/>
                  <a:pt x="97" y="160"/>
                  <a:pt x="97" y="160"/>
                </a:cubicBezTo>
                <a:cubicBezTo>
                  <a:pt x="107" y="213"/>
                  <a:pt x="107" y="213"/>
                  <a:pt x="107" y="213"/>
                </a:cubicBezTo>
                <a:cubicBezTo>
                  <a:pt x="107" y="213"/>
                  <a:pt x="107" y="222"/>
                  <a:pt x="115" y="222"/>
                </a:cubicBezTo>
                <a:lnTo>
                  <a:pt x="115" y="213"/>
                </a:lnTo>
                <a:close/>
                <a:moveTo>
                  <a:pt x="168" y="213"/>
                </a:moveTo>
                <a:lnTo>
                  <a:pt x="168" y="213"/>
                </a:lnTo>
                <a:cubicBezTo>
                  <a:pt x="177" y="160"/>
                  <a:pt x="177" y="160"/>
                  <a:pt x="177" y="160"/>
                </a:cubicBezTo>
                <a:cubicBezTo>
                  <a:pt x="168" y="53"/>
                  <a:pt x="168" y="53"/>
                  <a:pt x="168" y="53"/>
                </a:cubicBezTo>
                <a:cubicBezTo>
                  <a:pt x="168" y="44"/>
                  <a:pt x="168" y="44"/>
                  <a:pt x="160" y="44"/>
                </a:cubicBezTo>
                <a:cubicBezTo>
                  <a:pt x="160" y="44"/>
                  <a:pt x="151" y="44"/>
                  <a:pt x="151" y="53"/>
                </a:cubicBezTo>
                <a:cubicBezTo>
                  <a:pt x="151" y="160"/>
                  <a:pt x="151" y="160"/>
                  <a:pt x="151" y="160"/>
                </a:cubicBezTo>
                <a:cubicBezTo>
                  <a:pt x="151" y="213"/>
                  <a:pt x="151" y="213"/>
                  <a:pt x="151" y="213"/>
                </a:cubicBezTo>
                <a:lnTo>
                  <a:pt x="160" y="222"/>
                </a:lnTo>
                <a:cubicBezTo>
                  <a:pt x="168" y="222"/>
                  <a:pt x="168" y="213"/>
                  <a:pt x="168" y="213"/>
                </a:cubicBezTo>
                <a:close/>
                <a:moveTo>
                  <a:pt x="221" y="213"/>
                </a:moveTo>
                <a:lnTo>
                  <a:pt x="221" y="213"/>
                </a:lnTo>
                <a:cubicBezTo>
                  <a:pt x="221" y="160"/>
                  <a:pt x="221" y="160"/>
                  <a:pt x="221" y="160"/>
                </a:cubicBezTo>
                <a:cubicBezTo>
                  <a:pt x="221" y="36"/>
                  <a:pt x="221" y="36"/>
                  <a:pt x="221" y="36"/>
                </a:cubicBezTo>
                <a:cubicBezTo>
                  <a:pt x="221" y="27"/>
                  <a:pt x="213" y="27"/>
                  <a:pt x="213" y="27"/>
                </a:cubicBezTo>
                <a:cubicBezTo>
                  <a:pt x="204" y="27"/>
                  <a:pt x="204" y="27"/>
                  <a:pt x="204" y="36"/>
                </a:cubicBezTo>
                <a:cubicBezTo>
                  <a:pt x="195" y="160"/>
                  <a:pt x="195" y="160"/>
                  <a:pt x="195" y="160"/>
                </a:cubicBezTo>
                <a:lnTo>
                  <a:pt x="204" y="213"/>
                </a:lnTo>
                <a:cubicBezTo>
                  <a:pt x="204" y="213"/>
                  <a:pt x="204" y="222"/>
                  <a:pt x="213" y="222"/>
                </a:cubicBezTo>
                <a:lnTo>
                  <a:pt x="221" y="213"/>
                </a:lnTo>
                <a:close/>
                <a:moveTo>
                  <a:pt x="257" y="222"/>
                </a:moveTo>
                <a:lnTo>
                  <a:pt x="257" y="222"/>
                </a:lnTo>
                <a:lnTo>
                  <a:pt x="434" y="222"/>
                </a:lnTo>
                <a:cubicBezTo>
                  <a:pt x="470" y="222"/>
                  <a:pt x="496" y="195"/>
                  <a:pt x="496" y="160"/>
                </a:cubicBezTo>
                <a:cubicBezTo>
                  <a:pt x="496" y="125"/>
                  <a:pt x="470" y="97"/>
                  <a:pt x="434" y="97"/>
                </a:cubicBezTo>
                <a:cubicBezTo>
                  <a:pt x="425" y="97"/>
                  <a:pt x="416" y="97"/>
                  <a:pt x="407" y="97"/>
                </a:cubicBezTo>
                <a:cubicBezTo>
                  <a:pt x="398" y="44"/>
                  <a:pt x="354" y="0"/>
                  <a:pt x="292" y="0"/>
                </a:cubicBezTo>
                <a:cubicBezTo>
                  <a:pt x="283" y="0"/>
                  <a:pt x="266" y="0"/>
                  <a:pt x="257" y="9"/>
                </a:cubicBezTo>
                <a:cubicBezTo>
                  <a:pt x="248" y="9"/>
                  <a:pt x="248" y="9"/>
                  <a:pt x="248" y="18"/>
                </a:cubicBezTo>
                <a:cubicBezTo>
                  <a:pt x="248" y="213"/>
                  <a:pt x="248" y="213"/>
                  <a:pt x="248" y="213"/>
                </a:cubicBezTo>
                <a:cubicBezTo>
                  <a:pt x="248" y="213"/>
                  <a:pt x="248" y="222"/>
                  <a:pt x="257" y="222"/>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6" name="Freeform 84">
            <a:extLst>
              <a:ext uri="{FF2B5EF4-FFF2-40B4-BE49-F238E27FC236}">
                <a16:creationId xmlns:a16="http://schemas.microsoft.com/office/drawing/2014/main" id="{8446FC6F-7450-684C-9217-35AFA2D4D3DC}"/>
              </a:ext>
            </a:extLst>
          </p:cNvPr>
          <p:cNvSpPr>
            <a:spLocks noChangeArrowheads="1"/>
          </p:cNvSpPr>
          <p:nvPr userDrawn="1"/>
        </p:nvSpPr>
        <p:spPr bwMode="auto">
          <a:xfrm>
            <a:off x="8218643" y="1775545"/>
            <a:ext cx="260220" cy="255389"/>
          </a:xfrm>
          <a:custGeom>
            <a:avLst/>
            <a:gdLst>
              <a:gd name="T0" fmla="*/ 266 w 479"/>
              <a:gd name="T1" fmla="*/ 257 h 471"/>
              <a:gd name="T2" fmla="*/ 266 w 479"/>
              <a:gd name="T3" fmla="*/ 257 h 471"/>
              <a:gd name="T4" fmla="*/ 240 w 479"/>
              <a:gd name="T5" fmla="*/ 257 h 471"/>
              <a:gd name="T6" fmla="*/ 213 w 479"/>
              <a:gd name="T7" fmla="*/ 257 h 471"/>
              <a:gd name="T8" fmla="*/ 213 w 479"/>
              <a:gd name="T9" fmla="*/ 311 h 471"/>
              <a:gd name="T10" fmla="*/ 240 w 479"/>
              <a:gd name="T11" fmla="*/ 311 h 471"/>
              <a:gd name="T12" fmla="*/ 266 w 479"/>
              <a:gd name="T13" fmla="*/ 311 h 471"/>
              <a:gd name="T14" fmla="*/ 275 w 479"/>
              <a:gd name="T15" fmla="*/ 284 h 471"/>
              <a:gd name="T16" fmla="*/ 266 w 479"/>
              <a:gd name="T17" fmla="*/ 257 h 471"/>
              <a:gd name="T18" fmla="*/ 257 w 479"/>
              <a:gd name="T19" fmla="*/ 213 h 471"/>
              <a:gd name="T20" fmla="*/ 257 w 479"/>
              <a:gd name="T21" fmla="*/ 213 h 471"/>
              <a:gd name="T22" fmla="*/ 266 w 479"/>
              <a:gd name="T23" fmla="*/ 186 h 471"/>
              <a:gd name="T24" fmla="*/ 257 w 479"/>
              <a:gd name="T25" fmla="*/ 168 h 471"/>
              <a:gd name="T26" fmla="*/ 222 w 479"/>
              <a:gd name="T27" fmla="*/ 160 h 471"/>
              <a:gd name="T28" fmla="*/ 213 w 479"/>
              <a:gd name="T29" fmla="*/ 160 h 471"/>
              <a:gd name="T30" fmla="*/ 213 w 479"/>
              <a:gd name="T31" fmla="*/ 213 h 471"/>
              <a:gd name="T32" fmla="*/ 231 w 479"/>
              <a:gd name="T33" fmla="*/ 213 h 471"/>
              <a:gd name="T34" fmla="*/ 257 w 479"/>
              <a:gd name="T35" fmla="*/ 213 h 471"/>
              <a:gd name="T36" fmla="*/ 390 w 479"/>
              <a:gd name="T37" fmla="*/ 0 h 471"/>
              <a:gd name="T38" fmla="*/ 390 w 479"/>
              <a:gd name="T39" fmla="*/ 0 h 471"/>
              <a:gd name="T40" fmla="*/ 89 w 479"/>
              <a:gd name="T41" fmla="*/ 0 h 471"/>
              <a:gd name="T42" fmla="*/ 0 w 479"/>
              <a:gd name="T43" fmla="*/ 80 h 471"/>
              <a:gd name="T44" fmla="*/ 0 w 479"/>
              <a:gd name="T45" fmla="*/ 390 h 471"/>
              <a:gd name="T46" fmla="*/ 89 w 479"/>
              <a:gd name="T47" fmla="*/ 470 h 471"/>
              <a:gd name="T48" fmla="*/ 390 w 479"/>
              <a:gd name="T49" fmla="*/ 470 h 471"/>
              <a:gd name="T50" fmla="*/ 478 w 479"/>
              <a:gd name="T51" fmla="*/ 390 h 471"/>
              <a:gd name="T52" fmla="*/ 478 w 479"/>
              <a:gd name="T53" fmla="*/ 80 h 471"/>
              <a:gd name="T54" fmla="*/ 390 w 479"/>
              <a:gd name="T55" fmla="*/ 0 h 471"/>
              <a:gd name="T56" fmla="*/ 249 w 479"/>
              <a:gd name="T57" fmla="*/ 355 h 471"/>
              <a:gd name="T58" fmla="*/ 249 w 479"/>
              <a:gd name="T59" fmla="*/ 355 h 471"/>
              <a:gd name="T60" fmla="*/ 159 w 479"/>
              <a:gd name="T61" fmla="*/ 355 h 471"/>
              <a:gd name="T62" fmla="*/ 159 w 479"/>
              <a:gd name="T63" fmla="*/ 124 h 471"/>
              <a:gd name="T64" fmla="*/ 266 w 479"/>
              <a:gd name="T65" fmla="*/ 124 h 471"/>
              <a:gd name="T66" fmla="*/ 319 w 479"/>
              <a:gd name="T67" fmla="*/ 177 h 471"/>
              <a:gd name="T68" fmla="*/ 284 w 479"/>
              <a:gd name="T69" fmla="*/ 221 h 471"/>
              <a:gd name="T70" fmla="*/ 284 w 479"/>
              <a:gd name="T71" fmla="*/ 231 h 471"/>
              <a:gd name="T72" fmla="*/ 337 w 479"/>
              <a:gd name="T73" fmla="*/ 284 h 471"/>
              <a:gd name="T74" fmla="*/ 249 w 479"/>
              <a:gd name="T75"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471">
                <a:moveTo>
                  <a:pt x="266" y="257"/>
                </a:moveTo>
                <a:lnTo>
                  <a:pt x="266" y="257"/>
                </a:lnTo>
                <a:cubicBezTo>
                  <a:pt x="257" y="257"/>
                  <a:pt x="249" y="257"/>
                  <a:pt x="240" y="257"/>
                </a:cubicBezTo>
                <a:cubicBezTo>
                  <a:pt x="213" y="257"/>
                  <a:pt x="213" y="257"/>
                  <a:pt x="213" y="257"/>
                </a:cubicBezTo>
                <a:cubicBezTo>
                  <a:pt x="213" y="311"/>
                  <a:pt x="213" y="311"/>
                  <a:pt x="213" y="311"/>
                </a:cubicBezTo>
                <a:cubicBezTo>
                  <a:pt x="240" y="311"/>
                  <a:pt x="240" y="311"/>
                  <a:pt x="240" y="311"/>
                </a:cubicBezTo>
                <a:cubicBezTo>
                  <a:pt x="249" y="311"/>
                  <a:pt x="257" y="311"/>
                  <a:pt x="266" y="311"/>
                </a:cubicBezTo>
                <a:cubicBezTo>
                  <a:pt x="275" y="302"/>
                  <a:pt x="275" y="293"/>
                  <a:pt x="275" y="284"/>
                </a:cubicBezTo>
                <a:cubicBezTo>
                  <a:pt x="275" y="275"/>
                  <a:pt x="275" y="266"/>
                  <a:pt x="266" y="257"/>
                </a:cubicBezTo>
                <a:close/>
                <a:moveTo>
                  <a:pt x="257" y="213"/>
                </a:moveTo>
                <a:lnTo>
                  <a:pt x="257" y="213"/>
                </a:lnTo>
                <a:cubicBezTo>
                  <a:pt x="257" y="204"/>
                  <a:pt x="266" y="196"/>
                  <a:pt x="266" y="186"/>
                </a:cubicBezTo>
                <a:cubicBezTo>
                  <a:pt x="266" y="177"/>
                  <a:pt x="257" y="168"/>
                  <a:pt x="257" y="168"/>
                </a:cubicBezTo>
                <a:cubicBezTo>
                  <a:pt x="249" y="160"/>
                  <a:pt x="231" y="160"/>
                  <a:pt x="222" y="160"/>
                </a:cubicBezTo>
                <a:cubicBezTo>
                  <a:pt x="213" y="160"/>
                  <a:pt x="213" y="160"/>
                  <a:pt x="213" y="160"/>
                </a:cubicBezTo>
                <a:cubicBezTo>
                  <a:pt x="213" y="213"/>
                  <a:pt x="213" y="213"/>
                  <a:pt x="213" y="213"/>
                </a:cubicBezTo>
                <a:cubicBezTo>
                  <a:pt x="231" y="213"/>
                  <a:pt x="231" y="213"/>
                  <a:pt x="231" y="213"/>
                </a:cubicBezTo>
                <a:cubicBezTo>
                  <a:pt x="240" y="213"/>
                  <a:pt x="249" y="213"/>
                  <a:pt x="257" y="213"/>
                </a:cubicBezTo>
                <a:close/>
                <a:moveTo>
                  <a:pt x="390" y="0"/>
                </a:moveTo>
                <a:lnTo>
                  <a:pt x="390" y="0"/>
                </a:lnTo>
                <a:cubicBezTo>
                  <a:pt x="89" y="0"/>
                  <a:pt x="89" y="0"/>
                  <a:pt x="89" y="0"/>
                </a:cubicBezTo>
                <a:cubicBezTo>
                  <a:pt x="36" y="0"/>
                  <a:pt x="0" y="36"/>
                  <a:pt x="0" y="80"/>
                </a:cubicBezTo>
                <a:cubicBezTo>
                  <a:pt x="0" y="390"/>
                  <a:pt x="0" y="390"/>
                  <a:pt x="0" y="390"/>
                </a:cubicBezTo>
                <a:cubicBezTo>
                  <a:pt x="0" y="434"/>
                  <a:pt x="36" y="470"/>
                  <a:pt x="89" y="470"/>
                </a:cubicBezTo>
                <a:cubicBezTo>
                  <a:pt x="390" y="470"/>
                  <a:pt x="390" y="470"/>
                  <a:pt x="390" y="470"/>
                </a:cubicBezTo>
                <a:cubicBezTo>
                  <a:pt x="443" y="470"/>
                  <a:pt x="478" y="434"/>
                  <a:pt x="478" y="390"/>
                </a:cubicBezTo>
                <a:cubicBezTo>
                  <a:pt x="478" y="80"/>
                  <a:pt x="478" y="80"/>
                  <a:pt x="478" y="80"/>
                </a:cubicBezTo>
                <a:cubicBezTo>
                  <a:pt x="478" y="36"/>
                  <a:pt x="443" y="0"/>
                  <a:pt x="390" y="0"/>
                </a:cubicBezTo>
                <a:close/>
                <a:moveTo>
                  <a:pt x="249" y="355"/>
                </a:moveTo>
                <a:lnTo>
                  <a:pt x="249" y="355"/>
                </a:lnTo>
                <a:cubicBezTo>
                  <a:pt x="159" y="355"/>
                  <a:pt x="159" y="355"/>
                  <a:pt x="159" y="355"/>
                </a:cubicBezTo>
                <a:cubicBezTo>
                  <a:pt x="159" y="124"/>
                  <a:pt x="159" y="124"/>
                  <a:pt x="159" y="124"/>
                </a:cubicBezTo>
                <a:cubicBezTo>
                  <a:pt x="266" y="124"/>
                  <a:pt x="266" y="124"/>
                  <a:pt x="266" y="124"/>
                </a:cubicBezTo>
                <a:cubicBezTo>
                  <a:pt x="293" y="124"/>
                  <a:pt x="319" y="142"/>
                  <a:pt x="319" y="177"/>
                </a:cubicBezTo>
                <a:cubicBezTo>
                  <a:pt x="319" y="204"/>
                  <a:pt x="310" y="221"/>
                  <a:pt x="284" y="221"/>
                </a:cubicBezTo>
                <a:cubicBezTo>
                  <a:pt x="284" y="231"/>
                  <a:pt x="284" y="231"/>
                  <a:pt x="284" y="231"/>
                </a:cubicBezTo>
                <a:cubicBezTo>
                  <a:pt x="319" y="231"/>
                  <a:pt x="337" y="249"/>
                  <a:pt x="337" y="284"/>
                </a:cubicBezTo>
                <a:cubicBezTo>
                  <a:pt x="337" y="319"/>
                  <a:pt x="310" y="355"/>
                  <a:pt x="249" y="355"/>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7" name="Freeform 85">
            <a:extLst>
              <a:ext uri="{FF2B5EF4-FFF2-40B4-BE49-F238E27FC236}">
                <a16:creationId xmlns:a16="http://schemas.microsoft.com/office/drawing/2014/main" id="{D447B3F9-FC51-C34A-9D88-1350DF9C2855}"/>
              </a:ext>
            </a:extLst>
          </p:cNvPr>
          <p:cNvSpPr>
            <a:spLocks noChangeArrowheads="1"/>
          </p:cNvSpPr>
          <p:nvPr userDrawn="1"/>
        </p:nvSpPr>
        <p:spPr bwMode="auto">
          <a:xfrm>
            <a:off x="3918177" y="724223"/>
            <a:ext cx="250692" cy="201811"/>
          </a:xfrm>
          <a:custGeom>
            <a:avLst/>
            <a:gdLst>
              <a:gd name="T0" fmla="*/ 461 w 462"/>
              <a:gd name="T1" fmla="*/ 45 h 374"/>
              <a:gd name="T2" fmla="*/ 461 w 462"/>
              <a:gd name="T3" fmla="*/ 45 h 374"/>
              <a:gd name="T4" fmla="*/ 408 w 462"/>
              <a:gd name="T5" fmla="*/ 63 h 374"/>
              <a:gd name="T6" fmla="*/ 443 w 462"/>
              <a:gd name="T7" fmla="*/ 10 h 374"/>
              <a:gd name="T8" fmla="*/ 389 w 462"/>
              <a:gd name="T9" fmla="*/ 36 h 374"/>
              <a:gd name="T10" fmla="*/ 319 w 462"/>
              <a:gd name="T11" fmla="*/ 0 h 374"/>
              <a:gd name="T12" fmla="*/ 221 w 462"/>
              <a:gd name="T13" fmla="*/ 98 h 374"/>
              <a:gd name="T14" fmla="*/ 230 w 462"/>
              <a:gd name="T15" fmla="*/ 116 h 374"/>
              <a:gd name="T16" fmla="*/ 35 w 462"/>
              <a:gd name="T17" fmla="*/ 19 h 374"/>
              <a:gd name="T18" fmla="*/ 17 w 462"/>
              <a:gd name="T19" fmla="*/ 72 h 374"/>
              <a:gd name="T20" fmla="*/ 61 w 462"/>
              <a:gd name="T21" fmla="*/ 151 h 374"/>
              <a:gd name="T22" fmla="*/ 17 w 462"/>
              <a:gd name="T23" fmla="*/ 134 h 374"/>
              <a:gd name="T24" fmla="*/ 17 w 462"/>
              <a:gd name="T25" fmla="*/ 134 h 374"/>
              <a:gd name="T26" fmla="*/ 98 w 462"/>
              <a:gd name="T27" fmla="*/ 231 h 374"/>
              <a:gd name="T28" fmla="*/ 70 w 462"/>
              <a:gd name="T29" fmla="*/ 231 h 374"/>
              <a:gd name="T30" fmla="*/ 53 w 462"/>
              <a:gd name="T31" fmla="*/ 231 h 374"/>
              <a:gd name="T32" fmla="*/ 142 w 462"/>
              <a:gd name="T33" fmla="*/ 294 h 374"/>
              <a:gd name="T34" fmla="*/ 26 w 462"/>
              <a:gd name="T35" fmla="*/ 338 h 374"/>
              <a:gd name="T36" fmla="*/ 0 w 462"/>
              <a:gd name="T37" fmla="*/ 338 h 374"/>
              <a:gd name="T38" fmla="*/ 142 w 462"/>
              <a:gd name="T39" fmla="*/ 373 h 374"/>
              <a:gd name="T40" fmla="*/ 408 w 462"/>
              <a:gd name="T41" fmla="*/ 107 h 374"/>
              <a:gd name="T42" fmla="*/ 408 w 462"/>
              <a:gd name="T43" fmla="*/ 98 h 374"/>
              <a:gd name="T44" fmla="*/ 461 w 462"/>
              <a:gd name="T45" fmla="*/ 4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8" name="Freeform 86">
            <a:extLst>
              <a:ext uri="{FF2B5EF4-FFF2-40B4-BE49-F238E27FC236}">
                <a16:creationId xmlns:a16="http://schemas.microsoft.com/office/drawing/2014/main" id="{DEA3385F-92C2-3544-BD39-E599A238893A}"/>
              </a:ext>
            </a:extLst>
          </p:cNvPr>
          <p:cNvSpPr>
            <a:spLocks noChangeArrowheads="1"/>
          </p:cNvSpPr>
          <p:nvPr userDrawn="1"/>
        </p:nvSpPr>
        <p:spPr bwMode="auto">
          <a:xfrm>
            <a:off x="4449929" y="699220"/>
            <a:ext cx="262006" cy="25717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9" name="Freeform 87">
            <a:extLst>
              <a:ext uri="{FF2B5EF4-FFF2-40B4-BE49-F238E27FC236}">
                <a16:creationId xmlns:a16="http://schemas.microsoft.com/office/drawing/2014/main" id="{E83B9DA1-1B7D-D64D-A799-AFC482A7130A}"/>
              </a:ext>
            </a:extLst>
          </p:cNvPr>
          <p:cNvSpPr>
            <a:spLocks noChangeArrowheads="1"/>
          </p:cNvSpPr>
          <p:nvPr userDrawn="1"/>
        </p:nvSpPr>
        <p:spPr bwMode="auto">
          <a:xfrm>
            <a:off x="700270" y="1785070"/>
            <a:ext cx="231637" cy="236339"/>
          </a:xfrm>
          <a:custGeom>
            <a:avLst/>
            <a:gdLst>
              <a:gd name="T0" fmla="*/ 345 w 426"/>
              <a:gd name="T1" fmla="*/ 213 h 435"/>
              <a:gd name="T2" fmla="*/ 345 w 426"/>
              <a:gd name="T3" fmla="*/ 213 h 435"/>
              <a:gd name="T4" fmla="*/ 213 w 426"/>
              <a:gd name="T5" fmla="*/ 346 h 435"/>
              <a:gd name="T6" fmla="*/ 79 w 426"/>
              <a:gd name="T7" fmla="*/ 213 h 435"/>
              <a:gd name="T8" fmla="*/ 88 w 426"/>
              <a:gd name="T9" fmla="*/ 195 h 435"/>
              <a:gd name="T10" fmla="*/ 0 w 426"/>
              <a:gd name="T11" fmla="*/ 195 h 435"/>
              <a:gd name="T12" fmla="*/ 0 w 426"/>
              <a:gd name="T13" fmla="*/ 363 h 435"/>
              <a:gd name="T14" fmla="*/ 62 w 426"/>
              <a:gd name="T15" fmla="*/ 434 h 435"/>
              <a:gd name="T16" fmla="*/ 363 w 426"/>
              <a:gd name="T17" fmla="*/ 434 h 435"/>
              <a:gd name="T18" fmla="*/ 425 w 426"/>
              <a:gd name="T19" fmla="*/ 363 h 435"/>
              <a:gd name="T20" fmla="*/ 425 w 426"/>
              <a:gd name="T21" fmla="*/ 195 h 435"/>
              <a:gd name="T22" fmla="*/ 337 w 426"/>
              <a:gd name="T23" fmla="*/ 195 h 435"/>
              <a:gd name="T24" fmla="*/ 345 w 426"/>
              <a:gd name="T25" fmla="*/ 213 h 435"/>
              <a:gd name="T26" fmla="*/ 363 w 426"/>
              <a:gd name="T27" fmla="*/ 0 h 435"/>
              <a:gd name="T28" fmla="*/ 363 w 426"/>
              <a:gd name="T29" fmla="*/ 0 h 435"/>
              <a:gd name="T30" fmla="*/ 62 w 426"/>
              <a:gd name="T31" fmla="*/ 0 h 435"/>
              <a:gd name="T32" fmla="*/ 0 w 426"/>
              <a:gd name="T33" fmla="*/ 71 h 435"/>
              <a:gd name="T34" fmla="*/ 0 w 426"/>
              <a:gd name="T35" fmla="*/ 142 h 435"/>
              <a:gd name="T36" fmla="*/ 106 w 426"/>
              <a:gd name="T37" fmla="*/ 142 h 435"/>
              <a:gd name="T38" fmla="*/ 213 w 426"/>
              <a:gd name="T39" fmla="*/ 89 h 435"/>
              <a:gd name="T40" fmla="*/ 319 w 426"/>
              <a:gd name="T41" fmla="*/ 142 h 435"/>
              <a:gd name="T42" fmla="*/ 425 w 426"/>
              <a:gd name="T43" fmla="*/ 142 h 435"/>
              <a:gd name="T44" fmla="*/ 425 w 426"/>
              <a:gd name="T45" fmla="*/ 71 h 435"/>
              <a:gd name="T46" fmla="*/ 363 w 426"/>
              <a:gd name="T47" fmla="*/ 0 h 435"/>
              <a:gd name="T48" fmla="*/ 390 w 426"/>
              <a:gd name="T49" fmla="*/ 89 h 435"/>
              <a:gd name="T50" fmla="*/ 390 w 426"/>
              <a:gd name="T51" fmla="*/ 89 h 435"/>
              <a:gd name="T52" fmla="*/ 381 w 426"/>
              <a:gd name="T53" fmla="*/ 97 h 435"/>
              <a:gd name="T54" fmla="*/ 345 w 426"/>
              <a:gd name="T55" fmla="*/ 97 h 435"/>
              <a:gd name="T56" fmla="*/ 328 w 426"/>
              <a:gd name="T57" fmla="*/ 89 h 435"/>
              <a:gd name="T58" fmla="*/ 328 w 426"/>
              <a:gd name="T59" fmla="*/ 53 h 435"/>
              <a:gd name="T60" fmla="*/ 345 w 426"/>
              <a:gd name="T61" fmla="*/ 36 h 435"/>
              <a:gd name="T62" fmla="*/ 381 w 426"/>
              <a:gd name="T63" fmla="*/ 36 h 435"/>
              <a:gd name="T64" fmla="*/ 390 w 426"/>
              <a:gd name="T65" fmla="*/ 53 h 435"/>
              <a:gd name="T66" fmla="*/ 390 w 426"/>
              <a:gd name="T67" fmla="*/ 89 h 435"/>
              <a:gd name="T68" fmla="*/ 292 w 426"/>
              <a:gd name="T69" fmla="*/ 213 h 435"/>
              <a:gd name="T70" fmla="*/ 292 w 426"/>
              <a:gd name="T71" fmla="*/ 213 h 435"/>
              <a:gd name="T72" fmla="*/ 213 w 426"/>
              <a:gd name="T73" fmla="*/ 133 h 435"/>
              <a:gd name="T74" fmla="*/ 132 w 426"/>
              <a:gd name="T75" fmla="*/ 213 h 435"/>
              <a:gd name="T76" fmla="*/ 213 w 426"/>
              <a:gd name="T77" fmla="*/ 293 h 435"/>
              <a:gd name="T78" fmla="*/ 292 w 426"/>
              <a:gd name="T79" fmla="*/ 21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0" name="Freeform 106">
            <a:extLst>
              <a:ext uri="{FF2B5EF4-FFF2-40B4-BE49-F238E27FC236}">
                <a16:creationId xmlns:a16="http://schemas.microsoft.com/office/drawing/2014/main" id="{15F3F28F-585D-1C47-A109-D21B92775D4A}"/>
              </a:ext>
            </a:extLst>
          </p:cNvPr>
          <p:cNvSpPr>
            <a:spLocks noChangeArrowheads="1"/>
          </p:cNvSpPr>
          <p:nvPr userDrawn="1"/>
        </p:nvSpPr>
        <p:spPr bwMode="auto">
          <a:xfrm>
            <a:off x="6080320" y="713507"/>
            <a:ext cx="231637" cy="233363"/>
          </a:xfrm>
          <a:custGeom>
            <a:avLst/>
            <a:gdLst>
              <a:gd name="T0" fmla="*/ 372 w 426"/>
              <a:gd name="T1" fmla="*/ 0 h 427"/>
              <a:gd name="T2" fmla="*/ 372 w 426"/>
              <a:gd name="T3" fmla="*/ 0 h 427"/>
              <a:gd name="T4" fmla="*/ 53 w 426"/>
              <a:gd name="T5" fmla="*/ 0 h 427"/>
              <a:gd name="T6" fmla="*/ 0 w 426"/>
              <a:gd name="T7" fmla="*/ 53 h 427"/>
              <a:gd name="T8" fmla="*/ 0 w 426"/>
              <a:gd name="T9" fmla="*/ 372 h 427"/>
              <a:gd name="T10" fmla="*/ 53 w 426"/>
              <a:gd name="T11" fmla="*/ 426 h 427"/>
              <a:gd name="T12" fmla="*/ 213 w 426"/>
              <a:gd name="T13" fmla="*/ 426 h 427"/>
              <a:gd name="T14" fmla="*/ 213 w 426"/>
              <a:gd name="T15" fmla="*/ 274 h 427"/>
              <a:gd name="T16" fmla="*/ 160 w 426"/>
              <a:gd name="T17" fmla="*/ 274 h 427"/>
              <a:gd name="T18" fmla="*/ 160 w 426"/>
              <a:gd name="T19" fmla="*/ 204 h 427"/>
              <a:gd name="T20" fmla="*/ 213 w 426"/>
              <a:gd name="T21" fmla="*/ 204 h 427"/>
              <a:gd name="T22" fmla="*/ 213 w 426"/>
              <a:gd name="T23" fmla="*/ 168 h 427"/>
              <a:gd name="T24" fmla="*/ 301 w 426"/>
              <a:gd name="T25" fmla="*/ 80 h 427"/>
              <a:gd name="T26" fmla="*/ 346 w 426"/>
              <a:gd name="T27" fmla="*/ 80 h 427"/>
              <a:gd name="T28" fmla="*/ 346 w 426"/>
              <a:gd name="T29" fmla="*/ 160 h 427"/>
              <a:gd name="T30" fmla="*/ 310 w 426"/>
              <a:gd name="T31" fmla="*/ 160 h 427"/>
              <a:gd name="T32" fmla="*/ 292 w 426"/>
              <a:gd name="T33" fmla="*/ 168 h 427"/>
              <a:gd name="T34" fmla="*/ 292 w 426"/>
              <a:gd name="T35" fmla="*/ 204 h 427"/>
              <a:gd name="T36" fmla="*/ 346 w 426"/>
              <a:gd name="T37" fmla="*/ 204 h 427"/>
              <a:gd name="T38" fmla="*/ 346 w 426"/>
              <a:gd name="T39" fmla="*/ 274 h 427"/>
              <a:gd name="T40" fmla="*/ 292 w 426"/>
              <a:gd name="T41" fmla="*/ 274 h 427"/>
              <a:gd name="T42" fmla="*/ 292 w 426"/>
              <a:gd name="T43" fmla="*/ 426 h 427"/>
              <a:gd name="T44" fmla="*/ 372 w 426"/>
              <a:gd name="T45" fmla="*/ 426 h 427"/>
              <a:gd name="T46" fmla="*/ 425 w 426"/>
              <a:gd name="T47" fmla="*/ 372 h 427"/>
              <a:gd name="T48" fmla="*/ 425 w 426"/>
              <a:gd name="T49" fmla="*/ 53 h 427"/>
              <a:gd name="T50" fmla="*/ 372 w 426"/>
              <a:gd name="T51"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1" name="Freeform 119">
            <a:extLst>
              <a:ext uri="{FF2B5EF4-FFF2-40B4-BE49-F238E27FC236}">
                <a16:creationId xmlns:a16="http://schemas.microsoft.com/office/drawing/2014/main" id="{B9F8F371-C7AF-D943-8D9A-F052B567E6F7}"/>
              </a:ext>
            </a:extLst>
          </p:cNvPr>
          <p:cNvSpPr>
            <a:spLocks noChangeArrowheads="1"/>
          </p:cNvSpPr>
          <p:nvPr userDrawn="1"/>
        </p:nvSpPr>
        <p:spPr bwMode="auto">
          <a:xfrm>
            <a:off x="3375110" y="1775545"/>
            <a:ext cx="260220" cy="255389"/>
          </a:xfrm>
          <a:custGeom>
            <a:avLst/>
            <a:gdLst>
              <a:gd name="T0" fmla="*/ 293 w 480"/>
              <a:gd name="T1" fmla="*/ 231 h 471"/>
              <a:gd name="T2" fmla="*/ 249 w 480"/>
              <a:gd name="T3" fmla="*/ 213 h 471"/>
              <a:gd name="T4" fmla="*/ 222 w 480"/>
              <a:gd name="T5" fmla="*/ 204 h 471"/>
              <a:gd name="T6" fmla="*/ 213 w 480"/>
              <a:gd name="T7" fmla="*/ 196 h 471"/>
              <a:gd name="T8" fmla="*/ 240 w 480"/>
              <a:gd name="T9" fmla="*/ 177 h 471"/>
              <a:gd name="T10" fmla="*/ 266 w 480"/>
              <a:gd name="T11" fmla="*/ 196 h 471"/>
              <a:gd name="T12" fmla="*/ 284 w 480"/>
              <a:gd name="T13" fmla="*/ 204 h 471"/>
              <a:gd name="T14" fmla="*/ 302 w 480"/>
              <a:gd name="T15" fmla="*/ 186 h 471"/>
              <a:gd name="T16" fmla="*/ 293 w 480"/>
              <a:gd name="T17" fmla="*/ 160 h 471"/>
              <a:gd name="T18" fmla="*/ 240 w 480"/>
              <a:gd name="T19" fmla="*/ 151 h 471"/>
              <a:gd name="T20" fmla="*/ 178 w 480"/>
              <a:gd name="T21" fmla="*/ 168 h 471"/>
              <a:gd name="T22" fmla="*/ 178 w 480"/>
              <a:gd name="T23" fmla="*/ 221 h 471"/>
              <a:gd name="T24" fmla="*/ 231 w 480"/>
              <a:gd name="T25" fmla="*/ 249 h 471"/>
              <a:gd name="T26" fmla="*/ 266 w 480"/>
              <a:gd name="T27" fmla="*/ 257 h 471"/>
              <a:gd name="T28" fmla="*/ 266 w 480"/>
              <a:gd name="T29" fmla="*/ 284 h 471"/>
              <a:gd name="T30" fmla="*/ 222 w 480"/>
              <a:gd name="T31" fmla="*/ 293 h 471"/>
              <a:gd name="T32" fmla="*/ 205 w 480"/>
              <a:gd name="T33" fmla="*/ 266 h 471"/>
              <a:gd name="T34" fmla="*/ 187 w 480"/>
              <a:gd name="T35" fmla="*/ 257 h 471"/>
              <a:gd name="T36" fmla="*/ 169 w 480"/>
              <a:gd name="T37" fmla="*/ 275 h 471"/>
              <a:gd name="T38" fmla="*/ 195 w 480"/>
              <a:gd name="T39" fmla="*/ 311 h 471"/>
              <a:gd name="T40" fmla="*/ 275 w 480"/>
              <a:gd name="T41" fmla="*/ 319 h 471"/>
              <a:gd name="T42" fmla="*/ 311 w 480"/>
              <a:gd name="T43" fmla="*/ 266 h 471"/>
              <a:gd name="T44" fmla="*/ 293 w 480"/>
              <a:gd name="T45" fmla="*/ 231 h 471"/>
              <a:gd name="T46" fmla="*/ 240 w 480"/>
              <a:gd name="T47" fmla="*/ 0 h 471"/>
              <a:gd name="T48" fmla="*/ 240 w 480"/>
              <a:gd name="T49" fmla="*/ 470 h 471"/>
              <a:gd name="T50" fmla="*/ 240 w 480"/>
              <a:gd name="T51" fmla="*/ 0 h 471"/>
              <a:gd name="T52" fmla="*/ 293 w 480"/>
              <a:gd name="T53" fmla="*/ 364 h 471"/>
              <a:gd name="T54" fmla="*/ 240 w 480"/>
              <a:gd name="T55" fmla="*/ 364 h 471"/>
              <a:gd name="T56" fmla="*/ 124 w 480"/>
              <a:gd name="T57" fmla="*/ 213 h 471"/>
              <a:gd name="T58" fmla="*/ 187 w 480"/>
              <a:gd name="T59" fmla="*/ 98 h 471"/>
              <a:gd name="T60" fmla="*/ 240 w 480"/>
              <a:gd name="T61" fmla="*/ 107 h 471"/>
              <a:gd name="T62" fmla="*/ 364 w 480"/>
              <a:gd name="T63" fmla="*/ 266 h 471"/>
              <a:gd name="T64" fmla="*/ 293 w 480"/>
              <a:gd name="T65" fmla="*/ 36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93" y="231"/>
                </a:moveTo>
                <a:lnTo>
                  <a:pt x="293" y="231"/>
                </a:lnTo>
                <a:cubicBezTo>
                  <a:pt x="284" y="231"/>
                  <a:pt x="284" y="221"/>
                  <a:pt x="275" y="221"/>
                </a:cubicBezTo>
                <a:cubicBezTo>
                  <a:pt x="266" y="221"/>
                  <a:pt x="258" y="213"/>
                  <a:pt x="249" y="213"/>
                </a:cubicBezTo>
                <a:cubicBezTo>
                  <a:pt x="240" y="213"/>
                  <a:pt x="231" y="213"/>
                  <a:pt x="231" y="213"/>
                </a:cubicBezTo>
                <a:cubicBezTo>
                  <a:pt x="222" y="204"/>
                  <a:pt x="222" y="204"/>
                  <a:pt x="222" y="204"/>
                </a:cubicBezTo>
                <a:cubicBezTo>
                  <a:pt x="213" y="204"/>
                  <a:pt x="213" y="204"/>
                  <a:pt x="213" y="204"/>
                </a:cubicBezTo>
                <a:cubicBezTo>
                  <a:pt x="213" y="196"/>
                  <a:pt x="213" y="196"/>
                  <a:pt x="213" y="196"/>
                </a:cubicBezTo>
                <a:cubicBezTo>
                  <a:pt x="213" y="186"/>
                  <a:pt x="213" y="186"/>
                  <a:pt x="213" y="177"/>
                </a:cubicBezTo>
                <a:cubicBezTo>
                  <a:pt x="222" y="177"/>
                  <a:pt x="231" y="177"/>
                  <a:pt x="240" y="177"/>
                </a:cubicBezTo>
                <a:cubicBezTo>
                  <a:pt x="249" y="177"/>
                  <a:pt x="258" y="177"/>
                  <a:pt x="258" y="177"/>
                </a:cubicBezTo>
                <a:cubicBezTo>
                  <a:pt x="266" y="186"/>
                  <a:pt x="266" y="186"/>
                  <a:pt x="266" y="196"/>
                </a:cubicBezTo>
                <a:cubicBezTo>
                  <a:pt x="275" y="196"/>
                  <a:pt x="275" y="204"/>
                  <a:pt x="275" y="204"/>
                </a:cubicBezTo>
                <a:lnTo>
                  <a:pt x="284" y="204"/>
                </a:lnTo>
                <a:cubicBezTo>
                  <a:pt x="293" y="204"/>
                  <a:pt x="293" y="204"/>
                  <a:pt x="302" y="204"/>
                </a:cubicBezTo>
                <a:cubicBezTo>
                  <a:pt x="302" y="196"/>
                  <a:pt x="302" y="196"/>
                  <a:pt x="302" y="186"/>
                </a:cubicBezTo>
                <a:lnTo>
                  <a:pt x="302" y="177"/>
                </a:lnTo>
                <a:cubicBezTo>
                  <a:pt x="302" y="168"/>
                  <a:pt x="293" y="168"/>
                  <a:pt x="293" y="160"/>
                </a:cubicBezTo>
                <a:cubicBezTo>
                  <a:pt x="284" y="160"/>
                  <a:pt x="275" y="151"/>
                  <a:pt x="266" y="151"/>
                </a:cubicBezTo>
                <a:cubicBezTo>
                  <a:pt x="258" y="151"/>
                  <a:pt x="249" y="151"/>
                  <a:pt x="240" y="151"/>
                </a:cubicBezTo>
                <a:cubicBezTo>
                  <a:pt x="222" y="151"/>
                  <a:pt x="213" y="151"/>
                  <a:pt x="205" y="151"/>
                </a:cubicBezTo>
                <a:cubicBezTo>
                  <a:pt x="195" y="160"/>
                  <a:pt x="187" y="160"/>
                  <a:pt x="178" y="168"/>
                </a:cubicBezTo>
                <a:cubicBezTo>
                  <a:pt x="178" y="177"/>
                  <a:pt x="169" y="186"/>
                  <a:pt x="169" y="196"/>
                </a:cubicBezTo>
                <a:cubicBezTo>
                  <a:pt x="169" y="204"/>
                  <a:pt x="178" y="213"/>
                  <a:pt x="178" y="221"/>
                </a:cubicBezTo>
                <a:cubicBezTo>
                  <a:pt x="187" y="231"/>
                  <a:pt x="195" y="231"/>
                  <a:pt x="205" y="240"/>
                </a:cubicBezTo>
                <a:cubicBezTo>
                  <a:pt x="213" y="240"/>
                  <a:pt x="222" y="240"/>
                  <a:pt x="231" y="249"/>
                </a:cubicBezTo>
                <a:cubicBezTo>
                  <a:pt x="240" y="249"/>
                  <a:pt x="249" y="249"/>
                  <a:pt x="258" y="249"/>
                </a:cubicBezTo>
                <a:cubicBezTo>
                  <a:pt x="258" y="257"/>
                  <a:pt x="266" y="257"/>
                  <a:pt x="266" y="257"/>
                </a:cubicBezTo>
                <a:cubicBezTo>
                  <a:pt x="275" y="266"/>
                  <a:pt x="275" y="266"/>
                  <a:pt x="275" y="275"/>
                </a:cubicBezTo>
                <a:lnTo>
                  <a:pt x="266" y="284"/>
                </a:lnTo>
                <a:cubicBezTo>
                  <a:pt x="258" y="293"/>
                  <a:pt x="249" y="293"/>
                  <a:pt x="240" y="293"/>
                </a:cubicBezTo>
                <a:cubicBezTo>
                  <a:pt x="231" y="293"/>
                  <a:pt x="222" y="293"/>
                  <a:pt x="222" y="293"/>
                </a:cubicBezTo>
                <a:cubicBezTo>
                  <a:pt x="213" y="284"/>
                  <a:pt x="213" y="284"/>
                  <a:pt x="213" y="284"/>
                </a:cubicBezTo>
                <a:cubicBezTo>
                  <a:pt x="213" y="275"/>
                  <a:pt x="205" y="275"/>
                  <a:pt x="205" y="266"/>
                </a:cubicBezTo>
                <a:cubicBezTo>
                  <a:pt x="205" y="266"/>
                  <a:pt x="205" y="257"/>
                  <a:pt x="195" y="257"/>
                </a:cubicBezTo>
                <a:lnTo>
                  <a:pt x="187" y="257"/>
                </a:lnTo>
                <a:cubicBezTo>
                  <a:pt x="178" y="257"/>
                  <a:pt x="178" y="257"/>
                  <a:pt x="178" y="257"/>
                </a:cubicBezTo>
                <a:cubicBezTo>
                  <a:pt x="169" y="266"/>
                  <a:pt x="169" y="266"/>
                  <a:pt x="169" y="275"/>
                </a:cubicBezTo>
                <a:cubicBezTo>
                  <a:pt x="169" y="275"/>
                  <a:pt x="169" y="284"/>
                  <a:pt x="178" y="293"/>
                </a:cubicBezTo>
                <a:cubicBezTo>
                  <a:pt x="178" y="302"/>
                  <a:pt x="187" y="311"/>
                  <a:pt x="195" y="311"/>
                </a:cubicBezTo>
                <a:cubicBezTo>
                  <a:pt x="205" y="319"/>
                  <a:pt x="222" y="319"/>
                  <a:pt x="240" y="319"/>
                </a:cubicBezTo>
                <a:cubicBezTo>
                  <a:pt x="258" y="319"/>
                  <a:pt x="266" y="319"/>
                  <a:pt x="275" y="319"/>
                </a:cubicBezTo>
                <a:cubicBezTo>
                  <a:pt x="293" y="311"/>
                  <a:pt x="302" y="302"/>
                  <a:pt x="302" y="293"/>
                </a:cubicBezTo>
                <a:cubicBezTo>
                  <a:pt x="311" y="284"/>
                  <a:pt x="311" y="275"/>
                  <a:pt x="311" y="266"/>
                </a:cubicBezTo>
                <a:cubicBezTo>
                  <a:pt x="311" y="257"/>
                  <a:pt x="311" y="249"/>
                  <a:pt x="311" y="249"/>
                </a:cubicBezTo>
                <a:cubicBezTo>
                  <a:pt x="302" y="240"/>
                  <a:pt x="302" y="231"/>
                  <a:pt x="293" y="231"/>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93" y="364"/>
                </a:moveTo>
                <a:lnTo>
                  <a:pt x="293" y="364"/>
                </a:lnTo>
                <a:cubicBezTo>
                  <a:pt x="284" y="364"/>
                  <a:pt x="275" y="364"/>
                  <a:pt x="266" y="364"/>
                </a:cubicBezTo>
                <a:cubicBezTo>
                  <a:pt x="258" y="364"/>
                  <a:pt x="249" y="364"/>
                  <a:pt x="240" y="364"/>
                </a:cubicBezTo>
                <a:cubicBezTo>
                  <a:pt x="178" y="364"/>
                  <a:pt x="115" y="302"/>
                  <a:pt x="115" y="240"/>
                </a:cubicBezTo>
                <a:cubicBezTo>
                  <a:pt x="115" y="231"/>
                  <a:pt x="115" y="221"/>
                  <a:pt x="124" y="213"/>
                </a:cubicBezTo>
                <a:cubicBezTo>
                  <a:pt x="115" y="204"/>
                  <a:pt x="115" y="186"/>
                  <a:pt x="115" y="177"/>
                </a:cubicBezTo>
                <a:cubicBezTo>
                  <a:pt x="115" y="133"/>
                  <a:pt x="142" y="98"/>
                  <a:pt x="187" y="98"/>
                </a:cubicBezTo>
                <a:cubicBezTo>
                  <a:pt x="195" y="98"/>
                  <a:pt x="213" y="107"/>
                  <a:pt x="222" y="115"/>
                </a:cubicBezTo>
                <a:cubicBezTo>
                  <a:pt x="231" y="107"/>
                  <a:pt x="231" y="107"/>
                  <a:pt x="240" y="107"/>
                </a:cubicBezTo>
                <a:cubicBezTo>
                  <a:pt x="311" y="107"/>
                  <a:pt x="364" y="168"/>
                  <a:pt x="364" y="240"/>
                </a:cubicBezTo>
                <a:cubicBezTo>
                  <a:pt x="364" y="249"/>
                  <a:pt x="364" y="257"/>
                  <a:pt x="364" y="266"/>
                </a:cubicBezTo>
                <a:cubicBezTo>
                  <a:pt x="364" y="275"/>
                  <a:pt x="364" y="284"/>
                  <a:pt x="364" y="293"/>
                </a:cubicBezTo>
                <a:cubicBezTo>
                  <a:pt x="364" y="337"/>
                  <a:pt x="337" y="364"/>
                  <a:pt x="293" y="364"/>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2" name="Freeform 120">
            <a:extLst>
              <a:ext uri="{FF2B5EF4-FFF2-40B4-BE49-F238E27FC236}">
                <a16:creationId xmlns:a16="http://schemas.microsoft.com/office/drawing/2014/main" id="{E3A321BF-69E5-714C-A3F2-1E169BFF097E}"/>
              </a:ext>
            </a:extLst>
          </p:cNvPr>
          <p:cNvSpPr>
            <a:spLocks noChangeArrowheads="1"/>
          </p:cNvSpPr>
          <p:nvPr userDrawn="1"/>
        </p:nvSpPr>
        <p:spPr bwMode="auto">
          <a:xfrm>
            <a:off x="4448143" y="1785070"/>
            <a:ext cx="269747" cy="236339"/>
          </a:xfrm>
          <a:custGeom>
            <a:avLst/>
            <a:gdLst>
              <a:gd name="T0" fmla="*/ 363 w 497"/>
              <a:gd name="T1" fmla="*/ 222 h 435"/>
              <a:gd name="T2" fmla="*/ 363 w 497"/>
              <a:gd name="T3" fmla="*/ 222 h 435"/>
              <a:gd name="T4" fmla="*/ 354 w 497"/>
              <a:gd name="T5" fmla="*/ 203 h 435"/>
              <a:gd name="T6" fmla="*/ 354 w 497"/>
              <a:gd name="T7" fmla="*/ 159 h 435"/>
              <a:gd name="T8" fmla="*/ 247 w 497"/>
              <a:gd name="T9" fmla="*/ 159 h 435"/>
              <a:gd name="T10" fmla="*/ 239 w 497"/>
              <a:gd name="T11" fmla="*/ 150 h 435"/>
              <a:gd name="T12" fmla="*/ 230 w 497"/>
              <a:gd name="T13" fmla="*/ 89 h 435"/>
              <a:gd name="T14" fmla="*/ 71 w 497"/>
              <a:gd name="T15" fmla="*/ 159 h 435"/>
              <a:gd name="T16" fmla="*/ 0 w 497"/>
              <a:gd name="T17" fmla="*/ 293 h 435"/>
              <a:gd name="T18" fmla="*/ 203 w 497"/>
              <a:gd name="T19" fmla="*/ 434 h 435"/>
              <a:gd name="T20" fmla="*/ 425 w 497"/>
              <a:gd name="T21" fmla="*/ 284 h 435"/>
              <a:gd name="T22" fmla="*/ 363 w 497"/>
              <a:gd name="T23" fmla="*/ 222 h 435"/>
              <a:gd name="T24" fmla="*/ 203 w 497"/>
              <a:gd name="T25" fmla="*/ 390 h 435"/>
              <a:gd name="T26" fmla="*/ 203 w 497"/>
              <a:gd name="T27" fmla="*/ 390 h 435"/>
              <a:gd name="T28" fmla="*/ 53 w 497"/>
              <a:gd name="T29" fmla="*/ 310 h 435"/>
              <a:gd name="T30" fmla="*/ 186 w 497"/>
              <a:gd name="T31" fmla="*/ 203 h 435"/>
              <a:gd name="T32" fmla="*/ 336 w 497"/>
              <a:gd name="T33" fmla="*/ 284 h 435"/>
              <a:gd name="T34" fmla="*/ 203 w 497"/>
              <a:gd name="T35" fmla="*/ 390 h 435"/>
              <a:gd name="T36" fmla="*/ 496 w 497"/>
              <a:gd name="T37" fmla="*/ 150 h 435"/>
              <a:gd name="T38" fmla="*/ 496 w 497"/>
              <a:gd name="T39" fmla="*/ 150 h 435"/>
              <a:gd name="T40" fmla="*/ 345 w 497"/>
              <a:gd name="T41" fmla="*/ 0 h 435"/>
              <a:gd name="T42" fmla="*/ 327 w 497"/>
              <a:gd name="T43" fmla="*/ 18 h 435"/>
              <a:gd name="T44" fmla="*/ 345 w 497"/>
              <a:gd name="T45" fmla="*/ 36 h 435"/>
              <a:gd name="T46" fmla="*/ 460 w 497"/>
              <a:gd name="T47" fmla="*/ 150 h 435"/>
              <a:gd name="T48" fmla="*/ 478 w 497"/>
              <a:gd name="T49" fmla="*/ 168 h 435"/>
              <a:gd name="T50" fmla="*/ 496 w 497"/>
              <a:gd name="T51" fmla="*/ 150 h 435"/>
              <a:gd name="T52" fmla="*/ 425 w 497"/>
              <a:gd name="T53" fmla="*/ 150 h 435"/>
              <a:gd name="T54" fmla="*/ 425 w 497"/>
              <a:gd name="T55" fmla="*/ 150 h 435"/>
              <a:gd name="T56" fmla="*/ 345 w 497"/>
              <a:gd name="T57" fmla="*/ 71 h 435"/>
              <a:gd name="T58" fmla="*/ 327 w 497"/>
              <a:gd name="T59" fmla="*/ 89 h 435"/>
              <a:gd name="T60" fmla="*/ 345 w 497"/>
              <a:gd name="T61" fmla="*/ 106 h 435"/>
              <a:gd name="T62" fmla="*/ 390 w 497"/>
              <a:gd name="T63" fmla="*/ 159 h 435"/>
              <a:gd name="T64" fmla="*/ 416 w 497"/>
              <a:gd name="T65" fmla="*/ 168 h 435"/>
              <a:gd name="T66" fmla="*/ 425 w 497"/>
              <a:gd name="T67" fmla="*/ 150 h 435"/>
              <a:gd name="T68" fmla="*/ 159 w 497"/>
              <a:gd name="T69" fmla="*/ 257 h 435"/>
              <a:gd name="T70" fmla="*/ 159 w 497"/>
              <a:gd name="T71" fmla="*/ 257 h 435"/>
              <a:gd name="T72" fmla="*/ 115 w 497"/>
              <a:gd name="T73" fmla="*/ 310 h 435"/>
              <a:gd name="T74" fmla="*/ 186 w 497"/>
              <a:gd name="T75" fmla="*/ 354 h 435"/>
              <a:gd name="T76" fmla="*/ 230 w 497"/>
              <a:gd name="T77" fmla="*/ 293 h 435"/>
              <a:gd name="T78" fmla="*/ 159 w 497"/>
              <a:gd name="T79" fmla="*/ 25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35">
                <a:moveTo>
                  <a:pt x="363" y="222"/>
                </a:moveTo>
                <a:lnTo>
                  <a:pt x="363" y="222"/>
                </a:lnTo>
                <a:cubicBezTo>
                  <a:pt x="354" y="213"/>
                  <a:pt x="354" y="213"/>
                  <a:pt x="354" y="203"/>
                </a:cubicBezTo>
                <a:cubicBezTo>
                  <a:pt x="363" y="186"/>
                  <a:pt x="363" y="168"/>
                  <a:pt x="354" y="159"/>
                </a:cubicBezTo>
                <a:cubicBezTo>
                  <a:pt x="336" y="133"/>
                  <a:pt x="300" y="133"/>
                  <a:pt x="247" y="159"/>
                </a:cubicBezTo>
                <a:cubicBezTo>
                  <a:pt x="247" y="159"/>
                  <a:pt x="230" y="159"/>
                  <a:pt x="239" y="150"/>
                </a:cubicBezTo>
                <a:cubicBezTo>
                  <a:pt x="247" y="124"/>
                  <a:pt x="239" y="106"/>
                  <a:pt x="230" y="89"/>
                </a:cubicBezTo>
                <a:cubicBezTo>
                  <a:pt x="203" y="62"/>
                  <a:pt x="132" y="97"/>
                  <a:pt x="71" y="159"/>
                </a:cubicBezTo>
                <a:cubicBezTo>
                  <a:pt x="26" y="203"/>
                  <a:pt x="0" y="248"/>
                  <a:pt x="0" y="293"/>
                </a:cubicBezTo>
                <a:cubicBezTo>
                  <a:pt x="0" y="372"/>
                  <a:pt x="106" y="434"/>
                  <a:pt x="203" y="434"/>
                </a:cubicBezTo>
                <a:cubicBezTo>
                  <a:pt x="336" y="434"/>
                  <a:pt x="425" y="346"/>
                  <a:pt x="425" y="284"/>
                </a:cubicBezTo>
                <a:cubicBezTo>
                  <a:pt x="425" y="248"/>
                  <a:pt x="390" y="231"/>
                  <a:pt x="363" y="222"/>
                </a:cubicBezTo>
                <a:close/>
                <a:moveTo>
                  <a:pt x="203" y="390"/>
                </a:moveTo>
                <a:lnTo>
                  <a:pt x="203" y="390"/>
                </a:lnTo>
                <a:cubicBezTo>
                  <a:pt x="124" y="399"/>
                  <a:pt x="53" y="363"/>
                  <a:pt x="53" y="310"/>
                </a:cubicBezTo>
                <a:cubicBezTo>
                  <a:pt x="44" y="257"/>
                  <a:pt x="106" y="213"/>
                  <a:pt x="186" y="203"/>
                </a:cubicBezTo>
                <a:cubicBezTo>
                  <a:pt x="265" y="195"/>
                  <a:pt x="336" y="231"/>
                  <a:pt x="336" y="284"/>
                </a:cubicBezTo>
                <a:cubicBezTo>
                  <a:pt x="345" y="337"/>
                  <a:pt x="283" y="381"/>
                  <a:pt x="203" y="390"/>
                </a:cubicBezTo>
                <a:close/>
                <a:moveTo>
                  <a:pt x="496" y="150"/>
                </a:moveTo>
                <a:lnTo>
                  <a:pt x="496" y="150"/>
                </a:lnTo>
                <a:cubicBezTo>
                  <a:pt x="496" y="71"/>
                  <a:pt x="425" y="0"/>
                  <a:pt x="345" y="0"/>
                </a:cubicBezTo>
                <a:cubicBezTo>
                  <a:pt x="336" y="0"/>
                  <a:pt x="327" y="9"/>
                  <a:pt x="327" y="18"/>
                </a:cubicBezTo>
                <a:cubicBezTo>
                  <a:pt x="327" y="27"/>
                  <a:pt x="336" y="36"/>
                  <a:pt x="345" y="36"/>
                </a:cubicBezTo>
                <a:cubicBezTo>
                  <a:pt x="407" y="36"/>
                  <a:pt x="460" y="89"/>
                  <a:pt x="460" y="150"/>
                </a:cubicBezTo>
                <a:cubicBezTo>
                  <a:pt x="460" y="159"/>
                  <a:pt x="469" y="168"/>
                  <a:pt x="478" y="168"/>
                </a:cubicBezTo>
                <a:cubicBezTo>
                  <a:pt x="487" y="168"/>
                  <a:pt x="496" y="159"/>
                  <a:pt x="496" y="150"/>
                </a:cubicBezTo>
                <a:close/>
                <a:moveTo>
                  <a:pt x="425" y="150"/>
                </a:moveTo>
                <a:lnTo>
                  <a:pt x="425" y="150"/>
                </a:lnTo>
                <a:cubicBezTo>
                  <a:pt x="416" y="106"/>
                  <a:pt x="390" y="80"/>
                  <a:pt x="345" y="71"/>
                </a:cubicBezTo>
                <a:cubicBezTo>
                  <a:pt x="336" y="71"/>
                  <a:pt x="327" y="80"/>
                  <a:pt x="327" y="89"/>
                </a:cubicBezTo>
                <a:cubicBezTo>
                  <a:pt x="327" y="97"/>
                  <a:pt x="327" y="106"/>
                  <a:pt x="345" y="106"/>
                </a:cubicBezTo>
                <a:cubicBezTo>
                  <a:pt x="363" y="115"/>
                  <a:pt x="390" y="133"/>
                  <a:pt x="390" y="159"/>
                </a:cubicBezTo>
                <a:cubicBezTo>
                  <a:pt x="390" y="168"/>
                  <a:pt x="398" y="168"/>
                  <a:pt x="416" y="168"/>
                </a:cubicBezTo>
                <a:cubicBezTo>
                  <a:pt x="425" y="168"/>
                  <a:pt x="425" y="159"/>
                  <a:pt x="425" y="150"/>
                </a:cubicBezTo>
                <a:close/>
                <a:moveTo>
                  <a:pt x="159" y="257"/>
                </a:moveTo>
                <a:lnTo>
                  <a:pt x="159" y="257"/>
                </a:lnTo>
                <a:cubicBezTo>
                  <a:pt x="132" y="257"/>
                  <a:pt x="106" y="284"/>
                  <a:pt x="115" y="310"/>
                </a:cubicBezTo>
                <a:cubicBezTo>
                  <a:pt x="124" y="337"/>
                  <a:pt x="150" y="354"/>
                  <a:pt x="186" y="354"/>
                </a:cubicBezTo>
                <a:cubicBezTo>
                  <a:pt x="212" y="346"/>
                  <a:pt x="239" y="319"/>
                  <a:pt x="230" y="293"/>
                </a:cubicBezTo>
                <a:cubicBezTo>
                  <a:pt x="221" y="266"/>
                  <a:pt x="194" y="248"/>
                  <a:pt x="159" y="257"/>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3" name="Freeform 121">
            <a:extLst>
              <a:ext uri="{FF2B5EF4-FFF2-40B4-BE49-F238E27FC236}">
                <a16:creationId xmlns:a16="http://schemas.microsoft.com/office/drawing/2014/main" id="{4A7AC23E-04D5-474A-84CF-29570331F402}"/>
              </a:ext>
            </a:extLst>
          </p:cNvPr>
          <p:cNvSpPr>
            <a:spLocks noChangeArrowheads="1"/>
          </p:cNvSpPr>
          <p:nvPr userDrawn="1"/>
        </p:nvSpPr>
        <p:spPr bwMode="auto">
          <a:xfrm>
            <a:off x="685979" y="2348236"/>
            <a:ext cx="179236" cy="227409"/>
          </a:xfrm>
          <a:custGeom>
            <a:avLst/>
            <a:gdLst>
              <a:gd name="T0" fmla="*/ 213 w 329"/>
              <a:gd name="T1" fmla="*/ 213 h 418"/>
              <a:gd name="T2" fmla="*/ 213 w 329"/>
              <a:gd name="T3" fmla="*/ 213 h 418"/>
              <a:gd name="T4" fmla="*/ 98 w 329"/>
              <a:gd name="T5" fmla="*/ 88 h 418"/>
              <a:gd name="T6" fmla="*/ 124 w 329"/>
              <a:gd name="T7" fmla="*/ 0 h 418"/>
              <a:gd name="T8" fmla="*/ 36 w 329"/>
              <a:gd name="T9" fmla="*/ 26 h 418"/>
              <a:gd name="T10" fmla="*/ 9 w 329"/>
              <a:gd name="T11" fmla="*/ 61 h 418"/>
              <a:gd name="T12" fmla="*/ 80 w 329"/>
              <a:gd name="T13" fmla="*/ 389 h 418"/>
              <a:gd name="T14" fmla="*/ 124 w 329"/>
              <a:gd name="T15" fmla="*/ 407 h 418"/>
              <a:gd name="T16" fmla="*/ 169 w 329"/>
              <a:gd name="T17" fmla="*/ 398 h 418"/>
              <a:gd name="T18" fmla="*/ 98 w 329"/>
              <a:gd name="T19" fmla="*/ 372 h 418"/>
              <a:gd name="T20" fmla="*/ 133 w 329"/>
              <a:gd name="T21" fmla="*/ 292 h 418"/>
              <a:gd name="T22" fmla="*/ 240 w 329"/>
              <a:gd name="T23" fmla="*/ 327 h 418"/>
              <a:gd name="T24" fmla="*/ 213 w 329"/>
              <a:gd name="T25" fmla="*/ 21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18">
                <a:moveTo>
                  <a:pt x="213" y="213"/>
                </a:moveTo>
                <a:lnTo>
                  <a:pt x="213" y="213"/>
                </a:lnTo>
                <a:cubicBezTo>
                  <a:pt x="151" y="186"/>
                  <a:pt x="98" y="151"/>
                  <a:pt x="98" y="88"/>
                </a:cubicBezTo>
                <a:cubicBezTo>
                  <a:pt x="98" y="61"/>
                  <a:pt x="98" y="26"/>
                  <a:pt x="124" y="0"/>
                </a:cubicBezTo>
                <a:cubicBezTo>
                  <a:pt x="36" y="26"/>
                  <a:pt x="36" y="26"/>
                  <a:pt x="36" y="26"/>
                </a:cubicBezTo>
                <a:cubicBezTo>
                  <a:pt x="18" y="26"/>
                  <a:pt x="0" y="44"/>
                  <a:pt x="9" y="61"/>
                </a:cubicBezTo>
                <a:cubicBezTo>
                  <a:pt x="80" y="389"/>
                  <a:pt x="80" y="389"/>
                  <a:pt x="80" y="389"/>
                </a:cubicBezTo>
                <a:cubicBezTo>
                  <a:pt x="89" y="407"/>
                  <a:pt x="106" y="417"/>
                  <a:pt x="124" y="407"/>
                </a:cubicBezTo>
                <a:cubicBezTo>
                  <a:pt x="169" y="398"/>
                  <a:pt x="169" y="398"/>
                  <a:pt x="169" y="398"/>
                </a:cubicBezTo>
                <a:cubicBezTo>
                  <a:pt x="151" y="398"/>
                  <a:pt x="124" y="389"/>
                  <a:pt x="98" y="372"/>
                </a:cubicBezTo>
                <a:cubicBezTo>
                  <a:pt x="133" y="292"/>
                  <a:pt x="133" y="292"/>
                  <a:pt x="133" y="292"/>
                </a:cubicBezTo>
                <a:cubicBezTo>
                  <a:pt x="133" y="292"/>
                  <a:pt x="178" y="327"/>
                  <a:pt x="240" y="327"/>
                </a:cubicBezTo>
                <a:cubicBezTo>
                  <a:pt x="302" y="327"/>
                  <a:pt x="328" y="257"/>
                  <a:pt x="213" y="213"/>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4" name="Freeform 122">
            <a:extLst>
              <a:ext uri="{FF2B5EF4-FFF2-40B4-BE49-F238E27FC236}">
                <a16:creationId xmlns:a16="http://schemas.microsoft.com/office/drawing/2014/main" id="{D86D2330-D7F9-F046-B505-F02BC853A518}"/>
              </a:ext>
            </a:extLst>
          </p:cNvPr>
          <p:cNvSpPr>
            <a:spLocks noChangeArrowheads="1"/>
          </p:cNvSpPr>
          <p:nvPr userDrawn="1"/>
        </p:nvSpPr>
        <p:spPr bwMode="auto">
          <a:xfrm>
            <a:off x="771726" y="2319660"/>
            <a:ext cx="174472" cy="222647"/>
          </a:xfrm>
          <a:custGeom>
            <a:avLst/>
            <a:gdLst>
              <a:gd name="T0" fmla="*/ 311 w 320"/>
              <a:gd name="T1" fmla="*/ 345 h 408"/>
              <a:gd name="T2" fmla="*/ 311 w 320"/>
              <a:gd name="T3" fmla="*/ 345 h 408"/>
              <a:gd name="T4" fmla="*/ 240 w 320"/>
              <a:gd name="T5" fmla="*/ 26 h 408"/>
              <a:gd name="T6" fmla="*/ 196 w 320"/>
              <a:gd name="T7" fmla="*/ 0 h 408"/>
              <a:gd name="T8" fmla="*/ 125 w 320"/>
              <a:gd name="T9" fmla="*/ 17 h 408"/>
              <a:gd name="T10" fmla="*/ 213 w 320"/>
              <a:gd name="T11" fmla="*/ 44 h 408"/>
              <a:gd name="T12" fmla="*/ 187 w 320"/>
              <a:gd name="T13" fmla="*/ 123 h 408"/>
              <a:gd name="T14" fmla="*/ 99 w 320"/>
              <a:gd name="T15" fmla="*/ 97 h 408"/>
              <a:gd name="T16" fmla="*/ 125 w 320"/>
              <a:gd name="T17" fmla="*/ 195 h 408"/>
              <a:gd name="T18" fmla="*/ 240 w 320"/>
              <a:gd name="T19" fmla="*/ 336 h 408"/>
              <a:gd name="T20" fmla="*/ 222 w 320"/>
              <a:gd name="T21" fmla="*/ 407 h 408"/>
              <a:gd name="T22" fmla="*/ 284 w 320"/>
              <a:gd name="T23" fmla="*/ 389 h 408"/>
              <a:gd name="T24" fmla="*/ 311 w 320"/>
              <a:gd name="T25" fmla="*/ 34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408">
                <a:moveTo>
                  <a:pt x="311" y="345"/>
                </a:moveTo>
                <a:lnTo>
                  <a:pt x="311" y="345"/>
                </a:lnTo>
                <a:cubicBezTo>
                  <a:pt x="240" y="26"/>
                  <a:pt x="240" y="26"/>
                  <a:pt x="240" y="26"/>
                </a:cubicBezTo>
                <a:cubicBezTo>
                  <a:pt x="231" y="8"/>
                  <a:pt x="213" y="0"/>
                  <a:pt x="196" y="0"/>
                </a:cubicBezTo>
                <a:cubicBezTo>
                  <a:pt x="125" y="17"/>
                  <a:pt x="125" y="17"/>
                  <a:pt x="125" y="17"/>
                </a:cubicBezTo>
                <a:cubicBezTo>
                  <a:pt x="143" y="17"/>
                  <a:pt x="178" y="26"/>
                  <a:pt x="213" y="44"/>
                </a:cubicBezTo>
                <a:cubicBezTo>
                  <a:pt x="187" y="123"/>
                  <a:pt x="187" y="123"/>
                  <a:pt x="187" y="123"/>
                </a:cubicBezTo>
                <a:cubicBezTo>
                  <a:pt x="187" y="123"/>
                  <a:pt x="160" y="97"/>
                  <a:pt x="99" y="97"/>
                </a:cubicBezTo>
                <a:cubicBezTo>
                  <a:pt x="36" y="88"/>
                  <a:pt x="0" y="159"/>
                  <a:pt x="125" y="195"/>
                </a:cubicBezTo>
                <a:cubicBezTo>
                  <a:pt x="213" y="230"/>
                  <a:pt x="240" y="283"/>
                  <a:pt x="240" y="336"/>
                </a:cubicBezTo>
                <a:cubicBezTo>
                  <a:pt x="240" y="363"/>
                  <a:pt x="231" y="389"/>
                  <a:pt x="222" y="407"/>
                </a:cubicBezTo>
                <a:cubicBezTo>
                  <a:pt x="284" y="389"/>
                  <a:pt x="284" y="389"/>
                  <a:pt x="284" y="389"/>
                </a:cubicBezTo>
                <a:cubicBezTo>
                  <a:pt x="302" y="380"/>
                  <a:pt x="319" y="363"/>
                  <a:pt x="311" y="345"/>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5" name="TextBox 54">
            <a:extLst>
              <a:ext uri="{FF2B5EF4-FFF2-40B4-BE49-F238E27FC236}">
                <a16:creationId xmlns:a16="http://schemas.microsoft.com/office/drawing/2014/main" id="{9D833490-A3D4-994C-9314-3CCF3E8D20B3}"/>
              </a:ext>
            </a:extLst>
          </p:cNvPr>
          <p:cNvSpPr txBox="1"/>
          <p:nvPr userDrawn="1"/>
        </p:nvSpPr>
        <p:spPr>
          <a:xfrm>
            <a:off x="683568" y="2787774"/>
            <a:ext cx="1080120" cy="138499"/>
          </a:xfrm>
          <a:prstGeom prst="rect">
            <a:avLst/>
          </a:prstGeom>
          <a:noFill/>
        </p:spPr>
        <p:txBody>
          <a:bodyPr wrap="square" lIns="0" tIns="0" rIns="0" bIns="0" rtlCol="0">
            <a:spAutoFit/>
          </a:bodyPr>
          <a:lstStyle/>
          <a:p>
            <a:r>
              <a:rPr lang="en-US" sz="900" b="1" cap="all">
                <a:solidFill>
                  <a:schemeClr val="accent6"/>
                </a:solidFill>
                <a:latin typeface="Arial"/>
                <a:cs typeface="Arial"/>
              </a:rPr>
              <a:t>DAIRY and farm</a:t>
            </a:r>
          </a:p>
        </p:txBody>
      </p:sp>
      <p:sp>
        <p:nvSpPr>
          <p:cNvPr id="56" name="TextBox 55">
            <a:extLst>
              <a:ext uri="{FF2B5EF4-FFF2-40B4-BE49-F238E27FC236}">
                <a16:creationId xmlns:a16="http://schemas.microsoft.com/office/drawing/2014/main" id="{0443EE34-636C-F74C-9F16-D43B1DD968FC}"/>
              </a:ext>
            </a:extLst>
          </p:cNvPr>
          <p:cNvSpPr txBox="1"/>
          <p:nvPr userDrawn="1"/>
        </p:nvSpPr>
        <p:spPr>
          <a:xfrm>
            <a:off x="683568" y="483518"/>
            <a:ext cx="1080120" cy="138499"/>
          </a:xfrm>
          <a:prstGeom prst="rect">
            <a:avLst/>
          </a:prstGeom>
          <a:noFill/>
        </p:spPr>
        <p:txBody>
          <a:bodyPr wrap="square" lIns="0" tIns="0" rIns="0" bIns="0" rtlCol="0">
            <a:spAutoFit/>
          </a:bodyPr>
          <a:lstStyle/>
          <a:p>
            <a:r>
              <a:rPr lang="en-US" sz="900" b="1" cap="all">
                <a:solidFill>
                  <a:schemeClr val="accent6"/>
                </a:solidFill>
                <a:latin typeface="Arial"/>
                <a:cs typeface="Arial"/>
              </a:rPr>
              <a:t>SOCIAL</a:t>
            </a:r>
          </a:p>
        </p:txBody>
      </p:sp>
      <p:sp>
        <p:nvSpPr>
          <p:cNvPr id="57" name="TextBox 56">
            <a:extLst>
              <a:ext uri="{FF2B5EF4-FFF2-40B4-BE49-F238E27FC236}">
                <a16:creationId xmlns:a16="http://schemas.microsoft.com/office/drawing/2014/main" id="{A2A4FB5A-45D5-CC4B-B0C1-90DC857C45F2}"/>
              </a:ext>
            </a:extLst>
          </p:cNvPr>
          <p:cNvSpPr txBox="1"/>
          <p:nvPr userDrawn="1"/>
        </p:nvSpPr>
        <p:spPr>
          <a:xfrm>
            <a:off x="683568" y="3651870"/>
            <a:ext cx="1080120" cy="138499"/>
          </a:xfrm>
          <a:prstGeom prst="rect">
            <a:avLst/>
          </a:prstGeom>
          <a:noFill/>
        </p:spPr>
        <p:txBody>
          <a:bodyPr wrap="square" lIns="0" tIns="0" rIns="0" bIns="0" rtlCol="0">
            <a:spAutoFit/>
          </a:bodyPr>
          <a:lstStyle/>
          <a:p>
            <a:r>
              <a:rPr lang="en-US" sz="900" b="1" cap="all">
                <a:solidFill>
                  <a:schemeClr val="accent6"/>
                </a:solidFill>
                <a:latin typeface="Arial"/>
                <a:cs typeface="Arial"/>
              </a:rPr>
              <a:t>Trade</a:t>
            </a:r>
          </a:p>
        </p:txBody>
      </p:sp>
      <p:sp>
        <p:nvSpPr>
          <p:cNvPr id="58" name="TextBox 57">
            <a:extLst>
              <a:ext uri="{FF2B5EF4-FFF2-40B4-BE49-F238E27FC236}">
                <a16:creationId xmlns:a16="http://schemas.microsoft.com/office/drawing/2014/main" id="{242F9ADB-D6B5-B247-8A67-E669ECD6ACB3}"/>
              </a:ext>
            </a:extLst>
          </p:cNvPr>
          <p:cNvSpPr txBox="1"/>
          <p:nvPr userDrawn="1"/>
        </p:nvSpPr>
        <p:spPr>
          <a:xfrm>
            <a:off x="1763688" y="3651871"/>
            <a:ext cx="1568548" cy="138499"/>
          </a:xfrm>
          <a:prstGeom prst="rect">
            <a:avLst/>
          </a:prstGeom>
          <a:noFill/>
        </p:spPr>
        <p:txBody>
          <a:bodyPr wrap="square" lIns="0" tIns="0" rIns="0" bIns="0" rtlCol="0">
            <a:spAutoFit/>
          </a:bodyPr>
          <a:lstStyle/>
          <a:p>
            <a:r>
              <a:rPr lang="en-US" sz="900" b="1" cap="all">
                <a:solidFill>
                  <a:schemeClr val="accent6"/>
                </a:solidFill>
                <a:latin typeface="Arial"/>
                <a:cs typeface="Arial"/>
              </a:rPr>
              <a:t>Health and fitness</a:t>
            </a:r>
          </a:p>
        </p:txBody>
      </p:sp>
      <p:grpSp>
        <p:nvGrpSpPr>
          <p:cNvPr id="59" name="Group 9">
            <a:extLst>
              <a:ext uri="{FF2B5EF4-FFF2-40B4-BE49-F238E27FC236}">
                <a16:creationId xmlns:a16="http://schemas.microsoft.com/office/drawing/2014/main" id="{7DBCED3E-13D7-FC40-816F-6FB929AFFFDB}"/>
              </a:ext>
            </a:extLst>
          </p:cNvPr>
          <p:cNvGrpSpPr>
            <a:grpSpLocks noChangeAspect="1"/>
          </p:cNvGrpSpPr>
          <p:nvPr userDrawn="1"/>
        </p:nvGrpSpPr>
        <p:grpSpPr bwMode="auto">
          <a:xfrm>
            <a:off x="1279525" y="3078169"/>
            <a:ext cx="119063" cy="252413"/>
            <a:chOff x="806" y="1939"/>
            <a:chExt cx="75" cy="159"/>
          </a:xfrm>
          <a:solidFill>
            <a:schemeClr val="accent6"/>
          </a:solidFill>
        </p:grpSpPr>
        <p:sp>
          <p:nvSpPr>
            <p:cNvPr id="60" name="Freeform 11">
              <a:extLst>
                <a:ext uri="{FF2B5EF4-FFF2-40B4-BE49-F238E27FC236}">
                  <a16:creationId xmlns:a16="http://schemas.microsoft.com/office/drawing/2014/main" id="{F53F097B-8C28-E046-87AF-4030EB7AA9A9}"/>
                </a:ext>
              </a:extLst>
            </p:cNvPr>
            <p:cNvSpPr>
              <a:spLocks noEditPoints="1"/>
            </p:cNvSpPr>
            <p:nvPr/>
          </p:nvSpPr>
          <p:spPr bwMode="auto">
            <a:xfrm>
              <a:off x="806" y="1939"/>
              <a:ext cx="75" cy="159"/>
            </a:xfrm>
            <a:custGeom>
              <a:avLst/>
              <a:gdLst>
                <a:gd name="T0" fmla="*/ 516 w 1642"/>
                <a:gd name="T1" fmla="*/ 361 h 3334"/>
                <a:gd name="T2" fmla="*/ 436 w 1642"/>
                <a:gd name="T3" fmla="*/ 500 h 3334"/>
                <a:gd name="T4" fmla="*/ 330 w 1642"/>
                <a:gd name="T5" fmla="*/ 620 h 3334"/>
                <a:gd name="T6" fmla="*/ 218 w 1642"/>
                <a:gd name="T7" fmla="*/ 734 h 3334"/>
                <a:gd name="T8" fmla="*/ 127 w 1642"/>
                <a:gd name="T9" fmla="*/ 856 h 3334"/>
                <a:gd name="T10" fmla="*/ 80 w 1642"/>
                <a:gd name="T11" fmla="*/ 1004 h 3334"/>
                <a:gd name="T12" fmla="*/ 89 w 1642"/>
                <a:gd name="T13" fmla="*/ 3063 h 3334"/>
                <a:gd name="T14" fmla="*/ 172 w 1642"/>
                <a:gd name="T15" fmla="*/ 3189 h 3334"/>
                <a:gd name="T16" fmla="*/ 311 w 1642"/>
                <a:gd name="T17" fmla="*/ 3254 h 3334"/>
                <a:gd name="T18" fmla="*/ 1369 w 1642"/>
                <a:gd name="T19" fmla="*/ 3245 h 3334"/>
                <a:gd name="T20" fmla="*/ 1496 w 1642"/>
                <a:gd name="T21" fmla="*/ 3163 h 3334"/>
                <a:gd name="T22" fmla="*/ 1561 w 1642"/>
                <a:gd name="T23" fmla="*/ 3025 h 3334"/>
                <a:gd name="T24" fmla="*/ 1554 w 1642"/>
                <a:gd name="T25" fmla="*/ 964 h 3334"/>
                <a:gd name="T26" fmla="*/ 1495 w 1642"/>
                <a:gd name="T27" fmla="*/ 823 h 3334"/>
                <a:gd name="T28" fmla="*/ 1396 w 1642"/>
                <a:gd name="T29" fmla="*/ 705 h 3334"/>
                <a:gd name="T30" fmla="*/ 1284 w 1642"/>
                <a:gd name="T31" fmla="*/ 591 h 3334"/>
                <a:gd name="T32" fmla="*/ 1182 w 1642"/>
                <a:gd name="T33" fmla="*/ 468 h 3334"/>
                <a:gd name="T34" fmla="*/ 1113 w 1642"/>
                <a:gd name="T35" fmla="*/ 320 h 3334"/>
                <a:gd name="T36" fmla="*/ 508 w 1642"/>
                <a:gd name="T37" fmla="*/ 78 h 3334"/>
                <a:gd name="T38" fmla="*/ 469 w 1642"/>
                <a:gd name="T39" fmla="*/ 117 h 3334"/>
                <a:gd name="T40" fmla="*/ 508 w 1642"/>
                <a:gd name="T41" fmla="*/ 155 h 3334"/>
                <a:gd name="T42" fmla="*/ 1169 w 1642"/>
                <a:gd name="T43" fmla="*/ 132 h 3334"/>
                <a:gd name="T44" fmla="*/ 1149 w 1642"/>
                <a:gd name="T45" fmla="*/ 81 h 3334"/>
                <a:gd name="T46" fmla="*/ 1133 w 1642"/>
                <a:gd name="T47" fmla="*/ 0 h 3334"/>
                <a:gd name="T48" fmla="*/ 1225 w 1642"/>
                <a:gd name="T49" fmla="*/ 44 h 3334"/>
                <a:gd name="T50" fmla="*/ 1248 w 1642"/>
                <a:gd name="T51" fmla="*/ 141 h 3334"/>
                <a:gd name="T52" fmla="*/ 1196 w 1642"/>
                <a:gd name="T53" fmla="*/ 214 h 3334"/>
                <a:gd name="T54" fmla="*/ 1203 w 1642"/>
                <a:gd name="T55" fmla="*/ 344 h 3334"/>
                <a:gd name="T56" fmla="*/ 1284 w 1642"/>
                <a:gd name="T57" fmla="*/ 476 h 3334"/>
                <a:gd name="T58" fmla="*/ 1395 w 1642"/>
                <a:gd name="T59" fmla="*/ 593 h 3334"/>
                <a:gd name="T60" fmla="*/ 1505 w 1642"/>
                <a:gd name="T61" fmla="*/ 707 h 3334"/>
                <a:gd name="T62" fmla="*/ 1593 w 1642"/>
                <a:gd name="T63" fmla="*/ 838 h 3334"/>
                <a:gd name="T64" fmla="*/ 1640 w 1642"/>
                <a:gd name="T65" fmla="*/ 1000 h 3334"/>
                <a:gd name="T66" fmla="*/ 1629 w 1642"/>
                <a:gd name="T67" fmla="*/ 3077 h 3334"/>
                <a:gd name="T68" fmla="*/ 1538 w 1642"/>
                <a:gd name="T69" fmla="*/ 3232 h 3334"/>
                <a:gd name="T70" fmla="*/ 1383 w 1642"/>
                <a:gd name="T71" fmla="*/ 3322 h 3334"/>
                <a:gd name="T72" fmla="*/ 304 w 1642"/>
                <a:gd name="T73" fmla="*/ 3331 h 3334"/>
                <a:gd name="T74" fmla="*/ 137 w 1642"/>
                <a:gd name="T75" fmla="*/ 3262 h 3334"/>
                <a:gd name="T76" fmla="*/ 28 w 1642"/>
                <a:gd name="T77" fmla="*/ 3121 h 3334"/>
                <a:gd name="T78" fmla="*/ 0 w 1642"/>
                <a:gd name="T79" fmla="*/ 1047 h 3334"/>
                <a:gd name="T80" fmla="*/ 32 w 1642"/>
                <a:gd name="T81" fmla="*/ 875 h 3334"/>
                <a:gd name="T82" fmla="*/ 112 w 1642"/>
                <a:gd name="T83" fmla="*/ 738 h 3334"/>
                <a:gd name="T84" fmla="*/ 218 w 1642"/>
                <a:gd name="T85" fmla="*/ 621 h 3334"/>
                <a:gd name="T86" fmla="*/ 331 w 1642"/>
                <a:gd name="T87" fmla="*/ 505 h 3334"/>
                <a:gd name="T88" fmla="*/ 422 w 1642"/>
                <a:gd name="T89" fmla="*/ 379 h 3334"/>
                <a:gd name="T90" fmla="*/ 467 w 1642"/>
                <a:gd name="T91" fmla="*/ 225 h 3334"/>
                <a:gd name="T92" fmla="*/ 400 w 1642"/>
                <a:gd name="T93" fmla="*/ 163 h 3334"/>
                <a:gd name="T94" fmla="*/ 402 w 1642"/>
                <a:gd name="T95" fmla="*/ 66 h 3334"/>
                <a:gd name="T96" fmla="*/ 482 w 1642"/>
                <a:gd name="T97" fmla="*/ 4 h 3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42" h="3334">
                  <a:moveTo>
                    <a:pt x="544" y="233"/>
                  </a:moveTo>
                  <a:lnTo>
                    <a:pt x="539" y="278"/>
                  </a:lnTo>
                  <a:lnTo>
                    <a:pt x="529" y="320"/>
                  </a:lnTo>
                  <a:lnTo>
                    <a:pt x="516" y="361"/>
                  </a:lnTo>
                  <a:lnTo>
                    <a:pt x="500" y="399"/>
                  </a:lnTo>
                  <a:lnTo>
                    <a:pt x="480" y="434"/>
                  </a:lnTo>
                  <a:lnTo>
                    <a:pt x="460" y="468"/>
                  </a:lnTo>
                  <a:lnTo>
                    <a:pt x="436" y="500"/>
                  </a:lnTo>
                  <a:lnTo>
                    <a:pt x="412" y="532"/>
                  </a:lnTo>
                  <a:lnTo>
                    <a:pt x="385" y="563"/>
                  </a:lnTo>
                  <a:lnTo>
                    <a:pt x="357" y="591"/>
                  </a:lnTo>
                  <a:lnTo>
                    <a:pt x="330" y="620"/>
                  </a:lnTo>
                  <a:lnTo>
                    <a:pt x="301" y="648"/>
                  </a:lnTo>
                  <a:lnTo>
                    <a:pt x="273" y="677"/>
                  </a:lnTo>
                  <a:lnTo>
                    <a:pt x="244" y="705"/>
                  </a:lnTo>
                  <a:lnTo>
                    <a:pt x="218" y="734"/>
                  </a:lnTo>
                  <a:lnTo>
                    <a:pt x="192" y="763"/>
                  </a:lnTo>
                  <a:lnTo>
                    <a:pt x="168" y="793"/>
                  </a:lnTo>
                  <a:lnTo>
                    <a:pt x="147" y="823"/>
                  </a:lnTo>
                  <a:lnTo>
                    <a:pt x="127" y="856"/>
                  </a:lnTo>
                  <a:lnTo>
                    <a:pt x="111" y="890"/>
                  </a:lnTo>
                  <a:lnTo>
                    <a:pt x="97" y="926"/>
                  </a:lnTo>
                  <a:lnTo>
                    <a:pt x="86" y="964"/>
                  </a:lnTo>
                  <a:lnTo>
                    <a:pt x="80" y="1004"/>
                  </a:lnTo>
                  <a:lnTo>
                    <a:pt x="78" y="1047"/>
                  </a:lnTo>
                  <a:lnTo>
                    <a:pt x="78" y="2985"/>
                  </a:lnTo>
                  <a:lnTo>
                    <a:pt x="81" y="3025"/>
                  </a:lnTo>
                  <a:lnTo>
                    <a:pt x="89" y="3063"/>
                  </a:lnTo>
                  <a:lnTo>
                    <a:pt x="104" y="3100"/>
                  </a:lnTo>
                  <a:lnTo>
                    <a:pt x="122" y="3132"/>
                  </a:lnTo>
                  <a:lnTo>
                    <a:pt x="146" y="3163"/>
                  </a:lnTo>
                  <a:lnTo>
                    <a:pt x="172" y="3189"/>
                  </a:lnTo>
                  <a:lnTo>
                    <a:pt x="203" y="3213"/>
                  </a:lnTo>
                  <a:lnTo>
                    <a:pt x="236" y="3231"/>
                  </a:lnTo>
                  <a:lnTo>
                    <a:pt x="273" y="3245"/>
                  </a:lnTo>
                  <a:lnTo>
                    <a:pt x="311" y="3254"/>
                  </a:lnTo>
                  <a:lnTo>
                    <a:pt x="352" y="3257"/>
                  </a:lnTo>
                  <a:lnTo>
                    <a:pt x="1289" y="3257"/>
                  </a:lnTo>
                  <a:lnTo>
                    <a:pt x="1331" y="3254"/>
                  </a:lnTo>
                  <a:lnTo>
                    <a:pt x="1369" y="3245"/>
                  </a:lnTo>
                  <a:lnTo>
                    <a:pt x="1406" y="3231"/>
                  </a:lnTo>
                  <a:lnTo>
                    <a:pt x="1438" y="3213"/>
                  </a:lnTo>
                  <a:lnTo>
                    <a:pt x="1469" y="3189"/>
                  </a:lnTo>
                  <a:lnTo>
                    <a:pt x="1496" y="3163"/>
                  </a:lnTo>
                  <a:lnTo>
                    <a:pt x="1519" y="3132"/>
                  </a:lnTo>
                  <a:lnTo>
                    <a:pt x="1538" y="3100"/>
                  </a:lnTo>
                  <a:lnTo>
                    <a:pt x="1551" y="3063"/>
                  </a:lnTo>
                  <a:lnTo>
                    <a:pt x="1561" y="3025"/>
                  </a:lnTo>
                  <a:lnTo>
                    <a:pt x="1564" y="2985"/>
                  </a:lnTo>
                  <a:lnTo>
                    <a:pt x="1564" y="1047"/>
                  </a:lnTo>
                  <a:lnTo>
                    <a:pt x="1562" y="1004"/>
                  </a:lnTo>
                  <a:lnTo>
                    <a:pt x="1554" y="964"/>
                  </a:lnTo>
                  <a:lnTo>
                    <a:pt x="1545" y="926"/>
                  </a:lnTo>
                  <a:lnTo>
                    <a:pt x="1531" y="890"/>
                  </a:lnTo>
                  <a:lnTo>
                    <a:pt x="1514" y="856"/>
                  </a:lnTo>
                  <a:lnTo>
                    <a:pt x="1495" y="823"/>
                  </a:lnTo>
                  <a:lnTo>
                    <a:pt x="1473" y="793"/>
                  </a:lnTo>
                  <a:lnTo>
                    <a:pt x="1449" y="763"/>
                  </a:lnTo>
                  <a:lnTo>
                    <a:pt x="1424" y="734"/>
                  </a:lnTo>
                  <a:lnTo>
                    <a:pt x="1396" y="705"/>
                  </a:lnTo>
                  <a:lnTo>
                    <a:pt x="1369" y="677"/>
                  </a:lnTo>
                  <a:lnTo>
                    <a:pt x="1340" y="648"/>
                  </a:lnTo>
                  <a:lnTo>
                    <a:pt x="1312" y="620"/>
                  </a:lnTo>
                  <a:lnTo>
                    <a:pt x="1284" y="591"/>
                  </a:lnTo>
                  <a:lnTo>
                    <a:pt x="1257" y="563"/>
                  </a:lnTo>
                  <a:lnTo>
                    <a:pt x="1230" y="532"/>
                  </a:lnTo>
                  <a:lnTo>
                    <a:pt x="1205" y="500"/>
                  </a:lnTo>
                  <a:lnTo>
                    <a:pt x="1182" y="468"/>
                  </a:lnTo>
                  <a:lnTo>
                    <a:pt x="1160" y="434"/>
                  </a:lnTo>
                  <a:lnTo>
                    <a:pt x="1142" y="399"/>
                  </a:lnTo>
                  <a:lnTo>
                    <a:pt x="1125" y="361"/>
                  </a:lnTo>
                  <a:lnTo>
                    <a:pt x="1113" y="320"/>
                  </a:lnTo>
                  <a:lnTo>
                    <a:pt x="1103" y="278"/>
                  </a:lnTo>
                  <a:lnTo>
                    <a:pt x="1098" y="233"/>
                  </a:lnTo>
                  <a:lnTo>
                    <a:pt x="544" y="233"/>
                  </a:lnTo>
                  <a:close/>
                  <a:moveTo>
                    <a:pt x="508" y="78"/>
                  </a:moveTo>
                  <a:lnTo>
                    <a:pt x="493" y="81"/>
                  </a:lnTo>
                  <a:lnTo>
                    <a:pt x="480" y="89"/>
                  </a:lnTo>
                  <a:lnTo>
                    <a:pt x="472" y="101"/>
                  </a:lnTo>
                  <a:lnTo>
                    <a:pt x="469" y="117"/>
                  </a:lnTo>
                  <a:lnTo>
                    <a:pt x="472" y="132"/>
                  </a:lnTo>
                  <a:lnTo>
                    <a:pt x="480" y="144"/>
                  </a:lnTo>
                  <a:lnTo>
                    <a:pt x="493" y="152"/>
                  </a:lnTo>
                  <a:lnTo>
                    <a:pt x="508" y="155"/>
                  </a:lnTo>
                  <a:lnTo>
                    <a:pt x="1133" y="155"/>
                  </a:lnTo>
                  <a:lnTo>
                    <a:pt x="1149" y="152"/>
                  </a:lnTo>
                  <a:lnTo>
                    <a:pt x="1161" y="144"/>
                  </a:lnTo>
                  <a:lnTo>
                    <a:pt x="1169" y="132"/>
                  </a:lnTo>
                  <a:lnTo>
                    <a:pt x="1172" y="117"/>
                  </a:lnTo>
                  <a:lnTo>
                    <a:pt x="1169" y="101"/>
                  </a:lnTo>
                  <a:lnTo>
                    <a:pt x="1161" y="89"/>
                  </a:lnTo>
                  <a:lnTo>
                    <a:pt x="1149" y="81"/>
                  </a:lnTo>
                  <a:lnTo>
                    <a:pt x="1133" y="78"/>
                  </a:lnTo>
                  <a:lnTo>
                    <a:pt x="508" y="78"/>
                  </a:lnTo>
                  <a:close/>
                  <a:moveTo>
                    <a:pt x="508" y="0"/>
                  </a:moveTo>
                  <a:lnTo>
                    <a:pt x="1133" y="0"/>
                  </a:lnTo>
                  <a:lnTo>
                    <a:pt x="1160" y="4"/>
                  </a:lnTo>
                  <a:lnTo>
                    <a:pt x="1185" y="13"/>
                  </a:lnTo>
                  <a:lnTo>
                    <a:pt x="1206" y="26"/>
                  </a:lnTo>
                  <a:lnTo>
                    <a:pt x="1225" y="44"/>
                  </a:lnTo>
                  <a:lnTo>
                    <a:pt x="1239" y="66"/>
                  </a:lnTo>
                  <a:lnTo>
                    <a:pt x="1247" y="90"/>
                  </a:lnTo>
                  <a:lnTo>
                    <a:pt x="1250" y="117"/>
                  </a:lnTo>
                  <a:lnTo>
                    <a:pt x="1248" y="141"/>
                  </a:lnTo>
                  <a:lnTo>
                    <a:pt x="1241" y="163"/>
                  </a:lnTo>
                  <a:lnTo>
                    <a:pt x="1229" y="184"/>
                  </a:lnTo>
                  <a:lnTo>
                    <a:pt x="1215" y="201"/>
                  </a:lnTo>
                  <a:lnTo>
                    <a:pt x="1196" y="214"/>
                  </a:lnTo>
                  <a:lnTo>
                    <a:pt x="1175" y="225"/>
                  </a:lnTo>
                  <a:lnTo>
                    <a:pt x="1181" y="267"/>
                  </a:lnTo>
                  <a:lnTo>
                    <a:pt x="1190" y="307"/>
                  </a:lnTo>
                  <a:lnTo>
                    <a:pt x="1203" y="344"/>
                  </a:lnTo>
                  <a:lnTo>
                    <a:pt x="1220" y="379"/>
                  </a:lnTo>
                  <a:lnTo>
                    <a:pt x="1238" y="413"/>
                  </a:lnTo>
                  <a:lnTo>
                    <a:pt x="1261" y="444"/>
                  </a:lnTo>
                  <a:lnTo>
                    <a:pt x="1284" y="476"/>
                  </a:lnTo>
                  <a:lnTo>
                    <a:pt x="1311" y="505"/>
                  </a:lnTo>
                  <a:lnTo>
                    <a:pt x="1338" y="535"/>
                  </a:lnTo>
                  <a:lnTo>
                    <a:pt x="1366" y="565"/>
                  </a:lnTo>
                  <a:lnTo>
                    <a:pt x="1395" y="593"/>
                  </a:lnTo>
                  <a:lnTo>
                    <a:pt x="1424" y="621"/>
                  </a:lnTo>
                  <a:lnTo>
                    <a:pt x="1452" y="649"/>
                  </a:lnTo>
                  <a:lnTo>
                    <a:pt x="1478" y="678"/>
                  </a:lnTo>
                  <a:lnTo>
                    <a:pt x="1505" y="707"/>
                  </a:lnTo>
                  <a:lnTo>
                    <a:pt x="1530" y="738"/>
                  </a:lnTo>
                  <a:lnTo>
                    <a:pt x="1553" y="770"/>
                  </a:lnTo>
                  <a:lnTo>
                    <a:pt x="1574" y="803"/>
                  </a:lnTo>
                  <a:lnTo>
                    <a:pt x="1593" y="838"/>
                  </a:lnTo>
                  <a:lnTo>
                    <a:pt x="1610" y="875"/>
                  </a:lnTo>
                  <a:lnTo>
                    <a:pt x="1623" y="915"/>
                  </a:lnTo>
                  <a:lnTo>
                    <a:pt x="1633" y="956"/>
                  </a:lnTo>
                  <a:lnTo>
                    <a:pt x="1640" y="1000"/>
                  </a:lnTo>
                  <a:lnTo>
                    <a:pt x="1642" y="1047"/>
                  </a:lnTo>
                  <a:lnTo>
                    <a:pt x="1642" y="2985"/>
                  </a:lnTo>
                  <a:lnTo>
                    <a:pt x="1639" y="3033"/>
                  </a:lnTo>
                  <a:lnTo>
                    <a:pt x="1629" y="3077"/>
                  </a:lnTo>
                  <a:lnTo>
                    <a:pt x="1614" y="3121"/>
                  </a:lnTo>
                  <a:lnTo>
                    <a:pt x="1593" y="3161"/>
                  </a:lnTo>
                  <a:lnTo>
                    <a:pt x="1568" y="3199"/>
                  </a:lnTo>
                  <a:lnTo>
                    <a:pt x="1538" y="3232"/>
                  </a:lnTo>
                  <a:lnTo>
                    <a:pt x="1505" y="3262"/>
                  </a:lnTo>
                  <a:lnTo>
                    <a:pt x="1467" y="3286"/>
                  </a:lnTo>
                  <a:lnTo>
                    <a:pt x="1427" y="3307"/>
                  </a:lnTo>
                  <a:lnTo>
                    <a:pt x="1383" y="3322"/>
                  </a:lnTo>
                  <a:lnTo>
                    <a:pt x="1338" y="3331"/>
                  </a:lnTo>
                  <a:lnTo>
                    <a:pt x="1289" y="3334"/>
                  </a:lnTo>
                  <a:lnTo>
                    <a:pt x="352" y="3334"/>
                  </a:lnTo>
                  <a:lnTo>
                    <a:pt x="304" y="3331"/>
                  </a:lnTo>
                  <a:lnTo>
                    <a:pt x="259" y="3322"/>
                  </a:lnTo>
                  <a:lnTo>
                    <a:pt x="215" y="3307"/>
                  </a:lnTo>
                  <a:lnTo>
                    <a:pt x="175" y="3286"/>
                  </a:lnTo>
                  <a:lnTo>
                    <a:pt x="137" y="3262"/>
                  </a:lnTo>
                  <a:lnTo>
                    <a:pt x="103" y="3232"/>
                  </a:lnTo>
                  <a:lnTo>
                    <a:pt x="73" y="3199"/>
                  </a:lnTo>
                  <a:lnTo>
                    <a:pt x="48" y="3161"/>
                  </a:lnTo>
                  <a:lnTo>
                    <a:pt x="28" y="3121"/>
                  </a:lnTo>
                  <a:lnTo>
                    <a:pt x="12" y="3077"/>
                  </a:lnTo>
                  <a:lnTo>
                    <a:pt x="3" y="3033"/>
                  </a:lnTo>
                  <a:lnTo>
                    <a:pt x="0" y="2985"/>
                  </a:lnTo>
                  <a:lnTo>
                    <a:pt x="0" y="1047"/>
                  </a:lnTo>
                  <a:lnTo>
                    <a:pt x="2" y="1000"/>
                  </a:lnTo>
                  <a:lnTo>
                    <a:pt x="8" y="956"/>
                  </a:lnTo>
                  <a:lnTo>
                    <a:pt x="18" y="915"/>
                  </a:lnTo>
                  <a:lnTo>
                    <a:pt x="32" y="875"/>
                  </a:lnTo>
                  <a:lnTo>
                    <a:pt x="48" y="838"/>
                  </a:lnTo>
                  <a:lnTo>
                    <a:pt x="67" y="803"/>
                  </a:lnTo>
                  <a:lnTo>
                    <a:pt x="88" y="770"/>
                  </a:lnTo>
                  <a:lnTo>
                    <a:pt x="112" y="738"/>
                  </a:lnTo>
                  <a:lnTo>
                    <a:pt x="137" y="707"/>
                  </a:lnTo>
                  <a:lnTo>
                    <a:pt x="163" y="678"/>
                  </a:lnTo>
                  <a:lnTo>
                    <a:pt x="190" y="649"/>
                  </a:lnTo>
                  <a:lnTo>
                    <a:pt x="218" y="621"/>
                  </a:lnTo>
                  <a:lnTo>
                    <a:pt x="246" y="593"/>
                  </a:lnTo>
                  <a:lnTo>
                    <a:pt x="275" y="565"/>
                  </a:lnTo>
                  <a:lnTo>
                    <a:pt x="304" y="535"/>
                  </a:lnTo>
                  <a:lnTo>
                    <a:pt x="331" y="505"/>
                  </a:lnTo>
                  <a:lnTo>
                    <a:pt x="357" y="476"/>
                  </a:lnTo>
                  <a:lnTo>
                    <a:pt x="381" y="444"/>
                  </a:lnTo>
                  <a:lnTo>
                    <a:pt x="402" y="413"/>
                  </a:lnTo>
                  <a:lnTo>
                    <a:pt x="422" y="379"/>
                  </a:lnTo>
                  <a:lnTo>
                    <a:pt x="438" y="344"/>
                  </a:lnTo>
                  <a:lnTo>
                    <a:pt x="452" y="307"/>
                  </a:lnTo>
                  <a:lnTo>
                    <a:pt x="461" y="267"/>
                  </a:lnTo>
                  <a:lnTo>
                    <a:pt x="467" y="225"/>
                  </a:lnTo>
                  <a:lnTo>
                    <a:pt x="446" y="214"/>
                  </a:lnTo>
                  <a:lnTo>
                    <a:pt x="427" y="201"/>
                  </a:lnTo>
                  <a:lnTo>
                    <a:pt x="412" y="184"/>
                  </a:lnTo>
                  <a:lnTo>
                    <a:pt x="400" y="163"/>
                  </a:lnTo>
                  <a:lnTo>
                    <a:pt x="393" y="141"/>
                  </a:lnTo>
                  <a:lnTo>
                    <a:pt x="391" y="117"/>
                  </a:lnTo>
                  <a:lnTo>
                    <a:pt x="394" y="90"/>
                  </a:lnTo>
                  <a:lnTo>
                    <a:pt x="402" y="66"/>
                  </a:lnTo>
                  <a:lnTo>
                    <a:pt x="417" y="44"/>
                  </a:lnTo>
                  <a:lnTo>
                    <a:pt x="435" y="26"/>
                  </a:lnTo>
                  <a:lnTo>
                    <a:pt x="457" y="13"/>
                  </a:lnTo>
                  <a:lnTo>
                    <a:pt x="482"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1" name="Freeform 12">
              <a:extLst>
                <a:ext uri="{FF2B5EF4-FFF2-40B4-BE49-F238E27FC236}">
                  <a16:creationId xmlns:a16="http://schemas.microsoft.com/office/drawing/2014/main" id="{F493BD19-5280-324C-9308-159BBA4A5A9C}"/>
                </a:ext>
              </a:extLst>
            </p:cNvPr>
            <p:cNvSpPr>
              <a:spLocks/>
            </p:cNvSpPr>
            <p:nvPr/>
          </p:nvSpPr>
          <p:spPr bwMode="auto">
            <a:xfrm>
              <a:off x="815" y="2001"/>
              <a:ext cx="57" cy="87"/>
            </a:xfrm>
            <a:custGeom>
              <a:avLst/>
              <a:gdLst>
                <a:gd name="T0" fmla="*/ 41 w 1264"/>
                <a:gd name="T1" fmla="*/ 0 h 1817"/>
                <a:gd name="T2" fmla="*/ 86 w 1264"/>
                <a:gd name="T3" fmla="*/ 2 h 1817"/>
                <a:gd name="T4" fmla="*/ 133 w 1264"/>
                <a:gd name="T5" fmla="*/ 8 h 1817"/>
                <a:gd name="T6" fmla="*/ 183 w 1264"/>
                <a:gd name="T7" fmla="*/ 17 h 1817"/>
                <a:gd name="T8" fmla="*/ 234 w 1264"/>
                <a:gd name="T9" fmla="*/ 28 h 1817"/>
                <a:gd name="T10" fmla="*/ 288 w 1264"/>
                <a:gd name="T11" fmla="*/ 42 h 1817"/>
                <a:gd name="T12" fmla="*/ 343 w 1264"/>
                <a:gd name="T13" fmla="*/ 57 h 1817"/>
                <a:gd name="T14" fmla="*/ 399 w 1264"/>
                <a:gd name="T15" fmla="*/ 73 h 1817"/>
                <a:gd name="T16" fmla="*/ 457 w 1264"/>
                <a:gd name="T17" fmla="*/ 89 h 1817"/>
                <a:gd name="T18" fmla="*/ 515 w 1264"/>
                <a:gd name="T19" fmla="*/ 107 h 1817"/>
                <a:gd name="T20" fmla="*/ 575 w 1264"/>
                <a:gd name="T21" fmla="*/ 124 h 1817"/>
                <a:gd name="T22" fmla="*/ 635 w 1264"/>
                <a:gd name="T23" fmla="*/ 141 h 1817"/>
                <a:gd name="T24" fmla="*/ 695 w 1264"/>
                <a:gd name="T25" fmla="*/ 158 h 1817"/>
                <a:gd name="T26" fmla="*/ 756 w 1264"/>
                <a:gd name="T27" fmla="*/ 173 h 1817"/>
                <a:gd name="T28" fmla="*/ 816 w 1264"/>
                <a:gd name="T29" fmla="*/ 186 h 1817"/>
                <a:gd name="T30" fmla="*/ 876 w 1264"/>
                <a:gd name="T31" fmla="*/ 197 h 1817"/>
                <a:gd name="T32" fmla="*/ 934 w 1264"/>
                <a:gd name="T33" fmla="*/ 205 h 1817"/>
                <a:gd name="T34" fmla="*/ 993 w 1264"/>
                <a:gd name="T35" fmla="*/ 212 h 1817"/>
                <a:gd name="T36" fmla="*/ 1050 w 1264"/>
                <a:gd name="T37" fmla="*/ 215 h 1817"/>
                <a:gd name="T38" fmla="*/ 1106 w 1264"/>
                <a:gd name="T39" fmla="*/ 214 h 1817"/>
                <a:gd name="T40" fmla="*/ 1160 w 1264"/>
                <a:gd name="T41" fmla="*/ 209 h 1817"/>
                <a:gd name="T42" fmla="*/ 1213 w 1264"/>
                <a:gd name="T43" fmla="*/ 198 h 1817"/>
                <a:gd name="T44" fmla="*/ 1264 w 1264"/>
                <a:gd name="T45" fmla="*/ 184 h 1817"/>
                <a:gd name="T46" fmla="*/ 1264 w 1264"/>
                <a:gd name="T47" fmla="*/ 1655 h 1817"/>
                <a:gd name="T48" fmla="*/ 1262 w 1264"/>
                <a:gd name="T49" fmla="*/ 1684 h 1817"/>
                <a:gd name="T50" fmla="*/ 1253 w 1264"/>
                <a:gd name="T51" fmla="*/ 1711 h 1817"/>
                <a:gd name="T52" fmla="*/ 1242 w 1264"/>
                <a:gd name="T53" fmla="*/ 1737 h 1817"/>
                <a:gd name="T54" fmla="*/ 1226 w 1264"/>
                <a:gd name="T55" fmla="*/ 1759 h 1817"/>
                <a:gd name="T56" fmla="*/ 1206 w 1264"/>
                <a:gd name="T57" fmla="*/ 1779 h 1817"/>
                <a:gd name="T58" fmla="*/ 1184 w 1264"/>
                <a:gd name="T59" fmla="*/ 1795 h 1817"/>
                <a:gd name="T60" fmla="*/ 1158 w 1264"/>
                <a:gd name="T61" fmla="*/ 1807 h 1817"/>
                <a:gd name="T62" fmla="*/ 1130 w 1264"/>
                <a:gd name="T63" fmla="*/ 1814 h 1817"/>
                <a:gd name="T64" fmla="*/ 1100 w 1264"/>
                <a:gd name="T65" fmla="*/ 1817 h 1817"/>
                <a:gd name="T66" fmla="*/ 163 w 1264"/>
                <a:gd name="T67" fmla="*/ 1817 h 1817"/>
                <a:gd name="T68" fmla="*/ 133 w 1264"/>
                <a:gd name="T69" fmla="*/ 1814 h 1817"/>
                <a:gd name="T70" fmla="*/ 106 w 1264"/>
                <a:gd name="T71" fmla="*/ 1807 h 1817"/>
                <a:gd name="T72" fmla="*/ 80 w 1264"/>
                <a:gd name="T73" fmla="*/ 1795 h 1817"/>
                <a:gd name="T74" fmla="*/ 57 w 1264"/>
                <a:gd name="T75" fmla="*/ 1779 h 1817"/>
                <a:gd name="T76" fmla="*/ 38 w 1264"/>
                <a:gd name="T77" fmla="*/ 1759 h 1817"/>
                <a:gd name="T78" fmla="*/ 21 w 1264"/>
                <a:gd name="T79" fmla="*/ 1737 h 1817"/>
                <a:gd name="T80" fmla="*/ 10 w 1264"/>
                <a:gd name="T81" fmla="*/ 1711 h 1817"/>
                <a:gd name="T82" fmla="*/ 2 w 1264"/>
                <a:gd name="T83" fmla="*/ 1684 h 1817"/>
                <a:gd name="T84" fmla="*/ 0 w 1264"/>
                <a:gd name="T85" fmla="*/ 1655 h 1817"/>
                <a:gd name="T86" fmla="*/ 0 w 1264"/>
                <a:gd name="T87" fmla="*/ 1 h 1817"/>
                <a:gd name="T88" fmla="*/ 41 w 1264"/>
                <a:gd name="T89"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4" h="1817">
                  <a:moveTo>
                    <a:pt x="41" y="0"/>
                  </a:moveTo>
                  <a:lnTo>
                    <a:pt x="86" y="2"/>
                  </a:lnTo>
                  <a:lnTo>
                    <a:pt x="133" y="8"/>
                  </a:lnTo>
                  <a:lnTo>
                    <a:pt x="183" y="17"/>
                  </a:lnTo>
                  <a:lnTo>
                    <a:pt x="234" y="28"/>
                  </a:lnTo>
                  <a:lnTo>
                    <a:pt x="288" y="42"/>
                  </a:lnTo>
                  <a:lnTo>
                    <a:pt x="343" y="57"/>
                  </a:lnTo>
                  <a:lnTo>
                    <a:pt x="399" y="73"/>
                  </a:lnTo>
                  <a:lnTo>
                    <a:pt x="457" y="89"/>
                  </a:lnTo>
                  <a:lnTo>
                    <a:pt x="515" y="107"/>
                  </a:lnTo>
                  <a:lnTo>
                    <a:pt x="575" y="124"/>
                  </a:lnTo>
                  <a:lnTo>
                    <a:pt x="635" y="141"/>
                  </a:lnTo>
                  <a:lnTo>
                    <a:pt x="695" y="158"/>
                  </a:lnTo>
                  <a:lnTo>
                    <a:pt x="756" y="173"/>
                  </a:lnTo>
                  <a:lnTo>
                    <a:pt x="816" y="186"/>
                  </a:lnTo>
                  <a:lnTo>
                    <a:pt x="876" y="197"/>
                  </a:lnTo>
                  <a:lnTo>
                    <a:pt x="934" y="205"/>
                  </a:lnTo>
                  <a:lnTo>
                    <a:pt x="993" y="212"/>
                  </a:lnTo>
                  <a:lnTo>
                    <a:pt x="1050" y="215"/>
                  </a:lnTo>
                  <a:lnTo>
                    <a:pt x="1106" y="214"/>
                  </a:lnTo>
                  <a:lnTo>
                    <a:pt x="1160" y="209"/>
                  </a:lnTo>
                  <a:lnTo>
                    <a:pt x="1213" y="198"/>
                  </a:lnTo>
                  <a:lnTo>
                    <a:pt x="1264" y="184"/>
                  </a:lnTo>
                  <a:lnTo>
                    <a:pt x="1264" y="1655"/>
                  </a:lnTo>
                  <a:lnTo>
                    <a:pt x="1262" y="1684"/>
                  </a:lnTo>
                  <a:lnTo>
                    <a:pt x="1253" y="1711"/>
                  </a:lnTo>
                  <a:lnTo>
                    <a:pt x="1242" y="1737"/>
                  </a:lnTo>
                  <a:lnTo>
                    <a:pt x="1226" y="1759"/>
                  </a:lnTo>
                  <a:lnTo>
                    <a:pt x="1206" y="1779"/>
                  </a:lnTo>
                  <a:lnTo>
                    <a:pt x="1184" y="1795"/>
                  </a:lnTo>
                  <a:lnTo>
                    <a:pt x="1158" y="1807"/>
                  </a:lnTo>
                  <a:lnTo>
                    <a:pt x="1130" y="1814"/>
                  </a:lnTo>
                  <a:lnTo>
                    <a:pt x="1100" y="1817"/>
                  </a:lnTo>
                  <a:lnTo>
                    <a:pt x="163" y="1817"/>
                  </a:lnTo>
                  <a:lnTo>
                    <a:pt x="133" y="1814"/>
                  </a:lnTo>
                  <a:lnTo>
                    <a:pt x="106" y="1807"/>
                  </a:lnTo>
                  <a:lnTo>
                    <a:pt x="80" y="1795"/>
                  </a:lnTo>
                  <a:lnTo>
                    <a:pt x="57" y="1779"/>
                  </a:lnTo>
                  <a:lnTo>
                    <a:pt x="38" y="1759"/>
                  </a:lnTo>
                  <a:lnTo>
                    <a:pt x="21" y="1737"/>
                  </a:lnTo>
                  <a:lnTo>
                    <a:pt x="10" y="1711"/>
                  </a:lnTo>
                  <a:lnTo>
                    <a:pt x="2" y="1684"/>
                  </a:lnTo>
                  <a:lnTo>
                    <a:pt x="0" y="1655"/>
                  </a:lnTo>
                  <a:lnTo>
                    <a:pt x="0"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62" name="Group 15">
            <a:extLst>
              <a:ext uri="{FF2B5EF4-FFF2-40B4-BE49-F238E27FC236}">
                <a16:creationId xmlns:a16="http://schemas.microsoft.com/office/drawing/2014/main" id="{D207831E-B18B-C34B-996E-3C254C14177D}"/>
              </a:ext>
            </a:extLst>
          </p:cNvPr>
          <p:cNvGrpSpPr>
            <a:grpSpLocks noChangeAspect="1"/>
          </p:cNvGrpSpPr>
          <p:nvPr userDrawn="1"/>
        </p:nvGrpSpPr>
        <p:grpSpPr bwMode="auto">
          <a:xfrm>
            <a:off x="683194" y="3076727"/>
            <a:ext cx="303213" cy="255588"/>
            <a:chOff x="2784" y="1540"/>
            <a:chExt cx="191" cy="161"/>
          </a:xfrm>
          <a:solidFill>
            <a:schemeClr val="accent6"/>
          </a:solidFill>
        </p:grpSpPr>
        <p:sp>
          <p:nvSpPr>
            <p:cNvPr id="63" name="Freeform 17">
              <a:extLst>
                <a:ext uri="{FF2B5EF4-FFF2-40B4-BE49-F238E27FC236}">
                  <a16:creationId xmlns:a16="http://schemas.microsoft.com/office/drawing/2014/main" id="{4853202B-DD8D-AF4A-A0A9-3E0325CFC689}"/>
                </a:ext>
              </a:extLst>
            </p:cNvPr>
            <p:cNvSpPr>
              <a:spLocks/>
            </p:cNvSpPr>
            <p:nvPr/>
          </p:nvSpPr>
          <p:spPr bwMode="auto">
            <a:xfrm>
              <a:off x="2891" y="1566"/>
              <a:ext cx="84" cy="135"/>
            </a:xfrm>
            <a:custGeom>
              <a:avLst/>
              <a:gdLst>
                <a:gd name="T0" fmla="*/ 1171 w 1509"/>
                <a:gd name="T1" fmla="*/ 70 h 2301"/>
                <a:gd name="T2" fmla="*/ 1247 w 1509"/>
                <a:gd name="T3" fmla="*/ 215 h 2301"/>
                <a:gd name="T4" fmla="*/ 1307 w 1509"/>
                <a:gd name="T5" fmla="*/ 366 h 2301"/>
                <a:gd name="T6" fmla="*/ 1351 w 1509"/>
                <a:gd name="T7" fmla="*/ 515 h 2301"/>
                <a:gd name="T8" fmla="*/ 1368 w 1509"/>
                <a:gd name="T9" fmla="*/ 619 h 2301"/>
                <a:gd name="T10" fmla="*/ 1380 w 1509"/>
                <a:gd name="T11" fmla="*/ 722 h 2301"/>
                <a:gd name="T12" fmla="*/ 1406 w 1509"/>
                <a:gd name="T13" fmla="*/ 856 h 2301"/>
                <a:gd name="T14" fmla="*/ 1440 w 1509"/>
                <a:gd name="T15" fmla="*/ 1021 h 2301"/>
                <a:gd name="T16" fmla="*/ 1468 w 1509"/>
                <a:gd name="T17" fmla="*/ 1267 h 2301"/>
                <a:gd name="T18" fmla="*/ 1494 w 1509"/>
                <a:gd name="T19" fmla="*/ 1594 h 2301"/>
                <a:gd name="T20" fmla="*/ 1504 w 1509"/>
                <a:gd name="T21" fmla="*/ 1900 h 2301"/>
                <a:gd name="T22" fmla="*/ 1509 w 1509"/>
                <a:gd name="T23" fmla="*/ 2125 h 2301"/>
                <a:gd name="T24" fmla="*/ 1507 w 1509"/>
                <a:gd name="T25" fmla="*/ 2207 h 2301"/>
                <a:gd name="T26" fmla="*/ 1500 w 1509"/>
                <a:gd name="T27" fmla="*/ 2291 h 2301"/>
                <a:gd name="T28" fmla="*/ 1460 w 1509"/>
                <a:gd name="T29" fmla="*/ 2299 h 2301"/>
                <a:gd name="T30" fmla="*/ 1386 w 1509"/>
                <a:gd name="T31" fmla="*/ 2286 h 2301"/>
                <a:gd name="T32" fmla="*/ 1319 w 1509"/>
                <a:gd name="T33" fmla="*/ 2273 h 2301"/>
                <a:gd name="T34" fmla="*/ 1255 w 1509"/>
                <a:gd name="T35" fmla="*/ 2273 h 2301"/>
                <a:gd name="T36" fmla="*/ 1193 w 1509"/>
                <a:gd name="T37" fmla="*/ 2275 h 2301"/>
                <a:gd name="T38" fmla="*/ 850 w 1509"/>
                <a:gd name="T39" fmla="*/ 2278 h 2301"/>
                <a:gd name="T40" fmla="*/ 531 w 1509"/>
                <a:gd name="T41" fmla="*/ 2290 h 2301"/>
                <a:gd name="T42" fmla="*/ 212 w 1509"/>
                <a:gd name="T43" fmla="*/ 2299 h 2301"/>
                <a:gd name="T44" fmla="*/ 70 w 1509"/>
                <a:gd name="T45" fmla="*/ 2292 h 2301"/>
                <a:gd name="T46" fmla="*/ 8 w 1509"/>
                <a:gd name="T47" fmla="*/ 2234 h 2301"/>
                <a:gd name="T48" fmla="*/ 41 w 1509"/>
                <a:gd name="T49" fmla="*/ 2134 h 2301"/>
                <a:gd name="T50" fmla="*/ 87 w 1509"/>
                <a:gd name="T51" fmla="*/ 2039 h 2301"/>
                <a:gd name="T52" fmla="*/ 141 w 1509"/>
                <a:gd name="T53" fmla="*/ 1949 h 2301"/>
                <a:gd name="T54" fmla="*/ 224 w 1509"/>
                <a:gd name="T55" fmla="*/ 1811 h 2301"/>
                <a:gd name="T56" fmla="*/ 303 w 1509"/>
                <a:gd name="T57" fmla="*/ 1672 h 2301"/>
                <a:gd name="T58" fmla="*/ 404 w 1509"/>
                <a:gd name="T59" fmla="*/ 1511 h 2301"/>
                <a:gd name="T60" fmla="*/ 511 w 1509"/>
                <a:gd name="T61" fmla="*/ 1418 h 2301"/>
                <a:gd name="T62" fmla="*/ 605 w 1509"/>
                <a:gd name="T63" fmla="*/ 1400 h 2301"/>
                <a:gd name="T64" fmla="*/ 693 w 1509"/>
                <a:gd name="T65" fmla="*/ 1359 h 2301"/>
                <a:gd name="T66" fmla="*/ 773 w 1509"/>
                <a:gd name="T67" fmla="*/ 1298 h 2301"/>
                <a:gd name="T68" fmla="*/ 840 w 1509"/>
                <a:gd name="T69" fmla="*/ 1220 h 2301"/>
                <a:gd name="T70" fmla="*/ 875 w 1509"/>
                <a:gd name="T71" fmla="*/ 1163 h 2301"/>
                <a:gd name="T72" fmla="*/ 907 w 1509"/>
                <a:gd name="T73" fmla="*/ 1096 h 2301"/>
                <a:gd name="T74" fmla="*/ 933 w 1509"/>
                <a:gd name="T75" fmla="*/ 1023 h 2301"/>
                <a:gd name="T76" fmla="*/ 952 w 1509"/>
                <a:gd name="T77" fmla="*/ 945 h 2301"/>
                <a:gd name="T78" fmla="*/ 961 w 1509"/>
                <a:gd name="T79" fmla="*/ 867 h 2301"/>
                <a:gd name="T80" fmla="*/ 959 w 1509"/>
                <a:gd name="T81" fmla="*/ 791 h 2301"/>
                <a:gd name="T82" fmla="*/ 943 w 1509"/>
                <a:gd name="T83" fmla="*/ 720 h 2301"/>
                <a:gd name="T84" fmla="*/ 912 w 1509"/>
                <a:gd name="T85" fmla="*/ 657 h 2301"/>
                <a:gd name="T86" fmla="*/ 943 w 1509"/>
                <a:gd name="T87" fmla="*/ 527 h 2301"/>
                <a:gd name="T88" fmla="*/ 1008 w 1509"/>
                <a:gd name="T89" fmla="*/ 408 h 2301"/>
                <a:gd name="T90" fmla="*/ 1067 w 1509"/>
                <a:gd name="T91" fmla="*/ 286 h 2301"/>
                <a:gd name="T92" fmla="*/ 1110 w 1509"/>
                <a:gd name="T93" fmla="*/ 158 h 2301"/>
                <a:gd name="T94" fmla="*/ 1127 w 1509"/>
                <a:gd name="T95" fmla="*/ 52 h 2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9" h="2301">
                  <a:moveTo>
                    <a:pt x="1126" y="0"/>
                  </a:moveTo>
                  <a:lnTo>
                    <a:pt x="1171" y="70"/>
                  </a:lnTo>
                  <a:lnTo>
                    <a:pt x="1210" y="142"/>
                  </a:lnTo>
                  <a:lnTo>
                    <a:pt x="1247" y="215"/>
                  </a:lnTo>
                  <a:lnTo>
                    <a:pt x="1279" y="290"/>
                  </a:lnTo>
                  <a:lnTo>
                    <a:pt x="1307" y="366"/>
                  </a:lnTo>
                  <a:lnTo>
                    <a:pt x="1331" y="441"/>
                  </a:lnTo>
                  <a:lnTo>
                    <a:pt x="1351" y="515"/>
                  </a:lnTo>
                  <a:lnTo>
                    <a:pt x="1361" y="566"/>
                  </a:lnTo>
                  <a:lnTo>
                    <a:pt x="1368" y="619"/>
                  </a:lnTo>
                  <a:lnTo>
                    <a:pt x="1374" y="671"/>
                  </a:lnTo>
                  <a:lnTo>
                    <a:pt x="1380" y="722"/>
                  </a:lnTo>
                  <a:lnTo>
                    <a:pt x="1389" y="774"/>
                  </a:lnTo>
                  <a:lnTo>
                    <a:pt x="1406" y="856"/>
                  </a:lnTo>
                  <a:lnTo>
                    <a:pt x="1424" y="938"/>
                  </a:lnTo>
                  <a:lnTo>
                    <a:pt x="1440" y="1021"/>
                  </a:lnTo>
                  <a:lnTo>
                    <a:pt x="1450" y="1104"/>
                  </a:lnTo>
                  <a:lnTo>
                    <a:pt x="1468" y="1267"/>
                  </a:lnTo>
                  <a:lnTo>
                    <a:pt x="1483" y="1431"/>
                  </a:lnTo>
                  <a:lnTo>
                    <a:pt x="1494" y="1594"/>
                  </a:lnTo>
                  <a:lnTo>
                    <a:pt x="1499" y="1758"/>
                  </a:lnTo>
                  <a:lnTo>
                    <a:pt x="1504" y="1900"/>
                  </a:lnTo>
                  <a:lnTo>
                    <a:pt x="1507" y="2044"/>
                  </a:lnTo>
                  <a:lnTo>
                    <a:pt x="1509" y="2125"/>
                  </a:lnTo>
                  <a:lnTo>
                    <a:pt x="1509" y="2125"/>
                  </a:lnTo>
                  <a:lnTo>
                    <a:pt x="1507" y="2207"/>
                  </a:lnTo>
                  <a:lnTo>
                    <a:pt x="1504" y="2279"/>
                  </a:lnTo>
                  <a:lnTo>
                    <a:pt x="1500" y="2291"/>
                  </a:lnTo>
                  <a:lnTo>
                    <a:pt x="1498" y="2301"/>
                  </a:lnTo>
                  <a:lnTo>
                    <a:pt x="1460" y="2299"/>
                  </a:lnTo>
                  <a:lnTo>
                    <a:pt x="1423" y="2294"/>
                  </a:lnTo>
                  <a:lnTo>
                    <a:pt x="1386" y="2286"/>
                  </a:lnTo>
                  <a:lnTo>
                    <a:pt x="1349" y="2277"/>
                  </a:lnTo>
                  <a:lnTo>
                    <a:pt x="1319" y="2273"/>
                  </a:lnTo>
                  <a:lnTo>
                    <a:pt x="1287" y="2272"/>
                  </a:lnTo>
                  <a:lnTo>
                    <a:pt x="1255" y="2273"/>
                  </a:lnTo>
                  <a:lnTo>
                    <a:pt x="1223" y="2275"/>
                  </a:lnTo>
                  <a:lnTo>
                    <a:pt x="1193" y="2275"/>
                  </a:lnTo>
                  <a:lnTo>
                    <a:pt x="1021" y="2276"/>
                  </a:lnTo>
                  <a:lnTo>
                    <a:pt x="850" y="2278"/>
                  </a:lnTo>
                  <a:lnTo>
                    <a:pt x="690" y="2283"/>
                  </a:lnTo>
                  <a:lnTo>
                    <a:pt x="531" y="2290"/>
                  </a:lnTo>
                  <a:lnTo>
                    <a:pt x="371" y="2297"/>
                  </a:lnTo>
                  <a:lnTo>
                    <a:pt x="212" y="2299"/>
                  </a:lnTo>
                  <a:lnTo>
                    <a:pt x="141" y="2297"/>
                  </a:lnTo>
                  <a:lnTo>
                    <a:pt x="70" y="2292"/>
                  </a:lnTo>
                  <a:lnTo>
                    <a:pt x="0" y="2285"/>
                  </a:lnTo>
                  <a:lnTo>
                    <a:pt x="8" y="2234"/>
                  </a:lnTo>
                  <a:lnTo>
                    <a:pt x="22" y="2184"/>
                  </a:lnTo>
                  <a:lnTo>
                    <a:pt x="41" y="2134"/>
                  </a:lnTo>
                  <a:lnTo>
                    <a:pt x="63" y="2086"/>
                  </a:lnTo>
                  <a:lnTo>
                    <a:pt x="87" y="2039"/>
                  </a:lnTo>
                  <a:lnTo>
                    <a:pt x="113" y="1994"/>
                  </a:lnTo>
                  <a:lnTo>
                    <a:pt x="141" y="1949"/>
                  </a:lnTo>
                  <a:lnTo>
                    <a:pt x="184" y="1881"/>
                  </a:lnTo>
                  <a:lnTo>
                    <a:pt x="224" y="1811"/>
                  </a:lnTo>
                  <a:lnTo>
                    <a:pt x="264" y="1741"/>
                  </a:lnTo>
                  <a:lnTo>
                    <a:pt x="303" y="1672"/>
                  </a:lnTo>
                  <a:lnTo>
                    <a:pt x="345" y="1603"/>
                  </a:lnTo>
                  <a:lnTo>
                    <a:pt x="404" y="1511"/>
                  </a:lnTo>
                  <a:lnTo>
                    <a:pt x="463" y="1417"/>
                  </a:lnTo>
                  <a:lnTo>
                    <a:pt x="511" y="1418"/>
                  </a:lnTo>
                  <a:lnTo>
                    <a:pt x="559" y="1412"/>
                  </a:lnTo>
                  <a:lnTo>
                    <a:pt x="605" y="1400"/>
                  </a:lnTo>
                  <a:lnTo>
                    <a:pt x="650" y="1382"/>
                  </a:lnTo>
                  <a:lnTo>
                    <a:pt x="693" y="1359"/>
                  </a:lnTo>
                  <a:lnTo>
                    <a:pt x="734" y="1331"/>
                  </a:lnTo>
                  <a:lnTo>
                    <a:pt x="773" y="1298"/>
                  </a:lnTo>
                  <a:lnTo>
                    <a:pt x="807" y="1260"/>
                  </a:lnTo>
                  <a:lnTo>
                    <a:pt x="840" y="1220"/>
                  </a:lnTo>
                  <a:lnTo>
                    <a:pt x="857" y="1193"/>
                  </a:lnTo>
                  <a:lnTo>
                    <a:pt x="875" y="1163"/>
                  </a:lnTo>
                  <a:lnTo>
                    <a:pt x="891" y="1130"/>
                  </a:lnTo>
                  <a:lnTo>
                    <a:pt x="907" y="1096"/>
                  </a:lnTo>
                  <a:lnTo>
                    <a:pt x="920" y="1060"/>
                  </a:lnTo>
                  <a:lnTo>
                    <a:pt x="933" y="1023"/>
                  </a:lnTo>
                  <a:lnTo>
                    <a:pt x="943" y="984"/>
                  </a:lnTo>
                  <a:lnTo>
                    <a:pt x="952" y="945"/>
                  </a:lnTo>
                  <a:lnTo>
                    <a:pt x="958" y="906"/>
                  </a:lnTo>
                  <a:lnTo>
                    <a:pt x="961" y="867"/>
                  </a:lnTo>
                  <a:lnTo>
                    <a:pt x="961" y="829"/>
                  </a:lnTo>
                  <a:lnTo>
                    <a:pt x="959" y="791"/>
                  </a:lnTo>
                  <a:lnTo>
                    <a:pt x="953" y="755"/>
                  </a:lnTo>
                  <a:lnTo>
                    <a:pt x="943" y="720"/>
                  </a:lnTo>
                  <a:lnTo>
                    <a:pt x="930" y="688"/>
                  </a:lnTo>
                  <a:lnTo>
                    <a:pt x="912" y="657"/>
                  </a:lnTo>
                  <a:lnTo>
                    <a:pt x="890" y="630"/>
                  </a:lnTo>
                  <a:lnTo>
                    <a:pt x="943" y="527"/>
                  </a:lnTo>
                  <a:lnTo>
                    <a:pt x="976" y="468"/>
                  </a:lnTo>
                  <a:lnTo>
                    <a:pt x="1008" y="408"/>
                  </a:lnTo>
                  <a:lnTo>
                    <a:pt x="1040" y="347"/>
                  </a:lnTo>
                  <a:lnTo>
                    <a:pt x="1067" y="286"/>
                  </a:lnTo>
                  <a:lnTo>
                    <a:pt x="1091" y="223"/>
                  </a:lnTo>
                  <a:lnTo>
                    <a:pt x="1110" y="158"/>
                  </a:lnTo>
                  <a:lnTo>
                    <a:pt x="1120" y="105"/>
                  </a:lnTo>
                  <a:lnTo>
                    <a:pt x="1127" y="52"/>
                  </a:lnTo>
                  <a:lnTo>
                    <a:pt x="1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4" name="Freeform 18">
              <a:extLst>
                <a:ext uri="{FF2B5EF4-FFF2-40B4-BE49-F238E27FC236}">
                  <a16:creationId xmlns:a16="http://schemas.microsoft.com/office/drawing/2014/main" id="{04E65389-BD8D-6443-BD03-CF8067E135D0}"/>
                </a:ext>
              </a:extLst>
            </p:cNvPr>
            <p:cNvSpPr>
              <a:spLocks noEditPoints="1"/>
            </p:cNvSpPr>
            <p:nvPr/>
          </p:nvSpPr>
          <p:spPr bwMode="auto">
            <a:xfrm>
              <a:off x="2784" y="1540"/>
              <a:ext cx="165" cy="161"/>
            </a:xfrm>
            <a:custGeom>
              <a:avLst/>
              <a:gdLst>
                <a:gd name="T0" fmla="*/ 573 w 2974"/>
                <a:gd name="T1" fmla="*/ 1985 h 2732"/>
                <a:gd name="T2" fmla="*/ 408 w 2974"/>
                <a:gd name="T3" fmla="*/ 2146 h 2732"/>
                <a:gd name="T4" fmla="*/ 458 w 2974"/>
                <a:gd name="T5" fmla="*/ 2310 h 2732"/>
                <a:gd name="T6" fmla="*/ 633 w 2974"/>
                <a:gd name="T7" fmla="*/ 2379 h 2732"/>
                <a:gd name="T8" fmla="*/ 855 w 2974"/>
                <a:gd name="T9" fmla="*/ 2319 h 2732"/>
                <a:gd name="T10" fmla="*/ 945 w 2974"/>
                <a:gd name="T11" fmla="*/ 2127 h 2732"/>
                <a:gd name="T12" fmla="*/ 843 w 2974"/>
                <a:gd name="T13" fmla="*/ 1974 h 2732"/>
                <a:gd name="T14" fmla="*/ 1752 w 2974"/>
                <a:gd name="T15" fmla="*/ 1766 h 2732"/>
                <a:gd name="T16" fmla="*/ 1555 w 2974"/>
                <a:gd name="T17" fmla="*/ 1856 h 2732"/>
                <a:gd name="T18" fmla="*/ 1537 w 2974"/>
                <a:gd name="T19" fmla="*/ 2040 h 2732"/>
                <a:gd name="T20" fmla="*/ 1699 w 2974"/>
                <a:gd name="T21" fmla="*/ 2135 h 2732"/>
                <a:gd name="T22" fmla="*/ 1930 w 2974"/>
                <a:gd name="T23" fmla="*/ 2085 h 2732"/>
                <a:gd name="T24" fmla="*/ 2011 w 2974"/>
                <a:gd name="T25" fmla="*/ 1889 h 2732"/>
                <a:gd name="T26" fmla="*/ 1878 w 2974"/>
                <a:gd name="T27" fmla="*/ 1778 h 2732"/>
                <a:gd name="T28" fmla="*/ 1275 w 2974"/>
                <a:gd name="T29" fmla="*/ 1352 h 2732"/>
                <a:gd name="T30" fmla="*/ 1161 w 2974"/>
                <a:gd name="T31" fmla="*/ 1500 h 2732"/>
                <a:gd name="T32" fmla="*/ 1243 w 2974"/>
                <a:gd name="T33" fmla="*/ 1636 h 2732"/>
                <a:gd name="T34" fmla="*/ 1413 w 2974"/>
                <a:gd name="T35" fmla="*/ 1656 h 2732"/>
                <a:gd name="T36" fmla="*/ 1563 w 2974"/>
                <a:gd name="T37" fmla="*/ 1548 h 2732"/>
                <a:gd name="T38" fmla="*/ 1527 w 2974"/>
                <a:gd name="T39" fmla="*/ 1391 h 2732"/>
                <a:gd name="T40" fmla="*/ 1381 w 2974"/>
                <a:gd name="T41" fmla="*/ 1338 h 2732"/>
                <a:gd name="T42" fmla="*/ 1842 w 2974"/>
                <a:gd name="T43" fmla="*/ 392 h 2732"/>
                <a:gd name="T44" fmla="*/ 1621 w 2974"/>
                <a:gd name="T45" fmla="*/ 541 h 2732"/>
                <a:gd name="T46" fmla="*/ 1583 w 2974"/>
                <a:gd name="T47" fmla="*/ 774 h 2732"/>
                <a:gd name="T48" fmla="*/ 1705 w 2974"/>
                <a:gd name="T49" fmla="*/ 919 h 2732"/>
                <a:gd name="T50" fmla="*/ 1903 w 2974"/>
                <a:gd name="T51" fmla="*/ 957 h 2732"/>
                <a:gd name="T52" fmla="*/ 2168 w 2974"/>
                <a:gd name="T53" fmla="*/ 899 h 2732"/>
                <a:gd name="T54" fmla="*/ 2331 w 2974"/>
                <a:gd name="T55" fmla="*/ 709 h 2732"/>
                <a:gd name="T56" fmla="*/ 2276 w 2974"/>
                <a:gd name="T57" fmla="*/ 473 h 2732"/>
                <a:gd name="T58" fmla="*/ 2093 w 2974"/>
                <a:gd name="T59" fmla="*/ 374 h 2732"/>
                <a:gd name="T60" fmla="*/ 2504 w 2974"/>
                <a:gd name="T61" fmla="*/ 38 h 2732"/>
                <a:gd name="T62" fmla="*/ 2774 w 2974"/>
                <a:gd name="T63" fmla="*/ 161 h 2732"/>
                <a:gd name="T64" fmla="*/ 2889 w 2974"/>
                <a:gd name="T65" fmla="*/ 269 h 2732"/>
                <a:gd name="T66" fmla="*/ 2972 w 2974"/>
                <a:gd name="T67" fmla="*/ 518 h 2732"/>
                <a:gd name="T68" fmla="*/ 2834 w 2974"/>
                <a:gd name="T69" fmla="*/ 857 h 2732"/>
                <a:gd name="T70" fmla="*/ 2472 w 2974"/>
                <a:gd name="T71" fmla="*/ 1104 h 2732"/>
                <a:gd name="T72" fmla="*/ 2174 w 2974"/>
                <a:gd name="T73" fmla="*/ 1319 h 2732"/>
                <a:gd name="T74" fmla="*/ 2095 w 2974"/>
                <a:gd name="T75" fmla="*/ 1555 h 2732"/>
                <a:gd name="T76" fmla="*/ 2194 w 2974"/>
                <a:gd name="T77" fmla="*/ 1771 h 2732"/>
                <a:gd name="T78" fmla="*/ 1990 w 2974"/>
                <a:gd name="T79" fmla="*/ 2345 h 2732"/>
                <a:gd name="T80" fmla="*/ 1842 w 2974"/>
                <a:gd name="T81" fmla="*/ 2708 h 2732"/>
                <a:gd name="T82" fmla="*/ 1705 w 2974"/>
                <a:gd name="T83" fmla="*/ 2691 h 2732"/>
                <a:gd name="T84" fmla="*/ 1550 w 2974"/>
                <a:gd name="T85" fmla="*/ 2565 h 2732"/>
                <a:gd name="T86" fmla="*/ 1215 w 2974"/>
                <a:gd name="T87" fmla="*/ 2474 h 2732"/>
                <a:gd name="T88" fmla="*/ 884 w 2974"/>
                <a:gd name="T89" fmla="*/ 2514 h 2732"/>
                <a:gd name="T90" fmla="*/ 648 w 2974"/>
                <a:gd name="T91" fmla="*/ 2689 h 2732"/>
                <a:gd name="T92" fmla="*/ 452 w 2974"/>
                <a:gd name="T93" fmla="*/ 2718 h 2732"/>
                <a:gd name="T94" fmla="*/ 129 w 2974"/>
                <a:gd name="T95" fmla="*/ 2730 h 2732"/>
                <a:gd name="T96" fmla="*/ 16 w 2974"/>
                <a:gd name="T97" fmla="*/ 2693 h 2732"/>
                <a:gd name="T98" fmla="*/ 48 w 2974"/>
                <a:gd name="T99" fmla="*/ 2500 h 2732"/>
                <a:gd name="T100" fmla="*/ 378 w 2974"/>
                <a:gd name="T101" fmla="*/ 1909 h 2732"/>
                <a:gd name="T102" fmla="*/ 460 w 2974"/>
                <a:gd name="T103" fmla="*/ 1797 h 2732"/>
                <a:gd name="T104" fmla="*/ 617 w 2974"/>
                <a:gd name="T105" fmla="*/ 1741 h 2732"/>
                <a:gd name="T106" fmla="*/ 967 w 2974"/>
                <a:gd name="T107" fmla="*/ 1553 h 2732"/>
                <a:gd name="T108" fmla="*/ 1067 w 2974"/>
                <a:gd name="T109" fmla="*/ 1308 h 2732"/>
                <a:gd name="T110" fmla="*/ 1037 w 2974"/>
                <a:gd name="T111" fmla="*/ 1087 h 2732"/>
                <a:gd name="T112" fmla="*/ 975 w 2974"/>
                <a:gd name="T113" fmla="*/ 990 h 2732"/>
                <a:gd name="T114" fmla="*/ 1161 w 2974"/>
                <a:gd name="T115" fmla="*/ 724 h 2732"/>
                <a:gd name="T116" fmla="*/ 1426 w 2974"/>
                <a:gd name="T117" fmla="*/ 384 h 2732"/>
                <a:gd name="T118" fmla="*/ 1844 w 2974"/>
                <a:gd name="T119" fmla="*/ 59 h 2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74" h="2732">
                  <a:moveTo>
                    <a:pt x="718" y="1954"/>
                  </a:moveTo>
                  <a:lnTo>
                    <a:pt x="713" y="1954"/>
                  </a:lnTo>
                  <a:lnTo>
                    <a:pt x="709" y="1955"/>
                  </a:lnTo>
                  <a:lnTo>
                    <a:pt x="674" y="1959"/>
                  </a:lnTo>
                  <a:lnTo>
                    <a:pt x="640" y="1965"/>
                  </a:lnTo>
                  <a:lnTo>
                    <a:pt x="605" y="1974"/>
                  </a:lnTo>
                  <a:lnTo>
                    <a:pt x="573" y="1985"/>
                  </a:lnTo>
                  <a:lnTo>
                    <a:pt x="542" y="2000"/>
                  </a:lnTo>
                  <a:lnTo>
                    <a:pt x="513" y="2017"/>
                  </a:lnTo>
                  <a:lnTo>
                    <a:pt x="486" y="2036"/>
                  </a:lnTo>
                  <a:lnTo>
                    <a:pt x="462" y="2059"/>
                  </a:lnTo>
                  <a:lnTo>
                    <a:pt x="441" y="2085"/>
                  </a:lnTo>
                  <a:lnTo>
                    <a:pt x="423" y="2114"/>
                  </a:lnTo>
                  <a:lnTo>
                    <a:pt x="408" y="2146"/>
                  </a:lnTo>
                  <a:lnTo>
                    <a:pt x="401" y="2175"/>
                  </a:lnTo>
                  <a:lnTo>
                    <a:pt x="399" y="2202"/>
                  </a:lnTo>
                  <a:lnTo>
                    <a:pt x="402" y="2228"/>
                  </a:lnTo>
                  <a:lnTo>
                    <a:pt x="411" y="2251"/>
                  </a:lnTo>
                  <a:lnTo>
                    <a:pt x="422" y="2273"/>
                  </a:lnTo>
                  <a:lnTo>
                    <a:pt x="438" y="2293"/>
                  </a:lnTo>
                  <a:lnTo>
                    <a:pt x="458" y="2310"/>
                  </a:lnTo>
                  <a:lnTo>
                    <a:pt x="479" y="2326"/>
                  </a:lnTo>
                  <a:lnTo>
                    <a:pt x="503" y="2340"/>
                  </a:lnTo>
                  <a:lnTo>
                    <a:pt x="528" y="2352"/>
                  </a:lnTo>
                  <a:lnTo>
                    <a:pt x="554" y="2362"/>
                  </a:lnTo>
                  <a:lnTo>
                    <a:pt x="580" y="2370"/>
                  </a:lnTo>
                  <a:lnTo>
                    <a:pt x="607" y="2375"/>
                  </a:lnTo>
                  <a:lnTo>
                    <a:pt x="633" y="2379"/>
                  </a:lnTo>
                  <a:lnTo>
                    <a:pt x="667" y="2381"/>
                  </a:lnTo>
                  <a:lnTo>
                    <a:pt x="701" y="2379"/>
                  </a:lnTo>
                  <a:lnTo>
                    <a:pt x="734" y="2374"/>
                  </a:lnTo>
                  <a:lnTo>
                    <a:pt x="767" y="2365"/>
                  </a:lnTo>
                  <a:lnTo>
                    <a:pt x="798" y="2353"/>
                  </a:lnTo>
                  <a:lnTo>
                    <a:pt x="827" y="2337"/>
                  </a:lnTo>
                  <a:lnTo>
                    <a:pt x="855" y="2319"/>
                  </a:lnTo>
                  <a:lnTo>
                    <a:pt x="879" y="2298"/>
                  </a:lnTo>
                  <a:lnTo>
                    <a:pt x="900" y="2273"/>
                  </a:lnTo>
                  <a:lnTo>
                    <a:pt x="916" y="2246"/>
                  </a:lnTo>
                  <a:lnTo>
                    <a:pt x="930" y="2216"/>
                  </a:lnTo>
                  <a:lnTo>
                    <a:pt x="938" y="2184"/>
                  </a:lnTo>
                  <a:lnTo>
                    <a:pt x="943" y="2154"/>
                  </a:lnTo>
                  <a:lnTo>
                    <a:pt x="945" y="2127"/>
                  </a:lnTo>
                  <a:lnTo>
                    <a:pt x="945" y="2100"/>
                  </a:lnTo>
                  <a:lnTo>
                    <a:pt x="940" y="2076"/>
                  </a:lnTo>
                  <a:lnTo>
                    <a:pt x="931" y="2052"/>
                  </a:lnTo>
                  <a:lnTo>
                    <a:pt x="915" y="2029"/>
                  </a:lnTo>
                  <a:lnTo>
                    <a:pt x="894" y="2007"/>
                  </a:lnTo>
                  <a:lnTo>
                    <a:pt x="869" y="1988"/>
                  </a:lnTo>
                  <a:lnTo>
                    <a:pt x="843" y="1974"/>
                  </a:lnTo>
                  <a:lnTo>
                    <a:pt x="818" y="1965"/>
                  </a:lnTo>
                  <a:lnTo>
                    <a:pt x="791" y="1958"/>
                  </a:lnTo>
                  <a:lnTo>
                    <a:pt x="762" y="1955"/>
                  </a:lnTo>
                  <a:lnTo>
                    <a:pt x="732" y="1954"/>
                  </a:lnTo>
                  <a:lnTo>
                    <a:pt x="718" y="1954"/>
                  </a:lnTo>
                  <a:close/>
                  <a:moveTo>
                    <a:pt x="1785" y="1765"/>
                  </a:moveTo>
                  <a:lnTo>
                    <a:pt x="1752" y="1766"/>
                  </a:lnTo>
                  <a:lnTo>
                    <a:pt x="1720" y="1770"/>
                  </a:lnTo>
                  <a:lnTo>
                    <a:pt x="1687" y="1777"/>
                  </a:lnTo>
                  <a:lnTo>
                    <a:pt x="1657" y="1787"/>
                  </a:lnTo>
                  <a:lnTo>
                    <a:pt x="1627" y="1800"/>
                  </a:lnTo>
                  <a:lnTo>
                    <a:pt x="1600" y="1815"/>
                  </a:lnTo>
                  <a:lnTo>
                    <a:pt x="1576" y="1834"/>
                  </a:lnTo>
                  <a:lnTo>
                    <a:pt x="1555" y="1856"/>
                  </a:lnTo>
                  <a:lnTo>
                    <a:pt x="1538" y="1880"/>
                  </a:lnTo>
                  <a:lnTo>
                    <a:pt x="1526" y="1908"/>
                  </a:lnTo>
                  <a:lnTo>
                    <a:pt x="1517" y="1938"/>
                  </a:lnTo>
                  <a:lnTo>
                    <a:pt x="1515" y="1966"/>
                  </a:lnTo>
                  <a:lnTo>
                    <a:pt x="1519" y="1992"/>
                  </a:lnTo>
                  <a:lnTo>
                    <a:pt x="1526" y="2017"/>
                  </a:lnTo>
                  <a:lnTo>
                    <a:pt x="1537" y="2040"/>
                  </a:lnTo>
                  <a:lnTo>
                    <a:pt x="1552" y="2060"/>
                  </a:lnTo>
                  <a:lnTo>
                    <a:pt x="1571" y="2079"/>
                  </a:lnTo>
                  <a:lnTo>
                    <a:pt x="1593" y="2095"/>
                  </a:lnTo>
                  <a:lnTo>
                    <a:pt x="1617" y="2109"/>
                  </a:lnTo>
                  <a:lnTo>
                    <a:pt x="1643" y="2120"/>
                  </a:lnTo>
                  <a:lnTo>
                    <a:pt x="1670" y="2129"/>
                  </a:lnTo>
                  <a:lnTo>
                    <a:pt x="1699" y="2135"/>
                  </a:lnTo>
                  <a:lnTo>
                    <a:pt x="1737" y="2139"/>
                  </a:lnTo>
                  <a:lnTo>
                    <a:pt x="1774" y="2140"/>
                  </a:lnTo>
                  <a:lnTo>
                    <a:pt x="1810" y="2137"/>
                  </a:lnTo>
                  <a:lnTo>
                    <a:pt x="1843" y="2130"/>
                  </a:lnTo>
                  <a:lnTo>
                    <a:pt x="1875" y="2119"/>
                  </a:lnTo>
                  <a:lnTo>
                    <a:pt x="1904" y="2104"/>
                  </a:lnTo>
                  <a:lnTo>
                    <a:pt x="1930" y="2085"/>
                  </a:lnTo>
                  <a:lnTo>
                    <a:pt x="1954" y="2063"/>
                  </a:lnTo>
                  <a:lnTo>
                    <a:pt x="1975" y="2036"/>
                  </a:lnTo>
                  <a:lnTo>
                    <a:pt x="1993" y="2005"/>
                  </a:lnTo>
                  <a:lnTo>
                    <a:pt x="2007" y="1970"/>
                  </a:lnTo>
                  <a:lnTo>
                    <a:pt x="2013" y="1941"/>
                  </a:lnTo>
                  <a:lnTo>
                    <a:pt x="2015" y="1914"/>
                  </a:lnTo>
                  <a:lnTo>
                    <a:pt x="2011" y="1889"/>
                  </a:lnTo>
                  <a:lnTo>
                    <a:pt x="2002" y="1866"/>
                  </a:lnTo>
                  <a:lnTo>
                    <a:pt x="1990" y="1846"/>
                  </a:lnTo>
                  <a:lnTo>
                    <a:pt x="1973" y="1828"/>
                  </a:lnTo>
                  <a:lnTo>
                    <a:pt x="1953" y="1812"/>
                  </a:lnTo>
                  <a:lnTo>
                    <a:pt x="1931" y="1798"/>
                  </a:lnTo>
                  <a:lnTo>
                    <a:pt x="1905" y="1787"/>
                  </a:lnTo>
                  <a:lnTo>
                    <a:pt x="1878" y="1778"/>
                  </a:lnTo>
                  <a:lnTo>
                    <a:pt x="1849" y="1771"/>
                  </a:lnTo>
                  <a:lnTo>
                    <a:pt x="1817" y="1767"/>
                  </a:lnTo>
                  <a:lnTo>
                    <a:pt x="1785" y="1765"/>
                  </a:lnTo>
                  <a:close/>
                  <a:moveTo>
                    <a:pt x="1364" y="1335"/>
                  </a:moveTo>
                  <a:lnTo>
                    <a:pt x="1332" y="1337"/>
                  </a:lnTo>
                  <a:lnTo>
                    <a:pt x="1302" y="1343"/>
                  </a:lnTo>
                  <a:lnTo>
                    <a:pt x="1275" y="1352"/>
                  </a:lnTo>
                  <a:lnTo>
                    <a:pt x="1248" y="1365"/>
                  </a:lnTo>
                  <a:lnTo>
                    <a:pt x="1225" y="1380"/>
                  </a:lnTo>
                  <a:lnTo>
                    <a:pt x="1205" y="1399"/>
                  </a:lnTo>
                  <a:lnTo>
                    <a:pt x="1189" y="1420"/>
                  </a:lnTo>
                  <a:lnTo>
                    <a:pt x="1176" y="1444"/>
                  </a:lnTo>
                  <a:lnTo>
                    <a:pt x="1167" y="1471"/>
                  </a:lnTo>
                  <a:lnTo>
                    <a:pt x="1161" y="1500"/>
                  </a:lnTo>
                  <a:lnTo>
                    <a:pt x="1161" y="1531"/>
                  </a:lnTo>
                  <a:lnTo>
                    <a:pt x="1166" y="1555"/>
                  </a:lnTo>
                  <a:lnTo>
                    <a:pt x="1174" y="1576"/>
                  </a:lnTo>
                  <a:lnTo>
                    <a:pt x="1187" y="1594"/>
                  </a:lnTo>
                  <a:lnTo>
                    <a:pt x="1202" y="1611"/>
                  </a:lnTo>
                  <a:lnTo>
                    <a:pt x="1221" y="1625"/>
                  </a:lnTo>
                  <a:lnTo>
                    <a:pt x="1243" y="1636"/>
                  </a:lnTo>
                  <a:lnTo>
                    <a:pt x="1265" y="1645"/>
                  </a:lnTo>
                  <a:lnTo>
                    <a:pt x="1289" y="1653"/>
                  </a:lnTo>
                  <a:lnTo>
                    <a:pt x="1314" y="1658"/>
                  </a:lnTo>
                  <a:lnTo>
                    <a:pt x="1338" y="1661"/>
                  </a:lnTo>
                  <a:lnTo>
                    <a:pt x="1363" y="1662"/>
                  </a:lnTo>
                  <a:lnTo>
                    <a:pt x="1384" y="1661"/>
                  </a:lnTo>
                  <a:lnTo>
                    <a:pt x="1413" y="1656"/>
                  </a:lnTo>
                  <a:lnTo>
                    <a:pt x="1441" y="1649"/>
                  </a:lnTo>
                  <a:lnTo>
                    <a:pt x="1467" y="1639"/>
                  </a:lnTo>
                  <a:lnTo>
                    <a:pt x="1492" y="1626"/>
                  </a:lnTo>
                  <a:lnTo>
                    <a:pt x="1514" y="1610"/>
                  </a:lnTo>
                  <a:lnTo>
                    <a:pt x="1533" y="1592"/>
                  </a:lnTo>
                  <a:lnTo>
                    <a:pt x="1550" y="1571"/>
                  </a:lnTo>
                  <a:lnTo>
                    <a:pt x="1563" y="1548"/>
                  </a:lnTo>
                  <a:lnTo>
                    <a:pt x="1571" y="1523"/>
                  </a:lnTo>
                  <a:lnTo>
                    <a:pt x="1575" y="1496"/>
                  </a:lnTo>
                  <a:lnTo>
                    <a:pt x="1574" y="1467"/>
                  </a:lnTo>
                  <a:lnTo>
                    <a:pt x="1569" y="1444"/>
                  </a:lnTo>
                  <a:lnTo>
                    <a:pt x="1558" y="1424"/>
                  </a:lnTo>
                  <a:lnTo>
                    <a:pt x="1544" y="1407"/>
                  </a:lnTo>
                  <a:lnTo>
                    <a:pt x="1527" y="1391"/>
                  </a:lnTo>
                  <a:lnTo>
                    <a:pt x="1506" y="1378"/>
                  </a:lnTo>
                  <a:lnTo>
                    <a:pt x="1484" y="1367"/>
                  </a:lnTo>
                  <a:lnTo>
                    <a:pt x="1460" y="1358"/>
                  </a:lnTo>
                  <a:lnTo>
                    <a:pt x="1436" y="1351"/>
                  </a:lnTo>
                  <a:lnTo>
                    <a:pt x="1411" y="1346"/>
                  </a:lnTo>
                  <a:lnTo>
                    <a:pt x="1388" y="1343"/>
                  </a:lnTo>
                  <a:lnTo>
                    <a:pt x="1381" y="1338"/>
                  </a:lnTo>
                  <a:lnTo>
                    <a:pt x="1373" y="1335"/>
                  </a:lnTo>
                  <a:lnTo>
                    <a:pt x="1364" y="1335"/>
                  </a:lnTo>
                  <a:close/>
                  <a:moveTo>
                    <a:pt x="2070" y="367"/>
                  </a:moveTo>
                  <a:lnTo>
                    <a:pt x="2012" y="368"/>
                  </a:lnTo>
                  <a:lnTo>
                    <a:pt x="1954" y="372"/>
                  </a:lnTo>
                  <a:lnTo>
                    <a:pt x="1899" y="380"/>
                  </a:lnTo>
                  <a:lnTo>
                    <a:pt x="1842" y="392"/>
                  </a:lnTo>
                  <a:lnTo>
                    <a:pt x="1787" y="408"/>
                  </a:lnTo>
                  <a:lnTo>
                    <a:pt x="1757" y="421"/>
                  </a:lnTo>
                  <a:lnTo>
                    <a:pt x="1727" y="439"/>
                  </a:lnTo>
                  <a:lnTo>
                    <a:pt x="1698" y="460"/>
                  </a:lnTo>
                  <a:lnTo>
                    <a:pt x="1669" y="485"/>
                  </a:lnTo>
                  <a:lnTo>
                    <a:pt x="1643" y="512"/>
                  </a:lnTo>
                  <a:lnTo>
                    <a:pt x="1621" y="541"/>
                  </a:lnTo>
                  <a:lnTo>
                    <a:pt x="1604" y="570"/>
                  </a:lnTo>
                  <a:lnTo>
                    <a:pt x="1592" y="599"/>
                  </a:lnTo>
                  <a:lnTo>
                    <a:pt x="1583" y="633"/>
                  </a:lnTo>
                  <a:lnTo>
                    <a:pt x="1578" y="668"/>
                  </a:lnTo>
                  <a:lnTo>
                    <a:pt x="1576" y="703"/>
                  </a:lnTo>
                  <a:lnTo>
                    <a:pt x="1578" y="739"/>
                  </a:lnTo>
                  <a:lnTo>
                    <a:pt x="1583" y="774"/>
                  </a:lnTo>
                  <a:lnTo>
                    <a:pt x="1593" y="808"/>
                  </a:lnTo>
                  <a:lnTo>
                    <a:pt x="1608" y="840"/>
                  </a:lnTo>
                  <a:lnTo>
                    <a:pt x="1621" y="860"/>
                  </a:lnTo>
                  <a:lnTo>
                    <a:pt x="1638" y="879"/>
                  </a:lnTo>
                  <a:lnTo>
                    <a:pt x="1659" y="894"/>
                  </a:lnTo>
                  <a:lnTo>
                    <a:pt x="1681" y="908"/>
                  </a:lnTo>
                  <a:lnTo>
                    <a:pt x="1705" y="919"/>
                  </a:lnTo>
                  <a:lnTo>
                    <a:pt x="1731" y="929"/>
                  </a:lnTo>
                  <a:lnTo>
                    <a:pt x="1756" y="937"/>
                  </a:lnTo>
                  <a:lnTo>
                    <a:pt x="1782" y="943"/>
                  </a:lnTo>
                  <a:lnTo>
                    <a:pt x="1808" y="948"/>
                  </a:lnTo>
                  <a:lnTo>
                    <a:pt x="1832" y="952"/>
                  </a:lnTo>
                  <a:lnTo>
                    <a:pt x="1866" y="956"/>
                  </a:lnTo>
                  <a:lnTo>
                    <a:pt x="1903" y="957"/>
                  </a:lnTo>
                  <a:lnTo>
                    <a:pt x="1941" y="956"/>
                  </a:lnTo>
                  <a:lnTo>
                    <a:pt x="1979" y="953"/>
                  </a:lnTo>
                  <a:lnTo>
                    <a:pt x="2018" y="947"/>
                  </a:lnTo>
                  <a:lnTo>
                    <a:pt x="2057" y="939"/>
                  </a:lnTo>
                  <a:lnTo>
                    <a:pt x="2096" y="928"/>
                  </a:lnTo>
                  <a:lnTo>
                    <a:pt x="2132" y="915"/>
                  </a:lnTo>
                  <a:lnTo>
                    <a:pt x="2168" y="899"/>
                  </a:lnTo>
                  <a:lnTo>
                    <a:pt x="2201" y="881"/>
                  </a:lnTo>
                  <a:lnTo>
                    <a:pt x="2232" y="860"/>
                  </a:lnTo>
                  <a:lnTo>
                    <a:pt x="2259" y="836"/>
                  </a:lnTo>
                  <a:lnTo>
                    <a:pt x="2283" y="809"/>
                  </a:lnTo>
                  <a:lnTo>
                    <a:pt x="2304" y="779"/>
                  </a:lnTo>
                  <a:lnTo>
                    <a:pt x="2319" y="747"/>
                  </a:lnTo>
                  <a:lnTo>
                    <a:pt x="2331" y="709"/>
                  </a:lnTo>
                  <a:lnTo>
                    <a:pt x="2338" y="673"/>
                  </a:lnTo>
                  <a:lnTo>
                    <a:pt x="2340" y="638"/>
                  </a:lnTo>
                  <a:lnTo>
                    <a:pt x="2335" y="603"/>
                  </a:lnTo>
                  <a:lnTo>
                    <a:pt x="2327" y="569"/>
                  </a:lnTo>
                  <a:lnTo>
                    <a:pt x="2313" y="535"/>
                  </a:lnTo>
                  <a:lnTo>
                    <a:pt x="2295" y="500"/>
                  </a:lnTo>
                  <a:lnTo>
                    <a:pt x="2276" y="473"/>
                  </a:lnTo>
                  <a:lnTo>
                    <a:pt x="2255" y="450"/>
                  </a:lnTo>
                  <a:lnTo>
                    <a:pt x="2232" y="431"/>
                  </a:lnTo>
                  <a:lnTo>
                    <a:pt x="2208" y="415"/>
                  </a:lnTo>
                  <a:lnTo>
                    <a:pt x="2181" y="401"/>
                  </a:lnTo>
                  <a:lnTo>
                    <a:pt x="2154" y="391"/>
                  </a:lnTo>
                  <a:lnTo>
                    <a:pt x="2125" y="382"/>
                  </a:lnTo>
                  <a:lnTo>
                    <a:pt x="2093" y="374"/>
                  </a:lnTo>
                  <a:lnTo>
                    <a:pt x="2084" y="369"/>
                  </a:lnTo>
                  <a:lnTo>
                    <a:pt x="2070" y="367"/>
                  </a:lnTo>
                  <a:close/>
                  <a:moveTo>
                    <a:pt x="2196" y="0"/>
                  </a:moveTo>
                  <a:lnTo>
                    <a:pt x="2274" y="2"/>
                  </a:lnTo>
                  <a:lnTo>
                    <a:pt x="2351" y="9"/>
                  </a:lnTo>
                  <a:lnTo>
                    <a:pt x="2429" y="21"/>
                  </a:lnTo>
                  <a:lnTo>
                    <a:pt x="2504" y="38"/>
                  </a:lnTo>
                  <a:lnTo>
                    <a:pt x="2578" y="59"/>
                  </a:lnTo>
                  <a:lnTo>
                    <a:pt x="2628" y="76"/>
                  </a:lnTo>
                  <a:lnTo>
                    <a:pt x="2675" y="97"/>
                  </a:lnTo>
                  <a:lnTo>
                    <a:pt x="2720" y="120"/>
                  </a:lnTo>
                  <a:lnTo>
                    <a:pt x="2763" y="146"/>
                  </a:lnTo>
                  <a:lnTo>
                    <a:pt x="2768" y="154"/>
                  </a:lnTo>
                  <a:lnTo>
                    <a:pt x="2774" y="161"/>
                  </a:lnTo>
                  <a:lnTo>
                    <a:pt x="2784" y="166"/>
                  </a:lnTo>
                  <a:lnTo>
                    <a:pt x="2804" y="177"/>
                  </a:lnTo>
                  <a:lnTo>
                    <a:pt x="2822" y="193"/>
                  </a:lnTo>
                  <a:lnTo>
                    <a:pt x="2840" y="212"/>
                  </a:lnTo>
                  <a:lnTo>
                    <a:pt x="2858" y="232"/>
                  </a:lnTo>
                  <a:lnTo>
                    <a:pt x="2874" y="252"/>
                  </a:lnTo>
                  <a:lnTo>
                    <a:pt x="2889" y="269"/>
                  </a:lnTo>
                  <a:lnTo>
                    <a:pt x="2915" y="298"/>
                  </a:lnTo>
                  <a:lnTo>
                    <a:pt x="2936" y="329"/>
                  </a:lnTo>
                  <a:lnTo>
                    <a:pt x="2952" y="361"/>
                  </a:lnTo>
                  <a:lnTo>
                    <a:pt x="2964" y="394"/>
                  </a:lnTo>
                  <a:lnTo>
                    <a:pt x="2971" y="429"/>
                  </a:lnTo>
                  <a:lnTo>
                    <a:pt x="2974" y="467"/>
                  </a:lnTo>
                  <a:lnTo>
                    <a:pt x="2972" y="518"/>
                  </a:lnTo>
                  <a:lnTo>
                    <a:pt x="2963" y="569"/>
                  </a:lnTo>
                  <a:lnTo>
                    <a:pt x="2948" y="620"/>
                  </a:lnTo>
                  <a:lnTo>
                    <a:pt x="2929" y="669"/>
                  </a:lnTo>
                  <a:lnTo>
                    <a:pt x="2907" y="718"/>
                  </a:lnTo>
                  <a:lnTo>
                    <a:pt x="2883" y="766"/>
                  </a:lnTo>
                  <a:lnTo>
                    <a:pt x="2858" y="812"/>
                  </a:lnTo>
                  <a:lnTo>
                    <a:pt x="2834" y="857"/>
                  </a:lnTo>
                  <a:lnTo>
                    <a:pt x="2784" y="953"/>
                  </a:lnTo>
                  <a:lnTo>
                    <a:pt x="2735" y="1051"/>
                  </a:lnTo>
                  <a:lnTo>
                    <a:pt x="2681" y="1056"/>
                  </a:lnTo>
                  <a:lnTo>
                    <a:pt x="2628" y="1063"/>
                  </a:lnTo>
                  <a:lnTo>
                    <a:pt x="2574" y="1073"/>
                  </a:lnTo>
                  <a:lnTo>
                    <a:pt x="2522" y="1087"/>
                  </a:lnTo>
                  <a:lnTo>
                    <a:pt x="2472" y="1104"/>
                  </a:lnTo>
                  <a:lnTo>
                    <a:pt x="2422" y="1124"/>
                  </a:lnTo>
                  <a:lnTo>
                    <a:pt x="2374" y="1147"/>
                  </a:lnTo>
                  <a:lnTo>
                    <a:pt x="2329" y="1174"/>
                  </a:lnTo>
                  <a:lnTo>
                    <a:pt x="2286" y="1205"/>
                  </a:lnTo>
                  <a:lnTo>
                    <a:pt x="2245" y="1239"/>
                  </a:lnTo>
                  <a:lnTo>
                    <a:pt x="2209" y="1277"/>
                  </a:lnTo>
                  <a:lnTo>
                    <a:pt x="2174" y="1319"/>
                  </a:lnTo>
                  <a:lnTo>
                    <a:pt x="2153" y="1350"/>
                  </a:lnTo>
                  <a:lnTo>
                    <a:pt x="2135" y="1382"/>
                  </a:lnTo>
                  <a:lnTo>
                    <a:pt x="2121" y="1415"/>
                  </a:lnTo>
                  <a:lnTo>
                    <a:pt x="2109" y="1450"/>
                  </a:lnTo>
                  <a:lnTo>
                    <a:pt x="2101" y="1484"/>
                  </a:lnTo>
                  <a:lnTo>
                    <a:pt x="2096" y="1520"/>
                  </a:lnTo>
                  <a:lnTo>
                    <a:pt x="2095" y="1555"/>
                  </a:lnTo>
                  <a:lnTo>
                    <a:pt x="2097" y="1589"/>
                  </a:lnTo>
                  <a:lnTo>
                    <a:pt x="2102" y="1623"/>
                  </a:lnTo>
                  <a:lnTo>
                    <a:pt x="2112" y="1656"/>
                  </a:lnTo>
                  <a:lnTo>
                    <a:pt x="2126" y="1687"/>
                  </a:lnTo>
                  <a:lnTo>
                    <a:pt x="2145" y="1718"/>
                  </a:lnTo>
                  <a:lnTo>
                    <a:pt x="2167" y="1746"/>
                  </a:lnTo>
                  <a:lnTo>
                    <a:pt x="2194" y="1771"/>
                  </a:lnTo>
                  <a:lnTo>
                    <a:pt x="2225" y="1793"/>
                  </a:lnTo>
                  <a:lnTo>
                    <a:pt x="2265" y="1815"/>
                  </a:lnTo>
                  <a:lnTo>
                    <a:pt x="2306" y="1831"/>
                  </a:lnTo>
                  <a:lnTo>
                    <a:pt x="2206" y="1988"/>
                  </a:lnTo>
                  <a:lnTo>
                    <a:pt x="2106" y="2146"/>
                  </a:lnTo>
                  <a:lnTo>
                    <a:pt x="2047" y="2244"/>
                  </a:lnTo>
                  <a:lnTo>
                    <a:pt x="1990" y="2345"/>
                  </a:lnTo>
                  <a:lnTo>
                    <a:pt x="1936" y="2447"/>
                  </a:lnTo>
                  <a:lnTo>
                    <a:pt x="1912" y="2497"/>
                  </a:lnTo>
                  <a:lnTo>
                    <a:pt x="1889" y="2548"/>
                  </a:lnTo>
                  <a:lnTo>
                    <a:pt x="1870" y="2600"/>
                  </a:lnTo>
                  <a:lnTo>
                    <a:pt x="1856" y="2653"/>
                  </a:lnTo>
                  <a:lnTo>
                    <a:pt x="1846" y="2708"/>
                  </a:lnTo>
                  <a:lnTo>
                    <a:pt x="1842" y="2708"/>
                  </a:lnTo>
                  <a:lnTo>
                    <a:pt x="1839" y="2707"/>
                  </a:lnTo>
                  <a:lnTo>
                    <a:pt x="1812" y="2706"/>
                  </a:lnTo>
                  <a:lnTo>
                    <a:pt x="1785" y="2705"/>
                  </a:lnTo>
                  <a:lnTo>
                    <a:pt x="1758" y="2703"/>
                  </a:lnTo>
                  <a:lnTo>
                    <a:pt x="1732" y="2699"/>
                  </a:lnTo>
                  <a:lnTo>
                    <a:pt x="1707" y="2692"/>
                  </a:lnTo>
                  <a:lnTo>
                    <a:pt x="1705" y="2691"/>
                  </a:lnTo>
                  <a:lnTo>
                    <a:pt x="1703" y="2690"/>
                  </a:lnTo>
                  <a:lnTo>
                    <a:pt x="1685" y="2680"/>
                  </a:lnTo>
                  <a:lnTo>
                    <a:pt x="1668" y="2666"/>
                  </a:lnTo>
                  <a:lnTo>
                    <a:pt x="1643" y="2639"/>
                  </a:lnTo>
                  <a:lnTo>
                    <a:pt x="1617" y="2614"/>
                  </a:lnTo>
                  <a:lnTo>
                    <a:pt x="1589" y="2591"/>
                  </a:lnTo>
                  <a:lnTo>
                    <a:pt x="1550" y="2565"/>
                  </a:lnTo>
                  <a:lnTo>
                    <a:pt x="1507" y="2543"/>
                  </a:lnTo>
                  <a:lnTo>
                    <a:pt x="1462" y="2525"/>
                  </a:lnTo>
                  <a:lnTo>
                    <a:pt x="1414" y="2509"/>
                  </a:lnTo>
                  <a:lnTo>
                    <a:pt x="1365" y="2496"/>
                  </a:lnTo>
                  <a:lnTo>
                    <a:pt x="1315" y="2486"/>
                  </a:lnTo>
                  <a:lnTo>
                    <a:pt x="1265" y="2479"/>
                  </a:lnTo>
                  <a:lnTo>
                    <a:pt x="1215" y="2474"/>
                  </a:lnTo>
                  <a:lnTo>
                    <a:pt x="1167" y="2471"/>
                  </a:lnTo>
                  <a:lnTo>
                    <a:pt x="1121" y="2470"/>
                  </a:lnTo>
                  <a:lnTo>
                    <a:pt x="1073" y="2472"/>
                  </a:lnTo>
                  <a:lnTo>
                    <a:pt x="1026" y="2477"/>
                  </a:lnTo>
                  <a:lnTo>
                    <a:pt x="978" y="2486"/>
                  </a:lnTo>
                  <a:lnTo>
                    <a:pt x="930" y="2498"/>
                  </a:lnTo>
                  <a:lnTo>
                    <a:pt x="884" y="2514"/>
                  </a:lnTo>
                  <a:lnTo>
                    <a:pt x="839" y="2533"/>
                  </a:lnTo>
                  <a:lnTo>
                    <a:pt x="796" y="2555"/>
                  </a:lnTo>
                  <a:lnTo>
                    <a:pt x="756" y="2581"/>
                  </a:lnTo>
                  <a:lnTo>
                    <a:pt x="721" y="2610"/>
                  </a:lnTo>
                  <a:lnTo>
                    <a:pt x="692" y="2638"/>
                  </a:lnTo>
                  <a:lnTo>
                    <a:pt x="667" y="2669"/>
                  </a:lnTo>
                  <a:lnTo>
                    <a:pt x="648" y="2689"/>
                  </a:lnTo>
                  <a:lnTo>
                    <a:pt x="630" y="2703"/>
                  </a:lnTo>
                  <a:lnTo>
                    <a:pt x="611" y="2711"/>
                  </a:lnTo>
                  <a:lnTo>
                    <a:pt x="591" y="2716"/>
                  </a:lnTo>
                  <a:lnTo>
                    <a:pt x="569" y="2718"/>
                  </a:lnTo>
                  <a:lnTo>
                    <a:pt x="545" y="2718"/>
                  </a:lnTo>
                  <a:lnTo>
                    <a:pt x="518" y="2717"/>
                  </a:lnTo>
                  <a:lnTo>
                    <a:pt x="452" y="2718"/>
                  </a:lnTo>
                  <a:lnTo>
                    <a:pt x="386" y="2722"/>
                  </a:lnTo>
                  <a:lnTo>
                    <a:pt x="320" y="2727"/>
                  </a:lnTo>
                  <a:lnTo>
                    <a:pt x="254" y="2731"/>
                  </a:lnTo>
                  <a:lnTo>
                    <a:pt x="189" y="2732"/>
                  </a:lnTo>
                  <a:lnTo>
                    <a:pt x="170" y="2731"/>
                  </a:lnTo>
                  <a:lnTo>
                    <a:pt x="149" y="2731"/>
                  </a:lnTo>
                  <a:lnTo>
                    <a:pt x="129" y="2730"/>
                  </a:lnTo>
                  <a:lnTo>
                    <a:pt x="109" y="2728"/>
                  </a:lnTo>
                  <a:lnTo>
                    <a:pt x="90" y="2725"/>
                  </a:lnTo>
                  <a:lnTo>
                    <a:pt x="72" y="2722"/>
                  </a:lnTo>
                  <a:lnTo>
                    <a:pt x="56" y="2717"/>
                  </a:lnTo>
                  <a:lnTo>
                    <a:pt x="41" y="2711"/>
                  </a:lnTo>
                  <a:lnTo>
                    <a:pt x="27" y="2703"/>
                  </a:lnTo>
                  <a:lnTo>
                    <a:pt x="16" y="2693"/>
                  </a:lnTo>
                  <a:lnTo>
                    <a:pt x="7" y="2681"/>
                  </a:lnTo>
                  <a:lnTo>
                    <a:pt x="2" y="2666"/>
                  </a:lnTo>
                  <a:lnTo>
                    <a:pt x="0" y="2648"/>
                  </a:lnTo>
                  <a:lnTo>
                    <a:pt x="1" y="2628"/>
                  </a:lnTo>
                  <a:lnTo>
                    <a:pt x="6" y="2605"/>
                  </a:lnTo>
                  <a:lnTo>
                    <a:pt x="25" y="2552"/>
                  </a:lnTo>
                  <a:lnTo>
                    <a:pt x="48" y="2500"/>
                  </a:lnTo>
                  <a:lnTo>
                    <a:pt x="74" y="2448"/>
                  </a:lnTo>
                  <a:lnTo>
                    <a:pt x="102" y="2398"/>
                  </a:lnTo>
                  <a:lnTo>
                    <a:pt x="128" y="2347"/>
                  </a:lnTo>
                  <a:lnTo>
                    <a:pt x="180" y="2244"/>
                  </a:lnTo>
                  <a:lnTo>
                    <a:pt x="235" y="2144"/>
                  </a:lnTo>
                  <a:lnTo>
                    <a:pt x="293" y="2045"/>
                  </a:lnTo>
                  <a:lnTo>
                    <a:pt x="378" y="1909"/>
                  </a:lnTo>
                  <a:lnTo>
                    <a:pt x="385" y="1896"/>
                  </a:lnTo>
                  <a:lnTo>
                    <a:pt x="396" y="1879"/>
                  </a:lnTo>
                  <a:lnTo>
                    <a:pt x="406" y="1861"/>
                  </a:lnTo>
                  <a:lnTo>
                    <a:pt x="418" y="1842"/>
                  </a:lnTo>
                  <a:lnTo>
                    <a:pt x="431" y="1824"/>
                  </a:lnTo>
                  <a:lnTo>
                    <a:pt x="445" y="1809"/>
                  </a:lnTo>
                  <a:lnTo>
                    <a:pt x="460" y="1797"/>
                  </a:lnTo>
                  <a:lnTo>
                    <a:pt x="474" y="1791"/>
                  </a:lnTo>
                  <a:lnTo>
                    <a:pt x="485" y="1787"/>
                  </a:lnTo>
                  <a:lnTo>
                    <a:pt x="493" y="1781"/>
                  </a:lnTo>
                  <a:lnTo>
                    <a:pt x="499" y="1773"/>
                  </a:lnTo>
                  <a:lnTo>
                    <a:pt x="502" y="1764"/>
                  </a:lnTo>
                  <a:lnTo>
                    <a:pt x="560" y="1754"/>
                  </a:lnTo>
                  <a:lnTo>
                    <a:pt x="617" y="1741"/>
                  </a:lnTo>
                  <a:lnTo>
                    <a:pt x="672" y="1725"/>
                  </a:lnTo>
                  <a:lnTo>
                    <a:pt x="727" y="1706"/>
                  </a:lnTo>
                  <a:lnTo>
                    <a:pt x="779" y="1683"/>
                  </a:lnTo>
                  <a:lnTo>
                    <a:pt x="829" y="1657"/>
                  </a:lnTo>
                  <a:lnTo>
                    <a:pt x="878" y="1627"/>
                  </a:lnTo>
                  <a:lnTo>
                    <a:pt x="924" y="1593"/>
                  </a:lnTo>
                  <a:lnTo>
                    <a:pt x="967" y="1553"/>
                  </a:lnTo>
                  <a:lnTo>
                    <a:pt x="993" y="1524"/>
                  </a:lnTo>
                  <a:lnTo>
                    <a:pt x="1015" y="1492"/>
                  </a:lnTo>
                  <a:lnTo>
                    <a:pt x="1033" y="1458"/>
                  </a:lnTo>
                  <a:lnTo>
                    <a:pt x="1046" y="1422"/>
                  </a:lnTo>
                  <a:lnTo>
                    <a:pt x="1057" y="1385"/>
                  </a:lnTo>
                  <a:lnTo>
                    <a:pt x="1064" y="1347"/>
                  </a:lnTo>
                  <a:lnTo>
                    <a:pt x="1067" y="1308"/>
                  </a:lnTo>
                  <a:lnTo>
                    <a:pt x="1068" y="1269"/>
                  </a:lnTo>
                  <a:lnTo>
                    <a:pt x="1066" y="1231"/>
                  </a:lnTo>
                  <a:lnTo>
                    <a:pt x="1062" y="1193"/>
                  </a:lnTo>
                  <a:lnTo>
                    <a:pt x="1056" y="1156"/>
                  </a:lnTo>
                  <a:lnTo>
                    <a:pt x="1050" y="1132"/>
                  </a:lnTo>
                  <a:lnTo>
                    <a:pt x="1045" y="1109"/>
                  </a:lnTo>
                  <a:lnTo>
                    <a:pt x="1037" y="1087"/>
                  </a:lnTo>
                  <a:lnTo>
                    <a:pt x="1025" y="1066"/>
                  </a:lnTo>
                  <a:lnTo>
                    <a:pt x="1016" y="1055"/>
                  </a:lnTo>
                  <a:lnTo>
                    <a:pt x="1005" y="1043"/>
                  </a:lnTo>
                  <a:lnTo>
                    <a:pt x="995" y="1030"/>
                  </a:lnTo>
                  <a:lnTo>
                    <a:pt x="987" y="1018"/>
                  </a:lnTo>
                  <a:lnTo>
                    <a:pt x="979" y="1004"/>
                  </a:lnTo>
                  <a:lnTo>
                    <a:pt x="975" y="990"/>
                  </a:lnTo>
                  <a:lnTo>
                    <a:pt x="976" y="977"/>
                  </a:lnTo>
                  <a:lnTo>
                    <a:pt x="982" y="963"/>
                  </a:lnTo>
                  <a:lnTo>
                    <a:pt x="1018" y="913"/>
                  </a:lnTo>
                  <a:lnTo>
                    <a:pt x="1056" y="864"/>
                  </a:lnTo>
                  <a:lnTo>
                    <a:pt x="1094" y="815"/>
                  </a:lnTo>
                  <a:lnTo>
                    <a:pt x="1131" y="765"/>
                  </a:lnTo>
                  <a:lnTo>
                    <a:pt x="1161" y="724"/>
                  </a:lnTo>
                  <a:lnTo>
                    <a:pt x="1195" y="684"/>
                  </a:lnTo>
                  <a:lnTo>
                    <a:pt x="1228" y="646"/>
                  </a:lnTo>
                  <a:lnTo>
                    <a:pt x="1262" y="607"/>
                  </a:lnTo>
                  <a:lnTo>
                    <a:pt x="1294" y="567"/>
                  </a:lnTo>
                  <a:lnTo>
                    <a:pt x="1324" y="525"/>
                  </a:lnTo>
                  <a:lnTo>
                    <a:pt x="1373" y="453"/>
                  </a:lnTo>
                  <a:lnTo>
                    <a:pt x="1426" y="384"/>
                  </a:lnTo>
                  <a:lnTo>
                    <a:pt x="1484" y="319"/>
                  </a:lnTo>
                  <a:lnTo>
                    <a:pt x="1545" y="258"/>
                  </a:lnTo>
                  <a:lnTo>
                    <a:pt x="1611" y="201"/>
                  </a:lnTo>
                  <a:lnTo>
                    <a:pt x="1681" y="148"/>
                  </a:lnTo>
                  <a:lnTo>
                    <a:pt x="1733" y="114"/>
                  </a:lnTo>
                  <a:lnTo>
                    <a:pt x="1788" y="84"/>
                  </a:lnTo>
                  <a:lnTo>
                    <a:pt x="1844" y="59"/>
                  </a:lnTo>
                  <a:lnTo>
                    <a:pt x="1903" y="38"/>
                  </a:lnTo>
                  <a:lnTo>
                    <a:pt x="1965" y="23"/>
                  </a:lnTo>
                  <a:lnTo>
                    <a:pt x="2041" y="10"/>
                  </a:lnTo>
                  <a:lnTo>
                    <a:pt x="2119" y="2"/>
                  </a:lnTo>
                  <a:lnTo>
                    <a:pt x="21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65" name="Group 21">
            <a:extLst>
              <a:ext uri="{FF2B5EF4-FFF2-40B4-BE49-F238E27FC236}">
                <a16:creationId xmlns:a16="http://schemas.microsoft.com/office/drawing/2014/main" id="{8EB1DB68-8607-EC49-9097-C5F5BE798609}"/>
              </a:ext>
            </a:extLst>
          </p:cNvPr>
          <p:cNvGrpSpPr>
            <a:grpSpLocks noChangeAspect="1"/>
          </p:cNvGrpSpPr>
          <p:nvPr userDrawn="1"/>
        </p:nvGrpSpPr>
        <p:grpSpPr bwMode="auto">
          <a:xfrm>
            <a:off x="1836738" y="3078169"/>
            <a:ext cx="112712" cy="252413"/>
            <a:chOff x="1157" y="1939"/>
            <a:chExt cx="71" cy="159"/>
          </a:xfrm>
          <a:solidFill>
            <a:schemeClr val="accent6"/>
          </a:solidFill>
        </p:grpSpPr>
        <p:sp>
          <p:nvSpPr>
            <p:cNvPr id="66" name="Freeform 23">
              <a:extLst>
                <a:ext uri="{FF2B5EF4-FFF2-40B4-BE49-F238E27FC236}">
                  <a16:creationId xmlns:a16="http://schemas.microsoft.com/office/drawing/2014/main" id="{386433B5-95D7-724D-9632-274EDD2E077C}"/>
                </a:ext>
              </a:extLst>
            </p:cNvPr>
            <p:cNvSpPr>
              <a:spLocks/>
            </p:cNvSpPr>
            <p:nvPr/>
          </p:nvSpPr>
          <p:spPr bwMode="auto">
            <a:xfrm>
              <a:off x="1173" y="1939"/>
              <a:ext cx="39" cy="5"/>
            </a:xfrm>
            <a:custGeom>
              <a:avLst/>
              <a:gdLst>
                <a:gd name="T0" fmla="*/ 40 w 811"/>
                <a:gd name="T1" fmla="*/ 0 h 92"/>
                <a:gd name="T2" fmla="*/ 771 w 811"/>
                <a:gd name="T3" fmla="*/ 0 h 92"/>
                <a:gd name="T4" fmla="*/ 785 w 811"/>
                <a:gd name="T5" fmla="*/ 3 h 92"/>
                <a:gd name="T6" fmla="*/ 795 w 811"/>
                <a:gd name="T7" fmla="*/ 9 h 92"/>
                <a:gd name="T8" fmla="*/ 804 w 811"/>
                <a:gd name="T9" fmla="*/ 18 h 92"/>
                <a:gd name="T10" fmla="*/ 809 w 811"/>
                <a:gd name="T11" fmla="*/ 29 h 92"/>
                <a:gd name="T12" fmla="*/ 811 w 811"/>
                <a:gd name="T13" fmla="*/ 42 h 92"/>
                <a:gd name="T14" fmla="*/ 809 w 811"/>
                <a:gd name="T15" fmla="*/ 55 h 92"/>
                <a:gd name="T16" fmla="*/ 804 w 811"/>
                <a:gd name="T17" fmla="*/ 68 h 92"/>
                <a:gd name="T18" fmla="*/ 795 w 811"/>
                <a:gd name="T19" fmla="*/ 77 h 92"/>
                <a:gd name="T20" fmla="*/ 785 w 811"/>
                <a:gd name="T21" fmla="*/ 83 h 92"/>
                <a:gd name="T22" fmla="*/ 771 w 811"/>
                <a:gd name="T23" fmla="*/ 85 h 92"/>
                <a:gd name="T24" fmla="*/ 379 w 811"/>
                <a:gd name="T25" fmla="*/ 92 h 92"/>
                <a:gd name="T26" fmla="*/ 40 w 811"/>
                <a:gd name="T27" fmla="*/ 85 h 92"/>
                <a:gd name="T28" fmla="*/ 27 w 811"/>
                <a:gd name="T29" fmla="*/ 83 h 92"/>
                <a:gd name="T30" fmla="*/ 16 w 811"/>
                <a:gd name="T31" fmla="*/ 77 h 92"/>
                <a:gd name="T32" fmla="*/ 8 w 811"/>
                <a:gd name="T33" fmla="*/ 68 h 92"/>
                <a:gd name="T34" fmla="*/ 2 w 811"/>
                <a:gd name="T35" fmla="*/ 55 h 92"/>
                <a:gd name="T36" fmla="*/ 0 w 811"/>
                <a:gd name="T37" fmla="*/ 42 h 92"/>
                <a:gd name="T38" fmla="*/ 2 w 811"/>
                <a:gd name="T39" fmla="*/ 29 h 92"/>
                <a:gd name="T40" fmla="*/ 8 w 811"/>
                <a:gd name="T41" fmla="*/ 18 h 92"/>
                <a:gd name="T42" fmla="*/ 16 w 811"/>
                <a:gd name="T43" fmla="*/ 9 h 92"/>
                <a:gd name="T44" fmla="*/ 27 w 811"/>
                <a:gd name="T45" fmla="*/ 3 h 92"/>
                <a:gd name="T46" fmla="*/ 40 w 811"/>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1" h="92">
                  <a:moveTo>
                    <a:pt x="40" y="0"/>
                  </a:moveTo>
                  <a:lnTo>
                    <a:pt x="771" y="0"/>
                  </a:lnTo>
                  <a:lnTo>
                    <a:pt x="785" y="3"/>
                  </a:lnTo>
                  <a:lnTo>
                    <a:pt x="795" y="9"/>
                  </a:lnTo>
                  <a:lnTo>
                    <a:pt x="804" y="18"/>
                  </a:lnTo>
                  <a:lnTo>
                    <a:pt x="809" y="29"/>
                  </a:lnTo>
                  <a:lnTo>
                    <a:pt x="811" y="42"/>
                  </a:lnTo>
                  <a:lnTo>
                    <a:pt x="809" y="55"/>
                  </a:lnTo>
                  <a:lnTo>
                    <a:pt x="804" y="68"/>
                  </a:lnTo>
                  <a:lnTo>
                    <a:pt x="795" y="77"/>
                  </a:lnTo>
                  <a:lnTo>
                    <a:pt x="785" y="83"/>
                  </a:lnTo>
                  <a:lnTo>
                    <a:pt x="771" y="85"/>
                  </a:lnTo>
                  <a:lnTo>
                    <a:pt x="379" y="92"/>
                  </a:lnTo>
                  <a:lnTo>
                    <a:pt x="40" y="85"/>
                  </a:lnTo>
                  <a:lnTo>
                    <a:pt x="27" y="83"/>
                  </a:lnTo>
                  <a:lnTo>
                    <a:pt x="16" y="77"/>
                  </a:lnTo>
                  <a:lnTo>
                    <a:pt x="8" y="68"/>
                  </a:lnTo>
                  <a:lnTo>
                    <a:pt x="2" y="55"/>
                  </a:lnTo>
                  <a:lnTo>
                    <a:pt x="0" y="42"/>
                  </a:lnTo>
                  <a:lnTo>
                    <a:pt x="2" y="29"/>
                  </a:lnTo>
                  <a:lnTo>
                    <a:pt x="8" y="18"/>
                  </a:lnTo>
                  <a:lnTo>
                    <a:pt x="16" y="9"/>
                  </a:lnTo>
                  <a:lnTo>
                    <a:pt x="27" y="3"/>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7" name="Freeform 24">
              <a:extLst>
                <a:ext uri="{FF2B5EF4-FFF2-40B4-BE49-F238E27FC236}">
                  <a16:creationId xmlns:a16="http://schemas.microsoft.com/office/drawing/2014/main" id="{078A7C5D-9FC1-0D41-9180-0B5310D2C634}"/>
                </a:ext>
              </a:extLst>
            </p:cNvPr>
            <p:cNvSpPr>
              <a:spLocks noEditPoints="1"/>
            </p:cNvSpPr>
            <p:nvPr/>
          </p:nvSpPr>
          <p:spPr bwMode="auto">
            <a:xfrm>
              <a:off x="1157" y="1939"/>
              <a:ext cx="71" cy="159"/>
            </a:xfrm>
            <a:custGeom>
              <a:avLst/>
              <a:gdLst>
                <a:gd name="T0" fmla="*/ 437 w 1482"/>
                <a:gd name="T1" fmla="*/ 163 h 3334"/>
                <a:gd name="T2" fmla="*/ 393 w 1482"/>
                <a:gd name="T3" fmla="*/ 398 h 3334"/>
                <a:gd name="T4" fmla="*/ 292 w 1482"/>
                <a:gd name="T5" fmla="*/ 632 h 3334"/>
                <a:gd name="T6" fmla="*/ 229 w 1482"/>
                <a:gd name="T7" fmla="*/ 750 h 3334"/>
                <a:gd name="T8" fmla="*/ 158 w 1482"/>
                <a:gd name="T9" fmla="*/ 960 h 3334"/>
                <a:gd name="T10" fmla="*/ 158 w 1482"/>
                <a:gd name="T11" fmla="*/ 1072 h 3334"/>
                <a:gd name="T12" fmla="*/ 276 w 1482"/>
                <a:gd name="T13" fmla="*/ 1045 h 3334"/>
                <a:gd name="T14" fmla="*/ 534 w 1482"/>
                <a:gd name="T15" fmla="*/ 1062 h 3334"/>
                <a:gd name="T16" fmla="*/ 732 w 1482"/>
                <a:gd name="T17" fmla="*/ 1111 h 3334"/>
                <a:gd name="T18" fmla="*/ 961 w 1482"/>
                <a:gd name="T19" fmla="*/ 1169 h 3334"/>
                <a:gd name="T20" fmla="*/ 1171 w 1482"/>
                <a:gd name="T21" fmla="*/ 1193 h 3334"/>
                <a:gd name="T22" fmla="*/ 1309 w 1482"/>
                <a:gd name="T23" fmla="*/ 1142 h 3334"/>
                <a:gd name="T24" fmla="*/ 1337 w 1482"/>
                <a:gd name="T25" fmla="*/ 1060 h 3334"/>
                <a:gd name="T26" fmla="*/ 1315 w 1482"/>
                <a:gd name="T27" fmla="*/ 934 h 3334"/>
                <a:gd name="T28" fmla="*/ 1210 w 1482"/>
                <a:gd name="T29" fmla="*/ 681 h 3334"/>
                <a:gd name="T30" fmla="*/ 1154 w 1482"/>
                <a:gd name="T31" fmla="*/ 572 h 3334"/>
                <a:gd name="T32" fmla="*/ 1088 w 1482"/>
                <a:gd name="T33" fmla="*/ 396 h 3334"/>
                <a:gd name="T34" fmla="*/ 1040 w 1482"/>
                <a:gd name="T35" fmla="*/ 153 h 3334"/>
                <a:gd name="T36" fmla="*/ 844 w 1482"/>
                <a:gd name="T37" fmla="*/ 3 h 3334"/>
                <a:gd name="T38" fmla="*/ 1047 w 1482"/>
                <a:gd name="T39" fmla="*/ 20 h 3334"/>
                <a:gd name="T40" fmla="*/ 1106 w 1482"/>
                <a:gd name="T41" fmla="*/ 35 h 3334"/>
                <a:gd name="T42" fmla="*/ 1132 w 1482"/>
                <a:gd name="T43" fmla="*/ 224 h 3334"/>
                <a:gd name="T44" fmla="*/ 1206 w 1482"/>
                <a:gd name="T45" fmla="*/ 472 h 3334"/>
                <a:gd name="T46" fmla="*/ 1271 w 1482"/>
                <a:gd name="T47" fmla="*/ 623 h 3334"/>
                <a:gd name="T48" fmla="*/ 1371 w 1482"/>
                <a:gd name="T49" fmla="*/ 806 h 3334"/>
                <a:gd name="T50" fmla="*/ 1459 w 1482"/>
                <a:gd name="T51" fmla="*/ 1041 h 3334"/>
                <a:gd name="T52" fmla="*/ 1476 w 1482"/>
                <a:gd name="T53" fmla="*/ 1158 h 3334"/>
                <a:gd name="T54" fmla="*/ 1479 w 1482"/>
                <a:gd name="T55" fmla="*/ 1419 h 3334"/>
                <a:gd name="T56" fmla="*/ 1482 w 1482"/>
                <a:gd name="T57" fmla="*/ 1939 h 3334"/>
                <a:gd name="T58" fmla="*/ 1481 w 1482"/>
                <a:gd name="T59" fmla="*/ 2432 h 3334"/>
                <a:gd name="T60" fmla="*/ 1478 w 1482"/>
                <a:gd name="T61" fmla="*/ 2820 h 3334"/>
                <a:gd name="T62" fmla="*/ 1476 w 1482"/>
                <a:gd name="T63" fmla="*/ 3027 h 3334"/>
                <a:gd name="T64" fmla="*/ 1443 w 1482"/>
                <a:gd name="T65" fmla="*/ 3167 h 3334"/>
                <a:gd name="T66" fmla="*/ 1332 w 1482"/>
                <a:gd name="T67" fmla="*/ 3270 h 3334"/>
                <a:gd name="T68" fmla="*/ 1233 w 1482"/>
                <a:gd name="T69" fmla="*/ 3305 h 3334"/>
                <a:gd name="T70" fmla="*/ 1055 w 1482"/>
                <a:gd name="T71" fmla="*/ 3324 h 3334"/>
                <a:gd name="T72" fmla="*/ 772 w 1482"/>
                <a:gd name="T73" fmla="*/ 3333 h 3334"/>
                <a:gd name="T74" fmla="*/ 445 w 1482"/>
                <a:gd name="T75" fmla="*/ 3326 h 3334"/>
                <a:gd name="T76" fmla="*/ 311 w 1482"/>
                <a:gd name="T77" fmla="*/ 3309 h 3334"/>
                <a:gd name="T78" fmla="*/ 159 w 1482"/>
                <a:gd name="T79" fmla="*/ 3269 h 3334"/>
                <a:gd name="T80" fmla="*/ 46 w 1482"/>
                <a:gd name="T81" fmla="*/ 3168 h 3334"/>
                <a:gd name="T82" fmla="*/ 15 w 1482"/>
                <a:gd name="T83" fmla="*/ 3081 h 3334"/>
                <a:gd name="T84" fmla="*/ 6 w 1482"/>
                <a:gd name="T85" fmla="*/ 2932 h 3334"/>
                <a:gd name="T86" fmla="*/ 0 w 1482"/>
                <a:gd name="T87" fmla="*/ 2557 h 3334"/>
                <a:gd name="T88" fmla="*/ 1 w 1482"/>
                <a:gd name="T89" fmla="*/ 2112 h 3334"/>
                <a:gd name="T90" fmla="*/ 6 w 1482"/>
                <a:gd name="T91" fmla="*/ 1679 h 3334"/>
                <a:gd name="T92" fmla="*/ 12 w 1482"/>
                <a:gd name="T93" fmla="*/ 1341 h 3334"/>
                <a:gd name="T94" fmla="*/ 15 w 1482"/>
                <a:gd name="T95" fmla="*/ 1181 h 3334"/>
                <a:gd name="T96" fmla="*/ 49 w 1482"/>
                <a:gd name="T97" fmla="*/ 970 h 3334"/>
                <a:gd name="T98" fmla="*/ 134 w 1482"/>
                <a:gd name="T99" fmla="*/ 762 h 3334"/>
                <a:gd name="T100" fmla="*/ 199 w 1482"/>
                <a:gd name="T101" fmla="*/ 648 h 3334"/>
                <a:gd name="T102" fmla="*/ 313 w 1482"/>
                <a:gd name="T103" fmla="*/ 391 h 3334"/>
                <a:gd name="T104" fmla="*/ 372 w 1482"/>
                <a:gd name="T105" fmla="*/ 121 h 3334"/>
                <a:gd name="T106" fmla="*/ 399 w 1482"/>
                <a:gd name="T107" fmla="*/ 30 h 3334"/>
                <a:gd name="T108" fmla="*/ 589 w 1482"/>
                <a:gd name="T109" fmla="*/ 4 h 3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2" h="3334">
                  <a:moveTo>
                    <a:pt x="1037" y="110"/>
                  </a:moveTo>
                  <a:lnTo>
                    <a:pt x="439" y="111"/>
                  </a:lnTo>
                  <a:lnTo>
                    <a:pt x="439" y="116"/>
                  </a:lnTo>
                  <a:lnTo>
                    <a:pt x="439" y="126"/>
                  </a:lnTo>
                  <a:lnTo>
                    <a:pt x="439" y="142"/>
                  </a:lnTo>
                  <a:lnTo>
                    <a:pt x="437" y="163"/>
                  </a:lnTo>
                  <a:lnTo>
                    <a:pt x="435" y="191"/>
                  </a:lnTo>
                  <a:lnTo>
                    <a:pt x="431" y="224"/>
                  </a:lnTo>
                  <a:lnTo>
                    <a:pt x="425" y="261"/>
                  </a:lnTo>
                  <a:lnTo>
                    <a:pt x="417" y="303"/>
                  </a:lnTo>
                  <a:lnTo>
                    <a:pt x="406" y="349"/>
                  </a:lnTo>
                  <a:lnTo>
                    <a:pt x="393" y="398"/>
                  </a:lnTo>
                  <a:lnTo>
                    <a:pt x="375" y="451"/>
                  </a:lnTo>
                  <a:lnTo>
                    <a:pt x="353" y="505"/>
                  </a:lnTo>
                  <a:lnTo>
                    <a:pt x="328" y="564"/>
                  </a:lnTo>
                  <a:lnTo>
                    <a:pt x="298" y="623"/>
                  </a:lnTo>
                  <a:lnTo>
                    <a:pt x="297" y="625"/>
                  </a:lnTo>
                  <a:lnTo>
                    <a:pt x="292" y="632"/>
                  </a:lnTo>
                  <a:lnTo>
                    <a:pt x="286" y="643"/>
                  </a:lnTo>
                  <a:lnTo>
                    <a:pt x="277" y="657"/>
                  </a:lnTo>
                  <a:lnTo>
                    <a:pt x="267" y="677"/>
                  </a:lnTo>
                  <a:lnTo>
                    <a:pt x="255" y="698"/>
                  </a:lnTo>
                  <a:lnTo>
                    <a:pt x="242" y="722"/>
                  </a:lnTo>
                  <a:lnTo>
                    <a:pt x="229" y="750"/>
                  </a:lnTo>
                  <a:lnTo>
                    <a:pt x="216" y="780"/>
                  </a:lnTo>
                  <a:lnTo>
                    <a:pt x="203" y="813"/>
                  </a:lnTo>
                  <a:lnTo>
                    <a:pt x="190" y="848"/>
                  </a:lnTo>
                  <a:lnTo>
                    <a:pt x="178" y="883"/>
                  </a:lnTo>
                  <a:lnTo>
                    <a:pt x="167" y="921"/>
                  </a:lnTo>
                  <a:lnTo>
                    <a:pt x="158" y="960"/>
                  </a:lnTo>
                  <a:lnTo>
                    <a:pt x="151" y="998"/>
                  </a:lnTo>
                  <a:lnTo>
                    <a:pt x="147" y="1039"/>
                  </a:lnTo>
                  <a:lnTo>
                    <a:pt x="145" y="1079"/>
                  </a:lnTo>
                  <a:lnTo>
                    <a:pt x="146" y="1078"/>
                  </a:lnTo>
                  <a:lnTo>
                    <a:pt x="151" y="1076"/>
                  </a:lnTo>
                  <a:lnTo>
                    <a:pt x="158" y="1072"/>
                  </a:lnTo>
                  <a:lnTo>
                    <a:pt x="169" y="1068"/>
                  </a:lnTo>
                  <a:lnTo>
                    <a:pt x="184" y="1062"/>
                  </a:lnTo>
                  <a:lnTo>
                    <a:pt x="201" y="1058"/>
                  </a:lnTo>
                  <a:lnTo>
                    <a:pt x="223" y="1053"/>
                  </a:lnTo>
                  <a:lnTo>
                    <a:pt x="248" y="1049"/>
                  </a:lnTo>
                  <a:lnTo>
                    <a:pt x="276" y="1045"/>
                  </a:lnTo>
                  <a:lnTo>
                    <a:pt x="309" y="1043"/>
                  </a:lnTo>
                  <a:lnTo>
                    <a:pt x="345" y="1042"/>
                  </a:lnTo>
                  <a:lnTo>
                    <a:pt x="387" y="1044"/>
                  </a:lnTo>
                  <a:lnTo>
                    <a:pt x="431" y="1047"/>
                  </a:lnTo>
                  <a:lnTo>
                    <a:pt x="480" y="1053"/>
                  </a:lnTo>
                  <a:lnTo>
                    <a:pt x="534" y="1062"/>
                  </a:lnTo>
                  <a:lnTo>
                    <a:pt x="562" y="1069"/>
                  </a:lnTo>
                  <a:lnTo>
                    <a:pt x="593" y="1076"/>
                  </a:lnTo>
                  <a:lnTo>
                    <a:pt x="626" y="1084"/>
                  </a:lnTo>
                  <a:lnTo>
                    <a:pt x="660" y="1092"/>
                  </a:lnTo>
                  <a:lnTo>
                    <a:pt x="696" y="1102"/>
                  </a:lnTo>
                  <a:lnTo>
                    <a:pt x="732" y="1111"/>
                  </a:lnTo>
                  <a:lnTo>
                    <a:pt x="769" y="1121"/>
                  </a:lnTo>
                  <a:lnTo>
                    <a:pt x="807" y="1132"/>
                  </a:lnTo>
                  <a:lnTo>
                    <a:pt x="846" y="1142"/>
                  </a:lnTo>
                  <a:lnTo>
                    <a:pt x="885" y="1152"/>
                  </a:lnTo>
                  <a:lnTo>
                    <a:pt x="923" y="1161"/>
                  </a:lnTo>
                  <a:lnTo>
                    <a:pt x="961" y="1169"/>
                  </a:lnTo>
                  <a:lnTo>
                    <a:pt x="999" y="1176"/>
                  </a:lnTo>
                  <a:lnTo>
                    <a:pt x="1035" y="1183"/>
                  </a:lnTo>
                  <a:lnTo>
                    <a:pt x="1071" y="1188"/>
                  </a:lnTo>
                  <a:lnTo>
                    <a:pt x="1106" y="1192"/>
                  </a:lnTo>
                  <a:lnTo>
                    <a:pt x="1140" y="1194"/>
                  </a:lnTo>
                  <a:lnTo>
                    <a:pt x="1171" y="1193"/>
                  </a:lnTo>
                  <a:lnTo>
                    <a:pt x="1200" y="1191"/>
                  </a:lnTo>
                  <a:lnTo>
                    <a:pt x="1227" y="1187"/>
                  </a:lnTo>
                  <a:lnTo>
                    <a:pt x="1252" y="1180"/>
                  </a:lnTo>
                  <a:lnTo>
                    <a:pt x="1274" y="1170"/>
                  </a:lnTo>
                  <a:lnTo>
                    <a:pt x="1293" y="1158"/>
                  </a:lnTo>
                  <a:lnTo>
                    <a:pt x="1309" y="1142"/>
                  </a:lnTo>
                  <a:lnTo>
                    <a:pt x="1322" y="1124"/>
                  </a:lnTo>
                  <a:lnTo>
                    <a:pt x="1331" y="1101"/>
                  </a:lnTo>
                  <a:lnTo>
                    <a:pt x="1337" y="1076"/>
                  </a:lnTo>
                  <a:lnTo>
                    <a:pt x="1337" y="1074"/>
                  </a:lnTo>
                  <a:lnTo>
                    <a:pt x="1337" y="1069"/>
                  </a:lnTo>
                  <a:lnTo>
                    <a:pt x="1337" y="1060"/>
                  </a:lnTo>
                  <a:lnTo>
                    <a:pt x="1336" y="1047"/>
                  </a:lnTo>
                  <a:lnTo>
                    <a:pt x="1335" y="1032"/>
                  </a:lnTo>
                  <a:lnTo>
                    <a:pt x="1332" y="1013"/>
                  </a:lnTo>
                  <a:lnTo>
                    <a:pt x="1328" y="990"/>
                  </a:lnTo>
                  <a:lnTo>
                    <a:pt x="1323" y="964"/>
                  </a:lnTo>
                  <a:lnTo>
                    <a:pt x="1315" y="934"/>
                  </a:lnTo>
                  <a:lnTo>
                    <a:pt x="1305" y="901"/>
                  </a:lnTo>
                  <a:lnTo>
                    <a:pt x="1292" y="864"/>
                  </a:lnTo>
                  <a:lnTo>
                    <a:pt x="1277" y="823"/>
                  </a:lnTo>
                  <a:lnTo>
                    <a:pt x="1258" y="779"/>
                  </a:lnTo>
                  <a:lnTo>
                    <a:pt x="1236" y="732"/>
                  </a:lnTo>
                  <a:lnTo>
                    <a:pt x="1210" y="681"/>
                  </a:lnTo>
                  <a:lnTo>
                    <a:pt x="1180" y="627"/>
                  </a:lnTo>
                  <a:lnTo>
                    <a:pt x="1178" y="624"/>
                  </a:lnTo>
                  <a:lnTo>
                    <a:pt x="1175" y="617"/>
                  </a:lnTo>
                  <a:lnTo>
                    <a:pt x="1170" y="606"/>
                  </a:lnTo>
                  <a:lnTo>
                    <a:pt x="1163" y="591"/>
                  </a:lnTo>
                  <a:lnTo>
                    <a:pt x="1154" y="572"/>
                  </a:lnTo>
                  <a:lnTo>
                    <a:pt x="1145" y="549"/>
                  </a:lnTo>
                  <a:lnTo>
                    <a:pt x="1134" y="524"/>
                  </a:lnTo>
                  <a:lnTo>
                    <a:pt x="1123" y="495"/>
                  </a:lnTo>
                  <a:lnTo>
                    <a:pt x="1111" y="465"/>
                  </a:lnTo>
                  <a:lnTo>
                    <a:pt x="1099" y="431"/>
                  </a:lnTo>
                  <a:lnTo>
                    <a:pt x="1088" y="396"/>
                  </a:lnTo>
                  <a:lnTo>
                    <a:pt x="1077" y="358"/>
                  </a:lnTo>
                  <a:lnTo>
                    <a:pt x="1067" y="319"/>
                  </a:lnTo>
                  <a:lnTo>
                    <a:pt x="1058" y="278"/>
                  </a:lnTo>
                  <a:lnTo>
                    <a:pt x="1050" y="238"/>
                  </a:lnTo>
                  <a:lnTo>
                    <a:pt x="1044" y="195"/>
                  </a:lnTo>
                  <a:lnTo>
                    <a:pt x="1040" y="153"/>
                  </a:lnTo>
                  <a:lnTo>
                    <a:pt x="1037" y="110"/>
                  </a:lnTo>
                  <a:close/>
                  <a:moveTo>
                    <a:pt x="716" y="0"/>
                  </a:moveTo>
                  <a:lnTo>
                    <a:pt x="727" y="0"/>
                  </a:lnTo>
                  <a:lnTo>
                    <a:pt x="731" y="0"/>
                  </a:lnTo>
                  <a:lnTo>
                    <a:pt x="791" y="1"/>
                  </a:lnTo>
                  <a:lnTo>
                    <a:pt x="844" y="3"/>
                  </a:lnTo>
                  <a:lnTo>
                    <a:pt x="892" y="5"/>
                  </a:lnTo>
                  <a:lnTo>
                    <a:pt x="933" y="8"/>
                  </a:lnTo>
                  <a:lnTo>
                    <a:pt x="969" y="10"/>
                  </a:lnTo>
                  <a:lnTo>
                    <a:pt x="999" y="13"/>
                  </a:lnTo>
                  <a:lnTo>
                    <a:pt x="1025" y="16"/>
                  </a:lnTo>
                  <a:lnTo>
                    <a:pt x="1047" y="20"/>
                  </a:lnTo>
                  <a:lnTo>
                    <a:pt x="1064" y="23"/>
                  </a:lnTo>
                  <a:lnTo>
                    <a:pt x="1078" y="26"/>
                  </a:lnTo>
                  <a:lnTo>
                    <a:pt x="1089" y="28"/>
                  </a:lnTo>
                  <a:lnTo>
                    <a:pt x="1097" y="31"/>
                  </a:lnTo>
                  <a:lnTo>
                    <a:pt x="1103" y="33"/>
                  </a:lnTo>
                  <a:lnTo>
                    <a:pt x="1106" y="35"/>
                  </a:lnTo>
                  <a:lnTo>
                    <a:pt x="1108" y="36"/>
                  </a:lnTo>
                  <a:lnTo>
                    <a:pt x="1108" y="36"/>
                  </a:lnTo>
                  <a:lnTo>
                    <a:pt x="1111" y="84"/>
                  </a:lnTo>
                  <a:lnTo>
                    <a:pt x="1116" y="132"/>
                  </a:lnTo>
                  <a:lnTo>
                    <a:pt x="1124" y="179"/>
                  </a:lnTo>
                  <a:lnTo>
                    <a:pt x="1132" y="224"/>
                  </a:lnTo>
                  <a:lnTo>
                    <a:pt x="1143" y="270"/>
                  </a:lnTo>
                  <a:lnTo>
                    <a:pt x="1154" y="314"/>
                  </a:lnTo>
                  <a:lnTo>
                    <a:pt x="1166" y="357"/>
                  </a:lnTo>
                  <a:lnTo>
                    <a:pt x="1179" y="397"/>
                  </a:lnTo>
                  <a:lnTo>
                    <a:pt x="1192" y="435"/>
                  </a:lnTo>
                  <a:lnTo>
                    <a:pt x="1206" y="472"/>
                  </a:lnTo>
                  <a:lnTo>
                    <a:pt x="1219" y="504"/>
                  </a:lnTo>
                  <a:lnTo>
                    <a:pt x="1231" y="535"/>
                  </a:lnTo>
                  <a:lnTo>
                    <a:pt x="1243" y="563"/>
                  </a:lnTo>
                  <a:lnTo>
                    <a:pt x="1254" y="586"/>
                  </a:lnTo>
                  <a:lnTo>
                    <a:pt x="1264" y="606"/>
                  </a:lnTo>
                  <a:lnTo>
                    <a:pt x="1271" y="623"/>
                  </a:lnTo>
                  <a:lnTo>
                    <a:pt x="1277" y="634"/>
                  </a:lnTo>
                  <a:lnTo>
                    <a:pt x="1281" y="642"/>
                  </a:lnTo>
                  <a:lnTo>
                    <a:pt x="1282" y="644"/>
                  </a:lnTo>
                  <a:lnTo>
                    <a:pt x="1316" y="701"/>
                  </a:lnTo>
                  <a:lnTo>
                    <a:pt x="1345" y="755"/>
                  </a:lnTo>
                  <a:lnTo>
                    <a:pt x="1371" y="806"/>
                  </a:lnTo>
                  <a:lnTo>
                    <a:pt x="1393" y="854"/>
                  </a:lnTo>
                  <a:lnTo>
                    <a:pt x="1411" y="897"/>
                  </a:lnTo>
                  <a:lnTo>
                    <a:pt x="1427" y="938"/>
                  </a:lnTo>
                  <a:lnTo>
                    <a:pt x="1440" y="976"/>
                  </a:lnTo>
                  <a:lnTo>
                    <a:pt x="1450" y="1011"/>
                  </a:lnTo>
                  <a:lnTo>
                    <a:pt x="1459" y="1041"/>
                  </a:lnTo>
                  <a:lnTo>
                    <a:pt x="1465" y="1069"/>
                  </a:lnTo>
                  <a:lnTo>
                    <a:pt x="1470" y="1093"/>
                  </a:lnTo>
                  <a:lnTo>
                    <a:pt x="1473" y="1114"/>
                  </a:lnTo>
                  <a:lnTo>
                    <a:pt x="1475" y="1133"/>
                  </a:lnTo>
                  <a:lnTo>
                    <a:pt x="1476" y="1147"/>
                  </a:lnTo>
                  <a:lnTo>
                    <a:pt x="1476" y="1158"/>
                  </a:lnTo>
                  <a:lnTo>
                    <a:pt x="1476" y="1166"/>
                  </a:lnTo>
                  <a:lnTo>
                    <a:pt x="1476" y="1171"/>
                  </a:lnTo>
                  <a:lnTo>
                    <a:pt x="1476" y="1173"/>
                  </a:lnTo>
                  <a:lnTo>
                    <a:pt x="1477" y="1253"/>
                  </a:lnTo>
                  <a:lnTo>
                    <a:pt x="1478" y="1335"/>
                  </a:lnTo>
                  <a:lnTo>
                    <a:pt x="1479" y="1419"/>
                  </a:lnTo>
                  <a:lnTo>
                    <a:pt x="1480" y="1504"/>
                  </a:lnTo>
                  <a:lnTo>
                    <a:pt x="1481" y="1591"/>
                  </a:lnTo>
                  <a:lnTo>
                    <a:pt x="1482" y="1677"/>
                  </a:lnTo>
                  <a:lnTo>
                    <a:pt x="1482" y="1765"/>
                  </a:lnTo>
                  <a:lnTo>
                    <a:pt x="1482" y="1853"/>
                  </a:lnTo>
                  <a:lnTo>
                    <a:pt x="1482" y="1939"/>
                  </a:lnTo>
                  <a:lnTo>
                    <a:pt x="1482" y="2025"/>
                  </a:lnTo>
                  <a:lnTo>
                    <a:pt x="1482" y="2110"/>
                  </a:lnTo>
                  <a:lnTo>
                    <a:pt x="1482" y="2194"/>
                  </a:lnTo>
                  <a:lnTo>
                    <a:pt x="1482" y="2275"/>
                  </a:lnTo>
                  <a:lnTo>
                    <a:pt x="1481" y="2355"/>
                  </a:lnTo>
                  <a:lnTo>
                    <a:pt x="1481" y="2432"/>
                  </a:lnTo>
                  <a:lnTo>
                    <a:pt x="1481" y="2505"/>
                  </a:lnTo>
                  <a:lnTo>
                    <a:pt x="1480" y="2576"/>
                  </a:lnTo>
                  <a:lnTo>
                    <a:pt x="1480" y="2644"/>
                  </a:lnTo>
                  <a:lnTo>
                    <a:pt x="1479" y="2707"/>
                  </a:lnTo>
                  <a:lnTo>
                    <a:pt x="1479" y="2766"/>
                  </a:lnTo>
                  <a:lnTo>
                    <a:pt x="1478" y="2820"/>
                  </a:lnTo>
                  <a:lnTo>
                    <a:pt x="1478" y="2869"/>
                  </a:lnTo>
                  <a:lnTo>
                    <a:pt x="1477" y="2912"/>
                  </a:lnTo>
                  <a:lnTo>
                    <a:pt x="1477" y="2950"/>
                  </a:lnTo>
                  <a:lnTo>
                    <a:pt x="1477" y="2983"/>
                  </a:lnTo>
                  <a:lnTo>
                    <a:pt x="1476" y="3008"/>
                  </a:lnTo>
                  <a:lnTo>
                    <a:pt x="1476" y="3027"/>
                  </a:lnTo>
                  <a:lnTo>
                    <a:pt x="1476" y="3038"/>
                  </a:lnTo>
                  <a:lnTo>
                    <a:pt x="1476" y="3042"/>
                  </a:lnTo>
                  <a:lnTo>
                    <a:pt x="1472" y="3077"/>
                  </a:lnTo>
                  <a:lnTo>
                    <a:pt x="1466" y="3111"/>
                  </a:lnTo>
                  <a:lnTo>
                    <a:pt x="1456" y="3141"/>
                  </a:lnTo>
                  <a:lnTo>
                    <a:pt x="1443" y="3167"/>
                  </a:lnTo>
                  <a:lnTo>
                    <a:pt x="1428" y="3190"/>
                  </a:lnTo>
                  <a:lnTo>
                    <a:pt x="1411" y="3211"/>
                  </a:lnTo>
                  <a:lnTo>
                    <a:pt x="1392" y="3229"/>
                  </a:lnTo>
                  <a:lnTo>
                    <a:pt x="1373" y="3245"/>
                  </a:lnTo>
                  <a:lnTo>
                    <a:pt x="1352" y="3259"/>
                  </a:lnTo>
                  <a:lnTo>
                    <a:pt x="1332" y="3270"/>
                  </a:lnTo>
                  <a:lnTo>
                    <a:pt x="1312" y="3280"/>
                  </a:lnTo>
                  <a:lnTo>
                    <a:pt x="1293" y="3288"/>
                  </a:lnTo>
                  <a:lnTo>
                    <a:pt x="1275" y="3294"/>
                  </a:lnTo>
                  <a:lnTo>
                    <a:pt x="1259" y="3299"/>
                  </a:lnTo>
                  <a:lnTo>
                    <a:pt x="1245" y="3302"/>
                  </a:lnTo>
                  <a:lnTo>
                    <a:pt x="1233" y="3305"/>
                  </a:lnTo>
                  <a:lnTo>
                    <a:pt x="1224" y="3307"/>
                  </a:lnTo>
                  <a:lnTo>
                    <a:pt x="1218" y="3308"/>
                  </a:lnTo>
                  <a:lnTo>
                    <a:pt x="1216" y="3308"/>
                  </a:lnTo>
                  <a:lnTo>
                    <a:pt x="1158" y="3315"/>
                  </a:lnTo>
                  <a:lnTo>
                    <a:pt x="1104" y="3320"/>
                  </a:lnTo>
                  <a:lnTo>
                    <a:pt x="1055" y="3324"/>
                  </a:lnTo>
                  <a:lnTo>
                    <a:pt x="1009" y="3326"/>
                  </a:lnTo>
                  <a:lnTo>
                    <a:pt x="966" y="3328"/>
                  </a:lnTo>
                  <a:lnTo>
                    <a:pt x="925" y="3329"/>
                  </a:lnTo>
                  <a:lnTo>
                    <a:pt x="886" y="3330"/>
                  </a:lnTo>
                  <a:lnTo>
                    <a:pt x="848" y="3331"/>
                  </a:lnTo>
                  <a:lnTo>
                    <a:pt x="772" y="3333"/>
                  </a:lnTo>
                  <a:lnTo>
                    <a:pt x="703" y="3334"/>
                  </a:lnTo>
                  <a:lnTo>
                    <a:pt x="640" y="3334"/>
                  </a:lnTo>
                  <a:lnTo>
                    <a:pt x="582" y="3333"/>
                  </a:lnTo>
                  <a:lnTo>
                    <a:pt x="530" y="3331"/>
                  </a:lnTo>
                  <a:lnTo>
                    <a:pt x="485" y="3329"/>
                  </a:lnTo>
                  <a:lnTo>
                    <a:pt x="445" y="3326"/>
                  </a:lnTo>
                  <a:lnTo>
                    <a:pt x="411" y="3323"/>
                  </a:lnTo>
                  <a:lnTo>
                    <a:pt x="381" y="3320"/>
                  </a:lnTo>
                  <a:lnTo>
                    <a:pt x="356" y="3316"/>
                  </a:lnTo>
                  <a:lnTo>
                    <a:pt x="337" y="3313"/>
                  </a:lnTo>
                  <a:lnTo>
                    <a:pt x="322" y="3311"/>
                  </a:lnTo>
                  <a:lnTo>
                    <a:pt x="311" y="3309"/>
                  </a:lnTo>
                  <a:lnTo>
                    <a:pt x="305" y="3308"/>
                  </a:lnTo>
                  <a:lnTo>
                    <a:pt x="303" y="3307"/>
                  </a:lnTo>
                  <a:lnTo>
                    <a:pt x="261" y="3301"/>
                  </a:lnTo>
                  <a:lnTo>
                    <a:pt x="223" y="3293"/>
                  </a:lnTo>
                  <a:lnTo>
                    <a:pt x="189" y="3282"/>
                  </a:lnTo>
                  <a:lnTo>
                    <a:pt x="159" y="3269"/>
                  </a:lnTo>
                  <a:lnTo>
                    <a:pt x="132" y="3255"/>
                  </a:lnTo>
                  <a:lnTo>
                    <a:pt x="109" y="3238"/>
                  </a:lnTo>
                  <a:lnTo>
                    <a:pt x="89" y="3222"/>
                  </a:lnTo>
                  <a:lnTo>
                    <a:pt x="72" y="3205"/>
                  </a:lnTo>
                  <a:lnTo>
                    <a:pt x="58" y="3186"/>
                  </a:lnTo>
                  <a:lnTo>
                    <a:pt x="46" y="3168"/>
                  </a:lnTo>
                  <a:lnTo>
                    <a:pt x="37" y="3151"/>
                  </a:lnTo>
                  <a:lnTo>
                    <a:pt x="30" y="3134"/>
                  </a:lnTo>
                  <a:lnTo>
                    <a:pt x="24" y="3118"/>
                  </a:lnTo>
                  <a:lnTo>
                    <a:pt x="20" y="3104"/>
                  </a:lnTo>
                  <a:lnTo>
                    <a:pt x="17" y="3092"/>
                  </a:lnTo>
                  <a:lnTo>
                    <a:pt x="15" y="3081"/>
                  </a:lnTo>
                  <a:lnTo>
                    <a:pt x="14" y="3073"/>
                  </a:lnTo>
                  <a:lnTo>
                    <a:pt x="14" y="3068"/>
                  </a:lnTo>
                  <a:lnTo>
                    <a:pt x="14" y="3067"/>
                  </a:lnTo>
                  <a:lnTo>
                    <a:pt x="11" y="3027"/>
                  </a:lnTo>
                  <a:lnTo>
                    <a:pt x="9" y="2982"/>
                  </a:lnTo>
                  <a:lnTo>
                    <a:pt x="6" y="2932"/>
                  </a:lnTo>
                  <a:lnTo>
                    <a:pt x="5" y="2878"/>
                  </a:lnTo>
                  <a:lnTo>
                    <a:pt x="3" y="2820"/>
                  </a:lnTo>
                  <a:lnTo>
                    <a:pt x="2" y="2759"/>
                  </a:lnTo>
                  <a:lnTo>
                    <a:pt x="1" y="2694"/>
                  </a:lnTo>
                  <a:lnTo>
                    <a:pt x="0" y="2626"/>
                  </a:lnTo>
                  <a:lnTo>
                    <a:pt x="0" y="2557"/>
                  </a:lnTo>
                  <a:lnTo>
                    <a:pt x="0" y="2486"/>
                  </a:lnTo>
                  <a:lnTo>
                    <a:pt x="0" y="2413"/>
                  </a:lnTo>
                  <a:lnTo>
                    <a:pt x="0" y="2338"/>
                  </a:lnTo>
                  <a:lnTo>
                    <a:pt x="0" y="2263"/>
                  </a:lnTo>
                  <a:lnTo>
                    <a:pt x="0" y="2188"/>
                  </a:lnTo>
                  <a:lnTo>
                    <a:pt x="1" y="2112"/>
                  </a:lnTo>
                  <a:lnTo>
                    <a:pt x="1" y="2037"/>
                  </a:lnTo>
                  <a:lnTo>
                    <a:pt x="2" y="1963"/>
                  </a:lnTo>
                  <a:lnTo>
                    <a:pt x="3" y="1889"/>
                  </a:lnTo>
                  <a:lnTo>
                    <a:pt x="4" y="1817"/>
                  </a:lnTo>
                  <a:lnTo>
                    <a:pt x="5" y="1748"/>
                  </a:lnTo>
                  <a:lnTo>
                    <a:pt x="6" y="1679"/>
                  </a:lnTo>
                  <a:lnTo>
                    <a:pt x="7" y="1614"/>
                  </a:lnTo>
                  <a:lnTo>
                    <a:pt x="8" y="1552"/>
                  </a:lnTo>
                  <a:lnTo>
                    <a:pt x="9" y="1493"/>
                  </a:lnTo>
                  <a:lnTo>
                    <a:pt x="10" y="1438"/>
                  </a:lnTo>
                  <a:lnTo>
                    <a:pt x="11" y="1387"/>
                  </a:lnTo>
                  <a:lnTo>
                    <a:pt x="12" y="1341"/>
                  </a:lnTo>
                  <a:lnTo>
                    <a:pt x="13" y="1300"/>
                  </a:lnTo>
                  <a:lnTo>
                    <a:pt x="14" y="1264"/>
                  </a:lnTo>
                  <a:lnTo>
                    <a:pt x="14" y="1233"/>
                  </a:lnTo>
                  <a:lnTo>
                    <a:pt x="15" y="1209"/>
                  </a:lnTo>
                  <a:lnTo>
                    <a:pt x="15" y="1192"/>
                  </a:lnTo>
                  <a:lnTo>
                    <a:pt x="15" y="1181"/>
                  </a:lnTo>
                  <a:lnTo>
                    <a:pt x="15" y="1176"/>
                  </a:lnTo>
                  <a:lnTo>
                    <a:pt x="18" y="1135"/>
                  </a:lnTo>
                  <a:lnTo>
                    <a:pt x="22" y="1092"/>
                  </a:lnTo>
                  <a:lnTo>
                    <a:pt x="29" y="1050"/>
                  </a:lnTo>
                  <a:lnTo>
                    <a:pt x="38" y="1009"/>
                  </a:lnTo>
                  <a:lnTo>
                    <a:pt x="49" y="970"/>
                  </a:lnTo>
                  <a:lnTo>
                    <a:pt x="62" y="930"/>
                  </a:lnTo>
                  <a:lnTo>
                    <a:pt x="75" y="893"/>
                  </a:lnTo>
                  <a:lnTo>
                    <a:pt x="89" y="858"/>
                  </a:lnTo>
                  <a:lnTo>
                    <a:pt x="103" y="823"/>
                  </a:lnTo>
                  <a:lnTo>
                    <a:pt x="118" y="792"/>
                  </a:lnTo>
                  <a:lnTo>
                    <a:pt x="134" y="762"/>
                  </a:lnTo>
                  <a:lnTo>
                    <a:pt x="148" y="736"/>
                  </a:lnTo>
                  <a:lnTo>
                    <a:pt x="161" y="711"/>
                  </a:lnTo>
                  <a:lnTo>
                    <a:pt x="173" y="691"/>
                  </a:lnTo>
                  <a:lnTo>
                    <a:pt x="183" y="672"/>
                  </a:lnTo>
                  <a:lnTo>
                    <a:pt x="192" y="659"/>
                  </a:lnTo>
                  <a:lnTo>
                    <a:pt x="199" y="648"/>
                  </a:lnTo>
                  <a:lnTo>
                    <a:pt x="203" y="642"/>
                  </a:lnTo>
                  <a:lnTo>
                    <a:pt x="204" y="640"/>
                  </a:lnTo>
                  <a:lnTo>
                    <a:pt x="239" y="575"/>
                  </a:lnTo>
                  <a:lnTo>
                    <a:pt x="268" y="511"/>
                  </a:lnTo>
                  <a:lnTo>
                    <a:pt x="293" y="449"/>
                  </a:lnTo>
                  <a:lnTo>
                    <a:pt x="313" y="391"/>
                  </a:lnTo>
                  <a:lnTo>
                    <a:pt x="330" y="336"/>
                  </a:lnTo>
                  <a:lnTo>
                    <a:pt x="344" y="285"/>
                  </a:lnTo>
                  <a:lnTo>
                    <a:pt x="355" y="237"/>
                  </a:lnTo>
                  <a:lnTo>
                    <a:pt x="362" y="193"/>
                  </a:lnTo>
                  <a:lnTo>
                    <a:pt x="368" y="154"/>
                  </a:lnTo>
                  <a:lnTo>
                    <a:pt x="372" y="121"/>
                  </a:lnTo>
                  <a:lnTo>
                    <a:pt x="375" y="92"/>
                  </a:lnTo>
                  <a:lnTo>
                    <a:pt x="376" y="69"/>
                  </a:lnTo>
                  <a:lnTo>
                    <a:pt x="377" y="52"/>
                  </a:lnTo>
                  <a:lnTo>
                    <a:pt x="376" y="42"/>
                  </a:lnTo>
                  <a:lnTo>
                    <a:pt x="376" y="38"/>
                  </a:lnTo>
                  <a:lnTo>
                    <a:pt x="399" y="30"/>
                  </a:lnTo>
                  <a:lnTo>
                    <a:pt x="426" y="23"/>
                  </a:lnTo>
                  <a:lnTo>
                    <a:pt x="456" y="18"/>
                  </a:lnTo>
                  <a:lnTo>
                    <a:pt x="489" y="13"/>
                  </a:lnTo>
                  <a:lnTo>
                    <a:pt x="522" y="9"/>
                  </a:lnTo>
                  <a:lnTo>
                    <a:pt x="556" y="7"/>
                  </a:lnTo>
                  <a:lnTo>
                    <a:pt x="589" y="4"/>
                  </a:lnTo>
                  <a:lnTo>
                    <a:pt x="622" y="3"/>
                  </a:lnTo>
                  <a:lnTo>
                    <a:pt x="652" y="1"/>
                  </a:lnTo>
                  <a:lnTo>
                    <a:pt x="678" y="0"/>
                  </a:lnTo>
                  <a:lnTo>
                    <a:pt x="700" y="0"/>
                  </a:lnTo>
                  <a:lnTo>
                    <a:pt x="7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68" name="Group 27">
            <a:extLst>
              <a:ext uri="{FF2B5EF4-FFF2-40B4-BE49-F238E27FC236}">
                <a16:creationId xmlns:a16="http://schemas.microsoft.com/office/drawing/2014/main" id="{11D8C882-307D-0A43-8D60-144AB7476ECF}"/>
              </a:ext>
            </a:extLst>
          </p:cNvPr>
          <p:cNvGrpSpPr>
            <a:grpSpLocks noChangeAspect="1"/>
          </p:cNvGrpSpPr>
          <p:nvPr userDrawn="1"/>
        </p:nvGrpSpPr>
        <p:grpSpPr bwMode="auto">
          <a:xfrm>
            <a:off x="2268542" y="3078169"/>
            <a:ext cx="252413" cy="252413"/>
            <a:chOff x="1429" y="1939"/>
            <a:chExt cx="159" cy="159"/>
          </a:xfrm>
          <a:solidFill>
            <a:schemeClr val="accent6"/>
          </a:solidFill>
        </p:grpSpPr>
        <p:sp>
          <p:nvSpPr>
            <p:cNvPr id="69" name="Freeform 29">
              <a:extLst>
                <a:ext uri="{FF2B5EF4-FFF2-40B4-BE49-F238E27FC236}">
                  <a16:creationId xmlns:a16="http://schemas.microsoft.com/office/drawing/2014/main" id="{1070F3D2-327C-6B4C-812B-F2E360FE33AA}"/>
                </a:ext>
              </a:extLst>
            </p:cNvPr>
            <p:cNvSpPr>
              <a:spLocks noEditPoints="1"/>
            </p:cNvSpPr>
            <p:nvPr/>
          </p:nvSpPr>
          <p:spPr bwMode="auto">
            <a:xfrm>
              <a:off x="1482" y="1966"/>
              <a:ext cx="47" cy="104"/>
            </a:xfrm>
            <a:custGeom>
              <a:avLst/>
              <a:gdLst>
                <a:gd name="T0" fmla="*/ 292 w 988"/>
                <a:gd name="T1" fmla="*/ 104 h 2190"/>
                <a:gd name="T2" fmla="*/ 260 w 988"/>
                <a:gd name="T3" fmla="*/ 267 h 2190"/>
                <a:gd name="T4" fmla="*/ 193 w 988"/>
                <a:gd name="T5" fmla="*/ 418 h 2190"/>
                <a:gd name="T6" fmla="*/ 149 w 988"/>
                <a:gd name="T7" fmla="*/ 502 h 2190"/>
                <a:gd name="T8" fmla="*/ 103 w 988"/>
                <a:gd name="T9" fmla="*/ 645 h 2190"/>
                <a:gd name="T10" fmla="*/ 111 w 988"/>
                <a:gd name="T11" fmla="*/ 702 h 2190"/>
                <a:gd name="T12" fmla="*/ 207 w 988"/>
                <a:gd name="T13" fmla="*/ 685 h 2190"/>
                <a:gd name="T14" fmla="*/ 380 w 988"/>
                <a:gd name="T15" fmla="*/ 702 h 2190"/>
                <a:gd name="T16" fmla="*/ 522 w 988"/>
                <a:gd name="T17" fmla="*/ 739 h 2190"/>
                <a:gd name="T18" fmla="*/ 678 w 988"/>
                <a:gd name="T19" fmla="*/ 775 h 2190"/>
                <a:gd name="T20" fmla="*/ 811 w 988"/>
                <a:gd name="T21" fmla="*/ 780 h 2190"/>
                <a:gd name="T22" fmla="*/ 886 w 988"/>
                <a:gd name="T23" fmla="*/ 726 h 2190"/>
                <a:gd name="T24" fmla="*/ 890 w 988"/>
                <a:gd name="T25" fmla="*/ 679 h 2190"/>
                <a:gd name="T26" fmla="*/ 860 w 988"/>
                <a:gd name="T27" fmla="*/ 566 h 2190"/>
                <a:gd name="T28" fmla="*/ 785 w 988"/>
                <a:gd name="T29" fmla="*/ 409 h 2190"/>
                <a:gd name="T30" fmla="*/ 750 w 988"/>
                <a:gd name="T31" fmla="*/ 331 h 2190"/>
                <a:gd name="T32" fmla="*/ 705 w 988"/>
                <a:gd name="T33" fmla="*/ 180 h 2190"/>
                <a:gd name="T34" fmla="*/ 741 w 988"/>
                <a:gd name="T35" fmla="*/ 0 h 2190"/>
                <a:gd name="T36" fmla="*/ 766 w 988"/>
                <a:gd name="T37" fmla="*/ 39 h 2190"/>
                <a:gd name="T38" fmla="*/ 752 w 988"/>
                <a:gd name="T39" fmla="*/ 130 h 2190"/>
                <a:gd name="T40" fmla="*/ 798 w 988"/>
                <a:gd name="T41" fmla="*/ 296 h 2190"/>
                <a:gd name="T42" fmla="*/ 844 w 988"/>
                <a:gd name="T43" fmla="*/ 403 h 2190"/>
                <a:gd name="T44" fmla="*/ 903 w 988"/>
                <a:gd name="T45" fmla="*/ 510 h 2190"/>
                <a:gd name="T46" fmla="*/ 968 w 988"/>
                <a:gd name="T47" fmla="*/ 671 h 2190"/>
                <a:gd name="T48" fmla="*/ 983 w 988"/>
                <a:gd name="T49" fmla="*/ 756 h 2190"/>
                <a:gd name="T50" fmla="*/ 986 w 988"/>
                <a:gd name="T51" fmla="*/ 900 h 2190"/>
                <a:gd name="T52" fmla="*/ 988 w 988"/>
                <a:gd name="T53" fmla="*/ 1243 h 2190"/>
                <a:gd name="T54" fmla="*/ 987 w 988"/>
                <a:gd name="T55" fmla="*/ 1572 h 2190"/>
                <a:gd name="T56" fmla="*/ 986 w 988"/>
                <a:gd name="T57" fmla="*/ 1835 h 2190"/>
                <a:gd name="T58" fmla="*/ 983 w 988"/>
                <a:gd name="T59" fmla="*/ 1983 h 2190"/>
                <a:gd name="T60" fmla="*/ 963 w 988"/>
                <a:gd name="T61" fmla="*/ 2076 h 2190"/>
                <a:gd name="T62" fmla="*/ 886 w 988"/>
                <a:gd name="T63" fmla="*/ 2148 h 2190"/>
                <a:gd name="T64" fmla="*/ 819 w 988"/>
                <a:gd name="T65" fmla="*/ 2170 h 2190"/>
                <a:gd name="T66" fmla="*/ 689 w 988"/>
                <a:gd name="T67" fmla="*/ 2183 h 2190"/>
                <a:gd name="T68" fmla="*/ 507 w 988"/>
                <a:gd name="T69" fmla="*/ 2189 h 2190"/>
                <a:gd name="T70" fmla="*/ 299 w 988"/>
                <a:gd name="T71" fmla="*/ 2183 h 2190"/>
                <a:gd name="T72" fmla="*/ 210 w 988"/>
                <a:gd name="T73" fmla="*/ 2173 h 2190"/>
                <a:gd name="T74" fmla="*/ 115 w 988"/>
                <a:gd name="T75" fmla="*/ 2151 h 2190"/>
                <a:gd name="T76" fmla="*/ 36 w 988"/>
                <a:gd name="T77" fmla="*/ 2087 h 2190"/>
                <a:gd name="T78" fmla="*/ 11 w 988"/>
                <a:gd name="T79" fmla="*/ 2027 h 2190"/>
                <a:gd name="T80" fmla="*/ 6 w 988"/>
                <a:gd name="T81" fmla="*/ 1941 h 2190"/>
                <a:gd name="T82" fmla="*/ 1 w 988"/>
                <a:gd name="T83" fmla="*/ 1688 h 2190"/>
                <a:gd name="T84" fmla="*/ 1 w 988"/>
                <a:gd name="T85" fmla="*/ 1381 h 2190"/>
                <a:gd name="T86" fmla="*/ 5 w 988"/>
                <a:gd name="T87" fmla="*/ 1085 h 2190"/>
                <a:gd name="T88" fmla="*/ 9 w 988"/>
                <a:gd name="T89" fmla="*/ 861 h 2190"/>
                <a:gd name="T90" fmla="*/ 11 w 988"/>
                <a:gd name="T91" fmla="*/ 773 h 2190"/>
                <a:gd name="T92" fmla="*/ 45 w 988"/>
                <a:gd name="T93" fmla="*/ 603 h 2190"/>
                <a:gd name="T94" fmla="*/ 105 w 988"/>
                <a:gd name="T95" fmla="*/ 472 h 2190"/>
                <a:gd name="T96" fmla="*/ 136 w 988"/>
                <a:gd name="T97" fmla="*/ 420 h 2190"/>
                <a:gd name="T98" fmla="*/ 233 w 988"/>
                <a:gd name="T99" fmla="*/ 176 h 2190"/>
                <a:gd name="T100" fmla="*/ 241 w 988"/>
                <a:gd name="T101" fmla="*/ 51 h 2190"/>
                <a:gd name="T102" fmla="*/ 236 w 988"/>
                <a:gd name="T103" fmla="*/ 9 h 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8" h="2190">
                  <a:moveTo>
                    <a:pt x="691" y="73"/>
                  </a:moveTo>
                  <a:lnTo>
                    <a:pt x="293" y="74"/>
                  </a:lnTo>
                  <a:lnTo>
                    <a:pt x="293" y="77"/>
                  </a:lnTo>
                  <a:lnTo>
                    <a:pt x="293" y="88"/>
                  </a:lnTo>
                  <a:lnTo>
                    <a:pt x="292" y="104"/>
                  </a:lnTo>
                  <a:lnTo>
                    <a:pt x="290" y="128"/>
                  </a:lnTo>
                  <a:lnTo>
                    <a:pt x="286" y="155"/>
                  </a:lnTo>
                  <a:lnTo>
                    <a:pt x="280" y="189"/>
                  </a:lnTo>
                  <a:lnTo>
                    <a:pt x="272" y="226"/>
                  </a:lnTo>
                  <a:lnTo>
                    <a:pt x="260" y="267"/>
                  </a:lnTo>
                  <a:lnTo>
                    <a:pt x="244" y="312"/>
                  </a:lnTo>
                  <a:lnTo>
                    <a:pt x="224" y="359"/>
                  </a:lnTo>
                  <a:lnTo>
                    <a:pt x="199" y="409"/>
                  </a:lnTo>
                  <a:lnTo>
                    <a:pt x="197" y="411"/>
                  </a:lnTo>
                  <a:lnTo>
                    <a:pt x="193" y="418"/>
                  </a:lnTo>
                  <a:lnTo>
                    <a:pt x="187" y="428"/>
                  </a:lnTo>
                  <a:lnTo>
                    <a:pt x="179" y="442"/>
                  </a:lnTo>
                  <a:lnTo>
                    <a:pt x="170" y="460"/>
                  </a:lnTo>
                  <a:lnTo>
                    <a:pt x="160" y="480"/>
                  </a:lnTo>
                  <a:lnTo>
                    <a:pt x="149" y="502"/>
                  </a:lnTo>
                  <a:lnTo>
                    <a:pt x="138" y="528"/>
                  </a:lnTo>
                  <a:lnTo>
                    <a:pt x="127" y="554"/>
                  </a:lnTo>
                  <a:lnTo>
                    <a:pt x="118" y="584"/>
                  </a:lnTo>
                  <a:lnTo>
                    <a:pt x="110" y="613"/>
                  </a:lnTo>
                  <a:lnTo>
                    <a:pt x="103" y="645"/>
                  </a:lnTo>
                  <a:lnTo>
                    <a:pt x="99" y="677"/>
                  </a:lnTo>
                  <a:lnTo>
                    <a:pt x="97" y="708"/>
                  </a:lnTo>
                  <a:lnTo>
                    <a:pt x="99" y="707"/>
                  </a:lnTo>
                  <a:lnTo>
                    <a:pt x="103" y="705"/>
                  </a:lnTo>
                  <a:lnTo>
                    <a:pt x="111" y="702"/>
                  </a:lnTo>
                  <a:lnTo>
                    <a:pt x="123" y="698"/>
                  </a:lnTo>
                  <a:lnTo>
                    <a:pt x="138" y="694"/>
                  </a:lnTo>
                  <a:lnTo>
                    <a:pt x="157" y="690"/>
                  </a:lnTo>
                  <a:lnTo>
                    <a:pt x="180" y="687"/>
                  </a:lnTo>
                  <a:lnTo>
                    <a:pt x="207" y="685"/>
                  </a:lnTo>
                  <a:lnTo>
                    <a:pt x="237" y="685"/>
                  </a:lnTo>
                  <a:lnTo>
                    <a:pt x="273" y="687"/>
                  </a:lnTo>
                  <a:lnTo>
                    <a:pt x="313" y="691"/>
                  </a:lnTo>
                  <a:lnTo>
                    <a:pt x="356" y="698"/>
                  </a:lnTo>
                  <a:lnTo>
                    <a:pt x="380" y="702"/>
                  </a:lnTo>
                  <a:lnTo>
                    <a:pt x="405" y="708"/>
                  </a:lnTo>
                  <a:lnTo>
                    <a:pt x="433" y="715"/>
                  </a:lnTo>
                  <a:lnTo>
                    <a:pt x="461" y="723"/>
                  </a:lnTo>
                  <a:lnTo>
                    <a:pt x="492" y="730"/>
                  </a:lnTo>
                  <a:lnTo>
                    <a:pt x="522" y="739"/>
                  </a:lnTo>
                  <a:lnTo>
                    <a:pt x="554" y="747"/>
                  </a:lnTo>
                  <a:lnTo>
                    <a:pt x="585" y="755"/>
                  </a:lnTo>
                  <a:lnTo>
                    <a:pt x="616" y="762"/>
                  </a:lnTo>
                  <a:lnTo>
                    <a:pt x="647" y="769"/>
                  </a:lnTo>
                  <a:lnTo>
                    <a:pt x="678" y="775"/>
                  </a:lnTo>
                  <a:lnTo>
                    <a:pt x="708" y="779"/>
                  </a:lnTo>
                  <a:lnTo>
                    <a:pt x="736" y="782"/>
                  </a:lnTo>
                  <a:lnTo>
                    <a:pt x="763" y="783"/>
                  </a:lnTo>
                  <a:lnTo>
                    <a:pt x="788" y="783"/>
                  </a:lnTo>
                  <a:lnTo>
                    <a:pt x="811" y="780"/>
                  </a:lnTo>
                  <a:lnTo>
                    <a:pt x="832" y="775"/>
                  </a:lnTo>
                  <a:lnTo>
                    <a:pt x="850" y="768"/>
                  </a:lnTo>
                  <a:lnTo>
                    <a:pt x="865" y="757"/>
                  </a:lnTo>
                  <a:lnTo>
                    <a:pt x="878" y="744"/>
                  </a:lnTo>
                  <a:lnTo>
                    <a:pt x="886" y="726"/>
                  </a:lnTo>
                  <a:lnTo>
                    <a:pt x="891" y="706"/>
                  </a:lnTo>
                  <a:lnTo>
                    <a:pt x="891" y="705"/>
                  </a:lnTo>
                  <a:lnTo>
                    <a:pt x="891" y="699"/>
                  </a:lnTo>
                  <a:lnTo>
                    <a:pt x="891" y="691"/>
                  </a:lnTo>
                  <a:lnTo>
                    <a:pt x="890" y="679"/>
                  </a:lnTo>
                  <a:lnTo>
                    <a:pt x="888" y="663"/>
                  </a:lnTo>
                  <a:lnTo>
                    <a:pt x="884" y="644"/>
                  </a:lnTo>
                  <a:lnTo>
                    <a:pt x="879" y="621"/>
                  </a:lnTo>
                  <a:lnTo>
                    <a:pt x="870" y="595"/>
                  </a:lnTo>
                  <a:lnTo>
                    <a:pt x="860" y="566"/>
                  </a:lnTo>
                  <a:lnTo>
                    <a:pt x="847" y="532"/>
                  </a:lnTo>
                  <a:lnTo>
                    <a:pt x="831" y="495"/>
                  </a:lnTo>
                  <a:lnTo>
                    <a:pt x="810" y="455"/>
                  </a:lnTo>
                  <a:lnTo>
                    <a:pt x="786" y="411"/>
                  </a:lnTo>
                  <a:lnTo>
                    <a:pt x="785" y="409"/>
                  </a:lnTo>
                  <a:lnTo>
                    <a:pt x="781" y="402"/>
                  </a:lnTo>
                  <a:lnTo>
                    <a:pt x="776" y="389"/>
                  </a:lnTo>
                  <a:lnTo>
                    <a:pt x="768" y="373"/>
                  </a:lnTo>
                  <a:lnTo>
                    <a:pt x="759" y="354"/>
                  </a:lnTo>
                  <a:lnTo>
                    <a:pt x="750" y="331"/>
                  </a:lnTo>
                  <a:lnTo>
                    <a:pt x="740" y="305"/>
                  </a:lnTo>
                  <a:lnTo>
                    <a:pt x="731" y="276"/>
                  </a:lnTo>
                  <a:lnTo>
                    <a:pt x="721" y="246"/>
                  </a:lnTo>
                  <a:lnTo>
                    <a:pt x="713" y="213"/>
                  </a:lnTo>
                  <a:lnTo>
                    <a:pt x="705" y="180"/>
                  </a:lnTo>
                  <a:lnTo>
                    <a:pt x="698" y="144"/>
                  </a:lnTo>
                  <a:lnTo>
                    <a:pt x="693" y="108"/>
                  </a:lnTo>
                  <a:lnTo>
                    <a:pt x="691" y="73"/>
                  </a:lnTo>
                  <a:close/>
                  <a:moveTo>
                    <a:pt x="254" y="0"/>
                  </a:moveTo>
                  <a:lnTo>
                    <a:pt x="741" y="0"/>
                  </a:lnTo>
                  <a:lnTo>
                    <a:pt x="751" y="2"/>
                  </a:lnTo>
                  <a:lnTo>
                    <a:pt x="759" y="9"/>
                  </a:lnTo>
                  <a:lnTo>
                    <a:pt x="766" y="17"/>
                  </a:lnTo>
                  <a:lnTo>
                    <a:pt x="768" y="28"/>
                  </a:lnTo>
                  <a:lnTo>
                    <a:pt x="766" y="39"/>
                  </a:lnTo>
                  <a:lnTo>
                    <a:pt x="761" y="47"/>
                  </a:lnTo>
                  <a:lnTo>
                    <a:pt x="751" y="53"/>
                  </a:lnTo>
                  <a:lnTo>
                    <a:pt x="742" y="55"/>
                  </a:lnTo>
                  <a:lnTo>
                    <a:pt x="746" y="93"/>
                  </a:lnTo>
                  <a:lnTo>
                    <a:pt x="752" y="130"/>
                  </a:lnTo>
                  <a:lnTo>
                    <a:pt x="759" y="165"/>
                  </a:lnTo>
                  <a:lnTo>
                    <a:pt x="768" y="201"/>
                  </a:lnTo>
                  <a:lnTo>
                    <a:pt x="778" y="235"/>
                  </a:lnTo>
                  <a:lnTo>
                    <a:pt x="788" y="266"/>
                  </a:lnTo>
                  <a:lnTo>
                    <a:pt x="798" y="296"/>
                  </a:lnTo>
                  <a:lnTo>
                    <a:pt x="809" y="323"/>
                  </a:lnTo>
                  <a:lnTo>
                    <a:pt x="820" y="348"/>
                  </a:lnTo>
                  <a:lnTo>
                    <a:pt x="829" y="369"/>
                  </a:lnTo>
                  <a:lnTo>
                    <a:pt x="837" y="387"/>
                  </a:lnTo>
                  <a:lnTo>
                    <a:pt x="844" y="403"/>
                  </a:lnTo>
                  <a:lnTo>
                    <a:pt x="850" y="414"/>
                  </a:lnTo>
                  <a:lnTo>
                    <a:pt x="853" y="421"/>
                  </a:lnTo>
                  <a:lnTo>
                    <a:pt x="854" y="423"/>
                  </a:lnTo>
                  <a:lnTo>
                    <a:pt x="881" y="468"/>
                  </a:lnTo>
                  <a:lnTo>
                    <a:pt x="903" y="510"/>
                  </a:lnTo>
                  <a:lnTo>
                    <a:pt x="922" y="548"/>
                  </a:lnTo>
                  <a:lnTo>
                    <a:pt x="938" y="584"/>
                  </a:lnTo>
                  <a:lnTo>
                    <a:pt x="951" y="616"/>
                  </a:lnTo>
                  <a:lnTo>
                    <a:pt x="961" y="645"/>
                  </a:lnTo>
                  <a:lnTo>
                    <a:pt x="968" y="671"/>
                  </a:lnTo>
                  <a:lnTo>
                    <a:pt x="974" y="695"/>
                  </a:lnTo>
                  <a:lnTo>
                    <a:pt x="978" y="715"/>
                  </a:lnTo>
                  <a:lnTo>
                    <a:pt x="981" y="732"/>
                  </a:lnTo>
                  <a:lnTo>
                    <a:pt x="982" y="746"/>
                  </a:lnTo>
                  <a:lnTo>
                    <a:pt x="983" y="756"/>
                  </a:lnTo>
                  <a:lnTo>
                    <a:pt x="983" y="764"/>
                  </a:lnTo>
                  <a:lnTo>
                    <a:pt x="983" y="769"/>
                  </a:lnTo>
                  <a:lnTo>
                    <a:pt x="983" y="770"/>
                  </a:lnTo>
                  <a:lnTo>
                    <a:pt x="985" y="834"/>
                  </a:lnTo>
                  <a:lnTo>
                    <a:pt x="986" y="900"/>
                  </a:lnTo>
                  <a:lnTo>
                    <a:pt x="987" y="967"/>
                  </a:lnTo>
                  <a:lnTo>
                    <a:pt x="987" y="1035"/>
                  </a:lnTo>
                  <a:lnTo>
                    <a:pt x="988" y="1104"/>
                  </a:lnTo>
                  <a:lnTo>
                    <a:pt x="988" y="1173"/>
                  </a:lnTo>
                  <a:lnTo>
                    <a:pt x="988" y="1243"/>
                  </a:lnTo>
                  <a:lnTo>
                    <a:pt x="988" y="1311"/>
                  </a:lnTo>
                  <a:lnTo>
                    <a:pt x="988" y="1378"/>
                  </a:lnTo>
                  <a:lnTo>
                    <a:pt x="988" y="1445"/>
                  </a:lnTo>
                  <a:lnTo>
                    <a:pt x="988" y="1509"/>
                  </a:lnTo>
                  <a:lnTo>
                    <a:pt x="987" y="1572"/>
                  </a:lnTo>
                  <a:lnTo>
                    <a:pt x="987" y="1632"/>
                  </a:lnTo>
                  <a:lnTo>
                    <a:pt x="987" y="1688"/>
                  </a:lnTo>
                  <a:lnTo>
                    <a:pt x="986" y="1741"/>
                  </a:lnTo>
                  <a:lnTo>
                    <a:pt x="986" y="1790"/>
                  </a:lnTo>
                  <a:lnTo>
                    <a:pt x="986" y="1835"/>
                  </a:lnTo>
                  <a:lnTo>
                    <a:pt x="985" y="1876"/>
                  </a:lnTo>
                  <a:lnTo>
                    <a:pt x="985" y="1912"/>
                  </a:lnTo>
                  <a:lnTo>
                    <a:pt x="983" y="1941"/>
                  </a:lnTo>
                  <a:lnTo>
                    <a:pt x="983" y="1965"/>
                  </a:lnTo>
                  <a:lnTo>
                    <a:pt x="983" y="1983"/>
                  </a:lnTo>
                  <a:lnTo>
                    <a:pt x="983" y="1993"/>
                  </a:lnTo>
                  <a:lnTo>
                    <a:pt x="983" y="1997"/>
                  </a:lnTo>
                  <a:lnTo>
                    <a:pt x="980" y="2027"/>
                  </a:lnTo>
                  <a:lnTo>
                    <a:pt x="973" y="2053"/>
                  </a:lnTo>
                  <a:lnTo>
                    <a:pt x="963" y="2076"/>
                  </a:lnTo>
                  <a:lnTo>
                    <a:pt x="950" y="2096"/>
                  </a:lnTo>
                  <a:lnTo>
                    <a:pt x="936" y="2112"/>
                  </a:lnTo>
                  <a:lnTo>
                    <a:pt x="919" y="2126"/>
                  </a:lnTo>
                  <a:lnTo>
                    <a:pt x="903" y="2139"/>
                  </a:lnTo>
                  <a:lnTo>
                    <a:pt x="886" y="2148"/>
                  </a:lnTo>
                  <a:lnTo>
                    <a:pt x="869" y="2156"/>
                  </a:lnTo>
                  <a:lnTo>
                    <a:pt x="854" y="2162"/>
                  </a:lnTo>
                  <a:lnTo>
                    <a:pt x="840" y="2166"/>
                  </a:lnTo>
                  <a:lnTo>
                    <a:pt x="828" y="2169"/>
                  </a:lnTo>
                  <a:lnTo>
                    <a:pt x="819" y="2170"/>
                  </a:lnTo>
                  <a:lnTo>
                    <a:pt x="812" y="2171"/>
                  </a:lnTo>
                  <a:lnTo>
                    <a:pt x="810" y="2172"/>
                  </a:lnTo>
                  <a:lnTo>
                    <a:pt x="767" y="2177"/>
                  </a:lnTo>
                  <a:lnTo>
                    <a:pt x="726" y="2180"/>
                  </a:lnTo>
                  <a:lnTo>
                    <a:pt x="689" y="2183"/>
                  </a:lnTo>
                  <a:lnTo>
                    <a:pt x="656" y="2184"/>
                  </a:lnTo>
                  <a:lnTo>
                    <a:pt x="624" y="2185"/>
                  </a:lnTo>
                  <a:lnTo>
                    <a:pt x="595" y="2186"/>
                  </a:lnTo>
                  <a:lnTo>
                    <a:pt x="565" y="2188"/>
                  </a:lnTo>
                  <a:lnTo>
                    <a:pt x="507" y="2189"/>
                  </a:lnTo>
                  <a:lnTo>
                    <a:pt x="455" y="2190"/>
                  </a:lnTo>
                  <a:lnTo>
                    <a:pt x="408" y="2189"/>
                  </a:lnTo>
                  <a:lnTo>
                    <a:pt x="366" y="2188"/>
                  </a:lnTo>
                  <a:lnTo>
                    <a:pt x="330" y="2185"/>
                  </a:lnTo>
                  <a:lnTo>
                    <a:pt x="299" y="2183"/>
                  </a:lnTo>
                  <a:lnTo>
                    <a:pt x="272" y="2181"/>
                  </a:lnTo>
                  <a:lnTo>
                    <a:pt x="250" y="2179"/>
                  </a:lnTo>
                  <a:lnTo>
                    <a:pt x="233" y="2176"/>
                  </a:lnTo>
                  <a:lnTo>
                    <a:pt x="219" y="2174"/>
                  </a:lnTo>
                  <a:lnTo>
                    <a:pt x="210" y="2173"/>
                  </a:lnTo>
                  <a:lnTo>
                    <a:pt x="205" y="2171"/>
                  </a:lnTo>
                  <a:lnTo>
                    <a:pt x="203" y="2171"/>
                  </a:lnTo>
                  <a:lnTo>
                    <a:pt x="169" y="2167"/>
                  </a:lnTo>
                  <a:lnTo>
                    <a:pt x="140" y="2160"/>
                  </a:lnTo>
                  <a:lnTo>
                    <a:pt x="115" y="2151"/>
                  </a:lnTo>
                  <a:lnTo>
                    <a:pt x="93" y="2140"/>
                  </a:lnTo>
                  <a:lnTo>
                    <a:pt x="74" y="2127"/>
                  </a:lnTo>
                  <a:lnTo>
                    <a:pt x="59" y="2114"/>
                  </a:lnTo>
                  <a:lnTo>
                    <a:pt x="46" y="2100"/>
                  </a:lnTo>
                  <a:lnTo>
                    <a:pt x="36" y="2087"/>
                  </a:lnTo>
                  <a:lnTo>
                    <a:pt x="27" y="2072"/>
                  </a:lnTo>
                  <a:lnTo>
                    <a:pt x="21" y="2059"/>
                  </a:lnTo>
                  <a:lnTo>
                    <a:pt x="16" y="2047"/>
                  </a:lnTo>
                  <a:lnTo>
                    <a:pt x="13" y="2036"/>
                  </a:lnTo>
                  <a:lnTo>
                    <a:pt x="11" y="2027"/>
                  </a:lnTo>
                  <a:lnTo>
                    <a:pt x="10" y="2020"/>
                  </a:lnTo>
                  <a:lnTo>
                    <a:pt x="10" y="2015"/>
                  </a:lnTo>
                  <a:lnTo>
                    <a:pt x="10" y="2013"/>
                  </a:lnTo>
                  <a:lnTo>
                    <a:pt x="8" y="1980"/>
                  </a:lnTo>
                  <a:lnTo>
                    <a:pt x="6" y="1941"/>
                  </a:lnTo>
                  <a:lnTo>
                    <a:pt x="4" y="1897"/>
                  </a:lnTo>
                  <a:lnTo>
                    <a:pt x="3" y="1850"/>
                  </a:lnTo>
                  <a:lnTo>
                    <a:pt x="2" y="1799"/>
                  </a:lnTo>
                  <a:lnTo>
                    <a:pt x="1" y="1745"/>
                  </a:lnTo>
                  <a:lnTo>
                    <a:pt x="1" y="1688"/>
                  </a:lnTo>
                  <a:lnTo>
                    <a:pt x="0" y="1629"/>
                  </a:lnTo>
                  <a:lnTo>
                    <a:pt x="0" y="1568"/>
                  </a:lnTo>
                  <a:lnTo>
                    <a:pt x="1" y="1506"/>
                  </a:lnTo>
                  <a:lnTo>
                    <a:pt x="1" y="1444"/>
                  </a:lnTo>
                  <a:lnTo>
                    <a:pt x="1" y="1381"/>
                  </a:lnTo>
                  <a:lnTo>
                    <a:pt x="2" y="1319"/>
                  </a:lnTo>
                  <a:lnTo>
                    <a:pt x="3" y="1258"/>
                  </a:lnTo>
                  <a:lnTo>
                    <a:pt x="3" y="1199"/>
                  </a:lnTo>
                  <a:lnTo>
                    <a:pt x="4" y="1141"/>
                  </a:lnTo>
                  <a:lnTo>
                    <a:pt x="5" y="1085"/>
                  </a:lnTo>
                  <a:lnTo>
                    <a:pt x="6" y="1033"/>
                  </a:lnTo>
                  <a:lnTo>
                    <a:pt x="7" y="983"/>
                  </a:lnTo>
                  <a:lnTo>
                    <a:pt x="7" y="938"/>
                  </a:lnTo>
                  <a:lnTo>
                    <a:pt x="8" y="897"/>
                  </a:lnTo>
                  <a:lnTo>
                    <a:pt x="9" y="861"/>
                  </a:lnTo>
                  <a:lnTo>
                    <a:pt x="10" y="830"/>
                  </a:lnTo>
                  <a:lnTo>
                    <a:pt x="10" y="806"/>
                  </a:lnTo>
                  <a:lnTo>
                    <a:pt x="11" y="788"/>
                  </a:lnTo>
                  <a:lnTo>
                    <a:pt x="11" y="776"/>
                  </a:lnTo>
                  <a:lnTo>
                    <a:pt x="11" y="773"/>
                  </a:lnTo>
                  <a:lnTo>
                    <a:pt x="13" y="738"/>
                  </a:lnTo>
                  <a:lnTo>
                    <a:pt x="18" y="703"/>
                  </a:lnTo>
                  <a:lnTo>
                    <a:pt x="25" y="668"/>
                  </a:lnTo>
                  <a:lnTo>
                    <a:pt x="35" y="635"/>
                  </a:lnTo>
                  <a:lnTo>
                    <a:pt x="45" y="603"/>
                  </a:lnTo>
                  <a:lnTo>
                    <a:pt x="56" y="573"/>
                  </a:lnTo>
                  <a:lnTo>
                    <a:pt x="68" y="544"/>
                  </a:lnTo>
                  <a:lnTo>
                    <a:pt x="81" y="518"/>
                  </a:lnTo>
                  <a:lnTo>
                    <a:pt x="94" y="493"/>
                  </a:lnTo>
                  <a:lnTo>
                    <a:pt x="105" y="472"/>
                  </a:lnTo>
                  <a:lnTo>
                    <a:pt x="115" y="455"/>
                  </a:lnTo>
                  <a:lnTo>
                    <a:pt x="124" y="440"/>
                  </a:lnTo>
                  <a:lnTo>
                    <a:pt x="130" y="429"/>
                  </a:lnTo>
                  <a:lnTo>
                    <a:pt x="135" y="422"/>
                  </a:lnTo>
                  <a:lnTo>
                    <a:pt x="136" y="420"/>
                  </a:lnTo>
                  <a:lnTo>
                    <a:pt x="165" y="366"/>
                  </a:lnTo>
                  <a:lnTo>
                    <a:pt x="188" y="314"/>
                  </a:lnTo>
                  <a:lnTo>
                    <a:pt x="207" y="264"/>
                  </a:lnTo>
                  <a:lnTo>
                    <a:pt x="222" y="218"/>
                  </a:lnTo>
                  <a:lnTo>
                    <a:pt x="233" y="176"/>
                  </a:lnTo>
                  <a:lnTo>
                    <a:pt x="240" y="138"/>
                  </a:lnTo>
                  <a:lnTo>
                    <a:pt x="245" y="104"/>
                  </a:lnTo>
                  <a:lnTo>
                    <a:pt x="248" y="77"/>
                  </a:lnTo>
                  <a:lnTo>
                    <a:pt x="250" y="54"/>
                  </a:lnTo>
                  <a:lnTo>
                    <a:pt x="241" y="51"/>
                  </a:lnTo>
                  <a:lnTo>
                    <a:pt x="234" y="45"/>
                  </a:lnTo>
                  <a:lnTo>
                    <a:pt x="230" y="37"/>
                  </a:lnTo>
                  <a:lnTo>
                    <a:pt x="228" y="28"/>
                  </a:lnTo>
                  <a:lnTo>
                    <a:pt x="230" y="17"/>
                  </a:lnTo>
                  <a:lnTo>
                    <a:pt x="236" y="9"/>
                  </a:lnTo>
                  <a:lnTo>
                    <a:pt x="244" y="2"/>
                  </a:lnTo>
                  <a:lnTo>
                    <a:pt x="2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0" name="Freeform 30">
              <a:extLst>
                <a:ext uri="{FF2B5EF4-FFF2-40B4-BE49-F238E27FC236}">
                  <a16:creationId xmlns:a16="http://schemas.microsoft.com/office/drawing/2014/main" id="{4D758D80-2FB7-F94D-8CB5-BDBB211F1138}"/>
                </a:ext>
              </a:extLst>
            </p:cNvPr>
            <p:cNvSpPr>
              <a:spLocks noEditPoints="1"/>
            </p:cNvSpPr>
            <p:nvPr/>
          </p:nvSpPr>
          <p:spPr bwMode="auto">
            <a:xfrm>
              <a:off x="1429" y="1939"/>
              <a:ext cx="159" cy="159"/>
            </a:xfrm>
            <a:custGeom>
              <a:avLst/>
              <a:gdLst>
                <a:gd name="T0" fmla="*/ 801 w 3334"/>
                <a:gd name="T1" fmla="*/ 2894 h 3334"/>
                <a:gd name="T2" fmla="*/ 1119 w 3334"/>
                <a:gd name="T3" fmla="*/ 3066 h 3334"/>
                <a:gd name="T4" fmla="*/ 1476 w 3334"/>
                <a:gd name="T5" fmla="*/ 3159 h 3334"/>
                <a:gd name="T6" fmla="*/ 1862 w 3334"/>
                <a:gd name="T7" fmla="*/ 3158 h 3334"/>
                <a:gd name="T8" fmla="*/ 2230 w 3334"/>
                <a:gd name="T9" fmla="*/ 3061 h 3334"/>
                <a:gd name="T10" fmla="*/ 2554 w 3334"/>
                <a:gd name="T11" fmla="*/ 2880 h 3334"/>
                <a:gd name="T12" fmla="*/ 2822 w 3334"/>
                <a:gd name="T13" fmla="*/ 2627 h 3334"/>
                <a:gd name="T14" fmla="*/ 3023 w 3334"/>
                <a:gd name="T15" fmla="*/ 2316 h 3334"/>
                <a:gd name="T16" fmla="*/ 3142 w 3334"/>
                <a:gd name="T17" fmla="*/ 1958 h 3334"/>
                <a:gd name="T18" fmla="*/ 3167 w 3334"/>
                <a:gd name="T19" fmla="*/ 1569 h 3334"/>
                <a:gd name="T20" fmla="*/ 3094 w 3334"/>
                <a:gd name="T21" fmla="*/ 1199 h 3334"/>
                <a:gd name="T22" fmla="*/ 2936 w 3334"/>
                <a:gd name="T23" fmla="*/ 866 h 3334"/>
                <a:gd name="T24" fmla="*/ 1667 w 3334"/>
                <a:gd name="T25" fmla="*/ 164 h 3334"/>
                <a:gd name="T26" fmla="*/ 1283 w 3334"/>
                <a:gd name="T27" fmla="*/ 213 h 3334"/>
                <a:gd name="T28" fmla="*/ 936 w 3334"/>
                <a:gd name="T29" fmla="*/ 354 h 3334"/>
                <a:gd name="T30" fmla="*/ 637 w 3334"/>
                <a:gd name="T31" fmla="*/ 573 h 3334"/>
                <a:gd name="T32" fmla="*/ 401 w 3334"/>
                <a:gd name="T33" fmla="*/ 857 h 3334"/>
                <a:gd name="T34" fmla="*/ 240 w 3334"/>
                <a:gd name="T35" fmla="*/ 1193 h 3334"/>
                <a:gd name="T36" fmla="*/ 167 w 3334"/>
                <a:gd name="T37" fmla="*/ 1568 h 3334"/>
                <a:gd name="T38" fmla="*/ 190 w 3334"/>
                <a:gd name="T39" fmla="*/ 1947 h 3334"/>
                <a:gd name="T40" fmla="*/ 301 w 3334"/>
                <a:gd name="T41" fmla="*/ 2293 h 3334"/>
                <a:gd name="T42" fmla="*/ 489 w 3334"/>
                <a:gd name="T43" fmla="*/ 2598 h 3334"/>
                <a:gd name="T44" fmla="*/ 2514 w 3334"/>
                <a:gd name="T45" fmla="*/ 427 h 3334"/>
                <a:gd name="T46" fmla="*/ 2202 w 3334"/>
                <a:gd name="T47" fmla="*/ 263 h 3334"/>
                <a:gd name="T48" fmla="*/ 1852 w 3334"/>
                <a:gd name="T49" fmla="*/ 176 h 3334"/>
                <a:gd name="T50" fmla="*/ 1768 w 3334"/>
                <a:gd name="T51" fmla="*/ 4 h 3334"/>
                <a:gd name="T52" fmla="*/ 2155 w 3334"/>
                <a:gd name="T53" fmla="*/ 74 h 3334"/>
                <a:gd name="T54" fmla="*/ 2507 w 3334"/>
                <a:gd name="T55" fmla="*/ 229 h 3334"/>
                <a:gd name="T56" fmla="*/ 2810 w 3334"/>
                <a:gd name="T57" fmla="*/ 457 h 3334"/>
                <a:gd name="T58" fmla="*/ 3055 w 3334"/>
                <a:gd name="T59" fmla="*/ 746 h 3334"/>
                <a:gd name="T60" fmla="*/ 3229 w 3334"/>
                <a:gd name="T61" fmla="*/ 1086 h 3334"/>
                <a:gd name="T62" fmla="*/ 3321 w 3334"/>
                <a:gd name="T63" fmla="*/ 1466 h 3334"/>
                <a:gd name="T64" fmla="*/ 3321 w 3334"/>
                <a:gd name="T65" fmla="*/ 1869 h 3334"/>
                <a:gd name="T66" fmla="*/ 3229 w 3334"/>
                <a:gd name="T67" fmla="*/ 2249 h 3334"/>
                <a:gd name="T68" fmla="*/ 3055 w 3334"/>
                <a:gd name="T69" fmla="*/ 2589 h 3334"/>
                <a:gd name="T70" fmla="*/ 2810 w 3334"/>
                <a:gd name="T71" fmla="*/ 2878 h 3334"/>
                <a:gd name="T72" fmla="*/ 2507 w 3334"/>
                <a:gd name="T73" fmla="*/ 3106 h 3334"/>
                <a:gd name="T74" fmla="*/ 2155 w 3334"/>
                <a:gd name="T75" fmla="*/ 3261 h 3334"/>
                <a:gd name="T76" fmla="*/ 1768 w 3334"/>
                <a:gd name="T77" fmla="*/ 3331 h 3334"/>
                <a:gd name="T78" fmla="*/ 1367 w 3334"/>
                <a:gd name="T79" fmla="*/ 3308 h 3334"/>
                <a:gd name="T80" fmla="*/ 997 w 3334"/>
                <a:gd name="T81" fmla="*/ 3193 h 3334"/>
                <a:gd name="T82" fmla="*/ 668 w 3334"/>
                <a:gd name="T83" fmla="*/ 3001 h 3334"/>
                <a:gd name="T84" fmla="*/ 392 w 3334"/>
                <a:gd name="T85" fmla="*/ 2740 h 3334"/>
                <a:gd name="T86" fmla="*/ 182 w 3334"/>
                <a:gd name="T87" fmla="*/ 2424 h 3334"/>
                <a:gd name="T88" fmla="*/ 48 w 3334"/>
                <a:gd name="T89" fmla="*/ 2062 h 3334"/>
                <a:gd name="T90" fmla="*/ 0 w 3334"/>
                <a:gd name="T91" fmla="*/ 1667 h 3334"/>
                <a:gd name="T92" fmla="*/ 48 w 3334"/>
                <a:gd name="T93" fmla="*/ 1272 h 3334"/>
                <a:gd name="T94" fmla="*/ 182 w 3334"/>
                <a:gd name="T95" fmla="*/ 911 h 3334"/>
                <a:gd name="T96" fmla="*/ 392 w 3334"/>
                <a:gd name="T97" fmla="*/ 594 h 3334"/>
                <a:gd name="T98" fmla="*/ 668 w 3334"/>
                <a:gd name="T99" fmla="*/ 333 h 3334"/>
                <a:gd name="T100" fmla="*/ 997 w 3334"/>
                <a:gd name="T101" fmla="*/ 141 h 3334"/>
                <a:gd name="T102" fmla="*/ 1367 w 3334"/>
                <a:gd name="T103" fmla="*/ 27 h 3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4" h="3334">
                  <a:moveTo>
                    <a:pt x="2769" y="649"/>
                  </a:moveTo>
                  <a:lnTo>
                    <a:pt x="662" y="2782"/>
                  </a:lnTo>
                  <a:lnTo>
                    <a:pt x="730" y="2840"/>
                  </a:lnTo>
                  <a:lnTo>
                    <a:pt x="801" y="2894"/>
                  </a:lnTo>
                  <a:lnTo>
                    <a:pt x="877" y="2944"/>
                  </a:lnTo>
                  <a:lnTo>
                    <a:pt x="955" y="2990"/>
                  </a:lnTo>
                  <a:lnTo>
                    <a:pt x="1035" y="3031"/>
                  </a:lnTo>
                  <a:lnTo>
                    <a:pt x="1119" y="3066"/>
                  </a:lnTo>
                  <a:lnTo>
                    <a:pt x="1206" y="3098"/>
                  </a:lnTo>
                  <a:lnTo>
                    <a:pt x="1293" y="3123"/>
                  </a:lnTo>
                  <a:lnTo>
                    <a:pt x="1384" y="3144"/>
                  </a:lnTo>
                  <a:lnTo>
                    <a:pt x="1476" y="3159"/>
                  </a:lnTo>
                  <a:lnTo>
                    <a:pt x="1571" y="3167"/>
                  </a:lnTo>
                  <a:lnTo>
                    <a:pt x="1667" y="3170"/>
                  </a:lnTo>
                  <a:lnTo>
                    <a:pt x="1766" y="3167"/>
                  </a:lnTo>
                  <a:lnTo>
                    <a:pt x="1862" y="3158"/>
                  </a:lnTo>
                  <a:lnTo>
                    <a:pt x="1958" y="3143"/>
                  </a:lnTo>
                  <a:lnTo>
                    <a:pt x="2051" y="3121"/>
                  </a:lnTo>
                  <a:lnTo>
                    <a:pt x="2141" y="3094"/>
                  </a:lnTo>
                  <a:lnTo>
                    <a:pt x="2230" y="3061"/>
                  </a:lnTo>
                  <a:lnTo>
                    <a:pt x="2315" y="3023"/>
                  </a:lnTo>
                  <a:lnTo>
                    <a:pt x="2398" y="2981"/>
                  </a:lnTo>
                  <a:lnTo>
                    <a:pt x="2477" y="2933"/>
                  </a:lnTo>
                  <a:lnTo>
                    <a:pt x="2554" y="2880"/>
                  </a:lnTo>
                  <a:lnTo>
                    <a:pt x="2627" y="2823"/>
                  </a:lnTo>
                  <a:lnTo>
                    <a:pt x="2696" y="2762"/>
                  </a:lnTo>
                  <a:lnTo>
                    <a:pt x="2761" y="2697"/>
                  </a:lnTo>
                  <a:lnTo>
                    <a:pt x="2822" y="2627"/>
                  </a:lnTo>
                  <a:lnTo>
                    <a:pt x="2879" y="2554"/>
                  </a:lnTo>
                  <a:lnTo>
                    <a:pt x="2932" y="2478"/>
                  </a:lnTo>
                  <a:lnTo>
                    <a:pt x="2980" y="2398"/>
                  </a:lnTo>
                  <a:lnTo>
                    <a:pt x="3023" y="2316"/>
                  </a:lnTo>
                  <a:lnTo>
                    <a:pt x="3061" y="2230"/>
                  </a:lnTo>
                  <a:lnTo>
                    <a:pt x="3093" y="2142"/>
                  </a:lnTo>
                  <a:lnTo>
                    <a:pt x="3121" y="2051"/>
                  </a:lnTo>
                  <a:lnTo>
                    <a:pt x="3142" y="1958"/>
                  </a:lnTo>
                  <a:lnTo>
                    <a:pt x="3157" y="1863"/>
                  </a:lnTo>
                  <a:lnTo>
                    <a:pt x="3167" y="1766"/>
                  </a:lnTo>
                  <a:lnTo>
                    <a:pt x="3170" y="1667"/>
                  </a:lnTo>
                  <a:lnTo>
                    <a:pt x="3167" y="1569"/>
                  </a:lnTo>
                  <a:lnTo>
                    <a:pt x="3157" y="1474"/>
                  </a:lnTo>
                  <a:lnTo>
                    <a:pt x="3142" y="1380"/>
                  </a:lnTo>
                  <a:lnTo>
                    <a:pt x="3121" y="1288"/>
                  </a:lnTo>
                  <a:lnTo>
                    <a:pt x="3094" y="1199"/>
                  </a:lnTo>
                  <a:lnTo>
                    <a:pt x="3063" y="1111"/>
                  </a:lnTo>
                  <a:lnTo>
                    <a:pt x="3025" y="1027"/>
                  </a:lnTo>
                  <a:lnTo>
                    <a:pt x="2983" y="945"/>
                  </a:lnTo>
                  <a:lnTo>
                    <a:pt x="2936" y="866"/>
                  </a:lnTo>
                  <a:lnTo>
                    <a:pt x="2886" y="791"/>
                  </a:lnTo>
                  <a:lnTo>
                    <a:pt x="2830" y="718"/>
                  </a:lnTo>
                  <a:lnTo>
                    <a:pt x="2769" y="649"/>
                  </a:lnTo>
                  <a:close/>
                  <a:moveTo>
                    <a:pt x="1667" y="164"/>
                  </a:moveTo>
                  <a:lnTo>
                    <a:pt x="1568" y="167"/>
                  </a:lnTo>
                  <a:lnTo>
                    <a:pt x="1471" y="177"/>
                  </a:lnTo>
                  <a:lnTo>
                    <a:pt x="1376" y="192"/>
                  </a:lnTo>
                  <a:lnTo>
                    <a:pt x="1283" y="213"/>
                  </a:lnTo>
                  <a:lnTo>
                    <a:pt x="1192" y="241"/>
                  </a:lnTo>
                  <a:lnTo>
                    <a:pt x="1104" y="273"/>
                  </a:lnTo>
                  <a:lnTo>
                    <a:pt x="1018" y="311"/>
                  </a:lnTo>
                  <a:lnTo>
                    <a:pt x="936" y="354"/>
                  </a:lnTo>
                  <a:lnTo>
                    <a:pt x="856" y="402"/>
                  </a:lnTo>
                  <a:lnTo>
                    <a:pt x="780" y="455"/>
                  </a:lnTo>
                  <a:lnTo>
                    <a:pt x="707" y="512"/>
                  </a:lnTo>
                  <a:lnTo>
                    <a:pt x="637" y="573"/>
                  </a:lnTo>
                  <a:lnTo>
                    <a:pt x="572" y="638"/>
                  </a:lnTo>
                  <a:lnTo>
                    <a:pt x="511" y="707"/>
                  </a:lnTo>
                  <a:lnTo>
                    <a:pt x="454" y="780"/>
                  </a:lnTo>
                  <a:lnTo>
                    <a:pt x="401" y="857"/>
                  </a:lnTo>
                  <a:lnTo>
                    <a:pt x="353" y="936"/>
                  </a:lnTo>
                  <a:lnTo>
                    <a:pt x="311" y="1019"/>
                  </a:lnTo>
                  <a:lnTo>
                    <a:pt x="273" y="1104"/>
                  </a:lnTo>
                  <a:lnTo>
                    <a:pt x="240" y="1193"/>
                  </a:lnTo>
                  <a:lnTo>
                    <a:pt x="213" y="1283"/>
                  </a:lnTo>
                  <a:lnTo>
                    <a:pt x="191" y="1376"/>
                  </a:lnTo>
                  <a:lnTo>
                    <a:pt x="176" y="1472"/>
                  </a:lnTo>
                  <a:lnTo>
                    <a:pt x="167" y="1568"/>
                  </a:lnTo>
                  <a:lnTo>
                    <a:pt x="164" y="1667"/>
                  </a:lnTo>
                  <a:lnTo>
                    <a:pt x="167" y="1762"/>
                  </a:lnTo>
                  <a:lnTo>
                    <a:pt x="175" y="1856"/>
                  </a:lnTo>
                  <a:lnTo>
                    <a:pt x="190" y="1947"/>
                  </a:lnTo>
                  <a:lnTo>
                    <a:pt x="210" y="2038"/>
                  </a:lnTo>
                  <a:lnTo>
                    <a:pt x="235" y="2125"/>
                  </a:lnTo>
                  <a:lnTo>
                    <a:pt x="266" y="2211"/>
                  </a:lnTo>
                  <a:lnTo>
                    <a:pt x="301" y="2293"/>
                  </a:lnTo>
                  <a:lnTo>
                    <a:pt x="342" y="2374"/>
                  </a:lnTo>
                  <a:lnTo>
                    <a:pt x="386" y="2451"/>
                  </a:lnTo>
                  <a:lnTo>
                    <a:pt x="436" y="2527"/>
                  </a:lnTo>
                  <a:lnTo>
                    <a:pt x="489" y="2598"/>
                  </a:lnTo>
                  <a:lnTo>
                    <a:pt x="547" y="2666"/>
                  </a:lnTo>
                  <a:lnTo>
                    <a:pt x="2652" y="535"/>
                  </a:lnTo>
                  <a:lnTo>
                    <a:pt x="2584" y="479"/>
                  </a:lnTo>
                  <a:lnTo>
                    <a:pt x="2514" y="427"/>
                  </a:lnTo>
                  <a:lnTo>
                    <a:pt x="2440" y="380"/>
                  </a:lnTo>
                  <a:lnTo>
                    <a:pt x="2363" y="336"/>
                  </a:lnTo>
                  <a:lnTo>
                    <a:pt x="2284" y="298"/>
                  </a:lnTo>
                  <a:lnTo>
                    <a:pt x="2202" y="263"/>
                  </a:lnTo>
                  <a:lnTo>
                    <a:pt x="2118" y="234"/>
                  </a:lnTo>
                  <a:lnTo>
                    <a:pt x="2031" y="209"/>
                  </a:lnTo>
                  <a:lnTo>
                    <a:pt x="1943" y="190"/>
                  </a:lnTo>
                  <a:lnTo>
                    <a:pt x="1852" y="176"/>
                  </a:lnTo>
                  <a:lnTo>
                    <a:pt x="1760" y="166"/>
                  </a:lnTo>
                  <a:lnTo>
                    <a:pt x="1667" y="164"/>
                  </a:lnTo>
                  <a:close/>
                  <a:moveTo>
                    <a:pt x="1667" y="0"/>
                  </a:moveTo>
                  <a:lnTo>
                    <a:pt x="1768" y="4"/>
                  </a:lnTo>
                  <a:lnTo>
                    <a:pt x="1867" y="13"/>
                  </a:lnTo>
                  <a:lnTo>
                    <a:pt x="1966" y="27"/>
                  </a:lnTo>
                  <a:lnTo>
                    <a:pt x="2062" y="48"/>
                  </a:lnTo>
                  <a:lnTo>
                    <a:pt x="2155" y="74"/>
                  </a:lnTo>
                  <a:lnTo>
                    <a:pt x="2247" y="105"/>
                  </a:lnTo>
                  <a:lnTo>
                    <a:pt x="2337" y="141"/>
                  </a:lnTo>
                  <a:lnTo>
                    <a:pt x="2423" y="183"/>
                  </a:lnTo>
                  <a:lnTo>
                    <a:pt x="2507" y="229"/>
                  </a:lnTo>
                  <a:lnTo>
                    <a:pt x="2588" y="278"/>
                  </a:lnTo>
                  <a:lnTo>
                    <a:pt x="2666" y="333"/>
                  </a:lnTo>
                  <a:lnTo>
                    <a:pt x="2740" y="392"/>
                  </a:lnTo>
                  <a:lnTo>
                    <a:pt x="2810" y="457"/>
                  </a:lnTo>
                  <a:lnTo>
                    <a:pt x="2877" y="523"/>
                  </a:lnTo>
                  <a:lnTo>
                    <a:pt x="2941" y="594"/>
                  </a:lnTo>
                  <a:lnTo>
                    <a:pt x="3000" y="668"/>
                  </a:lnTo>
                  <a:lnTo>
                    <a:pt x="3055" y="746"/>
                  </a:lnTo>
                  <a:lnTo>
                    <a:pt x="3105" y="826"/>
                  </a:lnTo>
                  <a:lnTo>
                    <a:pt x="3151" y="911"/>
                  </a:lnTo>
                  <a:lnTo>
                    <a:pt x="3193" y="997"/>
                  </a:lnTo>
                  <a:lnTo>
                    <a:pt x="3229" y="1086"/>
                  </a:lnTo>
                  <a:lnTo>
                    <a:pt x="3260" y="1177"/>
                  </a:lnTo>
                  <a:lnTo>
                    <a:pt x="3286" y="1272"/>
                  </a:lnTo>
                  <a:lnTo>
                    <a:pt x="3306" y="1368"/>
                  </a:lnTo>
                  <a:lnTo>
                    <a:pt x="3321" y="1466"/>
                  </a:lnTo>
                  <a:lnTo>
                    <a:pt x="3330" y="1565"/>
                  </a:lnTo>
                  <a:lnTo>
                    <a:pt x="3334" y="1667"/>
                  </a:lnTo>
                  <a:lnTo>
                    <a:pt x="3330" y="1769"/>
                  </a:lnTo>
                  <a:lnTo>
                    <a:pt x="3321" y="1869"/>
                  </a:lnTo>
                  <a:lnTo>
                    <a:pt x="3306" y="1967"/>
                  </a:lnTo>
                  <a:lnTo>
                    <a:pt x="3286" y="2062"/>
                  </a:lnTo>
                  <a:lnTo>
                    <a:pt x="3260" y="2157"/>
                  </a:lnTo>
                  <a:lnTo>
                    <a:pt x="3229" y="2249"/>
                  </a:lnTo>
                  <a:lnTo>
                    <a:pt x="3193" y="2337"/>
                  </a:lnTo>
                  <a:lnTo>
                    <a:pt x="3151" y="2424"/>
                  </a:lnTo>
                  <a:lnTo>
                    <a:pt x="3105" y="2508"/>
                  </a:lnTo>
                  <a:lnTo>
                    <a:pt x="3055" y="2589"/>
                  </a:lnTo>
                  <a:lnTo>
                    <a:pt x="3000" y="2666"/>
                  </a:lnTo>
                  <a:lnTo>
                    <a:pt x="2941" y="2740"/>
                  </a:lnTo>
                  <a:lnTo>
                    <a:pt x="2877" y="2812"/>
                  </a:lnTo>
                  <a:lnTo>
                    <a:pt x="2810" y="2878"/>
                  </a:lnTo>
                  <a:lnTo>
                    <a:pt x="2740" y="2942"/>
                  </a:lnTo>
                  <a:lnTo>
                    <a:pt x="2666" y="3001"/>
                  </a:lnTo>
                  <a:lnTo>
                    <a:pt x="2588" y="3056"/>
                  </a:lnTo>
                  <a:lnTo>
                    <a:pt x="2507" y="3106"/>
                  </a:lnTo>
                  <a:lnTo>
                    <a:pt x="2423" y="3152"/>
                  </a:lnTo>
                  <a:lnTo>
                    <a:pt x="2337" y="3193"/>
                  </a:lnTo>
                  <a:lnTo>
                    <a:pt x="2247" y="3229"/>
                  </a:lnTo>
                  <a:lnTo>
                    <a:pt x="2155" y="3261"/>
                  </a:lnTo>
                  <a:lnTo>
                    <a:pt x="2062" y="3286"/>
                  </a:lnTo>
                  <a:lnTo>
                    <a:pt x="1966" y="3308"/>
                  </a:lnTo>
                  <a:lnTo>
                    <a:pt x="1867" y="3322"/>
                  </a:lnTo>
                  <a:lnTo>
                    <a:pt x="1768" y="3331"/>
                  </a:lnTo>
                  <a:lnTo>
                    <a:pt x="1667" y="3334"/>
                  </a:lnTo>
                  <a:lnTo>
                    <a:pt x="1565" y="3331"/>
                  </a:lnTo>
                  <a:lnTo>
                    <a:pt x="1465" y="3322"/>
                  </a:lnTo>
                  <a:lnTo>
                    <a:pt x="1367" y="3308"/>
                  </a:lnTo>
                  <a:lnTo>
                    <a:pt x="1272" y="3286"/>
                  </a:lnTo>
                  <a:lnTo>
                    <a:pt x="1177" y="3261"/>
                  </a:lnTo>
                  <a:lnTo>
                    <a:pt x="1085" y="3229"/>
                  </a:lnTo>
                  <a:lnTo>
                    <a:pt x="997" y="3193"/>
                  </a:lnTo>
                  <a:lnTo>
                    <a:pt x="910" y="3152"/>
                  </a:lnTo>
                  <a:lnTo>
                    <a:pt x="826" y="3106"/>
                  </a:lnTo>
                  <a:lnTo>
                    <a:pt x="745" y="3056"/>
                  </a:lnTo>
                  <a:lnTo>
                    <a:pt x="668" y="3001"/>
                  </a:lnTo>
                  <a:lnTo>
                    <a:pt x="594" y="2942"/>
                  </a:lnTo>
                  <a:lnTo>
                    <a:pt x="522" y="2878"/>
                  </a:lnTo>
                  <a:lnTo>
                    <a:pt x="456" y="2812"/>
                  </a:lnTo>
                  <a:lnTo>
                    <a:pt x="392" y="2740"/>
                  </a:lnTo>
                  <a:lnTo>
                    <a:pt x="333" y="2666"/>
                  </a:lnTo>
                  <a:lnTo>
                    <a:pt x="278" y="2589"/>
                  </a:lnTo>
                  <a:lnTo>
                    <a:pt x="228" y="2508"/>
                  </a:lnTo>
                  <a:lnTo>
                    <a:pt x="182" y="2424"/>
                  </a:lnTo>
                  <a:lnTo>
                    <a:pt x="141" y="2337"/>
                  </a:lnTo>
                  <a:lnTo>
                    <a:pt x="105" y="2249"/>
                  </a:lnTo>
                  <a:lnTo>
                    <a:pt x="73" y="2157"/>
                  </a:lnTo>
                  <a:lnTo>
                    <a:pt x="48" y="2062"/>
                  </a:lnTo>
                  <a:lnTo>
                    <a:pt x="26" y="1967"/>
                  </a:lnTo>
                  <a:lnTo>
                    <a:pt x="12" y="1869"/>
                  </a:lnTo>
                  <a:lnTo>
                    <a:pt x="3" y="1769"/>
                  </a:lnTo>
                  <a:lnTo>
                    <a:pt x="0" y="1667"/>
                  </a:lnTo>
                  <a:lnTo>
                    <a:pt x="3" y="1565"/>
                  </a:lnTo>
                  <a:lnTo>
                    <a:pt x="12" y="1466"/>
                  </a:lnTo>
                  <a:lnTo>
                    <a:pt x="26" y="1368"/>
                  </a:lnTo>
                  <a:lnTo>
                    <a:pt x="48" y="1272"/>
                  </a:lnTo>
                  <a:lnTo>
                    <a:pt x="73" y="1177"/>
                  </a:lnTo>
                  <a:lnTo>
                    <a:pt x="105" y="1086"/>
                  </a:lnTo>
                  <a:lnTo>
                    <a:pt x="141" y="997"/>
                  </a:lnTo>
                  <a:lnTo>
                    <a:pt x="182" y="911"/>
                  </a:lnTo>
                  <a:lnTo>
                    <a:pt x="228" y="826"/>
                  </a:lnTo>
                  <a:lnTo>
                    <a:pt x="278" y="746"/>
                  </a:lnTo>
                  <a:lnTo>
                    <a:pt x="333" y="668"/>
                  </a:lnTo>
                  <a:lnTo>
                    <a:pt x="392" y="594"/>
                  </a:lnTo>
                  <a:lnTo>
                    <a:pt x="456" y="523"/>
                  </a:lnTo>
                  <a:lnTo>
                    <a:pt x="522" y="457"/>
                  </a:lnTo>
                  <a:lnTo>
                    <a:pt x="594" y="392"/>
                  </a:lnTo>
                  <a:lnTo>
                    <a:pt x="668" y="333"/>
                  </a:lnTo>
                  <a:lnTo>
                    <a:pt x="745" y="278"/>
                  </a:lnTo>
                  <a:lnTo>
                    <a:pt x="826" y="229"/>
                  </a:lnTo>
                  <a:lnTo>
                    <a:pt x="910" y="183"/>
                  </a:lnTo>
                  <a:lnTo>
                    <a:pt x="997" y="141"/>
                  </a:lnTo>
                  <a:lnTo>
                    <a:pt x="1085" y="105"/>
                  </a:lnTo>
                  <a:lnTo>
                    <a:pt x="1177" y="74"/>
                  </a:lnTo>
                  <a:lnTo>
                    <a:pt x="1272" y="48"/>
                  </a:lnTo>
                  <a:lnTo>
                    <a:pt x="1367" y="27"/>
                  </a:lnTo>
                  <a:lnTo>
                    <a:pt x="1465" y="13"/>
                  </a:lnTo>
                  <a:lnTo>
                    <a:pt x="1565" y="4"/>
                  </a:lnTo>
                  <a:lnTo>
                    <a:pt x="16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71" name="Group 70">
            <a:extLst>
              <a:ext uri="{FF2B5EF4-FFF2-40B4-BE49-F238E27FC236}">
                <a16:creationId xmlns:a16="http://schemas.microsoft.com/office/drawing/2014/main" id="{315931CB-D265-5845-9872-8FABD16FD8AA}"/>
              </a:ext>
            </a:extLst>
          </p:cNvPr>
          <p:cNvGrpSpPr/>
          <p:nvPr userDrawn="1"/>
        </p:nvGrpSpPr>
        <p:grpSpPr>
          <a:xfrm>
            <a:off x="2868622" y="3070225"/>
            <a:ext cx="173038" cy="273051"/>
            <a:chOff x="2868622" y="3070225"/>
            <a:chExt cx="173038" cy="273051"/>
          </a:xfrm>
          <a:solidFill>
            <a:schemeClr val="accent6"/>
          </a:solidFill>
        </p:grpSpPr>
        <p:sp>
          <p:nvSpPr>
            <p:cNvPr id="72" name="Freeform 34">
              <a:extLst>
                <a:ext uri="{FF2B5EF4-FFF2-40B4-BE49-F238E27FC236}">
                  <a16:creationId xmlns:a16="http://schemas.microsoft.com/office/drawing/2014/main" id="{5DE3E0D3-CD61-1D4D-B3C4-1AB81F5EB967}"/>
                </a:ext>
              </a:extLst>
            </p:cNvPr>
            <p:cNvSpPr>
              <a:spLocks/>
            </p:cNvSpPr>
            <p:nvPr/>
          </p:nvSpPr>
          <p:spPr bwMode="auto">
            <a:xfrm>
              <a:off x="2868622" y="3132138"/>
              <a:ext cx="166688" cy="60325"/>
            </a:xfrm>
            <a:custGeom>
              <a:avLst/>
              <a:gdLst>
                <a:gd name="T0" fmla="*/ 157 w 157"/>
                <a:gd name="T1" fmla="*/ 24 h 58"/>
                <a:gd name="T2" fmla="*/ 157 w 157"/>
                <a:gd name="T3" fmla="*/ 24 h 58"/>
                <a:gd name="T4" fmla="*/ 151 w 157"/>
                <a:gd name="T5" fmla="*/ 14 h 58"/>
                <a:gd name="T6" fmla="*/ 131 w 157"/>
                <a:gd name="T7" fmla="*/ 6 h 58"/>
                <a:gd name="T8" fmla="*/ 130 w 157"/>
                <a:gd name="T9" fmla="*/ 6 h 58"/>
                <a:gd name="T10" fmla="*/ 129 w 157"/>
                <a:gd name="T11" fmla="*/ 6 h 58"/>
                <a:gd name="T12" fmla="*/ 129 w 157"/>
                <a:gd name="T13" fmla="*/ 7 h 58"/>
                <a:gd name="T14" fmla="*/ 128 w 157"/>
                <a:gd name="T15" fmla="*/ 9 h 58"/>
                <a:gd name="T16" fmla="*/ 127 w 157"/>
                <a:gd name="T17" fmla="*/ 11 h 58"/>
                <a:gd name="T18" fmla="*/ 129 w 157"/>
                <a:gd name="T19" fmla="*/ 11 h 58"/>
                <a:gd name="T20" fmla="*/ 131 w 157"/>
                <a:gd name="T21" fmla="*/ 11 h 58"/>
                <a:gd name="T22" fmla="*/ 144 w 157"/>
                <a:gd name="T23" fmla="*/ 18 h 58"/>
                <a:gd name="T24" fmla="*/ 138 w 157"/>
                <a:gd name="T25" fmla="*/ 34 h 58"/>
                <a:gd name="T26" fmla="*/ 107 w 157"/>
                <a:gd name="T27" fmla="*/ 48 h 58"/>
                <a:gd name="T28" fmla="*/ 90 w 157"/>
                <a:gd name="T29" fmla="*/ 52 h 58"/>
                <a:gd name="T30" fmla="*/ 81 w 157"/>
                <a:gd name="T31" fmla="*/ 50 h 58"/>
                <a:gd name="T32" fmla="*/ 71 w 157"/>
                <a:gd name="T33" fmla="*/ 44 h 58"/>
                <a:gd name="T34" fmla="*/ 55 w 157"/>
                <a:gd name="T35" fmla="*/ 36 h 58"/>
                <a:gd name="T36" fmla="*/ 46 w 157"/>
                <a:gd name="T37" fmla="*/ 36 h 58"/>
                <a:gd name="T38" fmla="*/ 42 w 157"/>
                <a:gd name="T39" fmla="*/ 36 h 58"/>
                <a:gd name="T40" fmla="*/ 24 w 157"/>
                <a:gd name="T41" fmla="*/ 33 h 58"/>
                <a:gd name="T42" fmla="*/ 16 w 157"/>
                <a:gd name="T43" fmla="*/ 26 h 58"/>
                <a:gd name="T44" fmla="*/ 18 w 157"/>
                <a:gd name="T45" fmla="*/ 23 h 58"/>
                <a:gd name="T46" fmla="*/ 34 w 157"/>
                <a:gd name="T47" fmla="*/ 17 h 58"/>
                <a:gd name="T48" fmla="*/ 36 w 157"/>
                <a:gd name="T49" fmla="*/ 17 h 58"/>
                <a:gd name="T50" fmla="*/ 36 w 157"/>
                <a:gd name="T51" fmla="*/ 17 h 58"/>
                <a:gd name="T52" fmla="*/ 65 w 157"/>
                <a:gd name="T53" fmla="*/ 12 h 58"/>
                <a:gd name="T54" fmla="*/ 93 w 157"/>
                <a:gd name="T55" fmla="*/ 8 h 58"/>
                <a:gd name="T56" fmla="*/ 106 w 157"/>
                <a:gd name="T57" fmla="*/ 9 h 58"/>
                <a:gd name="T58" fmla="*/ 107 w 157"/>
                <a:gd name="T59" fmla="*/ 10 h 58"/>
                <a:gd name="T60" fmla="*/ 108 w 157"/>
                <a:gd name="T61" fmla="*/ 8 h 58"/>
                <a:gd name="T62" fmla="*/ 110 w 157"/>
                <a:gd name="T63" fmla="*/ 4 h 58"/>
                <a:gd name="T64" fmla="*/ 110 w 157"/>
                <a:gd name="T65" fmla="*/ 3 h 58"/>
                <a:gd name="T66" fmla="*/ 109 w 157"/>
                <a:gd name="T67" fmla="*/ 3 h 58"/>
                <a:gd name="T68" fmla="*/ 99 w 157"/>
                <a:gd name="T69" fmla="*/ 1 h 58"/>
                <a:gd name="T70" fmla="*/ 97 w 157"/>
                <a:gd name="T71" fmla="*/ 1 h 58"/>
                <a:gd name="T72" fmla="*/ 81 w 157"/>
                <a:gd name="T73" fmla="*/ 1 h 58"/>
                <a:gd name="T74" fmla="*/ 68 w 157"/>
                <a:gd name="T75" fmla="*/ 5 h 58"/>
                <a:gd name="T76" fmla="*/ 50 w 157"/>
                <a:gd name="T77" fmla="*/ 9 h 58"/>
                <a:gd name="T78" fmla="*/ 42 w 157"/>
                <a:gd name="T79" fmla="*/ 10 h 58"/>
                <a:gd name="T80" fmla="*/ 25 w 157"/>
                <a:gd name="T81" fmla="*/ 12 h 58"/>
                <a:gd name="T82" fmla="*/ 1 w 157"/>
                <a:gd name="T83" fmla="*/ 21 h 58"/>
                <a:gd name="T84" fmla="*/ 1 w 157"/>
                <a:gd name="T85" fmla="*/ 21 h 58"/>
                <a:gd name="T86" fmla="*/ 1 w 157"/>
                <a:gd name="T87" fmla="*/ 22 h 58"/>
                <a:gd name="T88" fmla="*/ 1 w 157"/>
                <a:gd name="T89" fmla="*/ 22 h 58"/>
                <a:gd name="T90" fmla="*/ 1 w 157"/>
                <a:gd name="T91" fmla="*/ 31 h 58"/>
                <a:gd name="T92" fmla="*/ 33 w 157"/>
                <a:gd name="T93" fmla="*/ 43 h 58"/>
                <a:gd name="T94" fmla="*/ 35 w 157"/>
                <a:gd name="T95" fmla="*/ 43 h 58"/>
                <a:gd name="T96" fmla="*/ 49 w 157"/>
                <a:gd name="T97" fmla="*/ 44 h 58"/>
                <a:gd name="T98" fmla="*/ 64 w 157"/>
                <a:gd name="T99" fmla="*/ 50 h 58"/>
                <a:gd name="T100" fmla="*/ 67 w 157"/>
                <a:gd name="T101" fmla="*/ 52 h 58"/>
                <a:gd name="T102" fmla="*/ 82 w 157"/>
                <a:gd name="T103" fmla="*/ 57 h 58"/>
                <a:gd name="T104" fmla="*/ 89 w 157"/>
                <a:gd name="T105" fmla="*/ 58 h 58"/>
                <a:gd name="T106" fmla="*/ 101 w 157"/>
                <a:gd name="T107" fmla="*/ 56 h 58"/>
                <a:gd name="T108" fmla="*/ 123 w 157"/>
                <a:gd name="T109" fmla="*/ 48 h 58"/>
                <a:gd name="T110" fmla="*/ 127 w 157"/>
                <a:gd name="T111" fmla="*/ 46 h 58"/>
                <a:gd name="T112" fmla="*/ 130 w 157"/>
                <a:gd name="T113" fmla="*/ 46 h 58"/>
                <a:gd name="T114" fmla="*/ 152 w 157"/>
                <a:gd name="T115" fmla="*/ 34 h 58"/>
                <a:gd name="T116" fmla="*/ 157 w 157"/>
                <a:gd name="T117"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 h="58">
                  <a:moveTo>
                    <a:pt x="157" y="24"/>
                  </a:moveTo>
                  <a:lnTo>
                    <a:pt x="157" y="24"/>
                  </a:lnTo>
                  <a:cubicBezTo>
                    <a:pt x="156" y="19"/>
                    <a:pt x="153" y="16"/>
                    <a:pt x="151" y="14"/>
                  </a:cubicBezTo>
                  <a:cubicBezTo>
                    <a:pt x="148" y="11"/>
                    <a:pt x="140" y="6"/>
                    <a:pt x="131" y="6"/>
                  </a:cubicBezTo>
                  <a:cubicBezTo>
                    <a:pt x="131" y="6"/>
                    <a:pt x="130" y="6"/>
                    <a:pt x="130" y="6"/>
                  </a:cubicBezTo>
                  <a:lnTo>
                    <a:pt x="129" y="6"/>
                  </a:lnTo>
                  <a:lnTo>
                    <a:pt x="129" y="7"/>
                  </a:lnTo>
                  <a:cubicBezTo>
                    <a:pt x="129" y="7"/>
                    <a:pt x="128" y="8"/>
                    <a:pt x="128" y="9"/>
                  </a:cubicBezTo>
                  <a:lnTo>
                    <a:pt x="127" y="11"/>
                  </a:lnTo>
                  <a:lnTo>
                    <a:pt x="129" y="11"/>
                  </a:lnTo>
                  <a:cubicBezTo>
                    <a:pt x="130" y="11"/>
                    <a:pt x="131" y="11"/>
                    <a:pt x="131" y="11"/>
                  </a:cubicBezTo>
                  <a:cubicBezTo>
                    <a:pt x="138" y="11"/>
                    <a:pt x="142" y="14"/>
                    <a:pt x="144" y="18"/>
                  </a:cubicBezTo>
                  <a:cubicBezTo>
                    <a:pt x="147" y="25"/>
                    <a:pt x="143" y="31"/>
                    <a:pt x="138" y="34"/>
                  </a:cubicBezTo>
                  <a:cubicBezTo>
                    <a:pt x="128" y="39"/>
                    <a:pt x="118" y="44"/>
                    <a:pt x="107" y="48"/>
                  </a:cubicBezTo>
                  <a:cubicBezTo>
                    <a:pt x="101" y="50"/>
                    <a:pt x="96" y="52"/>
                    <a:pt x="90" y="52"/>
                  </a:cubicBezTo>
                  <a:cubicBezTo>
                    <a:pt x="87" y="52"/>
                    <a:pt x="84" y="51"/>
                    <a:pt x="81" y="50"/>
                  </a:cubicBezTo>
                  <a:cubicBezTo>
                    <a:pt x="77" y="49"/>
                    <a:pt x="74" y="46"/>
                    <a:pt x="71" y="44"/>
                  </a:cubicBezTo>
                  <a:cubicBezTo>
                    <a:pt x="66" y="41"/>
                    <a:pt x="61" y="37"/>
                    <a:pt x="55" y="36"/>
                  </a:cubicBezTo>
                  <a:cubicBezTo>
                    <a:pt x="52" y="36"/>
                    <a:pt x="48" y="36"/>
                    <a:pt x="46" y="36"/>
                  </a:cubicBezTo>
                  <a:cubicBezTo>
                    <a:pt x="45" y="36"/>
                    <a:pt x="43" y="36"/>
                    <a:pt x="42" y="36"/>
                  </a:cubicBezTo>
                  <a:cubicBezTo>
                    <a:pt x="36" y="36"/>
                    <a:pt x="29" y="36"/>
                    <a:pt x="24" y="33"/>
                  </a:cubicBezTo>
                  <a:cubicBezTo>
                    <a:pt x="20" y="32"/>
                    <a:pt x="17" y="29"/>
                    <a:pt x="16" y="26"/>
                  </a:cubicBezTo>
                  <a:cubicBezTo>
                    <a:pt x="16" y="25"/>
                    <a:pt x="17" y="24"/>
                    <a:pt x="18" y="23"/>
                  </a:cubicBezTo>
                  <a:cubicBezTo>
                    <a:pt x="22" y="19"/>
                    <a:pt x="28" y="17"/>
                    <a:pt x="34" y="17"/>
                  </a:cubicBezTo>
                  <a:lnTo>
                    <a:pt x="36" y="17"/>
                  </a:lnTo>
                  <a:lnTo>
                    <a:pt x="36" y="17"/>
                  </a:lnTo>
                  <a:cubicBezTo>
                    <a:pt x="46" y="17"/>
                    <a:pt x="55" y="15"/>
                    <a:pt x="65" y="12"/>
                  </a:cubicBezTo>
                  <a:cubicBezTo>
                    <a:pt x="74" y="10"/>
                    <a:pt x="83" y="8"/>
                    <a:pt x="93" y="8"/>
                  </a:cubicBezTo>
                  <a:cubicBezTo>
                    <a:pt x="98" y="8"/>
                    <a:pt x="102" y="8"/>
                    <a:pt x="106" y="9"/>
                  </a:cubicBezTo>
                  <a:lnTo>
                    <a:pt x="107" y="10"/>
                  </a:lnTo>
                  <a:lnTo>
                    <a:pt x="108" y="8"/>
                  </a:lnTo>
                  <a:cubicBezTo>
                    <a:pt x="109" y="7"/>
                    <a:pt x="109" y="6"/>
                    <a:pt x="110" y="4"/>
                  </a:cubicBezTo>
                  <a:lnTo>
                    <a:pt x="110" y="3"/>
                  </a:lnTo>
                  <a:lnTo>
                    <a:pt x="109" y="3"/>
                  </a:lnTo>
                  <a:cubicBezTo>
                    <a:pt x="106" y="1"/>
                    <a:pt x="103" y="1"/>
                    <a:pt x="99" y="1"/>
                  </a:cubicBezTo>
                  <a:cubicBezTo>
                    <a:pt x="98" y="1"/>
                    <a:pt x="97" y="1"/>
                    <a:pt x="97" y="1"/>
                  </a:cubicBezTo>
                  <a:cubicBezTo>
                    <a:pt x="91" y="0"/>
                    <a:pt x="86" y="0"/>
                    <a:pt x="81" y="1"/>
                  </a:cubicBezTo>
                  <a:cubicBezTo>
                    <a:pt x="76" y="2"/>
                    <a:pt x="72" y="3"/>
                    <a:pt x="68" y="5"/>
                  </a:cubicBezTo>
                  <a:cubicBezTo>
                    <a:pt x="62" y="6"/>
                    <a:pt x="56" y="8"/>
                    <a:pt x="50" y="9"/>
                  </a:cubicBezTo>
                  <a:cubicBezTo>
                    <a:pt x="48" y="9"/>
                    <a:pt x="45" y="9"/>
                    <a:pt x="42" y="10"/>
                  </a:cubicBezTo>
                  <a:cubicBezTo>
                    <a:pt x="36" y="10"/>
                    <a:pt x="31" y="11"/>
                    <a:pt x="25" y="12"/>
                  </a:cubicBezTo>
                  <a:cubicBezTo>
                    <a:pt x="17" y="14"/>
                    <a:pt x="8" y="16"/>
                    <a:pt x="1" y="21"/>
                  </a:cubicBezTo>
                  <a:lnTo>
                    <a:pt x="1" y="21"/>
                  </a:lnTo>
                  <a:lnTo>
                    <a:pt x="1" y="22"/>
                  </a:lnTo>
                  <a:cubicBezTo>
                    <a:pt x="1" y="22"/>
                    <a:pt x="1" y="22"/>
                    <a:pt x="1" y="22"/>
                  </a:cubicBezTo>
                  <a:cubicBezTo>
                    <a:pt x="0" y="25"/>
                    <a:pt x="0" y="28"/>
                    <a:pt x="1" y="31"/>
                  </a:cubicBezTo>
                  <a:cubicBezTo>
                    <a:pt x="6" y="41"/>
                    <a:pt x="30" y="42"/>
                    <a:pt x="33" y="43"/>
                  </a:cubicBezTo>
                  <a:lnTo>
                    <a:pt x="35" y="43"/>
                  </a:lnTo>
                  <a:cubicBezTo>
                    <a:pt x="39" y="43"/>
                    <a:pt x="44" y="43"/>
                    <a:pt x="49" y="44"/>
                  </a:cubicBezTo>
                  <a:cubicBezTo>
                    <a:pt x="55" y="45"/>
                    <a:pt x="60" y="48"/>
                    <a:pt x="64" y="50"/>
                  </a:cubicBezTo>
                  <a:cubicBezTo>
                    <a:pt x="65" y="51"/>
                    <a:pt x="66" y="51"/>
                    <a:pt x="67" y="52"/>
                  </a:cubicBezTo>
                  <a:cubicBezTo>
                    <a:pt x="72" y="54"/>
                    <a:pt x="77" y="57"/>
                    <a:pt x="82" y="57"/>
                  </a:cubicBezTo>
                  <a:cubicBezTo>
                    <a:pt x="84" y="58"/>
                    <a:pt x="86" y="58"/>
                    <a:pt x="89" y="58"/>
                  </a:cubicBezTo>
                  <a:cubicBezTo>
                    <a:pt x="93" y="58"/>
                    <a:pt x="97" y="57"/>
                    <a:pt x="101" y="56"/>
                  </a:cubicBezTo>
                  <a:cubicBezTo>
                    <a:pt x="109" y="54"/>
                    <a:pt x="116" y="51"/>
                    <a:pt x="123" y="48"/>
                  </a:cubicBezTo>
                  <a:cubicBezTo>
                    <a:pt x="124" y="48"/>
                    <a:pt x="126" y="47"/>
                    <a:pt x="127" y="46"/>
                  </a:cubicBezTo>
                  <a:lnTo>
                    <a:pt x="130" y="46"/>
                  </a:lnTo>
                  <a:cubicBezTo>
                    <a:pt x="137" y="43"/>
                    <a:pt x="145" y="39"/>
                    <a:pt x="152" y="34"/>
                  </a:cubicBezTo>
                  <a:cubicBezTo>
                    <a:pt x="154" y="31"/>
                    <a:pt x="157" y="28"/>
                    <a:pt x="157"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3" name="Freeform 35">
              <a:extLst>
                <a:ext uri="{FF2B5EF4-FFF2-40B4-BE49-F238E27FC236}">
                  <a16:creationId xmlns:a16="http://schemas.microsoft.com/office/drawing/2014/main" id="{A259834F-9BF8-9B45-97D2-55D580B10C43}"/>
                </a:ext>
              </a:extLst>
            </p:cNvPr>
            <p:cNvSpPr>
              <a:spLocks/>
            </p:cNvSpPr>
            <p:nvPr/>
          </p:nvSpPr>
          <p:spPr bwMode="auto">
            <a:xfrm>
              <a:off x="2979747" y="3070225"/>
              <a:ext cx="61913" cy="92075"/>
            </a:xfrm>
            <a:custGeom>
              <a:avLst/>
              <a:gdLst>
                <a:gd name="T0" fmla="*/ 49 w 59"/>
                <a:gd name="T1" fmla="*/ 1 h 90"/>
                <a:gd name="T2" fmla="*/ 49 w 59"/>
                <a:gd name="T3" fmla="*/ 1 h 90"/>
                <a:gd name="T4" fmla="*/ 53 w 59"/>
                <a:gd name="T5" fmla="*/ 18 h 90"/>
                <a:gd name="T6" fmla="*/ 37 w 59"/>
                <a:gd name="T7" fmla="*/ 39 h 90"/>
                <a:gd name="T8" fmla="*/ 14 w 59"/>
                <a:gd name="T9" fmla="*/ 89 h 90"/>
                <a:gd name="T10" fmla="*/ 0 w 59"/>
                <a:gd name="T11" fmla="*/ 88 h 90"/>
                <a:gd name="T12" fmla="*/ 12 w 59"/>
                <a:gd name="T13" fmla="*/ 60 h 90"/>
                <a:gd name="T14" fmla="*/ 22 w 59"/>
                <a:gd name="T15" fmla="*/ 34 h 90"/>
                <a:gd name="T16" fmla="*/ 49 w 59"/>
                <a:gd name="T17" fmla="*/ 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90">
                  <a:moveTo>
                    <a:pt x="49" y="1"/>
                  </a:moveTo>
                  <a:lnTo>
                    <a:pt x="49" y="1"/>
                  </a:lnTo>
                  <a:cubicBezTo>
                    <a:pt x="59" y="1"/>
                    <a:pt x="55" y="13"/>
                    <a:pt x="53" y="18"/>
                  </a:cubicBezTo>
                  <a:cubicBezTo>
                    <a:pt x="49" y="26"/>
                    <a:pt x="43" y="33"/>
                    <a:pt x="37" y="39"/>
                  </a:cubicBezTo>
                  <a:cubicBezTo>
                    <a:pt x="25" y="54"/>
                    <a:pt x="19" y="71"/>
                    <a:pt x="14" y="89"/>
                  </a:cubicBezTo>
                  <a:cubicBezTo>
                    <a:pt x="9" y="90"/>
                    <a:pt x="4" y="90"/>
                    <a:pt x="0" y="88"/>
                  </a:cubicBezTo>
                  <a:cubicBezTo>
                    <a:pt x="4" y="78"/>
                    <a:pt x="8" y="69"/>
                    <a:pt x="12" y="60"/>
                  </a:cubicBezTo>
                  <a:cubicBezTo>
                    <a:pt x="16" y="52"/>
                    <a:pt x="19" y="43"/>
                    <a:pt x="22" y="34"/>
                  </a:cubicBezTo>
                  <a:cubicBezTo>
                    <a:pt x="26" y="21"/>
                    <a:pt x="32" y="0"/>
                    <a:pt x="4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4" name="Freeform 36">
              <a:extLst>
                <a:ext uri="{FF2B5EF4-FFF2-40B4-BE49-F238E27FC236}">
                  <a16:creationId xmlns:a16="http://schemas.microsoft.com/office/drawing/2014/main" id="{F104CB86-2255-8F44-8AED-83E290AA8015}"/>
                </a:ext>
              </a:extLst>
            </p:cNvPr>
            <p:cNvSpPr>
              <a:spLocks noEditPoints="1"/>
            </p:cNvSpPr>
            <p:nvPr/>
          </p:nvSpPr>
          <p:spPr bwMode="auto">
            <a:xfrm>
              <a:off x="2874972" y="3173413"/>
              <a:ext cx="157163" cy="169863"/>
            </a:xfrm>
            <a:custGeom>
              <a:avLst/>
              <a:gdLst>
                <a:gd name="T0" fmla="*/ 51 w 148"/>
                <a:gd name="T1" fmla="*/ 132 h 167"/>
                <a:gd name="T2" fmla="*/ 51 w 148"/>
                <a:gd name="T3" fmla="*/ 132 h 167"/>
                <a:gd name="T4" fmla="*/ 51 w 148"/>
                <a:gd name="T5" fmla="*/ 132 h 167"/>
                <a:gd name="T6" fmla="*/ 48 w 148"/>
                <a:gd name="T7" fmla="*/ 128 h 167"/>
                <a:gd name="T8" fmla="*/ 45 w 148"/>
                <a:gd name="T9" fmla="*/ 62 h 167"/>
                <a:gd name="T10" fmla="*/ 49 w 148"/>
                <a:gd name="T11" fmla="*/ 58 h 167"/>
                <a:gd name="T12" fmla="*/ 53 w 148"/>
                <a:gd name="T13" fmla="*/ 61 h 167"/>
                <a:gd name="T14" fmla="*/ 55 w 148"/>
                <a:gd name="T15" fmla="*/ 128 h 167"/>
                <a:gd name="T16" fmla="*/ 51 w 148"/>
                <a:gd name="T17" fmla="*/ 132 h 167"/>
                <a:gd name="T18" fmla="*/ 45 w 148"/>
                <a:gd name="T19" fmla="*/ 47 h 167"/>
                <a:gd name="T20" fmla="*/ 45 w 148"/>
                <a:gd name="T21" fmla="*/ 47 h 167"/>
                <a:gd name="T22" fmla="*/ 48 w 148"/>
                <a:gd name="T23" fmla="*/ 44 h 167"/>
                <a:gd name="T24" fmla="*/ 48 w 148"/>
                <a:gd name="T25" fmla="*/ 44 h 167"/>
                <a:gd name="T26" fmla="*/ 52 w 148"/>
                <a:gd name="T27" fmla="*/ 47 h 167"/>
                <a:gd name="T28" fmla="*/ 52 w 148"/>
                <a:gd name="T29" fmla="*/ 48 h 167"/>
                <a:gd name="T30" fmla="*/ 48 w 148"/>
                <a:gd name="T31" fmla="*/ 52 h 167"/>
                <a:gd name="T32" fmla="*/ 48 w 148"/>
                <a:gd name="T33" fmla="*/ 52 h 167"/>
                <a:gd name="T34" fmla="*/ 45 w 148"/>
                <a:gd name="T35" fmla="*/ 48 h 167"/>
                <a:gd name="T36" fmla="*/ 45 w 148"/>
                <a:gd name="T37" fmla="*/ 47 h 167"/>
                <a:gd name="T38" fmla="*/ 146 w 148"/>
                <a:gd name="T39" fmla="*/ 1 h 167"/>
                <a:gd name="T40" fmla="*/ 146 w 148"/>
                <a:gd name="T41" fmla="*/ 1 h 167"/>
                <a:gd name="T42" fmla="*/ 120 w 148"/>
                <a:gd name="T43" fmla="*/ 14 h 167"/>
                <a:gd name="T44" fmla="*/ 89 w 148"/>
                <a:gd name="T45" fmla="*/ 24 h 167"/>
                <a:gd name="T46" fmla="*/ 70 w 148"/>
                <a:gd name="T47" fmla="*/ 22 h 167"/>
                <a:gd name="T48" fmla="*/ 54 w 148"/>
                <a:gd name="T49" fmla="*/ 14 h 167"/>
                <a:gd name="T50" fmla="*/ 17 w 148"/>
                <a:gd name="T51" fmla="*/ 8 h 167"/>
                <a:gd name="T52" fmla="*/ 0 w 148"/>
                <a:gd name="T53" fmla="*/ 2 h 167"/>
                <a:gd name="T54" fmla="*/ 9 w 148"/>
                <a:gd name="T55" fmla="*/ 101 h 167"/>
                <a:gd name="T56" fmla="*/ 11 w 148"/>
                <a:gd name="T57" fmla="*/ 126 h 167"/>
                <a:gd name="T58" fmla="*/ 15 w 148"/>
                <a:gd name="T59" fmla="*/ 144 h 167"/>
                <a:gd name="T60" fmla="*/ 53 w 148"/>
                <a:gd name="T61" fmla="*/ 150 h 167"/>
                <a:gd name="T62" fmla="*/ 55 w 148"/>
                <a:gd name="T63" fmla="*/ 150 h 167"/>
                <a:gd name="T64" fmla="*/ 76 w 148"/>
                <a:gd name="T65" fmla="*/ 162 h 167"/>
                <a:gd name="T66" fmla="*/ 99 w 148"/>
                <a:gd name="T67" fmla="*/ 153 h 167"/>
                <a:gd name="T68" fmla="*/ 109 w 148"/>
                <a:gd name="T69" fmla="*/ 146 h 167"/>
                <a:gd name="T70" fmla="*/ 123 w 148"/>
                <a:gd name="T71" fmla="*/ 142 h 167"/>
                <a:gd name="T72" fmla="*/ 136 w 148"/>
                <a:gd name="T73" fmla="*/ 120 h 167"/>
                <a:gd name="T74" fmla="*/ 137 w 148"/>
                <a:gd name="T75" fmla="*/ 92 h 167"/>
                <a:gd name="T76" fmla="*/ 141 w 148"/>
                <a:gd name="T77" fmla="*/ 57 h 167"/>
                <a:gd name="T78" fmla="*/ 144 w 148"/>
                <a:gd name="T79" fmla="*/ 24 h 167"/>
                <a:gd name="T80" fmla="*/ 148 w 148"/>
                <a:gd name="T81" fmla="*/ 0 h 167"/>
                <a:gd name="T82" fmla="*/ 146 w 148"/>
                <a:gd name="T83" fmla="*/ 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167">
                  <a:moveTo>
                    <a:pt x="51" y="132"/>
                  </a:moveTo>
                  <a:lnTo>
                    <a:pt x="51" y="132"/>
                  </a:lnTo>
                  <a:lnTo>
                    <a:pt x="51" y="132"/>
                  </a:lnTo>
                  <a:cubicBezTo>
                    <a:pt x="49" y="132"/>
                    <a:pt x="48" y="130"/>
                    <a:pt x="48" y="128"/>
                  </a:cubicBezTo>
                  <a:lnTo>
                    <a:pt x="45" y="62"/>
                  </a:lnTo>
                  <a:cubicBezTo>
                    <a:pt x="45" y="60"/>
                    <a:pt x="47" y="58"/>
                    <a:pt x="49" y="58"/>
                  </a:cubicBezTo>
                  <a:cubicBezTo>
                    <a:pt x="51" y="58"/>
                    <a:pt x="52" y="59"/>
                    <a:pt x="53" y="61"/>
                  </a:cubicBezTo>
                  <a:lnTo>
                    <a:pt x="55" y="128"/>
                  </a:lnTo>
                  <a:cubicBezTo>
                    <a:pt x="55" y="130"/>
                    <a:pt x="53" y="132"/>
                    <a:pt x="51" y="132"/>
                  </a:cubicBezTo>
                  <a:close/>
                  <a:moveTo>
                    <a:pt x="45" y="47"/>
                  </a:moveTo>
                  <a:lnTo>
                    <a:pt x="45" y="47"/>
                  </a:lnTo>
                  <a:cubicBezTo>
                    <a:pt x="45" y="45"/>
                    <a:pt x="46" y="44"/>
                    <a:pt x="48" y="44"/>
                  </a:cubicBezTo>
                  <a:lnTo>
                    <a:pt x="48" y="44"/>
                  </a:lnTo>
                  <a:cubicBezTo>
                    <a:pt x="51" y="44"/>
                    <a:pt x="52" y="45"/>
                    <a:pt x="52" y="47"/>
                  </a:cubicBezTo>
                  <a:lnTo>
                    <a:pt x="52" y="48"/>
                  </a:lnTo>
                  <a:cubicBezTo>
                    <a:pt x="52" y="50"/>
                    <a:pt x="50" y="52"/>
                    <a:pt x="48" y="52"/>
                  </a:cubicBezTo>
                  <a:lnTo>
                    <a:pt x="48" y="52"/>
                  </a:lnTo>
                  <a:cubicBezTo>
                    <a:pt x="46" y="52"/>
                    <a:pt x="45" y="50"/>
                    <a:pt x="45" y="48"/>
                  </a:cubicBezTo>
                  <a:lnTo>
                    <a:pt x="45" y="47"/>
                  </a:lnTo>
                  <a:close/>
                  <a:moveTo>
                    <a:pt x="146" y="1"/>
                  </a:moveTo>
                  <a:lnTo>
                    <a:pt x="146" y="1"/>
                  </a:lnTo>
                  <a:cubicBezTo>
                    <a:pt x="138" y="7"/>
                    <a:pt x="129" y="10"/>
                    <a:pt x="120" y="14"/>
                  </a:cubicBezTo>
                  <a:cubicBezTo>
                    <a:pt x="110" y="18"/>
                    <a:pt x="100" y="23"/>
                    <a:pt x="89" y="24"/>
                  </a:cubicBezTo>
                  <a:cubicBezTo>
                    <a:pt x="82" y="25"/>
                    <a:pt x="76" y="24"/>
                    <a:pt x="70" y="22"/>
                  </a:cubicBezTo>
                  <a:cubicBezTo>
                    <a:pt x="64" y="20"/>
                    <a:pt x="59" y="16"/>
                    <a:pt x="54" y="14"/>
                  </a:cubicBezTo>
                  <a:cubicBezTo>
                    <a:pt x="42" y="8"/>
                    <a:pt x="30" y="10"/>
                    <a:pt x="17" y="8"/>
                  </a:cubicBezTo>
                  <a:cubicBezTo>
                    <a:pt x="12" y="7"/>
                    <a:pt x="5" y="5"/>
                    <a:pt x="0" y="2"/>
                  </a:cubicBezTo>
                  <a:cubicBezTo>
                    <a:pt x="3" y="35"/>
                    <a:pt x="7" y="68"/>
                    <a:pt x="9" y="101"/>
                  </a:cubicBezTo>
                  <a:cubicBezTo>
                    <a:pt x="10" y="109"/>
                    <a:pt x="10" y="118"/>
                    <a:pt x="11" y="126"/>
                  </a:cubicBezTo>
                  <a:cubicBezTo>
                    <a:pt x="12" y="132"/>
                    <a:pt x="12" y="139"/>
                    <a:pt x="15" y="144"/>
                  </a:cubicBezTo>
                  <a:cubicBezTo>
                    <a:pt x="24" y="157"/>
                    <a:pt x="41" y="149"/>
                    <a:pt x="53" y="150"/>
                  </a:cubicBezTo>
                  <a:cubicBezTo>
                    <a:pt x="54" y="150"/>
                    <a:pt x="55" y="149"/>
                    <a:pt x="55" y="150"/>
                  </a:cubicBezTo>
                  <a:cubicBezTo>
                    <a:pt x="63" y="153"/>
                    <a:pt x="69" y="159"/>
                    <a:pt x="76" y="162"/>
                  </a:cubicBezTo>
                  <a:cubicBezTo>
                    <a:pt x="86" y="167"/>
                    <a:pt x="92" y="160"/>
                    <a:pt x="99" y="153"/>
                  </a:cubicBezTo>
                  <a:cubicBezTo>
                    <a:pt x="102" y="150"/>
                    <a:pt x="105" y="148"/>
                    <a:pt x="109" y="146"/>
                  </a:cubicBezTo>
                  <a:cubicBezTo>
                    <a:pt x="114" y="145"/>
                    <a:pt x="119" y="144"/>
                    <a:pt x="123" y="142"/>
                  </a:cubicBezTo>
                  <a:cubicBezTo>
                    <a:pt x="132" y="138"/>
                    <a:pt x="135" y="129"/>
                    <a:pt x="136" y="120"/>
                  </a:cubicBezTo>
                  <a:cubicBezTo>
                    <a:pt x="137" y="110"/>
                    <a:pt x="137" y="101"/>
                    <a:pt x="137" y="92"/>
                  </a:cubicBezTo>
                  <a:cubicBezTo>
                    <a:pt x="138" y="80"/>
                    <a:pt x="139" y="69"/>
                    <a:pt x="141" y="57"/>
                  </a:cubicBezTo>
                  <a:cubicBezTo>
                    <a:pt x="142" y="46"/>
                    <a:pt x="143" y="35"/>
                    <a:pt x="144" y="24"/>
                  </a:cubicBezTo>
                  <a:cubicBezTo>
                    <a:pt x="145" y="16"/>
                    <a:pt x="146" y="8"/>
                    <a:pt x="148" y="0"/>
                  </a:cubicBezTo>
                  <a:cubicBezTo>
                    <a:pt x="147" y="1"/>
                    <a:pt x="147" y="1"/>
                    <a:pt x="14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75" name="Group 39">
            <a:extLst>
              <a:ext uri="{FF2B5EF4-FFF2-40B4-BE49-F238E27FC236}">
                <a16:creationId xmlns:a16="http://schemas.microsoft.com/office/drawing/2014/main" id="{28A718EB-2039-6843-8B2E-5D9A006B82C1}"/>
              </a:ext>
            </a:extLst>
          </p:cNvPr>
          <p:cNvGrpSpPr>
            <a:grpSpLocks noChangeAspect="1"/>
          </p:cNvGrpSpPr>
          <p:nvPr userDrawn="1"/>
        </p:nvGrpSpPr>
        <p:grpSpPr bwMode="auto">
          <a:xfrm>
            <a:off x="3409960" y="3071818"/>
            <a:ext cx="163513" cy="268288"/>
            <a:chOff x="2148" y="1935"/>
            <a:chExt cx="103" cy="169"/>
          </a:xfrm>
          <a:solidFill>
            <a:schemeClr val="accent6"/>
          </a:solidFill>
        </p:grpSpPr>
        <p:sp>
          <p:nvSpPr>
            <p:cNvPr id="76" name="Freeform 40">
              <a:extLst>
                <a:ext uri="{FF2B5EF4-FFF2-40B4-BE49-F238E27FC236}">
                  <a16:creationId xmlns:a16="http://schemas.microsoft.com/office/drawing/2014/main" id="{2108CB08-72AC-9F43-A12E-8E3CCD51EC8A}"/>
                </a:ext>
              </a:extLst>
            </p:cNvPr>
            <p:cNvSpPr>
              <a:spLocks/>
            </p:cNvSpPr>
            <p:nvPr/>
          </p:nvSpPr>
          <p:spPr bwMode="auto">
            <a:xfrm>
              <a:off x="2184" y="1935"/>
              <a:ext cx="60" cy="37"/>
            </a:xfrm>
            <a:custGeom>
              <a:avLst/>
              <a:gdLst>
                <a:gd name="T0" fmla="*/ 74 w 95"/>
                <a:gd name="T1" fmla="*/ 24 h 58"/>
                <a:gd name="T2" fmla="*/ 74 w 95"/>
                <a:gd name="T3" fmla="*/ 24 h 58"/>
                <a:gd name="T4" fmla="*/ 75 w 95"/>
                <a:gd name="T5" fmla="*/ 27 h 58"/>
                <a:gd name="T6" fmla="*/ 75 w 95"/>
                <a:gd name="T7" fmla="*/ 27 h 58"/>
                <a:gd name="T8" fmla="*/ 77 w 95"/>
                <a:gd name="T9" fmla="*/ 28 h 58"/>
                <a:gd name="T10" fmla="*/ 77 w 95"/>
                <a:gd name="T11" fmla="*/ 28 h 58"/>
                <a:gd name="T12" fmla="*/ 77 w 95"/>
                <a:gd name="T13" fmla="*/ 28 h 58"/>
                <a:gd name="T14" fmla="*/ 79 w 95"/>
                <a:gd name="T15" fmla="*/ 30 h 58"/>
                <a:gd name="T16" fmla="*/ 79 w 95"/>
                <a:gd name="T17" fmla="*/ 31 h 58"/>
                <a:gd name="T18" fmla="*/ 79 w 95"/>
                <a:gd name="T19" fmla="*/ 31 h 58"/>
                <a:gd name="T20" fmla="*/ 79 w 95"/>
                <a:gd name="T21" fmla="*/ 31 h 58"/>
                <a:gd name="T22" fmla="*/ 80 w 95"/>
                <a:gd name="T23" fmla="*/ 33 h 58"/>
                <a:gd name="T24" fmla="*/ 82 w 95"/>
                <a:gd name="T25" fmla="*/ 35 h 58"/>
                <a:gd name="T26" fmla="*/ 80 w 95"/>
                <a:gd name="T27" fmla="*/ 58 h 58"/>
                <a:gd name="T28" fmla="*/ 90 w 95"/>
                <a:gd name="T29" fmla="*/ 58 h 58"/>
                <a:gd name="T30" fmla="*/ 92 w 95"/>
                <a:gd name="T31" fmla="*/ 35 h 58"/>
                <a:gd name="T32" fmla="*/ 93 w 95"/>
                <a:gd name="T33" fmla="*/ 35 h 58"/>
                <a:gd name="T34" fmla="*/ 95 w 95"/>
                <a:gd name="T35" fmla="*/ 33 h 58"/>
                <a:gd name="T36" fmla="*/ 93 w 95"/>
                <a:gd name="T37" fmla="*/ 30 h 58"/>
                <a:gd name="T38" fmla="*/ 94 w 95"/>
                <a:gd name="T39" fmla="*/ 27 h 58"/>
                <a:gd name="T40" fmla="*/ 91 w 95"/>
                <a:gd name="T41" fmla="*/ 26 h 58"/>
                <a:gd name="T42" fmla="*/ 92 w 95"/>
                <a:gd name="T43" fmla="*/ 22 h 58"/>
                <a:gd name="T44" fmla="*/ 89 w 95"/>
                <a:gd name="T45" fmla="*/ 21 h 58"/>
                <a:gd name="T46" fmla="*/ 89 w 95"/>
                <a:gd name="T47" fmla="*/ 18 h 58"/>
                <a:gd name="T48" fmla="*/ 85 w 95"/>
                <a:gd name="T49" fmla="*/ 18 h 58"/>
                <a:gd name="T50" fmla="*/ 84 w 95"/>
                <a:gd name="T51" fmla="*/ 15 h 58"/>
                <a:gd name="T52" fmla="*/ 81 w 95"/>
                <a:gd name="T53" fmla="*/ 15 h 58"/>
                <a:gd name="T54" fmla="*/ 79 w 95"/>
                <a:gd name="T55" fmla="*/ 13 h 58"/>
                <a:gd name="T56" fmla="*/ 76 w 95"/>
                <a:gd name="T57" fmla="*/ 14 h 58"/>
                <a:gd name="T58" fmla="*/ 76 w 95"/>
                <a:gd name="T59" fmla="*/ 14 h 58"/>
                <a:gd name="T60" fmla="*/ 2 w 95"/>
                <a:gd name="T61" fmla="*/ 0 h 58"/>
                <a:gd name="T62" fmla="*/ 0 w 95"/>
                <a:gd name="T63" fmla="*/ 9 h 58"/>
                <a:gd name="T64" fmla="*/ 74 w 95"/>
                <a:gd name="T65" fmla="*/ 24 h 58"/>
                <a:gd name="T66" fmla="*/ 74 w 95"/>
                <a:gd name="T67"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58">
                  <a:moveTo>
                    <a:pt x="74" y="24"/>
                  </a:moveTo>
                  <a:lnTo>
                    <a:pt x="74" y="24"/>
                  </a:lnTo>
                  <a:cubicBezTo>
                    <a:pt x="73" y="26"/>
                    <a:pt x="74" y="27"/>
                    <a:pt x="75" y="27"/>
                  </a:cubicBezTo>
                  <a:cubicBezTo>
                    <a:pt x="75" y="27"/>
                    <a:pt x="75" y="27"/>
                    <a:pt x="75" y="27"/>
                  </a:cubicBezTo>
                  <a:cubicBezTo>
                    <a:pt x="76" y="27"/>
                    <a:pt x="76" y="28"/>
                    <a:pt x="77" y="28"/>
                  </a:cubicBezTo>
                  <a:cubicBezTo>
                    <a:pt x="77" y="28"/>
                    <a:pt x="77" y="28"/>
                    <a:pt x="77" y="28"/>
                  </a:cubicBezTo>
                  <a:cubicBezTo>
                    <a:pt x="77" y="28"/>
                    <a:pt x="77" y="28"/>
                    <a:pt x="77" y="28"/>
                  </a:cubicBezTo>
                  <a:cubicBezTo>
                    <a:pt x="78" y="28"/>
                    <a:pt x="78" y="29"/>
                    <a:pt x="79" y="30"/>
                  </a:cubicBezTo>
                  <a:cubicBezTo>
                    <a:pt x="79" y="30"/>
                    <a:pt x="79" y="31"/>
                    <a:pt x="79" y="31"/>
                  </a:cubicBezTo>
                  <a:cubicBezTo>
                    <a:pt x="79" y="31"/>
                    <a:pt x="79" y="31"/>
                    <a:pt x="79" y="31"/>
                  </a:cubicBezTo>
                  <a:cubicBezTo>
                    <a:pt x="79" y="31"/>
                    <a:pt x="79" y="31"/>
                    <a:pt x="79" y="31"/>
                  </a:cubicBezTo>
                  <a:cubicBezTo>
                    <a:pt x="80" y="32"/>
                    <a:pt x="80" y="32"/>
                    <a:pt x="80" y="33"/>
                  </a:cubicBezTo>
                  <a:cubicBezTo>
                    <a:pt x="80" y="34"/>
                    <a:pt x="81" y="35"/>
                    <a:pt x="82" y="35"/>
                  </a:cubicBezTo>
                  <a:lnTo>
                    <a:pt x="80" y="58"/>
                  </a:lnTo>
                  <a:lnTo>
                    <a:pt x="90" y="58"/>
                  </a:lnTo>
                  <a:lnTo>
                    <a:pt x="92" y="35"/>
                  </a:lnTo>
                  <a:lnTo>
                    <a:pt x="93" y="35"/>
                  </a:lnTo>
                  <a:cubicBezTo>
                    <a:pt x="94" y="35"/>
                    <a:pt x="95" y="34"/>
                    <a:pt x="95" y="33"/>
                  </a:cubicBezTo>
                  <a:cubicBezTo>
                    <a:pt x="95" y="32"/>
                    <a:pt x="94" y="31"/>
                    <a:pt x="93" y="30"/>
                  </a:cubicBezTo>
                  <a:cubicBezTo>
                    <a:pt x="94" y="30"/>
                    <a:pt x="95" y="29"/>
                    <a:pt x="94" y="27"/>
                  </a:cubicBezTo>
                  <a:cubicBezTo>
                    <a:pt x="94" y="26"/>
                    <a:pt x="93" y="25"/>
                    <a:pt x="91" y="26"/>
                  </a:cubicBezTo>
                  <a:cubicBezTo>
                    <a:pt x="92" y="25"/>
                    <a:pt x="93" y="24"/>
                    <a:pt x="92" y="22"/>
                  </a:cubicBezTo>
                  <a:cubicBezTo>
                    <a:pt x="92" y="21"/>
                    <a:pt x="90" y="21"/>
                    <a:pt x="89" y="21"/>
                  </a:cubicBezTo>
                  <a:cubicBezTo>
                    <a:pt x="90" y="20"/>
                    <a:pt x="90" y="19"/>
                    <a:pt x="89" y="18"/>
                  </a:cubicBezTo>
                  <a:cubicBezTo>
                    <a:pt x="88" y="17"/>
                    <a:pt x="86" y="17"/>
                    <a:pt x="85" y="18"/>
                  </a:cubicBezTo>
                  <a:cubicBezTo>
                    <a:pt x="86" y="17"/>
                    <a:pt x="86" y="15"/>
                    <a:pt x="84" y="15"/>
                  </a:cubicBezTo>
                  <a:cubicBezTo>
                    <a:pt x="83" y="14"/>
                    <a:pt x="82" y="14"/>
                    <a:pt x="81" y="15"/>
                  </a:cubicBezTo>
                  <a:cubicBezTo>
                    <a:pt x="81" y="14"/>
                    <a:pt x="81" y="13"/>
                    <a:pt x="79" y="13"/>
                  </a:cubicBezTo>
                  <a:cubicBezTo>
                    <a:pt x="78" y="12"/>
                    <a:pt x="77" y="13"/>
                    <a:pt x="76" y="14"/>
                  </a:cubicBezTo>
                  <a:lnTo>
                    <a:pt x="76" y="14"/>
                  </a:lnTo>
                  <a:lnTo>
                    <a:pt x="2" y="0"/>
                  </a:lnTo>
                  <a:lnTo>
                    <a:pt x="0" y="9"/>
                  </a:lnTo>
                  <a:lnTo>
                    <a:pt x="74" y="24"/>
                  </a:lnTo>
                  <a:lnTo>
                    <a:pt x="74" y="2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7" name="Freeform 41">
              <a:extLst>
                <a:ext uri="{FF2B5EF4-FFF2-40B4-BE49-F238E27FC236}">
                  <a16:creationId xmlns:a16="http://schemas.microsoft.com/office/drawing/2014/main" id="{6D3E85F7-82A6-D046-A0D0-6ED361740CD8}"/>
                </a:ext>
              </a:extLst>
            </p:cNvPr>
            <p:cNvSpPr>
              <a:spLocks/>
            </p:cNvSpPr>
            <p:nvPr/>
          </p:nvSpPr>
          <p:spPr bwMode="auto">
            <a:xfrm>
              <a:off x="2186" y="1972"/>
              <a:ext cx="65" cy="126"/>
            </a:xfrm>
            <a:custGeom>
              <a:avLst/>
              <a:gdLst>
                <a:gd name="T0" fmla="*/ 98 w 103"/>
                <a:gd name="T1" fmla="*/ 0 h 197"/>
                <a:gd name="T2" fmla="*/ 98 w 103"/>
                <a:gd name="T3" fmla="*/ 0 h 197"/>
                <a:gd name="T4" fmla="*/ 5 w 103"/>
                <a:gd name="T5" fmla="*/ 0 h 197"/>
                <a:gd name="T6" fmla="*/ 0 w 103"/>
                <a:gd name="T7" fmla="*/ 5 h 197"/>
                <a:gd name="T8" fmla="*/ 0 w 103"/>
                <a:gd name="T9" fmla="*/ 109 h 197"/>
                <a:gd name="T10" fmla="*/ 3 w 103"/>
                <a:gd name="T11" fmla="*/ 109 h 197"/>
                <a:gd name="T12" fmla="*/ 6 w 103"/>
                <a:gd name="T13" fmla="*/ 110 h 197"/>
                <a:gd name="T14" fmla="*/ 6 w 103"/>
                <a:gd name="T15" fmla="*/ 44 h 197"/>
                <a:gd name="T16" fmla="*/ 96 w 103"/>
                <a:gd name="T17" fmla="*/ 55 h 197"/>
                <a:gd name="T18" fmla="*/ 96 w 103"/>
                <a:gd name="T19" fmla="*/ 190 h 197"/>
                <a:gd name="T20" fmla="*/ 45 w 103"/>
                <a:gd name="T21" fmla="*/ 190 h 197"/>
                <a:gd name="T22" fmla="*/ 45 w 103"/>
                <a:gd name="T23" fmla="*/ 192 h 197"/>
                <a:gd name="T24" fmla="*/ 41 w 103"/>
                <a:gd name="T25" fmla="*/ 197 h 197"/>
                <a:gd name="T26" fmla="*/ 98 w 103"/>
                <a:gd name="T27" fmla="*/ 197 h 197"/>
                <a:gd name="T28" fmla="*/ 103 w 103"/>
                <a:gd name="T29" fmla="*/ 192 h 197"/>
                <a:gd name="T30" fmla="*/ 103 w 103"/>
                <a:gd name="T31" fmla="*/ 5 h 197"/>
                <a:gd name="T32" fmla="*/ 98 w 103"/>
                <a:gd name="T3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97">
                  <a:moveTo>
                    <a:pt x="98" y="0"/>
                  </a:moveTo>
                  <a:lnTo>
                    <a:pt x="98" y="0"/>
                  </a:lnTo>
                  <a:lnTo>
                    <a:pt x="5" y="0"/>
                  </a:lnTo>
                  <a:cubicBezTo>
                    <a:pt x="2" y="0"/>
                    <a:pt x="0" y="2"/>
                    <a:pt x="0" y="5"/>
                  </a:cubicBezTo>
                  <a:lnTo>
                    <a:pt x="0" y="109"/>
                  </a:lnTo>
                  <a:cubicBezTo>
                    <a:pt x="1" y="109"/>
                    <a:pt x="2" y="109"/>
                    <a:pt x="3" y="109"/>
                  </a:cubicBezTo>
                  <a:cubicBezTo>
                    <a:pt x="4" y="110"/>
                    <a:pt x="5" y="110"/>
                    <a:pt x="6" y="110"/>
                  </a:cubicBezTo>
                  <a:lnTo>
                    <a:pt x="6" y="44"/>
                  </a:lnTo>
                  <a:cubicBezTo>
                    <a:pt x="15" y="28"/>
                    <a:pt x="68" y="68"/>
                    <a:pt x="96" y="55"/>
                  </a:cubicBezTo>
                  <a:lnTo>
                    <a:pt x="96" y="190"/>
                  </a:lnTo>
                  <a:lnTo>
                    <a:pt x="45" y="190"/>
                  </a:lnTo>
                  <a:cubicBezTo>
                    <a:pt x="45" y="191"/>
                    <a:pt x="45" y="191"/>
                    <a:pt x="45" y="192"/>
                  </a:cubicBezTo>
                  <a:cubicBezTo>
                    <a:pt x="44" y="194"/>
                    <a:pt x="42" y="196"/>
                    <a:pt x="41" y="197"/>
                  </a:cubicBezTo>
                  <a:lnTo>
                    <a:pt x="98" y="197"/>
                  </a:lnTo>
                  <a:cubicBezTo>
                    <a:pt x="100" y="197"/>
                    <a:pt x="103" y="195"/>
                    <a:pt x="103" y="192"/>
                  </a:cubicBezTo>
                  <a:lnTo>
                    <a:pt x="103" y="5"/>
                  </a:lnTo>
                  <a:cubicBezTo>
                    <a:pt x="103" y="2"/>
                    <a:pt x="100" y="0"/>
                    <a:pt x="9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8" name="Freeform 42">
              <a:extLst>
                <a:ext uri="{FF2B5EF4-FFF2-40B4-BE49-F238E27FC236}">
                  <a16:creationId xmlns:a16="http://schemas.microsoft.com/office/drawing/2014/main" id="{3CD86483-9F2C-CD4C-B06E-AF6F5D677C4A}"/>
                </a:ext>
              </a:extLst>
            </p:cNvPr>
            <p:cNvSpPr>
              <a:spLocks/>
            </p:cNvSpPr>
            <p:nvPr/>
          </p:nvSpPr>
          <p:spPr bwMode="auto">
            <a:xfrm>
              <a:off x="2151" y="2043"/>
              <a:ext cx="65" cy="61"/>
            </a:xfrm>
            <a:custGeom>
              <a:avLst/>
              <a:gdLst>
                <a:gd name="T0" fmla="*/ 84 w 103"/>
                <a:gd name="T1" fmla="*/ 95 h 96"/>
                <a:gd name="T2" fmla="*/ 84 w 103"/>
                <a:gd name="T3" fmla="*/ 95 h 96"/>
                <a:gd name="T4" fmla="*/ 82 w 103"/>
                <a:gd name="T5" fmla="*/ 95 h 96"/>
                <a:gd name="T6" fmla="*/ 62 w 103"/>
                <a:gd name="T7" fmla="*/ 93 h 96"/>
                <a:gd name="T8" fmla="*/ 55 w 103"/>
                <a:gd name="T9" fmla="*/ 91 h 96"/>
                <a:gd name="T10" fmla="*/ 46 w 103"/>
                <a:gd name="T11" fmla="*/ 91 h 96"/>
                <a:gd name="T12" fmla="*/ 41 w 103"/>
                <a:gd name="T13" fmla="*/ 92 h 96"/>
                <a:gd name="T14" fmla="*/ 25 w 103"/>
                <a:gd name="T15" fmla="*/ 90 h 96"/>
                <a:gd name="T16" fmla="*/ 1 w 103"/>
                <a:gd name="T17" fmla="*/ 51 h 96"/>
                <a:gd name="T18" fmla="*/ 3 w 103"/>
                <a:gd name="T19" fmla="*/ 49 h 96"/>
                <a:gd name="T20" fmla="*/ 5 w 103"/>
                <a:gd name="T21" fmla="*/ 51 h 96"/>
                <a:gd name="T22" fmla="*/ 26 w 103"/>
                <a:gd name="T23" fmla="*/ 86 h 96"/>
                <a:gd name="T24" fmla="*/ 41 w 103"/>
                <a:gd name="T25" fmla="*/ 87 h 96"/>
                <a:gd name="T26" fmla="*/ 45 w 103"/>
                <a:gd name="T27" fmla="*/ 87 h 96"/>
                <a:gd name="T28" fmla="*/ 56 w 103"/>
                <a:gd name="T29" fmla="*/ 87 h 96"/>
                <a:gd name="T30" fmla="*/ 63 w 103"/>
                <a:gd name="T31" fmla="*/ 89 h 96"/>
                <a:gd name="T32" fmla="*/ 81 w 103"/>
                <a:gd name="T33" fmla="*/ 91 h 96"/>
                <a:gd name="T34" fmla="*/ 91 w 103"/>
                <a:gd name="T35" fmla="*/ 87 h 96"/>
                <a:gd name="T36" fmla="*/ 96 w 103"/>
                <a:gd name="T37" fmla="*/ 81 h 96"/>
                <a:gd name="T38" fmla="*/ 95 w 103"/>
                <a:gd name="T39" fmla="*/ 61 h 96"/>
                <a:gd name="T40" fmla="*/ 84 w 103"/>
                <a:gd name="T41" fmla="*/ 41 h 96"/>
                <a:gd name="T42" fmla="*/ 82 w 103"/>
                <a:gd name="T43" fmla="*/ 35 h 96"/>
                <a:gd name="T44" fmla="*/ 80 w 103"/>
                <a:gd name="T45" fmla="*/ 33 h 96"/>
                <a:gd name="T46" fmla="*/ 79 w 103"/>
                <a:gd name="T47" fmla="*/ 27 h 96"/>
                <a:gd name="T48" fmla="*/ 77 w 103"/>
                <a:gd name="T49" fmla="*/ 22 h 96"/>
                <a:gd name="T50" fmla="*/ 66 w 103"/>
                <a:gd name="T51" fmla="*/ 7 h 96"/>
                <a:gd name="T52" fmla="*/ 58 w 103"/>
                <a:gd name="T53" fmla="*/ 5 h 96"/>
                <a:gd name="T54" fmla="*/ 42 w 103"/>
                <a:gd name="T55" fmla="*/ 7 h 96"/>
                <a:gd name="T56" fmla="*/ 39 w 103"/>
                <a:gd name="T57" fmla="*/ 7 h 96"/>
                <a:gd name="T58" fmla="*/ 40 w 103"/>
                <a:gd name="T59" fmla="*/ 4 h 96"/>
                <a:gd name="T60" fmla="*/ 59 w 103"/>
                <a:gd name="T61" fmla="*/ 0 h 96"/>
                <a:gd name="T62" fmla="*/ 69 w 103"/>
                <a:gd name="T63" fmla="*/ 3 h 96"/>
                <a:gd name="T64" fmla="*/ 81 w 103"/>
                <a:gd name="T65" fmla="*/ 20 h 96"/>
                <a:gd name="T66" fmla="*/ 83 w 103"/>
                <a:gd name="T67" fmla="*/ 26 h 96"/>
                <a:gd name="T68" fmla="*/ 84 w 103"/>
                <a:gd name="T69" fmla="*/ 31 h 96"/>
                <a:gd name="T70" fmla="*/ 86 w 103"/>
                <a:gd name="T71" fmla="*/ 33 h 96"/>
                <a:gd name="T72" fmla="*/ 88 w 103"/>
                <a:gd name="T73" fmla="*/ 38 h 96"/>
                <a:gd name="T74" fmla="*/ 99 w 103"/>
                <a:gd name="T75" fmla="*/ 59 h 96"/>
                <a:gd name="T76" fmla="*/ 100 w 103"/>
                <a:gd name="T77" fmla="*/ 82 h 96"/>
                <a:gd name="T78" fmla="*/ 94 w 103"/>
                <a:gd name="T79" fmla="*/ 90 h 96"/>
                <a:gd name="T80" fmla="*/ 84 w 103"/>
                <a:gd name="T81"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96">
                  <a:moveTo>
                    <a:pt x="84" y="95"/>
                  </a:moveTo>
                  <a:lnTo>
                    <a:pt x="84" y="95"/>
                  </a:lnTo>
                  <a:cubicBezTo>
                    <a:pt x="83" y="95"/>
                    <a:pt x="83" y="95"/>
                    <a:pt x="82" y="95"/>
                  </a:cubicBezTo>
                  <a:cubicBezTo>
                    <a:pt x="75" y="96"/>
                    <a:pt x="69" y="95"/>
                    <a:pt x="62" y="93"/>
                  </a:cubicBezTo>
                  <a:cubicBezTo>
                    <a:pt x="59" y="92"/>
                    <a:pt x="57" y="92"/>
                    <a:pt x="55" y="91"/>
                  </a:cubicBezTo>
                  <a:cubicBezTo>
                    <a:pt x="52" y="91"/>
                    <a:pt x="49" y="91"/>
                    <a:pt x="46" y="91"/>
                  </a:cubicBezTo>
                  <a:cubicBezTo>
                    <a:pt x="44" y="92"/>
                    <a:pt x="42" y="92"/>
                    <a:pt x="41" y="92"/>
                  </a:cubicBezTo>
                  <a:cubicBezTo>
                    <a:pt x="34" y="92"/>
                    <a:pt x="30" y="92"/>
                    <a:pt x="25" y="90"/>
                  </a:cubicBezTo>
                  <a:cubicBezTo>
                    <a:pt x="8" y="86"/>
                    <a:pt x="1" y="68"/>
                    <a:pt x="1" y="51"/>
                  </a:cubicBezTo>
                  <a:cubicBezTo>
                    <a:pt x="0" y="50"/>
                    <a:pt x="1" y="49"/>
                    <a:pt x="3" y="49"/>
                  </a:cubicBezTo>
                  <a:cubicBezTo>
                    <a:pt x="4" y="49"/>
                    <a:pt x="5" y="50"/>
                    <a:pt x="5" y="51"/>
                  </a:cubicBezTo>
                  <a:cubicBezTo>
                    <a:pt x="5" y="66"/>
                    <a:pt x="12" y="83"/>
                    <a:pt x="26" y="86"/>
                  </a:cubicBezTo>
                  <a:cubicBezTo>
                    <a:pt x="30" y="87"/>
                    <a:pt x="35" y="88"/>
                    <a:pt x="41" y="87"/>
                  </a:cubicBezTo>
                  <a:cubicBezTo>
                    <a:pt x="42" y="87"/>
                    <a:pt x="44" y="87"/>
                    <a:pt x="45" y="87"/>
                  </a:cubicBezTo>
                  <a:cubicBezTo>
                    <a:pt x="49" y="87"/>
                    <a:pt x="52" y="86"/>
                    <a:pt x="56" y="87"/>
                  </a:cubicBezTo>
                  <a:cubicBezTo>
                    <a:pt x="58" y="87"/>
                    <a:pt x="60" y="88"/>
                    <a:pt x="63" y="89"/>
                  </a:cubicBezTo>
                  <a:cubicBezTo>
                    <a:pt x="69" y="90"/>
                    <a:pt x="76" y="92"/>
                    <a:pt x="81" y="91"/>
                  </a:cubicBezTo>
                  <a:cubicBezTo>
                    <a:pt x="84" y="90"/>
                    <a:pt x="89" y="89"/>
                    <a:pt x="91" y="87"/>
                  </a:cubicBezTo>
                  <a:cubicBezTo>
                    <a:pt x="93" y="85"/>
                    <a:pt x="95" y="83"/>
                    <a:pt x="96" y="81"/>
                  </a:cubicBezTo>
                  <a:cubicBezTo>
                    <a:pt x="99" y="75"/>
                    <a:pt x="98" y="69"/>
                    <a:pt x="95" y="61"/>
                  </a:cubicBezTo>
                  <a:cubicBezTo>
                    <a:pt x="91" y="53"/>
                    <a:pt x="88" y="47"/>
                    <a:pt x="84" y="41"/>
                  </a:cubicBezTo>
                  <a:cubicBezTo>
                    <a:pt x="83" y="39"/>
                    <a:pt x="82" y="37"/>
                    <a:pt x="82" y="35"/>
                  </a:cubicBezTo>
                  <a:cubicBezTo>
                    <a:pt x="81" y="34"/>
                    <a:pt x="81" y="34"/>
                    <a:pt x="80" y="33"/>
                  </a:cubicBezTo>
                  <a:cubicBezTo>
                    <a:pt x="80" y="31"/>
                    <a:pt x="79" y="29"/>
                    <a:pt x="79" y="27"/>
                  </a:cubicBezTo>
                  <a:cubicBezTo>
                    <a:pt x="78" y="25"/>
                    <a:pt x="78" y="23"/>
                    <a:pt x="77" y="22"/>
                  </a:cubicBezTo>
                  <a:cubicBezTo>
                    <a:pt x="75" y="17"/>
                    <a:pt x="72" y="11"/>
                    <a:pt x="66" y="7"/>
                  </a:cubicBezTo>
                  <a:cubicBezTo>
                    <a:pt x="65" y="6"/>
                    <a:pt x="62" y="5"/>
                    <a:pt x="58" y="5"/>
                  </a:cubicBezTo>
                  <a:cubicBezTo>
                    <a:pt x="55" y="4"/>
                    <a:pt x="47" y="5"/>
                    <a:pt x="42" y="7"/>
                  </a:cubicBezTo>
                  <a:cubicBezTo>
                    <a:pt x="41" y="8"/>
                    <a:pt x="40" y="8"/>
                    <a:pt x="39" y="7"/>
                  </a:cubicBezTo>
                  <a:cubicBezTo>
                    <a:pt x="39" y="5"/>
                    <a:pt x="39" y="4"/>
                    <a:pt x="40" y="4"/>
                  </a:cubicBezTo>
                  <a:cubicBezTo>
                    <a:pt x="46" y="0"/>
                    <a:pt x="55" y="0"/>
                    <a:pt x="59" y="0"/>
                  </a:cubicBezTo>
                  <a:cubicBezTo>
                    <a:pt x="62" y="0"/>
                    <a:pt x="66" y="1"/>
                    <a:pt x="69" y="3"/>
                  </a:cubicBezTo>
                  <a:cubicBezTo>
                    <a:pt x="75" y="8"/>
                    <a:pt x="79" y="15"/>
                    <a:pt x="81" y="20"/>
                  </a:cubicBezTo>
                  <a:cubicBezTo>
                    <a:pt x="82" y="22"/>
                    <a:pt x="83" y="24"/>
                    <a:pt x="83" y="26"/>
                  </a:cubicBezTo>
                  <a:cubicBezTo>
                    <a:pt x="83" y="28"/>
                    <a:pt x="84" y="29"/>
                    <a:pt x="84" y="31"/>
                  </a:cubicBezTo>
                  <a:cubicBezTo>
                    <a:pt x="85" y="32"/>
                    <a:pt x="85" y="33"/>
                    <a:pt x="86" y="33"/>
                  </a:cubicBezTo>
                  <a:cubicBezTo>
                    <a:pt x="86" y="35"/>
                    <a:pt x="87" y="37"/>
                    <a:pt x="88" y="38"/>
                  </a:cubicBezTo>
                  <a:cubicBezTo>
                    <a:pt x="92" y="45"/>
                    <a:pt x="95" y="51"/>
                    <a:pt x="99" y="59"/>
                  </a:cubicBezTo>
                  <a:cubicBezTo>
                    <a:pt x="103" y="68"/>
                    <a:pt x="103" y="76"/>
                    <a:pt x="100" y="82"/>
                  </a:cubicBezTo>
                  <a:cubicBezTo>
                    <a:pt x="99" y="86"/>
                    <a:pt x="96" y="88"/>
                    <a:pt x="94" y="90"/>
                  </a:cubicBezTo>
                  <a:cubicBezTo>
                    <a:pt x="91" y="93"/>
                    <a:pt x="87" y="94"/>
                    <a:pt x="84" y="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9" name="Freeform 43">
              <a:extLst>
                <a:ext uri="{FF2B5EF4-FFF2-40B4-BE49-F238E27FC236}">
                  <a16:creationId xmlns:a16="http://schemas.microsoft.com/office/drawing/2014/main" id="{C01CCF6A-0207-6F4F-8F6B-0EA3CD202394}"/>
                </a:ext>
              </a:extLst>
            </p:cNvPr>
            <p:cNvSpPr>
              <a:spLocks/>
            </p:cNvSpPr>
            <p:nvPr/>
          </p:nvSpPr>
          <p:spPr bwMode="auto">
            <a:xfrm>
              <a:off x="2148" y="2039"/>
              <a:ext cx="41" cy="48"/>
            </a:xfrm>
            <a:custGeom>
              <a:avLst/>
              <a:gdLst>
                <a:gd name="T0" fmla="*/ 31 w 66"/>
                <a:gd name="T1" fmla="*/ 74 h 74"/>
                <a:gd name="T2" fmla="*/ 26 w 66"/>
                <a:gd name="T3" fmla="*/ 70 h 74"/>
                <a:gd name="T4" fmla="*/ 16 w 66"/>
                <a:gd name="T5" fmla="*/ 53 h 74"/>
                <a:gd name="T6" fmla="*/ 13 w 66"/>
                <a:gd name="T7" fmla="*/ 55 h 74"/>
                <a:gd name="T8" fmla="*/ 1 w 66"/>
                <a:gd name="T9" fmla="*/ 62 h 74"/>
                <a:gd name="T10" fmla="*/ 0 w 66"/>
                <a:gd name="T11" fmla="*/ 57 h 74"/>
                <a:gd name="T12" fmla="*/ 1 w 66"/>
                <a:gd name="T13" fmla="*/ 55 h 74"/>
                <a:gd name="T14" fmla="*/ 4 w 66"/>
                <a:gd name="T15" fmla="*/ 42 h 74"/>
                <a:gd name="T16" fmla="*/ 9 w 66"/>
                <a:gd name="T17" fmla="*/ 36 h 74"/>
                <a:gd name="T18" fmla="*/ 16 w 66"/>
                <a:gd name="T19" fmla="*/ 32 h 74"/>
                <a:gd name="T20" fmla="*/ 17 w 66"/>
                <a:gd name="T21" fmla="*/ 36 h 74"/>
                <a:gd name="T22" fmla="*/ 11 w 66"/>
                <a:gd name="T23" fmla="*/ 41 h 74"/>
                <a:gd name="T24" fmla="*/ 5 w 66"/>
                <a:gd name="T25" fmla="*/ 53 h 74"/>
                <a:gd name="T26" fmla="*/ 5 w 66"/>
                <a:gd name="T27" fmla="*/ 56 h 74"/>
                <a:gd name="T28" fmla="*/ 11 w 66"/>
                <a:gd name="T29" fmla="*/ 51 h 74"/>
                <a:gd name="T30" fmla="*/ 15 w 66"/>
                <a:gd name="T31" fmla="*/ 47 h 74"/>
                <a:gd name="T32" fmla="*/ 20 w 66"/>
                <a:gd name="T33" fmla="*/ 44 h 74"/>
                <a:gd name="T34" fmla="*/ 24 w 66"/>
                <a:gd name="T35" fmla="*/ 61 h 74"/>
                <a:gd name="T36" fmla="*/ 29 w 66"/>
                <a:gd name="T37" fmla="*/ 63 h 74"/>
                <a:gd name="T38" fmla="*/ 32 w 66"/>
                <a:gd name="T39" fmla="*/ 54 h 74"/>
                <a:gd name="T40" fmla="*/ 31 w 66"/>
                <a:gd name="T41" fmla="*/ 43 h 74"/>
                <a:gd name="T42" fmla="*/ 34 w 66"/>
                <a:gd name="T43" fmla="*/ 41 h 74"/>
                <a:gd name="T44" fmla="*/ 36 w 66"/>
                <a:gd name="T45" fmla="*/ 42 h 74"/>
                <a:gd name="T46" fmla="*/ 47 w 66"/>
                <a:gd name="T47" fmla="*/ 40 h 74"/>
                <a:gd name="T48" fmla="*/ 57 w 66"/>
                <a:gd name="T49" fmla="*/ 31 h 74"/>
                <a:gd name="T50" fmla="*/ 58 w 66"/>
                <a:gd name="T51" fmla="*/ 28 h 74"/>
                <a:gd name="T52" fmla="*/ 43 w 66"/>
                <a:gd name="T53" fmla="*/ 26 h 74"/>
                <a:gd name="T54" fmla="*/ 36 w 66"/>
                <a:gd name="T55" fmla="*/ 28 h 74"/>
                <a:gd name="T56" fmla="*/ 32 w 66"/>
                <a:gd name="T57" fmla="*/ 25 h 74"/>
                <a:gd name="T58" fmla="*/ 36 w 66"/>
                <a:gd name="T59" fmla="*/ 22 h 74"/>
                <a:gd name="T60" fmla="*/ 39 w 66"/>
                <a:gd name="T61" fmla="*/ 19 h 74"/>
                <a:gd name="T62" fmla="*/ 45 w 66"/>
                <a:gd name="T63" fmla="*/ 7 h 74"/>
                <a:gd name="T64" fmla="*/ 44 w 66"/>
                <a:gd name="T65" fmla="*/ 7 h 74"/>
                <a:gd name="T66" fmla="*/ 36 w 66"/>
                <a:gd name="T67" fmla="*/ 11 h 74"/>
                <a:gd name="T68" fmla="*/ 25 w 66"/>
                <a:gd name="T69" fmla="*/ 27 h 74"/>
                <a:gd name="T70" fmla="*/ 21 w 66"/>
                <a:gd name="T71" fmla="*/ 26 h 74"/>
                <a:gd name="T72" fmla="*/ 33 w 66"/>
                <a:gd name="T73" fmla="*/ 7 h 74"/>
                <a:gd name="T74" fmla="*/ 42 w 66"/>
                <a:gd name="T75" fmla="*/ 3 h 74"/>
                <a:gd name="T76" fmla="*/ 46 w 66"/>
                <a:gd name="T77" fmla="*/ 1 h 74"/>
                <a:gd name="T78" fmla="*/ 50 w 66"/>
                <a:gd name="T79" fmla="*/ 2 h 74"/>
                <a:gd name="T80" fmla="*/ 42 w 66"/>
                <a:gd name="T81" fmla="*/ 21 h 74"/>
                <a:gd name="T82" fmla="*/ 60 w 66"/>
                <a:gd name="T83" fmla="*/ 24 h 74"/>
                <a:gd name="T84" fmla="*/ 64 w 66"/>
                <a:gd name="T85" fmla="*/ 33 h 74"/>
                <a:gd name="T86" fmla="*/ 59 w 66"/>
                <a:gd name="T87" fmla="*/ 35 h 74"/>
                <a:gd name="T88" fmla="*/ 50 w 66"/>
                <a:gd name="T89" fmla="*/ 43 h 74"/>
                <a:gd name="T90" fmla="*/ 36 w 66"/>
                <a:gd name="T91" fmla="*/ 47 h 74"/>
                <a:gd name="T92" fmla="*/ 34 w 66"/>
                <a:gd name="T93" fmla="*/ 60 h 74"/>
                <a:gd name="T94" fmla="*/ 33 w 66"/>
                <a:gd name="T95" fmla="*/ 71 h 74"/>
                <a:gd name="T96" fmla="*/ 31 w 66"/>
                <a:gd name="T9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74">
                  <a:moveTo>
                    <a:pt x="31" y="74"/>
                  </a:moveTo>
                  <a:lnTo>
                    <a:pt x="31" y="74"/>
                  </a:lnTo>
                  <a:cubicBezTo>
                    <a:pt x="31" y="74"/>
                    <a:pt x="30" y="74"/>
                    <a:pt x="29" y="73"/>
                  </a:cubicBezTo>
                  <a:cubicBezTo>
                    <a:pt x="28" y="72"/>
                    <a:pt x="27" y="71"/>
                    <a:pt x="26" y="70"/>
                  </a:cubicBezTo>
                  <a:cubicBezTo>
                    <a:pt x="24" y="68"/>
                    <a:pt x="22" y="66"/>
                    <a:pt x="20" y="64"/>
                  </a:cubicBezTo>
                  <a:cubicBezTo>
                    <a:pt x="18" y="60"/>
                    <a:pt x="16" y="57"/>
                    <a:pt x="16" y="53"/>
                  </a:cubicBezTo>
                  <a:cubicBezTo>
                    <a:pt x="15" y="54"/>
                    <a:pt x="15" y="54"/>
                    <a:pt x="14" y="55"/>
                  </a:cubicBezTo>
                  <a:cubicBezTo>
                    <a:pt x="14" y="55"/>
                    <a:pt x="13" y="55"/>
                    <a:pt x="13" y="55"/>
                  </a:cubicBezTo>
                  <a:cubicBezTo>
                    <a:pt x="10" y="58"/>
                    <a:pt x="6" y="60"/>
                    <a:pt x="3" y="62"/>
                  </a:cubicBezTo>
                  <a:cubicBezTo>
                    <a:pt x="2" y="62"/>
                    <a:pt x="1" y="62"/>
                    <a:pt x="1" y="62"/>
                  </a:cubicBezTo>
                  <a:cubicBezTo>
                    <a:pt x="0" y="61"/>
                    <a:pt x="0" y="61"/>
                    <a:pt x="0" y="60"/>
                  </a:cubicBezTo>
                  <a:cubicBezTo>
                    <a:pt x="0" y="59"/>
                    <a:pt x="0" y="58"/>
                    <a:pt x="0" y="57"/>
                  </a:cubicBezTo>
                  <a:cubicBezTo>
                    <a:pt x="0" y="57"/>
                    <a:pt x="0" y="56"/>
                    <a:pt x="0" y="56"/>
                  </a:cubicBezTo>
                  <a:cubicBezTo>
                    <a:pt x="0" y="55"/>
                    <a:pt x="0" y="55"/>
                    <a:pt x="1" y="55"/>
                  </a:cubicBezTo>
                  <a:cubicBezTo>
                    <a:pt x="1" y="54"/>
                    <a:pt x="1" y="53"/>
                    <a:pt x="1" y="52"/>
                  </a:cubicBezTo>
                  <a:cubicBezTo>
                    <a:pt x="2" y="49"/>
                    <a:pt x="2" y="46"/>
                    <a:pt x="4" y="42"/>
                  </a:cubicBezTo>
                  <a:cubicBezTo>
                    <a:pt x="5" y="41"/>
                    <a:pt x="7" y="39"/>
                    <a:pt x="8" y="38"/>
                  </a:cubicBezTo>
                  <a:cubicBezTo>
                    <a:pt x="9" y="37"/>
                    <a:pt x="9" y="37"/>
                    <a:pt x="9" y="36"/>
                  </a:cubicBezTo>
                  <a:cubicBezTo>
                    <a:pt x="11" y="34"/>
                    <a:pt x="13" y="33"/>
                    <a:pt x="16" y="32"/>
                  </a:cubicBezTo>
                  <a:lnTo>
                    <a:pt x="16" y="32"/>
                  </a:lnTo>
                  <a:cubicBezTo>
                    <a:pt x="17" y="32"/>
                    <a:pt x="18" y="33"/>
                    <a:pt x="19" y="34"/>
                  </a:cubicBezTo>
                  <a:cubicBezTo>
                    <a:pt x="19" y="35"/>
                    <a:pt x="18" y="36"/>
                    <a:pt x="17" y="36"/>
                  </a:cubicBezTo>
                  <a:cubicBezTo>
                    <a:pt x="15" y="37"/>
                    <a:pt x="14" y="38"/>
                    <a:pt x="13" y="39"/>
                  </a:cubicBezTo>
                  <a:cubicBezTo>
                    <a:pt x="12" y="40"/>
                    <a:pt x="12" y="40"/>
                    <a:pt x="11" y="41"/>
                  </a:cubicBezTo>
                  <a:cubicBezTo>
                    <a:pt x="10" y="42"/>
                    <a:pt x="9" y="43"/>
                    <a:pt x="8" y="45"/>
                  </a:cubicBezTo>
                  <a:cubicBezTo>
                    <a:pt x="7" y="47"/>
                    <a:pt x="6" y="50"/>
                    <a:pt x="5" y="53"/>
                  </a:cubicBezTo>
                  <a:cubicBezTo>
                    <a:pt x="5" y="54"/>
                    <a:pt x="5" y="55"/>
                    <a:pt x="5" y="55"/>
                  </a:cubicBezTo>
                  <a:cubicBezTo>
                    <a:pt x="5" y="55"/>
                    <a:pt x="5" y="56"/>
                    <a:pt x="5" y="56"/>
                  </a:cubicBezTo>
                  <a:cubicBezTo>
                    <a:pt x="7" y="54"/>
                    <a:pt x="9" y="53"/>
                    <a:pt x="10" y="52"/>
                  </a:cubicBezTo>
                  <a:cubicBezTo>
                    <a:pt x="11" y="51"/>
                    <a:pt x="11" y="51"/>
                    <a:pt x="11" y="51"/>
                  </a:cubicBezTo>
                  <a:cubicBezTo>
                    <a:pt x="12" y="50"/>
                    <a:pt x="14" y="49"/>
                    <a:pt x="14" y="49"/>
                  </a:cubicBezTo>
                  <a:cubicBezTo>
                    <a:pt x="15" y="48"/>
                    <a:pt x="15" y="48"/>
                    <a:pt x="15" y="47"/>
                  </a:cubicBezTo>
                  <a:cubicBezTo>
                    <a:pt x="16" y="46"/>
                    <a:pt x="17" y="45"/>
                    <a:pt x="17" y="44"/>
                  </a:cubicBezTo>
                  <a:cubicBezTo>
                    <a:pt x="18" y="44"/>
                    <a:pt x="19" y="44"/>
                    <a:pt x="20" y="44"/>
                  </a:cubicBezTo>
                  <a:cubicBezTo>
                    <a:pt x="21" y="45"/>
                    <a:pt x="21" y="46"/>
                    <a:pt x="21" y="47"/>
                  </a:cubicBezTo>
                  <a:cubicBezTo>
                    <a:pt x="20" y="51"/>
                    <a:pt x="20" y="57"/>
                    <a:pt x="24" y="61"/>
                  </a:cubicBezTo>
                  <a:cubicBezTo>
                    <a:pt x="25" y="63"/>
                    <a:pt x="26" y="64"/>
                    <a:pt x="28" y="66"/>
                  </a:cubicBezTo>
                  <a:cubicBezTo>
                    <a:pt x="28" y="65"/>
                    <a:pt x="28" y="64"/>
                    <a:pt x="29" y="63"/>
                  </a:cubicBezTo>
                  <a:cubicBezTo>
                    <a:pt x="29" y="62"/>
                    <a:pt x="30" y="60"/>
                    <a:pt x="30" y="59"/>
                  </a:cubicBezTo>
                  <a:cubicBezTo>
                    <a:pt x="31" y="57"/>
                    <a:pt x="31" y="56"/>
                    <a:pt x="32" y="54"/>
                  </a:cubicBezTo>
                  <a:cubicBezTo>
                    <a:pt x="32" y="52"/>
                    <a:pt x="32" y="49"/>
                    <a:pt x="31" y="47"/>
                  </a:cubicBezTo>
                  <a:cubicBezTo>
                    <a:pt x="31" y="45"/>
                    <a:pt x="31" y="44"/>
                    <a:pt x="31" y="43"/>
                  </a:cubicBezTo>
                  <a:cubicBezTo>
                    <a:pt x="31" y="42"/>
                    <a:pt x="31" y="42"/>
                    <a:pt x="32" y="41"/>
                  </a:cubicBezTo>
                  <a:cubicBezTo>
                    <a:pt x="32" y="41"/>
                    <a:pt x="33" y="41"/>
                    <a:pt x="34" y="41"/>
                  </a:cubicBezTo>
                  <a:cubicBezTo>
                    <a:pt x="34" y="41"/>
                    <a:pt x="35" y="42"/>
                    <a:pt x="35" y="42"/>
                  </a:cubicBezTo>
                  <a:cubicBezTo>
                    <a:pt x="35" y="42"/>
                    <a:pt x="35" y="42"/>
                    <a:pt x="36" y="42"/>
                  </a:cubicBezTo>
                  <a:cubicBezTo>
                    <a:pt x="37" y="43"/>
                    <a:pt x="38" y="43"/>
                    <a:pt x="40" y="43"/>
                  </a:cubicBezTo>
                  <a:cubicBezTo>
                    <a:pt x="42" y="43"/>
                    <a:pt x="45" y="41"/>
                    <a:pt x="47" y="40"/>
                  </a:cubicBezTo>
                  <a:cubicBezTo>
                    <a:pt x="49" y="39"/>
                    <a:pt x="50" y="37"/>
                    <a:pt x="51" y="36"/>
                  </a:cubicBezTo>
                  <a:cubicBezTo>
                    <a:pt x="53" y="34"/>
                    <a:pt x="55" y="32"/>
                    <a:pt x="57" y="31"/>
                  </a:cubicBezTo>
                  <a:cubicBezTo>
                    <a:pt x="58" y="30"/>
                    <a:pt x="59" y="30"/>
                    <a:pt x="60" y="30"/>
                  </a:cubicBezTo>
                  <a:cubicBezTo>
                    <a:pt x="60" y="29"/>
                    <a:pt x="59" y="29"/>
                    <a:pt x="58" y="28"/>
                  </a:cubicBezTo>
                  <a:cubicBezTo>
                    <a:pt x="56" y="27"/>
                    <a:pt x="53" y="26"/>
                    <a:pt x="51" y="25"/>
                  </a:cubicBezTo>
                  <a:cubicBezTo>
                    <a:pt x="48" y="25"/>
                    <a:pt x="46" y="25"/>
                    <a:pt x="43" y="26"/>
                  </a:cubicBezTo>
                  <a:cubicBezTo>
                    <a:pt x="42" y="26"/>
                    <a:pt x="41" y="26"/>
                    <a:pt x="41" y="26"/>
                  </a:cubicBezTo>
                  <a:cubicBezTo>
                    <a:pt x="39" y="27"/>
                    <a:pt x="37" y="27"/>
                    <a:pt x="36" y="28"/>
                  </a:cubicBezTo>
                  <a:cubicBezTo>
                    <a:pt x="35" y="28"/>
                    <a:pt x="34" y="28"/>
                    <a:pt x="33" y="28"/>
                  </a:cubicBezTo>
                  <a:cubicBezTo>
                    <a:pt x="32" y="27"/>
                    <a:pt x="32" y="26"/>
                    <a:pt x="32" y="25"/>
                  </a:cubicBezTo>
                  <a:cubicBezTo>
                    <a:pt x="33" y="24"/>
                    <a:pt x="34" y="23"/>
                    <a:pt x="35" y="23"/>
                  </a:cubicBezTo>
                  <a:cubicBezTo>
                    <a:pt x="35" y="22"/>
                    <a:pt x="35" y="22"/>
                    <a:pt x="36" y="22"/>
                  </a:cubicBezTo>
                  <a:cubicBezTo>
                    <a:pt x="37" y="22"/>
                    <a:pt x="37" y="21"/>
                    <a:pt x="38" y="19"/>
                  </a:cubicBezTo>
                  <a:lnTo>
                    <a:pt x="39" y="19"/>
                  </a:lnTo>
                  <a:cubicBezTo>
                    <a:pt x="40" y="17"/>
                    <a:pt x="42" y="15"/>
                    <a:pt x="43" y="13"/>
                  </a:cubicBezTo>
                  <a:cubicBezTo>
                    <a:pt x="44" y="11"/>
                    <a:pt x="45" y="9"/>
                    <a:pt x="45" y="7"/>
                  </a:cubicBezTo>
                  <a:cubicBezTo>
                    <a:pt x="45" y="7"/>
                    <a:pt x="45" y="7"/>
                    <a:pt x="45" y="7"/>
                  </a:cubicBezTo>
                  <a:cubicBezTo>
                    <a:pt x="44" y="7"/>
                    <a:pt x="44" y="7"/>
                    <a:pt x="44" y="7"/>
                  </a:cubicBezTo>
                  <a:cubicBezTo>
                    <a:pt x="43" y="8"/>
                    <a:pt x="41" y="9"/>
                    <a:pt x="40" y="9"/>
                  </a:cubicBezTo>
                  <a:cubicBezTo>
                    <a:pt x="38" y="10"/>
                    <a:pt x="37" y="10"/>
                    <a:pt x="36" y="11"/>
                  </a:cubicBezTo>
                  <a:cubicBezTo>
                    <a:pt x="33" y="12"/>
                    <a:pt x="31" y="14"/>
                    <a:pt x="29" y="16"/>
                  </a:cubicBezTo>
                  <a:cubicBezTo>
                    <a:pt x="27" y="19"/>
                    <a:pt x="26" y="22"/>
                    <a:pt x="25" y="27"/>
                  </a:cubicBezTo>
                  <a:cubicBezTo>
                    <a:pt x="25" y="28"/>
                    <a:pt x="24" y="29"/>
                    <a:pt x="23" y="29"/>
                  </a:cubicBezTo>
                  <a:cubicBezTo>
                    <a:pt x="22" y="29"/>
                    <a:pt x="21" y="28"/>
                    <a:pt x="21" y="26"/>
                  </a:cubicBezTo>
                  <a:cubicBezTo>
                    <a:pt x="21" y="21"/>
                    <a:pt x="23" y="17"/>
                    <a:pt x="26" y="13"/>
                  </a:cubicBezTo>
                  <a:cubicBezTo>
                    <a:pt x="28" y="10"/>
                    <a:pt x="31" y="8"/>
                    <a:pt x="33" y="7"/>
                  </a:cubicBezTo>
                  <a:cubicBezTo>
                    <a:pt x="35" y="6"/>
                    <a:pt x="37" y="5"/>
                    <a:pt x="38" y="5"/>
                  </a:cubicBezTo>
                  <a:cubicBezTo>
                    <a:pt x="40" y="4"/>
                    <a:pt x="41" y="4"/>
                    <a:pt x="42" y="3"/>
                  </a:cubicBezTo>
                  <a:cubicBezTo>
                    <a:pt x="42" y="3"/>
                    <a:pt x="43" y="3"/>
                    <a:pt x="43" y="3"/>
                  </a:cubicBezTo>
                  <a:cubicBezTo>
                    <a:pt x="44" y="3"/>
                    <a:pt x="46" y="2"/>
                    <a:pt x="46" y="1"/>
                  </a:cubicBezTo>
                  <a:cubicBezTo>
                    <a:pt x="46" y="0"/>
                    <a:pt x="47" y="0"/>
                    <a:pt x="48" y="0"/>
                  </a:cubicBezTo>
                  <a:cubicBezTo>
                    <a:pt x="49" y="0"/>
                    <a:pt x="50" y="1"/>
                    <a:pt x="50" y="2"/>
                  </a:cubicBezTo>
                  <a:cubicBezTo>
                    <a:pt x="50" y="7"/>
                    <a:pt x="48" y="12"/>
                    <a:pt x="47" y="15"/>
                  </a:cubicBezTo>
                  <a:cubicBezTo>
                    <a:pt x="45" y="17"/>
                    <a:pt x="44" y="19"/>
                    <a:pt x="42" y="21"/>
                  </a:cubicBezTo>
                  <a:cubicBezTo>
                    <a:pt x="46" y="21"/>
                    <a:pt x="49" y="21"/>
                    <a:pt x="51" y="21"/>
                  </a:cubicBezTo>
                  <a:cubicBezTo>
                    <a:pt x="53" y="21"/>
                    <a:pt x="57" y="22"/>
                    <a:pt x="60" y="24"/>
                  </a:cubicBezTo>
                  <a:cubicBezTo>
                    <a:pt x="64" y="27"/>
                    <a:pt x="66" y="29"/>
                    <a:pt x="66" y="31"/>
                  </a:cubicBezTo>
                  <a:cubicBezTo>
                    <a:pt x="66" y="32"/>
                    <a:pt x="65" y="33"/>
                    <a:pt x="64" y="33"/>
                  </a:cubicBezTo>
                  <a:cubicBezTo>
                    <a:pt x="64" y="34"/>
                    <a:pt x="63" y="34"/>
                    <a:pt x="62" y="34"/>
                  </a:cubicBezTo>
                  <a:cubicBezTo>
                    <a:pt x="61" y="34"/>
                    <a:pt x="60" y="34"/>
                    <a:pt x="59" y="35"/>
                  </a:cubicBezTo>
                  <a:cubicBezTo>
                    <a:pt x="58" y="36"/>
                    <a:pt x="56" y="38"/>
                    <a:pt x="54" y="39"/>
                  </a:cubicBezTo>
                  <a:cubicBezTo>
                    <a:pt x="53" y="41"/>
                    <a:pt x="51" y="42"/>
                    <a:pt x="50" y="43"/>
                  </a:cubicBezTo>
                  <a:cubicBezTo>
                    <a:pt x="47" y="45"/>
                    <a:pt x="44" y="47"/>
                    <a:pt x="39" y="47"/>
                  </a:cubicBezTo>
                  <a:cubicBezTo>
                    <a:pt x="38" y="47"/>
                    <a:pt x="37" y="47"/>
                    <a:pt x="36" y="47"/>
                  </a:cubicBezTo>
                  <a:cubicBezTo>
                    <a:pt x="36" y="49"/>
                    <a:pt x="37" y="52"/>
                    <a:pt x="36" y="55"/>
                  </a:cubicBezTo>
                  <a:cubicBezTo>
                    <a:pt x="36" y="57"/>
                    <a:pt x="35" y="59"/>
                    <a:pt x="34" y="60"/>
                  </a:cubicBezTo>
                  <a:cubicBezTo>
                    <a:pt x="34" y="62"/>
                    <a:pt x="33" y="63"/>
                    <a:pt x="33" y="64"/>
                  </a:cubicBezTo>
                  <a:cubicBezTo>
                    <a:pt x="32" y="67"/>
                    <a:pt x="32" y="69"/>
                    <a:pt x="33" y="71"/>
                  </a:cubicBezTo>
                  <a:cubicBezTo>
                    <a:pt x="33" y="72"/>
                    <a:pt x="33" y="73"/>
                    <a:pt x="32" y="74"/>
                  </a:cubicBezTo>
                  <a:cubicBezTo>
                    <a:pt x="32" y="74"/>
                    <a:pt x="31" y="74"/>
                    <a:pt x="31" y="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0" name="Freeform 44">
              <a:extLst>
                <a:ext uri="{FF2B5EF4-FFF2-40B4-BE49-F238E27FC236}">
                  <a16:creationId xmlns:a16="http://schemas.microsoft.com/office/drawing/2014/main" id="{1A020705-237B-C54B-B497-EE8FF6341080}"/>
                </a:ext>
              </a:extLst>
            </p:cNvPr>
            <p:cNvSpPr>
              <a:spLocks/>
            </p:cNvSpPr>
            <p:nvPr/>
          </p:nvSpPr>
          <p:spPr bwMode="auto">
            <a:xfrm>
              <a:off x="2151" y="2047"/>
              <a:ext cx="16" cy="17"/>
            </a:xfrm>
            <a:custGeom>
              <a:avLst/>
              <a:gdLst>
                <a:gd name="T0" fmla="*/ 25 w 27"/>
                <a:gd name="T1" fmla="*/ 27 h 27"/>
                <a:gd name="T2" fmla="*/ 25 w 27"/>
                <a:gd name="T3" fmla="*/ 27 h 27"/>
                <a:gd name="T4" fmla="*/ 23 w 27"/>
                <a:gd name="T5" fmla="*/ 27 h 27"/>
                <a:gd name="T6" fmla="*/ 1 w 27"/>
                <a:gd name="T7" fmla="*/ 3 h 27"/>
                <a:gd name="T8" fmla="*/ 2 w 27"/>
                <a:gd name="T9" fmla="*/ 0 h 27"/>
                <a:gd name="T10" fmla="*/ 5 w 27"/>
                <a:gd name="T11" fmla="*/ 1 h 27"/>
                <a:gd name="T12" fmla="*/ 25 w 27"/>
                <a:gd name="T13" fmla="*/ 23 h 27"/>
                <a:gd name="T14" fmla="*/ 26 w 27"/>
                <a:gd name="T15" fmla="*/ 26 h 27"/>
                <a:gd name="T16" fmla="*/ 25 w 27"/>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25" y="27"/>
                  </a:moveTo>
                  <a:lnTo>
                    <a:pt x="25" y="27"/>
                  </a:lnTo>
                  <a:cubicBezTo>
                    <a:pt x="24" y="27"/>
                    <a:pt x="24" y="27"/>
                    <a:pt x="23" y="27"/>
                  </a:cubicBezTo>
                  <a:cubicBezTo>
                    <a:pt x="6" y="18"/>
                    <a:pt x="1" y="3"/>
                    <a:pt x="1" y="3"/>
                  </a:cubicBezTo>
                  <a:cubicBezTo>
                    <a:pt x="0" y="2"/>
                    <a:pt x="1" y="0"/>
                    <a:pt x="2" y="0"/>
                  </a:cubicBezTo>
                  <a:cubicBezTo>
                    <a:pt x="3" y="0"/>
                    <a:pt x="5" y="0"/>
                    <a:pt x="5" y="1"/>
                  </a:cubicBezTo>
                  <a:cubicBezTo>
                    <a:pt x="5" y="2"/>
                    <a:pt x="10" y="15"/>
                    <a:pt x="25" y="23"/>
                  </a:cubicBezTo>
                  <a:cubicBezTo>
                    <a:pt x="26" y="23"/>
                    <a:pt x="27" y="25"/>
                    <a:pt x="26" y="26"/>
                  </a:cubicBezTo>
                  <a:cubicBezTo>
                    <a:pt x="26" y="26"/>
                    <a:pt x="25" y="27"/>
                    <a:pt x="25"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1" name="Freeform 45">
              <a:extLst>
                <a:ext uri="{FF2B5EF4-FFF2-40B4-BE49-F238E27FC236}">
                  <a16:creationId xmlns:a16="http://schemas.microsoft.com/office/drawing/2014/main" id="{F526E513-D50A-3145-A056-807C15D8EA2F}"/>
                </a:ext>
              </a:extLst>
            </p:cNvPr>
            <p:cNvSpPr>
              <a:spLocks/>
            </p:cNvSpPr>
            <p:nvPr/>
          </p:nvSpPr>
          <p:spPr bwMode="auto">
            <a:xfrm>
              <a:off x="2192" y="2065"/>
              <a:ext cx="4" cy="6"/>
            </a:xfrm>
            <a:custGeom>
              <a:avLst/>
              <a:gdLst>
                <a:gd name="T0" fmla="*/ 4 w 6"/>
                <a:gd name="T1" fmla="*/ 8 h 9"/>
                <a:gd name="T2" fmla="*/ 4 w 6"/>
                <a:gd name="T3" fmla="*/ 8 h 9"/>
                <a:gd name="T4" fmla="*/ 2 w 6"/>
                <a:gd name="T5" fmla="*/ 7 h 9"/>
                <a:gd name="T6" fmla="*/ 0 w 6"/>
                <a:gd name="T7" fmla="*/ 4 h 9"/>
                <a:gd name="T8" fmla="*/ 1 w 6"/>
                <a:gd name="T9" fmla="*/ 1 h 9"/>
                <a:gd name="T10" fmla="*/ 6 w 6"/>
                <a:gd name="T11" fmla="*/ 5 h 9"/>
                <a:gd name="T12" fmla="*/ 5 w 6"/>
                <a:gd name="T13" fmla="*/ 8 h 9"/>
                <a:gd name="T14" fmla="*/ 4 w 6"/>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4" y="8"/>
                  </a:moveTo>
                  <a:lnTo>
                    <a:pt x="4" y="8"/>
                  </a:lnTo>
                  <a:cubicBezTo>
                    <a:pt x="3" y="9"/>
                    <a:pt x="2" y="8"/>
                    <a:pt x="2" y="7"/>
                  </a:cubicBezTo>
                  <a:lnTo>
                    <a:pt x="0" y="4"/>
                  </a:lnTo>
                  <a:cubicBezTo>
                    <a:pt x="0" y="2"/>
                    <a:pt x="0" y="1"/>
                    <a:pt x="1" y="1"/>
                  </a:cubicBezTo>
                  <a:cubicBezTo>
                    <a:pt x="3" y="0"/>
                    <a:pt x="4" y="0"/>
                    <a:pt x="6" y="5"/>
                  </a:cubicBezTo>
                  <a:cubicBezTo>
                    <a:pt x="6" y="6"/>
                    <a:pt x="6" y="8"/>
                    <a:pt x="5" y="8"/>
                  </a:cubicBezTo>
                  <a:cubicBezTo>
                    <a:pt x="4" y="8"/>
                    <a:pt x="4" y="8"/>
                    <a:pt x="4"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2" name="Freeform 46">
              <a:extLst>
                <a:ext uri="{FF2B5EF4-FFF2-40B4-BE49-F238E27FC236}">
                  <a16:creationId xmlns:a16="http://schemas.microsoft.com/office/drawing/2014/main" id="{7C9B373E-B90B-EF48-A5D3-30EAEA13FA77}"/>
                </a:ext>
              </a:extLst>
            </p:cNvPr>
            <p:cNvSpPr>
              <a:spLocks/>
            </p:cNvSpPr>
            <p:nvPr/>
          </p:nvSpPr>
          <p:spPr bwMode="auto">
            <a:xfrm>
              <a:off x="2179" y="2073"/>
              <a:ext cx="5" cy="5"/>
            </a:xfrm>
            <a:custGeom>
              <a:avLst/>
              <a:gdLst>
                <a:gd name="T0" fmla="*/ 6 w 8"/>
                <a:gd name="T1" fmla="*/ 7 h 7"/>
                <a:gd name="T2" fmla="*/ 6 w 8"/>
                <a:gd name="T3" fmla="*/ 7 h 7"/>
                <a:gd name="T4" fmla="*/ 4 w 8"/>
                <a:gd name="T5" fmla="*/ 6 h 7"/>
                <a:gd name="T6" fmla="*/ 1 w 8"/>
                <a:gd name="T7" fmla="*/ 4 h 7"/>
                <a:gd name="T8" fmla="*/ 1 w 8"/>
                <a:gd name="T9" fmla="*/ 4 h 7"/>
                <a:gd name="T10" fmla="*/ 1 w 8"/>
                <a:gd name="T11" fmla="*/ 1 h 7"/>
                <a:gd name="T12" fmla="*/ 4 w 8"/>
                <a:gd name="T13" fmla="*/ 1 h 7"/>
                <a:gd name="T14" fmla="*/ 4 w 8"/>
                <a:gd name="T15" fmla="*/ 1 h 7"/>
                <a:gd name="T16" fmla="*/ 4 w 8"/>
                <a:gd name="T17" fmla="*/ 1 h 7"/>
                <a:gd name="T18" fmla="*/ 7 w 8"/>
                <a:gd name="T19" fmla="*/ 3 h 7"/>
                <a:gd name="T20" fmla="*/ 7 w 8"/>
                <a:gd name="T21" fmla="*/ 6 h 7"/>
                <a:gd name="T22" fmla="*/ 6 w 8"/>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6" y="7"/>
                  </a:moveTo>
                  <a:lnTo>
                    <a:pt x="6" y="7"/>
                  </a:lnTo>
                  <a:cubicBezTo>
                    <a:pt x="5" y="7"/>
                    <a:pt x="4" y="7"/>
                    <a:pt x="4" y="6"/>
                  </a:cubicBezTo>
                  <a:cubicBezTo>
                    <a:pt x="4" y="6"/>
                    <a:pt x="1" y="4"/>
                    <a:pt x="1" y="4"/>
                  </a:cubicBezTo>
                  <a:cubicBezTo>
                    <a:pt x="1" y="4"/>
                    <a:pt x="1" y="4"/>
                    <a:pt x="1" y="4"/>
                  </a:cubicBezTo>
                  <a:cubicBezTo>
                    <a:pt x="0" y="3"/>
                    <a:pt x="0" y="2"/>
                    <a:pt x="1" y="1"/>
                  </a:cubicBezTo>
                  <a:cubicBezTo>
                    <a:pt x="2" y="0"/>
                    <a:pt x="2" y="0"/>
                    <a:pt x="4" y="1"/>
                  </a:cubicBezTo>
                  <a:lnTo>
                    <a:pt x="4" y="1"/>
                  </a:lnTo>
                  <a:cubicBezTo>
                    <a:pt x="4" y="1"/>
                    <a:pt x="4" y="1"/>
                    <a:pt x="4" y="1"/>
                  </a:cubicBezTo>
                  <a:cubicBezTo>
                    <a:pt x="5" y="1"/>
                    <a:pt x="5" y="2"/>
                    <a:pt x="7" y="3"/>
                  </a:cubicBezTo>
                  <a:cubicBezTo>
                    <a:pt x="7" y="4"/>
                    <a:pt x="8" y="5"/>
                    <a:pt x="7" y="6"/>
                  </a:cubicBezTo>
                  <a:cubicBezTo>
                    <a:pt x="6" y="7"/>
                    <a:pt x="6" y="7"/>
                    <a:pt x="6"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3" name="Freeform 47">
              <a:extLst>
                <a:ext uri="{FF2B5EF4-FFF2-40B4-BE49-F238E27FC236}">
                  <a16:creationId xmlns:a16="http://schemas.microsoft.com/office/drawing/2014/main" id="{D9DCC0FB-DD79-F848-8DAE-63962A90A07A}"/>
                </a:ext>
              </a:extLst>
            </p:cNvPr>
            <p:cNvSpPr>
              <a:spLocks/>
            </p:cNvSpPr>
            <p:nvPr/>
          </p:nvSpPr>
          <p:spPr bwMode="auto">
            <a:xfrm>
              <a:off x="2172" y="2086"/>
              <a:ext cx="5" cy="4"/>
            </a:xfrm>
            <a:custGeom>
              <a:avLst/>
              <a:gdLst>
                <a:gd name="T0" fmla="*/ 6 w 8"/>
                <a:gd name="T1" fmla="*/ 6 h 6"/>
                <a:gd name="T2" fmla="*/ 6 w 8"/>
                <a:gd name="T3" fmla="*/ 6 h 6"/>
                <a:gd name="T4" fmla="*/ 5 w 8"/>
                <a:gd name="T5" fmla="*/ 6 h 6"/>
                <a:gd name="T6" fmla="*/ 1 w 8"/>
                <a:gd name="T7" fmla="*/ 4 h 6"/>
                <a:gd name="T8" fmla="*/ 1 w 8"/>
                <a:gd name="T9" fmla="*/ 4 h 6"/>
                <a:gd name="T10" fmla="*/ 0 w 8"/>
                <a:gd name="T11" fmla="*/ 1 h 6"/>
                <a:gd name="T12" fmla="*/ 3 w 8"/>
                <a:gd name="T13" fmla="*/ 0 h 6"/>
                <a:gd name="T14" fmla="*/ 3 w 8"/>
                <a:gd name="T15" fmla="*/ 0 h 6"/>
                <a:gd name="T16" fmla="*/ 4 w 8"/>
                <a:gd name="T17" fmla="*/ 0 h 6"/>
                <a:gd name="T18" fmla="*/ 7 w 8"/>
                <a:gd name="T19" fmla="*/ 2 h 6"/>
                <a:gd name="T20" fmla="*/ 8 w 8"/>
                <a:gd name="T21" fmla="*/ 5 h 6"/>
                <a:gd name="T22" fmla="*/ 6 w 8"/>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6" y="6"/>
                  </a:moveTo>
                  <a:lnTo>
                    <a:pt x="6" y="6"/>
                  </a:lnTo>
                  <a:cubicBezTo>
                    <a:pt x="6" y="6"/>
                    <a:pt x="5" y="6"/>
                    <a:pt x="5" y="6"/>
                  </a:cubicBezTo>
                  <a:lnTo>
                    <a:pt x="1" y="4"/>
                  </a:lnTo>
                  <a:cubicBezTo>
                    <a:pt x="1" y="4"/>
                    <a:pt x="1" y="4"/>
                    <a:pt x="1" y="4"/>
                  </a:cubicBezTo>
                  <a:cubicBezTo>
                    <a:pt x="0" y="4"/>
                    <a:pt x="0" y="2"/>
                    <a:pt x="0" y="1"/>
                  </a:cubicBezTo>
                  <a:cubicBezTo>
                    <a:pt x="1" y="0"/>
                    <a:pt x="1" y="0"/>
                    <a:pt x="3" y="0"/>
                  </a:cubicBezTo>
                  <a:lnTo>
                    <a:pt x="3" y="0"/>
                  </a:lnTo>
                  <a:cubicBezTo>
                    <a:pt x="3" y="0"/>
                    <a:pt x="3" y="0"/>
                    <a:pt x="4" y="0"/>
                  </a:cubicBezTo>
                  <a:cubicBezTo>
                    <a:pt x="4" y="1"/>
                    <a:pt x="5" y="1"/>
                    <a:pt x="7" y="2"/>
                  </a:cubicBezTo>
                  <a:cubicBezTo>
                    <a:pt x="8" y="2"/>
                    <a:pt x="8" y="4"/>
                    <a:pt x="8" y="5"/>
                  </a:cubicBezTo>
                  <a:cubicBezTo>
                    <a:pt x="7" y="6"/>
                    <a:pt x="7" y="6"/>
                    <a:pt x="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4" name="Freeform 48">
              <a:extLst>
                <a:ext uri="{FF2B5EF4-FFF2-40B4-BE49-F238E27FC236}">
                  <a16:creationId xmlns:a16="http://schemas.microsoft.com/office/drawing/2014/main" id="{971A3177-48F9-224D-807C-6721BE835FAB}"/>
                </a:ext>
              </a:extLst>
            </p:cNvPr>
            <p:cNvSpPr>
              <a:spLocks/>
            </p:cNvSpPr>
            <p:nvPr/>
          </p:nvSpPr>
          <p:spPr bwMode="auto">
            <a:xfrm>
              <a:off x="2181" y="2089"/>
              <a:ext cx="6" cy="5"/>
            </a:xfrm>
            <a:custGeom>
              <a:avLst/>
              <a:gdLst>
                <a:gd name="T0" fmla="*/ 7 w 9"/>
                <a:gd name="T1" fmla="*/ 7 h 7"/>
                <a:gd name="T2" fmla="*/ 7 w 9"/>
                <a:gd name="T3" fmla="*/ 7 h 7"/>
                <a:gd name="T4" fmla="*/ 5 w 9"/>
                <a:gd name="T5" fmla="*/ 7 h 7"/>
                <a:gd name="T6" fmla="*/ 2 w 9"/>
                <a:gd name="T7" fmla="*/ 5 h 7"/>
                <a:gd name="T8" fmla="*/ 2 w 9"/>
                <a:gd name="T9" fmla="*/ 5 h 7"/>
                <a:gd name="T10" fmla="*/ 2 w 9"/>
                <a:gd name="T11" fmla="*/ 5 h 7"/>
                <a:gd name="T12" fmla="*/ 1 w 9"/>
                <a:gd name="T13" fmla="*/ 2 h 7"/>
                <a:gd name="T14" fmla="*/ 4 w 9"/>
                <a:gd name="T15" fmla="*/ 1 h 7"/>
                <a:gd name="T16" fmla="*/ 4 w 9"/>
                <a:gd name="T17" fmla="*/ 1 h 7"/>
                <a:gd name="T18" fmla="*/ 7 w 9"/>
                <a:gd name="T19" fmla="*/ 3 h 7"/>
                <a:gd name="T20" fmla="*/ 8 w 9"/>
                <a:gd name="T21" fmla="*/ 6 h 7"/>
                <a:gd name="T22" fmla="*/ 7 w 9"/>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7" y="7"/>
                  </a:moveTo>
                  <a:lnTo>
                    <a:pt x="7" y="7"/>
                  </a:lnTo>
                  <a:cubicBezTo>
                    <a:pt x="6" y="7"/>
                    <a:pt x="6" y="7"/>
                    <a:pt x="5" y="7"/>
                  </a:cubicBezTo>
                  <a:cubicBezTo>
                    <a:pt x="4" y="6"/>
                    <a:pt x="3" y="5"/>
                    <a:pt x="2" y="5"/>
                  </a:cubicBezTo>
                  <a:cubicBezTo>
                    <a:pt x="2" y="5"/>
                    <a:pt x="2" y="5"/>
                    <a:pt x="2" y="5"/>
                  </a:cubicBezTo>
                  <a:lnTo>
                    <a:pt x="2" y="5"/>
                  </a:lnTo>
                  <a:cubicBezTo>
                    <a:pt x="1" y="4"/>
                    <a:pt x="0" y="3"/>
                    <a:pt x="1" y="2"/>
                  </a:cubicBezTo>
                  <a:cubicBezTo>
                    <a:pt x="2" y="1"/>
                    <a:pt x="3" y="0"/>
                    <a:pt x="4" y="1"/>
                  </a:cubicBezTo>
                  <a:cubicBezTo>
                    <a:pt x="4" y="1"/>
                    <a:pt x="4" y="1"/>
                    <a:pt x="4" y="1"/>
                  </a:cubicBezTo>
                  <a:lnTo>
                    <a:pt x="7" y="3"/>
                  </a:lnTo>
                  <a:cubicBezTo>
                    <a:pt x="8" y="3"/>
                    <a:pt x="9" y="5"/>
                    <a:pt x="8" y="6"/>
                  </a:cubicBezTo>
                  <a:cubicBezTo>
                    <a:pt x="8" y="6"/>
                    <a:pt x="8" y="7"/>
                    <a:pt x="7"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5" name="Freeform 49">
              <a:extLst>
                <a:ext uri="{FF2B5EF4-FFF2-40B4-BE49-F238E27FC236}">
                  <a16:creationId xmlns:a16="http://schemas.microsoft.com/office/drawing/2014/main" id="{1EB39A39-39B9-1345-92DF-BDC012595C09}"/>
                </a:ext>
              </a:extLst>
            </p:cNvPr>
            <p:cNvSpPr>
              <a:spLocks/>
            </p:cNvSpPr>
            <p:nvPr/>
          </p:nvSpPr>
          <p:spPr bwMode="auto">
            <a:xfrm>
              <a:off x="2193" y="2092"/>
              <a:ext cx="5" cy="5"/>
            </a:xfrm>
            <a:custGeom>
              <a:avLst/>
              <a:gdLst>
                <a:gd name="T0" fmla="*/ 6 w 8"/>
                <a:gd name="T1" fmla="*/ 7 h 7"/>
                <a:gd name="T2" fmla="*/ 6 w 8"/>
                <a:gd name="T3" fmla="*/ 7 h 7"/>
                <a:gd name="T4" fmla="*/ 5 w 8"/>
                <a:gd name="T5" fmla="*/ 6 h 7"/>
                <a:gd name="T6" fmla="*/ 1 w 8"/>
                <a:gd name="T7" fmla="*/ 5 h 7"/>
                <a:gd name="T8" fmla="*/ 0 w 8"/>
                <a:gd name="T9" fmla="*/ 2 h 7"/>
                <a:gd name="T10" fmla="*/ 3 w 8"/>
                <a:gd name="T11" fmla="*/ 1 h 7"/>
                <a:gd name="T12" fmla="*/ 3 w 8"/>
                <a:gd name="T13" fmla="*/ 1 h 7"/>
                <a:gd name="T14" fmla="*/ 4 w 8"/>
                <a:gd name="T15" fmla="*/ 1 h 7"/>
                <a:gd name="T16" fmla="*/ 7 w 8"/>
                <a:gd name="T17" fmla="*/ 3 h 7"/>
                <a:gd name="T18" fmla="*/ 8 w 8"/>
                <a:gd name="T19" fmla="*/ 5 h 7"/>
                <a:gd name="T20" fmla="*/ 6 w 8"/>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6" y="7"/>
                  </a:moveTo>
                  <a:lnTo>
                    <a:pt x="6" y="7"/>
                  </a:lnTo>
                  <a:cubicBezTo>
                    <a:pt x="6" y="7"/>
                    <a:pt x="5" y="7"/>
                    <a:pt x="5" y="6"/>
                  </a:cubicBezTo>
                  <a:lnTo>
                    <a:pt x="1" y="5"/>
                  </a:lnTo>
                  <a:cubicBezTo>
                    <a:pt x="0" y="4"/>
                    <a:pt x="0" y="3"/>
                    <a:pt x="0" y="2"/>
                  </a:cubicBezTo>
                  <a:cubicBezTo>
                    <a:pt x="1" y="0"/>
                    <a:pt x="2" y="0"/>
                    <a:pt x="3" y="1"/>
                  </a:cubicBezTo>
                  <a:lnTo>
                    <a:pt x="3" y="1"/>
                  </a:lnTo>
                  <a:cubicBezTo>
                    <a:pt x="3" y="1"/>
                    <a:pt x="4" y="1"/>
                    <a:pt x="4" y="1"/>
                  </a:cubicBezTo>
                  <a:cubicBezTo>
                    <a:pt x="4" y="1"/>
                    <a:pt x="5" y="2"/>
                    <a:pt x="7" y="3"/>
                  </a:cubicBezTo>
                  <a:cubicBezTo>
                    <a:pt x="8" y="3"/>
                    <a:pt x="8" y="4"/>
                    <a:pt x="8" y="5"/>
                  </a:cubicBezTo>
                  <a:cubicBezTo>
                    <a:pt x="7" y="6"/>
                    <a:pt x="7" y="6"/>
                    <a:pt x="6"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6" name="Freeform 50">
              <a:extLst>
                <a:ext uri="{FF2B5EF4-FFF2-40B4-BE49-F238E27FC236}">
                  <a16:creationId xmlns:a16="http://schemas.microsoft.com/office/drawing/2014/main" id="{D20D3E58-14F1-8341-B169-B86BF147B6C0}"/>
                </a:ext>
              </a:extLst>
            </p:cNvPr>
            <p:cNvSpPr>
              <a:spLocks/>
            </p:cNvSpPr>
            <p:nvPr/>
          </p:nvSpPr>
          <p:spPr bwMode="auto">
            <a:xfrm>
              <a:off x="2188" y="2080"/>
              <a:ext cx="5" cy="5"/>
            </a:xfrm>
            <a:custGeom>
              <a:avLst/>
              <a:gdLst>
                <a:gd name="T0" fmla="*/ 6 w 8"/>
                <a:gd name="T1" fmla="*/ 7 h 7"/>
                <a:gd name="T2" fmla="*/ 6 w 8"/>
                <a:gd name="T3" fmla="*/ 7 h 7"/>
                <a:gd name="T4" fmla="*/ 4 w 8"/>
                <a:gd name="T5" fmla="*/ 7 h 7"/>
                <a:gd name="T6" fmla="*/ 1 w 8"/>
                <a:gd name="T7" fmla="*/ 4 h 7"/>
                <a:gd name="T8" fmla="*/ 1 w 8"/>
                <a:gd name="T9" fmla="*/ 4 h 7"/>
                <a:gd name="T10" fmla="*/ 1 w 8"/>
                <a:gd name="T11" fmla="*/ 1 h 7"/>
                <a:gd name="T12" fmla="*/ 4 w 8"/>
                <a:gd name="T13" fmla="*/ 1 h 7"/>
                <a:gd name="T14" fmla="*/ 4 w 8"/>
                <a:gd name="T15" fmla="*/ 1 h 7"/>
                <a:gd name="T16" fmla="*/ 4 w 8"/>
                <a:gd name="T17" fmla="*/ 1 h 7"/>
                <a:gd name="T18" fmla="*/ 7 w 8"/>
                <a:gd name="T19" fmla="*/ 3 h 7"/>
                <a:gd name="T20" fmla="*/ 7 w 8"/>
                <a:gd name="T21" fmla="*/ 6 h 7"/>
                <a:gd name="T22" fmla="*/ 6 w 8"/>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6" y="7"/>
                  </a:moveTo>
                  <a:lnTo>
                    <a:pt x="6" y="7"/>
                  </a:lnTo>
                  <a:cubicBezTo>
                    <a:pt x="5" y="7"/>
                    <a:pt x="4" y="7"/>
                    <a:pt x="4" y="7"/>
                  </a:cubicBezTo>
                  <a:cubicBezTo>
                    <a:pt x="4" y="7"/>
                    <a:pt x="1" y="5"/>
                    <a:pt x="1" y="4"/>
                  </a:cubicBezTo>
                  <a:cubicBezTo>
                    <a:pt x="1" y="4"/>
                    <a:pt x="1" y="4"/>
                    <a:pt x="1" y="4"/>
                  </a:cubicBezTo>
                  <a:cubicBezTo>
                    <a:pt x="0" y="3"/>
                    <a:pt x="0" y="2"/>
                    <a:pt x="1" y="1"/>
                  </a:cubicBezTo>
                  <a:cubicBezTo>
                    <a:pt x="2" y="0"/>
                    <a:pt x="2" y="0"/>
                    <a:pt x="4" y="1"/>
                  </a:cubicBezTo>
                  <a:lnTo>
                    <a:pt x="4" y="1"/>
                  </a:lnTo>
                  <a:cubicBezTo>
                    <a:pt x="4" y="1"/>
                    <a:pt x="4" y="1"/>
                    <a:pt x="4" y="1"/>
                  </a:cubicBezTo>
                  <a:cubicBezTo>
                    <a:pt x="5" y="2"/>
                    <a:pt x="6" y="2"/>
                    <a:pt x="7" y="3"/>
                  </a:cubicBezTo>
                  <a:cubicBezTo>
                    <a:pt x="8" y="4"/>
                    <a:pt x="8" y="6"/>
                    <a:pt x="7" y="6"/>
                  </a:cubicBezTo>
                  <a:cubicBezTo>
                    <a:pt x="7" y="7"/>
                    <a:pt x="6" y="7"/>
                    <a:pt x="6"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7" name="Freeform 51">
              <a:extLst>
                <a:ext uri="{FF2B5EF4-FFF2-40B4-BE49-F238E27FC236}">
                  <a16:creationId xmlns:a16="http://schemas.microsoft.com/office/drawing/2014/main" id="{BACB51AD-D47C-8544-9080-7291008FC2EC}"/>
                </a:ext>
              </a:extLst>
            </p:cNvPr>
            <p:cNvSpPr>
              <a:spLocks/>
            </p:cNvSpPr>
            <p:nvPr/>
          </p:nvSpPr>
          <p:spPr bwMode="auto">
            <a:xfrm>
              <a:off x="2197" y="2074"/>
              <a:ext cx="4" cy="6"/>
            </a:xfrm>
            <a:custGeom>
              <a:avLst/>
              <a:gdLst>
                <a:gd name="T0" fmla="*/ 4 w 6"/>
                <a:gd name="T1" fmla="*/ 9 h 9"/>
                <a:gd name="T2" fmla="*/ 4 w 6"/>
                <a:gd name="T3" fmla="*/ 9 h 9"/>
                <a:gd name="T4" fmla="*/ 2 w 6"/>
                <a:gd name="T5" fmla="*/ 8 h 9"/>
                <a:gd name="T6" fmla="*/ 0 w 6"/>
                <a:gd name="T7" fmla="*/ 4 h 9"/>
                <a:gd name="T8" fmla="*/ 0 w 6"/>
                <a:gd name="T9" fmla="*/ 4 h 9"/>
                <a:gd name="T10" fmla="*/ 1 w 6"/>
                <a:gd name="T11" fmla="*/ 1 h 9"/>
                <a:gd name="T12" fmla="*/ 4 w 6"/>
                <a:gd name="T13" fmla="*/ 2 h 9"/>
                <a:gd name="T14" fmla="*/ 4 w 6"/>
                <a:gd name="T15" fmla="*/ 2 h 9"/>
                <a:gd name="T16" fmla="*/ 4 w 6"/>
                <a:gd name="T17" fmla="*/ 3 h 9"/>
                <a:gd name="T18" fmla="*/ 6 w 6"/>
                <a:gd name="T19" fmla="*/ 6 h 9"/>
                <a:gd name="T20" fmla="*/ 5 w 6"/>
                <a:gd name="T21" fmla="*/ 9 h 9"/>
                <a:gd name="T22" fmla="*/ 4 w 6"/>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9">
                  <a:moveTo>
                    <a:pt x="4" y="9"/>
                  </a:moveTo>
                  <a:lnTo>
                    <a:pt x="4" y="9"/>
                  </a:lnTo>
                  <a:cubicBezTo>
                    <a:pt x="3" y="9"/>
                    <a:pt x="2" y="9"/>
                    <a:pt x="2" y="8"/>
                  </a:cubicBezTo>
                  <a:cubicBezTo>
                    <a:pt x="2" y="8"/>
                    <a:pt x="0" y="4"/>
                    <a:pt x="0" y="4"/>
                  </a:cubicBezTo>
                  <a:cubicBezTo>
                    <a:pt x="0" y="4"/>
                    <a:pt x="0" y="4"/>
                    <a:pt x="0" y="4"/>
                  </a:cubicBezTo>
                  <a:cubicBezTo>
                    <a:pt x="0" y="3"/>
                    <a:pt x="0" y="1"/>
                    <a:pt x="1" y="1"/>
                  </a:cubicBezTo>
                  <a:cubicBezTo>
                    <a:pt x="3" y="0"/>
                    <a:pt x="3" y="1"/>
                    <a:pt x="4" y="2"/>
                  </a:cubicBezTo>
                  <a:lnTo>
                    <a:pt x="4" y="2"/>
                  </a:lnTo>
                  <a:cubicBezTo>
                    <a:pt x="4" y="2"/>
                    <a:pt x="4" y="2"/>
                    <a:pt x="4" y="3"/>
                  </a:cubicBezTo>
                  <a:cubicBezTo>
                    <a:pt x="5" y="3"/>
                    <a:pt x="5" y="4"/>
                    <a:pt x="6" y="6"/>
                  </a:cubicBezTo>
                  <a:cubicBezTo>
                    <a:pt x="6" y="7"/>
                    <a:pt x="6" y="8"/>
                    <a:pt x="5" y="9"/>
                  </a:cubicBezTo>
                  <a:cubicBezTo>
                    <a:pt x="5" y="9"/>
                    <a:pt x="5" y="9"/>
                    <a:pt x="4"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8" name="Freeform 52">
              <a:extLst>
                <a:ext uri="{FF2B5EF4-FFF2-40B4-BE49-F238E27FC236}">
                  <a16:creationId xmlns:a16="http://schemas.microsoft.com/office/drawing/2014/main" id="{506C9EFE-86AD-1A44-B86A-7B8A64BC7ADB}"/>
                </a:ext>
              </a:extLst>
            </p:cNvPr>
            <p:cNvSpPr>
              <a:spLocks/>
            </p:cNvSpPr>
            <p:nvPr/>
          </p:nvSpPr>
          <p:spPr bwMode="auto">
            <a:xfrm>
              <a:off x="2202" y="2086"/>
              <a:ext cx="4" cy="4"/>
            </a:xfrm>
            <a:custGeom>
              <a:avLst/>
              <a:gdLst>
                <a:gd name="T0" fmla="*/ 2 w 6"/>
                <a:gd name="T1" fmla="*/ 7 h 7"/>
                <a:gd name="T2" fmla="*/ 2 w 6"/>
                <a:gd name="T3" fmla="*/ 7 h 7"/>
                <a:gd name="T4" fmla="*/ 1 w 6"/>
                <a:gd name="T5" fmla="*/ 4 h 7"/>
                <a:gd name="T6" fmla="*/ 1 w 6"/>
                <a:gd name="T7" fmla="*/ 4 h 7"/>
                <a:gd name="T8" fmla="*/ 1 w 6"/>
                <a:gd name="T9" fmla="*/ 4 h 7"/>
                <a:gd name="T10" fmla="*/ 2 w 6"/>
                <a:gd name="T11" fmla="*/ 1 h 7"/>
                <a:gd name="T12" fmla="*/ 5 w 6"/>
                <a:gd name="T13" fmla="*/ 2 h 7"/>
                <a:gd name="T14" fmla="*/ 5 w 6"/>
                <a:gd name="T15" fmla="*/ 2 h 7"/>
                <a:gd name="T16" fmla="*/ 6 w 6"/>
                <a:gd name="T17" fmla="*/ 5 h 7"/>
                <a:gd name="T18" fmla="*/ 2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2" y="7"/>
                  </a:moveTo>
                  <a:lnTo>
                    <a:pt x="2" y="7"/>
                  </a:lnTo>
                  <a:cubicBezTo>
                    <a:pt x="1" y="6"/>
                    <a:pt x="1" y="5"/>
                    <a:pt x="1" y="4"/>
                  </a:cubicBezTo>
                  <a:cubicBezTo>
                    <a:pt x="1" y="4"/>
                    <a:pt x="1" y="4"/>
                    <a:pt x="1" y="4"/>
                  </a:cubicBezTo>
                  <a:lnTo>
                    <a:pt x="1" y="4"/>
                  </a:lnTo>
                  <a:cubicBezTo>
                    <a:pt x="0" y="2"/>
                    <a:pt x="0" y="1"/>
                    <a:pt x="2" y="1"/>
                  </a:cubicBezTo>
                  <a:cubicBezTo>
                    <a:pt x="3" y="0"/>
                    <a:pt x="4" y="1"/>
                    <a:pt x="5" y="2"/>
                  </a:cubicBezTo>
                  <a:cubicBezTo>
                    <a:pt x="5" y="2"/>
                    <a:pt x="5" y="2"/>
                    <a:pt x="5" y="2"/>
                  </a:cubicBezTo>
                  <a:cubicBezTo>
                    <a:pt x="5" y="2"/>
                    <a:pt x="6" y="5"/>
                    <a:pt x="6" y="5"/>
                  </a:cubicBezTo>
                  <a:lnTo>
                    <a:pt x="2" y="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89" name="Group 55">
            <a:extLst>
              <a:ext uri="{FF2B5EF4-FFF2-40B4-BE49-F238E27FC236}">
                <a16:creationId xmlns:a16="http://schemas.microsoft.com/office/drawing/2014/main" id="{DA80D8CE-F6E7-504F-AB5D-0683E28D0D1A}"/>
              </a:ext>
            </a:extLst>
          </p:cNvPr>
          <p:cNvGrpSpPr>
            <a:grpSpLocks noChangeAspect="1"/>
          </p:cNvGrpSpPr>
          <p:nvPr userDrawn="1"/>
        </p:nvGrpSpPr>
        <p:grpSpPr bwMode="auto">
          <a:xfrm>
            <a:off x="3836993" y="3071813"/>
            <a:ext cx="407988" cy="276225"/>
            <a:chOff x="2417" y="1935"/>
            <a:chExt cx="257" cy="174"/>
          </a:xfrm>
          <a:solidFill>
            <a:schemeClr val="accent6"/>
          </a:solidFill>
        </p:grpSpPr>
        <p:sp>
          <p:nvSpPr>
            <p:cNvPr id="90" name="Freeform 56">
              <a:extLst>
                <a:ext uri="{FF2B5EF4-FFF2-40B4-BE49-F238E27FC236}">
                  <a16:creationId xmlns:a16="http://schemas.microsoft.com/office/drawing/2014/main" id="{C02F6258-2F80-6B4C-B8DC-A65807535342}"/>
                </a:ext>
              </a:extLst>
            </p:cNvPr>
            <p:cNvSpPr>
              <a:spLocks/>
            </p:cNvSpPr>
            <p:nvPr/>
          </p:nvSpPr>
          <p:spPr bwMode="auto">
            <a:xfrm>
              <a:off x="2526" y="1983"/>
              <a:ext cx="93" cy="75"/>
            </a:xfrm>
            <a:custGeom>
              <a:avLst/>
              <a:gdLst>
                <a:gd name="T0" fmla="*/ 151 w 151"/>
                <a:gd name="T1" fmla="*/ 77 h 117"/>
                <a:gd name="T2" fmla="*/ 151 w 151"/>
                <a:gd name="T3" fmla="*/ 77 h 117"/>
                <a:gd name="T4" fmla="*/ 5 w 151"/>
                <a:gd name="T5" fmla="*/ 117 h 117"/>
                <a:gd name="T6" fmla="*/ 0 w 151"/>
                <a:gd name="T7" fmla="*/ 33 h 117"/>
                <a:gd name="T8" fmla="*/ 146 w 151"/>
                <a:gd name="T9" fmla="*/ 0 h 117"/>
                <a:gd name="T10" fmla="*/ 151 w 151"/>
                <a:gd name="T11" fmla="*/ 77 h 117"/>
              </a:gdLst>
              <a:ahLst/>
              <a:cxnLst>
                <a:cxn ang="0">
                  <a:pos x="T0" y="T1"/>
                </a:cxn>
                <a:cxn ang="0">
                  <a:pos x="T2" y="T3"/>
                </a:cxn>
                <a:cxn ang="0">
                  <a:pos x="T4" y="T5"/>
                </a:cxn>
                <a:cxn ang="0">
                  <a:pos x="T6" y="T7"/>
                </a:cxn>
                <a:cxn ang="0">
                  <a:pos x="T8" y="T9"/>
                </a:cxn>
                <a:cxn ang="0">
                  <a:pos x="T10" y="T11"/>
                </a:cxn>
              </a:cxnLst>
              <a:rect l="0" t="0" r="r" b="b"/>
              <a:pathLst>
                <a:path w="151" h="117">
                  <a:moveTo>
                    <a:pt x="151" y="77"/>
                  </a:moveTo>
                  <a:lnTo>
                    <a:pt x="151" y="77"/>
                  </a:lnTo>
                  <a:cubicBezTo>
                    <a:pt x="141" y="82"/>
                    <a:pt x="30" y="113"/>
                    <a:pt x="5" y="117"/>
                  </a:cubicBezTo>
                  <a:cubicBezTo>
                    <a:pt x="5" y="117"/>
                    <a:pt x="2" y="51"/>
                    <a:pt x="0" y="33"/>
                  </a:cubicBezTo>
                  <a:cubicBezTo>
                    <a:pt x="9" y="31"/>
                    <a:pt x="136" y="5"/>
                    <a:pt x="146" y="0"/>
                  </a:cubicBezTo>
                  <a:cubicBezTo>
                    <a:pt x="149" y="13"/>
                    <a:pt x="149" y="74"/>
                    <a:pt x="15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1" name="Freeform 57">
              <a:extLst>
                <a:ext uri="{FF2B5EF4-FFF2-40B4-BE49-F238E27FC236}">
                  <a16:creationId xmlns:a16="http://schemas.microsoft.com/office/drawing/2014/main" id="{8DF59799-8E6A-EF4C-A4F5-6998D4D6267E}"/>
                </a:ext>
              </a:extLst>
            </p:cNvPr>
            <p:cNvSpPr>
              <a:spLocks/>
            </p:cNvSpPr>
            <p:nvPr/>
          </p:nvSpPr>
          <p:spPr bwMode="auto">
            <a:xfrm>
              <a:off x="2459" y="1955"/>
              <a:ext cx="66" cy="102"/>
            </a:xfrm>
            <a:custGeom>
              <a:avLst/>
              <a:gdLst>
                <a:gd name="T0" fmla="*/ 107 w 107"/>
                <a:gd name="T1" fmla="*/ 157 h 158"/>
                <a:gd name="T2" fmla="*/ 107 w 107"/>
                <a:gd name="T3" fmla="*/ 157 h 158"/>
                <a:gd name="T4" fmla="*/ 3 w 107"/>
                <a:gd name="T5" fmla="*/ 70 h 158"/>
                <a:gd name="T6" fmla="*/ 0 w 107"/>
                <a:gd name="T7" fmla="*/ 1 h 158"/>
                <a:gd name="T8" fmla="*/ 102 w 107"/>
                <a:gd name="T9" fmla="*/ 76 h 158"/>
                <a:gd name="T10" fmla="*/ 107 w 107"/>
                <a:gd name="T11" fmla="*/ 157 h 158"/>
              </a:gdLst>
              <a:ahLst/>
              <a:cxnLst>
                <a:cxn ang="0">
                  <a:pos x="T0" y="T1"/>
                </a:cxn>
                <a:cxn ang="0">
                  <a:pos x="T2" y="T3"/>
                </a:cxn>
                <a:cxn ang="0">
                  <a:pos x="T4" y="T5"/>
                </a:cxn>
                <a:cxn ang="0">
                  <a:pos x="T6" y="T7"/>
                </a:cxn>
                <a:cxn ang="0">
                  <a:pos x="T8" y="T9"/>
                </a:cxn>
                <a:cxn ang="0">
                  <a:pos x="T10" y="T11"/>
                </a:cxn>
              </a:cxnLst>
              <a:rect l="0" t="0" r="r" b="b"/>
              <a:pathLst>
                <a:path w="107" h="158">
                  <a:moveTo>
                    <a:pt x="107" y="157"/>
                  </a:moveTo>
                  <a:lnTo>
                    <a:pt x="107" y="157"/>
                  </a:lnTo>
                  <a:cubicBezTo>
                    <a:pt x="99" y="151"/>
                    <a:pt x="22" y="86"/>
                    <a:pt x="3" y="70"/>
                  </a:cubicBezTo>
                  <a:cubicBezTo>
                    <a:pt x="3" y="70"/>
                    <a:pt x="0" y="0"/>
                    <a:pt x="0" y="1"/>
                  </a:cubicBezTo>
                  <a:cubicBezTo>
                    <a:pt x="37" y="33"/>
                    <a:pt x="102" y="76"/>
                    <a:pt x="102" y="76"/>
                  </a:cubicBezTo>
                  <a:cubicBezTo>
                    <a:pt x="102" y="76"/>
                    <a:pt x="107" y="158"/>
                    <a:pt x="107" y="1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2" name="Freeform 58">
              <a:extLst>
                <a:ext uri="{FF2B5EF4-FFF2-40B4-BE49-F238E27FC236}">
                  <a16:creationId xmlns:a16="http://schemas.microsoft.com/office/drawing/2014/main" id="{744522EB-E0A8-2347-A720-2AFC1F305976}"/>
                </a:ext>
              </a:extLst>
            </p:cNvPr>
            <p:cNvSpPr>
              <a:spLocks/>
            </p:cNvSpPr>
            <p:nvPr/>
          </p:nvSpPr>
          <p:spPr bwMode="auto">
            <a:xfrm>
              <a:off x="2463" y="1935"/>
              <a:ext cx="151" cy="66"/>
            </a:xfrm>
            <a:custGeom>
              <a:avLst/>
              <a:gdLst>
                <a:gd name="T0" fmla="*/ 246 w 246"/>
                <a:gd name="T1" fmla="*/ 69 h 102"/>
                <a:gd name="T2" fmla="*/ 246 w 246"/>
                <a:gd name="T3" fmla="*/ 69 h 102"/>
                <a:gd name="T4" fmla="*/ 100 w 246"/>
                <a:gd name="T5" fmla="*/ 102 h 102"/>
                <a:gd name="T6" fmla="*/ 0 w 246"/>
                <a:gd name="T7" fmla="*/ 30 h 102"/>
                <a:gd name="T8" fmla="*/ 125 w 246"/>
                <a:gd name="T9" fmla="*/ 0 h 102"/>
                <a:gd name="T10" fmla="*/ 132 w 246"/>
                <a:gd name="T11" fmla="*/ 1 h 102"/>
                <a:gd name="T12" fmla="*/ 188 w 246"/>
                <a:gd name="T13" fmla="*/ 33 h 102"/>
                <a:gd name="T14" fmla="*/ 246 w 246"/>
                <a:gd name="T15" fmla="*/ 69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102">
                  <a:moveTo>
                    <a:pt x="246" y="69"/>
                  </a:moveTo>
                  <a:lnTo>
                    <a:pt x="246" y="69"/>
                  </a:lnTo>
                  <a:cubicBezTo>
                    <a:pt x="242" y="70"/>
                    <a:pt x="100" y="102"/>
                    <a:pt x="100" y="102"/>
                  </a:cubicBezTo>
                  <a:cubicBezTo>
                    <a:pt x="85" y="93"/>
                    <a:pt x="0" y="30"/>
                    <a:pt x="0" y="30"/>
                  </a:cubicBezTo>
                  <a:cubicBezTo>
                    <a:pt x="0" y="30"/>
                    <a:pt x="113" y="1"/>
                    <a:pt x="125" y="0"/>
                  </a:cubicBezTo>
                  <a:cubicBezTo>
                    <a:pt x="125" y="0"/>
                    <a:pt x="130" y="0"/>
                    <a:pt x="132" y="1"/>
                  </a:cubicBezTo>
                  <a:cubicBezTo>
                    <a:pt x="153" y="11"/>
                    <a:pt x="168" y="20"/>
                    <a:pt x="188" y="33"/>
                  </a:cubicBezTo>
                  <a:cubicBezTo>
                    <a:pt x="208" y="44"/>
                    <a:pt x="227" y="56"/>
                    <a:pt x="246" y="6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3" name="Freeform 59">
              <a:extLst>
                <a:ext uri="{FF2B5EF4-FFF2-40B4-BE49-F238E27FC236}">
                  <a16:creationId xmlns:a16="http://schemas.microsoft.com/office/drawing/2014/main" id="{AE2B2E6C-0F56-DC48-B4C6-EAB0F1F53EE5}"/>
                </a:ext>
              </a:extLst>
            </p:cNvPr>
            <p:cNvSpPr>
              <a:spLocks noEditPoints="1"/>
            </p:cNvSpPr>
            <p:nvPr/>
          </p:nvSpPr>
          <p:spPr bwMode="auto">
            <a:xfrm>
              <a:off x="2417" y="1972"/>
              <a:ext cx="102" cy="112"/>
            </a:xfrm>
            <a:custGeom>
              <a:avLst/>
              <a:gdLst>
                <a:gd name="T0" fmla="*/ 4 w 166"/>
                <a:gd name="T1" fmla="*/ 40 h 174"/>
                <a:gd name="T2" fmla="*/ 4 w 166"/>
                <a:gd name="T3" fmla="*/ 40 h 174"/>
                <a:gd name="T4" fmla="*/ 158 w 166"/>
                <a:gd name="T5" fmla="*/ 168 h 174"/>
                <a:gd name="T6" fmla="*/ 27 w 166"/>
                <a:gd name="T7" fmla="*/ 53 h 174"/>
                <a:gd name="T8" fmla="*/ 24 w 166"/>
                <a:gd name="T9" fmla="*/ 43 h 174"/>
                <a:gd name="T10" fmla="*/ 29 w 166"/>
                <a:gd name="T11" fmla="*/ 36 h 174"/>
                <a:gd name="T12" fmla="*/ 62 w 166"/>
                <a:gd name="T13" fmla="*/ 23 h 174"/>
                <a:gd name="T14" fmla="*/ 61 w 166"/>
                <a:gd name="T15" fmla="*/ 4 h 174"/>
                <a:gd name="T16" fmla="*/ 8 w 166"/>
                <a:gd name="T17" fmla="*/ 25 h 174"/>
                <a:gd name="T18" fmla="*/ 4 w 166"/>
                <a:gd name="T19" fmla="*/ 36 h 174"/>
                <a:gd name="T20" fmla="*/ 4 w 166"/>
                <a:gd name="T21" fmla="*/ 40 h 174"/>
                <a:gd name="T22" fmla="*/ 162 w 166"/>
                <a:gd name="T23" fmla="*/ 174 h 174"/>
                <a:gd name="T24" fmla="*/ 162 w 166"/>
                <a:gd name="T25" fmla="*/ 174 h 174"/>
                <a:gd name="T26" fmla="*/ 1 w 166"/>
                <a:gd name="T27" fmla="*/ 42 h 174"/>
                <a:gd name="T28" fmla="*/ 0 w 166"/>
                <a:gd name="T29" fmla="*/ 41 h 174"/>
                <a:gd name="T30" fmla="*/ 0 w 166"/>
                <a:gd name="T31" fmla="*/ 41 h 174"/>
                <a:gd name="T32" fmla="*/ 0 w 166"/>
                <a:gd name="T33" fmla="*/ 36 h 174"/>
                <a:gd name="T34" fmla="*/ 6 w 166"/>
                <a:gd name="T35" fmla="*/ 22 h 174"/>
                <a:gd name="T36" fmla="*/ 63 w 166"/>
                <a:gd name="T37" fmla="*/ 0 h 174"/>
                <a:gd name="T38" fmla="*/ 65 w 166"/>
                <a:gd name="T39" fmla="*/ 0 h 174"/>
                <a:gd name="T40" fmla="*/ 65 w 166"/>
                <a:gd name="T41" fmla="*/ 2 h 174"/>
                <a:gd name="T42" fmla="*/ 66 w 166"/>
                <a:gd name="T43" fmla="*/ 24 h 174"/>
                <a:gd name="T44" fmla="*/ 66 w 166"/>
                <a:gd name="T45" fmla="*/ 26 h 174"/>
                <a:gd name="T46" fmla="*/ 65 w 166"/>
                <a:gd name="T47" fmla="*/ 26 h 174"/>
                <a:gd name="T48" fmla="*/ 31 w 166"/>
                <a:gd name="T49" fmla="*/ 40 h 174"/>
                <a:gd name="T50" fmla="*/ 27 w 166"/>
                <a:gd name="T51" fmla="*/ 44 h 174"/>
                <a:gd name="T52" fmla="*/ 29 w 166"/>
                <a:gd name="T53" fmla="*/ 50 h 174"/>
                <a:gd name="T54" fmla="*/ 166 w 166"/>
                <a:gd name="T55" fmla="*/ 170 h 174"/>
                <a:gd name="T56" fmla="*/ 163 w 166"/>
                <a:gd name="T57" fmla="*/ 173 h 174"/>
                <a:gd name="T58" fmla="*/ 162 w 166"/>
                <a:gd name="T59" fmla="*/ 172 h 174"/>
                <a:gd name="T60" fmla="*/ 162 w 166"/>
                <a:gd name="T6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74">
                  <a:moveTo>
                    <a:pt x="4" y="40"/>
                  </a:moveTo>
                  <a:lnTo>
                    <a:pt x="4" y="40"/>
                  </a:lnTo>
                  <a:cubicBezTo>
                    <a:pt x="37" y="74"/>
                    <a:pt x="117" y="151"/>
                    <a:pt x="158" y="168"/>
                  </a:cubicBezTo>
                  <a:lnTo>
                    <a:pt x="27" y="53"/>
                  </a:lnTo>
                  <a:cubicBezTo>
                    <a:pt x="26" y="52"/>
                    <a:pt x="23" y="48"/>
                    <a:pt x="24" y="43"/>
                  </a:cubicBezTo>
                  <a:cubicBezTo>
                    <a:pt x="24" y="41"/>
                    <a:pt x="25" y="38"/>
                    <a:pt x="29" y="36"/>
                  </a:cubicBezTo>
                  <a:cubicBezTo>
                    <a:pt x="40" y="32"/>
                    <a:pt x="56" y="26"/>
                    <a:pt x="62" y="23"/>
                  </a:cubicBezTo>
                  <a:cubicBezTo>
                    <a:pt x="62" y="16"/>
                    <a:pt x="61" y="9"/>
                    <a:pt x="61" y="4"/>
                  </a:cubicBezTo>
                  <a:cubicBezTo>
                    <a:pt x="51" y="7"/>
                    <a:pt x="18" y="20"/>
                    <a:pt x="8" y="25"/>
                  </a:cubicBezTo>
                  <a:cubicBezTo>
                    <a:pt x="3" y="28"/>
                    <a:pt x="3" y="30"/>
                    <a:pt x="4" y="36"/>
                  </a:cubicBezTo>
                  <a:cubicBezTo>
                    <a:pt x="4" y="37"/>
                    <a:pt x="4" y="38"/>
                    <a:pt x="4" y="40"/>
                  </a:cubicBezTo>
                  <a:close/>
                  <a:moveTo>
                    <a:pt x="162" y="174"/>
                  </a:moveTo>
                  <a:lnTo>
                    <a:pt x="162" y="174"/>
                  </a:lnTo>
                  <a:cubicBezTo>
                    <a:pt x="122" y="161"/>
                    <a:pt x="35" y="78"/>
                    <a:pt x="1" y="42"/>
                  </a:cubicBezTo>
                  <a:lnTo>
                    <a:pt x="0" y="41"/>
                  </a:lnTo>
                  <a:lnTo>
                    <a:pt x="0" y="41"/>
                  </a:lnTo>
                  <a:cubicBezTo>
                    <a:pt x="0" y="39"/>
                    <a:pt x="0" y="38"/>
                    <a:pt x="0" y="36"/>
                  </a:cubicBezTo>
                  <a:cubicBezTo>
                    <a:pt x="0" y="30"/>
                    <a:pt x="0" y="26"/>
                    <a:pt x="6" y="22"/>
                  </a:cubicBezTo>
                  <a:cubicBezTo>
                    <a:pt x="16" y="17"/>
                    <a:pt x="57" y="1"/>
                    <a:pt x="63" y="0"/>
                  </a:cubicBezTo>
                  <a:lnTo>
                    <a:pt x="65" y="0"/>
                  </a:lnTo>
                  <a:lnTo>
                    <a:pt x="65" y="2"/>
                  </a:lnTo>
                  <a:cubicBezTo>
                    <a:pt x="65" y="6"/>
                    <a:pt x="66" y="16"/>
                    <a:pt x="66" y="24"/>
                  </a:cubicBezTo>
                  <a:lnTo>
                    <a:pt x="66" y="26"/>
                  </a:lnTo>
                  <a:lnTo>
                    <a:pt x="65" y="26"/>
                  </a:lnTo>
                  <a:cubicBezTo>
                    <a:pt x="59" y="28"/>
                    <a:pt x="42" y="35"/>
                    <a:pt x="31" y="40"/>
                  </a:cubicBezTo>
                  <a:cubicBezTo>
                    <a:pt x="28" y="41"/>
                    <a:pt x="27" y="43"/>
                    <a:pt x="27" y="44"/>
                  </a:cubicBezTo>
                  <a:cubicBezTo>
                    <a:pt x="27" y="47"/>
                    <a:pt x="29" y="50"/>
                    <a:pt x="29" y="50"/>
                  </a:cubicBezTo>
                  <a:lnTo>
                    <a:pt x="166" y="170"/>
                  </a:lnTo>
                  <a:lnTo>
                    <a:pt x="163" y="173"/>
                  </a:lnTo>
                  <a:lnTo>
                    <a:pt x="162" y="172"/>
                  </a:lnTo>
                  <a:lnTo>
                    <a:pt x="162"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4" name="Freeform 60">
              <a:extLst>
                <a:ext uri="{FF2B5EF4-FFF2-40B4-BE49-F238E27FC236}">
                  <a16:creationId xmlns:a16="http://schemas.microsoft.com/office/drawing/2014/main" id="{6162A162-0D02-FF43-87A0-DD26CCA68E58}"/>
                </a:ext>
              </a:extLst>
            </p:cNvPr>
            <p:cNvSpPr>
              <a:spLocks noEditPoints="1"/>
            </p:cNvSpPr>
            <p:nvPr/>
          </p:nvSpPr>
          <p:spPr bwMode="auto">
            <a:xfrm>
              <a:off x="2435" y="1990"/>
              <a:ext cx="219" cy="94"/>
            </a:xfrm>
            <a:custGeom>
              <a:avLst/>
              <a:gdLst>
                <a:gd name="T0" fmla="*/ 146 w 355"/>
                <a:gd name="T1" fmla="*/ 142 h 146"/>
                <a:gd name="T2" fmla="*/ 146 w 355"/>
                <a:gd name="T3" fmla="*/ 142 h 146"/>
                <a:gd name="T4" fmla="*/ 147 w 355"/>
                <a:gd name="T5" fmla="*/ 142 h 146"/>
                <a:gd name="T6" fmla="*/ 351 w 355"/>
                <a:gd name="T7" fmla="*/ 80 h 146"/>
                <a:gd name="T8" fmla="*/ 351 w 355"/>
                <a:gd name="T9" fmla="*/ 80 h 146"/>
                <a:gd name="T10" fmla="*/ 351 w 355"/>
                <a:gd name="T11" fmla="*/ 79 h 146"/>
                <a:gd name="T12" fmla="*/ 306 w 355"/>
                <a:gd name="T13" fmla="*/ 45 h 146"/>
                <a:gd name="T14" fmla="*/ 307 w 355"/>
                <a:gd name="T15" fmla="*/ 62 h 146"/>
                <a:gd name="T16" fmla="*/ 307 w 355"/>
                <a:gd name="T17" fmla="*/ 72 h 146"/>
                <a:gd name="T18" fmla="*/ 307 w 355"/>
                <a:gd name="T19" fmla="*/ 73 h 146"/>
                <a:gd name="T20" fmla="*/ 307 w 355"/>
                <a:gd name="T21" fmla="*/ 73 h 146"/>
                <a:gd name="T22" fmla="*/ 150 w 355"/>
                <a:gd name="T23" fmla="*/ 115 h 146"/>
                <a:gd name="T24" fmla="*/ 149 w 355"/>
                <a:gd name="T25" fmla="*/ 116 h 146"/>
                <a:gd name="T26" fmla="*/ 35 w 355"/>
                <a:gd name="T27" fmla="*/ 21 h 146"/>
                <a:gd name="T28" fmla="*/ 33 w 355"/>
                <a:gd name="T29" fmla="*/ 17 h 146"/>
                <a:gd name="T30" fmla="*/ 33 w 355"/>
                <a:gd name="T31" fmla="*/ 8 h 146"/>
                <a:gd name="T32" fmla="*/ 33 w 355"/>
                <a:gd name="T33" fmla="*/ 6 h 146"/>
                <a:gd name="T34" fmla="*/ 4 w 355"/>
                <a:gd name="T35" fmla="*/ 17 h 146"/>
                <a:gd name="T36" fmla="*/ 4 w 355"/>
                <a:gd name="T37" fmla="*/ 18 h 146"/>
                <a:gd name="T38" fmla="*/ 146 w 355"/>
                <a:gd name="T39" fmla="*/ 142 h 146"/>
                <a:gd name="T40" fmla="*/ 147 w 355"/>
                <a:gd name="T41" fmla="*/ 146 h 146"/>
                <a:gd name="T42" fmla="*/ 147 w 355"/>
                <a:gd name="T43" fmla="*/ 146 h 146"/>
                <a:gd name="T44" fmla="*/ 145 w 355"/>
                <a:gd name="T45" fmla="*/ 146 h 146"/>
                <a:gd name="T46" fmla="*/ 144 w 355"/>
                <a:gd name="T47" fmla="*/ 146 h 146"/>
                <a:gd name="T48" fmla="*/ 144 w 355"/>
                <a:gd name="T49" fmla="*/ 145 h 146"/>
                <a:gd name="T50" fmla="*/ 1 w 355"/>
                <a:gd name="T51" fmla="*/ 20 h 146"/>
                <a:gd name="T52" fmla="*/ 0 w 355"/>
                <a:gd name="T53" fmla="*/ 16 h 146"/>
                <a:gd name="T54" fmla="*/ 2 w 355"/>
                <a:gd name="T55" fmla="*/ 14 h 146"/>
                <a:gd name="T56" fmla="*/ 34 w 355"/>
                <a:gd name="T57" fmla="*/ 1 h 146"/>
                <a:gd name="T58" fmla="*/ 36 w 355"/>
                <a:gd name="T59" fmla="*/ 0 h 146"/>
                <a:gd name="T60" fmla="*/ 37 w 355"/>
                <a:gd name="T61" fmla="*/ 8 h 146"/>
                <a:gd name="T62" fmla="*/ 37 w 355"/>
                <a:gd name="T63" fmla="*/ 17 h 146"/>
                <a:gd name="T64" fmla="*/ 38 w 355"/>
                <a:gd name="T65" fmla="*/ 18 h 146"/>
                <a:gd name="T66" fmla="*/ 149 w 355"/>
                <a:gd name="T67" fmla="*/ 112 h 146"/>
                <a:gd name="T68" fmla="*/ 303 w 355"/>
                <a:gd name="T69" fmla="*/ 71 h 146"/>
                <a:gd name="T70" fmla="*/ 303 w 355"/>
                <a:gd name="T71" fmla="*/ 62 h 146"/>
                <a:gd name="T72" fmla="*/ 302 w 355"/>
                <a:gd name="T73" fmla="*/ 42 h 146"/>
                <a:gd name="T74" fmla="*/ 302 w 355"/>
                <a:gd name="T75" fmla="*/ 39 h 146"/>
                <a:gd name="T76" fmla="*/ 305 w 355"/>
                <a:gd name="T77" fmla="*/ 40 h 146"/>
                <a:gd name="T78" fmla="*/ 354 w 355"/>
                <a:gd name="T79" fmla="*/ 78 h 146"/>
                <a:gd name="T80" fmla="*/ 354 w 355"/>
                <a:gd name="T81" fmla="*/ 80 h 146"/>
                <a:gd name="T82" fmla="*/ 355 w 355"/>
                <a:gd name="T83" fmla="*/ 81 h 146"/>
                <a:gd name="T84" fmla="*/ 353 w 355"/>
                <a:gd name="T85" fmla="*/ 83 h 146"/>
                <a:gd name="T86" fmla="*/ 147 w 355"/>
                <a:gd name="T8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5" h="146">
                  <a:moveTo>
                    <a:pt x="146" y="142"/>
                  </a:moveTo>
                  <a:lnTo>
                    <a:pt x="146" y="142"/>
                  </a:lnTo>
                  <a:cubicBezTo>
                    <a:pt x="146" y="142"/>
                    <a:pt x="146" y="142"/>
                    <a:pt x="147" y="142"/>
                  </a:cubicBezTo>
                  <a:cubicBezTo>
                    <a:pt x="185" y="142"/>
                    <a:pt x="296" y="110"/>
                    <a:pt x="351" y="80"/>
                  </a:cubicBezTo>
                  <a:lnTo>
                    <a:pt x="351" y="80"/>
                  </a:lnTo>
                  <a:cubicBezTo>
                    <a:pt x="351" y="79"/>
                    <a:pt x="351" y="79"/>
                    <a:pt x="351" y="79"/>
                  </a:cubicBezTo>
                  <a:cubicBezTo>
                    <a:pt x="349" y="72"/>
                    <a:pt x="328" y="57"/>
                    <a:pt x="306" y="45"/>
                  </a:cubicBezTo>
                  <a:cubicBezTo>
                    <a:pt x="306" y="51"/>
                    <a:pt x="307" y="57"/>
                    <a:pt x="307" y="62"/>
                  </a:cubicBezTo>
                  <a:cubicBezTo>
                    <a:pt x="307" y="67"/>
                    <a:pt x="307" y="71"/>
                    <a:pt x="307" y="72"/>
                  </a:cubicBezTo>
                  <a:lnTo>
                    <a:pt x="307" y="73"/>
                  </a:lnTo>
                  <a:lnTo>
                    <a:pt x="307" y="73"/>
                  </a:lnTo>
                  <a:cubicBezTo>
                    <a:pt x="304" y="78"/>
                    <a:pt x="166" y="113"/>
                    <a:pt x="150" y="115"/>
                  </a:cubicBezTo>
                  <a:cubicBezTo>
                    <a:pt x="150" y="116"/>
                    <a:pt x="150" y="116"/>
                    <a:pt x="149" y="116"/>
                  </a:cubicBezTo>
                  <a:cubicBezTo>
                    <a:pt x="142" y="116"/>
                    <a:pt x="42" y="28"/>
                    <a:pt x="35" y="21"/>
                  </a:cubicBezTo>
                  <a:cubicBezTo>
                    <a:pt x="34" y="20"/>
                    <a:pt x="33" y="19"/>
                    <a:pt x="33" y="17"/>
                  </a:cubicBezTo>
                  <a:cubicBezTo>
                    <a:pt x="33" y="15"/>
                    <a:pt x="33" y="8"/>
                    <a:pt x="33" y="8"/>
                  </a:cubicBezTo>
                  <a:lnTo>
                    <a:pt x="33" y="6"/>
                  </a:lnTo>
                  <a:cubicBezTo>
                    <a:pt x="25" y="9"/>
                    <a:pt x="12" y="14"/>
                    <a:pt x="4" y="17"/>
                  </a:cubicBezTo>
                  <a:cubicBezTo>
                    <a:pt x="4" y="17"/>
                    <a:pt x="4" y="18"/>
                    <a:pt x="4" y="18"/>
                  </a:cubicBezTo>
                  <a:lnTo>
                    <a:pt x="146" y="142"/>
                  </a:lnTo>
                  <a:close/>
                  <a:moveTo>
                    <a:pt x="147" y="146"/>
                  </a:moveTo>
                  <a:lnTo>
                    <a:pt x="147" y="146"/>
                  </a:lnTo>
                  <a:cubicBezTo>
                    <a:pt x="146" y="146"/>
                    <a:pt x="146" y="146"/>
                    <a:pt x="145" y="146"/>
                  </a:cubicBezTo>
                  <a:lnTo>
                    <a:pt x="144" y="146"/>
                  </a:lnTo>
                  <a:lnTo>
                    <a:pt x="144" y="145"/>
                  </a:lnTo>
                  <a:lnTo>
                    <a:pt x="1" y="20"/>
                  </a:lnTo>
                  <a:cubicBezTo>
                    <a:pt x="1" y="20"/>
                    <a:pt x="0" y="18"/>
                    <a:pt x="0" y="16"/>
                  </a:cubicBezTo>
                  <a:cubicBezTo>
                    <a:pt x="0" y="15"/>
                    <a:pt x="1" y="15"/>
                    <a:pt x="2" y="14"/>
                  </a:cubicBezTo>
                  <a:cubicBezTo>
                    <a:pt x="12" y="10"/>
                    <a:pt x="26" y="4"/>
                    <a:pt x="34" y="1"/>
                  </a:cubicBezTo>
                  <a:lnTo>
                    <a:pt x="36" y="0"/>
                  </a:lnTo>
                  <a:lnTo>
                    <a:pt x="37" y="8"/>
                  </a:lnTo>
                  <a:cubicBezTo>
                    <a:pt x="37" y="8"/>
                    <a:pt x="37" y="14"/>
                    <a:pt x="37" y="17"/>
                  </a:cubicBezTo>
                  <a:cubicBezTo>
                    <a:pt x="37" y="18"/>
                    <a:pt x="37" y="18"/>
                    <a:pt x="38" y="18"/>
                  </a:cubicBezTo>
                  <a:cubicBezTo>
                    <a:pt x="59" y="38"/>
                    <a:pt x="142" y="109"/>
                    <a:pt x="149" y="112"/>
                  </a:cubicBezTo>
                  <a:cubicBezTo>
                    <a:pt x="175" y="108"/>
                    <a:pt x="292" y="76"/>
                    <a:pt x="303" y="71"/>
                  </a:cubicBezTo>
                  <a:cubicBezTo>
                    <a:pt x="303" y="70"/>
                    <a:pt x="303" y="67"/>
                    <a:pt x="303" y="62"/>
                  </a:cubicBezTo>
                  <a:cubicBezTo>
                    <a:pt x="303" y="56"/>
                    <a:pt x="302" y="48"/>
                    <a:pt x="302" y="42"/>
                  </a:cubicBezTo>
                  <a:lnTo>
                    <a:pt x="302" y="39"/>
                  </a:lnTo>
                  <a:lnTo>
                    <a:pt x="305" y="40"/>
                  </a:lnTo>
                  <a:cubicBezTo>
                    <a:pt x="310" y="43"/>
                    <a:pt x="352" y="65"/>
                    <a:pt x="354" y="78"/>
                  </a:cubicBezTo>
                  <a:cubicBezTo>
                    <a:pt x="355" y="79"/>
                    <a:pt x="355" y="80"/>
                    <a:pt x="354" y="80"/>
                  </a:cubicBezTo>
                  <a:lnTo>
                    <a:pt x="355" y="81"/>
                  </a:lnTo>
                  <a:lnTo>
                    <a:pt x="353" y="83"/>
                  </a:lnTo>
                  <a:cubicBezTo>
                    <a:pt x="302" y="111"/>
                    <a:pt x="189" y="146"/>
                    <a:pt x="147" y="1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5" name="Freeform 61">
              <a:extLst>
                <a:ext uri="{FF2B5EF4-FFF2-40B4-BE49-F238E27FC236}">
                  <a16:creationId xmlns:a16="http://schemas.microsoft.com/office/drawing/2014/main" id="{0A073D07-EE60-EB47-8C55-6385731C5988}"/>
                </a:ext>
              </a:extLst>
            </p:cNvPr>
            <p:cNvSpPr>
              <a:spLocks noEditPoints="1"/>
            </p:cNvSpPr>
            <p:nvPr/>
          </p:nvSpPr>
          <p:spPr bwMode="auto">
            <a:xfrm>
              <a:off x="2620" y="1991"/>
              <a:ext cx="50" cy="50"/>
            </a:xfrm>
            <a:custGeom>
              <a:avLst/>
              <a:gdLst>
                <a:gd name="T0" fmla="*/ 5 w 80"/>
                <a:gd name="T1" fmla="*/ 31 h 78"/>
                <a:gd name="T2" fmla="*/ 5 w 80"/>
                <a:gd name="T3" fmla="*/ 31 h 78"/>
                <a:gd name="T4" fmla="*/ 60 w 80"/>
                <a:gd name="T5" fmla="*/ 72 h 78"/>
                <a:gd name="T6" fmla="*/ 73 w 80"/>
                <a:gd name="T7" fmla="*/ 61 h 78"/>
                <a:gd name="T8" fmla="*/ 76 w 80"/>
                <a:gd name="T9" fmla="*/ 54 h 78"/>
                <a:gd name="T10" fmla="*/ 62 w 80"/>
                <a:gd name="T11" fmla="*/ 40 h 78"/>
                <a:gd name="T12" fmla="*/ 57 w 80"/>
                <a:gd name="T13" fmla="*/ 36 h 78"/>
                <a:gd name="T14" fmla="*/ 4 w 80"/>
                <a:gd name="T15" fmla="*/ 5 h 78"/>
                <a:gd name="T16" fmla="*/ 5 w 80"/>
                <a:gd name="T17" fmla="*/ 23 h 78"/>
                <a:gd name="T18" fmla="*/ 5 w 80"/>
                <a:gd name="T19" fmla="*/ 31 h 78"/>
                <a:gd name="T20" fmla="*/ 58 w 80"/>
                <a:gd name="T21" fmla="*/ 78 h 78"/>
                <a:gd name="T22" fmla="*/ 58 w 80"/>
                <a:gd name="T23" fmla="*/ 78 h 78"/>
                <a:gd name="T24" fmla="*/ 57 w 80"/>
                <a:gd name="T25" fmla="*/ 75 h 78"/>
                <a:gd name="T26" fmla="*/ 3 w 80"/>
                <a:gd name="T27" fmla="*/ 34 h 78"/>
                <a:gd name="T28" fmla="*/ 2 w 80"/>
                <a:gd name="T29" fmla="*/ 33 h 78"/>
                <a:gd name="T30" fmla="*/ 1 w 80"/>
                <a:gd name="T31" fmla="*/ 23 h 78"/>
                <a:gd name="T32" fmla="*/ 0 w 80"/>
                <a:gd name="T33" fmla="*/ 2 h 78"/>
                <a:gd name="T34" fmla="*/ 2 w 80"/>
                <a:gd name="T35" fmla="*/ 2 h 78"/>
                <a:gd name="T36" fmla="*/ 2 w 80"/>
                <a:gd name="T37" fmla="*/ 0 h 78"/>
                <a:gd name="T38" fmla="*/ 59 w 80"/>
                <a:gd name="T39" fmla="*/ 33 h 78"/>
                <a:gd name="T40" fmla="*/ 64 w 80"/>
                <a:gd name="T41" fmla="*/ 37 h 78"/>
                <a:gd name="T42" fmla="*/ 80 w 80"/>
                <a:gd name="T43" fmla="*/ 52 h 78"/>
                <a:gd name="T44" fmla="*/ 80 w 80"/>
                <a:gd name="T45" fmla="*/ 53 h 78"/>
                <a:gd name="T46" fmla="*/ 80 w 80"/>
                <a:gd name="T47" fmla="*/ 54 h 78"/>
                <a:gd name="T48" fmla="*/ 76 w 80"/>
                <a:gd name="T49" fmla="*/ 63 h 78"/>
                <a:gd name="T50" fmla="*/ 60 w 80"/>
                <a:gd name="T51" fmla="*/ 76 h 78"/>
                <a:gd name="T52" fmla="*/ 58 w 80"/>
                <a:gd name="T5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 h="78">
                  <a:moveTo>
                    <a:pt x="5" y="31"/>
                  </a:moveTo>
                  <a:lnTo>
                    <a:pt x="5" y="31"/>
                  </a:lnTo>
                  <a:cubicBezTo>
                    <a:pt x="18" y="37"/>
                    <a:pt x="53" y="57"/>
                    <a:pt x="60" y="72"/>
                  </a:cubicBezTo>
                  <a:cubicBezTo>
                    <a:pt x="67" y="68"/>
                    <a:pt x="71" y="64"/>
                    <a:pt x="73" y="61"/>
                  </a:cubicBezTo>
                  <a:cubicBezTo>
                    <a:pt x="74" y="59"/>
                    <a:pt x="76" y="56"/>
                    <a:pt x="76" y="54"/>
                  </a:cubicBezTo>
                  <a:cubicBezTo>
                    <a:pt x="73" y="48"/>
                    <a:pt x="68" y="43"/>
                    <a:pt x="62" y="40"/>
                  </a:cubicBezTo>
                  <a:cubicBezTo>
                    <a:pt x="60" y="38"/>
                    <a:pt x="59" y="37"/>
                    <a:pt x="57" y="36"/>
                  </a:cubicBezTo>
                  <a:cubicBezTo>
                    <a:pt x="49" y="31"/>
                    <a:pt x="15" y="11"/>
                    <a:pt x="4" y="5"/>
                  </a:cubicBezTo>
                  <a:cubicBezTo>
                    <a:pt x="4" y="8"/>
                    <a:pt x="4" y="14"/>
                    <a:pt x="5" y="23"/>
                  </a:cubicBezTo>
                  <a:lnTo>
                    <a:pt x="5" y="31"/>
                  </a:lnTo>
                  <a:close/>
                  <a:moveTo>
                    <a:pt x="58" y="78"/>
                  </a:moveTo>
                  <a:lnTo>
                    <a:pt x="58" y="78"/>
                  </a:lnTo>
                  <a:lnTo>
                    <a:pt x="57" y="75"/>
                  </a:lnTo>
                  <a:cubicBezTo>
                    <a:pt x="55" y="64"/>
                    <a:pt x="26" y="46"/>
                    <a:pt x="3" y="34"/>
                  </a:cubicBezTo>
                  <a:lnTo>
                    <a:pt x="2" y="33"/>
                  </a:lnTo>
                  <a:lnTo>
                    <a:pt x="1" y="23"/>
                  </a:lnTo>
                  <a:cubicBezTo>
                    <a:pt x="1" y="15"/>
                    <a:pt x="0" y="3"/>
                    <a:pt x="0" y="2"/>
                  </a:cubicBezTo>
                  <a:lnTo>
                    <a:pt x="2" y="2"/>
                  </a:lnTo>
                  <a:lnTo>
                    <a:pt x="2" y="0"/>
                  </a:lnTo>
                  <a:cubicBezTo>
                    <a:pt x="8" y="3"/>
                    <a:pt x="51" y="28"/>
                    <a:pt x="59" y="33"/>
                  </a:cubicBezTo>
                  <a:cubicBezTo>
                    <a:pt x="61" y="34"/>
                    <a:pt x="63" y="35"/>
                    <a:pt x="64" y="37"/>
                  </a:cubicBezTo>
                  <a:cubicBezTo>
                    <a:pt x="71" y="41"/>
                    <a:pt x="76" y="46"/>
                    <a:pt x="80" y="52"/>
                  </a:cubicBezTo>
                  <a:lnTo>
                    <a:pt x="80" y="53"/>
                  </a:lnTo>
                  <a:lnTo>
                    <a:pt x="80" y="54"/>
                  </a:lnTo>
                  <a:cubicBezTo>
                    <a:pt x="80" y="56"/>
                    <a:pt x="78" y="61"/>
                    <a:pt x="76" y="63"/>
                  </a:cubicBezTo>
                  <a:cubicBezTo>
                    <a:pt x="74" y="67"/>
                    <a:pt x="68" y="71"/>
                    <a:pt x="60" y="76"/>
                  </a:cubicBezTo>
                  <a:lnTo>
                    <a:pt x="58" y="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6" name="Freeform 62">
              <a:extLst>
                <a:ext uri="{FF2B5EF4-FFF2-40B4-BE49-F238E27FC236}">
                  <a16:creationId xmlns:a16="http://schemas.microsoft.com/office/drawing/2014/main" id="{C5C09406-78B2-A240-B3DE-1AFDE5572FCC}"/>
                </a:ext>
              </a:extLst>
            </p:cNvPr>
            <p:cNvSpPr>
              <a:spLocks noEditPoints="1"/>
            </p:cNvSpPr>
            <p:nvPr/>
          </p:nvSpPr>
          <p:spPr bwMode="auto">
            <a:xfrm>
              <a:off x="2418" y="2004"/>
              <a:ext cx="256" cy="105"/>
            </a:xfrm>
            <a:custGeom>
              <a:avLst/>
              <a:gdLst>
                <a:gd name="T0" fmla="*/ 4 w 415"/>
                <a:gd name="T1" fmla="*/ 7 h 163"/>
                <a:gd name="T2" fmla="*/ 4 w 415"/>
                <a:gd name="T3" fmla="*/ 7 h 163"/>
                <a:gd name="T4" fmla="*/ 26 w 415"/>
                <a:gd name="T5" fmla="*/ 46 h 163"/>
                <a:gd name="T6" fmla="*/ 75 w 415"/>
                <a:gd name="T7" fmla="*/ 95 h 163"/>
                <a:gd name="T8" fmla="*/ 84 w 415"/>
                <a:gd name="T9" fmla="*/ 103 h 163"/>
                <a:gd name="T10" fmla="*/ 157 w 415"/>
                <a:gd name="T11" fmla="*/ 151 h 163"/>
                <a:gd name="T12" fmla="*/ 371 w 415"/>
                <a:gd name="T13" fmla="*/ 94 h 163"/>
                <a:gd name="T14" fmla="*/ 374 w 415"/>
                <a:gd name="T15" fmla="*/ 92 h 163"/>
                <a:gd name="T16" fmla="*/ 406 w 415"/>
                <a:gd name="T17" fmla="*/ 69 h 163"/>
                <a:gd name="T18" fmla="*/ 409 w 415"/>
                <a:gd name="T19" fmla="*/ 47 h 163"/>
                <a:gd name="T20" fmla="*/ 167 w 415"/>
                <a:gd name="T21" fmla="*/ 133 h 163"/>
                <a:gd name="T22" fmla="*/ 156 w 415"/>
                <a:gd name="T23" fmla="*/ 131 h 163"/>
                <a:gd name="T24" fmla="*/ 25 w 415"/>
                <a:gd name="T25" fmla="*/ 27 h 163"/>
                <a:gd name="T26" fmla="*/ 4 w 415"/>
                <a:gd name="T27" fmla="*/ 7 h 163"/>
                <a:gd name="T28" fmla="*/ 4 w 415"/>
                <a:gd name="T29" fmla="*/ 7 h 163"/>
                <a:gd name="T30" fmla="*/ 173 w 415"/>
                <a:gd name="T31" fmla="*/ 156 h 163"/>
                <a:gd name="T32" fmla="*/ 173 w 415"/>
                <a:gd name="T33" fmla="*/ 156 h 163"/>
                <a:gd name="T34" fmla="*/ 156 w 415"/>
                <a:gd name="T35" fmla="*/ 155 h 163"/>
                <a:gd name="T36" fmla="*/ 81 w 415"/>
                <a:gd name="T37" fmla="*/ 106 h 163"/>
                <a:gd name="T38" fmla="*/ 72 w 415"/>
                <a:gd name="T39" fmla="*/ 97 h 163"/>
                <a:gd name="T40" fmla="*/ 23 w 415"/>
                <a:gd name="T41" fmla="*/ 48 h 163"/>
                <a:gd name="T42" fmla="*/ 1 w 415"/>
                <a:gd name="T43" fmla="*/ 8 h 163"/>
                <a:gd name="T44" fmla="*/ 0 w 415"/>
                <a:gd name="T45" fmla="*/ 8 h 163"/>
                <a:gd name="T46" fmla="*/ 1 w 415"/>
                <a:gd name="T47" fmla="*/ 6 h 163"/>
                <a:gd name="T48" fmla="*/ 0 w 415"/>
                <a:gd name="T49" fmla="*/ 3 h 163"/>
                <a:gd name="T50" fmla="*/ 0 w 415"/>
                <a:gd name="T51" fmla="*/ 3 h 163"/>
                <a:gd name="T52" fmla="*/ 3 w 415"/>
                <a:gd name="T53" fmla="*/ 0 h 163"/>
                <a:gd name="T54" fmla="*/ 3 w 415"/>
                <a:gd name="T55" fmla="*/ 0 h 163"/>
                <a:gd name="T56" fmla="*/ 28 w 415"/>
                <a:gd name="T57" fmla="*/ 24 h 163"/>
                <a:gd name="T58" fmla="*/ 157 w 415"/>
                <a:gd name="T59" fmla="*/ 127 h 163"/>
                <a:gd name="T60" fmla="*/ 167 w 415"/>
                <a:gd name="T61" fmla="*/ 129 h 163"/>
                <a:gd name="T62" fmla="*/ 407 w 415"/>
                <a:gd name="T63" fmla="*/ 44 h 163"/>
                <a:gd name="T64" fmla="*/ 409 w 415"/>
                <a:gd name="T65" fmla="*/ 41 h 163"/>
                <a:gd name="T66" fmla="*/ 412 w 415"/>
                <a:gd name="T67" fmla="*/ 33 h 163"/>
                <a:gd name="T68" fmla="*/ 412 w 415"/>
                <a:gd name="T69" fmla="*/ 42 h 163"/>
                <a:gd name="T70" fmla="*/ 410 w 415"/>
                <a:gd name="T71" fmla="*/ 71 h 163"/>
                <a:gd name="T72" fmla="*/ 376 w 415"/>
                <a:gd name="T73" fmla="*/ 96 h 163"/>
                <a:gd name="T74" fmla="*/ 373 w 415"/>
                <a:gd name="T75" fmla="*/ 97 h 163"/>
                <a:gd name="T76" fmla="*/ 173 w 415"/>
                <a:gd name="T77" fmla="*/ 15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5" h="163">
                  <a:moveTo>
                    <a:pt x="4" y="7"/>
                  </a:moveTo>
                  <a:lnTo>
                    <a:pt x="4" y="7"/>
                  </a:lnTo>
                  <a:cubicBezTo>
                    <a:pt x="6" y="19"/>
                    <a:pt x="13" y="32"/>
                    <a:pt x="26" y="46"/>
                  </a:cubicBezTo>
                  <a:cubicBezTo>
                    <a:pt x="41" y="61"/>
                    <a:pt x="57" y="77"/>
                    <a:pt x="75" y="95"/>
                  </a:cubicBezTo>
                  <a:cubicBezTo>
                    <a:pt x="78" y="98"/>
                    <a:pt x="81" y="100"/>
                    <a:pt x="84" y="103"/>
                  </a:cubicBezTo>
                  <a:cubicBezTo>
                    <a:pt x="105" y="125"/>
                    <a:pt x="126" y="145"/>
                    <a:pt x="157" y="151"/>
                  </a:cubicBezTo>
                  <a:cubicBezTo>
                    <a:pt x="216" y="163"/>
                    <a:pt x="369" y="94"/>
                    <a:pt x="371" y="94"/>
                  </a:cubicBezTo>
                  <a:lnTo>
                    <a:pt x="374" y="92"/>
                  </a:lnTo>
                  <a:cubicBezTo>
                    <a:pt x="387" y="86"/>
                    <a:pt x="400" y="81"/>
                    <a:pt x="406" y="69"/>
                  </a:cubicBezTo>
                  <a:cubicBezTo>
                    <a:pt x="409" y="64"/>
                    <a:pt x="410" y="56"/>
                    <a:pt x="409" y="47"/>
                  </a:cubicBezTo>
                  <a:cubicBezTo>
                    <a:pt x="384" y="80"/>
                    <a:pt x="218" y="133"/>
                    <a:pt x="167" y="133"/>
                  </a:cubicBezTo>
                  <a:cubicBezTo>
                    <a:pt x="162" y="133"/>
                    <a:pt x="158" y="132"/>
                    <a:pt x="156" y="131"/>
                  </a:cubicBezTo>
                  <a:cubicBezTo>
                    <a:pt x="126" y="125"/>
                    <a:pt x="63" y="64"/>
                    <a:pt x="25" y="27"/>
                  </a:cubicBezTo>
                  <a:cubicBezTo>
                    <a:pt x="17" y="19"/>
                    <a:pt x="10" y="12"/>
                    <a:pt x="4" y="7"/>
                  </a:cubicBezTo>
                  <a:cubicBezTo>
                    <a:pt x="4" y="7"/>
                    <a:pt x="4" y="7"/>
                    <a:pt x="4" y="7"/>
                  </a:cubicBezTo>
                  <a:close/>
                  <a:moveTo>
                    <a:pt x="173" y="156"/>
                  </a:moveTo>
                  <a:lnTo>
                    <a:pt x="173" y="156"/>
                  </a:lnTo>
                  <a:cubicBezTo>
                    <a:pt x="167" y="156"/>
                    <a:pt x="161" y="156"/>
                    <a:pt x="156" y="155"/>
                  </a:cubicBezTo>
                  <a:cubicBezTo>
                    <a:pt x="124" y="148"/>
                    <a:pt x="103" y="128"/>
                    <a:pt x="81" y="106"/>
                  </a:cubicBezTo>
                  <a:cubicBezTo>
                    <a:pt x="78" y="103"/>
                    <a:pt x="75" y="100"/>
                    <a:pt x="72" y="97"/>
                  </a:cubicBezTo>
                  <a:cubicBezTo>
                    <a:pt x="54" y="80"/>
                    <a:pt x="38" y="64"/>
                    <a:pt x="23" y="48"/>
                  </a:cubicBezTo>
                  <a:cubicBezTo>
                    <a:pt x="10" y="34"/>
                    <a:pt x="3" y="21"/>
                    <a:pt x="1" y="8"/>
                  </a:cubicBezTo>
                  <a:lnTo>
                    <a:pt x="0" y="8"/>
                  </a:lnTo>
                  <a:lnTo>
                    <a:pt x="1" y="6"/>
                  </a:lnTo>
                  <a:cubicBezTo>
                    <a:pt x="1" y="5"/>
                    <a:pt x="1" y="4"/>
                    <a:pt x="0" y="3"/>
                  </a:cubicBezTo>
                  <a:lnTo>
                    <a:pt x="0" y="3"/>
                  </a:lnTo>
                  <a:lnTo>
                    <a:pt x="3" y="0"/>
                  </a:lnTo>
                  <a:cubicBezTo>
                    <a:pt x="3" y="0"/>
                    <a:pt x="3" y="0"/>
                    <a:pt x="3" y="0"/>
                  </a:cubicBezTo>
                  <a:cubicBezTo>
                    <a:pt x="8" y="5"/>
                    <a:pt x="17" y="14"/>
                    <a:pt x="28" y="24"/>
                  </a:cubicBezTo>
                  <a:cubicBezTo>
                    <a:pt x="65" y="61"/>
                    <a:pt x="128" y="121"/>
                    <a:pt x="157" y="127"/>
                  </a:cubicBezTo>
                  <a:cubicBezTo>
                    <a:pt x="159" y="128"/>
                    <a:pt x="163" y="129"/>
                    <a:pt x="167" y="129"/>
                  </a:cubicBezTo>
                  <a:cubicBezTo>
                    <a:pt x="216" y="129"/>
                    <a:pt x="384" y="76"/>
                    <a:pt x="407" y="44"/>
                  </a:cubicBezTo>
                  <a:cubicBezTo>
                    <a:pt x="407" y="44"/>
                    <a:pt x="408" y="42"/>
                    <a:pt x="409" y="41"/>
                  </a:cubicBezTo>
                  <a:lnTo>
                    <a:pt x="412" y="33"/>
                  </a:lnTo>
                  <a:lnTo>
                    <a:pt x="412" y="42"/>
                  </a:lnTo>
                  <a:cubicBezTo>
                    <a:pt x="415" y="54"/>
                    <a:pt x="414" y="64"/>
                    <a:pt x="410" y="71"/>
                  </a:cubicBezTo>
                  <a:cubicBezTo>
                    <a:pt x="402" y="84"/>
                    <a:pt x="389" y="90"/>
                    <a:pt x="376" y="96"/>
                  </a:cubicBezTo>
                  <a:lnTo>
                    <a:pt x="373" y="97"/>
                  </a:lnTo>
                  <a:cubicBezTo>
                    <a:pt x="371" y="98"/>
                    <a:pt x="240" y="156"/>
                    <a:pt x="173" y="1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97" name="Group 65">
            <a:extLst>
              <a:ext uri="{FF2B5EF4-FFF2-40B4-BE49-F238E27FC236}">
                <a16:creationId xmlns:a16="http://schemas.microsoft.com/office/drawing/2014/main" id="{C1E4CEB1-3851-4744-B7A5-580B7366D201}"/>
              </a:ext>
            </a:extLst>
          </p:cNvPr>
          <p:cNvGrpSpPr>
            <a:grpSpLocks noChangeAspect="1"/>
          </p:cNvGrpSpPr>
          <p:nvPr userDrawn="1"/>
        </p:nvGrpSpPr>
        <p:grpSpPr bwMode="auto">
          <a:xfrm>
            <a:off x="4425951" y="3071818"/>
            <a:ext cx="336550" cy="268288"/>
            <a:chOff x="2788" y="1935"/>
            <a:chExt cx="212" cy="169"/>
          </a:xfrm>
          <a:solidFill>
            <a:schemeClr val="accent6"/>
          </a:solidFill>
        </p:grpSpPr>
        <p:sp>
          <p:nvSpPr>
            <p:cNvPr id="98" name="Freeform 66">
              <a:extLst>
                <a:ext uri="{FF2B5EF4-FFF2-40B4-BE49-F238E27FC236}">
                  <a16:creationId xmlns:a16="http://schemas.microsoft.com/office/drawing/2014/main" id="{FA14C377-4D8D-BF48-84BD-28A1FC7F5429}"/>
                </a:ext>
              </a:extLst>
            </p:cNvPr>
            <p:cNvSpPr>
              <a:spLocks noEditPoints="1"/>
            </p:cNvSpPr>
            <p:nvPr/>
          </p:nvSpPr>
          <p:spPr bwMode="auto">
            <a:xfrm>
              <a:off x="2788" y="1935"/>
              <a:ext cx="212" cy="169"/>
            </a:xfrm>
            <a:custGeom>
              <a:avLst/>
              <a:gdLst>
                <a:gd name="T0" fmla="*/ 78 w 335"/>
                <a:gd name="T1" fmla="*/ 121 h 264"/>
                <a:gd name="T2" fmla="*/ 78 w 335"/>
                <a:gd name="T3" fmla="*/ 121 h 264"/>
                <a:gd name="T4" fmla="*/ 88 w 335"/>
                <a:gd name="T5" fmla="*/ 124 h 264"/>
                <a:gd name="T6" fmla="*/ 95 w 335"/>
                <a:gd name="T7" fmla="*/ 141 h 264"/>
                <a:gd name="T8" fmla="*/ 101 w 335"/>
                <a:gd name="T9" fmla="*/ 186 h 264"/>
                <a:gd name="T10" fmla="*/ 106 w 335"/>
                <a:gd name="T11" fmla="*/ 232 h 264"/>
                <a:gd name="T12" fmla="*/ 132 w 335"/>
                <a:gd name="T13" fmla="*/ 256 h 264"/>
                <a:gd name="T14" fmla="*/ 132 w 335"/>
                <a:gd name="T15" fmla="*/ 256 h 264"/>
                <a:gd name="T16" fmla="*/ 167 w 335"/>
                <a:gd name="T17" fmla="*/ 256 h 264"/>
                <a:gd name="T18" fmla="*/ 202 w 335"/>
                <a:gd name="T19" fmla="*/ 256 h 264"/>
                <a:gd name="T20" fmla="*/ 202 w 335"/>
                <a:gd name="T21" fmla="*/ 256 h 264"/>
                <a:gd name="T22" fmla="*/ 228 w 335"/>
                <a:gd name="T23" fmla="*/ 232 h 264"/>
                <a:gd name="T24" fmla="*/ 233 w 335"/>
                <a:gd name="T25" fmla="*/ 186 h 264"/>
                <a:gd name="T26" fmla="*/ 239 w 335"/>
                <a:gd name="T27" fmla="*/ 141 h 264"/>
                <a:gd name="T28" fmla="*/ 246 w 335"/>
                <a:gd name="T29" fmla="*/ 124 h 264"/>
                <a:gd name="T30" fmla="*/ 260 w 335"/>
                <a:gd name="T31" fmla="*/ 121 h 264"/>
                <a:gd name="T32" fmla="*/ 321 w 335"/>
                <a:gd name="T33" fmla="*/ 81 h 264"/>
                <a:gd name="T34" fmla="*/ 325 w 335"/>
                <a:gd name="T35" fmla="*/ 64 h 264"/>
                <a:gd name="T36" fmla="*/ 311 w 335"/>
                <a:gd name="T37" fmla="*/ 56 h 264"/>
                <a:gd name="T38" fmla="*/ 264 w 335"/>
                <a:gd name="T39" fmla="*/ 50 h 264"/>
                <a:gd name="T40" fmla="*/ 241 w 335"/>
                <a:gd name="T41" fmla="*/ 49 h 264"/>
                <a:gd name="T42" fmla="*/ 239 w 335"/>
                <a:gd name="T43" fmla="*/ 48 h 264"/>
                <a:gd name="T44" fmla="*/ 238 w 335"/>
                <a:gd name="T45" fmla="*/ 47 h 264"/>
                <a:gd name="T46" fmla="*/ 167 w 335"/>
                <a:gd name="T47" fmla="*/ 7 h 264"/>
                <a:gd name="T48" fmla="*/ 95 w 335"/>
                <a:gd name="T49" fmla="*/ 47 h 264"/>
                <a:gd name="T50" fmla="*/ 94 w 335"/>
                <a:gd name="T51" fmla="*/ 48 h 264"/>
                <a:gd name="T52" fmla="*/ 93 w 335"/>
                <a:gd name="T53" fmla="*/ 49 h 264"/>
                <a:gd name="T54" fmla="*/ 69 w 335"/>
                <a:gd name="T55" fmla="*/ 50 h 264"/>
                <a:gd name="T56" fmla="*/ 22 w 335"/>
                <a:gd name="T57" fmla="*/ 56 h 264"/>
                <a:gd name="T58" fmla="*/ 9 w 335"/>
                <a:gd name="T59" fmla="*/ 64 h 264"/>
                <a:gd name="T60" fmla="*/ 13 w 335"/>
                <a:gd name="T61" fmla="*/ 81 h 264"/>
                <a:gd name="T62" fmla="*/ 74 w 335"/>
                <a:gd name="T63" fmla="*/ 121 h 264"/>
                <a:gd name="T64" fmla="*/ 78 w 335"/>
                <a:gd name="T65" fmla="*/ 121 h 264"/>
                <a:gd name="T66" fmla="*/ 132 w 335"/>
                <a:gd name="T67" fmla="*/ 264 h 264"/>
                <a:gd name="T68" fmla="*/ 132 w 335"/>
                <a:gd name="T69" fmla="*/ 264 h 264"/>
                <a:gd name="T70" fmla="*/ 99 w 335"/>
                <a:gd name="T71" fmla="*/ 232 h 264"/>
                <a:gd name="T72" fmla="*/ 93 w 335"/>
                <a:gd name="T73" fmla="*/ 187 h 264"/>
                <a:gd name="T74" fmla="*/ 87 w 335"/>
                <a:gd name="T75" fmla="*/ 142 h 264"/>
                <a:gd name="T76" fmla="*/ 83 w 335"/>
                <a:gd name="T77" fmla="*/ 130 h 264"/>
                <a:gd name="T78" fmla="*/ 75 w 335"/>
                <a:gd name="T79" fmla="*/ 128 h 264"/>
                <a:gd name="T80" fmla="*/ 7 w 335"/>
                <a:gd name="T81" fmla="*/ 85 h 264"/>
                <a:gd name="T82" fmla="*/ 2 w 335"/>
                <a:gd name="T83" fmla="*/ 60 h 264"/>
                <a:gd name="T84" fmla="*/ 21 w 335"/>
                <a:gd name="T85" fmla="*/ 49 h 264"/>
                <a:gd name="T86" fmla="*/ 69 w 335"/>
                <a:gd name="T87" fmla="*/ 43 h 264"/>
                <a:gd name="T88" fmla="*/ 90 w 335"/>
                <a:gd name="T89" fmla="*/ 41 h 264"/>
                <a:gd name="T90" fmla="*/ 167 w 335"/>
                <a:gd name="T91" fmla="*/ 0 h 264"/>
                <a:gd name="T92" fmla="*/ 244 w 335"/>
                <a:gd name="T93" fmla="*/ 41 h 264"/>
                <a:gd name="T94" fmla="*/ 265 w 335"/>
                <a:gd name="T95" fmla="*/ 43 h 264"/>
                <a:gd name="T96" fmla="*/ 313 w 335"/>
                <a:gd name="T97" fmla="*/ 49 h 264"/>
                <a:gd name="T98" fmla="*/ 332 w 335"/>
                <a:gd name="T99" fmla="*/ 60 h 264"/>
                <a:gd name="T100" fmla="*/ 327 w 335"/>
                <a:gd name="T101" fmla="*/ 85 h 264"/>
                <a:gd name="T102" fmla="*/ 259 w 335"/>
                <a:gd name="T103" fmla="*/ 128 h 264"/>
                <a:gd name="T104" fmla="*/ 251 w 335"/>
                <a:gd name="T105" fmla="*/ 130 h 264"/>
                <a:gd name="T106" fmla="*/ 246 w 335"/>
                <a:gd name="T107" fmla="*/ 142 h 264"/>
                <a:gd name="T108" fmla="*/ 241 w 335"/>
                <a:gd name="T109" fmla="*/ 187 h 264"/>
                <a:gd name="T110" fmla="*/ 235 w 335"/>
                <a:gd name="T111" fmla="*/ 232 h 264"/>
                <a:gd name="T112" fmla="*/ 202 w 335"/>
                <a:gd name="T113" fmla="*/ 264 h 264"/>
                <a:gd name="T114" fmla="*/ 202 w 335"/>
                <a:gd name="T115" fmla="*/ 264 h 264"/>
                <a:gd name="T116" fmla="*/ 167 w 335"/>
                <a:gd name="T117" fmla="*/ 263 h 264"/>
                <a:gd name="T118" fmla="*/ 167 w 335"/>
                <a:gd name="T119" fmla="*/ 260 h 264"/>
                <a:gd name="T120" fmla="*/ 167 w 335"/>
                <a:gd name="T121" fmla="*/ 263 h 264"/>
                <a:gd name="T122" fmla="*/ 132 w 335"/>
                <a:gd name="T123" fmla="*/ 264 h 264"/>
                <a:gd name="T124" fmla="*/ 132 w 335"/>
                <a:gd name="T12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264">
                  <a:moveTo>
                    <a:pt x="78" y="121"/>
                  </a:moveTo>
                  <a:lnTo>
                    <a:pt x="78" y="121"/>
                  </a:lnTo>
                  <a:cubicBezTo>
                    <a:pt x="82" y="121"/>
                    <a:pt x="85" y="122"/>
                    <a:pt x="88" y="124"/>
                  </a:cubicBezTo>
                  <a:cubicBezTo>
                    <a:pt x="93" y="128"/>
                    <a:pt x="94" y="135"/>
                    <a:pt x="95" y="141"/>
                  </a:cubicBezTo>
                  <a:cubicBezTo>
                    <a:pt x="97" y="156"/>
                    <a:pt x="99" y="171"/>
                    <a:pt x="101" y="186"/>
                  </a:cubicBezTo>
                  <a:cubicBezTo>
                    <a:pt x="103" y="201"/>
                    <a:pt x="105" y="216"/>
                    <a:pt x="106" y="232"/>
                  </a:cubicBezTo>
                  <a:cubicBezTo>
                    <a:pt x="108" y="249"/>
                    <a:pt x="116" y="256"/>
                    <a:pt x="132" y="256"/>
                  </a:cubicBezTo>
                  <a:lnTo>
                    <a:pt x="132" y="256"/>
                  </a:lnTo>
                  <a:lnTo>
                    <a:pt x="167" y="256"/>
                  </a:lnTo>
                  <a:lnTo>
                    <a:pt x="202" y="256"/>
                  </a:lnTo>
                  <a:lnTo>
                    <a:pt x="202" y="256"/>
                  </a:lnTo>
                  <a:cubicBezTo>
                    <a:pt x="218" y="256"/>
                    <a:pt x="226" y="248"/>
                    <a:pt x="228" y="232"/>
                  </a:cubicBezTo>
                  <a:cubicBezTo>
                    <a:pt x="229" y="216"/>
                    <a:pt x="231" y="201"/>
                    <a:pt x="233" y="186"/>
                  </a:cubicBezTo>
                  <a:cubicBezTo>
                    <a:pt x="235" y="171"/>
                    <a:pt x="237" y="156"/>
                    <a:pt x="239" y="141"/>
                  </a:cubicBezTo>
                  <a:cubicBezTo>
                    <a:pt x="239" y="135"/>
                    <a:pt x="241" y="128"/>
                    <a:pt x="246" y="124"/>
                  </a:cubicBezTo>
                  <a:cubicBezTo>
                    <a:pt x="249" y="121"/>
                    <a:pt x="254" y="120"/>
                    <a:pt x="260" y="121"/>
                  </a:cubicBezTo>
                  <a:cubicBezTo>
                    <a:pt x="289" y="124"/>
                    <a:pt x="305" y="108"/>
                    <a:pt x="321" y="81"/>
                  </a:cubicBezTo>
                  <a:cubicBezTo>
                    <a:pt x="325" y="73"/>
                    <a:pt x="327" y="67"/>
                    <a:pt x="325" y="64"/>
                  </a:cubicBezTo>
                  <a:cubicBezTo>
                    <a:pt x="324" y="60"/>
                    <a:pt x="319" y="58"/>
                    <a:pt x="311" y="56"/>
                  </a:cubicBezTo>
                  <a:cubicBezTo>
                    <a:pt x="296" y="53"/>
                    <a:pt x="281" y="52"/>
                    <a:pt x="264" y="50"/>
                  </a:cubicBezTo>
                  <a:cubicBezTo>
                    <a:pt x="257" y="50"/>
                    <a:pt x="249" y="49"/>
                    <a:pt x="241" y="49"/>
                  </a:cubicBezTo>
                  <a:lnTo>
                    <a:pt x="239" y="48"/>
                  </a:lnTo>
                  <a:lnTo>
                    <a:pt x="238" y="47"/>
                  </a:lnTo>
                  <a:cubicBezTo>
                    <a:pt x="219" y="21"/>
                    <a:pt x="194" y="7"/>
                    <a:pt x="167" y="7"/>
                  </a:cubicBezTo>
                  <a:cubicBezTo>
                    <a:pt x="140" y="7"/>
                    <a:pt x="114" y="21"/>
                    <a:pt x="95" y="47"/>
                  </a:cubicBezTo>
                  <a:lnTo>
                    <a:pt x="94" y="48"/>
                  </a:lnTo>
                  <a:lnTo>
                    <a:pt x="93" y="49"/>
                  </a:lnTo>
                  <a:cubicBezTo>
                    <a:pt x="85" y="49"/>
                    <a:pt x="77" y="50"/>
                    <a:pt x="69" y="50"/>
                  </a:cubicBezTo>
                  <a:cubicBezTo>
                    <a:pt x="53" y="52"/>
                    <a:pt x="37" y="53"/>
                    <a:pt x="22" y="56"/>
                  </a:cubicBezTo>
                  <a:cubicBezTo>
                    <a:pt x="15" y="58"/>
                    <a:pt x="10" y="60"/>
                    <a:pt x="9" y="64"/>
                  </a:cubicBezTo>
                  <a:cubicBezTo>
                    <a:pt x="7" y="67"/>
                    <a:pt x="9" y="73"/>
                    <a:pt x="13" y="81"/>
                  </a:cubicBezTo>
                  <a:cubicBezTo>
                    <a:pt x="29" y="108"/>
                    <a:pt x="45" y="124"/>
                    <a:pt x="74" y="121"/>
                  </a:cubicBezTo>
                  <a:cubicBezTo>
                    <a:pt x="75" y="121"/>
                    <a:pt x="76" y="121"/>
                    <a:pt x="78" y="121"/>
                  </a:cubicBezTo>
                  <a:close/>
                  <a:moveTo>
                    <a:pt x="132" y="264"/>
                  </a:moveTo>
                  <a:lnTo>
                    <a:pt x="132" y="264"/>
                  </a:lnTo>
                  <a:cubicBezTo>
                    <a:pt x="112" y="264"/>
                    <a:pt x="101" y="253"/>
                    <a:pt x="99" y="232"/>
                  </a:cubicBezTo>
                  <a:cubicBezTo>
                    <a:pt x="97" y="217"/>
                    <a:pt x="95" y="202"/>
                    <a:pt x="93" y="187"/>
                  </a:cubicBezTo>
                  <a:cubicBezTo>
                    <a:pt x="91" y="172"/>
                    <a:pt x="89" y="157"/>
                    <a:pt x="87" y="142"/>
                  </a:cubicBezTo>
                  <a:cubicBezTo>
                    <a:pt x="87" y="135"/>
                    <a:pt x="85" y="132"/>
                    <a:pt x="83" y="130"/>
                  </a:cubicBezTo>
                  <a:cubicBezTo>
                    <a:pt x="81" y="128"/>
                    <a:pt x="79" y="128"/>
                    <a:pt x="75" y="128"/>
                  </a:cubicBezTo>
                  <a:cubicBezTo>
                    <a:pt x="38" y="133"/>
                    <a:pt x="20" y="108"/>
                    <a:pt x="7" y="85"/>
                  </a:cubicBezTo>
                  <a:cubicBezTo>
                    <a:pt x="1" y="74"/>
                    <a:pt x="0" y="67"/>
                    <a:pt x="2" y="60"/>
                  </a:cubicBezTo>
                  <a:cubicBezTo>
                    <a:pt x="4" y="55"/>
                    <a:pt x="11" y="51"/>
                    <a:pt x="21" y="49"/>
                  </a:cubicBezTo>
                  <a:cubicBezTo>
                    <a:pt x="36" y="45"/>
                    <a:pt x="52" y="44"/>
                    <a:pt x="69" y="43"/>
                  </a:cubicBezTo>
                  <a:cubicBezTo>
                    <a:pt x="76" y="42"/>
                    <a:pt x="83" y="42"/>
                    <a:pt x="90" y="41"/>
                  </a:cubicBezTo>
                  <a:cubicBezTo>
                    <a:pt x="111" y="14"/>
                    <a:pt x="138" y="0"/>
                    <a:pt x="167" y="0"/>
                  </a:cubicBezTo>
                  <a:cubicBezTo>
                    <a:pt x="196" y="0"/>
                    <a:pt x="223" y="14"/>
                    <a:pt x="244" y="41"/>
                  </a:cubicBezTo>
                  <a:cubicBezTo>
                    <a:pt x="251" y="42"/>
                    <a:pt x="258" y="42"/>
                    <a:pt x="265" y="43"/>
                  </a:cubicBezTo>
                  <a:cubicBezTo>
                    <a:pt x="282" y="44"/>
                    <a:pt x="297" y="45"/>
                    <a:pt x="313" y="49"/>
                  </a:cubicBezTo>
                  <a:cubicBezTo>
                    <a:pt x="323" y="51"/>
                    <a:pt x="329" y="55"/>
                    <a:pt x="332" y="60"/>
                  </a:cubicBezTo>
                  <a:cubicBezTo>
                    <a:pt x="335" y="67"/>
                    <a:pt x="333" y="74"/>
                    <a:pt x="327" y="85"/>
                  </a:cubicBezTo>
                  <a:cubicBezTo>
                    <a:pt x="314" y="108"/>
                    <a:pt x="296" y="133"/>
                    <a:pt x="259" y="128"/>
                  </a:cubicBezTo>
                  <a:cubicBezTo>
                    <a:pt x="255" y="128"/>
                    <a:pt x="252" y="128"/>
                    <a:pt x="251" y="130"/>
                  </a:cubicBezTo>
                  <a:cubicBezTo>
                    <a:pt x="248" y="132"/>
                    <a:pt x="247" y="135"/>
                    <a:pt x="246" y="142"/>
                  </a:cubicBezTo>
                  <a:cubicBezTo>
                    <a:pt x="245" y="157"/>
                    <a:pt x="243" y="172"/>
                    <a:pt x="241" y="187"/>
                  </a:cubicBezTo>
                  <a:cubicBezTo>
                    <a:pt x="239" y="202"/>
                    <a:pt x="237" y="217"/>
                    <a:pt x="235" y="232"/>
                  </a:cubicBezTo>
                  <a:cubicBezTo>
                    <a:pt x="233" y="253"/>
                    <a:pt x="222" y="264"/>
                    <a:pt x="202" y="264"/>
                  </a:cubicBezTo>
                  <a:lnTo>
                    <a:pt x="202" y="264"/>
                  </a:lnTo>
                  <a:lnTo>
                    <a:pt x="167" y="263"/>
                  </a:lnTo>
                  <a:lnTo>
                    <a:pt x="167" y="260"/>
                  </a:lnTo>
                  <a:lnTo>
                    <a:pt x="167" y="263"/>
                  </a:lnTo>
                  <a:lnTo>
                    <a:pt x="132" y="264"/>
                  </a:lnTo>
                  <a:lnTo>
                    <a:pt x="132" y="2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67">
              <a:extLst>
                <a:ext uri="{FF2B5EF4-FFF2-40B4-BE49-F238E27FC236}">
                  <a16:creationId xmlns:a16="http://schemas.microsoft.com/office/drawing/2014/main" id="{297BA0E3-91FC-064F-90F8-8E19DDAC7737}"/>
                </a:ext>
              </a:extLst>
            </p:cNvPr>
            <p:cNvSpPr>
              <a:spLocks/>
            </p:cNvSpPr>
            <p:nvPr/>
          </p:nvSpPr>
          <p:spPr bwMode="auto">
            <a:xfrm>
              <a:off x="2857" y="2007"/>
              <a:ext cx="11" cy="12"/>
            </a:xfrm>
            <a:custGeom>
              <a:avLst/>
              <a:gdLst>
                <a:gd name="T0" fmla="*/ 18 w 18"/>
                <a:gd name="T1" fmla="*/ 9 h 18"/>
                <a:gd name="T2" fmla="*/ 18 w 18"/>
                <a:gd name="T3" fmla="*/ 9 h 18"/>
                <a:gd name="T4" fmla="*/ 9 w 18"/>
                <a:gd name="T5" fmla="*/ 18 h 18"/>
                <a:gd name="T6" fmla="*/ 0 w 18"/>
                <a:gd name="T7" fmla="*/ 9 h 18"/>
                <a:gd name="T8" fmla="*/ 9 w 18"/>
                <a:gd name="T9" fmla="*/ 0 h 18"/>
                <a:gd name="T10" fmla="*/ 18 w 18"/>
                <a:gd name="T11" fmla="*/ 9 h 18"/>
              </a:gdLst>
              <a:ahLst/>
              <a:cxnLst>
                <a:cxn ang="0">
                  <a:pos x="T0" y="T1"/>
                </a:cxn>
                <a:cxn ang="0">
                  <a:pos x="T2" y="T3"/>
                </a:cxn>
                <a:cxn ang="0">
                  <a:pos x="T4" y="T5"/>
                </a:cxn>
                <a:cxn ang="0">
                  <a:pos x="T6" y="T7"/>
                </a:cxn>
                <a:cxn ang="0">
                  <a:pos x="T8" y="T9"/>
                </a:cxn>
                <a:cxn ang="0">
                  <a:pos x="T10" y="T11"/>
                </a:cxn>
              </a:cxnLst>
              <a:rect l="0" t="0" r="r" b="b"/>
              <a:pathLst>
                <a:path w="18" h="18">
                  <a:moveTo>
                    <a:pt x="18" y="9"/>
                  </a:moveTo>
                  <a:lnTo>
                    <a:pt x="18" y="9"/>
                  </a:lnTo>
                  <a:cubicBezTo>
                    <a:pt x="18" y="14"/>
                    <a:pt x="14" y="18"/>
                    <a:pt x="9" y="18"/>
                  </a:cubicBezTo>
                  <a:cubicBezTo>
                    <a:pt x="4" y="18"/>
                    <a:pt x="0" y="14"/>
                    <a:pt x="0" y="9"/>
                  </a:cubicBezTo>
                  <a:cubicBezTo>
                    <a:pt x="0" y="4"/>
                    <a:pt x="4" y="0"/>
                    <a:pt x="9" y="0"/>
                  </a:cubicBezTo>
                  <a:cubicBezTo>
                    <a:pt x="14" y="0"/>
                    <a:pt x="18" y="4"/>
                    <a:pt x="18"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0" name="Freeform 68">
              <a:extLst>
                <a:ext uri="{FF2B5EF4-FFF2-40B4-BE49-F238E27FC236}">
                  <a16:creationId xmlns:a16="http://schemas.microsoft.com/office/drawing/2014/main" id="{56FEFF90-E2A2-9B4F-B14D-683588EC5FFE}"/>
                </a:ext>
              </a:extLst>
            </p:cNvPr>
            <p:cNvSpPr>
              <a:spLocks/>
            </p:cNvSpPr>
            <p:nvPr/>
          </p:nvSpPr>
          <p:spPr bwMode="auto">
            <a:xfrm>
              <a:off x="2920" y="2007"/>
              <a:ext cx="11" cy="12"/>
            </a:xfrm>
            <a:custGeom>
              <a:avLst/>
              <a:gdLst>
                <a:gd name="T0" fmla="*/ 18 w 18"/>
                <a:gd name="T1" fmla="*/ 9 h 18"/>
                <a:gd name="T2" fmla="*/ 18 w 18"/>
                <a:gd name="T3" fmla="*/ 9 h 18"/>
                <a:gd name="T4" fmla="*/ 9 w 18"/>
                <a:gd name="T5" fmla="*/ 18 h 18"/>
                <a:gd name="T6" fmla="*/ 0 w 18"/>
                <a:gd name="T7" fmla="*/ 9 h 18"/>
                <a:gd name="T8" fmla="*/ 9 w 18"/>
                <a:gd name="T9" fmla="*/ 0 h 18"/>
                <a:gd name="T10" fmla="*/ 18 w 18"/>
                <a:gd name="T11" fmla="*/ 9 h 18"/>
              </a:gdLst>
              <a:ahLst/>
              <a:cxnLst>
                <a:cxn ang="0">
                  <a:pos x="T0" y="T1"/>
                </a:cxn>
                <a:cxn ang="0">
                  <a:pos x="T2" y="T3"/>
                </a:cxn>
                <a:cxn ang="0">
                  <a:pos x="T4" y="T5"/>
                </a:cxn>
                <a:cxn ang="0">
                  <a:pos x="T6" y="T7"/>
                </a:cxn>
                <a:cxn ang="0">
                  <a:pos x="T8" y="T9"/>
                </a:cxn>
                <a:cxn ang="0">
                  <a:pos x="T10" y="T11"/>
                </a:cxn>
              </a:cxnLst>
              <a:rect l="0" t="0" r="r" b="b"/>
              <a:pathLst>
                <a:path w="18" h="18">
                  <a:moveTo>
                    <a:pt x="18" y="9"/>
                  </a:moveTo>
                  <a:lnTo>
                    <a:pt x="18" y="9"/>
                  </a:lnTo>
                  <a:cubicBezTo>
                    <a:pt x="18" y="14"/>
                    <a:pt x="14" y="18"/>
                    <a:pt x="9" y="18"/>
                  </a:cubicBezTo>
                  <a:cubicBezTo>
                    <a:pt x="4" y="18"/>
                    <a:pt x="0" y="14"/>
                    <a:pt x="0" y="9"/>
                  </a:cubicBezTo>
                  <a:cubicBezTo>
                    <a:pt x="0" y="4"/>
                    <a:pt x="4" y="0"/>
                    <a:pt x="9" y="0"/>
                  </a:cubicBezTo>
                  <a:cubicBezTo>
                    <a:pt x="14" y="0"/>
                    <a:pt x="18" y="4"/>
                    <a:pt x="18"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1" name="Freeform 69">
              <a:extLst>
                <a:ext uri="{FF2B5EF4-FFF2-40B4-BE49-F238E27FC236}">
                  <a16:creationId xmlns:a16="http://schemas.microsoft.com/office/drawing/2014/main" id="{8329EAAB-F16F-134F-A6CC-3569C42EEE0A}"/>
                </a:ext>
              </a:extLst>
            </p:cNvPr>
            <p:cNvSpPr>
              <a:spLocks noEditPoints="1"/>
            </p:cNvSpPr>
            <p:nvPr/>
          </p:nvSpPr>
          <p:spPr bwMode="auto">
            <a:xfrm>
              <a:off x="2857" y="1949"/>
              <a:ext cx="74" cy="146"/>
            </a:xfrm>
            <a:custGeom>
              <a:avLst/>
              <a:gdLst>
                <a:gd name="T0" fmla="*/ 80 w 117"/>
                <a:gd name="T1" fmla="*/ 184 h 228"/>
                <a:gd name="T2" fmla="*/ 80 w 117"/>
                <a:gd name="T3" fmla="*/ 184 h 228"/>
                <a:gd name="T4" fmla="*/ 97 w 117"/>
                <a:gd name="T5" fmla="*/ 203 h 228"/>
                <a:gd name="T6" fmla="*/ 80 w 117"/>
                <a:gd name="T7" fmla="*/ 217 h 228"/>
                <a:gd name="T8" fmla="*/ 41 w 117"/>
                <a:gd name="T9" fmla="*/ 217 h 228"/>
                <a:gd name="T10" fmla="*/ 24 w 117"/>
                <a:gd name="T11" fmla="*/ 203 h 228"/>
                <a:gd name="T12" fmla="*/ 41 w 117"/>
                <a:gd name="T13" fmla="*/ 184 h 228"/>
                <a:gd name="T14" fmla="*/ 80 w 117"/>
                <a:gd name="T15" fmla="*/ 184 h 228"/>
                <a:gd name="T16" fmla="*/ 101 w 117"/>
                <a:gd name="T17" fmla="*/ 57 h 228"/>
                <a:gd name="T18" fmla="*/ 101 w 117"/>
                <a:gd name="T19" fmla="*/ 57 h 228"/>
                <a:gd name="T20" fmla="*/ 101 w 117"/>
                <a:gd name="T21" fmla="*/ 14 h 228"/>
                <a:gd name="T22" fmla="*/ 59 w 117"/>
                <a:gd name="T23" fmla="*/ 0 h 228"/>
                <a:gd name="T24" fmla="*/ 17 w 117"/>
                <a:gd name="T25" fmla="*/ 14 h 228"/>
                <a:gd name="T26" fmla="*/ 16 w 117"/>
                <a:gd name="T27" fmla="*/ 57 h 228"/>
                <a:gd name="T28" fmla="*/ 42 w 117"/>
                <a:gd name="T29" fmla="*/ 129 h 228"/>
                <a:gd name="T30" fmla="*/ 20 w 117"/>
                <a:gd name="T31" fmla="*/ 187 h 228"/>
                <a:gd name="T32" fmla="*/ 13 w 117"/>
                <a:gd name="T33" fmla="*/ 203 h 228"/>
                <a:gd name="T34" fmla="*/ 40 w 117"/>
                <a:gd name="T35" fmla="*/ 228 h 228"/>
                <a:gd name="T36" fmla="*/ 59 w 117"/>
                <a:gd name="T37" fmla="*/ 228 h 228"/>
                <a:gd name="T38" fmla="*/ 77 w 117"/>
                <a:gd name="T39" fmla="*/ 228 h 228"/>
                <a:gd name="T40" fmla="*/ 105 w 117"/>
                <a:gd name="T41" fmla="*/ 203 h 228"/>
                <a:gd name="T42" fmla="*/ 98 w 117"/>
                <a:gd name="T43" fmla="*/ 187 h 228"/>
                <a:gd name="T44" fmla="*/ 76 w 117"/>
                <a:gd name="T45" fmla="*/ 129 h 228"/>
                <a:gd name="T46" fmla="*/ 101 w 117"/>
                <a:gd name="T47" fmla="*/ 5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28">
                  <a:moveTo>
                    <a:pt x="80" y="184"/>
                  </a:moveTo>
                  <a:lnTo>
                    <a:pt x="80" y="184"/>
                  </a:lnTo>
                  <a:cubicBezTo>
                    <a:pt x="89" y="184"/>
                    <a:pt x="97" y="195"/>
                    <a:pt x="97" y="203"/>
                  </a:cubicBezTo>
                  <a:cubicBezTo>
                    <a:pt x="97" y="211"/>
                    <a:pt x="89" y="217"/>
                    <a:pt x="80" y="217"/>
                  </a:cubicBezTo>
                  <a:lnTo>
                    <a:pt x="41" y="217"/>
                  </a:lnTo>
                  <a:cubicBezTo>
                    <a:pt x="31" y="217"/>
                    <a:pt x="24" y="211"/>
                    <a:pt x="24" y="203"/>
                  </a:cubicBezTo>
                  <a:cubicBezTo>
                    <a:pt x="24" y="195"/>
                    <a:pt x="31" y="184"/>
                    <a:pt x="41" y="184"/>
                  </a:cubicBezTo>
                  <a:lnTo>
                    <a:pt x="80" y="184"/>
                  </a:lnTo>
                  <a:close/>
                  <a:moveTo>
                    <a:pt x="101" y="57"/>
                  </a:moveTo>
                  <a:lnTo>
                    <a:pt x="101" y="57"/>
                  </a:lnTo>
                  <a:cubicBezTo>
                    <a:pt x="117" y="48"/>
                    <a:pt x="115" y="27"/>
                    <a:pt x="101" y="14"/>
                  </a:cubicBezTo>
                  <a:cubicBezTo>
                    <a:pt x="90" y="4"/>
                    <a:pt x="74" y="0"/>
                    <a:pt x="59" y="0"/>
                  </a:cubicBezTo>
                  <a:cubicBezTo>
                    <a:pt x="43" y="0"/>
                    <a:pt x="28" y="4"/>
                    <a:pt x="17" y="14"/>
                  </a:cubicBezTo>
                  <a:cubicBezTo>
                    <a:pt x="3" y="27"/>
                    <a:pt x="0" y="48"/>
                    <a:pt x="16" y="57"/>
                  </a:cubicBezTo>
                  <a:cubicBezTo>
                    <a:pt x="48" y="75"/>
                    <a:pt x="42" y="103"/>
                    <a:pt x="42" y="129"/>
                  </a:cubicBezTo>
                  <a:cubicBezTo>
                    <a:pt x="41" y="152"/>
                    <a:pt x="37" y="167"/>
                    <a:pt x="20" y="187"/>
                  </a:cubicBezTo>
                  <a:cubicBezTo>
                    <a:pt x="15" y="191"/>
                    <a:pt x="13" y="197"/>
                    <a:pt x="13" y="203"/>
                  </a:cubicBezTo>
                  <a:cubicBezTo>
                    <a:pt x="13" y="217"/>
                    <a:pt x="25" y="228"/>
                    <a:pt x="40" y="228"/>
                  </a:cubicBezTo>
                  <a:lnTo>
                    <a:pt x="59" y="228"/>
                  </a:lnTo>
                  <a:lnTo>
                    <a:pt x="77" y="228"/>
                  </a:lnTo>
                  <a:cubicBezTo>
                    <a:pt x="93" y="228"/>
                    <a:pt x="105" y="217"/>
                    <a:pt x="105" y="203"/>
                  </a:cubicBezTo>
                  <a:cubicBezTo>
                    <a:pt x="105" y="197"/>
                    <a:pt x="103" y="191"/>
                    <a:pt x="98" y="187"/>
                  </a:cubicBezTo>
                  <a:cubicBezTo>
                    <a:pt x="81" y="167"/>
                    <a:pt x="77" y="152"/>
                    <a:pt x="76" y="129"/>
                  </a:cubicBezTo>
                  <a:cubicBezTo>
                    <a:pt x="76" y="103"/>
                    <a:pt x="70" y="75"/>
                    <a:pt x="101" y="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02" name="Group 72">
            <a:extLst>
              <a:ext uri="{FF2B5EF4-FFF2-40B4-BE49-F238E27FC236}">
                <a16:creationId xmlns:a16="http://schemas.microsoft.com/office/drawing/2014/main" id="{0925C975-FF5B-474B-A388-BF02CE1B00D5}"/>
              </a:ext>
            </a:extLst>
          </p:cNvPr>
          <p:cNvGrpSpPr>
            <a:grpSpLocks noChangeAspect="1"/>
          </p:cNvGrpSpPr>
          <p:nvPr userDrawn="1"/>
        </p:nvGrpSpPr>
        <p:grpSpPr bwMode="auto">
          <a:xfrm>
            <a:off x="5037138" y="3067050"/>
            <a:ext cx="180975" cy="273050"/>
            <a:chOff x="3173" y="1932"/>
            <a:chExt cx="114" cy="172"/>
          </a:xfrm>
          <a:solidFill>
            <a:schemeClr val="accent6"/>
          </a:solidFill>
        </p:grpSpPr>
        <p:sp>
          <p:nvSpPr>
            <p:cNvPr id="103" name="Freeform 73">
              <a:extLst>
                <a:ext uri="{FF2B5EF4-FFF2-40B4-BE49-F238E27FC236}">
                  <a16:creationId xmlns:a16="http://schemas.microsoft.com/office/drawing/2014/main" id="{C2E2C3AE-B824-B74D-8F8E-D5BD4D69AC88}"/>
                </a:ext>
              </a:extLst>
            </p:cNvPr>
            <p:cNvSpPr>
              <a:spLocks/>
            </p:cNvSpPr>
            <p:nvPr/>
          </p:nvSpPr>
          <p:spPr bwMode="auto">
            <a:xfrm>
              <a:off x="3233" y="2079"/>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4" name="Freeform 74">
              <a:extLst>
                <a:ext uri="{FF2B5EF4-FFF2-40B4-BE49-F238E27FC236}">
                  <a16:creationId xmlns:a16="http://schemas.microsoft.com/office/drawing/2014/main" id="{1DF8FFA5-0120-2244-A6F8-B23F2E71A1F0}"/>
                </a:ext>
              </a:extLst>
            </p:cNvPr>
            <p:cNvSpPr>
              <a:spLocks noEditPoints="1"/>
            </p:cNvSpPr>
            <p:nvPr/>
          </p:nvSpPr>
          <p:spPr bwMode="auto">
            <a:xfrm>
              <a:off x="3173" y="1932"/>
              <a:ext cx="114" cy="172"/>
            </a:xfrm>
            <a:custGeom>
              <a:avLst/>
              <a:gdLst>
                <a:gd name="T0" fmla="*/ 153 w 178"/>
                <a:gd name="T1" fmla="*/ 193 h 268"/>
                <a:gd name="T2" fmla="*/ 153 w 178"/>
                <a:gd name="T3" fmla="*/ 193 h 268"/>
                <a:gd name="T4" fmla="*/ 144 w 178"/>
                <a:gd name="T5" fmla="*/ 213 h 268"/>
                <a:gd name="T6" fmla="*/ 137 w 178"/>
                <a:gd name="T7" fmla="*/ 213 h 268"/>
                <a:gd name="T8" fmla="*/ 134 w 178"/>
                <a:gd name="T9" fmla="*/ 207 h 268"/>
                <a:gd name="T10" fmla="*/ 140 w 178"/>
                <a:gd name="T11" fmla="*/ 192 h 268"/>
                <a:gd name="T12" fmla="*/ 140 w 178"/>
                <a:gd name="T13" fmla="*/ 184 h 268"/>
                <a:gd name="T14" fmla="*/ 137 w 178"/>
                <a:gd name="T15" fmla="*/ 174 h 268"/>
                <a:gd name="T16" fmla="*/ 137 w 178"/>
                <a:gd name="T17" fmla="*/ 174 h 268"/>
                <a:gd name="T18" fmla="*/ 136 w 178"/>
                <a:gd name="T19" fmla="*/ 172 h 268"/>
                <a:gd name="T20" fmla="*/ 130 w 178"/>
                <a:gd name="T21" fmla="*/ 161 h 268"/>
                <a:gd name="T22" fmla="*/ 110 w 178"/>
                <a:gd name="T23" fmla="*/ 119 h 268"/>
                <a:gd name="T24" fmla="*/ 112 w 178"/>
                <a:gd name="T25" fmla="*/ 112 h 268"/>
                <a:gd name="T26" fmla="*/ 121 w 178"/>
                <a:gd name="T27" fmla="*/ 116 h 268"/>
                <a:gd name="T28" fmla="*/ 121 w 178"/>
                <a:gd name="T29" fmla="*/ 116 h 268"/>
                <a:gd name="T30" fmla="*/ 122 w 178"/>
                <a:gd name="T31" fmla="*/ 118 h 268"/>
                <a:gd name="T32" fmla="*/ 144 w 178"/>
                <a:gd name="T33" fmla="*/ 162 h 268"/>
                <a:gd name="T34" fmla="*/ 150 w 178"/>
                <a:gd name="T35" fmla="*/ 173 h 268"/>
                <a:gd name="T36" fmla="*/ 150 w 178"/>
                <a:gd name="T37" fmla="*/ 175 h 268"/>
                <a:gd name="T38" fmla="*/ 150 w 178"/>
                <a:gd name="T39" fmla="*/ 175 h 268"/>
                <a:gd name="T40" fmla="*/ 153 w 178"/>
                <a:gd name="T41" fmla="*/ 185 h 268"/>
                <a:gd name="T42" fmla="*/ 153 w 178"/>
                <a:gd name="T43" fmla="*/ 193 h 268"/>
                <a:gd name="T44" fmla="*/ 107 w 178"/>
                <a:gd name="T45" fmla="*/ 105 h 268"/>
                <a:gd name="T46" fmla="*/ 107 w 178"/>
                <a:gd name="T47" fmla="*/ 105 h 268"/>
                <a:gd name="T48" fmla="*/ 98 w 178"/>
                <a:gd name="T49" fmla="*/ 100 h 268"/>
                <a:gd name="T50" fmla="*/ 102 w 178"/>
                <a:gd name="T51" fmla="*/ 92 h 268"/>
                <a:gd name="T52" fmla="*/ 110 w 178"/>
                <a:gd name="T53" fmla="*/ 96 h 268"/>
                <a:gd name="T54" fmla="*/ 107 w 178"/>
                <a:gd name="T55" fmla="*/ 105 h 268"/>
                <a:gd name="T56" fmla="*/ 177 w 178"/>
                <a:gd name="T57" fmla="*/ 166 h 268"/>
                <a:gd name="T58" fmla="*/ 177 w 178"/>
                <a:gd name="T59" fmla="*/ 166 h 268"/>
                <a:gd name="T60" fmla="*/ 169 w 178"/>
                <a:gd name="T61" fmla="*/ 145 h 268"/>
                <a:gd name="T62" fmla="*/ 169 w 178"/>
                <a:gd name="T63" fmla="*/ 145 h 268"/>
                <a:gd name="T64" fmla="*/ 168 w 178"/>
                <a:gd name="T65" fmla="*/ 142 h 268"/>
                <a:gd name="T66" fmla="*/ 161 w 178"/>
                <a:gd name="T67" fmla="*/ 129 h 268"/>
                <a:gd name="T68" fmla="*/ 101 w 178"/>
                <a:gd name="T69" fmla="*/ 20 h 268"/>
                <a:gd name="T70" fmla="*/ 75 w 178"/>
                <a:gd name="T71" fmla="*/ 10 h 268"/>
                <a:gd name="T72" fmla="*/ 17 w 178"/>
                <a:gd name="T73" fmla="*/ 126 h 268"/>
                <a:gd name="T74" fmla="*/ 8 w 178"/>
                <a:gd name="T75" fmla="*/ 145 h 268"/>
                <a:gd name="T76" fmla="*/ 0 w 178"/>
                <a:gd name="T77" fmla="*/ 166 h 268"/>
                <a:gd name="T78" fmla="*/ 0 w 178"/>
                <a:gd name="T79" fmla="*/ 181 h 268"/>
                <a:gd name="T80" fmla="*/ 89 w 178"/>
                <a:gd name="T81" fmla="*/ 268 h 268"/>
                <a:gd name="T82" fmla="*/ 178 w 178"/>
                <a:gd name="T83" fmla="*/ 181 h 268"/>
                <a:gd name="T84" fmla="*/ 177 w 178"/>
                <a:gd name="T85" fmla="*/ 16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268">
                  <a:moveTo>
                    <a:pt x="153" y="193"/>
                  </a:moveTo>
                  <a:lnTo>
                    <a:pt x="153" y="193"/>
                  </a:lnTo>
                  <a:cubicBezTo>
                    <a:pt x="152" y="201"/>
                    <a:pt x="149" y="208"/>
                    <a:pt x="144" y="213"/>
                  </a:cubicBezTo>
                  <a:cubicBezTo>
                    <a:pt x="142" y="215"/>
                    <a:pt x="139" y="215"/>
                    <a:pt x="137" y="213"/>
                  </a:cubicBezTo>
                  <a:cubicBezTo>
                    <a:pt x="135" y="212"/>
                    <a:pt x="134" y="210"/>
                    <a:pt x="134" y="207"/>
                  </a:cubicBezTo>
                  <a:cubicBezTo>
                    <a:pt x="137" y="203"/>
                    <a:pt x="139" y="197"/>
                    <a:pt x="140" y="192"/>
                  </a:cubicBezTo>
                  <a:cubicBezTo>
                    <a:pt x="140" y="185"/>
                    <a:pt x="140" y="184"/>
                    <a:pt x="140" y="184"/>
                  </a:cubicBezTo>
                  <a:cubicBezTo>
                    <a:pt x="138" y="179"/>
                    <a:pt x="137" y="174"/>
                    <a:pt x="137" y="174"/>
                  </a:cubicBezTo>
                  <a:cubicBezTo>
                    <a:pt x="137" y="174"/>
                    <a:pt x="137" y="174"/>
                    <a:pt x="137" y="174"/>
                  </a:cubicBezTo>
                  <a:cubicBezTo>
                    <a:pt x="137" y="174"/>
                    <a:pt x="136" y="173"/>
                    <a:pt x="136" y="172"/>
                  </a:cubicBezTo>
                  <a:cubicBezTo>
                    <a:pt x="136" y="172"/>
                    <a:pt x="133" y="166"/>
                    <a:pt x="130" y="161"/>
                  </a:cubicBezTo>
                  <a:lnTo>
                    <a:pt x="110" y="119"/>
                  </a:lnTo>
                  <a:cubicBezTo>
                    <a:pt x="108" y="116"/>
                    <a:pt x="109" y="114"/>
                    <a:pt x="112" y="112"/>
                  </a:cubicBezTo>
                  <a:cubicBezTo>
                    <a:pt x="116" y="110"/>
                    <a:pt x="119" y="112"/>
                    <a:pt x="121" y="116"/>
                  </a:cubicBezTo>
                  <a:cubicBezTo>
                    <a:pt x="121" y="116"/>
                    <a:pt x="121" y="116"/>
                    <a:pt x="121" y="116"/>
                  </a:cubicBezTo>
                  <a:cubicBezTo>
                    <a:pt x="121" y="117"/>
                    <a:pt x="122" y="117"/>
                    <a:pt x="122" y="118"/>
                  </a:cubicBezTo>
                  <a:lnTo>
                    <a:pt x="144" y="162"/>
                  </a:lnTo>
                  <a:cubicBezTo>
                    <a:pt x="146" y="167"/>
                    <a:pt x="149" y="173"/>
                    <a:pt x="150" y="173"/>
                  </a:cubicBezTo>
                  <a:cubicBezTo>
                    <a:pt x="150" y="174"/>
                    <a:pt x="150" y="175"/>
                    <a:pt x="150" y="175"/>
                  </a:cubicBezTo>
                  <a:cubicBezTo>
                    <a:pt x="150" y="175"/>
                    <a:pt x="150" y="175"/>
                    <a:pt x="150" y="175"/>
                  </a:cubicBezTo>
                  <a:cubicBezTo>
                    <a:pt x="150" y="175"/>
                    <a:pt x="152" y="180"/>
                    <a:pt x="153" y="185"/>
                  </a:cubicBezTo>
                  <a:cubicBezTo>
                    <a:pt x="153" y="185"/>
                    <a:pt x="154" y="187"/>
                    <a:pt x="153" y="193"/>
                  </a:cubicBezTo>
                  <a:close/>
                  <a:moveTo>
                    <a:pt x="107" y="105"/>
                  </a:moveTo>
                  <a:lnTo>
                    <a:pt x="107" y="105"/>
                  </a:lnTo>
                  <a:cubicBezTo>
                    <a:pt x="104" y="106"/>
                    <a:pt x="100" y="104"/>
                    <a:pt x="98" y="100"/>
                  </a:cubicBezTo>
                  <a:cubicBezTo>
                    <a:pt x="97" y="97"/>
                    <a:pt x="98" y="93"/>
                    <a:pt x="102" y="92"/>
                  </a:cubicBezTo>
                  <a:cubicBezTo>
                    <a:pt x="105" y="91"/>
                    <a:pt x="108" y="93"/>
                    <a:pt x="110" y="96"/>
                  </a:cubicBezTo>
                  <a:cubicBezTo>
                    <a:pt x="111" y="100"/>
                    <a:pt x="110" y="104"/>
                    <a:pt x="107" y="105"/>
                  </a:cubicBezTo>
                  <a:close/>
                  <a:moveTo>
                    <a:pt x="177" y="166"/>
                  </a:moveTo>
                  <a:lnTo>
                    <a:pt x="177" y="166"/>
                  </a:lnTo>
                  <a:cubicBezTo>
                    <a:pt x="173" y="155"/>
                    <a:pt x="169" y="145"/>
                    <a:pt x="169" y="145"/>
                  </a:cubicBezTo>
                  <a:cubicBezTo>
                    <a:pt x="169" y="145"/>
                    <a:pt x="169" y="145"/>
                    <a:pt x="169" y="145"/>
                  </a:cubicBezTo>
                  <a:cubicBezTo>
                    <a:pt x="169" y="145"/>
                    <a:pt x="168" y="143"/>
                    <a:pt x="168" y="142"/>
                  </a:cubicBezTo>
                  <a:cubicBezTo>
                    <a:pt x="167" y="141"/>
                    <a:pt x="161" y="129"/>
                    <a:pt x="161" y="129"/>
                  </a:cubicBezTo>
                  <a:lnTo>
                    <a:pt x="101" y="20"/>
                  </a:lnTo>
                  <a:cubicBezTo>
                    <a:pt x="89" y="0"/>
                    <a:pt x="80" y="0"/>
                    <a:pt x="75" y="10"/>
                  </a:cubicBezTo>
                  <a:lnTo>
                    <a:pt x="17" y="126"/>
                  </a:lnTo>
                  <a:cubicBezTo>
                    <a:pt x="12" y="137"/>
                    <a:pt x="8" y="145"/>
                    <a:pt x="8" y="145"/>
                  </a:cubicBezTo>
                  <a:cubicBezTo>
                    <a:pt x="8" y="145"/>
                    <a:pt x="4" y="155"/>
                    <a:pt x="0" y="166"/>
                  </a:cubicBezTo>
                  <a:cubicBezTo>
                    <a:pt x="0" y="166"/>
                    <a:pt x="0" y="169"/>
                    <a:pt x="0" y="181"/>
                  </a:cubicBezTo>
                  <a:cubicBezTo>
                    <a:pt x="0" y="229"/>
                    <a:pt x="39" y="268"/>
                    <a:pt x="89" y="268"/>
                  </a:cubicBezTo>
                  <a:cubicBezTo>
                    <a:pt x="138" y="268"/>
                    <a:pt x="178" y="229"/>
                    <a:pt x="178" y="181"/>
                  </a:cubicBezTo>
                  <a:cubicBezTo>
                    <a:pt x="178" y="169"/>
                    <a:pt x="177" y="166"/>
                    <a:pt x="177" y="1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05" name="Group 77">
            <a:extLst>
              <a:ext uri="{FF2B5EF4-FFF2-40B4-BE49-F238E27FC236}">
                <a16:creationId xmlns:a16="http://schemas.microsoft.com/office/drawing/2014/main" id="{0BFBA7C4-D63C-5641-8E45-52CDFF1C4770}"/>
              </a:ext>
            </a:extLst>
          </p:cNvPr>
          <p:cNvGrpSpPr>
            <a:grpSpLocks noChangeAspect="1"/>
          </p:cNvGrpSpPr>
          <p:nvPr userDrawn="1"/>
        </p:nvGrpSpPr>
        <p:grpSpPr bwMode="auto">
          <a:xfrm>
            <a:off x="5554663" y="3071818"/>
            <a:ext cx="279400" cy="268288"/>
            <a:chOff x="3499" y="1935"/>
            <a:chExt cx="176" cy="169"/>
          </a:xfrm>
          <a:solidFill>
            <a:schemeClr val="accent6"/>
          </a:solidFill>
        </p:grpSpPr>
        <p:sp>
          <p:nvSpPr>
            <p:cNvPr id="106" name="Freeform 78">
              <a:extLst>
                <a:ext uri="{FF2B5EF4-FFF2-40B4-BE49-F238E27FC236}">
                  <a16:creationId xmlns:a16="http://schemas.microsoft.com/office/drawing/2014/main" id="{931F0BD8-6F32-5B4D-9140-6600292020D0}"/>
                </a:ext>
              </a:extLst>
            </p:cNvPr>
            <p:cNvSpPr>
              <a:spLocks/>
            </p:cNvSpPr>
            <p:nvPr/>
          </p:nvSpPr>
          <p:spPr bwMode="auto">
            <a:xfrm>
              <a:off x="3499" y="1935"/>
              <a:ext cx="124" cy="169"/>
            </a:xfrm>
            <a:custGeom>
              <a:avLst/>
              <a:gdLst>
                <a:gd name="T0" fmla="*/ 147 w 199"/>
                <a:gd name="T1" fmla="*/ 131 h 264"/>
                <a:gd name="T2" fmla="*/ 147 w 199"/>
                <a:gd name="T3" fmla="*/ 131 h 264"/>
                <a:gd name="T4" fmla="*/ 198 w 199"/>
                <a:gd name="T5" fmla="*/ 0 h 264"/>
                <a:gd name="T6" fmla="*/ 87 w 199"/>
                <a:gd name="T7" fmla="*/ 0 h 264"/>
                <a:gd name="T8" fmla="*/ 0 w 199"/>
                <a:gd name="T9" fmla="*/ 129 h 264"/>
                <a:gd name="T10" fmla="*/ 87 w 199"/>
                <a:gd name="T11" fmla="*/ 259 h 264"/>
                <a:gd name="T12" fmla="*/ 198 w 199"/>
                <a:gd name="T13" fmla="*/ 264 h 264"/>
                <a:gd name="T14" fmla="*/ 199 w 199"/>
                <a:gd name="T15" fmla="*/ 264 h 264"/>
                <a:gd name="T16" fmla="*/ 147 w 199"/>
                <a:gd name="T17" fmla="*/ 13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264">
                  <a:moveTo>
                    <a:pt x="147" y="131"/>
                  </a:moveTo>
                  <a:lnTo>
                    <a:pt x="147" y="131"/>
                  </a:lnTo>
                  <a:cubicBezTo>
                    <a:pt x="147" y="71"/>
                    <a:pt x="168" y="20"/>
                    <a:pt x="198" y="0"/>
                  </a:cubicBezTo>
                  <a:lnTo>
                    <a:pt x="87" y="0"/>
                  </a:lnTo>
                  <a:cubicBezTo>
                    <a:pt x="19" y="0"/>
                    <a:pt x="0" y="57"/>
                    <a:pt x="0" y="129"/>
                  </a:cubicBezTo>
                  <a:cubicBezTo>
                    <a:pt x="0" y="201"/>
                    <a:pt x="19" y="259"/>
                    <a:pt x="87" y="259"/>
                  </a:cubicBezTo>
                  <a:lnTo>
                    <a:pt x="198" y="264"/>
                  </a:lnTo>
                  <a:cubicBezTo>
                    <a:pt x="198" y="264"/>
                    <a:pt x="198" y="264"/>
                    <a:pt x="199" y="264"/>
                  </a:cubicBezTo>
                  <a:cubicBezTo>
                    <a:pt x="168" y="243"/>
                    <a:pt x="147" y="193"/>
                    <a:pt x="147" y="1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7" name="Freeform 79">
              <a:extLst>
                <a:ext uri="{FF2B5EF4-FFF2-40B4-BE49-F238E27FC236}">
                  <a16:creationId xmlns:a16="http://schemas.microsoft.com/office/drawing/2014/main" id="{2537F0A9-9E30-6840-81A3-84AF7E273C72}"/>
                </a:ext>
              </a:extLst>
            </p:cNvPr>
            <p:cNvSpPr>
              <a:spLocks/>
            </p:cNvSpPr>
            <p:nvPr/>
          </p:nvSpPr>
          <p:spPr bwMode="auto">
            <a:xfrm>
              <a:off x="3599" y="1935"/>
              <a:ext cx="76" cy="169"/>
            </a:xfrm>
            <a:custGeom>
              <a:avLst/>
              <a:gdLst>
                <a:gd name="T0" fmla="*/ 94 w 121"/>
                <a:gd name="T1" fmla="*/ 241 h 264"/>
                <a:gd name="T2" fmla="*/ 94 w 121"/>
                <a:gd name="T3" fmla="*/ 241 h 264"/>
                <a:gd name="T4" fmla="*/ 101 w 121"/>
                <a:gd name="T5" fmla="*/ 226 h 264"/>
                <a:gd name="T6" fmla="*/ 107 w 121"/>
                <a:gd name="T7" fmla="*/ 210 h 264"/>
                <a:gd name="T8" fmla="*/ 110 w 121"/>
                <a:gd name="T9" fmla="*/ 199 h 264"/>
                <a:gd name="T10" fmla="*/ 90 w 121"/>
                <a:gd name="T11" fmla="*/ 62 h 264"/>
                <a:gd name="T12" fmla="*/ 83 w 121"/>
                <a:gd name="T13" fmla="*/ 57 h 264"/>
                <a:gd name="T14" fmla="*/ 77 w 121"/>
                <a:gd name="T15" fmla="*/ 53 h 264"/>
                <a:gd name="T16" fmla="*/ 62 w 121"/>
                <a:gd name="T17" fmla="*/ 57 h 264"/>
                <a:gd name="T18" fmla="*/ 39 w 121"/>
                <a:gd name="T19" fmla="*/ 129 h 264"/>
                <a:gd name="T20" fmla="*/ 62 w 121"/>
                <a:gd name="T21" fmla="*/ 194 h 264"/>
                <a:gd name="T22" fmla="*/ 74 w 121"/>
                <a:gd name="T23" fmla="*/ 192 h 264"/>
                <a:gd name="T24" fmla="*/ 76 w 121"/>
                <a:gd name="T25" fmla="*/ 189 h 264"/>
                <a:gd name="T26" fmla="*/ 80 w 121"/>
                <a:gd name="T27" fmla="*/ 183 h 264"/>
                <a:gd name="T28" fmla="*/ 85 w 121"/>
                <a:gd name="T29" fmla="*/ 122 h 264"/>
                <a:gd name="T30" fmla="*/ 74 w 121"/>
                <a:gd name="T31" fmla="*/ 106 h 264"/>
                <a:gd name="T32" fmla="*/ 69 w 121"/>
                <a:gd name="T33" fmla="*/ 114 h 264"/>
                <a:gd name="T34" fmla="*/ 74 w 121"/>
                <a:gd name="T35" fmla="*/ 131 h 264"/>
                <a:gd name="T36" fmla="*/ 76 w 121"/>
                <a:gd name="T37" fmla="*/ 141 h 264"/>
                <a:gd name="T38" fmla="*/ 66 w 121"/>
                <a:gd name="T39" fmla="*/ 143 h 264"/>
                <a:gd name="T40" fmla="*/ 56 w 121"/>
                <a:gd name="T41" fmla="*/ 109 h 264"/>
                <a:gd name="T42" fmla="*/ 75 w 121"/>
                <a:gd name="T43" fmla="*/ 92 h 264"/>
                <a:gd name="T44" fmla="*/ 99 w 121"/>
                <a:gd name="T45" fmla="*/ 119 h 264"/>
                <a:gd name="T46" fmla="*/ 92 w 121"/>
                <a:gd name="T47" fmla="*/ 191 h 264"/>
                <a:gd name="T48" fmla="*/ 91 w 121"/>
                <a:gd name="T49" fmla="*/ 192 h 264"/>
                <a:gd name="T50" fmla="*/ 90 w 121"/>
                <a:gd name="T51" fmla="*/ 193 h 264"/>
                <a:gd name="T52" fmla="*/ 88 w 121"/>
                <a:gd name="T53" fmla="*/ 196 h 264"/>
                <a:gd name="T54" fmla="*/ 83 w 121"/>
                <a:gd name="T55" fmla="*/ 203 h 264"/>
                <a:gd name="T56" fmla="*/ 56 w 121"/>
                <a:gd name="T57" fmla="*/ 207 h 264"/>
                <a:gd name="T58" fmla="*/ 25 w 121"/>
                <a:gd name="T59" fmla="*/ 128 h 264"/>
                <a:gd name="T60" fmla="*/ 53 w 121"/>
                <a:gd name="T61" fmla="*/ 46 h 264"/>
                <a:gd name="T62" fmla="*/ 54 w 121"/>
                <a:gd name="T63" fmla="*/ 45 h 264"/>
                <a:gd name="T64" fmla="*/ 83 w 121"/>
                <a:gd name="T65" fmla="*/ 40 h 264"/>
                <a:gd name="T66" fmla="*/ 84 w 121"/>
                <a:gd name="T67" fmla="*/ 40 h 264"/>
                <a:gd name="T68" fmla="*/ 92 w 121"/>
                <a:gd name="T69" fmla="*/ 45 h 264"/>
                <a:gd name="T70" fmla="*/ 99 w 121"/>
                <a:gd name="T71" fmla="*/ 50 h 264"/>
                <a:gd name="T72" fmla="*/ 100 w 121"/>
                <a:gd name="T73" fmla="*/ 50 h 264"/>
                <a:gd name="T74" fmla="*/ 115 w 121"/>
                <a:gd name="T75" fmla="*/ 71 h 264"/>
                <a:gd name="T76" fmla="*/ 61 w 121"/>
                <a:gd name="T77" fmla="*/ 0 h 264"/>
                <a:gd name="T78" fmla="*/ 0 w 121"/>
                <a:gd name="T79" fmla="*/ 132 h 264"/>
                <a:gd name="T80" fmla="*/ 61 w 121"/>
                <a:gd name="T81" fmla="*/ 264 h 264"/>
                <a:gd name="T82" fmla="*/ 100 w 121"/>
                <a:gd name="T83" fmla="*/ 232 h 264"/>
                <a:gd name="T84" fmla="*/ 94 w 121"/>
                <a:gd name="T85" fmla="*/ 24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 h="264">
                  <a:moveTo>
                    <a:pt x="94" y="241"/>
                  </a:moveTo>
                  <a:lnTo>
                    <a:pt x="94" y="241"/>
                  </a:lnTo>
                  <a:cubicBezTo>
                    <a:pt x="97" y="235"/>
                    <a:pt x="100" y="230"/>
                    <a:pt x="101" y="226"/>
                  </a:cubicBezTo>
                  <a:cubicBezTo>
                    <a:pt x="104" y="222"/>
                    <a:pt x="105" y="216"/>
                    <a:pt x="107" y="210"/>
                  </a:cubicBezTo>
                  <a:cubicBezTo>
                    <a:pt x="108" y="206"/>
                    <a:pt x="109" y="202"/>
                    <a:pt x="110" y="199"/>
                  </a:cubicBezTo>
                  <a:cubicBezTo>
                    <a:pt x="121" y="152"/>
                    <a:pt x="115" y="84"/>
                    <a:pt x="90" y="62"/>
                  </a:cubicBezTo>
                  <a:cubicBezTo>
                    <a:pt x="88" y="60"/>
                    <a:pt x="86" y="59"/>
                    <a:pt x="83" y="57"/>
                  </a:cubicBezTo>
                  <a:cubicBezTo>
                    <a:pt x="81" y="56"/>
                    <a:pt x="79" y="54"/>
                    <a:pt x="77" y="53"/>
                  </a:cubicBezTo>
                  <a:cubicBezTo>
                    <a:pt x="73" y="51"/>
                    <a:pt x="69" y="53"/>
                    <a:pt x="62" y="57"/>
                  </a:cubicBezTo>
                  <a:cubicBezTo>
                    <a:pt x="50" y="68"/>
                    <a:pt x="40" y="98"/>
                    <a:pt x="39" y="129"/>
                  </a:cubicBezTo>
                  <a:cubicBezTo>
                    <a:pt x="39" y="162"/>
                    <a:pt x="51" y="189"/>
                    <a:pt x="62" y="194"/>
                  </a:cubicBezTo>
                  <a:cubicBezTo>
                    <a:pt x="64" y="195"/>
                    <a:pt x="68" y="196"/>
                    <a:pt x="74" y="192"/>
                  </a:cubicBezTo>
                  <a:cubicBezTo>
                    <a:pt x="74" y="191"/>
                    <a:pt x="75" y="190"/>
                    <a:pt x="76" y="189"/>
                  </a:cubicBezTo>
                  <a:cubicBezTo>
                    <a:pt x="77" y="187"/>
                    <a:pt x="78" y="185"/>
                    <a:pt x="80" y="183"/>
                  </a:cubicBezTo>
                  <a:cubicBezTo>
                    <a:pt x="88" y="167"/>
                    <a:pt x="90" y="147"/>
                    <a:pt x="85" y="122"/>
                  </a:cubicBezTo>
                  <a:cubicBezTo>
                    <a:pt x="83" y="112"/>
                    <a:pt x="77" y="106"/>
                    <a:pt x="74" y="106"/>
                  </a:cubicBezTo>
                  <a:cubicBezTo>
                    <a:pt x="73" y="106"/>
                    <a:pt x="71" y="108"/>
                    <a:pt x="69" y="114"/>
                  </a:cubicBezTo>
                  <a:cubicBezTo>
                    <a:pt x="67" y="121"/>
                    <a:pt x="70" y="128"/>
                    <a:pt x="74" y="131"/>
                  </a:cubicBezTo>
                  <a:cubicBezTo>
                    <a:pt x="77" y="133"/>
                    <a:pt x="78" y="138"/>
                    <a:pt x="76" y="141"/>
                  </a:cubicBezTo>
                  <a:cubicBezTo>
                    <a:pt x="74" y="144"/>
                    <a:pt x="69" y="145"/>
                    <a:pt x="66" y="143"/>
                  </a:cubicBezTo>
                  <a:cubicBezTo>
                    <a:pt x="56" y="137"/>
                    <a:pt x="52" y="122"/>
                    <a:pt x="56" y="109"/>
                  </a:cubicBezTo>
                  <a:cubicBezTo>
                    <a:pt x="60" y="93"/>
                    <a:pt x="70" y="91"/>
                    <a:pt x="75" y="92"/>
                  </a:cubicBezTo>
                  <a:cubicBezTo>
                    <a:pt x="86" y="92"/>
                    <a:pt x="96" y="103"/>
                    <a:pt x="99" y="119"/>
                  </a:cubicBezTo>
                  <a:cubicBezTo>
                    <a:pt x="105" y="148"/>
                    <a:pt x="102" y="172"/>
                    <a:pt x="92" y="191"/>
                  </a:cubicBezTo>
                  <a:lnTo>
                    <a:pt x="91" y="192"/>
                  </a:lnTo>
                  <a:lnTo>
                    <a:pt x="90" y="193"/>
                  </a:lnTo>
                  <a:cubicBezTo>
                    <a:pt x="90" y="194"/>
                    <a:pt x="89" y="195"/>
                    <a:pt x="88" y="196"/>
                  </a:cubicBezTo>
                  <a:cubicBezTo>
                    <a:pt x="87" y="198"/>
                    <a:pt x="85" y="201"/>
                    <a:pt x="83" y="203"/>
                  </a:cubicBezTo>
                  <a:cubicBezTo>
                    <a:pt x="74" y="210"/>
                    <a:pt x="65" y="212"/>
                    <a:pt x="56" y="207"/>
                  </a:cubicBezTo>
                  <a:cubicBezTo>
                    <a:pt x="37" y="199"/>
                    <a:pt x="24" y="166"/>
                    <a:pt x="25" y="128"/>
                  </a:cubicBezTo>
                  <a:cubicBezTo>
                    <a:pt x="26" y="101"/>
                    <a:pt x="34" y="63"/>
                    <a:pt x="53" y="46"/>
                  </a:cubicBezTo>
                  <a:lnTo>
                    <a:pt x="54" y="45"/>
                  </a:lnTo>
                  <a:cubicBezTo>
                    <a:pt x="62" y="40"/>
                    <a:pt x="72" y="34"/>
                    <a:pt x="83" y="40"/>
                  </a:cubicBezTo>
                  <a:lnTo>
                    <a:pt x="84" y="40"/>
                  </a:lnTo>
                  <a:cubicBezTo>
                    <a:pt x="87" y="42"/>
                    <a:pt x="89" y="43"/>
                    <a:pt x="92" y="45"/>
                  </a:cubicBezTo>
                  <a:cubicBezTo>
                    <a:pt x="94" y="47"/>
                    <a:pt x="96" y="48"/>
                    <a:pt x="99" y="50"/>
                  </a:cubicBezTo>
                  <a:lnTo>
                    <a:pt x="100" y="50"/>
                  </a:lnTo>
                  <a:cubicBezTo>
                    <a:pt x="105" y="56"/>
                    <a:pt x="110" y="63"/>
                    <a:pt x="115" y="71"/>
                  </a:cubicBezTo>
                  <a:cubicBezTo>
                    <a:pt x="105" y="29"/>
                    <a:pt x="84" y="0"/>
                    <a:pt x="61" y="0"/>
                  </a:cubicBezTo>
                  <a:cubicBezTo>
                    <a:pt x="27" y="0"/>
                    <a:pt x="0" y="59"/>
                    <a:pt x="0" y="132"/>
                  </a:cubicBezTo>
                  <a:cubicBezTo>
                    <a:pt x="0" y="205"/>
                    <a:pt x="27" y="264"/>
                    <a:pt x="61" y="264"/>
                  </a:cubicBezTo>
                  <a:cubicBezTo>
                    <a:pt x="76" y="264"/>
                    <a:pt x="90" y="252"/>
                    <a:pt x="100" y="232"/>
                  </a:cubicBezTo>
                  <a:cubicBezTo>
                    <a:pt x="98" y="235"/>
                    <a:pt x="96" y="238"/>
                    <a:pt x="94" y="2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08" name="Group 82">
            <a:extLst>
              <a:ext uri="{FF2B5EF4-FFF2-40B4-BE49-F238E27FC236}">
                <a16:creationId xmlns:a16="http://schemas.microsoft.com/office/drawing/2014/main" id="{014C67A0-CA06-3646-AAD2-27B66D21A61C}"/>
              </a:ext>
            </a:extLst>
          </p:cNvPr>
          <p:cNvGrpSpPr>
            <a:grpSpLocks noChangeAspect="1"/>
          </p:cNvGrpSpPr>
          <p:nvPr userDrawn="1"/>
        </p:nvGrpSpPr>
        <p:grpSpPr bwMode="auto">
          <a:xfrm>
            <a:off x="6172201" y="3071818"/>
            <a:ext cx="146050" cy="268288"/>
            <a:chOff x="3888" y="1935"/>
            <a:chExt cx="92" cy="169"/>
          </a:xfrm>
          <a:solidFill>
            <a:schemeClr val="accent6"/>
          </a:solidFill>
        </p:grpSpPr>
        <p:sp>
          <p:nvSpPr>
            <p:cNvPr id="109" name="Freeform 83">
              <a:extLst>
                <a:ext uri="{FF2B5EF4-FFF2-40B4-BE49-F238E27FC236}">
                  <a16:creationId xmlns:a16="http://schemas.microsoft.com/office/drawing/2014/main" id="{826DD25F-A90A-AD47-9626-4218CFD8031D}"/>
                </a:ext>
              </a:extLst>
            </p:cNvPr>
            <p:cNvSpPr>
              <a:spLocks/>
            </p:cNvSpPr>
            <p:nvPr/>
          </p:nvSpPr>
          <p:spPr bwMode="auto">
            <a:xfrm>
              <a:off x="3930" y="2048"/>
              <a:ext cx="50" cy="55"/>
            </a:xfrm>
            <a:custGeom>
              <a:avLst/>
              <a:gdLst>
                <a:gd name="T0" fmla="*/ 68 w 72"/>
                <a:gd name="T1" fmla="*/ 0 h 85"/>
                <a:gd name="T2" fmla="*/ 68 w 72"/>
                <a:gd name="T3" fmla="*/ 0 h 85"/>
                <a:gd name="T4" fmla="*/ 13 w 72"/>
                <a:gd name="T5" fmla="*/ 85 h 85"/>
                <a:gd name="T6" fmla="*/ 68 w 72"/>
                <a:gd name="T7" fmla="*/ 0 h 85"/>
              </a:gdLst>
              <a:ahLst/>
              <a:cxnLst>
                <a:cxn ang="0">
                  <a:pos x="T0" y="T1"/>
                </a:cxn>
                <a:cxn ang="0">
                  <a:pos x="T2" y="T3"/>
                </a:cxn>
                <a:cxn ang="0">
                  <a:pos x="T4" y="T5"/>
                </a:cxn>
                <a:cxn ang="0">
                  <a:pos x="T6" y="T7"/>
                </a:cxn>
              </a:cxnLst>
              <a:rect l="0" t="0" r="r" b="b"/>
              <a:pathLst>
                <a:path w="72" h="85">
                  <a:moveTo>
                    <a:pt x="68" y="0"/>
                  </a:moveTo>
                  <a:lnTo>
                    <a:pt x="68" y="0"/>
                  </a:lnTo>
                  <a:cubicBezTo>
                    <a:pt x="16" y="28"/>
                    <a:pt x="0" y="52"/>
                    <a:pt x="13" y="85"/>
                  </a:cubicBezTo>
                  <a:cubicBezTo>
                    <a:pt x="59" y="80"/>
                    <a:pt x="72" y="61"/>
                    <a:pt x="6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0" name="Freeform 84">
              <a:extLst>
                <a:ext uri="{FF2B5EF4-FFF2-40B4-BE49-F238E27FC236}">
                  <a16:creationId xmlns:a16="http://schemas.microsoft.com/office/drawing/2014/main" id="{3420F75C-F5D8-0B43-9824-0F12F7D487A3}"/>
                </a:ext>
              </a:extLst>
            </p:cNvPr>
            <p:cNvSpPr>
              <a:spLocks/>
            </p:cNvSpPr>
            <p:nvPr/>
          </p:nvSpPr>
          <p:spPr bwMode="auto">
            <a:xfrm>
              <a:off x="3889" y="2049"/>
              <a:ext cx="44" cy="55"/>
            </a:xfrm>
            <a:custGeom>
              <a:avLst/>
              <a:gdLst>
                <a:gd name="T0" fmla="*/ 0 w 63"/>
                <a:gd name="T1" fmla="*/ 0 h 86"/>
                <a:gd name="T2" fmla="*/ 0 w 63"/>
                <a:gd name="T3" fmla="*/ 0 h 86"/>
                <a:gd name="T4" fmla="*/ 0 w 63"/>
                <a:gd name="T5" fmla="*/ 31 h 86"/>
                <a:gd name="T6" fmla="*/ 32 w 63"/>
                <a:gd name="T7" fmla="*/ 78 h 86"/>
                <a:gd name="T8" fmla="*/ 56 w 63"/>
                <a:gd name="T9" fmla="*/ 86 h 86"/>
                <a:gd name="T10" fmla="*/ 0 w 63"/>
                <a:gd name="T11" fmla="*/ 0 h 86"/>
              </a:gdLst>
              <a:ahLst/>
              <a:cxnLst>
                <a:cxn ang="0">
                  <a:pos x="T0" y="T1"/>
                </a:cxn>
                <a:cxn ang="0">
                  <a:pos x="T2" y="T3"/>
                </a:cxn>
                <a:cxn ang="0">
                  <a:pos x="T4" y="T5"/>
                </a:cxn>
                <a:cxn ang="0">
                  <a:pos x="T6" y="T7"/>
                </a:cxn>
                <a:cxn ang="0">
                  <a:pos x="T8" y="T9"/>
                </a:cxn>
                <a:cxn ang="0">
                  <a:pos x="T10" y="T11"/>
                </a:cxn>
              </a:cxnLst>
              <a:rect l="0" t="0" r="r" b="b"/>
              <a:pathLst>
                <a:path w="63" h="86">
                  <a:moveTo>
                    <a:pt x="0" y="0"/>
                  </a:moveTo>
                  <a:lnTo>
                    <a:pt x="0" y="0"/>
                  </a:lnTo>
                  <a:cubicBezTo>
                    <a:pt x="0" y="10"/>
                    <a:pt x="0" y="21"/>
                    <a:pt x="0" y="31"/>
                  </a:cubicBezTo>
                  <a:cubicBezTo>
                    <a:pt x="0" y="55"/>
                    <a:pt x="9" y="69"/>
                    <a:pt x="32" y="78"/>
                  </a:cubicBezTo>
                  <a:cubicBezTo>
                    <a:pt x="39" y="81"/>
                    <a:pt x="48" y="83"/>
                    <a:pt x="56" y="86"/>
                  </a:cubicBezTo>
                  <a:cubicBezTo>
                    <a:pt x="63" y="42"/>
                    <a:pt x="50" y="24"/>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1" name="Freeform 85">
              <a:extLst>
                <a:ext uri="{FF2B5EF4-FFF2-40B4-BE49-F238E27FC236}">
                  <a16:creationId xmlns:a16="http://schemas.microsoft.com/office/drawing/2014/main" id="{00551964-CD1C-E945-9D31-E864E4E263B0}"/>
                </a:ext>
              </a:extLst>
            </p:cNvPr>
            <p:cNvSpPr>
              <a:spLocks/>
            </p:cNvSpPr>
            <p:nvPr/>
          </p:nvSpPr>
          <p:spPr bwMode="auto">
            <a:xfrm>
              <a:off x="3932" y="2007"/>
              <a:ext cx="47" cy="50"/>
            </a:xfrm>
            <a:custGeom>
              <a:avLst/>
              <a:gdLst>
                <a:gd name="T0" fmla="*/ 8 w 67"/>
                <a:gd name="T1" fmla="*/ 79 h 79"/>
                <a:gd name="T2" fmla="*/ 8 w 67"/>
                <a:gd name="T3" fmla="*/ 79 h 79"/>
                <a:gd name="T4" fmla="*/ 64 w 67"/>
                <a:gd name="T5" fmla="*/ 0 h 79"/>
                <a:gd name="T6" fmla="*/ 8 w 67"/>
                <a:gd name="T7" fmla="*/ 79 h 79"/>
              </a:gdLst>
              <a:ahLst/>
              <a:cxnLst>
                <a:cxn ang="0">
                  <a:pos x="T0" y="T1"/>
                </a:cxn>
                <a:cxn ang="0">
                  <a:pos x="T2" y="T3"/>
                </a:cxn>
                <a:cxn ang="0">
                  <a:pos x="T4" y="T5"/>
                </a:cxn>
                <a:cxn ang="0">
                  <a:pos x="T6" y="T7"/>
                </a:cxn>
              </a:cxnLst>
              <a:rect l="0" t="0" r="r" b="b"/>
              <a:pathLst>
                <a:path w="67" h="79">
                  <a:moveTo>
                    <a:pt x="8" y="79"/>
                  </a:moveTo>
                  <a:lnTo>
                    <a:pt x="8" y="79"/>
                  </a:lnTo>
                  <a:cubicBezTo>
                    <a:pt x="57" y="69"/>
                    <a:pt x="67" y="56"/>
                    <a:pt x="64" y="0"/>
                  </a:cubicBezTo>
                  <a:cubicBezTo>
                    <a:pt x="16" y="21"/>
                    <a:pt x="0" y="43"/>
                    <a:pt x="8" y="7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2" name="Freeform 86">
              <a:extLst>
                <a:ext uri="{FF2B5EF4-FFF2-40B4-BE49-F238E27FC236}">
                  <a16:creationId xmlns:a16="http://schemas.microsoft.com/office/drawing/2014/main" id="{5B0D1024-CE67-5C41-B065-95F44A1ACB0E}"/>
                </a:ext>
              </a:extLst>
            </p:cNvPr>
            <p:cNvSpPr>
              <a:spLocks/>
            </p:cNvSpPr>
            <p:nvPr/>
          </p:nvSpPr>
          <p:spPr bwMode="auto">
            <a:xfrm>
              <a:off x="3888" y="2006"/>
              <a:ext cx="45" cy="51"/>
            </a:xfrm>
            <a:custGeom>
              <a:avLst/>
              <a:gdLst>
                <a:gd name="T0" fmla="*/ 2 w 65"/>
                <a:gd name="T1" fmla="*/ 0 h 80"/>
                <a:gd name="T2" fmla="*/ 2 w 65"/>
                <a:gd name="T3" fmla="*/ 0 h 80"/>
                <a:gd name="T4" fmla="*/ 59 w 65"/>
                <a:gd name="T5" fmla="*/ 80 h 80"/>
                <a:gd name="T6" fmla="*/ 2 w 65"/>
                <a:gd name="T7" fmla="*/ 0 h 80"/>
              </a:gdLst>
              <a:ahLst/>
              <a:cxnLst>
                <a:cxn ang="0">
                  <a:pos x="T0" y="T1"/>
                </a:cxn>
                <a:cxn ang="0">
                  <a:pos x="T2" y="T3"/>
                </a:cxn>
                <a:cxn ang="0">
                  <a:pos x="T4" y="T5"/>
                </a:cxn>
                <a:cxn ang="0">
                  <a:pos x="T6" y="T7"/>
                </a:cxn>
              </a:cxnLst>
              <a:rect l="0" t="0" r="r" b="b"/>
              <a:pathLst>
                <a:path w="65" h="80">
                  <a:moveTo>
                    <a:pt x="2" y="0"/>
                  </a:moveTo>
                  <a:lnTo>
                    <a:pt x="2" y="0"/>
                  </a:lnTo>
                  <a:cubicBezTo>
                    <a:pt x="0" y="53"/>
                    <a:pt x="7" y="72"/>
                    <a:pt x="59" y="80"/>
                  </a:cubicBezTo>
                  <a:cubicBezTo>
                    <a:pt x="65" y="42"/>
                    <a:pt x="55" y="29"/>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3" name="Freeform 87">
              <a:extLst>
                <a:ext uri="{FF2B5EF4-FFF2-40B4-BE49-F238E27FC236}">
                  <a16:creationId xmlns:a16="http://schemas.microsoft.com/office/drawing/2014/main" id="{828C55E1-8CA8-A349-8B6B-E5B3237E17EB}"/>
                </a:ext>
              </a:extLst>
            </p:cNvPr>
            <p:cNvSpPr>
              <a:spLocks/>
            </p:cNvSpPr>
            <p:nvPr/>
          </p:nvSpPr>
          <p:spPr bwMode="auto">
            <a:xfrm>
              <a:off x="3911" y="1935"/>
              <a:ext cx="45" cy="51"/>
            </a:xfrm>
            <a:custGeom>
              <a:avLst/>
              <a:gdLst>
                <a:gd name="T0" fmla="*/ 53 w 64"/>
                <a:gd name="T1" fmla="*/ 31 h 80"/>
                <a:gd name="T2" fmla="*/ 53 w 64"/>
                <a:gd name="T3" fmla="*/ 31 h 80"/>
                <a:gd name="T4" fmla="*/ 32 w 64"/>
                <a:gd name="T5" fmla="*/ 0 h 80"/>
                <a:gd name="T6" fmla="*/ 10 w 64"/>
                <a:gd name="T7" fmla="*/ 33 h 80"/>
                <a:gd name="T8" fmla="*/ 30 w 64"/>
                <a:gd name="T9" fmla="*/ 80 h 80"/>
                <a:gd name="T10" fmla="*/ 35 w 64"/>
                <a:gd name="T11" fmla="*/ 80 h 80"/>
                <a:gd name="T12" fmla="*/ 53 w 64"/>
                <a:gd name="T13" fmla="*/ 31 h 80"/>
              </a:gdLst>
              <a:ahLst/>
              <a:cxnLst>
                <a:cxn ang="0">
                  <a:pos x="T0" y="T1"/>
                </a:cxn>
                <a:cxn ang="0">
                  <a:pos x="T2" y="T3"/>
                </a:cxn>
                <a:cxn ang="0">
                  <a:pos x="T4" y="T5"/>
                </a:cxn>
                <a:cxn ang="0">
                  <a:pos x="T6" y="T7"/>
                </a:cxn>
                <a:cxn ang="0">
                  <a:pos x="T8" y="T9"/>
                </a:cxn>
                <a:cxn ang="0">
                  <a:pos x="T10" y="T11"/>
                </a:cxn>
                <a:cxn ang="0">
                  <a:pos x="T12" y="T13"/>
                </a:cxn>
              </a:cxnLst>
              <a:rect l="0" t="0" r="r" b="b"/>
              <a:pathLst>
                <a:path w="64" h="80">
                  <a:moveTo>
                    <a:pt x="53" y="31"/>
                  </a:moveTo>
                  <a:lnTo>
                    <a:pt x="53" y="31"/>
                  </a:lnTo>
                  <a:cubicBezTo>
                    <a:pt x="47" y="20"/>
                    <a:pt x="40" y="10"/>
                    <a:pt x="32" y="0"/>
                  </a:cubicBezTo>
                  <a:cubicBezTo>
                    <a:pt x="24" y="11"/>
                    <a:pt x="16" y="22"/>
                    <a:pt x="10" y="33"/>
                  </a:cubicBezTo>
                  <a:cubicBezTo>
                    <a:pt x="0" y="51"/>
                    <a:pt x="11" y="74"/>
                    <a:pt x="30" y="80"/>
                  </a:cubicBezTo>
                  <a:cubicBezTo>
                    <a:pt x="31" y="80"/>
                    <a:pt x="33" y="80"/>
                    <a:pt x="35" y="80"/>
                  </a:cubicBezTo>
                  <a:cubicBezTo>
                    <a:pt x="56" y="72"/>
                    <a:pt x="64" y="50"/>
                    <a:pt x="53"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4" name="Freeform 88">
              <a:extLst>
                <a:ext uri="{FF2B5EF4-FFF2-40B4-BE49-F238E27FC236}">
                  <a16:creationId xmlns:a16="http://schemas.microsoft.com/office/drawing/2014/main" id="{7BC05518-BD81-564D-A3E1-8E6ED7A57664}"/>
                </a:ext>
              </a:extLst>
            </p:cNvPr>
            <p:cNvSpPr>
              <a:spLocks/>
            </p:cNvSpPr>
            <p:nvPr/>
          </p:nvSpPr>
          <p:spPr bwMode="auto">
            <a:xfrm>
              <a:off x="3933" y="1969"/>
              <a:ext cx="43" cy="47"/>
            </a:xfrm>
            <a:custGeom>
              <a:avLst/>
              <a:gdLst>
                <a:gd name="T0" fmla="*/ 7 w 61"/>
                <a:gd name="T1" fmla="*/ 72 h 72"/>
                <a:gd name="T2" fmla="*/ 7 w 61"/>
                <a:gd name="T3" fmla="*/ 72 h 72"/>
                <a:gd name="T4" fmla="*/ 58 w 61"/>
                <a:gd name="T5" fmla="*/ 0 h 72"/>
                <a:gd name="T6" fmla="*/ 7 w 61"/>
                <a:gd name="T7" fmla="*/ 72 h 72"/>
              </a:gdLst>
              <a:ahLst/>
              <a:cxnLst>
                <a:cxn ang="0">
                  <a:pos x="T0" y="T1"/>
                </a:cxn>
                <a:cxn ang="0">
                  <a:pos x="T2" y="T3"/>
                </a:cxn>
                <a:cxn ang="0">
                  <a:pos x="T4" y="T5"/>
                </a:cxn>
                <a:cxn ang="0">
                  <a:pos x="T6" y="T7"/>
                </a:cxn>
              </a:cxnLst>
              <a:rect l="0" t="0" r="r" b="b"/>
              <a:pathLst>
                <a:path w="61" h="72">
                  <a:moveTo>
                    <a:pt x="7" y="72"/>
                  </a:moveTo>
                  <a:lnTo>
                    <a:pt x="7" y="72"/>
                  </a:lnTo>
                  <a:cubicBezTo>
                    <a:pt x="51" y="65"/>
                    <a:pt x="61" y="51"/>
                    <a:pt x="58" y="0"/>
                  </a:cubicBezTo>
                  <a:cubicBezTo>
                    <a:pt x="11" y="23"/>
                    <a:pt x="0" y="38"/>
                    <a:pt x="7" y="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5" name="Freeform 89">
              <a:extLst>
                <a:ext uri="{FF2B5EF4-FFF2-40B4-BE49-F238E27FC236}">
                  <a16:creationId xmlns:a16="http://schemas.microsoft.com/office/drawing/2014/main" id="{3A2FC044-715B-4C47-93DE-5665F6F9BAE8}"/>
                </a:ext>
              </a:extLst>
            </p:cNvPr>
            <p:cNvSpPr>
              <a:spLocks/>
            </p:cNvSpPr>
            <p:nvPr/>
          </p:nvSpPr>
          <p:spPr bwMode="auto">
            <a:xfrm>
              <a:off x="3889" y="1969"/>
              <a:ext cx="42" cy="48"/>
            </a:xfrm>
            <a:custGeom>
              <a:avLst/>
              <a:gdLst>
                <a:gd name="T0" fmla="*/ 57 w 60"/>
                <a:gd name="T1" fmla="*/ 71 h 74"/>
                <a:gd name="T2" fmla="*/ 57 w 60"/>
                <a:gd name="T3" fmla="*/ 71 h 74"/>
                <a:gd name="T4" fmla="*/ 5 w 60"/>
                <a:gd name="T5" fmla="*/ 0 h 74"/>
                <a:gd name="T6" fmla="*/ 57 w 60"/>
                <a:gd name="T7" fmla="*/ 71 h 74"/>
              </a:gdLst>
              <a:ahLst/>
              <a:cxnLst>
                <a:cxn ang="0">
                  <a:pos x="T0" y="T1"/>
                </a:cxn>
                <a:cxn ang="0">
                  <a:pos x="T2" y="T3"/>
                </a:cxn>
                <a:cxn ang="0">
                  <a:pos x="T4" y="T5"/>
                </a:cxn>
                <a:cxn ang="0">
                  <a:pos x="T6" y="T7"/>
                </a:cxn>
              </a:cxnLst>
              <a:rect l="0" t="0" r="r" b="b"/>
              <a:pathLst>
                <a:path w="60" h="74">
                  <a:moveTo>
                    <a:pt x="57" y="71"/>
                  </a:moveTo>
                  <a:lnTo>
                    <a:pt x="57" y="71"/>
                  </a:lnTo>
                  <a:cubicBezTo>
                    <a:pt x="60" y="35"/>
                    <a:pt x="47" y="17"/>
                    <a:pt x="5" y="0"/>
                  </a:cubicBezTo>
                  <a:cubicBezTo>
                    <a:pt x="0" y="48"/>
                    <a:pt x="19" y="74"/>
                    <a:pt x="57" y="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116" name="Freeform 98">
            <a:extLst>
              <a:ext uri="{FF2B5EF4-FFF2-40B4-BE49-F238E27FC236}">
                <a16:creationId xmlns:a16="http://schemas.microsoft.com/office/drawing/2014/main" id="{568EC3E4-8562-8243-875B-F86BBF266312}"/>
              </a:ext>
            </a:extLst>
          </p:cNvPr>
          <p:cNvSpPr>
            <a:spLocks noEditPoints="1"/>
          </p:cNvSpPr>
          <p:nvPr userDrawn="1"/>
        </p:nvSpPr>
        <p:spPr bwMode="auto">
          <a:xfrm>
            <a:off x="7007225" y="3227386"/>
            <a:ext cx="298450" cy="1073150"/>
          </a:xfrm>
          <a:custGeom>
            <a:avLst/>
            <a:gdLst>
              <a:gd name="T0" fmla="*/ 538 w 939"/>
              <a:gd name="T1" fmla="*/ 16 h 3378"/>
              <a:gd name="T2" fmla="*/ 627 w 939"/>
              <a:gd name="T3" fmla="*/ 236 h 3378"/>
              <a:gd name="T4" fmla="*/ 615 w 939"/>
              <a:gd name="T5" fmla="*/ 394 h 3378"/>
              <a:gd name="T6" fmla="*/ 546 w 939"/>
              <a:gd name="T7" fmla="*/ 532 h 3378"/>
              <a:gd name="T8" fmla="*/ 707 w 939"/>
              <a:gd name="T9" fmla="*/ 657 h 3378"/>
              <a:gd name="T10" fmla="*/ 840 w 939"/>
              <a:gd name="T11" fmla="*/ 1035 h 3378"/>
              <a:gd name="T12" fmla="*/ 886 w 939"/>
              <a:gd name="T13" fmla="*/ 1540 h 3378"/>
              <a:gd name="T14" fmla="*/ 916 w 939"/>
              <a:gd name="T15" fmla="*/ 1720 h 3378"/>
              <a:gd name="T16" fmla="*/ 935 w 939"/>
              <a:gd name="T17" fmla="*/ 1849 h 3378"/>
              <a:gd name="T18" fmla="*/ 915 w 939"/>
              <a:gd name="T19" fmla="*/ 1895 h 3378"/>
              <a:gd name="T20" fmla="*/ 896 w 939"/>
              <a:gd name="T21" fmla="*/ 1879 h 3378"/>
              <a:gd name="T22" fmla="*/ 857 w 939"/>
              <a:gd name="T23" fmla="*/ 1798 h 3378"/>
              <a:gd name="T24" fmla="*/ 821 w 939"/>
              <a:gd name="T25" fmla="*/ 1828 h 3378"/>
              <a:gd name="T26" fmla="*/ 753 w 939"/>
              <a:gd name="T27" fmla="*/ 1415 h 3378"/>
              <a:gd name="T28" fmla="*/ 705 w 939"/>
              <a:gd name="T29" fmla="*/ 1004 h 3378"/>
              <a:gd name="T30" fmla="*/ 660 w 939"/>
              <a:gd name="T31" fmla="*/ 1161 h 3378"/>
              <a:gd name="T32" fmla="*/ 749 w 939"/>
              <a:gd name="T33" fmla="*/ 1488 h 3378"/>
              <a:gd name="T34" fmla="*/ 748 w 939"/>
              <a:gd name="T35" fmla="*/ 2061 h 3378"/>
              <a:gd name="T36" fmla="*/ 706 w 939"/>
              <a:gd name="T37" fmla="*/ 2669 h 3378"/>
              <a:gd name="T38" fmla="*/ 606 w 939"/>
              <a:gd name="T39" fmla="*/ 3202 h 3378"/>
              <a:gd name="T40" fmla="*/ 693 w 939"/>
              <a:gd name="T41" fmla="*/ 3338 h 3378"/>
              <a:gd name="T42" fmla="*/ 668 w 939"/>
              <a:gd name="T43" fmla="*/ 3368 h 3378"/>
              <a:gd name="T44" fmla="*/ 625 w 939"/>
              <a:gd name="T45" fmla="*/ 3374 h 3378"/>
              <a:gd name="T46" fmla="*/ 587 w 939"/>
              <a:gd name="T47" fmla="*/ 3375 h 3378"/>
              <a:gd name="T48" fmla="*/ 528 w 939"/>
              <a:gd name="T49" fmla="*/ 3366 h 3378"/>
              <a:gd name="T50" fmla="*/ 517 w 939"/>
              <a:gd name="T51" fmla="*/ 3191 h 3378"/>
              <a:gd name="T52" fmla="*/ 511 w 939"/>
              <a:gd name="T53" fmla="*/ 2894 h 3378"/>
              <a:gd name="T54" fmla="*/ 514 w 939"/>
              <a:gd name="T55" fmla="*/ 2397 h 3378"/>
              <a:gd name="T56" fmla="*/ 483 w 939"/>
              <a:gd name="T57" fmla="*/ 1826 h 3378"/>
              <a:gd name="T58" fmla="*/ 464 w 939"/>
              <a:gd name="T59" fmla="*/ 1821 h 3378"/>
              <a:gd name="T60" fmla="*/ 463 w 939"/>
              <a:gd name="T61" fmla="*/ 1953 h 3378"/>
              <a:gd name="T62" fmla="*/ 449 w 939"/>
              <a:gd name="T63" fmla="*/ 2646 h 3378"/>
              <a:gd name="T64" fmla="*/ 411 w 939"/>
              <a:gd name="T65" fmla="*/ 3089 h 3378"/>
              <a:gd name="T66" fmla="*/ 448 w 939"/>
              <a:gd name="T67" fmla="*/ 3299 h 3378"/>
              <a:gd name="T68" fmla="*/ 375 w 939"/>
              <a:gd name="T69" fmla="*/ 3378 h 3378"/>
              <a:gd name="T70" fmla="*/ 340 w 939"/>
              <a:gd name="T71" fmla="*/ 3376 h 3378"/>
              <a:gd name="T72" fmla="*/ 285 w 939"/>
              <a:gd name="T73" fmla="*/ 3368 h 3378"/>
              <a:gd name="T74" fmla="*/ 258 w 939"/>
              <a:gd name="T75" fmla="*/ 3354 h 3378"/>
              <a:gd name="T76" fmla="*/ 300 w 939"/>
              <a:gd name="T77" fmla="*/ 3288 h 3378"/>
              <a:gd name="T78" fmla="*/ 298 w 939"/>
              <a:gd name="T79" fmla="*/ 2957 h 3378"/>
              <a:gd name="T80" fmla="*/ 240 w 939"/>
              <a:gd name="T81" fmla="*/ 2383 h 3378"/>
              <a:gd name="T82" fmla="*/ 145 w 939"/>
              <a:gd name="T83" fmla="*/ 1847 h 3378"/>
              <a:gd name="T84" fmla="*/ 264 w 939"/>
              <a:gd name="T85" fmla="*/ 1357 h 3378"/>
              <a:gd name="T86" fmla="*/ 251 w 939"/>
              <a:gd name="T87" fmla="*/ 1062 h 3378"/>
              <a:gd name="T88" fmla="*/ 218 w 939"/>
              <a:gd name="T89" fmla="*/ 1127 h 3378"/>
              <a:gd name="T90" fmla="*/ 129 w 939"/>
              <a:gd name="T91" fmla="*/ 1569 h 3378"/>
              <a:gd name="T92" fmla="*/ 99 w 939"/>
              <a:gd name="T93" fmla="*/ 1886 h 3378"/>
              <a:gd name="T94" fmla="*/ 68 w 939"/>
              <a:gd name="T95" fmla="*/ 1858 h 3378"/>
              <a:gd name="T96" fmla="*/ 40 w 939"/>
              <a:gd name="T97" fmla="*/ 1876 h 3378"/>
              <a:gd name="T98" fmla="*/ 13 w 939"/>
              <a:gd name="T99" fmla="*/ 1887 h 3378"/>
              <a:gd name="T100" fmla="*/ 9 w 939"/>
              <a:gd name="T101" fmla="*/ 1802 h 3378"/>
              <a:gd name="T102" fmla="*/ 35 w 939"/>
              <a:gd name="T103" fmla="*/ 1667 h 3378"/>
              <a:gd name="T104" fmla="*/ 86 w 939"/>
              <a:gd name="T105" fmla="*/ 1323 h 3378"/>
              <a:gd name="T106" fmla="*/ 110 w 939"/>
              <a:gd name="T107" fmla="*/ 820 h 3378"/>
              <a:gd name="T108" fmla="*/ 325 w 939"/>
              <a:gd name="T109" fmla="*/ 636 h 3378"/>
              <a:gd name="T110" fmla="*/ 364 w 939"/>
              <a:gd name="T111" fmla="*/ 451 h 3378"/>
              <a:gd name="T112" fmla="*/ 308 w 939"/>
              <a:gd name="T113" fmla="*/ 350 h 3378"/>
              <a:gd name="T114" fmla="*/ 357 w 939"/>
              <a:gd name="T115" fmla="*/ 118 h 3378"/>
              <a:gd name="T116" fmla="*/ 468 w 939"/>
              <a:gd name="T117" fmla="*/ 0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9" h="3378">
                <a:moveTo>
                  <a:pt x="40" y="1876"/>
                </a:moveTo>
                <a:lnTo>
                  <a:pt x="40" y="1876"/>
                </a:lnTo>
                <a:lnTo>
                  <a:pt x="40" y="1876"/>
                </a:lnTo>
                <a:lnTo>
                  <a:pt x="40" y="1876"/>
                </a:lnTo>
                <a:lnTo>
                  <a:pt x="40" y="1876"/>
                </a:lnTo>
                <a:lnTo>
                  <a:pt x="40" y="1876"/>
                </a:lnTo>
                <a:close/>
                <a:moveTo>
                  <a:pt x="469" y="0"/>
                </a:moveTo>
                <a:lnTo>
                  <a:pt x="469" y="0"/>
                </a:lnTo>
                <a:lnTo>
                  <a:pt x="471" y="0"/>
                </a:lnTo>
                <a:lnTo>
                  <a:pt x="489" y="1"/>
                </a:lnTo>
                <a:lnTo>
                  <a:pt x="506" y="3"/>
                </a:lnTo>
                <a:lnTo>
                  <a:pt x="522" y="8"/>
                </a:lnTo>
                <a:lnTo>
                  <a:pt x="538" y="16"/>
                </a:lnTo>
                <a:lnTo>
                  <a:pt x="550" y="26"/>
                </a:lnTo>
                <a:lnTo>
                  <a:pt x="561" y="38"/>
                </a:lnTo>
                <a:lnTo>
                  <a:pt x="568" y="56"/>
                </a:lnTo>
                <a:lnTo>
                  <a:pt x="570" y="72"/>
                </a:lnTo>
                <a:lnTo>
                  <a:pt x="568" y="89"/>
                </a:lnTo>
                <a:lnTo>
                  <a:pt x="563" y="105"/>
                </a:lnTo>
                <a:lnTo>
                  <a:pt x="574" y="111"/>
                </a:lnTo>
                <a:lnTo>
                  <a:pt x="582" y="118"/>
                </a:lnTo>
                <a:lnTo>
                  <a:pt x="597" y="136"/>
                </a:lnTo>
                <a:lnTo>
                  <a:pt x="609" y="158"/>
                </a:lnTo>
                <a:lnTo>
                  <a:pt x="618" y="181"/>
                </a:lnTo>
                <a:lnTo>
                  <a:pt x="624" y="208"/>
                </a:lnTo>
                <a:lnTo>
                  <a:pt x="627" y="236"/>
                </a:lnTo>
                <a:lnTo>
                  <a:pt x="627" y="266"/>
                </a:lnTo>
                <a:lnTo>
                  <a:pt x="624" y="296"/>
                </a:lnTo>
                <a:lnTo>
                  <a:pt x="618" y="326"/>
                </a:lnTo>
                <a:lnTo>
                  <a:pt x="621" y="326"/>
                </a:lnTo>
                <a:lnTo>
                  <a:pt x="626" y="327"/>
                </a:lnTo>
                <a:lnTo>
                  <a:pt x="630" y="331"/>
                </a:lnTo>
                <a:lnTo>
                  <a:pt x="632" y="338"/>
                </a:lnTo>
                <a:lnTo>
                  <a:pt x="630" y="350"/>
                </a:lnTo>
                <a:lnTo>
                  <a:pt x="630" y="359"/>
                </a:lnTo>
                <a:lnTo>
                  <a:pt x="628" y="367"/>
                </a:lnTo>
                <a:lnTo>
                  <a:pt x="625" y="374"/>
                </a:lnTo>
                <a:lnTo>
                  <a:pt x="621" y="384"/>
                </a:lnTo>
                <a:lnTo>
                  <a:pt x="615" y="394"/>
                </a:lnTo>
                <a:lnTo>
                  <a:pt x="608" y="404"/>
                </a:lnTo>
                <a:lnTo>
                  <a:pt x="601" y="412"/>
                </a:lnTo>
                <a:lnTo>
                  <a:pt x="594" y="415"/>
                </a:lnTo>
                <a:lnTo>
                  <a:pt x="591" y="415"/>
                </a:lnTo>
                <a:lnTo>
                  <a:pt x="589" y="415"/>
                </a:lnTo>
                <a:lnTo>
                  <a:pt x="586" y="413"/>
                </a:lnTo>
                <a:lnTo>
                  <a:pt x="579" y="432"/>
                </a:lnTo>
                <a:lnTo>
                  <a:pt x="574" y="451"/>
                </a:lnTo>
                <a:lnTo>
                  <a:pt x="568" y="468"/>
                </a:lnTo>
                <a:lnTo>
                  <a:pt x="561" y="486"/>
                </a:lnTo>
                <a:lnTo>
                  <a:pt x="551" y="501"/>
                </a:lnTo>
                <a:lnTo>
                  <a:pt x="547" y="516"/>
                </a:lnTo>
                <a:lnTo>
                  <a:pt x="546" y="532"/>
                </a:lnTo>
                <a:lnTo>
                  <a:pt x="546" y="550"/>
                </a:lnTo>
                <a:lnTo>
                  <a:pt x="547" y="567"/>
                </a:lnTo>
                <a:lnTo>
                  <a:pt x="549" y="583"/>
                </a:lnTo>
                <a:lnTo>
                  <a:pt x="552" y="596"/>
                </a:lnTo>
                <a:lnTo>
                  <a:pt x="555" y="604"/>
                </a:lnTo>
                <a:lnTo>
                  <a:pt x="572" y="618"/>
                </a:lnTo>
                <a:lnTo>
                  <a:pt x="593" y="629"/>
                </a:lnTo>
                <a:lnTo>
                  <a:pt x="613" y="636"/>
                </a:lnTo>
                <a:lnTo>
                  <a:pt x="635" y="643"/>
                </a:lnTo>
                <a:lnTo>
                  <a:pt x="657" y="647"/>
                </a:lnTo>
                <a:lnTo>
                  <a:pt x="679" y="651"/>
                </a:lnTo>
                <a:lnTo>
                  <a:pt x="681" y="652"/>
                </a:lnTo>
                <a:lnTo>
                  <a:pt x="707" y="657"/>
                </a:lnTo>
                <a:lnTo>
                  <a:pt x="729" y="664"/>
                </a:lnTo>
                <a:lnTo>
                  <a:pt x="749" y="674"/>
                </a:lnTo>
                <a:lnTo>
                  <a:pt x="766" y="685"/>
                </a:lnTo>
                <a:lnTo>
                  <a:pt x="781" y="700"/>
                </a:lnTo>
                <a:lnTo>
                  <a:pt x="795" y="720"/>
                </a:lnTo>
                <a:lnTo>
                  <a:pt x="806" y="744"/>
                </a:lnTo>
                <a:lnTo>
                  <a:pt x="819" y="781"/>
                </a:lnTo>
                <a:lnTo>
                  <a:pt x="828" y="820"/>
                </a:lnTo>
                <a:lnTo>
                  <a:pt x="835" y="861"/>
                </a:lnTo>
                <a:lnTo>
                  <a:pt x="839" y="905"/>
                </a:lnTo>
                <a:lnTo>
                  <a:pt x="841" y="948"/>
                </a:lnTo>
                <a:lnTo>
                  <a:pt x="841" y="991"/>
                </a:lnTo>
                <a:lnTo>
                  <a:pt x="840" y="1035"/>
                </a:lnTo>
                <a:lnTo>
                  <a:pt x="839" y="1077"/>
                </a:lnTo>
                <a:lnTo>
                  <a:pt x="839" y="1119"/>
                </a:lnTo>
                <a:lnTo>
                  <a:pt x="838" y="1155"/>
                </a:lnTo>
                <a:lnTo>
                  <a:pt x="837" y="1191"/>
                </a:lnTo>
                <a:lnTo>
                  <a:pt x="837" y="1223"/>
                </a:lnTo>
                <a:lnTo>
                  <a:pt x="840" y="1255"/>
                </a:lnTo>
                <a:lnTo>
                  <a:pt x="844" y="1288"/>
                </a:lnTo>
                <a:lnTo>
                  <a:pt x="853" y="1323"/>
                </a:lnTo>
                <a:lnTo>
                  <a:pt x="865" y="1372"/>
                </a:lnTo>
                <a:lnTo>
                  <a:pt x="872" y="1423"/>
                </a:lnTo>
                <a:lnTo>
                  <a:pt x="878" y="1473"/>
                </a:lnTo>
                <a:lnTo>
                  <a:pt x="883" y="1525"/>
                </a:lnTo>
                <a:lnTo>
                  <a:pt x="886" y="1540"/>
                </a:lnTo>
                <a:lnTo>
                  <a:pt x="888" y="1558"/>
                </a:lnTo>
                <a:lnTo>
                  <a:pt x="891" y="1577"/>
                </a:lnTo>
                <a:lnTo>
                  <a:pt x="893" y="1596"/>
                </a:lnTo>
                <a:lnTo>
                  <a:pt x="896" y="1615"/>
                </a:lnTo>
                <a:lnTo>
                  <a:pt x="898" y="1632"/>
                </a:lnTo>
                <a:lnTo>
                  <a:pt x="901" y="1648"/>
                </a:lnTo>
                <a:lnTo>
                  <a:pt x="902" y="1659"/>
                </a:lnTo>
                <a:lnTo>
                  <a:pt x="904" y="1667"/>
                </a:lnTo>
                <a:lnTo>
                  <a:pt x="904" y="1669"/>
                </a:lnTo>
                <a:lnTo>
                  <a:pt x="908" y="1685"/>
                </a:lnTo>
                <a:lnTo>
                  <a:pt x="911" y="1698"/>
                </a:lnTo>
                <a:lnTo>
                  <a:pt x="914" y="1711"/>
                </a:lnTo>
                <a:lnTo>
                  <a:pt x="916" y="1720"/>
                </a:lnTo>
                <a:lnTo>
                  <a:pt x="917" y="1728"/>
                </a:lnTo>
                <a:lnTo>
                  <a:pt x="919" y="1737"/>
                </a:lnTo>
                <a:lnTo>
                  <a:pt x="921" y="1747"/>
                </a:lnTo>
                <a:lnTo>
                  <a:pt x="922" y="1753"/>
                </a:lnTo>
                <a:lnTo>
                  <a:pt x="923" y="1757"/>
                </a:lnTo>
                <a:lnTo>
                  <a:pt x="926" y="1775"/>
                </a:lnTo>
                <a:lnTo>
                  <a:pt x="928" y="1792"/>
                </a:lnTo>
                <a:lnTo>
                  <a:pt x="929" y="1802"/>
                </a:lnTo>
                <a:lnTo>
                  <a:pt x="931" y="1817"/>
                </a:lnTo>
                <a:lnTo>
                  <a:pt x="935" y="1833"/>
                </a:lnTo>
                <a:lnTo>
                  <a:pt x="935" y="1836"/>
                </a:lnTo>
                <a:lnTo>
                  <a:pt x="935" y="1843"/>
                </a:lnTo>
                <a:lnTo>
                  <a:pt x="935" y="1849"/>
                </a:lnTo>
                <a:lnTo>
                  <a:pt x="933" y="1852"/>
                </a:lnTo>
                <a:lnTo>
                  <a:pt x="935" y="1866"/>
                </a:lnTo>
                <a:lnTo>
                  <a:pt x="936" y="1878"/>
                </a:lnTo>
                <a:lnTo>
                  <a:pt x="937" y="1889"/>
                </a:lnTo>
                <a:lnTo>
                  <a:pt x="939" y="1903"/>
                </a:lnTo>
                <a:lnTo>
                  <a:pt x="932" y="1899"/>
                </a:lnTo>
                <a:lnTo>
                  <a:pt x="928" y="1894"/>
                </a:lnTo>
                <a:lnTo>
                  <a:pt x="925" y="1887"/>
                </a:lnTo>
                <a:lnTo>
                  <a:pt x="923" y="1878"/>
                </a:lnTo>
                <a:lnTo>
                  <a:pt x="921" y="1869"/>
                </a:lnTo>
                <a:lnTo>
                  <a:pt x="919" y="1863"/>
                </a:lnTo>
                <a:lnTo>
                  <a:pt x="916" y="1880"/>
                </a:lnTo>
                <a:lnTo>
                  <a:pt x="915" y="1895"/>
                </a:lnTo>
                <a:lnTo>
                  <a:pt x="915" y="1910"/>
                </a:lnTo>
                <a:lnTo>
                  <a:pt x="915" y="1920"/>
                </a:lnTo>
                <a:lnTo>
                  <a:pt x="914" y="1928"/>
                </a:lnTo>
                <a:lnTo>
                  <a:pt x="908" y="1924"/>
                </a:lnTo>
                <a:lnTo>
                  <a:pt x="904" y="1916"/>
                </a:lnTo>
                <a:lnTo>
                  <a:pt x="901" y="1904"/>
                </a:lnTo>
                <a:lnTo>
                  <a:pt x="900" y="1890"/>
                </a:lnTo>
                <a:lnTo>
                  <a:pt x="899" y="1876"/>
                </a:lnTo>
                <a:lnTo>
                  <a:pt x="899" y="1876"/>
                </a:lnTo>
                <a:lnTo>
                  <a:pt x="899" y="1876"/>
                </a:lnTo>
                <a:lnTo>
                  <a:pt x="898" y="1876"/>
                </a:lnTo>
                <a:lnTo>
                  <a:pt x="897" y="1877"/>
                </a:lnTo>
                <a:lnTo>
                  <a:pt x="896" y="1879"/>
                </a:lnTo>
                <a:lnTo>
                  <a:pt x="893" y="1897"/>
                </a:lnTo>
                <a:lnTo>
                  <a:pt x="892" y="1917"/>
                </a:lnTo>
                <a:lnTo>
                  <a:pt x="892" y="1938"/>
                </a:lnTo>
                <a:lnTo>
                  <a:pt x="887" y="1934"/>
                </a:lnTo>
                <a:lnTo>
                  <a:pt x="881" y="1925"/>
                </a:lnTo>
                <a:lnTo>
                  <a:pt x="878" y="1913"/>
                </a:lnTo>
                <a:lnTo>
                  <a:pt x="875" y="1896"/>
                </a:lnTo>
                <a:lnTo>
                  <a:pt x="872" y="1878"/>
                </a:lnTo>
                <a:lnTo>
                  <a:pt x="870" y="1858"/>
                </a:lnTo>
                <a:lnTo>
                  <a:pt x="867" y="1840"/>
                </a:lnTo>
                <a:lnTo>
                  <a:pt x="864" y="1823"/>
                </a:lnTo>
                <a:lnTo>
                  <a:pt x="861" y="1809"/>
                </a:lnTo>
                <a:lnTo>
                  <a:pt x="857" y="1798"/>
                </a:lnTo>
                <a:lnTo>
                  <a:pt x="852" y="1794"/>
                </a:lnTo>
                <a:lnTo>
                  <a:pt x="847" y="1807"/>
                </a:lnTo>
                <a:lnTo>
                  <a:pt x="846" y="1819"/>
                </a:lnTo>
                <a:lnTo>
                  <a:pt x="846" y="1831"/>
                </a:lnTo>
                <a:lnTo>
                  <a:pt x="847" y="1844"/>
                </a:lnTo>
                <a:lnTo>
                  <a:pt x="848" y="1855"/>
                </a:lnTo>
                <a:lnTo>
                  <a:pt x="848" y="1866"/>
                </a:lnTo>
                <a:lnTo>
                  <a:pt x="846" y="1877"/>
                </a:lnTo>
                <a:lnTo>
                  <a:pt x="840" y="1886"/>
                </a:lnTo>
                <a:lnTo>
                  <a:pt x="829" y="1894"/>
                </a:lnTo>
                <a:lnTo>
                  <a:pt x="827" y="1871"/>
                </a:lnTo>
                <a:lnTo>
                  <a:pt x="824" y="1849"/>
                </a:lnTo>
                <a:lnTo>
                  <a:pt x="821" y="1828"/>
                </a:lnTo>
                <a:lnTo>
                  <a:pt x="818" y="1808"/>
                </a:lnTo>
                <a:lnTo>
                  <a:pt x="816" y="1787"/>
                </a:lnTo>
                <a:lnTo>
                  <a:pt x="817" y="1765"/>
                </a:lnTo>
                <a:lnTo>
                  <a:pt x="821" y="1742"/>
                </a:lnTo>
                <a:lnTo>
                  <a:pt x="834" y="1687"/>
                </a:lnTo>
                <a:lnTo>
                  <a:pt x="828" y="1648"/>
                </a:lnTo>
                <a:lnTo>
                  <a:pt x="820" y="1609"/>
                </a:lnTo>
                <a:lnTo>
                  <a:pt x="810" y="1569"/>
                </a:lnTo>
                <a:lnTo>
                  <a:pt x="790" y="1511"/>
                </a:lnTo>
                <a:lnTo>
                  <a:pt x="767" y="1453"/>
                </a:lnTo>
                <a:lnTo>
                  <a:pt x="767" y="1455"/>
                </a:lnTo>
                <a:lnTo>
                  <a:pt x="767" y="1457"/>
                </a:lnTo>
                <a:lnTo>
                  <a:pt x="753" y="1415"/>
                </a:lnTo>
                <a:lnTo>
                  <a:pt x="741" y="1375"/>
                </a:lnTo>
                <a:lnTo>
                  <a:pt x="733" y="1334"/>
                </a:lnTo>
                <a:lnTo>
                  <a:pt x="726" y="1293"/>
                </a:lnTo>
                <a:lnTo>
                  <a:pt x="724" y="1250"/>
                </a:lnTo>
                <a:lnTo>
                  <a:pt x="723" y="1207"/>
                </a:lnTo>
                <a:lnTo>
                  <a:pt x="722" y="1164"/>
                </a:lnTo>
                <a:lnTo>
                  <a:pt x="722" y="1147"/>
                </a:lnTo>
                <a:lnTo>
                  <a:pt x="720" y="1127"/>
                </a:lnTo>
                <a:lnTo>
                  <a:pt x="717" y="1103"/>
                </a:lnTo>
                <a:lnTo>
                  <a:pt x="714" y="1077"/>
                </a:lnTo>
                <a:lnTo>
                  <a:pt x="711" y="1051"/>
                </a:lnTo>
                <a:lnTo>
                  <a:pt x="708" y="1025"/>
                </a:lnTo>
                <a:lnTo>
                  <a:pt x="705" y="1004"/>
                </a:lnTo>
                <a:lnTo>
                  <a:pt x="703" y="984"/>
                </a:lnTo>
                <a:lnTo>
                  <a:pt x="702" y="996"/>
                </a:lnTo>
                <a:lnTo>
                  <a:pt x="701" y="1005"/>
                </a:lnTo>
                <a:lnTo>
                  <a:pt x="699" y="1013"/>
                </a:lnTo>
                <a:lnTo>
                  <a:pt x="697" y="1022"/>
                </a:lnTo>
                <a:lnTo>
                  <a:pt x="695" y="1033"/>
                </a:lnTo>
                <a:lnTo>
                  <a:pt x="692" y="1045"/>
                </a:lnTo>
                <a:lnTo>
                  <a:pt x="688" y="1062"/>
                </a:lnTo>
                <a:lnTo>
                  <a:pt x="683" y="1083"/>
                </a:lnTo>
                <a:lnTo>
                  <a:pt x="676" y="1099"/>
                </a:lnTo>
                <a:lnTo>
                  <a:pt x="671" y="1117"/>
                </a:lnTo>
                <a:lnTo>
                  <a:pt x="665" y="1139"/>
                </a:lnTo>
                <a:lnTo>
                  <a:pt x="660" y="1161"/>
                </a:lnTo>
                <a:lnTo>
                  <a:pt x="656" y="1180"/>
                </a:lnTo>
                <a:lnTo>
                  <a:pt x="655" y="1199"/>
                </a:lnTo>
                <a:lnTo>
                  <a:pt x="652" y="1240"/>
                </a:lnTo>
                <a:lnTo>
                  <a:pt x="651" y="1277"/>
                </a:lnTo>
                <a:lnTo>
                  <a:pt x="652" y="1312"/>
                </a:lnTo>
                <a:lnTo>
                  <a:pt x="658" y="1328"/>
                </a:lnTo>
                <a:lnTo>
                  <a:pt x="665" y="1343"/>
                </a:lnTo>
                <a:lnTo>
                  <a:pt x="674" y="1357"/>
                </a:lnTo>
                <a:lnTo>
                  <a:pt x="684" y="1371"/>
                </a:lnTo>
                <a:lnTo>
                  <a:pt x="701" y="1396"/>
                </a:lnTo>
                <a:lnTo>
                  <a:pt x="717" y="1424"/>
                </a:lnTo>
                <a:lnTo>
                  <a:pt x="734" y="1455"/>
                </a:lnTo>
                <a:lnTo>
                  <a:pt x="749" y="1488"/>
                </a:lnTo>
                <a:lnTo>
                  <a:pt x="763" y="1524"/>
                </a:lnTo>
                <a:lnTo>
                  <a:pt x="775" y="1562"/>
                </a:lnTo>
                <a:lnTo>
                  <a:pt x="786" y="1603"/>
                </a:lnTo>
                <a:lnTo>
                  <a:pt x="794" y="1647"/>
                </a:lnTo>
                <a:lnTo>
                  <a:pt x="799" y="1693"/>
                </a:lnTo>
                <a:lnTo>
                  <a:pt x="801" y="1742"/>
                </a:lnTo>
                <a:lnTo>
                  <a:pt x="800" y="1793"/>
                </a:lnTo>
                <a:lnTo>
                  <a:pt x="794" y="1847"/>
                </a:lnTo>
                <a:lnTo>
                  <a:pt x="788" y="1884"/>
                </a:lnTo>
                <a:lnTo>
                  <a:pt x="781" y="1920"/>
                </a:lnTo>
                <a:lnTo>
                  <a:pt x="767" y="1986"/>
                </a:lnTo>
                <a:lnTo>
                  <a:pt x="767" y="1986"/>
                </a:lnTo>
                <a:lnTo>
                  <a:pt x="748" y="2061"/>
                </a:lnTo>
                <a:lnTo>
                  <a:pt x="731" y="2121"/>
                </a:lnTo>
                <a:lnTo>
                  <a:pt x="716" y="2182"/>
                </a:lnTo>
                <a:lnTo>
                  <a:pt x="701" y="2245"/>
                </a:lnTo>
                <a:lnTo>
                  <a:pt x="696" y="2279"/>
                </a:lnTo>
                <a:lnTo>
                  <a:pt x="695" y="2313"/>
                </a:lnTo>
                <a:lnTo>
                  <a:pt x="696" y="2348"/>
                </a:lnTo>
                <a:lnTo>
                  <a:pt x="699" y="2383"/>
                </a:lnTo>
                <a:lnTo>
                  <a:pt x="703" y="2418"/>
                </a:lnTo>
                <a:lnTo>
                  <a:pt x="706" y="2452"/>
                </a:lnTo>
                <a:lnTo>
                  <a:pt x="710" y="2507"/>
                </a:lnTo>
                <a:lnTo>
                  <a:pt x="710" y="2561"/>
                </a:lnTo>
                <a:lnTo>
                  <a:pt x="709" y="2614"/>
                </a:lnTo>
                <a:lnTo>
                  <a:pt x="706" y="2669"/>
                </a:lnTo>
                <a:lnTo>
                  <a:pt x="703" y="2712"/>
                </a:lnTo>
                <a:lnTo>
                  <a:pt x="698" y="2754"/>
                </a:lnTo>
                <a:lnTo>
                  <a:pt x="691" y="2794"/>
                </a:lnTo>
                <a:lnTo>
                  <a:pt x="681" y="2834"/>
                </a:lnTo>
                <a:lnTo>
                  <a:pt x="669" y="2876"/>
                </a:lnTo>
                <a:lnTo>
                  <a:pt x="655" y="2916"/>
                </a:lnTo>
                <a:lnTo>
                  <a:pt x="641" y="2957"/>
                </a:lnTo>
                <a:lnTo>
                  <a:pt x="627" y="2999"/>
                </a:lnTo>
                <a:lnTo>
                  <a:pt x="616" y="3042"/>
                </a:lnTo>
                <a:lnTo>
                  <a:pt x="611" y="3084"/>
                </a:lnTo>
                <a:lnTo>
                  <a:pt x="608" y="3122"/>
                </a:lnTo>
                <a:lnTo>
                  <a:pt x="606" y="3161"/>
                </a:lnTo>
                <a:lnTo>
                  <a:pt x="606" y="3202"/>
                </a:lnTo>
                <a:lnTo>
                  <a:pt x="608" y="3215"/>
                </a:lnTo>
                <a:lnTo>
                  <a:pt x="611" y="3229"/>
                </a:lnTo>
                <a:lnTo>
                  <a:pt x="613" y="3243"/>
                </a:lnTo>
                <a:lnTo>
                  <a:pt x="617" y="3254"/>
                </a:lnTo>
                <a:lnTo>
                  <a:pt x="620" y="3261"/>
                </a:lnTo>
                <a:lnTo>
                  <a:pt x="629" y="3275"/>
                </a:lnTo>
                <a:lnTo>
                  <a:pt x="639" y="3288"/>
                </a:lnTo>
                <a:lnTo>
                  <a:pt x="649" y="3301"/>
                </a:lnTo>
                <a:lnTo>
                  <a:pt x="661" y="3311"/>
                </a:lnTo>
                <a:lnTo>
                  <a:pt x="673" y="3319"/>
                </a:lnTo>
                <a:lnTo>
                  <a:pt x="686" y="3330"/>
                </a:lnTo>
                <a:lnTo>
                  <a:pt x="690" y="3333"/>
                </a:lnTo>
                <a:lnTo>
                  <a:pt x="693" y="3338"/>
                </a:lnTo>
                <a:lnTo>
                  <a:pt x="695" y="3344"/>
                </a:lnTo>
                <a:lnTo>
                  <a:pt x="694" y="3349"/>
                </a:lnTo>
                <a:lnTo>
                  <a:pt x="693" y="3352"/>
                </a:lnTo>
                <a:lnTo>
                  <a:pt x="690" y="3354"/>
                </a:lnTo>
                <a:lnTo>
                  <a:pt x="687" y="3355"/>
                </a:lnTo>
                <a:lnTo>
                  <a:pt x="684" y="3355"/>
                </a:lnTo>
                <a:lnTo>
                  <a:pt x="680" y="3354"/>
                </a:lnTo>
                <a:lnTo>
                  <a:pt x="678" y="3355"/>
                </a:lnTo>
                <a:lnTo>
                  <a:pt x="677" y="3358"/>
                </a:lnTo>
                <a:lnTo>
                  <a:pt x="675" y="3361"/>
                </a:lnTo>
                <a:lnTo>
                  <a:pt x="673" y="3364"/>
                </a:lnTo>
                <a:lnTo>
                  <a:pt x="670" y="3366"/>
                </a:lnTo>
                <a:lnTo>
                  <a:pt x="668" y="3368"/>
                </a:lnTo>
                <a:lnTo>
                  <a:pt x="665" y="3368"/>
                </a:lnTo>
                <a:lnTo>
                  <a:pt x="663" y="3368"/>
                </a:lnTo>
                <a:lnTo>
                  <a:pt x="660" y="3367"/>
                </a:lnTo>
                <a:lnTo>
                  <a:pt x="660" y="3367"/>
                </a:lnTo>
                <a:lnTo>
                  <a:pt x="660" y="3368"/>
                </a:lnTo>
                <a:lnTo>
                  <a:pt x="657" y="3368"/>
                </a:lnTo>
                <a:lnTo>
                  <a:pt x="654" y="3368"/>
                </a:lnTo>
                <a:lnTo>
                  <a:pt x="652" y="3367"/>
                </a:lnTo>
                <a:lnTo>
                  <a:pt x="649" y="3366"/>
                </a:lnTo>
                <a:lnTo>
                  <a:pt x="644" y="3371"/>
                </a:lnTo>
                <a:lnTo>
                  <a:pt x="638" y="3374"/>
                </a:lnTo>
                <a:lnTo>
                  <a:pt x="630" y="3374"/>
                </a:lnTo>
                <a:lnTo>
                  <a:pt x="625" y="3374"/>
                </a:lnTo>
                <a:lnTo>
                  <a:pt x="620" y="3373"/>
                </a:lnTo>
                <a:lnTo>
                  <a:pt x="614" y="3370"/>
                </a:lnTo>
                <a:lnTo>
                  <a:pt x="612" y="3373"/>
                </a:lnTo>
                <a:lnTo>
                  <a:pt x="609" y="3375"/>
                </a:lnTo>
                <a:lnTo>
                  <a:pt x="606" y="3376"/>
                </a:lnTo>
                <a:lnTo>
                  <a:pt x="602" y="3376"/>
                </a:lnTo>
                <a:lnTo>
                  <a:pt x="600" y="3376"/>
                </a:lnTo>
                <a:lnTo>
                  <a:pt x="598" y="3376"/>
                </a:lnTo>
                <a:lnTo>
                  <a:pt x="597" y="3376"/>
                </a:lnTo>
                <a:lnTo>
                  <a:pt x="594" y="3376"/>
                </a:lnTo>
                <a:lnTo>
                  <a:pt x="591" y="3376"/>
                </a:lnTo>
                <a:lnTo>
                  <a:pt x="589" y="3376"/>
                </a:lnTo>
                <a:lnTo>
                  <a:pt x="587" y="3375"/>
                </a:lnTo>
                <a:lnTo>
                  <a:pt x="585" y="3374"/>
                </a:lnTo>
                <a:lnTo>
                  <a:pt x="583" y="3372"/>
                </a:lnTo>
                <a:lnTo>
                  <a:pt x="580" y="3371"/>
                </a:lnTo>
                <a:lnTo>
                  <a:pt x="577" y="3372"/>
                </a:lnTo>
                <a:lnTo>
                  <a:pt x="575" y="3374"/>
                </a:lnTo>
                <a:lnTo>
                  <a:pt x="572" y="3376"/>
                </a:lnTo>
                <a:lnTo>
                  <a:pt x="567" y="3378"/>
                </a:lnTo>
                <a:lnTo>
                  <a:pt x="563" y="3378"/>
                </a:lnTo>
                <a:lnTo>
                  <a:pt x="558" y="3378"/>
                </a:lnTo>
                <a:lnTo>
                  <a:pt x="552" y="3378"/>
                </a:lnTo>
                <a:lnTo>
                  <a:pt x="546" y="3377"/>
                </a:lnTo>
                <a:lnTo>
                  <a:pt x="536" y="3373"/>
                </a:lnTo>
                <a:lnTo>
                  <a:pt x="528" y="3366"/>
                </a:lnTo>
                <a:lnTo>
                  <a:pt x="522" y="3357"/>
                </a:lnTo>
                <a:lnTo>
                  <a:pt x="519" y="3347"/>
                </a:lnTo>
                <a:lnTo>
                  <a:pt x="516" y="3336"/>
                </a:lnTo>
                <a:lnTo>
                  <a:pt x="506" y="3334"/>
                </a:lnTo>
                <a:lnTo>
                  <a:pt x="498" y="3328"/>
                </a:lnTo>
                <a:lnTo>
                  <a:pt x="491" y="3319"/>
                </a:lnTo>
                <a:lnTo>
                  <a:pt x="490" y="3311"/>
                </a:lnTo>
                <a:lnTo>
                  <a:pt x="491" y="3299"/>
                </a:lnTo>
                <a:lnTo>
                  <a:pt x="494" y="3283"/>
                </a:lnTo>
                <a:lnTo>
                  <a:pt x="499" y="3266"/>
                </a:lnTo>
                <a:lnTo>
                  <a:pt x="505" y="3244"/>
                </a:lnTo>
                <a:lnTo>
                  <a:pt x="512" y="3219"/>
                </a:lnTo>
                <a:lnTo>
                  <a:pt x="517" y="3191"/>
                </a:lnTo>
                <a:lnTo>
                  <a:pt x="519" y="3175"/>
                </a:lnTo>
                <a:lnTo>
                  <a:pt x="521" y="3161"/>
                </a:lnTo>
                <a:lnTo>
                  <a:pt x="523" y="3139"/>
                </a:lnTo>
                <a:lnTo>
                  <a:pt x="524" y="3121"/>
                </a:lnTo>
                <a:lnTo>
                  <a:pt x="526" y="3108"/>
                </a:lnTo>
                <a:lnTo>
                  <a:pt x="526" y="3100"/>
                </a:lnTo>
                <a:lnTo>
                  <a:pt x="527" y="3093"/>
                </a:lnTo>
                <a:lnTo>
                  <a:pt x="527" y="3089"/>
                </a:lnTo>
                <a:lnTo>
                  <a:pt x="528" y="3045"/>
                </a:lnTo>
                <a:lnTo>
                  <a:pt x="526" y="3003"/>
                </a:lnTo>
                <a:lnTo>
                  <a:pt x="522" y="2965"/>
                </a:lnTo>
                <a:lnTo>
                  <a:pt x="517" y="2929"/>
                </a:lnTo>
                <a:lnTo>
                  <a:pt x="511" y="2894"/>
                </a:lnTo>
                <a:lnTo>
                  <a:pt x="504" y="2861"/>
                </a:lnTo>
                <a:lnTo>
                  <a:pt x="498" y="2828"/>
                </a:lnTo>
                <a:lnTo>
                  <a:pt x="492" y="2795"/>
                </a:lnTo>
                <a:lnTo>
                  <a:pt x="488" y="2760"/>
                </a:lnTo>
                <a:lnTo>
                  <a:pt x="486" y="2725"/>
                </a:lnTo>
                <a:lnTo>
                  <a:pt x="487" y="2683"/>
                </a:lnTo>
                <a:lnTo>
                  <a:pt x="490" y="2646"/>
                </a:lnTo>
                <a:lnTo>
                  <a:pt x="496" y="2611"/>
                </a:lnTo>
                <a:lnTo>
                  <a:pt x="502" y="2577"/>
                </a:lnTo>
                <a:lnTo>
                  <a:pt x="507" y="2543"/>
                </a:lnTo>
                <a:lnTo>
                  <a:pt x="512" y="2507"/>
                </a:lnTo>
                <a:lnTo>
                  <a:pt x="513" y="2470"/>
                </a:lnTo>
                <a:lnTo>
                  <a:pt x="514" y="2397"/>
                </a:lnTo>
                <a:lnTo>
                  <a:pt x="513" y="2322"/>
                </a:lnTo>
                <a:lnTo>
                  <a:pt x="509" y="2249"/>
                </a:lnTo>
                <a:lnTo>
                  <a:pt x="501" y="2177"/>
                </a:lnTo>
                <a:lnTo>
                  <a:pt x="491" y="2105"/>
                </a:lnTo>
                <a:lnTo>
                  <a:pt x="482" y="2034"/>
                </a:lnTo>
                <a:lnTo>
                  <a:pt x="477" y="1992"/>
                </a:lnTo>
                <a:lnTo>
                  <a:pt x="475" y="1953"/>
                </a:lnTo>
                <a:lnTo>
                  <a:pt x="474" y="1913"/>
                </a:lnTo>
                <a:lnTo>
                  <a:pt x="477" y="1873"/>
                </a:lnTo>
                <a:lnTo>
                  <a:pt x="479" y="1849"/>
                </a:lnTo>
                <a:lnTo>
                  <a:pt x="485" y="1830"/>
                </a:lnTo>
                <a:lnTo>
                  <a:pt x="484" y="1828"/>
                </a:lnTo>
                <a:lnTo>
                  <a:pt x="483" y="1826"/>
                </a:lnTo>
                <a:lnTo>
                  <a:pt x="481" y="1825"/>
                </a:lnTo>
                <a:lnTo>
                  <a:pt x="478" y="1824"/>
                </a:lnTo>
                <a:lnTo>
                  <a:pt x="476" y="1822"/>
                </a:lnTo>
                <a:lnTo>
                  <a:pt x="476" y="1821"/>
                </a:lnTo>
                <a:lnTo>
                  <a:pt x="475" y="1821"/>
                </a:lnTo>
                <a:lnTo>
                  <a:pt x="474" y="1821"/>
                </a:lnTo>
                <a:lnTo>
                  <a:pt x="474" y="1821"/>
                </a:lnTo>
                <a:lnTo>
                  <a:pt x="473" y="1821"/>
                </a:lnTo>
                <a:lnTo>
                  <a:pt x="472" y="1821"/>
                </a:lnTo>
                <a:lnTo>
                  <a:pt x="469" y="1820"/>
                </a:lnTo>
                <a:lnTo>
                  <a:pt x="466" y="1821"/>
                </a:lnTo>
                <a:lnTo>
                  <a:pt x="465" y="1821"/>
                </a:lnTo>
                <a:lnTo>
                  <a:pt x="464" y="1821"/>
                </a:lnTo>
                <a:lnTo>
                  <a:pt x="464" y="1821"/>
                </a:lnTo>
                <a:lnTo>
                  <a:pt x="463" y="1821"/>
                </a:lnTo>
                <a:lnTo>
                  <a:pt x="462" y="1821"/>
                </a:lnTo>
                <a:lnTo>
                  <a:pt x="462" y="1822"/>
                </a:lnTo>
                <a:lnTo>
                  <a:pt x="460" y="1824"/>
                </a:lnTo>
                <a:lnTo>
                  <a:pt x="458" y="1825"/>
                </a:lnTo>
                <a:lnTo>
                  <a:pt x="456" y="1826"/>
                </a:lnTo>
                <a:lnTo>
                  <a:pt x="455" y="1828"/>
                </a:lnTo>
                <a:lnTo>
                  <a:pt x="454" y="1830"/>
                </a:lnTo>
                <a:lnTo>
                  <a:pt x="458" y="1849"/>
                </a:lnTo>
                <a:lnTo>
                  <a:pt x="461" y="1873"/>
                </a:lnTo>
                <a:lnTo>
                  <a:pt x="464" y="1913"/>
                </a:lnTo>
                <a:lnTo>
                  <a:pt x="463" y="1953"/>
                </a:lnTo>
                <a:lnTo>
                  <a:pt x="461" y="1992"/>
                </a:lnTo>
                <a:lnTo>
                  <a:pt x="457" y="2034"/>
                </a:lnTo>
                <a:lnTo>
                  <a:pt x="448" y="2105"/>
                </a:lnTo>
                <a:lnTo>
                  <a:pt x="438" y="2177"/>
                </a:lnTo>
                <a:lnTo>
                  <a:pt x="430" y="2249"/>
                </a:lnTo>
                <a:lnTo>
                  <a:pt x="425" y="2322"/>
                </a:lnTo>
                <a:lnTo>
                  <a:pt x="424" y="2397"/>
                </a:lnTo>
                <a:lnTo>
                  <a:pt x="425" y="2470"/>
                </a:lnTo>
                <a:lnTo>
                  <a:pt x="426" y="2507"/>
                </a:lnTo>
                <a:lnTo>
                  <a:pt x="431" y="2543"/>
                </a:lnTo>
                <a:lnTo>
                  <a:pt x="437" y="2577"/>
                </a:lnTo>
                <a:lnTo>
                  <a:pt x="443" y="2611"/>
                </a:lnTo>
                <a:lnTo>
                  <a:pt x="449" y="2646"/>
                </a:lnTo>
                <a:lnTo>
                  <a:pt x="452" y="2683"/>
                </a:lnTo>
                <a:lnTo>
                  <a:pt x="453" y="2703"/>
                </a:lnTo>
                <a:lnTo>
                  <a:pt x="453" y="2725"/>
                </a:lnTo>
                <a:lnTo>
                  <a:pt x="451" y="2760"/>
                </a:lnTo>
                <a:lnTo>
                  <a:pt x="447" y="2795"/>
                </a:lnTo>
                <a:lnTo>
                  <a:pt x="441" y="2828"/>
                </a:lnTo>
                <a:lnTo>
                  <a:pt x="435" y="2861"/>
                </a:lnTo>
                <a:lnTo>
                  <a:pt x="427" y="2894"/>
                </a:lnTo>
                <a:lnTo>
                  <a:pt x="421" y="2929"/>
                </a:lnTo>
                <a:lnTo>
                  <a:pt x="416" y="2965"/>
                </a:lnTo>
                <a:lnTo>
                  <a:pt x="412" y="3003"/>
                </a:lnTo>
                <a:lnTo>
                  <a:pt x="410" y="3045"/>
                </a:lnTo>
                <a:lnTo>
                  <a:pt x="411" y="3089"/>
                </a:lnTo>
                <a:lnTo>
                  <a:pt x="411" y="3093"/>
                </a:lnTo>
                <a:lnTo>
                  <a:pt x="412" y="3100"/>
                </a:lnTo>
                <a:lnTo>
                  <a:pt x="412" y="3108"/>
                </a:lnTo>
                <a:lnTo>
                  <a:pt x="414" y="3121"/>
                </a:lnTo>
                <a:lnTo>
                  <a:pt x="415" y="3139"/>
                </a:lnTo>
                <a:lnTo>
                  <a:pt x="417" y="3161"/>
                </a:lnTo>
                <a:lnTo>
                  <a:pt x="419" y="3175"/>
                </a:lnTo>
                <a:lnTo>
                  <a:pt x="420" y="3191"/>
                </a:lnTo>
                <a:lnTo>
                  <a:pt x="426" y="3219"/>
                </a:lnTo>
                <a:lnTo>
                  <a:pt x="434" y="3244"/>
                </a:lnTo>
                <a:lnTo>
                  <a:pt x="439" y="3266"/>
                </a:lnTo>
                <a:lnTo>
                  <a:pt x="445" y="3283"/>
                </a:lnTo>
                <a:lnTo>
                  <a:pt x="448" y="3299"/>
                </a:lnTo>
                <a:lnTo>
                  <a:pt x="449" y="3311"/>
                </a:lnTo>
                <a:lnTo>
                  <a:pt x="447" y="3319"/>
                </a:lnTo>
                <a:lnTo>
                  <a:pt x="441" y="3328"/>
                </a:lnTo>
                <a:lnTo>
                  <a:pt x="433" y="3334"/>
                </a:lnTo>
                <a:lnTo>
                  <a:pt x="422" y="3336"/>
                </a:lnTo>
                <a:lnTo>
                  <a:pt x="419" y="3347"/>
                </a:lnTo>
                <a:lnTo>
                  <a:pt x="415" y="3357"/>
                </a:lnTo>
                <a:lnTo>
                  <a:pt x="410" y="3366"/>
                </a:lnTo>
                <a:lnTo>
                  <a:pt x="403" y="3373"/>
                </a:lnTo>
                <a:lnTo>
                  <a:pt x="393" y="3377"/>
                </a:lnTo>
                <a:lnTo>
                  <a:pt x="387" y="3378"/>
                </a:lnTo>
                <a:lnTo>
                  <a:pt x="381" y="3378"/>
                </a:lnTo>
                <a:lnTo>
                  <a:pt x="375" y="3378"/>
                </a:lnTo>
                <a:lnTo>
                  <a:pt x="371" y="3378"/>
                </a:lnTo>
                <a:lnTo>
                  <a:pt x="366" y="3376"/>
                </a:lnTo>
                <a:lnTo>
                  <a:pt x="363" y="3374"/>
                </a:lnTo>
                <a:lnTo>
                  <a:pt x="361" y="3372"/>
                </a:lnTo>
                <a:lnTo>
                  <a:pt x="358" y="3371"/>
                </a:lnTo>
                <a:lnTo>
                  <a:pt x="356" y="3372"/>
                </a:lnTo>
                <a:lnTo>
                  <a:pt x="354" y="3374"/>
                </a:lnTo>
                <a:lnTo>
                  <a:pt x="352" y="3375"/>
                </a:lnTo>
                <a:lnTo>
                  <a:pt x="350" y="3376"/>
                </a:lnTo>
                <a:lnTo>
                  <a:pt x="348" y="3376"/>
                </a:lnTo>
                <a:lnTo>
                  <a:pt x="345" y="3376"/>
                </a:lnTo>
                <a:lnTo>
                  <a:pt x="342" y="3376"/>
                </a:lnTo>
                <a:lnTo>
                  <a:pt x="340" y="3376"/>
                </a:lnTo>
                <a:lnTo>
                  <a:pt x="337" y="3376"/>
                </a:lnTo>
                <a:lnTo>
                  <a:pt x="333" y="3376"/>
                </a:lnTo>
                <a:lnTo>
                  <a:pt x="330" y="3375"/>
                </a:lnTo>
                <a:lnTo>
                  <a:pt x="326" y="3373"/>
                </a:lnTo>
                <a:lnTo>
                  <a:pt x="324" y="3370"/>
                </a:lnTo>
                <a:lnTo>
                  <a:pt x="318" y="3373"/>
                </a:lnTo>
                <a:lnTo>
                  <a:pt x="313" y="3374"/>
                </a:lnTo>
                <a:lnTo>
                  <a:pt x="308" y="3374"/>
                </a:lnTo>
                <a:lnTo>
                  <a:pt x="301" y="3374"/>
                </a:lnTo>
                <a:lnTo>
                  <a:pt x="295" y="3371"/>
                </a:lnTo>
                <a:lnTo>
                  <a:pt x="290" y="3366"/>
                </a:lnTo>
                <a:lnTo>
                  <a:pt x="287" y="3367"/>
                </a:lnTo>
                <a:lnTo>
                  <a:pt x="285" y="3368"/>
                </a:lnTo>
                <a:lnTo>
                  <a:pt x="282" y="3368"/>
                </a:lnTo>
                <a:lnTo>
                  <a:pt x="279" y="3368"/>
                </a:lnTo>
                <a:lnTo>
                  <a:pt x="279" y="3367"/>
                </a:lnTo>
                <a:lnTo>
                  <a:pt x="279" y="3367"/>
                </a:lnTo>
                <a:lnTo>
                  <a:pt x="275" y="3368"/>
                </a:lnTo>
                <a:lnTo>
                  <a:pt x="273" y="3368"/>
                </a:lnTo>
                <a:lnTo>
                  <a:pt x="270" y="3368"/>
                </a:lnTo>
                <a:lnTo>
                  <a:pt x="267" y="3366"/>
                </a:lnTo>
                <a:lnTo>
                  <a:pt x="265" y="3364"/>
                </a:lnTo>
                <a:lnTo>
                  <a:pt x="263" y="3361"/>
                </a:lnTo>
                <a:lnTo>
                  <a:pt x="261" y="3358"/>
                </a:lnTo>
                <a:lnTo>
                  <a:pt x="260" y="3355"/>
                </a:lnTo>
                <a:lnTo>
                  <a:pt x="258" y="3354"/>
                </a:lnTo>
                <a:lnTo>
                  <a:pt x="255" y="3355"/>
                </a:lnTo>
                <a:lnTo>
                  <a:pt x="252" y="3355"/>
                </a:lnTo>
                <a:lnTo>
                  <a:pt x="249" y="3354"/>
                </a:lnTo>
                <a:lnTo>
                  <a:pt x="246" y="3352"/>
                </a:lnTo>
                <a:lnTo>
                  <a:pt x="244" y="3349"/>
                </a:lnTo>
                <a:lnTo>
                  <a:pt x="244" y="3344"/>
                </a:lnTo>
                <a:lnTo>
                  <a:pt x="246" y="3338"/>
                </a:lnTo>
                <a:lnTo>
                  <a:pt x="249" y="3333"/>
                </a:lnTo>
                <a:lnTo>
                  <a:pt x="253" y="3330"/>
                </a:lnTo>
                <a:lnTo>
                  <a:pt x="265" y="3319"/>
                </a:lnTo>
                <a:lnTo>
                  <a:pt x="277" y="3311"/>
                </a:lnTo>
                <a:lnTo>
                  <a:pt x="290" y="3301"/>
                </a:lnTo>
                <a:lnTo>
                  <a:pt x="300" y="3288"/>
                </a:lnTo>
                <a:lnTo>
                  <a:pt x="309" y="3275"/>
                </a:lnTo>
                <a:lnTo>
                  <a:pt x="318" y="3261"/>
                </a:lnTo>
                <a:lnTo>
                  <a:pt x="321" y="3254"/>
                </a:lnTo>
                <a:lnTo>
                  <a:pt x="324" y="3243"/>
                </a:lnTo>
                <a:lnTo>
                  <a:pt x="327" y="3229"/>
                </a:lnTo>
                <a:lnTo>
                  <a:pt x="331" y="3215"/>
                </a:lnTo>
                <a:lnTo>
                  <a:pt x="333" y="3202"/>
                </a:lnTo>
                <a:lnTo>
                  <a:pt x="333" y="3161"/>
                </a:lnTo>
                <a:lnTo>
                  <a:pt x="331" y="3122"/>
                </a:lnTo>
                <a:lnTo>
                  <a:pt x="327" y="3084"/>
                </a:lnTo>
                <a:lnTo>
                  <a:pt x="322" y="3042"/>
                </a:lnTo>
                <a:lnTo>
                  <a:pt x="311" y="2999"/>
                </a:lnTo>
                <a:lnTo>
                  <a:pt x="298" y="2957"/>
                </a:lnTo>
                <a:lnTo>
                  <a:pt x="284" y="2916"/>
                </a:lnTo>
                <a:lnTo>
                  <a:pt x="269" y="2876"/>
                </a:lnTo>
                <a:lnTo>
                  <a:pt x="257" y="2834"/>
                </a:lnTo>
                <a:lnTo>
                  <a:pt x="248" y="2794"/>
                </a:lnTo>
                <a:lnTo>
                  <a:pt x="241" y="2754"/>
                </a:lnTo>
                <a:lnTo>
                  <a:pt x="236" y="2712"/>
                </a:lnTo>
                <a:lnTo>
                  <a:pt x="232" y="2669"/>
                </a:lnTo>
                <a:lnTo>
                  <a:pt x="230" y="2614"/>
                </a:lnTo>
                <a:lnTo>
                  <a:pt x="228" y="2561"/>
                </a:lnTo>
                <a:lnTo>
                  <a:pt x="229" y="2507"/>
                </a:lnTo>
                <a:lnTo>
                  <a:pt x="233" y="2452"/>
                </a:lnTo>
                <a:lnTo>
                  <a:pt x="236" y="2418"/>
                </a:lnTo>
                <a:lnTo>
                  <a:pt x="240" y="2383"/>
                </a:lnTo>
                <a:lnTo>
                  <a:pt x="243" y="2348"/>
                </a:lnTo>
                <a:lnTo>
                  <a:pt x="244" y="2313"/>
                </a:lnTo>
                <a:lnTo>
                  <a:pt x="243" y="2279"/>
                </a:lnTo>
                <a:lnTo>
                  <a:pt x="238" y="2245"/>
                </a:lnTo>
                <a:lnTo>
                  <a:pt x="222" y="2182"/>
                </a:lnTo>
                <a:lnTo>
                  <a:pt x="207" y="2121"/>
                </a:lnTo>
                <a:lnTo>
                  <a:pt x="191" y="2061"/>
                </a:lnTo>
                <a:lnTo>
                  <a:pt x="171" y="1986"/>
                </a:lnTo>
                <a:lnTo>
                  <a:pt x="171" y="1986"/>
                </a:lnTo>
                <a:lnTo>
                  <a:pt x="164" y="1953"/>
                </a:lnTo>
                <a:lnTo>
                  <a:pt x="157" y="1920"/>
                </a:lnTo>
                <a:lnTo>
                  <a:pt x="150" y="1884"/>
                </a:lnTo>
                <a:lnTo>
                  <a:pt x="145" y="1847"/>
                </a:lnTo>
                <a:lnTo>
                  <a:pt x="139" y="1793"/>
                </a:lnTo>
                <a:lnTo>
                  <a:pt x="138" y="1742"/>
                </a:lnTo>
                <a:lnTo>
                  <a:pt x="140" y="1693"/>
                </a:lnTo>
                <a:lnTo>
                  <a:pt x="145" y="1647"/>
                </a:lnTo>
                <a:lnTo>
                  <a:pt x="153" y="1603"/>
                </a:lnTo>
                <a:lnTo>
                  <a:pt x="163" y="1562"/>
                </a:lnTo>
                <a:lnTo>
                  <a:pt x="175" y="1524"/>
                </a:lnTo>
                <a:lnTo>
                  <a:pt x="190" y="1488"/>
                </a:lnTo>
                <a:lnTo>
                  <a:pt x="205" y="1455"/>
                </a:lnTo>
                <a:lnTo>
                  <a:pt x="221" y="1424"/>
                </a:lnTo>
                <a:lnTo>
                  <a:pt x="238" y="1396"/>
                </a:lnTo>
                <a:lnTo>
                  <a:pt x="255" y="1371"/>
                </a:lnTo>
                <a:lnTo>
                  <a:pt x="264" y="1357"/>
                </a:lnTo>
                <a:lnTo>
                  <a:pt x="273" y="1343"/>
                </a:lnTo>
                <a:lnTo>
                  <a:pt x="281" y="1328"/>
                </a:lnTo>
                <a:lnTo>
                  <a:pt x="287" y="1312"/>
                </a:lnTo>
                <a:lnTo>
                  <a:pt x="288" y="1277"/>
                </a:lnTo>
                <a:lnTo>
                  <a:pt x="287" y="1240"/>
                </a:lnTo>
                <a:lnTo>
                  <a:pt x="284" y="1199"/>
                </a:lnTo>
                <a:lnTo>
                  <a:pt x="282" y="1180"/>
                </a:lnTo>
                <a:lnTo>
                  <a:pt x="279" y="1161"/>
                </a:lnTo>
                <a:lnTo>
                  <a:pt x="273" y="1139"/>
                </a:lnTo>
                <a:lnTo>
                  <a:pt x="267" y="1117"/>
                </a:lnTo>
                <a:lnTo>
                  <a:pt x="261" y="1099"/>
                </a:lnTo>
                <a:lnTo>
                  <a:pt x="256" y="1083"/>
                </a:lnTo>
                <a:lnTo>
                  <a:pt x="251" y="1062"/>
                </a:lnTo>
                <a:lnTo>
                  <a:pt x="247" y="1045"/>
                </a:lnTo>
                <a:lnTo>
                  <a:pt x="244" y="1033"/>
                </a:lnTo>
                <a:lnTo>
                  <a:pt x="241" y="1022"/>
                </a:lnTo>
                <a:lnTo>
                  <a:pt x="240" y="1013"/>
                </a:lnTo>
                <a:lnTo>
                  <a:pt x="238" y="1005"/>
                </a:lnTo>
                <a:lnTo>
                  <a:pt x="237" y="996"/>
                </a:lnTo>
                <a:lnTo>
                  <a:pt x="236" y="984"/>
                </a:lnTo>
                <a:lnTo>
                  <a:pt x="234" y="1004"/>
                </a:lnTo>
                <a:lnTo>
                  <a:pt x="231" y="1025"/>
                </a:lnTo>
                <a:lnTo>
                  <a:pt x="228" y="1051"/>
                </a:lnTo>
                <a:lnTo>
                  <a:pt x="224" y="1077"/>
                </a:lnTo>
                <a:lnTo>
                  <a:pt x="221" y="1103"/>
                </a:lnTo>
                <a:lnTo>
                  <a:pt x="218" y="1127"/>
                </a:lnTo>
                <a:lnTo>
                  <a:pt x="216" y="1147"/>
                </a:lnTo>
                <a:lnTo>
                  <a:pt x="215" y="1164"/>
                </a:lnTo>
                <a:lnTo>
                  <a:pt x="215" y="1207"/>
                </a:lnTo>
                <a:lnTo>
                  <a:pt x="214" y="1250"/>
                </a:lnTo>
                <a:lnTo>
                  <a:pt x="211" y="1293"/>
                </a:lnTo>
                <a:lnTo>
                  <a:pt x="206" y="1334"/>
                </a:lnTo>
                <a:lnTo>
                  <a:pt x="198" y="1375"/>
                </a:lnTo>
                <a:lnTo>
                  <a:pt x="186" y="1415"/>
                </a:lnTo>
                <a:lnTo>
                  <a:pt x="171" y="1457"/>
                </a:lnTo>
                <a:lnTo>
                  <a:pt x="171" y="1455"/>
                </a:lnTo>
                <a:lnTo>
                  <a:pt x="171" y="1453"/>
                </a:lnTo>
                <a:lnTo>
                  <a:pt x="149" y="1511"/>
                </a:lnTo>
                <a:lnTo>
                  <a:pt x="129" y="1569"/>
                </a:lnTo>
                <a:lnTo>
                  <a:pt x="117" y="1609"/>
                </a:lnTo>
                <a:lnTo>
                  <a:pt x="110" y="1648"/>
                </a:lnTo>
                <a:lnTo>
                  <a:pt x="105" y="1687"/>
                </a:lnTo>
                <a:lnTo>
                  <a:pt x="111" y="1714"/>
                </a:lnTo>
                <a:lnTo>
                  <a:pt x="117" y="1742"/>
                </a:lnTo>
                <a:lnTo>
                  <a:pt x="121" y="1765"/>
                </a:lnTo>
                <a:lnTo>
                  <a:pt x="122" y="1787"/>
                </a:lnTo>
                <a:lnTo>
                  <a:pt x="120" y="1808"/>
                </a:lnTo>
                <a:lnTo>
                  <a:pt x="117" y="1828"/>
                </a:lnTo>
                <a:lnTo>
                  <a:pt x="114" y="1849"/>
                </a:lnTo>
                <a:lnTo>
                  <a:pt x="111" y="1871"/>
                </a:lnTo>
                <a:lnTo>
                  <a:pt x="109" y="1894"/>
                </a:lnTo>
                <a:lnTo>
                  <a:pt x="99" y="1886"/>
                </a:lnTo>
                <a:lnTo>
                  <a:pt x="93" y="1877"/>
                </a:lnTo>
                <a:lnTo>
                  <a:pt x="91" y="1866"/>
                </a:lnTo>
                <a:lnTo>
                  <a:pt x="91" y="1855"/>
                </a:lnTo>
                <a:lnTo>
                  <a:pt x="92" y="1844"/>
                </a:lnTo>
                <a:lnTo>
                  <a:pt x="93" y="1831"/>
                </a:lnTo>
                <a:lnTo>
                  <a:pt x="93" y="1819"/>
                </a:lnTo>
                <a:lnTo>
                  <a:pt x="92" y="1807"/>
                </a:lnTo>
                <a:lnTo>
                  <a:pt x="87" y="1794"/>
                </a:lnTo>
                <a:lnTo>
                  <a:pt x="82" y="1798"/>
                </a:lnTo>
                <a:lnTo>
                  <a:pt x="78" y="1809"/>
                </a:lnTo>
                <a:lnTo>
                  <a:pt x="74" y="1823"/>
                </a:lnTo>
                <a:lnTo>
                  <a:pt x="71" y="1840"/>
                </a:lnTo>
                <a:lnTo>
                  <a:pt x="68" y="1858"/>
                </a:lnTo>
                <a:lnTo>
                  <a:pt x="66" y="1878"/>
                </a:lnTo>
                <a:lnTo>
                  <a:pt x="63" y="1896"/>
                </a:lnTo>
                <a:lnTo>
                  <a:pt x="60" y="1913"/>
                </a:lnTo>
                <a:lnTo>
                  <a:pt x="57" y="1925"/>
                </a:lnTo>
                <a:lnTo>
                  <a:pt x="52" y="1934"/>
                </a:lnTo>
                <a:lnTo>
                  <a:pt x="47" y="1938"/>
                </a:lnTo>
                <a:lnTo>
                  <a:pt x="47" y="1917"/>
                </a:lnTo>
                <a:lnTo>
                  <a:pt x="46" y="1897"/>
                </a:lnTo>
                <a:lnTo>
                  <a:pt x="43" y="1879"/>
                </a:lnTo>
                <a:lnTo>
                  <a:pt x="42" y="1877"/>
                </a:lnTo>
                <a:lnTo>
                  <a:pt x="41" y="1876"/>
                </a:lnTo>
                <a:lnTo>
                  <a:pt x="40" y="1876"/>
                </a:lnTo>
                <a:lnTo>
                  <a:pt x="40" y="1876"/>
                </a:lnTo>
                <a:lnTo>
                  <a:pt x="39" y="1890"/>
                </a:lnTo>
                <a:lnTo>
                  <a:pt x="38" y="1904"/>
                </a:lnTo>
                <a:lnTo>
                  <a:pt x="35" y="1916"/>
                </a:lnTo>
                <a:lnTo>
                  <a:pt x="31" y="1924"/>
                </a:lnTo>
                <a:lnTo>
                  <a:pt x="24" y="1928"/>
                </a:lnTo>
                <a:lnTo>
                  <a:pt x="23" y="1920"/>
                </a:lnTo>
                <a:lnTo>
                  <a:pt x="23" y="1910"/>
                </a:lnTo>
                <a:lnTo>
                  <a:pt x="23" y="1895"/>
                </a:lnTo>
                <a:lnTo>
                  <a:pt x="22" y="1880"/>
                </a:lnTo>
                <a:lnTo>
                  <a:pt x="19" y="1863"/>
                </a:lnTo>
                <a:lnTo>
                  <a:pt x="17" y="1869"/>
                </a:lnTo>
                <a:lnTo>
                  <a:pt x="15" y="1878"/>
                </a:lnTo>
                <a:lnTo>
                  <a:pt x="13" y="1887"/>
                </a:lnTo>
                <a:lnTo>
                  <a:pt x="10" y="1894"/>
                </a:lnTo>
                <a:lnTo>
                  <a:pt x="6" y="1899"/>
                </a:lnTo>
                <a:lnTo>
                  <a:pt x="0" y="1903"/>
                </a:lnTo>
                <a:lnTo>
                  <a:pt x="2" y="1889"/>
                </a:lnTo>
                <a:lnTo>
                  <a:pt x="3" y="1878"/>
                </a:lnTo>
                <a:lnTo>
                  <a:pt x="4" y="1866"/>
                </a:lnTo>
                <a:lnTo>
                  <a:pt x="5" y="1852"/>
                </a:lnTo>
                <a:lnTo>
                  <a:pt x="4" y="1849"/>
                </a:lnTo>
                <a:lnTo>
                  <a:pt x="4" y="1843"/>
                </a:lnTo>
                <a:lnTo>
                  <a:pt x="4" y="1836"/>
                </a:lnTo>
                <a:lnTo>
                  <a:pt x="4" y="1833"/>
                </a:lnTo>
                <a:lnTo>
                  <a:pt x="7" y="1817"/>
                </a:lnTo>
                <a:lnTo>
                  <a:pt x="9" y="1802"/>
                </a:lnTo>
                <a:lnTo>
                  <a:pt x="10" y="1792"/>
                </a:lnTo>
                <a:lnTo>
                  <a:pt x="12" y="1775"/>
                </a:lnTo>
                <a:lnTo>
                  <a:pt x="15" y="1757"/>
                </a:lnTo>
                <a:lnTo>
                  <a:pt x="16" y="1753"/>
                </a:lnTo>
                <a:lnTo>
                  <a:pt x="17" y="1747"/>
                </a:lnTo>
                <a:lnTo>
                  <a:pt x="19" y="1737"/>
                </a:lnTo>
                <a:lnTo>
                  <a:pt x="21" y="1728"/>
                </a:lnTo>
                <a:lnTo>
                  <a:pt x="22" y="1720"/>
                </a:lnTo>
                <a:lnTo>
                  <a:pt x="24" y="1711"/>
                </a:lnTo>
                <a:lnTo>
                  <a:pt x="28" y="1698"/>
                </a:lnTo>
                <a:lnTo>
                  <a:pt x="31" y="1685"/>
                </a:lnTo>
                <a:lnTo>
                  <a:pt x="35" y="1669"/>
                </a:lnTo>
                <a:lnTo>
                  <a:pt x="35" y="1667"/>
                </a:lnTo>
                <a:lnTo>
                  <a:pt x="37" y="1659"/>
                </a:lnTo>
                <a:lnTo>
                  <a:pt x="38" y="1648"/>
                </a:lnTo>
                <a:lnTo>
                  <a:pt x="40" y="1632"/>
                </a:lnTo>
                <a:lnTo>
                  <a:pt x="43" y="1615"/>
                </a:lnTo>
                <a:lnTo>
                  <a:pt x="46" y="1596"/>
                </a:lnTo>
                <a:lnTo>
                  <a:pt x="48" y="1577"/>
                </a:lnTo>
                <a:lnTo>
                  <a:pt x="51" y="1558"/>
                </a:lnTo>
                <a:lnTo>
                  <a:pt x="53" y="1540"/>
                </a:lnTo>
                <a:lnTo>
                  <a:pt x="55" y="1525"/>
                </a:lnTo>
                <a:lnTo>
                  <a:pt x="60" y="1473"/>
                </a:lnTo>
                <a:lnTo>
                  <a:pt x="65" y="1423"/>
                </a:lnTo>
                <a:lnTo>
                  <a:pt x="73" y="1372"/>
                </a:lnTo>
                <a:lnTo>
                  <a:pt x="86" y="1323"/>
                </a:lnTo>
                <a:lnTo>
                  <a:pt x="94" y="1288"/>
                </a:lnTo>
                <a:lnTo>
                  <a:pt x="99" y="1255"/>
                </a:lnTo>
                <a:lnTo>
                  <a:pt x="101" y="1223"/>
                </a:lnTo>
                <a:lnTo>
                  <a:pt x="102" y="1191"/>
                </a:lnTo>
                <a:lnTo>
                  <a:pt x="101" y="1155"/>
                </a:lnTo>
                <a:lnTo>
                  <a:pt x="100" y="1119"/>
                </a:lnTo>
                <a:lnTo>
                  <a:pt x="100" y="1077"/>
                </a:lnTo>
                <a:lnTo>
                  <a:pt x="99" y="1035"/>
                </a:lnTo>
                <a:lnTo>
                  <a:pt x="98" y="991"/>
                </a:lnTo>
                <a:lnTo>
                  <a:pt x="98" y="948"/>
                </a:lnTo>
                <a:lnTo>
                  <a:pt x="100" y="905"/>
                </a:lnTo>
                <a:lnTo>
                  <a:pt x="103" y="861"/>
                </a:lnTo>
                <a:lnTo>
                  <a:pt x="110" y="820"/>
                </a:lnTo>
                <a:lnTo>
                  <a:pt x="119" y="781"/>
                </a:lnTo>
                <a:lnTo>
                  <a:pt x="133" y="744"/>
                </a:lnTo>
                <a:lnTo>
                  <a:pt x="144" y="720"/>
                </a:lnTo>
                <a:lnTo>
                  <a:pt x="157" y="700"/>
                </a:lnTo>
                <a:lnTo>
                  <a:pt x="172" y="685"/>
                </a:lnTo>
                <a:lnTo>
                  <a:pt x="190" y="674"/>
                </a:lnTo>
                <a:lnTo>
                  <a:pt x="209" y="664"/>
                </a:lnTo>
                <a:lnTo>
                  <a:pt x="232" y="657"/>
                </a:lnTo>
                <a:lnTo>
                  <a:pt x="257" y="652"/>
                </a:lnTo>
                <a:lnTo>
                  <a:pt x="259" y="651"/>
                </a:lnTo>
                <a:lnTo>
                  <a:pt x="282" y="647"/>
                </a:lnTo>
                <a:lnTo>
                  <a:pt x="304" y="643"/>
                </a:lnTo>
                <a:lnTo>
                  <a:pt x="325" y="636"/>
                </a:lnTo>
                <a:lnTo>
                  <a:pt x="346" y="629"/>
                </a:lnTo>
                <a:lnTo>
                  <a:pt x="365" y="618"/>
                </a:lnTo>
                <a:lnTo>
                  <a:pt x="384" y="604"/>
                </a:lnTo>
                <a:lnTo>
                  <a:pt x="387" y="596"/>
                </a:lnTo>
                <a:lnTo>
                  <a:pt x="390" y="583"/>
                </a:lnTo>
                <a:lnTo>
                  <a:pt x="392" y="567"/>
                </a:lnTo>
                <a:lnTo>
                  <a:pt x="393" y="550"/>
                </a:lnTo>
                <a:lnTo>
                  <a:pt x="393" y="532"/>
                </a:lnTo>
                <a:lnTo>
                  <a:pt x="391" y="516"/>
                </a:lnTo>
                <a:lnTo>
                  <a:pt x="388" y="501"/>
                </a:lnTo>
                <a:lnTo>
                  <a:pt x="377" y="486"/>
                </a:lnTo>
                <a:lnTo>
                  <a:pt x="370" y="468"/>
                </a:lnTo>
                <a:lnTo>
                  <a:pt x="364" y="451"/>
                </a:lnTo>
                <a:lnTo>
                  <a:pt x="359" y="432"/>
                </a:lnTo>
                <a:lnTo>
                  <a:pt x="353" y="413"/>
                </a:lnTo>
                <a:lnTo>
                  <a:pt x="350" y="415"/>
                </a:lnTo>
                <a:lnTo>
                  <a:pt x="348" y="415"/>
                </a:lnTo>
                <a:lnTo>
                  <a:pt x="345" y="415"/>
                </a:lnTo>
                <a:lnTo>
                  <a:pt x="338" y="412"/>
                </a:lnTo>
                <a:lnTo>
                  <a:pt x="331" y="404"/>
                </a:lnTo>
                <a:lnTo>
                  <a:pt x="323" y="394"/>
                </a:lnTo>
                <a:lnTo>
                  <a:pt x="317" y="384"/>
                </a:lnTo>
                <a:lnTo>
                  <a:pt x="313" y="374"/>
                </a:lnTo>
                <a:lnTo>
                  <a:pt x="310" y="367"/>
                </a:lnTo>
                <a:lnTo>
                  <a:pt x="308" y="359"/>
                </a:lnTo>
                <a:lnTo>
                  <a:pt x="308" y="350"/>
                </a:lnTo>
                <a:lnTo>
                  <a:pt x="307" y="338"/>
                </a:lnTo>
                <a:lnTo>
                  <a:pt x="308" y="331"/>
                </a:lnTo>
                <a:lnTo>
                  <a:pt x="312" y="327"/>
                </a:lnTo>
                <a:lnTo>
                  <a:pt x="317" y="326"/>
                </a:lnTo>
                <a:lnTo>
                  <a:pt x="320" y="326"/>
                </a:lnTo>
                <a:lnTo>
                  <a:pt x="314" y="296"/>
                </a:lnTo>
                <a:lnTo>
                  <a:pt x="311" y="266"/>
                </a:lnTo>
                <a:lnTo>
                  <a:pt x="311" y="236"/>
                </a:lnTo>
                <a:lnTo>
                  <a:pt x="314" y="208"/>
                </a:lnTo>
                <a:lnTo>
                  <a:pt x="320" y="181"/>
                </a:lnTo>
                <a:lnTo>
                  <a:pt x="330" y="158"/>
                </a:lnTo>
                <a:lnTo>
                  <a:pt x="342" y="136"/>
                </a:lnTo>
                <a:lnTo>
                  <a:pt x="357" y="118"/>
                </a:lnTo>
                <a:lnTo>
                  <a:pt x="364" y="111"/>
                </a:lnTo>
                <a:lnTo>
                  <a:pt x="375" y="105"/>
                </a:lnTo>
                <a:lnTo>
                  <a:pt x="370" y="89"/>
                </a:lnTo>
                <a:lnTo>
                  <a:pt x="368" y="72"/>
                </a:lnTo>
                <a:lnTo>
                  <a:pt x="370" y="56"/>
                </a:lnTo>
                <a:lnTo>
                  <a:pt x="377" y="38"/>
                </a:lnTo>
                <a:lnTo>
                  <a:pt x="388" y="26"/>
                </a:lnTo>
                <a:lnTo>
                  <a:pt x="401" y="16"/>
                </a:lnTo>
                <a:lnTo>
                  <a:pt x="416" y="8"/>
                </a:lnTo>
                <a:lnTo>
                  <a:pt x="433" y="3"/>
                </a:lnTo>
                <a:lnTo>
                  <a:pt x="450" y="1"/>
                </a:lnTo>
                <a:lnTo>
                  <a:pt x="467" y="0"/>
                </a:lnTo>
                <a:lnTo>
                  <a:pt x="468" y="0"/>
                </a:lnTo>
                <a:lnTo>
                  <a:pt x="469"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solidFill>
                <a:srgbClr val="FF0000"/>
              </a:solidFill>
            </a:endParaRPr>
          </a:p>
        </p:txBody>
      </p:sp>
      <p:sp>
        <p:nvSpPr>
          <p:cNvPr id="117" name="Freeform 103">
            <a:extLst>
              <a:ext uri="{FF2B5EF4-FFF2-40B4-BE49-F238E27FC236}">
                <a16:creationId xmlns:a16="http://schemas.microsoft.com/office/drawing/2014/main" id="{A81A6C61-DD10-0B45-9019-EE7979854BDB}"/>
              </a:ext>
            </a:extLst>
          </p:cNvPr>
          <p:cNvSpPr>
            <a:spLocks/>
          </p:cNvSpPr>
          <p:nvPr userDrawn="1"/>
        </p:nvSpPr>
        <p:spPr bwMode="auto">
          <a:xfrm>
            <a:off x="7451726" y="3230561"/>
            <a:ext cx="322263" cy="1073150"/>
          </a:xfrm>
          <a:custGeom>
            <a:avLst/>
            <a:gdLst>
              <a:gd name="T0" fmla="*/ 789 w 1219"/>
              <a:gd name="T1" fmla="*/ 89 h 3378"/>
              <a:gd name="T2" fmla="*/ 784 w 1219"/>
              <a:gd name="T3" fmla="*/ 225 h 3378"/>
              <a:gd name="T4" fmla="*/ 811 w 1219"/>
              <a:gd name="T5" fmla="*/ 304 h 3378"/>
              <a:gd name="T6" fmla="*/ 765 w 1219"/>
              <a:gd name="T7" fmla="*/ 364 h 3378"/>
              <a:gd name="T8" fmla="*/ 724 w 1219"/>
              <a:gd name="T9" fmla="*/ 445 h 3378"/>
              <a:gd name="T10" fmla="*/ 797 w 1219"/>
              <a:gd name="T11" fmla="*/ 568 h 3378"/>
              <a:gd name="T12" fmla="*/ 1095 w 1219"/>
              <a:gd name="T13" fmla="*/ 686 h 3378"/>
              <a:gd name="T14" fmla="*/ 1137 w 1219"/>
              <a:gd name="T15" fmla="*/ 951 h 3378"/>
              <a:gd name="T16" fmla="*/ 1193 w 1219"/>
              <a:gd name="T17" fmla="*/ 1307 h 3378"/>
              <a:gd name="T18" fmla="*/ 1178 w 1219"/>
              <a:gd name="T19" fmla="*/ 1688 h 3378"/>
              <a:gd name="T20" fmla="*/ 1145 w 1219"/>
              <a:gd name="T21" fmla="*/ 1933 h 3378"/>
              <a:gd name="T22" fmla="*/ 1068 w 1219"/>
              <a:gd name="T23" fmla="*/ 1994 h 3378"/>
              <a:gd name="T24" fmla="*/ 1059 w 1219"/>
              <a:gd name="T25" fmla="*/ 1940 h 3378"/>
              <a:gd name="T26" fmla="*/ 1032 w 1219"/>
              <a:gd name="T27" fmla="*/ 1908 h 3378"/>
              <a:gd name="T28" fmla="*/ 1005 w 1219"/>
              <a:gd name="T29" fmla="*/ 1874 h 3378"/>
              <a:gd name="T30" fmla="*/ 1050 w 1219"/>
              <a:gd name="T31" fmla="*/ 1621 h 3378"/>
              <a:gd name="T32" fmla="*/ 1028 w 1219"/>
              <a:gd name="T33" fmla="*/ 1329 h 3378"/>
              <a:gd name="T34" fmla="*/ 941 w 1219"/>
              <a:gd name="T35" fmla="*/ 1158 h 3378"/>
              <a:gd name="T36" fmla="*/ 917 w 1219"/>
              <a:gd name="T37" fmla="*/ 1508 h 3378"/>
              <a:gd name="T38" fmla="*/ 981 w 1219"/>
              <a:gd name="T39" fmla="*/ 1830 h 3378"/>
              <a:gd name="T40" fmla="*/ 934 w 1219"/>
              <a:gd name="T41" fmla="*/ 2258 h 3378"/>
              <a:gd name="T42" fmla="*/ 913 w 1219"/>
              <a:gd name="T43" fmla="*/ 2582 h 3378"/>
              <a:gd name="T44" fmla="*/ 874 w 1219"/>
              <a:gd name="T45" fmla="*/ 2927 h 3378"/>
              <a:gd name="T46" fmla="*/ 857 w 1219"/>
              <a:gd name="T47" fmla="*/ 3296 h 3378"/>
              <a:gd name="T48" fmla="*/ 823 w 1219"/>
              <a:gd name="T49" fmla="*/ 3378 h 3378"/>
              <a:gd name="T50" fmla="*/ 659 w 1219"/>
              <a:gd name="T51" fmla="*/ 3274 h 3378"/>
              <a:gd name="T52" fmla="*/ 665 w 1219"/>
              <a:gd name="T53" fmla="*/ 3163 h 3378"/>
              <a:gd name="T54" fmla="*/ 659 w 1219"/>
              <a:gd name="T55" fmla="*/ 2664 h 3378"/>
              <a:gd name="T56" fmla="*/ 663 w 1219"/>
              <a:gd name="T57" fmla="*/ 2370 h 3378"/>
              <a:gd name="T58" fmla="*/ 627 w 1219"/>
              <a:gd name="T59" fmla="*/ 1849 h 3378"/>
              <a:gd name="T60" fmla="*/ 596 w 1219"/>
              <a:gd name="T61" fmla="*/ 1943 h 3378"/>
              <a:gd name="T62" fmla="*/ 534 w 1219"/>
              <a:gd name="T63" fmla="*/ 2508 h 3378"/>
              <a:gd name="T64" fmla="*/ 557 w 1219"/>
              <a:gd name="T65" fmla="*/ 2809 h 3378"/>
              <a:gd name="T66" fmla="*/ 550 w 1219"/>
              <a:gd name="T67" fmla="*/ 3179 h 3378"/>
              <a:gd name="T68" fmla="*/ 555 w 1219"/>
              <a:gd name="T69" fmla="*/ 3325 h 3378"/>
              <a:gd name="T70" fmla="*/ 335 w 1219"/>
              <a:gd name="T71" fmla="*/ 3373 h 3378"/>
              <a:gd name="T72" fmla="*/ 402 w 1219"/>
              <a:gd name="T73" fmla="*/ 3185 h 3378"/>
              <a:gd name="T74" fmla="*/ 314 w 1219"/>
              <a:gd name="T75" fmla="*/ 2823 h 3378"/>
              <a:gd name="T76" fmla="*/ 321 w 1219"/>
              <a:gd name="T77" fmla="*/ 2459 h 3378"/>
              <a:gd name="T78" fmla="*/ 250 w 1219"/>
              <a:gd name="T79" fmla="*/ 2123 h 3378"/>
              <a:gd name="T80" fmla="*/ 244 w 1219"/>
              <a:gd name="T81" fmla="*/ 1770 h 3378"/>
              <a:gd name="T82" fmla="*/ 322 w 1219"/>
              <a:gd name="T83" fmla="*/ 1421 h 3378"/>
              <a:gd name="T84" fmla="*/ 262 w 1219"/>
              <a:gd name="T85" fmla="*/ 1106 h 3378"/>
              <a:gd name="T86" fmla="*/ 193 w 1219"/>
              <a:gd name="T87" fmla="*/ 1420 h 3378"/>
              <a:gd name="T88" fmla="*/ 164 w 1219"/>
              <a:gd name="T89" fmla="*/ 1685 h 3378"/>
              <a:gd name="T90" fmla="*/ 223 w 1219"/>
              <a:gd name="T91" fmla="*/ 1919 h 3378"/>
              <a:gd name="T92" fmla="*/ 178 w 1219"/>
              <a:gd name="T93" fmla="*/ 1871 h 3378"/>
              <a:gd name="T94" fmla="*/ 169 w 1219"/>
              <a:gd name="T95" fmla="*/ 1966 h 3378"/>
              <a:gd name="T96" fmla="*/ 145 w 1219"/>
              <a:gd name="T97" fmla="*/ 1986 h 3378"/>
              <a:gd name="T98" fmla="*/ 46 w 1219"/>
              <a:gd name="T99" fmla="*/ 1866 h 3378"/>
              <a:gd name="T100" fmla="*/ 33 w 1219"/>
              <a:gd name="T101" fmla="*/ 1646 h 3378"/>
              <a:gd name="T102" fmla="*/ 42 w 1219"/>
              <a:gd name="T103" fmla="*/ 1251 h 3378"/>
              <a:gd name="T104" fmla="*/ 97 w 1219"/>
              <a:gd name="T105" fmla="*/ 891 h 3378"/>
              <a:gd name="T106" fmla="*/ 180 w 1219"/>
              <a:gd name="T107" fmla="*/ 637 h 3378"/>
              <a:gd name="T108" fmla="*/ 460 w 1219"/>
              <a:gd name="T109" fmla="*/ 561 h 3378"/>
              <a:gd name="T110" fmla="*/ 491 w 1219"/>
              <a:gd name="T111" fmla="*/ 444 h 3378"/>
              <a:gd name="T112" fmla="*/ 450 w 1219"/>
              <a:gd name="T113" fmla="*/ 342 h 3378"/>
              <a:gd name="T114" fmla="*/ 400 w 1219"/>
              <a:gd name="T115" fmla="*/ 280 h 3378"/>
              <a:gd name="T116" fmla="*/ 435 w 1219"/>
              <a:gd name="T117" fmla="*/ 221 h 3378"/>
              <a:gd name="T118" fmla="*/ 475 w 1219"/>
              <a:gd name="T119" fmla="*/ 35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9" h="3378">
                <a:moveTo>
                  <a:pt x="610" y="0"/>
                </a:moveTo>
                <a:lnTo>
                  <a:pt x="624" y="0"/>
                </a:lnTo>
                <a:lnTo>
                  <a:pt x="633" y="2"/>
                </a:lnTo>
                <a:lnTo>
                  <a:pt x="643" y="3"/>
                </a:lnTo>
                <a:lnTo>
                  <a:pt x="651" y="4"/>
                </a:lnTo>
                <a:lnTo>
                  <a:pt x="667" y="6"/>
                </a:lnTo>
                <a:lnTo>
                  <a:pt x="685" y="10"/>
                </a:lnTo>
                <a:lnTo>
                  <a:pt x="705" y="15"/>
                </a:lnTo>
                <a:lnTo>
                  <a:pt x="724" y="24"/>
                </a:lnTo>
                <a:lnTo>
                  <a:pt x="743" y="35"/>
                </a:lnTo>
                <a:lnTo>
                  <a:pt x="761" y="49"/>
                </a:lnTo>
                <a:lnTo>
                  <a:pt x="776" y="67"/>
                </a:lnTo>
                <a:lnTo>
                  <a:pt x="789" y="89"/>
                </a:lnTo>
                <a:lnTo>
                  <a:pt x="798" y="114"/>
                </a:lnTo>
                <a:lnTo>
                  <a:pt x="800" y="115"/>
                </a:lnTo>
                <a:lnTo>
                  <a:pt x="800" y="116"/>
                </a:lnTo>
                <a:lnTo>
                  <a:pt x="803" y="131"/>
                </a:lnTo>
                <a:lnTo>
                  <a:pt x="803" y="148"/>
                </a:lnTo>
                <a:lnTo>
                  <a:pt x="801" y="167"/>
                </a:lnTo>
                <a:lnTo>
                  <a:pt x="796" y="188"/>
                </a:lnTo>
                <a:lnTo>
                  <a:pt x="788" y="208"/>
                </a:lnTo>
                <a:lnTo>
                  <a:pt x="788" y="209"/>
                </a:lnTo>
                <a:lnTo>
                  <a:pt x="784" y="217"/>
                </a:lnTo>
                <a:lnTo>
                  <a:pt x="783" y="221"/>
                </a:lnTo>
                <a:lnTo>
                  <a:pt x="783" y="223"/>
                </a:lnTo>
                <a:lnTo>
                  <a:pt x="784" y="225"/>
                </a:lnTo>
                <a:lnTo>
                  <a:pt x="785" y="229"/>
                </a:lnTo>
                <a:lnTo>
                  <a:pt x="785" y="235"/>
                </a:lnTo>
                <a:lnTo>
                  <a:pt x="785" y="247"/>
                </a:lnTo>
                <a:lnTo>
                  <a:pt x="790" y="243"/>
                </a:lnTo>
                <a:lnTo>
                  <a:pt x="795" y="241"/>
                </a:lnTo>
                <a:lnTo>
                  <a:pt x="798" y="240"/>
                </a:lnTo>
                <a:lnTo>
                  <a:pt x="805" y="241"/>
                </a:lnTo>
                <a:lnTo>
                  <a:pt x="812" y="246"/>
                </a:lnTo>
                <a:lnTo>
                  <a:pt x="816" y="256"/>
                </a:lnTo>
                <a:lnTo>
                  <a:pt x="818" y="268"/>
                </a:lnTo>
                <a:lnTo>
                  <a:pt x="818" y="280"/>
                </a:lnTo>
                <a:lnTo>
                  <a:pt x="815" y="294"/>
                </a:lnTo>
                <a:lnTo>
                  <a:pt x="811" y="304"/>
                </a:lnTo>
                <a:lnTo>
                  <a:pt x="804" y="316"/>
                </a:lnTo>
                <a:lnTo>
                  <a:pt x="796" y="328"/>
                </a:lnTo>
                <a:lnTo>
                  <a:pt x="788" y="339"/>
                </a:lnTo>
                <a:lnTo>
                  <a:pt x="782" y="348"/>
                </a:lnTo>
                <a:lnTo>
                  <a:pt x="781" y="349"/>
                </a:lnTo>
                <a:lnTo>
                  <a:pt x="778" y="349"/>
                </a:lnTo>
                <a:lnTo>
                  <a:pt x="776" y="349"/>
                </a:lnTo>
                <a:lnTo>
                  <a:pt x="772" y="347"/>
                </a:lnTo>
                <a:lnTo>
                  <a:pt x="770" y="344"/>
                </a:lnTo>
                <a:lnTo>
                  <a:pt x="769" y="341"/>
                </a:lnTo>
                <a:lnTo>
                  <a:pt x="768" y="342"/>
                </a:lnTo>
                <a:lnTo>
                  <a:pt x="766" y="354"/>
                </a:lnTo>
                <a:lnTo>
                  <a:pt x="765" y="364"/>
                </a:lnTo>
                <a:lnTo>
                  <a:pt x="764" y="370"/>
                </a:lnTo>
                <a:lnTo>
                  <a:pt x="762" y="375"/>
                </a:lnTo>
                <a:lnTo>
                  <a:pt x="759" y="380"/>
                </a:lnTo>
                <a:lnTo>
                  <a:pt x="759" y="382"/>
                </a:lnTo>
                <a:lnTo>
                  <a:pt x="756" y="390"/>
                </a:lnTo>
                <a:lnTo>
                  <a:pt x="752" y="398"/>
                </a:lnTo>
                <a:lnTo>
                  <a:pt x="744" y="415"/>
                </a:lnTo>
                <a:lnTo>
                  <a:pt x="738" y="426"/>
                </a:lnTo>
                <a:lnTo>
                  <a:pt x="733" y="435"/>
                </a:lnTo>
                <a:lnTo>
                  <a:pt x="730" y="440"/>
                </a:lnTo>
                <a:lnTo>
                  <a:pt x="726" y="444"/>
                </a:lnTo>
                <a:lnTo>
                  <a:pt x="724" y="445"/>
                </a:lnTo>
                <a:lnTo>
                  <a:pt x="724" y="445"/>
                </a:lnTo>
                <a:lnTo>
                  <a:pt x="724" y="455"/>
                </a:lnTo>
                <a:lnTo>
                  <a:pt x="723" y="467"/>
                </a:lnTo>
                <a:lnTo>
                  <a:pt x="722" y="483"/>
                </a:lnTo>
                <a:lnTo>
                  <a:pt x="721" y="499"/>
                </a:lnTo>
                <a:lnTo>
                  <a:pt x="721" y="515"/>
                </a:lnTo>
                <a:lnTo>
                  <a:pt x="723" y="530"/>
                </a:lnTo>
                <a:lnTo>
                  <a:pt x="725" y="544"/>
                </a:lnTo>
                <a:lnTo>
                  <a:pt x="730" y="553"/>
                </a:lnTo>
                <a:lnTo>
                  <a:pt x="737" y="559"/>
                </a:lnTo>
                <a:lnTo>
                  <a:pt x="745" y="559"/>
                </a:lnTo>
                <a:lnTo>
                  <a:pt x="759" y="561"/>
                </a:lnTo>
                <a:lnTo>
                  <a:pt x="776" y="564"/>
                </a:lnTo>
                <a:lnTo>
                  <a:pt x="797" y="568"/>
                </a:lnTo>
                <a:lnTo>
                  <a:pt x="820" y="575"/>
                </a:lnTo>
                <a:lnTo>
                  <a:pt x="843" y="582"/>
                </a:lnTo>
                <a:lnTo>
                  <a:pt x="868" y="591"/>
                </a:lnTo>
                <a:lnTo>
                  <a:pt x="891" y="601"/>
                </a:lnTo>
                <a:lnTo>
                  <a:pt x="913" y="613"/>
                </a:lnTo>
                <a:lnTo>
                  <a:pt x="932" y="612"/>
                </a:lnTo>
                <a:lnTo>
                  <a:pt x="962" y="614"/>
                </a:lnTo>
                <a:lnTo>
                  <a:pt x="991" y="620"/>
                </a:lnTo>
                <a:lnTo>
                  <a:pt x="1016" y="628"/>
                </a:lnTo>
                <a:lnTo>
                  <a:pt x="1038" y="637"/>
                </a:lnTo>
                <a:lnTo>
                  <a:pt x="1060" y="650"/>
                </a:lnTo>
                <a:lnTo>
                  <a:pt x="1079" y="666"/>
                </a:lnTo>
                <a:lnTo>
                  <a:pt x="1095" y="686"/>
                </a:lnTo>
                <a:lnTo>
                  <a:pt x="1110" y="708"/>
                </a:lnTo>
                <a:lnTo>
                  <a:pt x="1119" y="729"/>
                </a:lnTo>
                <a:lnTo>
                  <a:pt x="1126" y="752"/>
                </a:lnTo>
                <a:lnTo>
                  <a:pt x="1129" y="774"/>
                </a:lnTo>
                <a:lnTo>
                  <a:pt x="1130" y="792"/>
                </a:lnTo>
                <a:lnTo>
                  <a:pt x="1127" y="813"/>
                </a:lnTo>
                <a:lnTo>
                  <a:pt x="1125" y="835"/>
                </a:lnTo>
                <a:lnTo>
                  <a:pt x="1123" y="855"/>
                </a:lnTo>
                <a:lnTo>
                  <a:pt x="1121" y="875"/>
                </a:lnTo>
                <a:lnTo>
                  <a:pt x="1121" y="891"/>
                </a:lnTo>
                <a:lnTo>
                  <a:pt x="1124" y="910"/>
                </a:lnTo>
                <a:lnTo>
                  <a:pt x="1130" y="929"/>
                </a:lnTo>
                <a:lnTo>
                  <a:pt x="1137" y="951"/>
                </a:lnTo>
                <a:lnTo>
                  <a:pt x="1145" y="973"/>
                </a:lnTo>
                <a:lnTo>
                  <a:pt x="1153" y="992"/>
                </a:lnTo>
                <a:lnTo>
                  <a:pt x="1159" y="1010"/>
                </a:lnTo>
                <a:lnTo>
                  <a:pt x="1170" y="1047"/>
                </a:lnTo>
                <a:lnTo>
                  <a:pt x="1176" y="1083"/>
                </a:lnTo>
                <a:lnTo>
                  <a:pt x="1178" y="1119"/>
                </a:lnTo>
                <a:lnTo>
                  <a:pt x="1178" y="1156"/>
                </a:lnTo>
                <a:lnTo>
                  <a:pt x="1176" y="1194"/>
                </a:lnTo>
                <a:lnTo>
                  <a:pt x="1175" y="1231"/>
                </a:lnTo>
                <a:lnTo>
                  <a:pt x="1176" y="1251"/>
                </a:lnTo>
                <a:lnTo>
                  <a:pt x="1180" y="1271"/>
                </a:lnTo>
                <a:lnTo>
                  <a:pt x="1186" y="1289"/>
                </a:lnTo>
                <a:lnTo>
                  <a:pt x="1193" y="1307"/>
                </a:lnTo>
                <a:lnTo>
                  <a:pt x="1200" y="1327"/>
                </a:lnTo>
                <a:lnTo>
                  <a:pt x="1208" y="1348"/>
                </a:lnTo>
                <a:lnTo>
                  <a:pt x="1213" y="1372"/>
                </a:lnTo>
                <a:lnTo>
                  <a:pt x="1217" y="1399"/>
                </a:lnTo>
                <a:lnTo>
                  <a:pt x="1219" y="1430"/>
                </a:lnTo>
                <a:lnTo>
                  <a:pt x="1217" y="1475"/>
                </a:lnTo>
                <a:lnTo>
                  <a:pt x="1211" y="1519"/>
                </a:lnTo>
                <a:lnTo>
                  <a:pt x="1204" y="1561"/>
                </a:lnTo>
                <a:lnTo>
                  <a:pt x="1195" y="1603"/>
                </a:lnTo>
                <a:lnTo>
                  <a:pt x="1185" y="1646"/>
                </a:lnTo>
                <a:lnTo>
                  <a:pt x="1183" y="1659"/>
                </a:lnTo>
                <a:lnTo>
                  <a:pt x="1180" y="1673"/>
                </a:lnTo>
                <a:lnTo>
                  <a:pt x="1178" y="1688"/>
                </a:lnTo>
                <a:lnTo>
                  <a:pt x="1176" y="1701"/>
                </a:lnTo>
                <a:lnTo>
                  <a:pt x="1173" y="1710"/>
                </a:lnTo>
                <a:lnTo>
                  <a:pt x="1172" y="1713"/>
                </a:lnTo>
                <a:lnTo>
                  <a:pt x="1171" y="1729"/>
                </a:lnTo>
                <a:lnTo>
                  <a:pt x="1170" y="1747"/>
                </a:lnTo>
                <a:lnTo>
                  <a:pt x="1170" y="1766"/>
                </a:lnTo>
                <a:lnTo>
                  <a:pt x="1171" y="1789"/>
                </a:lnTo>
                <a:lnTo>
                  <a:pt x="1173" y="1816"/>
                </a:lnTo>
                <a:lnTo>
                  <a:pt x="1175" y="1842"/>
                </a:lnTo>
                <a:lnTo>
                  <a:pt x="1173" y="1866"/>
                </a:lnTo>
                <a:lnTo>
                  <a:pt x="1167" y="1891"/>
                </a:lnTo>
                <a:lnTo>
                  <a:pt x="1158" y="1914"/>
                </a:lnTo>
                <a:lnTo>
                  <a:pt x="1145" y="1933"/>
                </a:lnTo>
                <a:lnTo>
                  <a:pt x="1137" y="1943"/>
                </a:lnTo>
                <a:lnTo>
                  <a:pt x="1129" y="1953"/>
                </a:lnTo>
                <a:lnTo>
                  <a:pt x="1119" y="1964"/>
                </a:lnTo>
                <a:lnTo>
                  <a:pt x="1108" y="1974"/>
                </a:lnTo>
                <a:lnTo>
                  <a:pt x="1098" y="1981"/>
                </a:lnTo>
                <a:lnTo>
                  <a:pt x="1086" y="1985"/>
                </a:lnTo>
                <a:lnTo>
                  <a:pt x="1073" y="1985"/>
                </a:lnTo>
                <a:lnTo>
                  <a:pt x="1073" y="1985"/>
                </a:lnTo>
                <a:lnTo>
                  <a:pt x="1073" y="1985"/>
                </a:lnTo>
                <a:lnTo>
                  <a:pt x="1073" y="1986"/>
                </a:lnTo>
                <a:lnTo>
                  <a:pt x="1071" y="1990"/>
                </a:lnTo>
                <a:lnTo>
                  <a:pt x="1070" y="1993"/>
                </a:lnTo>
                <a:lnTo>
                  <a:pt x="1068" y="1994"/>
                </a:lnTo>
                <a:lnTo>
                  <a:pt x="1067" y="1996"/>
                </a:lnTo>
                <a:lnTo>
                  <a:pt x="1067" y="1996"/>
                </a:lnTo>
                <a:lnTo>
                  <a:pt x="1067" y="1997"/>
                </a:lnTo>
                <a:lnTo>
                  <a:pt x="1067" y="1997"/>
                </a:lnTo>
                <a:lnTo>
                  <a:pt x="1057" y="1996"/>
                </a:lnTo>
                <a:lnTo>
                  <a:pt x="1051" y="1994"/>
                </a:lnTo>
                <a:lnTo>
                  <a:pt x="1047" y="1989"/>
                </a:lnTo>
                <a:lnTo>
                  <a:pt x="1046" y="1983"/>
                </a:lnTo>
                <a:lnTo>
                  <a:pt x="1047" y="1976"/>
                </a:lnTo>
                <a:lnTo>
                  <a:pt x="1050" y="1966"/>
                </a:lnTo>
                <a:lnTo>
                  <a:pt x="1053" y="1957"/>
                </a:lnTo>
                <a:lnTo>
                  <a:pt x="1057" y="1949"/>
                </a:lnTo>
                <a:lnTo>
                  <a:pt x="1059" y="1940"/>
                </a:lnTo>
                <a:lnTo>
                  <a:pt x="1062" y="1923"/>
                </a:lnTo>
                <a:lnTo>
                  <a:pt x="1065" y="1906"/>
                </a:lnTo>
                <a:lnTo>
                  <a:pt x="1066" y="1885"/>
                </a:lnTo>
                <a:lnTo>
                  <a:pt x="1065" y="1865"/>
                </a:lnTo>
                <a:lnTo>
                  <a:pt x="1062" y="1848"/>
                </a:lnTo>
                <a:lnTo>
                  <a:pt x="1057" y="1832"/>
                </a:lnTo>
                <a:lnTo>
                  <a:pt x="1050" y="1839"/>
                </a:lnTo>
                <a:lnTo>
                  <a:pt x="1045" y="1847"/>
                </a:lnTo>
                <a:lnTo>
                  <a:pt x="1042" y="1858"/>
                </a:lnTo>
                <a:lnTo>
                  <a:pt x="1040" y="1871"/>
                </a:lnTo>
                <a:lnTo>
                  <a:pt x="1038" y="1883"/>
                </a:lnTo>
                <a:lnTo>
                  <a:pt x="1035" y="1895"/>
                </a:lnTo>
                <a:lnTo>
                  <a:pt x="1032" y="1908"/>
                </a:lnTo>
                <a:lnTo>
                  <a:pt x="1027" y="1918"/>
                </a:lnTo>
                <a:lnTo>
                  <a:pt x="1020" y="1926"/>
                </a:lnTo>
                <a:lnTo>
                  <a:pt x="1011" y="1931"/>
                </a:lnTo>
                <a:lnTo>
                  <a:pt x="998" y="1933"/>
                </a:lnTo>
                <a:lnTo>
                  <a:pt x="996" y="1933"/>
                </a:lnTo>
                <a:lnTo>
                  <a:pt x="996" y="1933"/>
                </a:lnTo>
                <a:lnTo>
                  <a:pt x="996" y="1933"/>
                </a:lnTo>
                <a:lnTo>
                  <a:pt x="996" y="1933"/>
                </a:lnTo>
                <a:lnTo>
                  <a:pt x="994" y="1928"/>
                </a:lnTo>
                <a:lnTo>
                  <a:pt x="995" y="1919"/>
                </a:lnTo>
                <a:lnTo>
                  <a:pt x="998" y="1907"/>
                </a:lnTo>
                <a:lnTo>
                  <a:pt x="1001" y="1891"/>
                </a:lnTo>
                <a:lnTo>
                  <a:pt x="1005" y="1874"/>
                </a:lnTo>
                <a:lnTo>
                  <a:pt x="1007" y="1853"/>
                </a:lnTo>
                <a:lnTo>
                  <a:pt x="1007" y="1831"/>
                </a:lnTo>
                <a:lnTo>
                  <a:pt x="1008" y="1814"/>
                </a:lnTo>
                <a:lnTo>
                  <a:pt x="1013" y="1796"/>
                </a:lnTo>
                <a:lnTo>
                  <a:pt x="1021" y="1781"/>
                </a:lnTo>
                <a:lnTo>
                  <a:pt x="1031" y="1765"/>
                </a:lnTo>
                <a:lnTo>
                  <a:pt x="1039" y="1749"/>
                </a:lnTo>
                <a:lnTo>
                  <a:pt x="1046" y="1732"/>
                </a:lnTo>
                <a:lnTo>
                  <a:pt x="1052" y="1709"/>
                </a:lnTo>
                <a:lnTo>
                  <a:pt x="1055" y="1685"/>
                </a:lnTo>
                <a:lnTo>
                  <a:pt x="1055" y="1660"/>
                </a:lnTo>
                <a:lnTo>
                  <a:pt x="1054" y="1660"/>
                </a:lnTo>
                <a:lnTo>
                  <a:pt x="1050" y="1621"/>
                </a:lnTo>
                <a:lnTo>
                  <a:pt x="1042" y="1582"/>
                </a:lnTo>
                <a:lnTo>
                  <a:pt x="1033" y="1542"/>
                </a:lnTo>
                <a:lnTo>
                  <a:pt x="1032" y="1538"/>
                </a:lnTo>
                <a:lnTo>
                  <a:pt x="1031" y="1534"/>
                </a:lnTo>
                <a:lnTo>
                  <a:pt x="1029" y="1530"/>
                </a:lnTo>
                <a:lnTo>
                  <a:pt x="1027" y="1522"/>
                </a:lnTo>
                <a:lnTo>
                  <a:pt x="1026" y="1515"/>
                </a:lnTo>
                <a:lnTo>
                  <a:pt x="1021" y="1484"/>
                </a:lnTo>
                <a:lnTo>
                  <a:pt x="1021" y="1452"/>
                </a:lnTo>
                <a:lnTo>
                  <a:pt x="1024" y="1420"/>
                </a:lnTo>
                <a:lnTo>
                  <a:pt x="1027" y="1389"/>
                </a:lnTo>
                <a:lnTo>
                  <a:pt x="1028" y="1358"/>
                </a:lnTo>
                <a:lnTo>
                  <a:pt x="1028" y="1329"/>
                </a:lnTo>
                <a:lnTo>
                  <a:pt x="1022" y="1300"/>
                </a:lnTo>
                <a:lnTo>
                  <a:pt x="1015" y="1284"/>
                </a:lnTo>
                <a:lnTo>
                  <a:pt x="1005" y="1267"/>
                </a:lnTo>
                <a:lnTo>
                  <a:pt x="994" y="1248"/>
                </a:lnTo>
                <a:lnTo>
                  <a:pt x="981" y="1229"/>
                </a:lnTo>
                <a:lnTo>
                  <a:pt x="970" y="1207"/>
                </a:lnTo>
                <a:lnTo>
                  <a:pt x="961" y="1184"/>
                </a:lnTo>
                <a:lnTo>
                  <a:pt x="954" y="1160"/>
                </a:lnTo>
                <a:lnTo>
                  <a:pt x="953" y="1134"/>
                </a:lnTo>
                <a:lnTo>
                  <a:pt x="956" y="1106"/>
                </a:lnTo>
                <a:lnTo>
                  <a:pt x="948" y="1121"/>
                </a:lnTo>
                <a:lnTo>
                  <a:pt x="943" y="1139"/>
                </a:lnTo>
                <a:lnTo>
                  <a:pt x="941" y="1158"/>
                </a:lnTo>
                <a:lnTo>
                  <a:pt x="939" y="1176"/>
                </a:lnTo>
                <a:lnTo>
                  <a:pt x="935" y="1194"/>
                </a:lnTo>
                <a:lnTo>
                  <a:pt x="925" y="1225"/>
                </a:lnTo>
                <a:lnTo>
                  <a:pt x="914" y="1256"/>
                </a:lnTo>
                <a:lnTo>
                  <a:pt x="904" y="1287"/>
                </a:lnTo>
                <a:lnTo>
                  <a:pt x="900" y="1316"/>
                </a:lnTo>
                <a:lnTo>
                  <a:pt x="896" y="1343"/>
                </a:lnTo>
                <a:lnTo>
                  <a:pt x="894" y="1368"/>
                </a:lnTo>
                <a:lnTo>
                  <a:pt x="895" y="1394"/>
                </a:lnTo>
                <a:lnTo>
                  <a:pt x="896" y="1421"/>
                </a:lnTo>
                <a:lnTo>
                  <a:pt x="900" y="1452"/>
                </a:lnTo>
                <a:lnTo>
                  <a:pt x="907" y="1480"/>
                </a:lnTo>
                <a:lnTo>
                  <a:pt x="917" y="1508"/>
                </a:lnTo>
                <a:lnTo>
                  <a:pt x="930" y="1536"/>
                </a:lnTo>
                <a:lnTo>
                  <a:pt x="945" y="1564"/>
                </a:lnTo>
                <a:lnTo>
                  <a:pt x="956" y="1593"/>
                </a:lnTo>
                <a:lnTo>
                  <a:pt x="963" y="1622"/>
                </a:lnTo>
                <a:lnTo>
                  <a:pt x="966" y="1629"/>
                </a:lnTo>
                <a:lnTo>
                  <a:pt x="967" y="1637"/>
                </a:lnTo>
                <a:lnTo>
                  <a:pt x="969" y="1672"/>
                </a:lnTo>
                <a:lnTo>
                  <a:pt x="972" y="1705"/>
                </a:lnTo>
                <a:lnTo>
                  <a:pt x="973" y="1737"/>
                </a:lnTo>
                <a:lnTo>
                  <a:pt x="974" y="1770"/>
                </a:lnTo>
                <a:lnTo>
                  <a:pt x="975" y="1777"/>
                </a:lnTo>
                <a:lnTo>
                  <a:pt x="978" y="1800"/>
                </a:lnTo>
                <a:lnTo>
                  <a:pt x="981" y="1830"/>
                </a:lnTo>
                <a:lnTo>
                  <a:pt x="982" y="1865"/>
                </a:lnTo>
                <a:lnTo>
                  <a:pt x="981" y="1898"/>
                </a:lnTo>
                <a:lnTo>
                  <a:pt x="978" y="1930"/>
                </a:lnTo>
                <a:lnTo>
                  <a:pt x="975" y="1964"/>
                </a:lnTo>
                <a:lnTo>
                  <a:pt x="974" y="2001"/>
                </a:lnTo>
                <a:lnTo>
                  <a:pt x="975" y="2019"/>
                </a:lnTo>
                <a:lnTo>
                  <a:pt x="975" y="2051"/>
                </a:lnTo>
                <a:lnTo>
                  <a:pt x="973" y="2086"/>
                </a:lnTo>
                <a:lnTo>
                  <a:pt x="969" y="2123"/>
                </a:lnTo>
                <a:lnTo>
                  <a:pt x="962" y="2160"/>
                </a:lnTo>
                <a:lnTo>
                  <a:pt x="954" y="2196"/>
                </a:lnTo>
                <a:lnTo>
                  <a:pt x="945" y="2230"/>
                </a:lnTo>
                <a:lnTo>
                  <a:pt x="934" y="2258"/>
                </a:lnTo>
                <a:lnTo>
                  <a:pt x="921" y="2295"/>
                </a:lnTo>
                <a:lnTo>
                  <a:pt x="913" y="2330"/>
                </a:lnTo>
                <a:lnTo>
                  <a:pt x="907" y="2365"/>
                </a:lnTo>
                <a:lnTo>
                  <a:pt x="903" y="2401"/>
                </a:lnTo>
                <a:lnTo>
                  <a:pt x="899" y="2439"/>
                </a:lnTo>
                <a:lnTo>
                  <a:pt x="899" y="2443"/>
                </a:lnTo>
                <a:lnTo>
                  <a:pt x="899" y="2448"/>
                </a:lnTo>
                <a:lnTo>
                  <a:pt x="897" y="2455"/>
                </a:lnTo>
                <a:lnTo>
                  <a:pt x="897" y="2459"/>
                </a:lnTo>
                <a:lnTo>
                  <a:pt x="897" y="2468"/>
                </a:lnTo>
                <a:lnTo>
                  <a:pt x="900" y="2507"/>
                </a:lnTo>
                <a:lnTo>
                  <a:pt x="906" y="2544"/>
                </a:lnTo>
                <a:lnTo>
                  <a:pt x="913" y="2582"/>
                </a:lnTo>
                <a:lnTo>
                  <a:pt x="919" y="2621"/>
                </a:lnTo>
                <a:lnTo>
                  <a:pt x="921" y="2660"/>
                </a:lnTo>
                <a:lnTo>
                  <a:pt x="920" y="2688"/>
                </a:lnTo>
                <a:lnTo>
                  <a:pt x="921" y="2710"/>
                </a:lnTo>
                <a:lnTo>
                  <a:pt x="920" y="2738"/>
                </a:lnTo>
                <a:lnTo>
                  <a:pt x="917" y="2762"/>
                </a:lnTo>
                <a:lnTo>
                  <a:pt x="914" y="2784"/>
                </a:lnTo>
                <a:lnTo>
                  <a:pt x="910" y="2803"/>
                </a:lnTo>
                <a:lnTo>
                  <a:pt x="904" y="2823"/>
                </a:lnTo>
                <a:lnTo>
                  <a:pt x="897" y="2846"/>
                </a:lnTo>
                <a:lnTo>
                  <a:pt x="890" y="2871"/>
                </a:lnTo>
                <a:lnTo>
                  <a:pt x="883" y="2897"/>
                </a:lnTo>
                <a:lnTo>
                  <a:pt x="874" y="2927"/>
                </a:lnTo>
                <a:lnTo>
                  <a:pt x="864" y="2959"/>
                </a:lnTo>
                <a:lnTo>
                  <a:pt x="854" y="2993"/>
                </a:lnTo>
                <a:lnTo>
                  <a:pt x="843" y="3027"/>
                </a:lnTo>
                <a:lnTo>
                  <a:pt x="834" y="3060"/>
                </a:lnTo>
                <a:lnTo>
                  <a:pt x="824" y="3090"/>
                </a:lnTo>
                <a:lnTo>
                  <a:pt x="815" y="3116"/>
                </a:lnTo>
                <a:lnTo>
                  <a:pt x="811" y="3134"/>
                </a:lnTo>
                <a:lnTo>
                  <a:pt x="809" y="3154"/>
                </a:lnTo>
                <a:lnTo>
                  <a:pt x="816" y="3185"/>
                </a:lnTo>
                <a:lnTo>
                  <a:pt x="825" y="3216"/>
                </a:lnTo>
                <a:lnTo>
                  <a:pt x="836" y="3248"/>
                </a:lnTo>
                <a:lnTo>
                  <a:pt x="850" y="3283"/>
                </a:lnTo>
                <a:lnTo>
                  <a:pt x="857" y="3296"/>
                </a:lnTo>
                <a:lnTo>
                  <a:pt x="867" y="3310"/>
                </a:lnTo>
                <a:lnTo>
                  <a:pt x="877" y="3321"/>
                </a:lnTo>
                <a:lnTo>
                  <a:pt x="887" y="3333"/>
                </a:lnTo>
                <a:lnTo>
                  <a:pt x="896" y="3342"/>
                </a:lnTo>
                <a:lnTo>
                  <a:pt x="902" y="3350"/>
                </a:lnTo>
                <a:lnTo>
                  <a:pt x="904" y="3356"/>
                </a:lnTo>
                <a:lnTo>
                  <a:pt x="902" y="3364"/>
                </a:lnTo>
                <a:lnTo>
                  <a:pt x="894" y="3370"/>
                </a:lnTo>
                <a:lnTo>
                  <a:pt x="883" y="3373"/>
                </a:lnTo>
                <a:lnTo>
                  <a:pt x="869" y="3376"/>
                </a:lnTo>
                <a:lnTo>
                  <a:pt x="854" y="3377"/>
                </a:lnTo>
                <a:lnTo>
                  <a:pt x="838" y="3378"/>
                </a:lnTo>
                <a:lnTo>
                  <a:pt x="823" y="3378"/>
                </a:lnTo>
                <a:lnTo>
                  <a:pt x="810" y="3378"/>
                </a:lnTo>
                <a:lnTo>
                  <a:pt x="800" y="3378"/>
                </a:lnTo>
                <a:lnTo>
                  <a:pt x="774" y="3377"/>
                </a:lnTo>
                <a:lnTo>
                  <a:pt x="748" y="3375"/>
                </a:lnTo>
                <a:lnTo>
                  <a:pt x="722" y="3370"/>
                </a:lnTo>
                <a:lnTo>
                  <a:pt x="699" y="3361"/>
                </a:lnTo>
                <a:lnTo>
                  <a:pt x="683" y="3351"/>
                </a:lnTo>
                <a:lnTo>
                  <a:pt x="671" y="3339"/>
                </a:lnTo>
                <a:lnTo>
                  <a:pt x="663" y="3325"/>
                </a:lnTo>
                <a:lnTo>
                  <a:pt x="658" y="3311"/>
                </a:lnTo>
                <a:lnTo>
                  <a:pt x="659" y="3294"/>
                </a:lnTo>
                <a:lnTo>
                  <a:pt x="664" y="3279"/>
                </a:lnTo>
                <a:lnTo>
                  <a:pt x="659" y="3274"/>
                </a:lnTo>
                <a:lnTo>
                  <a:pt x="657" y="3268"/>
                </a:lnTo>
                <a:lnTo>
                  <a:pt x="654" y="3259"/>
                </a:lnTo>
                <a:lnTo>
                  <a:pt x="653" y="3249"/>
                </a:lnTo>
                <a:lnTo>
                  <a:pt x="654" y="3236"/>
                </a:lnTo>
                <a:lnTo>
                  <a:pt x="658" y="3219"/>
                </a:lnTo>
                <a:lnTo>
                  <a:pt x="666" y="3198"/>
                </a:lnTo>
                <a:lnTo>
                  <a:pt x="669" y="3189"/>
                </a:lnTo>
                <a:lnTo>
                  <a:pt x="670" y="3183"/>
                </a:lnTo>
                <a:lnTo>
                  <a:pt x="669" y="3179"/>
                </a:lnTo>
                <a:lnTo>
                  <a:pt x="667" y="3176"/>
                </a:lnTo>
                <a:lnTo>
                  <a:pt x="665" y="3174"/>
                </a:lnTo>
                <a:lnTo>
                  <a:pt x="665" y="3170"/>
                </a:lnTo>
                <a:lnTo>
                  <a:pt x="665" y="3163"/>
                </a:lnTo>
                <a:lnTo>
                  <a:pt x="669" y="3154"/>
                </a:lnTo>
                <a:lnTo>
                  <a:pt x="682" y="3113"/>
                </a:lnTo>
                <a:lnTo>
                  <a:pt x="689" y="3071"/>
                </a:lnTo>
                <a:lnTo>
                  <a:pt x="690" y="3028"/>
                </a:lnTo>
                <a:lnTo>
                  <a:pt x="687" y="2985"/>
                </a:lnTo>
                <a:lnTo>
                  <a:pt x="682" y="2942"/>
                </a:lnTo>
                <a:lnTo>
                  <a:pt x="675" y="2897"/>
                </a:lnTo>
                <a:lnTo>
                  <a:pt x="667" y="2854"/>
                </a:lnTo>
                <a:lnTo>
                  <a:pt x="662" y="2809"/>
                </a:lnTo>
                <a:lnTo>
                  <a:pt x="658" y="2765"/>
                </a:lnTo>
                <a:lnTo>
                  <a:pt x="658" y="2721"/>
                </a:lnTo>
                <a:lnTo>
                  <a:pt x="658" y="2693"/>
                </a:lnTo>
                <a:lnTo>
                  <a:pt x="659" y="2664"/>
                </a:lnTo>
                <a:lnTo>
                  <a:pt x="660" y="2646"/>
                </a:lnTo>
                <a:lnTo>
                  <a:pt x="664" y="2626"/>
                </a:lnTo>
                <a:lnTo>
                  <a:pt x="667" y="2601"/>
                </a:lnTo>
                <a:lnTo>
                  <a:pt x="671" y="2576"/>
                </a:lnTo>
                <a:lnTo>
                  <a:pt x="676" y="2553"/>
                </a:lnTo>
                <a:lnTo>
                  <a:pt x="679" y="2531"/>
                </a:lnTo>
                <a:lnTo>
                  <a:pt x="683" y="2514"/>
                </a:lnTo>
                <a:lnTo>
                  <a:pt x="684" y="2511"/>
                </a:lnTo>
                <a:lnTo>
                  <a:pt x="685" y="2508"/>
                </a:lnTo>
                <a:lnTo>
                  <a:pt x="679" y="2478"/>
                </a:lnTo>
                <a:lnTo>
                  <a:pt x="675" y="2451"/>
                </a:lnTo>
                <a:lnTo>
                  <a:pt x="669" y="2426"/>
                </a:lnTo>
                <a:lnTo>
                  <a:pt x="663" y="2370"/>
                </a:lnTo>
                <a:lnTo>
                  <a:pt x="659" y="2315"/>
                </a:lnTo>
                <a:lnTo>
                  <a:pt x="656" y="2263"/>
                </a:lnTo>
                <a:lnTo>
                  <a:pt x="649" y="2210"/>
                </a:lnTo>
                <a:lnTo>
                  <a:pt x="641" y="2165"/>
                </a:lnTo>
                <a:lnTo>
                  <a:pt x="634" y="2118"/>
                </a:lnTo>
                <a:lnTo>
                  <a:pt x="630" y="2072"/>
                </a:lnTo>
                <a:lnTo>
                  <a:pt x="626" y="2026"/>
                </a:lnTo>
                <a:lnTo>
                  <a:pt x="624" y="1983"/>
                </a:lnTo>
                <a:lnTo>
                  <a:pt x="623" y="1943"/>
                </a:lnTo>
                <a:lnTo>
                  <a:pt x="624" y="1906"/>
                </a:lnTo>
                <a:lnTo>
                  <a:pt x="626" y="1873"/>
                </a:lnTo>
                <a:lnTo>
                  <a:pt x="631" y="1846"/>
                </a:lnTo>
                <a:lnTo>
                  <a:pt x="627" y="1849"/>
                </a:lnTo>
                <a:lnTo>
                  <a:pt x="623" y="1851"/>
                </a:lnTo>
                <a:lnTo>
                  <a:pt x="618" y="1853"/>
                </a:lnTo>
                <a:lnTo>
                  <a:pt x="614" y="1853"/>
                </a:lnTo>
                <a:lnTo>
                  <a:pt x="610" y="1852"/>
                </a:lnTo>
                <a:lnTo>
                  <a:pt x="606" y="1853"/>
                </a:lnTo>
                <a:lnTo>
                  <a:pt x="604" y="1853"/>
                </a:lnTo>
                <a:lnTo>
                  <a:pt x="600" y="1853"/>
                </a:lnTo>
                <a:lnTo>
                  <a:pt x="596" y="1851"/>
                </a:lnTo>
                <a:lnTo>
                  <a:pt x="592" y="1849"/>
                </a:lnTo>
                <a:lnTo>
                  <a:pt x="587" y="1846"/>
                </a:lnTo>
                <a:lnTo>
                  <a:pt x="592" y="1873"/>
                </a:lnTo>
                <a:lnTo>
                  <a:pt x="594" y="1906"/>
                </a:lnTo>
                <a:lnTo>
                  <a:pt x="596" y="1943"/>
                </a:lnTo>
                <a:lnTo>
                  <a:pt x="594" y="1983"/>
                </a:lnTo>
                <a:lnTo>
                  <a:pt x="592" y="2026"/>
                </a:lnTo>
                <a:lnTo>
                  <a:pt x="588" y="2072"/>
                </a:lnTo>
                <a:lnTo>
                  <a:pt x="584" y="2118"/>
                </a:lnTo>
                <a:lnTo>
                  <a:pt x="577" y="2165"/>
                </a:lnTo>
                <a:lnTo>
                  <a:pt x="570" y="2210"/>
                </a:lnTo>
                <a:lnTo>
                  <a:pt x="562" y="2263"/>
                </a:lnTo>
                <a:lnTo>
                  <a:pt x="559" y="2315"/>
                </a:lnTo>
                <a:lnTo>
                  <a:pt x="557" y="2370"/>
                </a:lnTo>
                <a:lnTo>
                  <a:pt x="550" y="2426"/>
                </a:lnTo>
                <a:lnTo>
                  <a:pt x="545" y="2451"/>
                </a:lnTo>
                <a:lnTo>
                  <a:pt x="539" y="2478"/>
                </a:lnTo>
                <a:lnTo>
                  <a:pt x="534" y="2508"/>
                </a:lnTo>
                <a:lnTo>
                  <a:pt x="534" y="2511"/>
                </a:lnTo>
                <a:lnTo>
                  <a:pt x="535" y="2514"/>
                </a:lnTo>
                <a:lnTo>
                  <a:pt x="538" y="2531"/>
                </a:lnTo>
                <a:lnTo>
                  <a:pt x="542" y="2553"/>
                </a:lnTo>
                <a:lnTo>
                  <a:pt x="547" y="2576"/>
                </a:lnTo>
                <a:lnTo>
                  <a:pt x="551" y="2601"/>
                </a:lnTo>
                <a:lnTo>
                  <a:pt x="554" y="2626"/>
                </a:lnTo>
                <a:lnTo>
                  <a:pt x="558" y="2646"/>
                </a:lnTo>
                <a:lnTo>
                  <a:pt x="559" y="2664"/>
                </a:lnTo>
                <a:lnTo>
                  <a:pt x="560" y="2693"/>
                </a:lnTo>
                <a:lnTo>
                  <a:pt x="560" y="2721"/>
                </a:lnTo>
                <a:lnTo>
                  <a:pt x="560" y="2765"/>
                </a:lnTo>
                <a:lnTo>
                  <a:pt x="557" y="2809"/>
                </a:lnTo>
                <a:lnTo>
                  <a:pt x="551" y="2854"/>
                </a:lnTo>
                <a:lnTo>
                  <a:pt x="544" y="2897"/>
                </a:lnTo>
                <a:lnTo>
                  <a:pt x="537" y="2942"/>
                </a:lnTo>
                <a:lnTo>
                  <a:pt x="531" y="2985"/>
                </a:lnTo>
                <a:lnTo>
                  <a:pt x="528" y="3028"/>
                </a:lnTo>
                <a:lnTo>
                  <a:pt x="529" y="3071"/>
                </a:lnTo>
                <a:lnTo>
                  <a:pt x="537" y="3113"/>
                </a:lnTo>
                <a:lnTo>
                  <a:pt x="550" y="3154"/>
                </a:lnTo>
                <a:lnTo>
                  <a:pt x="553" y="3163"/>
                </a:lnTo>
                <a:lnTo>
                  <a:pt x="553" y="3170"/>
                </a:lnTo>
                <a:lnTo>
                  <a:pt x="553" y="3174"/>
                </a:lnTo>
                <a:lnTo>
                  <a:pt x="551" y="3176"/>
                </a:lnTo>
                <a:lnTo>
                  <a:pt x="550" y="3179"/>
                </a:lnTo>
                <a:lnTo>
                  <a:pt x="548" y="3183"/>
                </a:lnTo>
                <a:lnTo>
                  <a:pt x="550" y="3189"/>
                </a:lnTo>
                <a:lnTo>
                  <a:pt x="552" y="3198"/>
                </a:lnTo>
                <a:lnTo>
                  <a:pt x="560" y="3219"/>
                </a:lnTo>
                <a:lnTo>
                  <a:pt x="564" y="3236"/>
                </a:lnTo>
                <a:lnTo>
                  <a:pt x="565" y="3249"/>
                </a:lnTo>
                <a:lnTo>
                  <a:pt x="565" y="3259"/>
                </a:lnTo>
                <a:lnTo>
                  <a:pt x="562" y="3268"/>
                </a:lnTo>
                <a:lnTo>
                  <a:pt x="559" y="3274"/>
                </a:lnTo>
                <a:lnTo>
                  <a:pt x="554" y="3279"/>
                </a:lnTo>
                <a:lnTo>
                  <a:pt x="559" y="3294"/>
                </a:lnTo>
                <a:lnTo>
                  <a:pt x="560" y="3311"/>
                </a:lnTo>
                <a:lnTo>
                  <a:pt x="555" y="3325"/>
                </a:lnTo>
                <a:lnTo>
                  <a:pt x="547" y="3339"/>
                </a:lnTo>
                <a:lnTo>
                  <a:pt x="535" y="3351"/>
                </a:lnTo>
                <a:lnTo>
                  <a:pt x="519" y="3361"/>
                </a:lnTo>
                <a:lnTo>
                  <a:pt x="495" y="3370"/>
                </a:lnTo>
                <a:lnTo>
                  <a:pt x="471" y="3375"/>
                </a:lnTo>
                <a:lnTo>
                  <a:pt x="445" y="3377"/>
                </a:lnTo>
                <a:lnTo>
                  <a:pt x="419" y="3378"/>
                </a:lnTo>
                <a:lnTo>
                  <a:pt x="408" y="3378"/>
                </a:lnTo>
                <a:lnTo>
                  <a:pt x="395" y="3378"/>
                </a:lnTo>
                <a:lnTo>
                  <a:pt x="380" y="3378"/>
                </a:lnTo>
                <a:lnTo>
                  <a:pt x="364" y="3377"/>
                </a:lnTo>
                <a:lnTo>
                  <a:pt x="349" y="3376"/>
                </a:lnTo>
                <a:lnTo>
                  <a:pt x="335" y="3373"/>
                </a:lnTo>
                <a:lnTo>
                  <a:pt x="324" y="3370"/>
                </a:lnTo>
                <a:lnTo>
                  <a:pt x="317" y="3364"/>
                </a:lnTo>
                <a:lnTo>
                  <a:pt x="314" y="3356"/>
                </a:lnTo>
                <a:lnTo>
                  <a:pt x="316" y="3350"/>
                </a:lnTo>
                <a:lnTo>
                  <a:pt x="322" y="3342"/>
                </a:lnTo>
                <a:lnTo>
                  <a:pt x="331" y="3333"/>
                </a:lnTo>
                <a:lnTo>
                  <a:pt x="342" y="3321"/>
                </a:lnTo>
                <a:lnTo>
                  <a:pt x="351" y="3310"/>
                </a:lnTo>
                <a:lnTo>
                  <a:pt x="361" y="3296"/>
                </a:lnTo>
                <a:lnTo>
                  <a:pt x="368" y="3283"/>
                </a:lnTo>
                <a:lnTo>
                  <a:pt x="382" y="3248"/>
                </a:lnTo>
                <a:lnTo>
                  <a:pt x="393" y="3216"/>
                </a:lnTo>
                <a:lnTo>
                  <a:pt x="402" y="3185"/>
                </a:lnTo>
                <a:lnTo>
                  <a:pt x="409" y="3154"/>
                </a:lnTo>
                <a:lnTo>
                  <a:pt x="407" y="3134"/>
                </a:lnTo>
                <a:lnTo>
                  <a:pt x="403" y="3116"/>
                </a:lnTo>
                <a:lnTo>
                  <a:pt x="395" y="3090"/>
                </a:lnTo>
                <a:lnTo>
                  <a:pt x="386" y="3060"/>
                </a:lnTo>
                <a:lnTo>
                  <a:pt x="375" y="3027"/>
                </a:lnTo>
                <a:lnTo>
                  <a:pt x="364" y="2993"/>
                </a:lnTo>
                <a:lnTo>
                  <a:pt x="354" y="2959"/>
                </a:lnTo>
                <a:lnTo>
                  <a:pt x="344" y="2927"/>
                </a:lnTo>
                <a:lnTo>
                  <a:pt x="336" y="2897"/>
                </a:lnTo>
                <a:lnTo>
                  <a:pt x="328" y="2871"/>
                </a:lnTo>
                <a:lnTo>
                  <a:pt x="321" y="2846"/>
                </a:lnTo>
                <a:lnTo>
                  <a:pt x="314" y="2823"/>
                </a:lnTo>
                <a:lnTo>
                  <a:pt x="309" y="2803"/>
                </a:lnTo>
                <a:lnTo>
                  <a:pt x="304" y="2784"/>
                </a:lnTo>
                <a:lnTo>
                  <a:pt x="301" y="2762"/>
                </a:lnTo>
                <a:lnTo>
                  <a:pt x="298" y="2738"/>
                </a:lnTo>
                <a:lnTo>
                  <a:pt x="297" y="2710"/>
                </a:lnTo>
                <a:lnTo>
                  <a:pt x="298" y="2688"/>
                </a:lnTo>
                <a:lnTo>
                  <a:pt x="297" y="2660"/>
                </a:lnTo>
                <a:lnTo>
                  <a:pt x="300" y="2621"/>
                </a:lnTo>
                <a:lnTo>
                  <a:pt x="305" y="2582"/>
                </a:lnTo>
                <a:lnTo>
                  <a:pt x="312" y="2544"/>
                </a:lnTo>
                <a:lnTo>
                  <a:pt x="318" y="2507"/>
                </a:lnTo>
                <a:lnTo>
                  <a:pt x="321" y="2468"/>
                </a:lnTo>
                <a:lnTo>
                  <a:pt x="321" y="2459"/>
                </a:lnTo>
                <a:lnTo>
                  <a:pt x="321" y="2455"/>
                </a:lnTo>
                <a:lnTo>
                  <a:pt x="320" y="2448"/>
                </a:lnTo>
                <a:lnTo>
                  <a:pt x="320" y="2443"/>
                </a:lnTo>
                <a:lnTo>
                  <a:pt x="320" y="2439"/>
                </a:lnTo>
                <a:lnTo>
                  <a:pt x="315" y="2401"/>
                </a:lnTo>
                <a:lnTo>
                  <a:pt x="311" y="2365"/>
                </a:lnTo>
                <a:lnTo>
                  <a:pt x="305" y="2330"/>
                </a:lnTo>
                <a:lnTo>
                  <a:pt x="297" y="2295"/>
                </a:lnTo>
                <a:lnTo>
                  <a:pt x="284" y="2258"/>
                </a:lnTo>
                <a:lnTo>
                  <a:pt x="274" y="2230"/>
                </a:lnTo>
                <a:lnTo>
                  <a:pt x="264" y="2196"/>
                </a:lnTo>
                <a:lnTo>
                  <a:pt x="256" y="2160"/>
                </a:lnTo>
                <a:lnTo>
                  <a:pt x="250" y="2123"/>
                </a:lnTo>
                <a:lnTo>
                  <a:pt x="245" y="2086"/>
                </a:lnTo>
                <a:lnTo>
                  <a:pt x="243" y="2051"/>
                </a:lnTo>
                <a:lnTo>
                  <a:pt x="244" y="2019"/>
                </a:lnTo>
                <a:lnTo>
                  <a:pt x="244" y="2001"/>
                </a:lnTo>
                <a:lnTo>
                  <a:pt x="243" y="1964"/>
                </a:lnTo>
                <a:lnTo>
                  <a:pt x="241" y="1930"/>
                </a:lnTo>
                <a:lnTo>
                  <a:pt x="237" y="1898"/>
                </a:lnTo>
                <a:lnTo>
                  <a:pt x="236" y="1865"/>
                </a:lnTo>
                <a:lnTo>
                  <a:pt x="237" y="1830"/>
                </a:lnTo>
                <a:lnTo>
                  <a:pt x="241" y="1800"/>
                </a:lnTo>
                <a:lnTo>
                  <a:pt x="243" y="1777"/>
                </a:lnTo>
                <a:lnTo>
                  <a:pt x="244" y="1774"/>
                </a:lnTo>
                <a:lnTo>
                  <a:pt x="244" y="1770"/>
                </a:lnTo>
                <a:lnTo>
                  <a:pt x="245" y="1737"/>
                </a:lnTo>
                <a:lnTo>
                  <a:pt x="246" y="1705"/>
                </a:lnTo>
                <a:lnTo>
                  <a:pt x="249" y="1672"/>
                </a:lnTo>
                <a:lnTo>
                  <a:pt x="251" y="1637"/>
                </a:lnTo>
                <a:lnTo>
                  <a:pt x="252" y="1629"/>
                </a:lnTo>
                <a:lnTo>
                  <a:pt x="255" y="1622"/>
                </a:lnTo>
                <a:lnTo>
                  <a:pt x="262" y="1593"/>
                </a:lnTo>
                <a:lnTo>
                  <a:pt x="274" y="1564"/>
                </a:lnTo>
                <a:lnTo>
                  <a:pt x="288" y="1536"/>
                </a:lnTo>
                <a:lnTo>
                  <a:pt x="301" y="1508"/>
                </a:lnTo>
                <a:lnTo>
                  <a:pt x="312" y="1480"/>
                </a:lnTo>
                <a:lnTo>
                  <a:pt x="318" y="1452"/>
                </a:lnTo>
                <a:lnTo>
                  <a:pt x="322" y="1421"/>
                </a:lnTo>
                <a:lnTo>
                  <a:pt x="324" y="1394"/>
                </a:lnTo>
                <a:lnTo>
                  <a:pt x="324" y="1368"/>
                </a:lnTo>
                <a:lnTo>
                  <a:pt x="322" y="1343"/>
                </a:lnTo>
                <a:lnTo>
                  <a:pt x="318" y="1316"/>
                </a:lnTo>
                <a:lnTo>
                  <a:pt x="314" y="1287"/>
                </a:lnTo>
                <a:lnTo>
                  <a:pt x="304" y="1256"/>
                </a:lnTo>
                <a:lnTo>
                  <a:pt x="294" y="1225"/>
                </a:lnTo>
                <a:lnTo>
                  <a:pt x="283" y="1194"/>
                </a:lnTo>
                <a:lnTo>
                  <a:pt x="279" y="1176"/>
                </a:lnTo>
                <a:lnTo>
                  <a:pt x="277" y="1158"/>
                </a:lnTo>
                <a:lnTo>
                  <a:pt x="275" y="1139"/>
                </a:lnTo>
                <a:lnTo>
                  <a:pt x="270" y="1121"/>
                </a:lnTo>
                <a:lnTo>
                  <a:pt x="262" y="1106"/>
                </a:lnTo>
                <a:lnTo>
                  <a:pt x="265" y="1134"/>
                </a:lnTo>
                <a:lnTo>
                  <a:pt x="264" y="1160"/>
                </a:lnTo>
                <a:lnTo>
                  <a:pt x="257" y="1184"/>
                </a:lnTo>
                <a:lnTo>
                  <a:pt x="248" y="1207"/>
                </a:lnTo>
                <a:lnTo>
                  <a:pt x="237" y="1229"/>
                </a:lnTo>
                <a:lnTo>
                  <a:pt x="225" y="1248"/>
                </a:lnTo>
                <a:lnTo>
                  <a:pt x="213" y="1267"/>
                </a:lnTo>
                <a:lnTo>
                  <a:pt x="203" y="1284"/>
                </a:lnTo>
                <a:lnTo>
                  <a:pt x="196" y="1300"/>
                </a:lnTo>
                <a:lnTo>
                  <a:pt x="190" y="1329"/>
                </a:lnTo>
                <a:lnTo>
                  <a:pt x="189" y="1358"/>
                </a:lnTo>
                <a:lnTo>
                  <a:pt x="191" y="1389"/>
                </a:lnTo>
                <a:lnTo>
                  <a:pt x="193" y="1420"/>
                </a:lnTo>
                <a:lnTo>
                  <a:pt x="196" y="1452"/>
                </a:lnTo>
                <a:lnTo>
                  <a:pt x="196" y="1484"/>
                </a:lnTo>
                <a:lnTo>
                  <a:pt x="192" y="1515"/>
                </a:lnTo>
                <a:lnTo>
                  <a:pt x="191" y="1522"/>
                </a:lnTo>
                <a:lnTo>
                  <a:pt x="189" y="1530"/>
                </a:lnTo>
                <a:lnTo>
                  <a:pt x="186" y="1538"/>
                </a:lnTo>
                <a:lnTo>
                  <a:pt x="186" y="1540"/>
                </a:lnTo>
                <a:lnTo>
                  <a:pt x="185" y="1542"/>
                </a:lnTo>
                <a:lnTo>
                  <a:pt x="177" y="1582"/>
                </a:lnTo>
                <a:lnTo>
                  <a:pt x="169" y="1621"/>
                </a:lnTo>
                <a:lnTo>
                  <a:pt x="164" y="1660"/>
                </a:lnTo>
                <a:lnTo>
                  <a:pt x="164" y="1660"/>
                </a:lnTo>
                <a:lnTo>
                  <a:pt x="164" y="1685"/>
                </a:lnTo>
                <a:lnTo>
                  <a:pt x="166" y="1709"/>
                </a:lnTo>
                <a:lnTo>
                  <a:pt x="172" y="1732"/>
                </a:lnTo>
                <a:lnTo>
                  <a:pt x="179" y="1749"/>
                </a:lnTo>
                <a:lnTo>
                  <a:pt x="189" y="1765"/>
                </a:lnTo>
                <a:lnTo>
                  <a:pt x="197" y="1781"/>
                </a:lnTo>
                <a:lnTo>
                  <a:pt x="205" y="1796"/>
                </a:lnTo>
                <a:lnTo>
                  <a:pt x="210" y="1814"/>
                </a:lnTo>
                <a:lnTo>
                  <a:pt x="212" y="1831"/>
                </a:lnTo>
                <a:lnTo>
                  <a:pt x="212" y="1853"/>
                </a:lnTo>
                <a:lnTo>
                  <a:pt x="213" y="1874"/>
                </a:lnTo>
                <a:lnTo>
                  <a:pt x="217" y="1891"/>
                </a:lnTo>
                <a:lnTo>
                  <a:pt x="221" y="1907"/>
                </a:lnTo>
                <a:lnTo>
                  <a:pt x="223" y="1919"/>
                </a:lnTo>
                <a:lnTo>
                  <a:pt x="224" y="1928"/>
                </a:lnTo>
                <a:lnTo>
                  <a:pt x="223" y="1933"/>
                </a:lnTo>
                <a:lnTo>
                  <a:pt x="222" y="1933"/>
                </a:lnTo>
                <a:lnTo>
                  <a:pt x="222" y="1933"/>
                </a:lnTo>
                <a:lnTo>
                  <a:pt x="222" y="1933"/>
                </a:lnTo>
                <a:lnTo>
                  <a:pt x="221" y="1933"/>
                </a:lnTo>
                <a:lnTo>
                  <a:pt x="208" y="1931"/>
                </a:lnTo>
                <a:lnTo>
                  <a:pt x="198" y="1926"/>
                </a:lnTo>
                <a:lnTo>
                  <a:pt x="191" y="1918"/>
                </a:lnTo>
                <a:lnTo>
                  <a:pt x="186" y="1908"/>
                </a:lnTo>
                <a:lnTo>
                  <a:pt x="183" y="1895"/>
                </a:lnTo>
                <a:lnTo>
                  <a:pt x="180" y="1883"/>
                </a:lnTo>
                <a:lnTo>
                  <a:pt x="178" y="1871"/>
                </a:lnTo>
                <a:lnTo>
                  <a:pt x="176" y="1858"/>
                </a:lnTo>
                <a:lnTo>
                  <a:pt x="172" y="1847"/>
                </a:lnTo>
                <a:lnTo>
                  <a:pt x="169" y="1839"/>
                </a:lnTo>
                <a:lnTo>
                  <a:pt x="162" y="1832"/>
                </a:lnTo>
                <a:lnTo>
                  <a:pt x="156" y="1848"/>
                </a:lnTo>
                <a:lnTo>
                  <a:pt x="153" y="1865"/>
                </a:lnTo>
                <a:lnTo>
                  <a:pt x="152" y="1885"/>
                </a:lnTo>
                <a:lnTo>
                  <a:pt x="153" y="1906"/>
                </a:lnTo>
                <a:lnTo>
                  <a:pt x="156" y="1923"/>
                </a:lnTo>
                <a:lnTo>
                  <a:pt x="159" y="1940"/>
                </a:lnTo>
                <a:lnTo>
                  <a:pt x="162" y="1949"/>
                </a:lnTo>
                <a:lnTo>
                  <a:pt x="165" y="1957"/>
                </a:lnTo>
                <a:lnTo>
                  <a:pt x="169" y="1966"/>
                </a:lnTo>
                <a:lnTo>
                  <a:pt x="171" y="1976"/>
                </a:lnTo>
                <a:lnTo>
                  <a:pt x="172" y="1983"/>
                </a:lnTo>
                <a:lnTo>
                  <a:pt x="171" y="1989"/>
                </a:lnTo>
                <a:lnTo>
                  <a:pt x="169" y="1994"/>
                </a:lnTo>
                <a:lnTo>
                  <a:pt x="162" y="1996"/>
                </a:lnTo>
                <a:lnTo>
                  <a:pt x="152" y="1997"/>
                </a:lnTo>
                <a:lnTo>
                  <a:pt x="152" y="1997"/>
                </a:lnTo>
                <a:lnTo>
                  <a:pt x="151" y="1996"/>
                </a:lnTo>
                <a:lnTo>
                  <a:pt x="151" y="1996"/>
                </a:lnTo>
                <a:lnTo>
                  <a:pt x="151" y="1994"/>
                </a:lnTo>
                <a:lnTo>
                  <a:pt x="150" y="1993"/>
                </a:lnTo>
                <a:lnTo>
                  <a:pt x="147" y="1990"/>
                </a:lnTo>
                <a:lnTo>
                  <a:pt x="145" y="1986"/>
                </a:lnTo>
                <a:lnTo>
                  <a:pt x="145" y="1985"/>
                </a:lnTo>
                <a:lnTo>
                  <a:pt x="145" y="1985"/>
                </a:lnTo>
                <a:lnTo>
                  <a:pt x="145" y="1985"/>
                </a:lnTo>
                <a:lnTo>
                  <a:pt x="132" y="1985"/>
                </a:lnTo>
                <a:lnTo>
                  <a:pt x="120" y="1981"/>
                </a:lnTo>
                <a:lnTo>
                  <a:pt x="110" y="1974"/>
                </a:lnTo>
                <a:lnTo>
                  <a:pt x="99" y="1964"/>
                </a:lnTo>
                <a:lnTo>
                  <a:pt x="90" y="1953"/>
                </a:lnTo>
                <a:lnTo>
                  <a:pt x="81" y="1943"/>
                </a:lnTo>
                <a:lnTo>
                  <a:pt x="73" y="1933"/>
                </a:lnTo>
                <a:lnTo>
                  <a:pt x="60" y="1914"/>
                </a:lnTo>
                <a:lnTo>
                  <a:pt x="51" y="1891"/>
                </a:lnTo>
                <a:lnTo>
                  <a:pt x="46" y="1866"/>
                </a:lnTo>
                <a:lnTo>
                  <a:pt x="44" y="1842"/>
                </a:lnTo>
                <a:lnTo>
                  <a:pt x="45" y="1816"/>
                </a:lnTo>
                <a:lnTo>
                  <a:pt x="47" y="1789"/>
                </a:lnTo>
                <a:lnTo>
                  <a:pt x="48" y="1766"/>
                </a:lnTo>
                <a:lnTo>
                  <a:pt x="48" y="1747"/>
                </a:lnTo>
                <a:lnTo>
                  <a:pt x="47" y="1729"/>
                </a:lnTo>
                <a:lnTo>
                  <a:pt x="46" y="1713"/>
                </a:lnTo>
                <a:lnTo>
                  <a:pt x="45" y="1710"/>
                </a:lnTo>
                <a:lnTo>
                  <a:pt x="42" y="1701"/>
                </a:lnTo>
                <a:lnTo>
                  <a:pt x="41" y="1688"/>
                </a:lnTo>
                <a:lnTo>
                  <a:pt x="38" y="1673"/>
                </a:lnTo>
                <a:lnTo>
                  <a:pt x="35" y="1659"/>
                </a:lnTo>
                <a:lnTo>
                  <a:pt x="33" y="1646"/>
                </a:lnTo>
                <a:lnTo>
                  <a:pt x="24" y="1603"/>
                </a:lnTo>
                <a:lnTo>
                  <a:pt x="14" y="1561"/>
                </a:lnTo>
                <a:lnTo>
                  <a:pt x="7" y="1519"/>
                </a:lnTo>
                <a:lnTo>
                  <a:pt x="1" y="1475"/>
                </a:lnTo>
                <a:lnTo>
                  <a:pt x="0" y="1430"/>
                </a:lnTo>
                <a:lnTo>
                  <a:pt x="1" y="1399"/>
                </a:lnTo>
                <a:lnTo>
                  <a:pt x="5" y="1372"/>
                </a:lnTo>
                <a:lnTo>
                  <a:pt x="11" y="1348"/>
                </a:lnTo>
                <a:lnTo>
                  <a:pt x="18" y="1327"/>
                </a:lnTo>
                <a:lnTo>
                  <a:pt x="25" y="1307"/>
                </a:lnTo>
                <a:lnTo>
                  <a:pt x="32" y="1289"/>
                </a:lnTo>
                <a:lnTo>
                  <a:pt x="38" y="1271"/>
                </a:lnTo>
                <a:lnTo>
                  <a:pt x="42" y="1251"/>
                </a:lnTo>
                <a:lnTo>
                  <a:pt x="44" y="1231"/>
                </a:lnTo>
                <a:lnTo>
                  <a:pt x="42" y="1194"/>
                </a:lnTo>
                <a:lnTo>
                  <a:pt x="40" y="1156"/>
                </a:lnTo>
                <a:lnTo>
                  <a:pt x="40" y="1119"/>
                </a:lnTo>
                <a:lnTo>
                  <a:pt x="42" y="1083"/>
                </a:lnTo>
                <a:lnTo>
                  <a:pt x="48" y="1047"/>
                </a:lnTo>
                <a:lnTo>
                  <a:pt x="59" y="1010"/>
                </a:lnTo>
                <a:lnTo>
                  <a:pt x="65" y="992"/>
                </a:lnTo>
                <a:lnTo>
                  <a:pt x="73" y="973"/>
                </a:lnTo>
                <a:lnTo>
                  <a:pt x="81" y="951"/>
                </a:lnTo>
                <a:lnTo>
                  <a:pt x="88" y="929"/>
                </a:lnTo>
                <a:lnTo>
                  <a:pt x="94" y="910"/>
                </a:lnTo>
                <a:lnTo>
                  <a:pt x="97" y="891"/>
                </a:lnTo>
                <a:lnTo>
                  <a:pt x="97" y="875"/>
                </a:lnTo>
                <a:lnTo>
                  <a:pt x="96" y="855"/>
                </a:lnTo>
                <a:lnTo>
                  <a:pt x="93" y="835"/>
                </a:lnTo>
                <a:lnTo>
                  <a:pt x="91" y="813"/>
                </a:lnTo>
                <a:lnTo>
                  <a:pt x="88" y="792"/>
                </a:lnTo>
                <a:lnTo>
                  <a:pt x="90" y="774"/>
                </a:lnTo>
                <a:lnTo>
                  <a:pt x="92" y="752"/>
                </a:lnTo>
                <a:lnTo>
                  <a:pt x="99" y="729"/>
                </a:lnTo>
                <a:lnTo>
                  <a:pt x="108" y="708"/>
                </a:lnTo>
                <a:lnTo>
                  <a:pt x="123" y="686"/>
                </a:lnTo>
                <a:lnTo>
                  <a:pt x="139" y="666"/>
                </a:lnTo>
                <a:lnTo>
                  <a:pt x="158" y="650"/>
                </a:lnTo>
                <a:lnTo>
                  <a:pt x="180" y="637"/>
                </a:lnTo>
                <a:lnTo>
                  <a:pt x="202" y="628"/>
                </a:lnTo>
                <a:lnTo>
                  <a:pt x="228" y="620"/>
                </a:lnTo>
                <a:lnTo>
                  <a:pt x="256" y="614"/>
                </a:lnTo>
                <a:lnTo>
                  <a:pt x="287" y="612"/>
                </a:lnTo>
                <a:lnTo>
                  <a:pt x="296" y="612"/>
                </a:lnTo>
                <a:lnTo>
                  <a:pt x="305" y="613"/>
                </a:lnTo>
                <a:lnTo>
                  <a:pt x="328" y="601"/>
                </a:lnTo>
                <a:lnTo>
                  <a:pt x="350" y="591"/>
                </a:lnTo>
                <a:lnTo>
                  <a:pt x="375" y="582"/>
                </a:lnTo>
                <a:lnTo>
                  <a:pt x="399" y="575"/>
                </a:lnTo>
                <a:lnTo>
                  <a:pt x="421" y="568"/>
                </a:lnTo>
                <a:lnTo>
                  <a:pt x="442" y="564"/>
                </a:lnTo>
                <a:lnTo>
                  <a:pt x="460" y="561"/>
                </a:lnTo>
                <a:lnTo>
                  <a:pt x="473" y="559"/>
                </a:lnTo>
                <a:lnTo>
                  <a:pt x="481" y="559"/>
                </a:lnTo>
                <a:lnTo>
                  <a:pt x="488" y="553"/>
                </a:lnTo>
                <a:lnTo>
                  <a:pt x="493" y="544"/>
                </a:lnTo>
                <a:lnTo>
                  <a:pt x="496" y="530"/>
                </a:lnTo>
                <a:lnTo>
                  <a:pt x="498" y="515"/>
                </a:lnTo>
                <a:lnTo>
                  <a:pt x="498" y="499"/>
                </a:lnTo>
                <a:lnTo>
                  <a:pt x="496" y="483"/>
                </a:lnTo>
                <a:lnTo>
                  <a:pt x="495" y="467"/>
                </a:lnTo>
                <a:lnTo>
                  <a:pt x="494" y="455"/>
                </a:lnTo>
                <a:lnTo>
                  <a:pt x="494" y="445"/>
                </a:lnTo>
                <a:lnTo>
                  <a:pt x="494" y="445"/>
                </a:lnTo>
                <a:lnTo>
                  <a:pt x="491" y="444"/>
                </a:lnTo>
                <a:lnTo>
                  <a:pt x="488" y="440"/>
                </a:lnTo>
                <a:lnTo>
                  <a:pt x="485" y="435"/>
                </a:lnTo>
                <a:lnTo>
                  <a:pt x="480" y="426"/>
                </a:lnTo>
                <a:lnTo>
                  <a:pt x="473" y="415"/>
                </a:lnTo>
                <a:lnTo>
                  <a:pt x="466" y="398"/>
                </a:lnTo>
                <a:lnTo>
                  <a:pt x="462" y="390"/>
                </a:lnTo>
                <a:lnTo>
                  <a:pt x="459" y="382"/>
                </a:lnTo>
                <a:lnTo>
                  <a:pt x="459" y="380"/>
                </a:lnTo>
                <a:lnTo>
                  <a:pt x="456" y="375"/>
                </a:lnTo>
                <a:lnTo>
                  <a:pt x="454" y="370"/>
                </a:lnTo>
                <a:lnTo>
                  <a:pt x="453" y="364"/>
                </a:lnTo>
                <a:lnTo>
                  <a:pt x="452" y="354"/>
                </a:lnTo>
                <a:lnTo>
                  <a:pt x="450" y="342"/>
                </a:lnTo>
                <a:lnTo>
                  <a:pt x="449" y="341"/>
                </a:lnTo>
                <a:lnTo>
                  <a:pt x="448" y="344"/>
                </a:lnTo>
                <a:lnTo>
                  <a:pt x="446" y="347"/>
                </a:lnTo>
                <a:lnTo>
                  <a:pt x="442" y="349"/>
                </a:lnTo>
                <a:lnTo>
                  <a:pt x="440" y="349"/>
                </a:lnTo>
                <a:lnTo>
                  <a:pt x="437" y="349"/>
                </a:lnTo>
                <a:lnTo>
                  <a:pt x="436" y="348"/>
                </a:lnTo>
                <a:lnTo>
                  <a:pt x="430" y="339"/>
                </a:lnTo>
                <a:lnTo>
                  <a:pt x="422" y="328"/>
                </a:lnTo>
                <a:lnTo>
                  <a:pt x="414" y="316"/>
                </a:lnTo>
                <a:lnTo>
                  <a:pt x="407" y="304"/>
                </a:lnTo>
                <a:lnTo>
                  <a:pt x="403" y="294"/>
                </a:lnTo>
                <a:lnTo>
                  <a:pt x="400" y="280"/>
                </a:lnTo>
                <a:lnTo>
                  <a:pt x="400" y="268"/>
                </a:lnTo>
                <a:lnTo>
                  <a:pt x="402" y="256"/>
                </a:lnTo>
                <a:lnTo>
                  <a:pt x="406" y="246"/>
                </a:lnTo>
                <a:lnTo>
                  <a:pt x="413" y="241"/>
                </a:lnTo>
                <a:lnTo>
                  <a:pt x="420" y="240"/>
                </a:lnTo>
                <a:lnTo>
                  <a:pt x="425" y="241"/>
                </a:lnTo>
                <a:lnTo>
                  <a:pt x="428" y="243"/>
                </a:lnTo>
                <a:lnTo>
                  <a:pt x="433" y="247"/>
                </a:lnTo>
                <a:lnTo>
                  <a:pt x="433" y="235"/>
                </a:lnTo>
                <a:lnTo>
                  <a:pt x="433" y="229"/>
                </a:lnTo>
                <a:lnTo>
                  <a:pt x="434" y="225"/>
                </a:lnTo>
                <a:lnTo>
                  <a:pt x="435" y="223"/>
                </a:lnTo>
                <a:lnTo>
                  <a:pt x="435" y="221"/>
                </a:lnTo>
                <a:lnTo>
                  <a:pt x="434" y="217"/>
                </a:lnTo>
                <a:lnTo>
                  <a:pt x="432" y="209"/>
                </a:lnTo>
                <a:lnTo>
                  <a:pt x="430" y="208"/>
                </a:lnTo>
                <a:lnTo>
                  <a:pt x="422" y="188"/>
                </a:lnTo>
                <a:lnTo>
                  <a:pt x="417" y="167"/>
                </a:lnTo>
                <a:lnTo>
                  <a:pt x="415" y="148"/>
                </a:lnTo>
                <a:lnTo>
                  <a:pt x="416" y="131"/>
                </a:lnTo>
                <a:lnTo>
                  <a:pt x="419" y="116"/>
                </a:lnTo>
                <a:lnTo>
                  <a:pt x="420" y="114"/>
                </a:lnTo>
                <a:lnTo>
                  <a:pt x="429" y="89"/>
                </a:lnTo>
                <a:lnTo>
                  <a:pt x="442" y="67"/>
                </a:lnTo>
                <a:lnTo>
                  <a:pt x="458" y="49"/>
                </a:lnTo>
                <a:lnTo>
                  <a:pt x="475" y="35"/>
                </a:lnTo>
                <a:lnTo>
                  <a:pt x="494" y="24"/>
                </a:lnTo>
                <a:lnTo>
                  <a:pt x="513" y="15"/>
                </a:lnTo>
                <a:lnTo>
                  <a:pt x="532" y="10"/>
                </a:lnTo>
                <a:lnTo>
                  <a:pt x="551" y="6"/>
                </a:lnTo>
                <a:lnTo>
                  <a:pt x="567" y="4"/>
                </a:lnTo>
                <a:lnTo>
                  <a:pt x="577" y="3"/>
                </a:lnTo>
                <a:lnTo>
                  <a:pt x="585" y="2"/>
                </a:lnTo>
                <a:lnTo>
                  <a:pt x="594" y="0"/>
                </a:lnTo>
                <a:lnTo>
                  <a:pt x="610"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8" name="Freeform 98">
            <a:extLst>
              <a:ext uri="{FF2B5EF4-FFF2-40B4-BE49-F238E27FC236}">
                <a16:creationId xmlns:a16="http://schemas.microsoft.com/office/drawing/2014/main" id="{51280453-CC42-5444-AEED-BF377FCEE3D9}"/>
              </a:ext>
            </a:extLst>
          </p:cNvPr>
          <p:cNvSpPr>
            <a:spLocks noEditPoints="1"/>
          </p:cNvSpPr>
          <p:nvPr userDrawn="1"/>
        </p:nvSpPr>
        <p:spPr bwMode="auto">
          <a:xfrm flipH="1">
            <a:off x="3412746" y="3939903"/>
            <a:ext cx="70639" cy="254000"/>
          </a:xfrm>
          <a:custGeom>
            <a:avLst/>
            <a:gdLst>
              <a:gd name="T0" fmla="*/ 538 w 939"/>
              <a:gd name="T1" fmla="*/ 16 h 3378"/>
              <a:gd name="T2" fmla="*/ 627 w 939"/>
              <a:gd name="T3" fmla="*/ 236 h 3378"/>
              <a:gd name="T4" fmla="*/ 615 w 939"/>
              <a:gd name="T5" fmla="*/ 394 h 3378"/>
              <a:gd name="T6" fmla="*/ 546 w 939"/>
              <a:gd name="T7" fmla="*/ 532 h 3378"/>
              <a:gd name="T8" fmla="*/ 707 w 939"/>
              <a:gd name="T9" fmla="*/ 657 h 3378"/>
              <a:gd name="T10" fmla="*/ 840 w 939"/>
              <a:gd name="T11" fmla="*/ 1035 h 3378"/>
              <a:gd name="T12" fmla="*/ 886 w 939"/>
              <a:gd name="T13" fmla="*/ 1540 h 3378"/>
              <a:gd name="T14" fmla="*/ 916 w 939"/>
              <a:gd name="T15" fmla="*/ 1720 h 3378"/>
              <a:gd name="T16" fmla="*/ 935 w 939"/>
              <a:gd name="T17" fmla="*/ 1849 h 3378"/>
              <a:gd name="T18" fmla="*/ 915 w 939"/>
              <a:gd name="T19" fmla="*/ 1895 h 3378"/>
              <a:gd name="T20" fmla="*/ 896 w 939"/>
              <a:gd name="T21" fmla="*/ 1879 h 3378"/>
              <a:gd name="T22" fmla="*/ 857 w 939"/>
              <a:gd name="T23" fmla="*/ 1798 h 3378"/>
              <a:gd name="T24" fmla="*/ 821 w 939"/>
              <a:gd name="T25" fmla="*/ 1828 h 3378"/>
              <a:gd name="T26" fmla="*/ 753 w 939"/>
              <a:gd name="T27" fmla="*/ 1415 h 3378"/>
              <a:gd name="T28" fmla="*/ 705 w 939"/>
              <a:gd name="T29" fmla="*/ 1004 h 3378"/>
              <a:gd name="T30" fmla="*/ 660 w 939"/>
              <a:gd name="T31" fmla="*/ 1161 h 3378"/>
              <a:gd name="T32" fmla="*/ 749 w 939"/>
              <a:gd name="T33" fmla="*/ 1488 h 3378"/>
              <a:gd name="T34" fmla="*/ 748 w 939"/>
              <a:gd name="T35" fmla="*/ 2061 h 3378"/>
              <a:gd name="T36" fmla="*/ 706 w 939"/>
              <a:gd name="T37" fmla="*/ 2669 h 3378"/>
              <a:gd name="T38" fmla="*/ 606 w 939"/>
              <a:gd name="T39" fmla="*/ 3202 h 3378"/>
              <a:gd name="T40" fmla="*/ 693 w 939"/>
              <a:gd name="T41" fmla="*/ 3338 h 3378"/>
              <a:gd name="T42" fmla="*/ 668 w 939"/>
              <a:gd name="T43" fmla="*/ 3368 h 3378"/>
              <a:gd name="T44" fmla="*/ 625 w 939"/>
              <a:gd name="T45" fmla="*/ 3374 h 3378"/>
              <a:gd name="T46" fmla="*/ 587 w 939"/>
              <a:gd name="T47" fmla="*/ 3375 h 3378"/>
              <a:gd name="T48" fmla="*/ 528 w 939"/>
              <a:gd name="T49" fmla="*/ 3366 h 3378"/>
              <a:gd name="T50" fmla="*/ 517 w 939"/>
              <a:gd name="T51" fmla="*/ 3191 h 3378"/>
              <a:gd name="T52" fmla="*/ 511 w 939"/>
              <a:gd name="T53" fmla="*/ 2894 h 3378"/>
              <a:gd name="T54" fmla="*/ 514 w 939"/>
              <a:gd name="T55" fmla="*/ 2397 h 3378"/>
              <a:gd name="T56" fmla="*/ 483 w 939"/>
              <a:gd name="T57" fmla="*/ 1826 h 3378"/>
              <a:gd name="T58" fmla="*/ 464 w 939"/>
              <a:gd name="T59" fmla="*/ 1821 h 3378"/>
              <a:gd name="T60" fmla="*/ 463 w 939"/>
              <a:gd name="T61" fmla="*/ 1953 h 3378"/>
              <a:gd name="T62" fmla="*/ 449 w 939"/>
              <a:gd name="T63" fmla="*/ 2646 h 3378"/>
              <a:gd name="T64" fmla="*/ 411 w 939"/>
              <a:gd name="T65" fmla="*/ 3089 h 3378"/>
              <a:gd name="T66" fmla="*/ 448 w 939"/>
              <a:gd name="T67" fmla="*/ 3299 h 3378"/>
              <a:gd name="T68" fmla="*/ 375 w 939"/>
              <a:gd name="T69" fmla="*/ 3378 h 3378"/>
              <a:gd name="T70" fmla="*/ 340 w 939"/>
              <a:gd name="T71" fmla="*/ 3376 h 3378"/>
              <a:gd name="T72" fmla="*/ 285 w 939"/>
              <a:gd name="T73" fmla="*/ 3368 h 3378"/>
              <a:gd name="T74" fmla="*/ 258 w 939"/>
              <a:gd name="T75" fmla="*/ 3354 h 3378"/>
              <a:gd name="T76" fmla="*/ 300 w 939"/>
              <a:gd name="T77" fmla="*/ 3288 h 3378"/>
              <a:gd name="T78" fmla="*/ 298 w 939"/>
              <a:gd name="T79" fmla="*/ 2957 h 3378"/>
              <a:gd name="T80" fmla="*/ 240 w 939"/>
              <a:gd name="T81" fmla="*/ 2383 h 3378"/>
              <a:gd name="T82" fmla="*/ 145 w 939"/>
              <a:gd name="T83" fmla="*/ 1847 h 3378"/>
              <a:gd name="T84" fmla="*/ 264 w 939"/>
              <a:gd name="T85" fmla="*/ 1357 h 3378"/>
              <a:gd name="T86" fmla="*/ 251 w 939"/>
              <a:gd name="T87" fmla="*/ 1062 h 3378"/>
              <a:gd name="T88" fmla="*/ 218 w 939"/>
              <a:gd name="T89" fmla="*/ 1127 h 3378"/>
              <a:gd name="T90" fmla="*/ 129 w 939"/>
              <a:gd name="T91" fmla="*/ 1569 h 3378"/>
              <a:gd name="T92" fmla="*/ 99 w 939"/>
              <a:gd name="T93" fmla="*/ 1886 h 3378"/>
              <a:gd name="T94" fmla="*/ 68 w 939"/>
              <a:gd name="T95" fmla="*/ 1858 h 3378"/>
              <a:gd name="T96" fmla="*/ 40 w 939"/>
              <a:gd name="T97" fmla="*/ 1876 h 3378"/>
              <a:gd name="T98" fmla="*/ 13 w 939"/>
              <a:gd name="T99" fmla="*/ 1887 h 3378"/>
              <a:gd name="T100" fmla="*/ 9 w 939"/>
              <a:gd name="T101" fmla="*/ 1802 h 3378"/>
              <a:gd name="T102" fmla="*/ 35 w 939"/>
              <a:gd name="T103" fmla="*/ 1667 h 3378"/>
              <a:gd name="T104" fmla="*/ 86 w 939"/>
              <a:gd name="T105" fmla="*/ 1323 h 3378"/>
              <a:gd name="T106" fmla="*/ 110 w 939"/>
              <a:gd name="T107" fmla="*/ 820 h 3378"/>
              <a:gd name="T108" fmla="*/ 325 w 939"/>
              <a:gd name="T109" fmla="*/ 636 h 3378"/>
              <a:gd name="T110" fmla="*/ 364 w 939"/>
              <a:gd name="T111" fmla="*/ 451 h 3378"/>
              <a:gd name="T112" fmla="*/ 308 w 939"/>
              <a:gd name="T113" fmla="*/ 350 h 3378"/>
              <a:gd name="T114" fmla="*/ 357 w 939"/>
              <a:gd name="T115" fmla="*/ 118 h 3378"/>
              <a:gd name="T116" fmla="*/ 468 w 939"/>
              <a:gd name="T117" fmla="*/ 0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9" h="3378">
                <a:moveTo>
                  <a:pt x="40" y="1876"/>
                </a:moveTo>
                <a:lnTo>
                  <a:pt x="40" y="1876"/>
                </a:lnTo>
                <a:lnTo>
                  <a:pt x="40" y="1876"/>
                </a:lnTo>
                <a:lnTo>
                  <a:pt x="40" y="1876"/>
                </a:lnTo>
                <a:lnTo>
                  <a:pt x="40" y="1876"/>
                </a:lnTo>
                <a:lnTo>
                  <a:pt x="40" y="1876"/>
                </a:lnTo>
                <a:close/>
                <a:moveTo>
                  <a:pt x="469" y="0"/>
                </a:moveTo>
                <a:lnTo>
                  <a:pt x="469" y="0"/>
                </a:lnTo>
                <a:lnTo>
                  <a:pt x="471" y="0"/>
                </a:lnTo>
                <a:lnTo>
                  <a:pt x="489" y="1"/>
                </a:lnTo>
                <a:lnTo>
                  <a:pt x="506" y="3"/>
                </a:lnTo>
                <a:lnTo>
                  <a:pt x="522" y="8"/>
                </a:lnTo>
                <a:lnTo>
                  <a:pt x="538" y="16"/>
                </a:lnTo>
                <a:lnTo>
                  <a:pt x="550" y="26"/>
                </a:lnTo>
                <a:lnTo>
                  <a:pt x="561" y="38"/>
                </a:lnTo>
                <a:lnTo>
                  <a:pt x="568" y="56"/>
                </a:lnTo>
                <a:lnTo>
                  <a:pt x="570" y="72"/>
                </a:lnTo>
                <a:lnTo>
                  <a:pt x="568" y="89"/>
                </a:lnTo>
                <a:lnTo>
                  <a:pt x="563" y="105"/>
                </a:lnTo>
                <a:lnTo>
                  <a:pt x="574" y="111"/>
                </a:lnTo>
                <a:lnTo>
                  <a:pt x="582" y="118"/>
                </a:lnTo>
                <a:lnTo>
                  <a:pt x="597" y="136"/>
                </a:lnTo>
                <a:lnTo>
                  <a:pt x="609" y="158"/>
                </a:lnTo>
                <a:lnTo>
                  <a:pt x="618" y="181"/>
                </a:lnTo>
                <a:lnTo>
                  <a:pt x="624" y="208"/>
                </a:lnTo>
                <a:lnTo>
                  <a:pt x="627" y="236"/>
                </a:lnTo>
                <a:lnTo>
                  <a:pt x="627" y="266"/>
                </a:lnTo>
                <a:lnTo>
                  <a:pt x="624" y="296"/>
                </a:lnTo>
                <a:lnTo>
                  <a:pt x="618" y="326"/>
                </a:lnTo>
                <a:lnTo>
                  <a:pt x="621" y="326"/>
                </a:lnTo>
                <a:lnTo>
                  <a:pt x="626" y="327"/>
                </a:lnTo>
                <a:lnTo>
                  <a:pt x="630" y="331"/>
                </a:lnTo>
                <a:lnTo>
                  <a:pt x="632" y="338"/>
                </a:lnTo>
                <a:lnTo>
                  <a:pt x="630" y="350"/>
                </a:lnTo>
                <a:lnTo>
                  <a:pt x="630" y="359"/>
                </a:lnTo>
                <a:lnTo>
                  <a:pt x="628" y="367"/>
                </a:lnTo>
                <a:lnTo>
                  <a:pt x="625" y="374"/>
                </a:lnTo>
                <a:lnTo>
                  <a:pt x="621" y="384"/>
                </a:lnTo>
                <a:lnTo>
                  <a:pt x="615" y="394"/>
                </a:lnTo>
                <a:lnTo>
                  <a:pt x="608" y="404"/>
                </a:lnTo>
                <a:lnTo>
                  <a:pt x="601" y="412"/>
                </a:lnTo>
                <a:lnTo>
                  <a:pt x="594" y="415"/>
                </a:lnTo>
                <a:lnTo>
                  <a:pt x="591" y="415"/>
                </a:lnTo>
                <a:lnTo>
                  <a:pt x="589" y="415"/>
                </a:lnTo>
                <a:lnTo>
                  <a:pt x="586" y="413"/>
                </a:lnTo>
                <a:lnTo>
                  <a:pt x="579" y="432"/>
                </a:lnTo>
                <a:lnTo>
                  <a:pt x="574" y="451"/>
                </a:lnTo>
                <a:lnTo>
                  <a:pt x="568" y="468"/>
                </a:lnTo>
                <a:lnTo>
                  <a:pt x="561" y="486"/>
                </a:lnTo>
                <a:lnTo>
                  <a:pt x="551" y="501"/>
                </a:lnTo>
                <a:lnTo>
                  <a:pt x="547" y="516"/>
                </a:lnTo>
                <a:lnTo>
                  <a:pt x="546" y="532"/>
                </a:lnTo>
                <a:lnTo>
                  <a:pt x="546" y="550"/>
                </a:lnTo>
                <a:lnTo>
                  <a:pt x="547" y="567"/>
                </a:lnTo>
                <a:lnTo>
                  <a:pt x="549" y="583"/>
                </a:lnTo>
                <a:lnTo>
                  <a:pt x="552" y="596"/>
                </a:lnTo>
                <a:lnTo>
                  <a:pt x="555" y="604"/>
                </a:lnTo>
                <a:lnTo>
                  <a:pt x="572" y="618"/>
                </a:lnTo>
                <a:lnTo>
                  <a:pt x="593" y="629"/>
                </a:lnTo>
                <a:lnTo>
                  <a:pt x="613" y="636"/>
                </a:lnTo>
                <a:lnTo>
                  <a:pt x="635" y="643"/>
                </a:lnTo>
                <a:lnTo>
                  <a:pt x="657" y="647"/>
                </a:lnTo>
                <a:lnTo>
                  <a:pt x="679" y="651"/>
                </a:lnTo>
                <a:lnTo>
                  <a:pt x="681" y="652"/>
                </a:lnTo>
                <a:lnTo>
                  <a:pt x="707" y="657"/>
                </a:lnTo>
                <a:lnTo>
                  <a:pt x="729" y="664"/>
                </a:lnTo>
                <a:lnTo>
                  <a:pt x="749" y="674"/>
                </a:lnTo>
                <a:lnTo>
                  <a:pt x="766" y="685"/>
                </a:lnTo>
                <a:lnTo>
                  <a:pt x="781" y="700"/>
                </a:lnTo>
                <a:lnTo>
                  <a:pt x="795" y="720"/>
                </a:lnTo>
                <a:lnTo>
                  <a:pt x="806" y="744"/>
                </a:lnTo>
                <a:lnTo>
                  <a:pt x="819" y="781"/>
                </a:lnTo>
                <a:lnTo>
                  <a:pt x="828" y="820"/>
                </a:lnTo>
                <a:lnTo>
                  <a:pt x="835" y="861"/>
                </a:lnTo>
                <a:lnTo>
                  <a:pt x="839" y="905"/>
                </a:lnTo>
                <a:lnTo>
                  <a:pt x="841" y="948"/>
                </a:lnTo>
                <a:lnTo>
                  <a:pt x="841" y="991"/>
                </a:lnTo>
                <a:lnTo>
                  <a:pt x="840" y="1035"/>
                </a:lnTo>
                <a:lnTo>
                  <a:pt x="839" y="1077"/>
                </a:lnTo>
                <a:lnTo>
                  <a:pt x="839" y="1119"/>
                </a:lnTo>
                <a:lnTo>
                  <a:pt x="838" y="1155"/>
                </a:lnTo>
                <a:lnTo>
                  <a:pt x="837" y="1191"/>
                </a:lnTo>
                <a:lnTo>
                  <a:pt x="837" y="1223"/>
                </a:lnTo>
                <a:lnTo>
                  <a:pt x="840" y="1255"/>
                </a:lnTo>
                <a:lnTo>
                  <a:pt x="844" y="1288"/>
                </a:lnTo>
                <a:lnTo>
                  <a:pt x="853" y="1323"/>
                </a:lnTo>
                <a:lnTo>
                  <a:pt x="865" y="1372"/>
                </a:lnTo>
                <a:lnTo>
                  <a:pt x="872" y="1423"/>
                </a:lnTo>
                <a:lnTo>
                  <a:pt x="878" y="1473"/>
                </a:lnTo>
                <a:lnTo>
                  <a:pt x="883" y="1525"/>
                </a:lnTo>
                <a:lnTo>
                  <a:pt x="886" y="1540"/>
                </a:lnTo>
                <a:lnTo>
                  <a:pt x="888" y="1558"/>
                </a:lnTo>
                <a:lnTo>
                  <a:pt x="891" y="1577"/>
                </a:lnTo>
                <a:lnTo>
                  <a:pt x="893" y="1596"/>
                </a:lnTo>
                <a:lnTo>
                  <a:pt x="896" y="1615"/>
                </a:lnTo>
                <a:lnTo>
                  <a:pt x="898" y="1632"/>
                </a:lnTo>
                <a:lnTo>
                  <a:pt x="901" y="1648"/>
                </a:lnTo>
                <a:lnTo>
                  <a:pt x="902" y="1659"/>
                </a:lnTo>
                <a:lnTo>
                  <a:pt x="904" y="1667"/>
                </a:lnTo>
                <a:lnTo>
                  <a:pt x="904" y="1669"/>
                </a:lnTo>
                <a:lnTo>
                  <a:pt x="908" y="1685"/>
                </a:lnTo>
                <a:lnTo>
                  <a:pt x="911" y="1698"/>
                </a:lnTo>
                <a:lnTo>
                  <a:pt x="914" y="1711"/>
                </a:lnTo>
                <a:lnTo>
                  <a:pt x="916" y="1720"/>
                </a:lnTo>
                <a:lnTo>
                  <a:pt x="917" y="1728"/>
                </a:lnTo>
                <a:lnTo>
                  <a:pt x="919" y="1737"/>
                </a:lnTo>
                <a:lnTo>
                  <a:pt x="921" y="1747"/>
                </a:lnTo>
                <a:lnTo>
                  <a:pt x="922" y="1753"/>
                </a:lnTo>
                <a:lnTo>
                  <a:pt x="923" y="1757"/>
                </a:lnTo>
                <a:lnTo>
                  <a:pt x="926" y="1775"/>
                </a:lnTo>
                <a:lnTo>
                  <a:pt x="928" y="1792"/>
                </a:lnTo>
                <a:lnTo>
                  <a:pt x="929" y="1802"/>
                </a:lnTo>
                <a:lnTo>
                  <a:pt x="931" y="1817"/>
                </a:lnTo>
                <a:lnTo>
                  <a:pt x="935" y="1833"/>
                </a:lnTo>
                <a:lnTo>
                  <a:pt x="935" y="1836"/>
                </a:lnTo>
                <a:lnTo>
                  <a:pt x="935" y="1843"/>
                </a:lnTo>
                <a:lnTo>
                  <a:pt x="935" y="1849"/>
                </a:lnTo>
                <a:lnTo>
                  <a:pt x="933" y="1852"/>
                </a:lnTo>
                <a:lnTo>
                  <a:pt x="935" y="1866"/>
                </a:lnTo>
                <a:lnTo>
                  <a:pt x="936" y="1878"/>
                </a:lnTo>
                <a:lnTo>
                  <a:pt x="937" y="1889"/>
                </a:lnTo>
                <a:lnTo>
                  <a:pt x="939" y="1903"/>
                </a:lnTo>
                <a:lnTo>
                  <a:pt x="932" y="1899"/>
                </a:lnTo>
                <a:lnTo>
                  <a:pt x="928" y="1894"/>
                </a:lnTo>
                <a:lnTo>
                  <a:pt x="925" y="1887"/>
                </a:lnTo>
                <a:lnTo>
                  <a:pt x="923" y="1878"/>
                </a:lnTo>
                <a:lnTo>
                  <a:pt x="921" y="1869"/>
                </a:lnTo>
                <a:lnTo>
                  <a:pt x="919" y="1863"/>
                </a:lnTo>
                <a:lnTo>
                  <a:pt x="916" y="1880"/>
                </a:lnTo>
                <a:lnTo>
                  <a:pt x="915" y="1895"/>
                </a:lnTo>
                <a:lnTo>
                  <a:pt x="915" y="1910"/>
                </a:lnTo>
                <a:lnTo>
                  <a:pt x="915" y="1920"/>
                </a:lnTo>
                <a:lnTo>
                  <a:pt x="914" y="1928"/>
                </a:lnTo>
                <a:lnTo>
                  <a:pt x="908" y="1924"/>
                </a:lnTo>
                <a:lnTo>
                  <a:pt x="904" y="1916"/>
                </a:lnTo>
                <a:lnTo>
                  <a:pt x="901" y="1904"/>
                </a:lnTo>
                <a:lnTo>
                  <a:pt x="900" y="1890"/>
                </a:lnTo>
                <a:lnTo>
                  <a:pt x="899" y="1876"/>
                </a:lnTo>
                <a:lnTo>
                  <a:pt x="899" y="1876"/>
                </a:lnTo>
                <a:lnTo>
                  <a:pt x="899" y="1876"/>
                </a:lnTo>
                <a:lnTo>
                  <a:pt x="898" y="1876"/>
                </a:lnTo>
                <a:lnTo>
                  <a:pt x="897" y="1877"/>
                </a:lnTo>
                <a:lnTo>
                  <a:pt x="896" y="1879"/>
                </a:lnTo>
                <a:lnTo>
                  <a:pt x="893" y="1897"/>
                </a:lnTo>
                <a:lnTo>
                  <a:pt x="892" y="1917"/>
                </a:lnTo>
                <a:lnTo>
                  <a:pt x="892" y="1938"/>
                </a:lnTo>
                <a:lnTo>
                  <a:pt x="887" y="1934"/>
                </a:lnTo>
                <a:lnTo>
                  <a:pt x="881" y="1925"/>
                </a:lnTo>
                <a:lnTo>
                  <a:pt x="878" y="1913"/>
                </a:lnTo>
                <a:lnTo>
                  <a:pt x="875" y="1896"/>
                </a:lnTo>
                <a:lnTo>
                  <a:pt x="872" y="1878"/>
                </a:lnTo>
                <a:lnTo>
                  <a:pt x="870" y="1858"/>
                </a:lnTo>
                <a:lnTo>
                  <a:pt x="867" y="1840"/>
                </a:lnTo>
                <a:lnTo>
                  <a:pt x="864" y="1823"/>
                </a:lnTo>
                <a:lnTo>
                  <a:pt x="861" y="1809"/>
                </a:lnTo>
                <a:lnTo>
                  <a:pt x="857" y="1798"/>
                </a:lnTo>
                <a:lnTo>
                  <a:pt x="852" y="1794"/>
                </a:lnTo>
                <a:lnTo>
                  <a:pt x="847" y="1807"/>
                </a:lnTo>
                <a:lnTo>
                  <a:pt x="846" y="1819"/>
                </a:lnTo>
                <a:lnTo>
                  <a:pt x="846" y="1831"/>
                </a:lnTo>
                <a:lnTo>
                  <a:pt x="847" y="1844"/>
                </a:lnTo>
                <a:lnTo>
                  <a:pt x="848" y="1855"/>
                </a:lnTo>
                <a:lnTo>
                  <a:pt x="848" y="1866"/>
                </a:lnTo>
                <a:lnTo>
                  <a:pt x="846" y="1877"/>
                </a:lnTo>
                <a:lnTo>
                  <a:pt x="840" y="1886"/>
                </a:lnTo>
                <a:lnTo>
                  <a:pt x="829" y="1894"/>
                </a:lnTo>
                <a:lnTo>
                  <a:pt x="827" y="1871"/>
                </a:lnTo>
                <a:lnTo>
                  <a:pt x="824" y="1849"/>
                </a:lnTo>
                <a:lnTo>
                  <a:pt x="821" y="1828"/>
                </a:lnTo>
                <a:lnTo>
                  <a:pt x="818" y="1808"/>
                </a:lnTo>
                <a:lnTo>
                  <a:pt x="816" y="1787"/>
                </a:lnTo>
                <a:lnTo>
                  <a:pt x="817" y="1765"/>
                </a:lnTo>
                <a:lnTo>
                  <a:pt x="821" y="1742"/>
                </a:lnTo>
                <a:lnTo>
                  <a:pt x="834" y="1687"/>
                </a:lnTo>
                <a:lnTo>
                  <a:pt x="828" y="1648"/>
                </a:lnTo>
                <a:lnTo>
                  <a:pt x="820" y="1609"/>
                </a:lnTo>
                <a:lnTo>
                  <a:pt x="810" y="1569"/>
                </a:lnTo>
                <a:lnTo>
                  <a:pt x="790" y="1511"/>
                </a:lnTo>
                <a:lnTo>
                  <a:pt x="767" y="1453"/>
                </a:lnTo>
                <a:lnTo>
                  <a:pt x="767" y="1455"/>
                </a:lnTo>
                <a:lnTo>
                  <a:pt x="767" y="1457"/>
                </a:lnTo>
                <a:lnTo>
                  <a:pt x="753" y="1415"/>
                </a:lnTo>
                <a:lnTo>
                  <a:pt x="741" y="1375"/>
                </a:lnTo>
                <a:lnTo>
                  <a:pt x="733" y="1334"/>
                </a:lnTo>
                <a:lnTo>
                  <a:pt x="726" y="1293"/>
                </a:lnTo>
                <a:lnTo>
                  <a:pt x="724" y="1250"/>
                </a:lnTo>
                <a:lnTo>
                  <a:pt x="723" y="1207"/>
                </a:lnTo>
                <a:lnTo>
                  <a:pt x="722" y="1164"/>
                </a:lnTo>
                <a:lnTo>
                  <a:pt x="722" y="1147"/>
                </a:lnTo>
                <a:lnTo>
                  <a:pt x="720" y="1127"/>
                </a:lnTo>
                <a:lnTo>
                  <a:pt x="717" y="1103"/>
                </a:lnTo>
                <a:lnTo>
                  <a:pt x="714" y="1077"/>
                </a:lnTo>
                <a:lnTo>
                  <a:pt x="711" y="1051"/>
                </a:lnTo>
                <a:lnTo>
                  <a:pt x="708" y="1025"/>
                </a:lnTo>
                <a:lnTo>
                  <a:pt x="705" y="1004"/>
                </a:lnTo>
                <a:lnTo>
                  <a:pt x="703" y="984"/>
                </a:lnTo>
                <a:lnTo>
                  <a:pt x="702" y="996"/>
                </a:lnTo>
                <a:lnTo>
                  <a:pt x="701" y="1005"/>
                </a:lnTo>
                <a:lnTo>
                  <a:pt x="699" y="1013"/>
                </a:lnTo>
                <a:lnTo>
                  <a:pt x="697" y="1022"/>
                </a:lnTo>
                <a:lnTo>
                  <a:pt x="695" y="1033"/>
                </a:lnTo>
                <a:lnTo>
                  <a:pt x="692" y="1045"/>
                </a:lnTo>
                <a:lnTo>
                  <a:pt x="688" y="1062"/>
                </a:lnTo>
                <a:lnTo>
                  <a:pt x="683" y="1083"/>
                </a:lnTo>
                <a:lnTo>
                  <a:pt x="676" y="1099"/>
                </a:lnTo>
                <a:lnTo>
                  <a:pt x="671" y="1117"/>
                </a:lnTo>
                <a:lnTo>
                  <a:pt x="665" y="1139"/>
                </a:lnTo>
                <a:lnTo>
                  <a:pt x="660" y="1161"/>
                </a:lnTo>
                <a:lnTo>
                  <a:pt x="656" y="1180"/>
                </a:lnTo>
                <a:lnTo>
                  <a:pt x="655" y="1199"/>
                </a:lnTo>
                <a:lnTo>
                  <a:pt x="652" y="1240"/>
                </a:lnTo>
                <a:lnTo>
                  <a:pt x="651" y="1277"/>
                </a:lnTo>
                <a:lnTo>
                  <a:pt x="652" y="1312"/>
                </a:lnTo>
                <a:lnTo>
                  <a:pt x="658" y="1328"/>
                </a:lnTo>
                <a:lnTo>
                  <a:pt x="665" y="1343"/>
                </a:lnTo>
                <a:lnTo>
                  <a:pt x="674" y="1357"/>
                </a:lnTo>
                <a:lnTo>
                  <a:pt x="684" y="1371"/>
                </a:lnTo>
                <a:lnTo>
                  <a:pt x="701" y="1396"/>
                </a:lnTo>
                <a:lnTo>
                  <a:pt x="717" y="1424"/>
                </a:lnTo>
                <a:lnTo>
                  <a:pt x="734" y="1455"/>
                </a:lnTo>
                <a:lnTo>
                  <a:pt x="749" y="1488"/>
                </a:lnTo>
                <a:lnTo>
                  <a:pt x="763" y="1524"/>
                </a:lnTo>
                <a:lnTo>
                  <a:pt x="775" y="1562"/>
                </a:lnTo>
                <a:lnTo>
                  <a:pt x="786" y="1603"/>
                </a:lnTo>
                <a:lnTo>
                  <a:pt x="794" y="1647"/>
                </a:lnTo>
                <a:lnTo>
                  <a:pt x="799" y="1693"/>
                </a:lnTo>
                <a:lnTo>
                  <a:pt x="801" y="1742"/>
                </a:lnTo>
                <a:lnTo>
                  <a:pt x="800" y="1793"/>
                </a:lnTo>
                <a:lnTo>
                  <a:pt x="794" y="1847"/>
                </a:lnTo>
                <a:lnTo>
                  <a:pt x="788" y="1884"/>
                </a:lnTo>
                <a:lnTo>
                  <a:pt x="781" y="1920"/>
                </a:lnTo>
                <a:lnTo>
                  <a:pt x="767" y="1986"/>
                </a:lnTo>
                <a:lnTo>
                  <a:pt x="767" y="1986"/>
                </a:lnTo>
                <a:lnTo>
                  <a:pt x="748" y="2061"/>
                </a:lnTo>
                <a:lnTo>
                  <a:pt x="731" y="2121"/>
                </a:lnTo>
                <a:lnTo>
                  <a:pt x="716" y="2182"/>
                </a:lnTo>
                <a:lnTo>
                  <a:pt x="701" y="2245"/>
                </a:lnTo>
                <a:lnTo>
                  <a:pt x="696" y="2279"/>
                </a:lnTo>
                <a:lnTo>
                  <a:pt x="695" y="2313"/>
                </a:lnTo>
                <a:lnTo>
                  <a:pt x="696" y="2348"/>
                </a:lnTo>
                <a:lnTo>
                  <a:pt x="699" y="2383"/>
                </a:lnTo>
                <a:lnTo>
                  <a:pt x="703" y="2418"/>
                </a:lnTo>
                <a:lnTo>
                  <a:pt x="706" y="2452"/>
                </a:lnTo>
                <a:lnTo>
                  <a:pt x="710" y="2507"/>
                </a:lnTo>
                <a:lnTo>
                  <a:pt x="710" y="2561"/>
                </a:lnTo>
                <a:lnTo>
                  <a:pt x="709" y="2614"/>
                </a:lnTo>
                <a:lnTo>
                  <a:pt x="706" y="2669"/>
                </a:lnTo>
                <a:lnTo>
                  <a:pt x="703" y="2712"/>
                </a:lnTo>
                <a:lnTo>
                  <a:pt x="698" y="2754"/>
                </a:lnTo>
                <a:lnTo>
                  <a:pt x="691" y="2794"/>
                </a:lnTo>
                <a:lnTo>
                  <a:pt x="681" y="2834"/>
                </a:lnTo>
                <a:lnTo>
                  <a:pt x="669" y="2876"/>
                </a:lnTo>
                <a:lnTo>
                  <a:pt x="655" y="2916"/>
                </a:lnTo>
                <a:lnTo>
                  <a:pt x="641" y="2957"/>
                </a:lnTo>
                <a:lnTo>
                  <a:pt x="627" y="2999"/>
                </a:lnTo>
                <a:lnTo>
                  <a:pt x="616" y="3042"/>
                </a:lnTo>
                <a:lnTo>
                  <a:pt x="611" y="3084"/>
                </a:lnTo>
                <a:lnTo>
                  <a:pt x="608" y="3122"/>
                </a:lnTo>
                <a:lnTo>
                  <a:pt x="606" y="3161"/>
                </a:lnTo>
                <a:lnTo>
                  <a:pt x="606" y="3202"/>
                </a:lnTo>
                <a:lnTo>
                  <a:pt x="608" y="3215"/>
                </a:lnTo>
                <a:lnTo>
                  <a:pt x="611" y="3229"/>
                </a:lnTo>
                <a:lnTo>
                  <a:pt x="613" y="3243"/>
                </a:lnTo>
                <a:lnTo>
                  <a:pt x="617" y="3254"/>
                </a:lnTo>
                <a:lnTo>
                  <a:pt x="620" y="3261"/>
                </a:lnTo>
                <a:lnTo>
                  <a:pt x="629" y="3275"/>
                </a:lnTo>
                <a:lnTo>
                  <a:pt x="639" y="3288"/>
                </a:lnTo>
                <a:lnTo>
                  <a:pt x="649" y="3301"/>
                </a:lnTo>
                <a:lnTo>
                  <a:pt x="661" y="3311"/>
                </a:lnTo>
                <a:lnTo>
                  <a:pt x="673" y="3319"/>
                </a:lnTo>
                <a:lnTo>
                  <a:pt x="686" y="3330"/>
                </a:lnTo>
                <a:lnTo>
                  <a:pt x="690" y="3333"/>
                </a:lnTo>
                <a:lnTo>
                  <a:pt x="693" y="3338"/>
                </a:lnTo>
                <a:lnTo>
                  <a:pt x="695" y="3344"/>
                </a:lnTo>
                <a:lnTo>
                  <a:pt x="694" y="3349"/>
                </a:lnTo>
                <a:lnTo>
                  <a:pt x="693" y="3352"/>
                </a:lnTo>
                <a:lnTo>
                  <a:pt x="690" y="3354"/>
                </a:lnTo>
                <a:lnTo>
                  <a:pt x="687" y="3355"/>
                </a:lnTo>
                <a:lnTo>
                  <a:pt x="684" y="3355"/>
                </a:lnTo>
                <a:lnTo>
                  <a:pt x="680" y="3354"/>
                </a:lnTo>
                <a:lnTo>
                  <a:pt x="678" y="3355"/>
                </a:lnTo>
                <a:lnTo>
                  <a:pt x="677" y="3358"/>
                </a:lnTo>
                <a:lnTo>
                  <a:pt x="675" y="3361"/>
                </a:lnTo>
                <a:lnTo>
                  <a:pt x="673" y="3364"/>
                </a:lnTo>
                <a:lnTo>
                  <a:pt x="670" y="3366"/>
                </a:lnTo>
                <a:lnTo>
                  <a:pt x="668" y="3368"/>
                </a:lnTo>
                <a:lnTo>
                  <a:pt x="665" y="3368"/>
                </a:lnTo>
                <a:lnTo>
                  <a:pt x="663" y="3368"/>
                </a:lnTo>
                <a:lnTo>
                  <a:pt x="660" y="3367"/>
                </a:lnTo>
                <a:lnTo>
                  <a:pt x="660" y="3367"/>
                </a:lnTo>
                <a:lnTo>
                  <a:pt x="660" y="3368"/>
                </a:lnTo>
                <a:lnTo>
                  <a:pt x="657" y="3368"/>
                </a:lnTo>
                <a:lnTo>
                  <a:pt x="654" y="3368"/>
                </a:lnTo>
                <a:lnTo>
                  <a:pt x="652" y="3367"/>
                </a:lnTo>
                <a:lnTo>
                  <a:pt x="649" y="3366"/>
                </a:lnTo>
                <a:lnTo>
                  <a:pt x="644" y="3371"/>
                </a:lnTo>
                <a:lnTo>
                  <a:pt x="638" y="3374"/>
                </a:lnTo>
                <a:lnTo>
                  <a:pt x="630" y="3374"/>
                </a:lnTo>
                <a:lnTo>
                  <a:pt x="625" y="3374"/>
                </a:lnTo>
                <a:lnTo>
                  <a:pt x="620" y="3373"/>
                </a:lnTo>
                <a:lnTo>
                  <a:pt x="614" y="3370"/>
                </a:lnTo>
                <a:lnTo>
                  <a:pt x="612" y="3373"/>
                </a:lnTo>
                <a:lnTo>
                  <a:pt x="609" y="3375"/>
                </a:lnTo>
                <a:lnTo>
                  <a:pt x="606" y="3376"/>
                </a:lnTo>
                <a:lnTo>
                  <a:pt x="602" y="3376"/>
                </a:lnTo>
                <a:lnTo>
                  <a:pt x="600" y="3376"/>
                </a:lnTo>
                <a:lnTo>
                  <a:pt x="598" y="3376"/>
                </a:lnTo>
                <a:lnTo>
                  <a:pt x="597" y="3376"/>
                </a:lnTo>
                <a:lnTo>
                  <a:pt x="594" y="3376"/>
                </a:lnTo>
                <a:lnTo>
                  <a:pt x="591" y="3376"/>
                </a:lnTo>
                <a:lnTo>
                  <a:pt x="589" y="3376"/>
                </a:lnTo>
                <a:lnTo>
                  <a:pt x="587" y="3375"/>
                </a:lnTo>
                <a:lnTo>
                  <a:pt x="585" y="3374"/>
                </a:lnTo>
                <a:lnTo>
                  <a:pt x="583" y="3372"/>
                </a:lnTo>
                <a:lnTo>
                  <a:pt x="580" y="3371"/>
                </a:lnTo>
                <a:lnTo>
                  <a:pt x="577" y="3372"/>
                </a:lnTo>
                <a:lnTo>
                  <a:pt x="575" y="3374"/>
                </a:lnTo>
                <a:lnTo>
                  <a:pt x="572" y="3376"/>
                </a:lnTo>
                <a:lnTo>
                  <a:pt x="567" y="3378"/>
                </a:lnTo>
                <a:lnTo>
                  <a:pt x="563" y="3378"/>
                </a:lnTo>
                <a:lnTo>
                  <a:pt x="558" y="3378"/>
                </a:lnTo>
                <a:lnTo>
                  <a:pt x="552" y="3378"/>
                </a:lnTo>
                <a:lnTo>
                  <a:pt x="546" y="3377"/>
                </a:lnTo>
                <a:lnTo>
                  <a:pt x="536" y="3373"/>
                </a:lnTo>
                <a:lnTo>
                  <a:pt x="528" y="3366"/>
                </a:lnTo>
                <a:lnTo>
                  <a:pt x="522" y="3357"/>
                </a:lnTo>
                <a:lnTo>
                  <a:pt x="519" y="3347"/>
                </a:lnTo>
                <a:lnTo>
                  <a:pt x="516" y="3336"/>
                </a:lnTo>
                <a:lnTo>
                  <a:pt x="506" y="3334"/>
                </a:lnTo>
                <a:lnTo>
                  <a:pt x="498" y="3328"/>
                </a:lnTo>
                <a:lnTo>
                  <a:pt x="491" y="3319"/>
                </a:lnTo>
                <a:lnTo>
                  <a:pt x="490" y="3311"/>
                </a:lnTo>
                <a:lnTo>
                  <a:pt x="491" y="3299"/>
                </a:lnTo>
                <a:lnTo>
                  <a:pt x="494" y="3283"/>
                </a:lnTo>
                <a:lnTo>
                  <a:pt x="499" y="3266"/>
                </a:lnTo>
                <a:lnTo>
                  <a:pt x="505" y="3244"/>
                </a:lnTo>
                <a:lnTo>
                  <a:pt x="512" y="3219"/>
                </a:lnTo>
                <a:lnTo>
                  <a:pt x="517" y="3191"/>
                </a:lnTo>
                <a:lnTo>
                  <a:pt x="519" y="3175"/>
                </a:lnTo>
                <a:lnTo>
                  <a:pt x="521" y="3161"/>
                </a:lnTo>
                <a:lnTo>
                  <a:pt x="523" y="3139"/>
                </a:lnTo>
                <a:lnTo>
                  <a:pt x="524" y="3121"/>
                </a:lnTo>
                <a:lnTo>
                  <a:pt x="526" y="3108"/>
                </a:lnTo>
                <a:lnTo>
                  <a:pt x="526" y="3100"/>
                </a:lnTo>
                <a:lnTo>
                  <a:pt x="527" y="3093"/>
                </a:lnTo>
                <a:lnTo>
                  <a:pt x="527" y="3089"/>
                </a:lnTo>
                <a:lnTo>
                  <a:pt x="528" y="3045"/>
                </a:lnTo>
                <a:lnTo>
                  <a:pt x="526" y="3003"/>
                </a:lnTo>
                <a:lnTo>
                  <a:pt x="522" y="2965"/>
                </a:lnTo>
                <a:lnTo>
                  <a:pt x="517" y="2929"/>
                </a:lnTo>
                <a:lnTo>
                  <a:pt x="511" y="2894"/>
                </a:lnTo>
                <a:lnTo>
                  <a:pt x="504" y="2861"/>
                </a:lnTo>
                <a:lnTo>
                  <a:pt x="498" y="2828"/>
                </a:lnTo>
                <a:lnTo>
                  <a:pt x="492" y="2795"/>
                </a:lnTo>
                <a:lnTo>
                  <a:pt x="488" y="2760"/>
                </a:lnTo>
                <a:lnTo>
                  <a:pt x="486" y="2725"/>
                </a:lnTo>
                <a:lnTo>
                  <a:pt x="487" y="2683"/>
                </a:lnTo>
                <a:lnTo>
                  <a:pt x="490" y="2646"/>
                </a:lnTo>
                <a:lnTo>
                  <a:pt x="496" y="2611"/>
                </a:lnTo>
                <a:lnTo>
                  <a:pt x="502" y="2577"/>
                </a:lnTo>
                <a:lnTo>
                  <a:pt x="507" y="2543"/>
                </a:lnTo>
                <a:lnTo>
                  <a:pt x="512" y="2507"/>
                </a:lnTo>
                <a:lnTo>
                  <a:pt x="513" y="2470"/>
                </a:lnTo>
                <a:lnTo>
                  <a:pt x="514" y="2397"/>
                </a:lnTo>
                <a:lnTo>
                  <a:pt x="513" y="2322"/>
                </a:lnTo>
                <a:lnTo>
                  <a:pt x="509" y="2249"/>
                </a:lnTo>
                <a:lnTo>
                  <a:pt x="501" y="2177"/>
                </a:lnTo>
                <a:lnTo>
                  <a:pt x="491" y="2105"/>
                </a:lnTo>
                <a:lnTo>
                  <a:pt x="482" y="2034"/>
                </a:lnTo>
                <a:lnTo>
                  <a:pt x="477" y="1992"/>
                </a:lnTo>
                <a:lnTo>
                  <a:pt x="475" y="1953"/>
                </a:lnTo>
                <a:lnTo>
                  <a:pt x="474" y="1913"/>
                </a:lnTo>
                <a:lnTo>
                  <a:pt x="477" y="1873"/>
                </a:lnTo>
                <a:lnTo>
                  <a:pt x="479" y="1849"/>
                </a:lnTo>
                <a:lnTo>
                  <a:pt x="485" y="1830"/>
                </a:lnTo>
                <a:lnTo>
                  <a:pt x="484" y="1828"/>
                </a:lnTo>
                <a:lnTo>
                  <a:pt x="483" y="1826"/>
                </a:lnTo>
                <a:lnTo>
                  <a:pt x="481" y="1825"/>
                </a:lnTo>
                <a:lnTo>
                  <a:pt x="478" y="1824"/>
                </a:lnTo>
                <a:lnTo>
                  <a:pt x="476" y="1822"/>
                </a:lnTo>
                <a:lnTo>
                  <a:pt x="476" y="1821"/>
                </a:lnTo>
                <a:lnTo>
                  <a:pt x="475" y="1821"/>
                </a:lnTo>
                <a:lnTo>
                  <a:pt x="474" y="1821"/>
                </a:lnTo>
                <a:lnTo>
                  <a:pt x="474" y="1821"/>
                </a:lnTo>
                <a:lnTo>
                  <a:pt x="473" y="1821"/>
                </a:lnTo>
                <a:lnTo>
                  <a:pt x="472" y="1821"/>
                </a:lnTo>
                <a:lnTo>
                  <a:pt x="469" y="1820"/>
                </a:lnTo>
                <a:lnTo>
                  <a:pt x="466" y="1821"/>
                </a:lnTo>
                <a:lnTo>
                  <a:pt x="465" y="1821"/>
                </a:lnTo>
                <a:lnTo>
                  <a:pt x="464" y="1821"/>
                </a:lnTo>
                <a:lnTo>
                  <a:pt x="464" y="1821"/>
                </a:lnTo>
                <a:lnTo>
                  <a:pt x="463" y="1821"/>
                </a:lnTo>
                <a:lnTo>
                  <a:pt x="462" y="1821"/>
                </a:lnTo>
                <a:lnTo>
                  <a:pt x="462" y="1822"/>
                </a:lnTo>
                <a:lnTo>
                  <a:pt x="460" y="1824"/>
                </a:lnTo>
                <a:lnTo>
                  <a:pt x="458" y="1825"/>
                </a:lnTo>
                <a:lnTo>
                  <a:pt x="456" y="1826"/>
                </a:lnTo>
                <a:lnTo>
                  <a:pt x="455" y="1828"/>
                </a:lnTo>
                <a:lnTo>
                  <a:pt x="454" y="1830"/>
                </a:lnTo>
                <a:lnTo>
                  <a:pt x="458" y="1849"/>
                </a:lnTo>
                <a:lnTo>
                  <a:pt x="461" y="1873"/>
                </a:lnTo>
                <a:lnTo>
                  <a:pt x="464" y="1913"/>
                </a:lnTo>
                <a:lnTo>
                  <a:pt x="463" y="1953"/>
                </a:lnTo>
                <a:lnTo>
                  <a:pt x="461" y="1992"/>
                </a:lnTo>
                <a:lnTo>
                  <a:pt x="457" y="2034"/>
                </a:lnTo>
                <a:lnTo>
                  <a:pt x="448" y="2105"/>
                </a:lnTo>
                <a:lnTo>
                  <a:pt x="438" y="2177"/>
                </a:lnTo>
                <a:lnTo>
                  <a:pt x="430" y="2249"/>
                </a:lnTo>
                <a:lnTo>
                  <a:pt x="425" y="2322"/>
                </a:lnTo>
                <a:lnTo>
                  <a:pt x="424" y="2397"/>
                </a:lnTo>
                <a:lnTo>
                  <a:pt x="425" y="2470"/>
                </a:lnTo>
                <a:lnTo>
                  <a:pt x="426" y="2507"/>
                </a:lnTo>
                <a:lnTo>
                  <a:pt x="431" y="2543"/>
                </a:lnTo>
                <a:lnTo>
                  <a:pt x="437" y="2577"/>
                </a:lnTo>
                <a:lnTo>
                  <a:pt x="443" y="2611"/>
                </a:lnTo>
                <a:lnTo>
                  <a:pt x="449" y="2646"/>
                </a:lnTo>
                <a:lnTo>
                  <a:pt x="452" y="2683"/>
                </a:lnTo>
                <a:lnTo>
                  <a:pt x="453" y="2703"/>
                </a:lnTo>
                <a:lnTo>
                  <a:pt x="453" y="2725"/>
                </a:lnTo>
                <a:lnTo>
                  <a:pt x="451" y="2760"/>
                </a:lnTo>
                <a:lnTo>
                  <a:pt x="447" y="2795"/>
                </a:lnTo>
                <a:lnTo>
                  <a:pt x="441" y="2828"/>
                </a:lnTo>
                <a:lnTo>
                  <a:pt x="435" y="2861"/>
                </a:lnTo>
                <a:lnTo>
                  <a:pt x="427" y="2894"/>
                </a:lnTo>
                <a:lnTo>
                  <a:pt x="421" y="2929"/>
                </a:lnTo>
                <a:lnTo>
                  <a:pt x="416" y="2965"/>
                </a:lnTo>
                <a:lnTo>
                  <a:pt x="412" y="3003"/>
                </a:lnTo>
                <a:lnTo>
                  <a:pt x="410" y="3045"/>
                </a:lnTo>
                <a:lnTo>
                  <a:pt x="411" y="3089"/>
                </a:lnTo>
                <a:lnTo>
                  <a:pt x="411" y="3093"/>
                </a:lnTo>
                <a:lnTo>
                  <a:pt x="412" y="3100"/>
                </a:lnTo>
                <a:lnTo>
                  <a:pt x="412" y="3108"/>
                </a:lnTo>
                <a:lnTo>
                  <a:pt x="414" y="3121"/>
                </a:lnTo>
                <a:lnTo>
                  <a:pt x="415" y="3139"/>
                </a:lnTo>
                <a:lnTo>
                  <a:pt x="417" y="3161"/>
                </a:lnTo>
                <a:lnTo>
                  <a:pt x="419" y="3175"/>
                </a:lnTo>
                <a:lnTo>
                  <a:pt x="420" y="3191"/>
                </a:lnTo>
                <a:lnTo>
                  <a:pt x="426" y="3219"/>
                </a:lnTo>
                <a:lnTo>
                  <a:pt x="434" y="3244"/>
                </a:lnTo>
                <a:lnTo>
                  <a:pt x="439" y="3266"/>
                </a:lnTo>
                <a:lnTo>
                  <a:pt x="445" y="3283"/>
                </a:lnTo>
                <a:lnTo>
                  <a:pt x="448" y="3299"/>
                </a:lnTo>
                <a:lnTo>
                  <a:pt x="449" y="3311"/>
                </a:lnTo>
                <a:lnTo>
                  <a:pt x="447" y="3319"/>
                </a:lnTo>
                <a:lnTo>
                  <a:pt x="441" y="3328"/>
                </a:lnTo>
                <a:lnTo>
                  <a:pt x="433" y="3334"/>
                </a:lnTo>
                <a:lnTo>
                  <a:pt x="422" y="3336"/>
                </a:lnTo>
                <a:lnTo>
                  <a:pt x="419" y="3347"/>
                </a:lnTo>
                <a:lnTo>
                  <a:pt x="415" y="3357"/>
                </a:lnTo>
                <a:lnTo>
                  <a:pt x="410" y="3366"/>
                </a:lnTo>
                <a:lnTo>
                  <a:pt x="403" y="3373"/>
                </a:lnTo>
                <a:lnTo>
                  <a:pt x="393" y="3377"/>
                </a:lnTo>
                <a:lnTo>
                  <a:pt x="387" y="3378"/>
                </a:lnTo>
                <a:lnTo>
                  <a:pt x="381" y="3378"/>
                </a:lnTo>
                <a:lnTo>
                  <a:pt x="375" y="3378"/>
                </a:lnTo>
                <a:lnTo>
                  <a:pt x="371" y="3378"/>
                </a:lnTo>
                <a:lnTo>
                  <a:pt x="366" y="3376"/>
                </a:lnTo>
                <a:lnTo>
                  <a:pt x="363" y="3374"/>
                </a:lnTo>
                <a:lnTo>
                  <a:pt x="361" y="3372"/>
                </a:lnTo>
                <a:lnTo>
                  <a:pt x="358" y="3371"/>
                </a:lnTo>
                <a:lnTo>
                  <a:pt x="356" y="3372"/>
                </a:lnTo>
                <a:lnTo>
                  <a:pt x="354" y="3374"/>
                </a:lnTo>
                <a:lnTo>
                  <a:pt x="352" y="3375"/>
                </a:lnTo>
                <a:lnTo>
                  <a:pt x="350" y="3376"/>
                </a:lnTo>
                <a:lnTo>
                  <a:pt x="348" y="3376"/>
                </a:lnTo>
                <a:lnTo>
                  <a:pt x="345" y="3376"/>
                </a:lnTo>
                <a:lnTo>
                  <a:pt x="342" y="3376"/>
                </a:lnTo>
                <a:lnTo>
                  <a:pt x="340" y="3376"/>
                </a:lnTo>
                <a:lnTo>
                  <a:pt x="337" y="3376"/>
                </a:lnTo>
                <a:lnTo>
                  <a:pt x="333" y="3376"/>
                </a:lnTo>
                <a:lnTo>
                  <a:pt x="330" y="3375"/>
                </a:lnTo>
                <a:lnTo>
                  <a:pt x="326" y="3373"/>
                </a:lnTo>
                <a:lnTo>
                  <a:pt x="324" y="3370"/>
                </a:lnTo>
                <a:lnTo>
                  <a:pt x="318" y="3373"/>
                </a:lnTo>
                <a:lnTo>
                  <a:pt x="313" y="3374"/>
                </a:lnTo>
                <a:lnTo>
                  <a:pt x="308" y="3374"/>
                </a:lnTo>
                <a:lnTo>
                  <a:pt x="301" y="3374"/>
                </a:lnTo>
                <a:lnTo>
                  <a:pt x="295" y="3371"/>
                </a:lnTo>
                <a:lnTo>
                  <a:pt x="290" y="3366"/>
                </a:lnTo>
                <a:lnTo>
                  <a:pt x="287" y="3367"/>
                </a:lnTo>
                <a:lnTo>
                  <a:pt x="285" y="3368"/>
                </a:lnTo>
                <a:lnTo>
                  <a:pt x="282" y="3368"/>
                </a:lnTo>
                <a:lnTo>
                  <a:pt x="279" y="3368"/>
                </a:lnTo>
                <a:lnTo>
                  <a:pt x="279" y="3367"/>
                </a:lnTo>
                <a:lnTo>
                  <a:pt x="279" y="3367"/>
                </a:lnTo>
                <a:lnTo>
                  <a:pt x="275" y="3368"/>
                </a:lnTo>
                <a:lnTo>
                  <a:pt x="273" y="3368"/>
                </a:lnTo>
                <a:lnTo>
                  <a:pt x="270" y="3368"/>
                </a:lnTo>
                <a:lnTo>
                  <a:pt x="267" y="3366"/>
                </a:lnTo>
                <a:lnTo>
                  <a:pt x="265" y="3364"/>
                </a:lnTo>
                <a:lnTo>
                  <a:pt x="263" y="3361"/>
                </a:lnTo>
                <a:lnTo>
                  <a:pt x="261" y="3358"/>
                </a:lnTo>
                <a:lnTo>
                  <a:pt x="260" y="3355"/>
                </a:lnTo>
                <a:lnTo>
                  <a:pt x="258" y="3354"/>
                </a:lnTo>
                <a:lnTo>
                  <a:pt x="255" y="3355"/>
                </a:lnTo>
                <a:lnTo>
                  <a:pt x="252" y="3355"/>
                </a:lnTo>
                <a:lnTo>
                  <a:pt x="249" y="3354"/>
                </a:lnTo>
                <a:lnTo>
                  <a:pt x="246" y="3352"/>
                </a:lnTo>
                <a:lnTo>
                  <a:pt x="244" y="3349"/>
                </a:lnTo>
                <a:lnTo>
                  <a:pt x="244" y="3344"/>
                </a:lnTo>
                <a:lnTo>
                  <a:pt x="246" y="3338"/>
                </a:lnTo>
                <a:lnTo>
                  <a:pt x="249" y="3333"/>
                </a:lnTo>
                <a:lnTo>
                  <a:pt x="253" y="3330"/>
                </a:lnTo>
                <a:lnTo>
                  <a:pt x="265" y="3319"/>
                </a:lnTo>
                <a:lnTo>
                  <a:pt x="277" y="3311"/>
                </a:lnTo>
                <a:lnTo>
                  <a:pt x="290" y="3301"/>
                </a:lnTo>
                <a:lnTo>
                  <a:pt x="300" y="3288"/>
                </a:lnTo>
                <a:lnTo>
                  <a:pt x="309" y="3275"/>
                </a:lnTo>
                <a:lnTo>
                  <a:pt x="318" y="3261"/>
                </a:lnTo>
                <a:lnTo>
                  <a:pt x="321" y="3254"/>
                </a:lnTo>
                <a:lnTo>
                  <a:pt x="324" y="3243"/>
                </a:lnTo>
                <a:lnTo>
                  <a:pt x="327" y="3229"/>
                </a:lnTo>
                <a:lnTo>
                  <a:pt x="331" y="3215"/>
                </a:lnTo>
                <a:lnTo>
                  <a:pt x="333" y="3202"/>
                </a:lnTo>
                <a:lnTo>
                  <a:pt x="333" y="3161"/>
                </a:lnTo>
                <a:lnTo>
                  <a:pt x="331" y="3122"/>
                </a:lnTo>
                <a:lnTo>
                  <a:pt x="327" y="3084"/>
                </a:lnTo>
                <a:lnTo>
                  <a:pt x="322" y="3042"/>
                </a:lnTo>
                <a:lnTo>
                  <a:pt x="311" y="2999"/>
                </a:lnTo>
                <a:lnTo>
                  <a:pt x="298" y="2957"/>
                </a:lnTo>
                <a:lnTo>
                  <a:pt x="284" y="2916"/>
                </a:lnTo>
                <a:lnTo>
                  <a:pt x="269" y="2876"/>
                </a:lnTo>
                <a:lnTo>
                  <a:pt x="257" y="2834"/>
                </a:lnTo>
                <a:lnTo>
                  <a:pt x="248" y="2794"/>
                </a:lnTo>
                <a:lnTo>
                  <a:pt x="241" y="2754"/>
                </a:lnTo>
                <a:lnTo>
                  <a:pt x="236" y="2712"/>
                </a:lnTo>
                <a:lnTo>
                  <a:pt x="232" y="2669"/>
                </a:lnTo>
                <a:lnTo>
                  <a:pt x="230" y="2614"/>
                </a:lnTo>
                <a:lnTo>
                  <a:pt x="228" y="2561"/>
                </a:lnTo>
                <a:lnTo>
                  <a:pt x="229" y="2507"/>
                </a:lnTo>
                <a:lnTo>
                  <a:pt x="233" y="2452"/>
                </a:lnTo>
                <a:lnTo>
                  <a:pt x="236" y="2418"/>
                </a:lnTo>
                <a:lnTo>
                  <a:pt x="240" y="2383"/>
                </a:lnTo>
                <a:lnTo>
                  <a:pt x="243" y="2348"/>
                </a:lnTo>
                <a:lnTo>
                  <a:pt x="244" y="2313"/>
                </a:lnTo>
                <a:lnTo>
                  <a:pt x="243" y="2279"/>
                </a:lnTo>
                <a:lnTo>
                  <a:pt x="238" y="2245"/>
                </a:lnTo>
                <a:lnTo>
                  <a:pt x="222" y="2182"/>
                </a:lnTo>
                <a:lnTo>
                  <a:pt x="207" y="2121"/>
                </a:lnTo>
                <a:lnTo>
                  <a:pt x="191" y="2061"/>
                </a:lnTo>
                <a:lnTo>
                  <a:pt x="171" y="1986"/>
                </a:lnTo>
                <a:lnTo>
                  <a:pt x="171" y="1986"/>
                </a:lnTo>
                <a:lnTo>
                  <a:pt x="164" y="1953"/>
                </a:lnTo>
                <a:lnTo>
                  <a:pt x="157" y="1920"/>
                </a:lnTo>
                <a:lnTo>
                  <a:pt x="150" y="1884"/>
                </a:lnTo>
                <a:lnTo>
                  <a:pt x="145" y="1847"/>
                </a:lnTo>
                <a:lnTo>
                  <a:pt x="139" y="1793"/>
                </a:lnTo>
                <a:lnTo>
                  <a:pt x="138" y="1742"/>
                </a:lnTo>
                <a:lnTo>
                  <a:pt x="140" y="1693"/>
                </a:lnTo>
                <a:lnTo>
                  <a:pt x="145" y="1647"/>
                </a:lnTo>
                <a:lnTo>
                  <a:pt x="153" y="1603"/>
                </a:lnTo>
                <a:lnTo>
                  <a:pt x="163" y="1562"/>
                </a:lnTo>
                <a:lnTo>
                  <a:pt x="175" y="1524"/>
                </a:lnTo>
                <a:lnTo>
                  <a:pt x="190" y="1488"/>
                </a:lnTo>
                <a:lnTo>
                  <a:pt x="205" y="1455"/>
                </a:lnTo>
                <a:lnTo>
                  <a:pt x="221" y="1424"/>
                </a:lnTo>
                <a:lnTo>
                  <a:pt x="238" y="1396"/>
                </a:lnTo>
                <a:lnTo>
                  <a:pt x="255" y="1371"/>
                </a:lnTo>
                <a:lnTo>
                  <a:pt x="264" y="1357"/>
                </a:lnTo>
                <a:lnTo>
                  <a:pt x="273" y="1343"/>
                </a:lnTo>
                <a:lnTo>
                  <a:pt x="281" y="1328"/>
                </a:lnTo>
                <a:lnTo>
                  <a:pt x="287" y="1312"/>
                </a:lnTo>
                <a:lnTo>
                  <a:pt x="288" y="1277"/>
                </a:lnTo>
                <a:lnTo>
                  <a:pt x="287" y="1240"/>
                </a:lnTo>
                <a:lnTo>
                  <a:pt x="284" y="1199"/>
                </a:lnTo>
                <a:lnTo>
                  <a:pt x="282" y="1180"/>
                </a:lnTo>
                <a:lnTo>
                  <a:pt x="279" y="1161"/>
                </a:lnTo>
                <a:lnTo>
                  <a:pt x="273" y="1139"/>
                </a:lnTo>
                <a:lnTo>
                  <a:pt x="267" y="1117"/>
                </a:lnTo>
                <a:lnTo>
                  <a:pt x="261" y="1099"/>
                </a:lnTo>
                <a:lnTo>
                  <a:pt x="256" y="1083"/>
                </a:lnTo>
                <a:lnTo>
                  <a:pt x="251" y="1062"/>
                </a:lnTo>
                <a:lnTo>
                  <a:pt x="247" y="1045"/>
                </a:lnTo>
                <a:lnTo>
                  <a:pt x="244" y="1033"/>
                </a:lnTo>
                <a:lnTo>
                  <a:pt x="241" y="1022"/>
                </a:lnTo>
                <a:lnTo>
                  <a:pt x="240" y="1013"/>
                </a:lnTo>
                <a:lnTo>
                  <a:pt x="238" y="1005"/>
                </a:lnTo>
                <a:lnTo>
                  <a:pt x="237" y="996"/>
                </a:lnTo>
                <a:lnTo>
                  <a:pt x="236" y="984"/>
                </a:lnTo>
                <a:lnTo>
                  <a:pt x="234" y="1004"/>
                </a:lnTo>
                <a:lnTo>
                  <a:pt x="231" y="1025"/>
                </a:lnTo>
                <a:lnTo>
                  <a:pt x="228" y="1051"/>
                </a:lnTo>
                <a:lnTo>
                  <a:pt x="224" y="1077"/>
                </a:lnTo>
                <a:lnTo>
                  <a:pt x="221" y="1103"/>
                </a:lnTo>
                <a:lnTo>
                  <a:pt x="218" y="1127"/>
                </a:lnTo>
                <a:lnTo>
                  <a:pt x="216" y="1147"/>
                </a:lnTo>
                <a:lnTo>
                  <a:pt x="215" y="1164"/>
                </a:lnTo>
                <a:lnTo>
                  <a:pt x="215" y="1207"/>
                </a:lnTo>
                <a:lnTo>
                  <a:pt x="214" y="1250"/>
                </a:lnTo>
                <a:lnTo>
                  <a:pt x="211" y="1293"/>
                </a:lnTo>
                <a:lnTo>
                  <a:pt x="206" y="1334"/>
                </a:lnTo>
                <a:lnTo>
                  <a:pt x="198" y="1375"/>
                </a:lnTo>
                <a:lnTo>
                  <a:pt x="186" y="1415"/>
                </a:lnTo>
                <a:lnTo>
                  <a:pt x="171" y="1457"/>
                </a:lnTo>
                <a:lnTo>
                  <a:pt x="171" y="1455"/>
                </a:lnTo>
                <a:lnTo>
                  <a:pt x="171" y="1453"/>
                </a:lnTo>
                <a:lnTo>
                  <a:pt x="149" y="1511"/>
                </a:lnTo>
                <a:lnTo>
                  <a:pt x="129" y="1569"/>
                </a:lnTo>
                <a:lnTo>
                  <a:pt x="117" y="1609"/>
                </a:lnTo>
                <a:lnTo>
                  <a:pt x="110" y="1648"/>
                </a:lnTo>
                <a:lnTo>
                  <a:pt x="105" y="1687"/>
                </a:lnTo>
                <a:lnTo>
                  <a:pt x="111" y="1714"/>
                </a:lnTo>
                <a:lnTo>
                  <a:pt x="117" y="1742"/>
                </a:lnTo>
                <a:lnTo>
                  <a:pt x="121" y="1765"/>
                </a:lnTo>
                <a:lnTo>
                  <a:pt x="122" y="1787"/>
                </a:lnTo>
                <a:lnTo>
                  <a:pt x="120" y="1808"/>
                </a:lnTo>
                <a:lnTo>
                  <a:pt x="117" y="1828"/>
                </a:lnTo>
                <a:lnTo>
                  <a:pt x="114" y="1849"/>
                </a:lnTo>
                <a:lnTo>
                  <a:pt x="111" y="1871"/>
                </a:lnTo>
                <a:lnTo>
                  <a:pt x="109" y="1894"/>
                </a:lnTo>
                <a:lnTo>
                  <a:pt x="99" y="1886"/>
                </a:lnTo>
                <a:lnTo>
                  <a:pt x="93" y="1877"/>
                </a:lnTo>
                <a:lnTo>
                  <a:pt x="91" y="1866"/>
                </a:lnTo>
                <a:lnTo>
                  <a:pt x="91" y="1855"/>
                </a:lnTo>
                <a:lnTo>
                  <a:pt x="92" y="1844"/>
                </a:lnTo>
                <a:lnTo>
                  <a:pt x="93" y="1831"/>
                </a:lnTo>
                <a:lnTo>
                  <a:pt x="93" y="1819"/>
                </a:lnTo>
                <a:lnTo>
                  <a:pt x="92" y="1807"/>
                </a:lnTo>
                <a:lnTo>
                  <a:pt x="87" y="1794"/>
                </a:lnTo>
                <a:lnTo>
                  <a:pt x="82" y="1798"/>
                </a:lnTo>
                <a:lnTo>
                  <a:pt x="78" y="1809"/>
                </a:lnTo>
                <a:lnTo>
                  <a:pt x="74" y="1823"/>
                </a:lnTo>
                <a:lnTo>
                  <a:pt x="71" y="1840"/>
                </a:lnTo>
                <a:lnTo>
                  <a:pt x="68" y="1858"/>
                </a:lnTo>
                <a:lnTo>
                  <a:pt x="66" y="1878"/>
                </a:lnTo>
                <a:lnTo>
                  <a:pt x="63" y="1896"/>
                </a:lnTo>
                <a:lnTo>
                  <a:pt x="60" y="1913"/>
                </a:lnTo>
                <a:lnTo>
                  <a:pt x="57" y="1925"/>
                </a:lnTo>
                <a:lnTo>
                  <a:pt x="52" y="1934"/>
                </a:lnTo>
                <a:lnTo>
                  <a:pt x="47" y="1938"/>
                </a:lnTo>
                <a:lnTo>
                  <a:pt x="47" y="1917"/>
                </a:lnTo>
                <a:lnTo>
                  <a:pt x="46" y="1897"/>
                </a:lnTo>
                <a:lnTo>
                  <a:pt x="43" y="1879"/>
                </a:lnTo>
                <a:lnTo>
                  <a:pt x="42" y="1877"/>
                </a:lnTo>
                <a:lnTo>
                  <a:pt x="41" y="1876"/>
                </a:lnTo>
                <a:lnTo>
                  <a:pt x="40" y="1876"/>
                </a:lnTo>
                <a:lnTo>
                  <a:pt x="40" y="1876"/>
                </a:lnTo>
                <a:lnTo>
                  <a:pt x="39" y="1890"/>
                </a:lnTo>
                <a:lnTo>
                  <a:pt x="38" y="1904"/>
                </a:lnTo>
                <a:lnTo>
                  <a:pt x="35" y="1916"/>
                </a:lnTo>
                <a:lnTo>
                  <a:pt x="31" y="1924"/>
                </a:lnTo>
                <a:lnTo>
                  <a:pt x="24" y="1928"/>
                </a:lnTo>
                <a:lnTo>
                  <a:pt x="23" y="1920"/>
                </a:lnTo>
                <a:lnTo>
                  <a:pt x="23" y="1910"/>
                </a:lnTo>
                <a:lnTo>
                  <a:pt x="23" y="1895"/>
                </a:lnTo>
                <a:lnTo>
                  <a:pt x="22" y="1880"/>
                </a:lnTo>
                <a:lnTo>
                  <a:pt x="19" y="1863"/>
                </a:lnTo>
                <a:lnTo>
                  <a:pt x="17" y="1869"/>
                </a:lnTo>
                <a:lnTo>
                  <a:pt x="15" y="1878"/>
                </a:lnTo>
                <a:lnTo>
                  <a:pt x="13" y="1887"/>
                </a:lnTo>
                <a:lnTo>
                  <a:pt x="10" y="1894"/>
                </a:lnTo>
                <a:lnTo>
                  <a:pt x="6" y="1899"/>
                </a:lnTo>
                <a:lnTo>
                  <a:pt x="0" y="1903"/>
                </a:lnTo>
                <a:lnTo>
                  <a:pt x="2" y="1889"/>
                </a:lnTo>
                <a:lnTo>
                  <a:pt x="3" y="1878"/>
                </a:lnTo>
                <a:lnTo>
                  <a:pt x="4" y="1866"/>
                </a:lnTo>
                <a:lnTo>
                  <a:pt x="5" y="1852"/>
                </a:lnTo>
                <a:lnTo>
                  <a:pt x="4" y="1849"/>
                </a:lnTo>
                <a:lnTo>
                  <a:pt x="4" y="1843"/>
                </a:lnTo>
                <a:lnTo>
                  <a:pt x="4" y="1836"/>
                </a:lnTo>
                <a:lnTo>
                  <a:pt x="4" y="1833"/>
                </a:lnTo>
                <a:lnTo>
                  <a:pt x="7" y="1817"/>
                </a:lnTo>
                <a:lnTo>
                  <a:pt x="9" y="1802"/>
                </a:lnTo>
                <a:lnTo>
                  <a:pt x="10" y="1792"/>
                </a:lnTo>
                <a:lnTo>
                  <a:pt x="12" y="1775"/>
                </a:lnTo>
                <a:lnTo>
                  <a:pt x="15" y="1757"/>
                </a:lnTo>
                <a:lnTo>
                  <a:pt x="16" y="1753"/>
                </a:lnTo>
                <a:lnTo>
                  <a:pt x="17" y="1747"/>
                </a:lnTo>
                <a:lnTo>
                  <a:pt x="19" y="1737"/>
                </a:lnTo>
                <a:lnTo>
                  <a:pt x="21" y="1728"/>
                </a:lnTo>
                <a:lnTo>
                  <a:pt x="22" y="1720"/>
                </a:lnTo>
                <a:lnTo>
                  <a:pt x="24" y="1711"/>
                </a:lnTo>
                <a:lnTo>
                  <a:pt x="28" y="1698"/>
                </a:lnTo>
                <a:lnTo>
                  <a:pt x="31" y="1685"/>
                </a:lnTo>
                <a:lnTo>
                  <a:pt x="35" y="1669"/>
                </a:lnTo>
                <a:lnTo>
                  <a:pt x="35" y="1667"/>
                </a:lnTo>
                <a:lnTo>
                  <a:pt x="37" y="1659"/>
                </a:lnTo>
                <a:lnTo>
                  <a:pt x="38" y="1648"/>
                </a:lnTo>
                <a:lnTo>
                  <a:pt x="40" y="1632"/>
                </a:lnTo>
                <a:lnTo>
                  <a:pt x="43" y="1615"/>
                </a:lnTo>
                <a:lnTo>
                  <a:pt x="46" y="1596"/>
                </a:lnTo>
                <a:lnTo>
                  <a:pt x="48" y="1577"/>
                </a:lnTo>
                <a:lnTo>
                  <a:pt x="51" y="1558"/>
                </a:lnTo>
                <a:lnTo>
                  <a:pt x="53" y="1540"/>
                </a:lnTo>
                <a:lnTo>
                  <a:pt x="55" y="1525"/>
                </a:lnTo>
                <a:lnTo>
                  <a:pt x="60" y="1473"/>
                </a:lnTo>
                <a:lnTo>
                  <a:pt x="65" y="1423"/>
                </a:lnTo>
                <a:lnTo>
                  <a:pt x="73" y="1372"/>
                </a:lnTo>
                <a:lnTo>
                  <a:pt x="86" y="1323"/>
                </a:lnTo>
                <a:lnTo>
                  <a:pt x="94" y="1288"/>
                </a:lnTo>
                <a:lnTo>
                  <a:pt x="99" y="1255"/>
                </a:lnTo>
                <a:lnTo>
                  <a:pt x="101" y="1223"/>
                </a:lnTo>
                <a:lnTo>
                  <a:pt x="102" y="1191"/>
                </a:lnTo>
                <a:lnTo>
                  <a:pt x="101" y="1155"/>
                </a:lnTo>
                <a:lnTo>
                  <a:pt x="100" y="1119"/>
                </a:lnTo>
                <a:lnTo>
                  <a:pt x="100" y="1077"/>
                </a:lnTo>
                <a:lnTo>
                  <a:pt x="99" y="1035"/>
                </a:lnTo>
                <a:lnTo>
                  <a:pt x="98" y="991"/>
                </a:lnTo>
                <a:lnTo>
                  <a:pt x="98" y="948"/>
                </a:lnTo>
                <a:lnTo>
                  <a:pt x="100" y="905"/>
                </a:lnTo>
                <a:lnTo>
                  <a:pt x="103" y="861"/>
                </a:lnTo>
                <a:lnTo>
                  <a:pt x="110" y="820"/>
                </a:lnTo>
                <a:lnTo>
                  <a:pt x="119" y="781"/>
                </a:lnTo>
                <a:lnTo>
                  <a:pt x="133" y="744"/>
                </a:lnTo>
                <a:lnTo>
                  <a:pt x="144" y="720"/>
                </a:lnTo>
                <a:lnTo>
                  <a:pt x="157" y="700"/>
                </a:lnTo>
                <a:lnTo>
                  <a:pt x="172" y="685"/>
                </a:lnTo>
                <a:lnTo>
                  <a:pt x="190" y="674"/>
                </a:lnTo>
                <a:lnTo>
                  <a:pt x="209" y="664"/>
                </a:lnTo>
                <a:lnTo>
                  <a:pt x="232" y="657"/>
                </a:lnTo>
                <a:lnTo>
                  <a:pt x="257" y="652"/>
                </a:lnTo>
                <a:lnTo>
                  <a:pt x="259" y="651"/>
                </a:lnTo>
                <a:lnTo>
                  <a:pt x="282" y="647"/>
                </a:lnTo>
                <a:lnTo>
                  <a:pt x="304" y="643"/>
                </a:lnTo>
                <a:lnTo>
                  <a:pt x="325" y="636"/>
                </a:lnTo>
                <a:lnTo>
                  <a:pt x="346" y="629"/>
                </a:lnTo>
                <a:lnTo>
                  <a:pt x="365" y="618"/>
                </a:lnTo>
                <a:lnTo>
                  <a:pt x="384" y="604"/>
                </a:lnTo>
                <a:lnTo>
                  <a:pt x="387" y="596"/>
                </a:lnTo>
                <a:lnTo>
                  <a:pt x="390" y="583"/>
                </a:lnTo>
                <a:lnTo>
                  <a:pt x="392" y="567"/>
                </a:lnTo>
                <a:lnTo>
                  <a:pt x="393" y="550"/>
                </a:lnTo>
                <a:lnTo>
                  <a:pt x="393" y="532"/>
                </a:lnTo>
                <a:lnTo>
                  <a:pt x="391" y="516"/>
                </a:lnTo>
                <a:lnTo>
                  <a:pt x="388" y="501"/>
                </a:lnTo>
                <a:lnTo>
                  <a:pt x="377" y="486"/>
                </a:lnTo>
                <a:lnTo>
                  <a:pt x="370" y="468"/>
                </a:lnTo>
                <a:lnTo>
                  <a:pt x="364" y="451"/>
                </a:lnTo>
                <a:lnTo>
                  <a:pt x="359" y="432"/>
                </a:lnTo>
                <a:lnTo>
                  <a:pt x="353" y="413"/>
                </a:lnTo>
                <a:lnTo>
                  <a:pt x="350" y="415"/>
                </a:lnTo>
                <a:lnTo>
                  <a:pt x="348" y="415"/>
                </a:lnTo>
                <a:lnTo>
                  <a:pt x="345" y="415"/>
                </a:lnTo>
                <a:lnTo>
                  <a:pt x="338" y="412"/>
                </a:lnTo>
                <a:lnTo>
                  <a:pt x="331" y="404"/>
                </a:lnTo>
                <a:lnTo>
                  <a:pt x="323" y="394"/>
                </a:lnTo>
                <a:lnTo>
                  <a:pt x="317" y="384"/>
                </a:lnTo>
                <a:lnTo>
                  <a:pt x="313" y="374"/>
                </a:lnTo>
                <a:lnTo>
                  <a:pt x="310" y="367"/>
                </a:lnTo>
                <a:lnTo>
                  <a:pt x="308" y="359"/>
                </a:lnTo>
                <a:lnTo>
                  <a:pt x="308" y="350"/>
                </a:lnTo>
                <a:lnTo>
                  <a:pt x="307" y="338"/>
                </a:lnTo>
                <a:lnTo>
                  <a:pt x="308" y="331"/>
                </a:lnTo>
                <a:lnTo>
                  <a:pt x="312" y="327"/>
                </a:lnTo>
                <a:lnTo>
                  <a:pt x="317" y="326"/>
                </a:lnTo>
                <a:lnTo>
                  <a:pt x="320" y="326"/>
                </a:lnTo>
                <a:lnTo>
                  <a:pt x="314" y="296"/>
                </a:lnTo>
                <a:lnTo>
                  <a:pt x="311" y="266"/>
                </a:lnTo>
                <a:lnTo>
                  <a:pt x="311" y="236"/>
                </a:lnTo>
                <a:lnTo>
                  <a:pt x="314" y="208"/>
                </a:lnTo>
                <a:lnTo>
                  <a:pt x="320" y="181"/>
                </a:lnTo>
                <a:lnTo>
                  <a:pt x="330" y="158"/>
                </a:lnTo>
                <a:lnTo>
                  <a:pt x="342" y="136"/>
                </a:lnTo>
                <a:lnTo>
                  <a:pt x="357" y="118"/>
                </a:lnTo>
                <a:lnTo>
                  <a:pt x="364" y="111"/>
                </a:lnTo>
                <a:lnTo>
                  <a:pt x="375" y="105"/>
                </a:lnTo>
                <a:lnTo>
                  <a:pt x="370" y="89"/>
                </a:lnTo>
                <a:lnTo>
                  <a:pt x="368" y="72"/>
                </a:lnTo>
                <a:lnTo>
                  <a:pt x="370" y="56"/>
                </a:lnTo>
                <a:lnTo>
                  <a:pt x="377" y="38"/>
                </a:lnTo>
                <a:lnTo>
                  <a:pt x="388" y="26"/>
                </a:lnTo>
                <a:lnTo>
                  <a:pt x="401" y="16"/>
                </a:lnTo>
                <a:lnTo>
                  <a:pt x="416" y="8"/>
                </a:lnTo>
                <a:lnTo>
                  <a:pt x="433" y="3"/>
                </a:lnTo>
                <a:lnTo>
                  <a:pt x="450" y="1"/>
                </a:lnTo>
                <a:lnTo>
                  <a:pt x="467" y="0"/>
                </a:lnTo>
                <a:lnTo>
                  <a:pt x="468" y="0"/>
                </a:lnTo>
                <a:lnTo>
                  <a:pt x="469"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9" name="Freeform 103">
            <a:extLst>
              <a:ext uri="{FF2B5EF4-FFF2-40B4-BE49-F238E27FC236}">
                <a16:creationId xmlns:a16="http://schemas.microsoft.com/office/drawing/2014/main" id="{80A8B558-D2D5-9A4A-B206-96A8A3E6221F}"/>
              </a:ext>
            </a:extLst>
          </p:cNvPr>
          <p:cNvSpPr>
            <a:spLocks/>
          </p:cNvSpPr>
          <p:nvPr userDrawn="1"/>
        </p:nvSpPr>
        <p:spPr bwMode="auto">
          <a:xfrm flipH="1">
            <a:off x="3555393" y="3939902"/>
            <a:ext cx="76275" cy="254000"/>
          </a:xfrm>
          <a:custGeom>
            <a:avLst/>
            <a:gdLst>
              <a:gd name="T0" fmla="*/ 789 w 1219"/>
              <a:gd name="T1" fmla="*/ 89 h 3378"/>
              <a:gd name="T2" fmla="*/ 784 w 1219"/>
              <a:gd name="T3" fmla="*/ 225 h 3378"/>
              <a:gd name="T4" fmla="*/ 811 w 1219"/>
              <a:gd name="T5" fmla="*/ 304 h 3378"/>
              <a:gd name="T6" fmla="*/ 765 w 1219"/>
              <a:gd name="T7" fmla="*/ 364 h 3378"/>
              <a:gd name="T8" fmla="*/ 724 w 1219"/>
              <a:gd name="T9" fmla="*/ 445 h 3378"/>
              <a:gd name="T10" fmla="*/ 797 w 1219"/>
              <a:gd name="T11" fmla="*/ 568 h 3378"/>
              <a:gd name="T12" fmla="*/ 1095 w 1219"/>
              <a:gd name="T13" fmla="*/ 686 h 3378"/>
              <a:gd name="T14" fmla="*/ 1137 w 1219"/>
              <a:gd name="T15" fmla="*/ 951 h 3378"/>
              <a:gd name="T16" fmla="*/ 1193 w 1219"/>
              <a:gd name="T17" fmla="*/ 1307 h 3378"/>
              <a:gd name="T18" fmla="*/ 1178 w 1219"/>
              <a:gd name="T19" fmla="*/ 1688 h 3378"/>
              <a:gd name="T20" fmla="*/ 1145 w 1219"/>
              <a:gd name="T21" fmla="*/ 1933 h 3378"/>
              <a:gd name="T22" fmla="*/ 1068 w 1219"/>
              <a:gd name="T23" fmla="*/ 1994 h 3378"/>
              <a:gd name="T24" fmla="*/ 1059 w 1219"/>
              <a:gd name="T25" fmla="*/ 1940 h 3378"/>
              <a:gd name="T26" fmla="*/ 1032 w 1219"/>
              <a:gd name="T27" fmla="*/ 1908 h 3378"/>
              <a:gd name="T28" fmla="*/ 1005 w 1219"/>
              <a:gd name="T29" fmla="*/ 1874 h 3378"/>
              <a:gd name="T30" fmla="*/ 1050 w 1219"/>
              <a:gd name="T31" fmla="*/ 1621 h 3378"/>
              <a:gd name="T32" fmla="*/ 1028 w 1219"/>
              <a:gd name="T33" fmla="*/ 1329 h 3378"/>
              <a:gd name="T34" fmla="*/ 941 w 1219"/>
              <a:gd name="T35" fmla="*/ 1158 h 3378"/>
              <a:gd name="T36" fmla="*/ 917 w 1219"/>
              <a:gd name="T37" fmla="*/ 1508 h 3378"/>
              <a:gd name="T38" fmla="*/ 981 w 1219"/>
              <a:gd name="T39" fmla="*/ 1830 h 3378"/>
              <a:gd name="T40" fmla="*/ 934 w 1219"/>
              <a:gd name="T41" fmla="*/ 2258 h 3378"/>
              <a:gd name="T42" fmla="*/ 913 w 1219"/>
              <a:gd name="T43" fmla="*/ 2582 h 3378"/>
              <a:gd name="T44" fmla="*/ 874 w 1219"/>
              <a:gd name="T45" fmla="*/ 2927 h 3378"/>
              <a:gd name="T46" fmla="*/ 857 w 1219"/>
              <a:gd name="T47" fmla="*/ 3296 h 3378"/>
              <a:gd name="T48" fmla="*/ 823 w 1219"/>
              <a:gd name="T49" fmla="*/ 3378 h 3378"/>
              <a:gd name="T50" fmla="*/ 659 w 1219"/>
              <a:gd name="T51" fmla="*/ 3274 h 3378"/>
              <a:gd name="T52" fmla="*/ 665 w 1219"/>
              <a:gd name="T53" fmla="*/ 3163 h 3378"/>
              <a:gd name="T54" fmla="*/ 659 w 1219"/>
              <a:gd name="T55" fmla="*/ 2664 h 3378"/>
              <a:gd name="T56" fmla="*/ 663 w 1219"/>
              <a:gd name="T57" fmla="*/ 2370 h 3378"/>
              <a:gd name="T58" fmla="*/ 627 w 1219"/>
              <a:gd name="T59" fmla="*/ 1849 h 3378"/>
              <a:gd name="T60" fmla="*/ 596 w 1219"/>
              <a:gd name="T61" fmla="*/ 1943 h 3378"/>
              <a:gd name="T62" fmla="*/ 534 w 1219"/>
              <a:gd name="T63" fmla="*/ 2508 h 3378"/>
              <a:gd name="T64" fmla="*/ 557 w 1219"/>
              <a:gd name="T65" fmla="*/ 2809 h 3378"/>
              <a:gd name="T66" fmla="*/ 550 w 1219"/>
              <a:gd name="T67" fmla="*/ 3179 h 3378"/>
              <a:gd name="T68" fmla="*/ 555 w 1219"/>
              <a:gd name="T69" fmla="*/ 3325 h 3378"/>
              <a:gd name="T70" fmla="*/ 335 w 1219"/>
              <a:gd name="T71" fmla="*/ 3373 h 3378"/>
              <a:gd name="T72" fmla="*/ 402 w 1219"/>
              <a:gd name="T73" fmla="*/ 3185 h 3378"/>
              <a:gd name="T74" fmla="*/ 314 w 1219"/>
              <a:gd name="T75" fmla="*/ 2823 h 3378"/>
              <a:gd name="T76" fmla="*/ 321 w 1219"/>
              <a:gd name="T77" fmla="*/ 2459 h 3378"/>
              <a:gd name="T78" fmla="*/ 250 w 1219"/>
              <a:gd name="T79" fmla="*/ 2123 h 3378"/>
              <a:gd name="T80" fmla="*/ 244 w 1219"/>
              <a:gd name="T81" fmla="*/ 1770 h 3378"/>
              <a:gd name="T82" fmla="*/ 322 w 1219"/>
              <a:gd name="T83" fmla="*/ 1421 h 3378"/>
              <a:gd name="T84" fmla="*/ 262 w 1219"/>
              <a:gd name="T85" fmla="*/ 1106 h 3378"/>
              <a:gd name="T86" fmla="*/ 193 w 1219"/>
              <a:gd name="T87" fmla="*/ 1420 h 3378"/>
              <a:gd name="T88" fmla="*/ 164 w 1219"/>
              <a:gd name="T89" fmla="*/ 1685 h 3378"/>
              <a:gd name="T90" fmla="*/ 223 w 1219"/>
              <a:gd name="T91" fmla="*/ 1919 h 3378"/>
              <a:gd name="T92" fmla="*/ 178 w 1219"/>
              <a:gd name="T93" fmla="*/ 1871 h 3378"/>
              <a:gd name="T94" fmla="*/ 169 w 1219"/>
              <a:gd name="T95" fmla="*/ 1966 h 3378"/>
              <a:gd name="T96" fmla="*/ 145 w 1219"/>
              <a:gd name="T97" fmla="*/ 1986 h 3378"/>
              <a:gd name="T98" fmla="*/ 46 w 1219"/>
              <a:gd name="T99" fmla="*/ 1866 h 3378"/>
              <a:gd name="T100" fmla="*/ 33 w 1219"/>
              <a:gd name="T101" fmla="*/ 1646 h 3378"/>
              <a:gd name="T102" fmla="*/ 42 w 1219"/>
              <a:gd name="T103" fmla="*/ 1251 h 3378"/>
              <a:gd name="T104" fmla="*/ 97 w 1219"/>
              <a:gd name="T105" fmla="*/ 891 h 3378"/>
              <a:gd name="T106" fmla="*/ 180 w 1219"/>
              <a:gd name="T107" fmla="*/ 637 h 3378"/>
              <a:gd name="T108" fmla="*/ 460 w 1219"/>
              <a:gd name="T109" fmla="*/ 561 h 3378"/>
              <a:gd name="T110" fmla="*/ 491 w 1219"/>
              <a:gd name="T111" fmla="*/ 444 h 3378"/>
              <a:gd name="T112" fmla="*/ 450 w 1219"/>
              <a:gd name="T113" fmla="*/ 342 h 3378"/>
              <a:gd name="T114" fmla="*/ 400 w 1219"/>
              <a:gd name="T115" fmla="*/ 280 h 3378"/>
              <a:gd name="T116" fmla="*/ 435 w 1219"/>
              <a:gd name="T117" fmla="*/ 221 h 3378"/>
              <a:gd name="T118" fmla="*/ 475 w 1219"/>
              <a:gd name="T119" fmla="*/ 35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9" h="3378">
                <a:moveTo>
                  <a:pt x="610" y="0"/>
                </a:moveTo>
                <a:lnTo>
                  <a:pt x="624" y="0"/>
                </a:lnTo>
                <a:lnTo>
                  <a:pt x="633" y="2"/>
                </a:lnTo>
                <a:lnTo>
                  <a:pt x="643" y="3"/>
                </a:lnTo>
                <a:lnTo>
                  <a:pt x="651" y="4"/>
                </a:lnTo>
                <a:lnTo>
                  <a:pt x="667" y="6"/>
                </a:lnTo>
                <a:lnTo>
                  <a:pt x="685" y="10"/>
                </a:lnTo>
                <a:lnTo>
                  <a:pt x="705" y="15"/>
                </a:lnTo>
                <a:lnTo>
                  <a:pt x="724" y="24"/>
                </a:lnTo>
                <a:lnTo>
                  <a:pt x="743" y="35"/>
                </a:lnTo>
                <a:lnTo>
                  <a:pt x="761" y="49"/>
                </a:lnTo>
                <a:lnTo>
                  <a:pt x="776" y="67"/>
                </a:lnTo>
                <a:lnTo>
                  <a:pt x="789" y="89"/>
                </a:lnTo>
                <a:lnTo>
                  <a:pt x="798" y="114"/>
                </a:lnTo>
                <a:lnTo>
                  <a:pt x="800" y="115"/>
                </a:lnTo>
                <a:lnTo>
                  <a:pt x="800" y="116"/>
                </a:lnTo>
                <a:lnTo>
                  <a:pt x="803" y="131"/>
                </a:lnTo>
                <a:lnTo>
                  <a:pt x="803" y="148"/>
                </a:lnTo>
                <a:lnTo>
                  <a:pt x="801" y="167"/>
                </a:lnTo>
                <a:lnTo>
                  <a:pt x="796" y="188"/>
                </a:lnTo>
                <a:lnTo>
                  <a:pt x="788" y="208"/>
                </a:lnTo>
                <a:lnTo>
                  <a:pt x="788" y="209"/>
                </a:lnTo>
                <a:lnTo>
                  <a:pt x="784" y="217"/>
                </a:lnTo>
                <a:lnTo>
                  <a:pt x="783" y="221"/>
                </a:lnTo>
                <a:lnTo>
                  <a:pt x="783" y="223"/>
                </a:lnTo>
                <a:lnTo>
                  <a:pt x="784" y="225"/>
                </a:lnTo>
                <a:lnTo>
                  <a:pt x="785" y="229"/>
                </a:lnTo>
                <a:lnTo>
                  <a:pt x="785" y="235"/>
                </a:lnTo>
                <a:lnTo>
                  <a:pt x="785" y="247"/>
                </a:lnTo>
                <a:lnTo>
                  <a:pt x="790" y="243"/>
                </a:lnTo>
                <a:lnTo>
                  <a:pt x="795" y="241"/>
                </a:lnTo>
                <a:lnTo>
                  <a:pt x="798" y="240"/>
                </a:lnTo>
                <a:lnTo>
                  <a:pt x="805" y="241"/>
                </a:lnTo>
                <a:lnTo>
                  <a:pt x="812" y="246"/>
                </a:lnTo>
                <a:lnTo>
                  <a:pt x="816" y="256"/>
                </a:lnTo>
                <a:lnTo>
                  <a:pt x="818" y="268"/>
                </a:lnTo>
                <a:lnTo>
                  <a:pt x="818" y="280"/>
                </a:lnTo>
                <a:lnTo>
                  <a:pt x="815" y="294"/>
                </a:lnTo>
                <a:lnTo>
                  <a:pt x="811" y="304"/>
                </a:lnTo>
                <a:lnTo>
                  <a:pt x="804" y="316"/>
                </a:lnTo>
                <a:lnTo>
                  <a:pt x="796" y="328"/>
                </a:lnTo>
                <a:lnTo>
                  <a:pt x="788" y="339"/>
                </a:lnTo>
                <a:lnTo>
                  <a:pt x="782" y="348"/>
                </a:lnTo>
                <a:lnTo>
                  <a:pt x="781" y="349"/>
                </a:lnTo>
                <a:lnTo>
                  <a:pt x="778" y="349"/>
                </a:lnTo>
                <a:lnTo>
                  <a:pt x="776" y="349"/>
                </a:lnTo>
                <a:lnTo>
                  <a:pt x="772" y="347"/>
                </a:lnTo>
                <a:lnTo>
                  <a:pt x="770" y="344"/>
                </a:lnTo>
                <a:lnTo>
                  <a:pt x="769" y="341"/>
                </a:lnTo>
                <a:lnTo>
                  <a:pt x="768" y="342"/>
                </a:lnTo>
                <a:lnTo>
                  <a:pt x="766" y="354"/>
                </a:lnTo>
                <a:lnTo>
                  <a:pt x="765" y="364"/>
                </a:lnTo>
                <a:lnTo>
                  <a:pt x="764" y="370"/>
                </a:lnTo>
                <a:lnTo>
                  <a:pt x="762" y="375"/>
                </a:lnTo>
                <a:lnTo>
                  <a:pt x="759" y="380"/>
                </a:lnTo>
                <a:lnTo>
                  <a:pt x="759" y="382"/>
                </a:lnTo>
                <a:lnTo>
                  <a:pt x="756" y="390"/>
                </a:lnTo>
                <a:lnTo>
                  <a:pt x="752" y="398"/>
                </a:lnTo>
                <a:lnTo>
                  <a:pt x="744" y="415"/>
                </a:lnTo>
                <a:lnTo>
                  <a:pt x="738" y="426"/>
                </a:lnTo>
                <a:lnTo>
                  <a:pt x="733" y="435"/>
                </a:lnTo>
                <a:lnTo>
                  <a:pt x="730" y="440"/>
                </a:lnTo>
                <a:lnTo>
                  <a:pt x="726" y="444"/>
                </a:lnTo>
                <a:lnTo>
                  <a:pt x="724" y="445"/>
                </a:lnTo>
                <a:lnTo>
                  <a:pt x="724" y="445"/>
                </a:lnTo>
                <a:lnTo>
                  <a:pt x="724" y="455"/>
                </a:lnTo>
                <a:lnTo>
                  <a:pt x="723" y="467"/>
                </a:lnTo>
                <a:lnTo>
                  <a:pt x="722" y="483"/>
                </a:lnTo>
                <a:lnTo>
                  <a:pt x="721" y="499"/>
                </a:lnTo>
                <a:lnTo>
                  <a:pt x="721" y="515"/>
                </a:lnTo>
                <a:lnTo>
                  <a:pt x="723" y="530"/>
                </a:lnTo>
                <a:lnTo>
                  <a:pt x="725" y="544"/>
                </a:lnTo>
                <a:lnTo>
                  <a:pt x="730" y="553"/>
                </a:lnTo>
                <a:lnTo>
                  <a:pt x="737" y="559"/>
                </a:lnTo>
                <a:lnTo>
                  <a:pt x="745" y="559"/>
                </a:lnTo>
                <a:lnTo>
                  <a:pt x="759" y="561"/>
                </a:lnTo>
                <a:lnTo>
                  <a:pt x="776" y="564"/>
                </a:lnTo>
                <a:lnTo>
                  <a:pt x="797" y="568"/>
                </a:lnTo>
                <a:lnTo>
                  <a:pt x="820" y="575"/>
                </a:lnTo>
                <a:lnTo>
                  <a:pt x="843" y="582"/>
                </a:lnTo>
                <a:lnTo>
                  <a:pt x="868" y="591"/>
                </a:lnTo>
                <a:lnTo>
                  <a:pt x="891" y="601"/>
                </a:lnTo>
                <a:lnTo>
                  <a:pt x="913" y="613"/>
                </a:lnTo>
                <a:lnTo>
                  <a:pt x="932" y="612"/>
                </a:lnTo>
                <a:lnTo>
                  <a:pt x="962" y="614"/>
                </a:lnTo>
                <a:lnTo>
                  <a:pt x="991" y="620"/>
                </a:lnTo>
                <a:lnTo>
                  <a:pt x="1016" y="628"/>
                </a:lnTo>
                <a:lnTo>
                  <a:pt x="1038" y="637"/>
                </a:lnTo>
                <a:lnTo>
                  <a:pt x="1060" y="650"/>
                </a:lnTo>
                <a:lnTo>
                  <a:pt x="1079" y="666"/>
                </a:lnTo>
                <a:lnTo>
                  <a:pt x="1095" y="686"/>
                </a:lnTo>
                <a:lnTo>
                  <a:pt x="1110" y="708"/>
                </a:lnTo>
                <a:lnTo>
                  <a:pt x="1119" y="729"/>
                </a:lnTo>
                <a:lnTo>
                  <a:pt x="1126" y="752"/>
                </a:lnTo>
                <a:lnTo>
                  <a:pt x="1129" y="774"/>
                </a:lnTo>
                <a:lnTo>
                  <a:pt x="1130" y="792"/>
                </a:lnTo>
                <a:lnTo>
                  <a:pt x="1127" y="813"/>
                </a:lnTo>
                <a:lnTo>
                  <a:pt x="1125" y="835"/>
                </a:lnTo>
                <a:lnTo>
                  <a:pt x="1123" y="855"/>
                </a:lnTo>
                <a:lnTo>
                  <a:pt x="1121" y="875"/>
                </a:lnTo>
                <a:lnTo>
                  <a:pt x="1121" y="891"/>
                </a:lnTo>
                <a:lnTo>
                  <a:pt x="1124" y="910"/>
                </a:lnTo>
                <a:lnTo>
                  <a:pt x="1130" y="929"/>
                </a:lnTo>
                <a:lnTo>
                  <a:pt x="1137" y="951"/>
                </a:lnTo>
                <a:lnTo>
                  <a:pt x="1145" y="973"/>
                </a:lnTo>
                <a:lnTo>
                  <a:pt x="1153" y="992"/>
                </a:lnTo>
                <a:lnTo>
                  <a:pt x="1159" y="1010"/>
                </a:lnTo>
                <a:lnTo>
                  <a:pt x="1170" y="1047"/>
                </a:lnTo>
                <a:lnTo>
                  <a:pt x="1176" y="1083"/>
                </a:lnTo>
                <a:lnTo>
                  <a:pt x="1178" y="1119"/>
                </a:lnTo>
                <a:lnTo>
                  <a:pt x="1178" y="1156"/>
                </a:lnTo>
                <a:lnTo>
                  <a:pt x="1176" y="1194"/>
                </a:lnTo>
                <a:lnTo>
                  <a:pt x="1175" y="1231"/>
                </a:lnTo>
                <a:lnTo>
                  <a:pt x="1176" y="1251"/>
                </a:lnTo>
                <a:lnTo>
                  <a:pt x="1180" y="1271"/>
                </a:lnTo>
                <a:lnTo>
                  <a:pt x="1186" y="1289"/>
                </a:lnTo>
                <a:lnTo>
                  <a:pt x="1193" y="1307"/>
                </a:lnTo>
                <a:lnTo>
                  <a:pt x="1200" y="1327"/>
                </a:lnTo>
                <a:lnTo>
                  <a:pt x="1208" y="1348"/>
                </a:lnTo>
                <a:lnTo>
                  <a:pt x="1213" y="1372"/>
                </a:lnTo>
                <a:lnTo>
                  <a:pt x="1217" y="1399"/>
                </a:lnTo>
                <a:lnTo>
                  <a:pt x="1219" y="1430"/>
                </a:lnTo>
                <a:lnTo>
                  <a:pt x="1217" y="1475"/>
                </a:lnTo>
                <a:lnTo>
                  <a:pt x="1211" y="1519"/>
                </a:lnTo>
                <a:lnTo>
                  <a:pt x="1204" y="1561"/>
                </a:lnTo>
                <a:lnTo>
                  <a:pt x="1195" y="1603"/>
                </a:lnTo>
                <a:lnTo>
                  <a:pt x="1185" y="1646"/>
                </a:lnTo>
                <a:lnTo>
                  <a:pt x="1183" y="1659"/>
                </a:lnTo>
                <a:lnTo>
                  <a:pt x="1180" y="1673"/>
                </a:lnTo>
                <a:lnTo>
                  <a:pt x="1178" y="1688"/>
                </a:lnTo>
                <a:lnTo>
                  <a:pt x="1176" y="1701"/>
                </a:lnTo>
                <a:lnTo>
                  <a:pt x="1173" y="1710"/>
                </a:lnTo>
                <a:lnTo>
                  <a:pt x="1172" y="1713"/>
                </a:lnTo>
                <a:lnTo>
                  <a:pt x="1171" y="1729"/>
                </a:lnTo>
                <a:lnTo>
                  <a:pt x="1170" y="1747"/>
                </a:lnTo>
                <a:lnTo>
                  <a:pt x="1170" y="1766"/>
                </a:lnTo>
                <a:lnTo>
                  <a:pt x="1171" y="1789"/>
                </a:lnTo>
                <a:lnTo>
                  <a:pt x="1173" y="1816"/>
                </a:lnTo>
                <a:lnTo>
                  <a:pt x="1175" y="1842"/>
                </a:lnTo>
                <a:lnTo>
                  <a:pt x="1173" y="1866"/>
                </a:lnTo>
                <a:lnTo>
                  <a:pt x="1167" y="1891"/>
                </a:lnTo>
                <a:lnTo>
                  <a:pt x="1158" y="1914"/>
                </a:lnTo>
                <a:lnTo>
                  <a:pt x="1145" y="1933"/>
                </a:lnTo>
                <a:lnTo>
                  <a:pt x="1137" y="1943"/>
                </a:lnTo>
                <a:lnTo>
                  <a:pt x="1129" y="1953"/>
                </a:lnTo>
                <a:lnTo>
                  <a:pt x="1119" y="1964"/>
                </a:lnTo>
                <a:lnTo>
                  <a:pt x="1108" y="1974"/>
                </a:lnTo>
                <a:lnTo>
                  <a:pt x="1098" y="1981"/>
                </a:lnTo>
                <a:lnTo>
                  <a:pt x="1086" y="1985"/>
                </a:lnTo>
                <a:lnTo>
                  <a:pt x="1073" y="1985"/>
                </a:lnTo>
                <a:lnTo>
                  <a:pt x="1073" y="1985"/>
                </a:lnTo>
                <a:lnTo>
                  <a:pt x="1073" y="1985"/>
                </a:lnTo>
                <a:lnTo>
                  <a:pt x="1073" y="1986"/>
                </a:lnTo>
                <a:lnTo>
                  <a:pt x="1071" y="1990"/>
                </a:lnTo>
                <a:lnTo>
                  <a:pt x="1070" y="1993"/>
                </a:lnTo>
                <a:lnTo>
                  <a:pt x="1068" y="1994"/>
                </a:lnTo>
                <a:lnTo>
                  <a:pt x="1067" y="1996"/>
                </a:lnTo>
                <a:lnTo>
                  <a:pt x="1067" y="1996"/>
                </a:lnTo>
                <a:lnTo>
                  <a:pt x="1067" y="1997"/>
                </a:lnTo>
                <a:lnTo>
                  <a:pt x="1067" y="1997"/>
                </a:lnTo>
                <a:lnTo>
                  <a:pt x="1057" y="1996"/>
                </a:lnTo>
                <a:lnTo>
                  <a:pt x="1051" y="1994"/>
                </a:lnTo>
                <a:lnTo>
                  <a:pt x="1047" y="1989"/>
                </a:lnTo>
                <a:lnTo>
                  <a:pt x="1046" y="1983"/>
                </a:lnTo>
                <a:lnTo>
                  <a:pt x="1047" y="1976"/>
                </a:lnTo>
                <a:lnTo>
                  <a:pt x="1050" y="1966"/>
                </a:lnTo>
                <a:lnTo>
                  <a:pt x="1053" y="1957"/>
                </a:lnTo>
                <a:lnTo>
                  <a:pt x="1057" y="1949"/>
                </a:lnTo>
                <a:lnTo>
                  <a:pt x="1059" y="1940"/>
                </a:lnTo>
                <a:lnTo>
                  <a:pt x="1062" y="1923"/>
                </a:lnTo>
                <a:lnTo>
                  <a:pt x="1065" y="1906"/>
                </a:lnTo>
                <a:lnTo>
                  <a:pt x="1066" y="1885"/>
                </a:lnTo>
                <a:lnTo>
                  <a:pt x="1065" y="1865"/>
                </a:lnTo>
                <a:lnTo>
                  <a:pt x="1062" y="1848"/>
                </a:lnTo>
                <a:lnTo>
                  <a:pt x="1057" y="1832"/>
                </a:lnTo>
                <a:lnTo>
                  <a:pt x="1050" y="1839"/>
                </a:lnTo>
                <a:lnTo>
                  <a:pt x="1045" y="1847"/>
                </a:lnTo>
                <a:lnTo>
                  <a:pt x="1042" y="1858"/>
                </a:lnTo>
                <a:lnTo>
                  <a:pt x="1040" y="1871"/>
                </a:lnTo>
                <a:lnTo>
                  <a:pt x="1038" y="1883"/>
                </a:lnTo>
                <a:lnTo>
                  <a:pt x="1035" y="1895"/>
                </a:lnTo>
                <a:lnTo>
                  <a:pt x="1032" y="1908"/>
                </a:lnTo>
                <a:lnTo>
                  <a:pt x="1027" y="1918"/>
                </a:lnTo>
                <a:lnTo>
                  <a:pt x="1020" y="1926"/>
                </a:lnTo>
                <a:lnTo>
                  <a:pt x="1011" y="1931"/>
                </a:lnTo>
                <a:lnTo>
                  <a:pt x="998" y="1933"/>
                </a:lnTo>
                <a:lnTo>
                  <a:pt x="996" y="1933"/>
                </a:lnTo>
                <a:lnTo>
                  <a:pt x="996" y="1933"/>
                </a:lnTo>
                <a:lnTo>
                  <a:pt x="996" y="1933"/>
                </a:lnTo>
                <a:lnTo>
                  <a:pt x="996" y="1933"/>
                </a:lnTo>
                <a:lnTo>
                  <a:pt x="994" y="1928"/>
                </a:lnTo>
                <a:lnTo>
                  <a:pt x="995" y="1919"/>
                </a:lnTo>
                <a:lnTo>
                  <a:pt x="998" y="1907"/>
                </a:lnTo>
                <a:lnTo>
                  <a:pt x="1001" y="1891"/>
                </a:lnTo>
                <a:lnTo>
                  <a:pt x="1005" y="1874"/>
                </a:lnTo>
                <a:lnTo>
                  <a:pt x="1007" y="1853"/>
                </a:lnTo>
                <a:lnTo>
                  <a:pt x="1007" y="1831"/>
                </a:lnTo>
                <a:lnTo>
                  <a:pt x="1008" y="1814"/>
                </a:lnTo>
                <a:lnTo>
                  <a:pt x="1013" y="1796"/>
                </a:lnTo>
                <a:lnTo>
                  <a:pt x="1021" y="1781"/>
                </a:lnTo>
                <a:lnTo>
                  <a:pt x="1031" y="1765"/>
                </a:lnTo>
                <a:lnTo>
                  <a:pt x="1039" y="1749"/>
                </a:lnTo>
                <a:lnTo>
                  <a:pt x="1046" y="1732"/>
                </a:lnTo>
                <a:lnTo>
                  <a:pt x="1052" y="1709"/>
                </a:lnTo>
                <a:lnTo>
                  <a:pt x="1055" y="1685"/>
                </a:lnTo>
                <a:lnTo>
                  <a:pt x="1055" y="1660"/>
                </a:lnTo>
                <a:lnTo>
                  <a:pt x="1054" y="1660"/>
                </a:lnTo>
                <a:lnTo>
                  <a:pt x="1050" y="1621"/>
                </a:lnTo>
                <a:lnTo>
                  <a:pt x="1042" y="1582"/>
                </a:lnTo>
                <a:lnTo>
                  <a:pt x="1033" y="1542"/>
                </a:lnTo>
                <a:lnTo>
                  <a:pt x="1032" y="1538"/>
                </a:lnTo>
                <a:lnTo>
                  <a:pt x="1031" y="1534"/>
                </a:lnTo>
                <a:lnTo>
                  <a:pt x="1029" y="1530"/>
                </a:lnTo>
                <a:lnTo>
                  <a:pt x="1027" y="1522"/>
                </a:lnTo>
                <a:lnTo>
                  <a:pt x="1026" y="1515"/>
                </a:lnTo>
                <a:lnTo>
                  <a:pt x="1021" y="1484"/>
                </a:lnTo>
                <a:lnTo>
                  <a:pt x="1021" y="1452"/>
                </a:lnTo>
                <a:lnTo>
                  <a:pt x="1024" y="1420"/>
                </a:lnTo>
                <a:lnTo>
                  <a:pt x="1027" y="1389"/>
                </a:lnTo>
                <a:lnTo>
                  <a:pt x="1028" y="1358"/>
                </a:lnTo>
                <a:lnTo>
                  <a:pt x="1028" y="1329"/>
                </a:lnTo>
                <a:lnTo>
                  <a:pt x="1022" y="1300"/>
                </a:lnTo>
                <a:lnTo>
                  <a:pt x="1015" y="1284"/>
                </a:lnTo>
                <a:lnTo>
                  <a:pt x="1005" y="1267"/>
                </a:lnTo>
                <a:lnTo>
                  <a:pt x="994" y="1248"/>
                </a:lnTo>
                <a:lnTo>
                  <a:pt x="981" y="1229"/>
                </a:lnTo>
                <a:lnTo>
                  <a:pt x="970" y="1207"/>
                </a:lnTo>
                <a:lnTo>
                  <a:pt x="961" y="1184"/>
                </a:lnTo>
                <a:lnTo>
                  <a:pt x="954" y="1160"/>
                </a:lnTo>
                <a:lnTo>
                  <a:pt x="953" y="1134"/>
                </a:lnTo>
                <a:lnTo>
                  <a:pt x="956" y="1106"/>
                </a:lnTo>
                <a:lnTo>
                  <a:pt x="948" y="1121"/>
                </a:lnTo>
                <a:lnTo>
                  <a:pt x="943" y="1139"/>
                </a:lnTo>
                <a:lnTo>
                  <a:pt x="941" y="1158"/>
                </a:lnTo>
                <a:lnTo>
                  <a:pt x="939" y="1176"/>
                </a:lnTo>
                <a:lnTo>
                  <a:pt x="935" y="1194"/>
                </a:lnTo>
                <a:lnTo>
                  <a:pt x="925" y="1225"/>
                </a:lnTo>
                <a:lnTo>
                  <a:pt x="914" y="1256"/>
                </a:lnTo>
                <a:lnTo>
                  <a:pt x="904" y="1287"/>
                </a:lnTo>
                <a:lnTo>
                  <a:pt x="900" y="1316"/>
                </a:lnTo>
                <a:lnTo>
                  <a:pt x="896" y="1343"/>
                </a:lnTo>
                <a:lnTo>
                  <a:pt x="894" y="1368"/>
                </a:lnTo>
                <a:lnTo>
                  <a:pt x="895" y="1394"/>
                </a:lnTo>
                <a:lnTo>
                  <a:pt x="896" y="1421"/>
                </a:lnTo>
                <a:lnTo>
                  <a:pt x="900" y="1452"/>
                </a:lnTo>
                <a:lnTo>
                  <a:pt x="907" y="1480"/>
                </a:lnTo>
                <a:lnTo>
                  <a:pt x="917" y="1508"/>
                </a:lnTo>
                <a:lnTo>
                  <a:pt x="930" y="1536"/>
                </a:lnTo>
                <a:lnTo>
                  <a:pt x="945" y="1564"/>
                </a:lnTo>
                <a:lnTo>
                  <a:pt x="956" y="1593"/>
                </a:lnTo>
                <a:lnTo>
                  <a:pt x="963" y="1622"/>
                </a:lnTo>
                <a:lnTo>
                  <a:pt x="966" y="1629"/>
                </a:lnTo>
                <a:lnTo>
                  <a:pt x="967" y="1637"/>
                </a:lnTo>
                <a:lnTo>
                  <a:pt x="969" y="1672"/>
                </a:lnTo>
                <a:lnTo>
                  <a:pt x="972" y="1705"/>
                </a:lnTo>
                <a:lnTo>
                  <a:pt x="973" y="1737"/>
                </a:lnTo>
                <a:lnTo>
                  <a:pt x="974" y="1770"/>
                </a:lnTo>
                <a:lnTo>
                  <a:pt x="975" y="1777"/>
                </a:lnTo>
                <a:lnTo>
                  <a:pt x="978" y="1800"/>
                </a:lnTo>
                <a:lnTo>
                  <a:pt x="981" y="1830"/>
                </a:lnTo>
                <a:lnTo>
                  <a:pt x="982" y="1865"/>
                </a:lnTo>
                <a:lnTo>
                  <a:pt x="981" y="1898"/>
                </a:lnTo>
                <a:lnTo>
                  <a:pt x="978" y="1930"/>
                </a:lnTo>
                <a:lnTo>
                  <a:pt x="975" y="1964"/>
                </a:lnTo>
                <a:lnTo>
                  <a:pt x="974" y="2001"/>
                </a:lnTo>
                <a:lnTo>
                  <a:pt x="975" y="2019"/>
                </a:lnTo>
                <a:lnTo>
                  <a:pt x="975" y="2051"/>
                </a:lnTo>
                <a:lnTo>
                  <a:pt x="973" y="2086"/>
                </a:lnTo>
                <a:lnTo>
                  <a:pt x="969" y="2123"/>
                </a:lnTo>
                <a:lnTo>
                  <a:pt x="962" y="2160"/>
                </a:lnTo>
                <a:lnTo>
                  <a:pt x="954" y="2196"/>
                </a:lnTo>
                <a:lnTo>
                  <a:pt x="945" y="2230"/>
                </a:lnTo>
                <a:lnTo>
                  <a:pt x="934" y="2258"/>
                </a:lnTo>
                <a:lnTo>
                  <a:pt x="921" y="2295"/>
                </a:lnTo>
                <a:lnTo>
                  <a:pt x="913" y="2330"/>
                </a:lnTo>
                <a:lnTo>
                  <a:pt x="907" y="2365"/>
                </a:lnTo>
                <a:lnTo>
                  <a:pt x="903" y="2401"/>
                </a:lnTo>
                <a:lnTo>
                  <a:pt x="899" y="2439"/>
                </a:lnTo>
                <a:lnTo>
                  <a:pt x="899" y="2443"/>
                </a:lnTo>
                <a:lnTo>
                  <a:pt x="899" y="2448"/>
                </a:lnTo>
                <a:lnTo>
                  <a:pt x="897" y="2455"/>
                </a:lnTo>
                <a:lnTo>
                  <a:pt x="897" y="2459"/>
                </a:lnTo>
                <a:lnTo>
                  <a:pt x="897" y="2468"/>
                </a:lnTo>
                <a:lnTo>
                  <a:pt x="900" y="2507"/>
                </a:lnTo>
                <a:lnTo>
                  <a:pt x="906" y="2544"/>
                </a:lnTo>
                <a:lnTo>
                  <a:pt x="913" y="2582"/>
                </a:lnTo>
                <a:lnTo>
                  <a:pt x="919" y="2621"/>
                </a:lnTo>
                <a:lnTo>
                  <a:pt x="921" y="2660"/>
                </a:lnTo>
                <a:lnTo>
                  <a:pt x="920" y="2688"/>
                </a:lnTo>
                <a:lnTo>
                  <a:pt x="921" y="2710"/>
                </a:lnTo>
                <a:lnTo>
                  <a:pt x="920" y="2738"/>
                </a:lnTo>
                <a:lnTo>
                  <a:pt x="917" y="2762"/>
                </a:lnTo>
                <a:lnTo>
                  <a:pt x="914" y="2784"/>
                </a:lnTo>
                <a:lnTo>
                  <a:pt x="910" y="2803"/>
                </a:lnTo>
                <a:lnTo>
                  <a:pt x="904" y="2823"/>
                </a:lnTo>
                <a:lnTo>
                  <a:pt x="897" y="2846"/>
                </a:lnTo>
                <a:lnTo>
                  <a:pt x="890" y="2871"/>
                </a:lnTo>
                <a:lnTo>
                  <a:pt x="883" y="2897"/>
                </a:lnTo>
                <a:lnTo>
                  <a:pt x="874" y="2927"/>
                </a:lnTo>
                <a:lnTo>
                  <a:pt x="864" y="2959"/>
                </a:lnTo>
                <a:lnTo>
                  <a:pt x="854" y="2993"/>
                </a:lnTo>
                <a:lnTo>
                  <a:pt x="843" y="3027"/>
                </a:lnTo>
                <a:lnTo>
                  <a:pt x="834" y="3060"/>
                </a:lnTo>
                <a:lnTo>
                  <a:pt x="824" y="3090"/>
                </a:lnTo>
                <a:lnTo>
                  <a:pt x="815" y="3116"/>
                </a:lnTo>
                <a:lnTo>
                  <a:pt x="811" y="3134"/>
                </a:lnTo>
                <a:lnTo>
                  <a:pt x="809" y="3154"/>
                </a:lnTo>
                <a:lnTo>
                  <a:pt x="816" y="3185"/>
                </a:lnTo>
                <a:lnTo>
                  <a:pt x="825" y="3216"/>
                </a:lnTo>
                <a:lnTo>
                  <a:pt x="836" y="3248"/>
                </a:lnTo>
                <a:lnTo>
                  <a:pt x="850" y="3283"/>
                </a:lnTo>
                <a:lnTo>
                  <a:pt x="857" y="3296"/>
                </a:lnTo>
                <a:lnTo>
                  <a:pt x="867" y="3310"/>
                </a:lnTo>
                <a:lnTo>
                  <a:pt x="877" y="3321"/>
                </a:lnTo>
                <a:lnTo>
                  <a:pt x="887" y="3333"/>
                </a:lnTo>
                <a:lnTo>
                  <a:pt x="896" y="3342"/>
                </a:lnTo>
                <a:lnTo>
                  <a:pt x="902" y="3350"/>
                </a:lnTo>
                <a:lnTo>
                  <a:pt x="904" y="3356"/>
                </a:lnTo>
                <a:lnTo>
                  <a:pt x="902" y="3364"/>
                </a:lnTo>
                <a:lnTo>
                  <a:pt x="894" y="3370"/>
                </a:lnTo>
                <a:lnTo>
                  <a:pt x="883" y="3373"/>
                </a:lnTo>
                <a:lnTo>
                  <a:pt x="869" y="3376"/>
                </a:lnTo>
                <a:lnTo>
                  <a:pt x="854" y="3377"/>
                </a:lnTo>
                <a:lnTo>
                  <a:pt x="838" y="3378"/>
                </a:lnTo>
                <a:lnTo>
                  <a:pt x="823" y="3378"/>
                </a:lnTo>
                <a:lnTo>
                  <a:pt x="810" y="3378"/>
                </a:lnTo>
                <a:lnTo>
                  <a:pt x="800" y="3378"/>
                </a:lnTo>
                <a:lnTo>
                  <a:pt x="774" y="3377"/>
                </a:lnTo>
                <a:lnTo>
                  <a:pt x="748" y="3375"/>
                </a:lnTo>
                <a:lnTo>
                  <a:pt x="722" y="3370"/>
                </a:lnTo>
                <a:lnTo>
                  <a:pt x="699" y="3361"/>
                </a:lnTo>
                <a:lnTo>
                  <a:pt x="683" y="3351"/>
                </a:lnTo>
                <a:lnTo>
                  <a:pt x="671" y="3339"/>
                </a:lnTo>
                <a:lnTo>
                  <a:pt x="663" y="3325"/>
                </a:lnTo>
                <a:lnTo>
                  <a:pt x="658" y="3311"/>
                </a:lnTo>
                <a:lnTo>
                  <a:pt x="659" y="3294"/>
                </a:lnTo>
                <a:lnTo>
                  <a:pt x="664" y="3279"/>
                </a:lnTo>
                <a:lnTo>
                  <a:pt x="659" y="3274"/>
                </a:lnTo>
                <a:lnTo>
                  <a:pt x="657" y="3268"/>
                </a:lnTo>
                <a:lnTo>
                  <a:pt x="654" y="3259"/>
                </a:lnTo>
                <a:lnTo>
                  <a:pt x="653" y="3249"/>
                </a:lnTo>
                <a:lnTo>
                  <a:pt x="654" y="3236"/>
                </a:lnTo>
                <a:lnTo>
                  <a:pt x="658" y="3219"/>
                </a:lnTo>
                <a:lnTo>
                  <a:pt x="666" y="3198"/>
                </a:lnTo>
                <a:lnTo>
                  <a:pt x="669" y="3189"/>
                </a:lnTo>
                <a:lnTo>
                  <a:pt x="670" y="3183"/>
                </a:lnTo>
                <a:lnTo>
                  <a:pt x="669" y="3179"/>
                </a:lnTo>
                <a:lnTo>
                  <a:pt x="667" y="3176"/>
                </a:lnTo>
                <a:lnTo>
                  <a:pt x="665" y="3174"/>
                </a:lnTo>
                <a:lnTo>
                  <a:pt x="665" y="3170"/>
                </a:lnTo>
                <a:lnTo>
                  <a:pt x="665" y="3163"/>
                </a:lnTo>
                <a:lnTo>
                  <a:pt x="669" y="3154"/>
                </a:lnTo>
                <a:lnTo>
                  <a:pt x="682" y="3113"/>
                </a:lnTo>
                <a:lnTo>
                  <a:pt x="689" y="3071"/>
                </a:lnTo>
                <a:lnTo>
                  <a:pt x="690" y="3028"/>
                </a:lnTo>
                <a:lnTo>
                  <a:pt x="687" y="2985"/>
                </a:lnTo>
                <a:lnTo>
                  <a:pt x="682" y="2942"/>
                </a:lnTo>
                <a:lnTo>
                  <a:pt x="675" y="2897"/>
                </a:lnTo>
                <a:lnTo>
                  <a:pt x="667" y="2854"/>
                </a:lnTo>
                <a:lnTo>
                  <a:pt x="662" y="2809"/>
                </a:lnTo>
                <a:lnTo>
                  <a:pt x="658" y="2765"/>
                </a:lnTo>
                <a:lnTo>
                  <a:pt x="658" y="2721"/>
                </a:lnTo>
                <a:lnTo>
                  <a:pt x="658" y="2693"/>
                </a:lnTo>
                <a:lnTo>
                  <a:pt x="659" y="2664"/>
                </a:lnTo>
                <a:lnTo>
                  <a:pt x="660" y="2646"/>
                </a:lnTo>
                <a:lnTo>
                  <a:pt x="664" y="2626"/>
                </a:lnTo>
                <a:lnTo>
                  <a:pt x="667" y="2601"/>
                </a:lnTo>
                <a:lnTo>
                  <a:pt x="671" y="2576"/>
                </a:lnTo>
                <a:lnTo>
                  <a:pt x="676" y="2553"/>
                </a:lnTo>
                <a:lnTo>
                  <a:pt x="679" y="2531"/>
                </a:lnTo>
                <a:lnTo>
                  <a:pt x="683" y="2514"/>
                </a:lnTo>
                <a:lnTo>
                  <a:pt x="684" y="2511"/>
                </a:lnTo>
                <a:lnTo>
                  <a:pt x="685" y="2508"/>
                </a:lnTo>
                <a:lnTo>
                  <a:pt x="679" y="2478"/>
                </a:lnTo>
                <a:lnTo>
                  <a:pt x="675" y="2451"/>
                </a:lnTo>
                <a:lnTo>
                  <a:pt x="669" y="2426"/>
                </a:lnTo>
                <a:lnTo>
                  <a:pt x="663" y="2370"/>
                </a:lnTo>
                <a:lnTo>
                  <a:pt x="659" y="2315"/>
                </a:lnTo>
                <a:lnTo>
                  <a:pt x="656" y="2263"/>
                </a:lnTo>
                <a:lnTo>
                  <a:pt x="649" y="2210"/>
                </a:lnTo>
                <a:lnTo>
                  <a:pt x="641" y="2165"/>
                </a:lnTo>
                <a:lnTo>
                  <a:pt x="634" y="2118"/>
                </a:lnTo>
                <a:lnTo>
                  <a:pt x="630" y="2072"/>
                </a:lnTo>
                <a:lnTo>
                  <a:pt x="626" y="2026"/>
                </a:lnTo>
                <a:lnTo>
                  <a:pt x="624" y="1983"/>
                </a:lnTo>
                <a:lnTo>
                  <a:pt x="623" y="1943"/>
                </a:lnTo>
                <a:lnTo>
                  <a:pt x="624" y="1906"/>
                </a:lnTo>
                <a:lnTo>
                  <a:pt x="626" y="1873"/>
                </a:lnTo>
                <a:lnTo>
                  <a:pt x="631" y="1846"/>
                </a:lnTo>
                <a:lnTo>
                  <a:pt x="627" y="1849"/>
                </a:lnTo>
                <a:lnTo>
                  <a:pt x="623" y="1851"/>
                </a:lnTo>
                <a:lnTo>
                  <a:pt x="618" y="1853"/>
                </a:lnTo>
                <a:lnTo>
                  <a:pt x="614" y="1853"/>
                </a:lnTo>
                <a:lnTo>
                  <a:pt x="610" y="1852"/>
                </a:lnTo>
                <a:lnTo>
                  <a:pt x="606" y="1853"/>
                </a:lnTo>
                <a:lnTo>
                  <a:pt x="604" y="1853"/>
                </a:lnTo>
                <a:lnTo>
                  <a:pt x="600" y="1853"/>
                </a:lnTo>
                <a:lnTo>
                  <a:pt x="596" y="1851"/>
                </a:lnTo>
                <a:lnTo>
                  <a:pt x="592" y="1849"/>
                </a:lnTo>
                <a:lnTo>
                  <a:pt x="587" y="1846"/>
                </a:lnTo>
                <a:lnTo>
                  <a:pt x="592" y="1873"/>
                </a:lnTo>
                <a:lnTo>
                  <a:pt x="594" y="1906"/>
                </a:lnTo>
                <a:lnTo>
                  <a:pt x="596" y="1943"/>
                </a:lnTo>
                <a:lnTo>
                  <a:pt x="594" y="1983"/>
                </a:lnTo>
                <a:lnTo>
                  <a:pt x="592" y="2026"/>
                </a:lnTo>
                <a:lnTo>
                  <a:pt x="588" y="2072"/>
                </a:lnTo>
                <a:lnTo>
                  <a:pt x="584" y="2118"/>
                </a:lnTo>
                <a:lnTo>
                  <a:pt x="577" y="2165"/>
                </a:lnTo>
                <a:lnTo>
                  <a:pt x="570" y="2210"/>
                </a:lnTo>
                <a:lnTo>
                  <a:pt x="562" y="2263"/>
                </a:lnTo>
                <a:lnTo>
                  <a:pt x="559" y="2315"/>
                </a:lnTo>
                <a:lnTo>
                  <a:pt x="557" y="2370"/>
                </a:lnTo>
                <a:lnTo>
                  <a:pt x="550" y="2426"/>
                </a:lnTo>
                <a:lnTo>
                  <a:pt x="545" y="2451"/>
                </a:lnTo>
                <a:lnTo>
                  <a:pt x="539" y="2478"/>
                </a:lnTo>
                <a:lnTo>
                  <a:pt x="534" y="2508"/>
                </a:lnTo>
                <a:lnTo>
                  <a:pt x="534" y="2511"/>
                </a:lnTo>
                <a:lnTo>
                  <a:pt x="535" y="2514"/>
                </a:lnTo>
                <a:lnTo>
                  <a:pt x="538" y="2531"/>
                </a:lnTo>
                <a:lnTo>
                  <a:pt x="542" y="2553"/>
                </a:lnTo>
                <a:lnTo>
                  <a:pt x="547" y="2576"/>
                </a:lnTo>
                <a:lnTo>
                  <a:pt x="551" y="2601"/>
                </a:lnTo>
                <a:lnTo>
                  <a:pt x="554" y="2626"/>
                </a:lnTo>
                <a:lnTo>
                  <a:pt x="558" y="2646"/>
                </a:lnTo>
                <a:lnTo>
                  <a:pt x="559" y="2664"/>
                </a:lnTo>
                <a:lnTo>
                  <a:pt x="560" y="2693"/>
                </a:lnTo>
                <a:lnTo>
                  <a:pt x="560" y="2721"/>
                </a:lnTo>
                <a:lnTo>
                  <a:pt x="560" y="2765"/>
                </a:lnTo>
                <a:lnTo>
                  <a:pt x="557" y="2809"/>
                </a:lnTo>
                <a:lnTo>
                  <a:pt x="551" y="2854"/>
                </a:lnTo>
                <a:lnTo>
                  <a:pt x="544" y="2897"/>
                </a:lnTo>
                <a:lnTo>
                  <a:pt x="537" y="2942"/>
                </a:lnTo>
                <a:lnTo>
                  <a:pt x="531" y="2985"/>
                </a:lnTo>
                <a:lnTo>
                  <a:pt x="528" y="3028"/>
                </a:lnTo>
                <a:lnTo>
                  <a:pt x="529" y="3071"/>
                </a:lnTo>
                <a:lnTo>
                  <a:pt x="537" y="3113"/>
                </a:lnTo>
                <a:lnTo>
                  <a:pt x="550" y="3154"/>
                </a:lnTo>
                <a:lnTo>
                  <a:pt x="553" y="3163"/>
                </a:lnTo>
                <a:lnTo>
                  <a:pt x="553" y="3170"/>
                </a:lnTo>
                <a:lnTo>
                  <a:pt x="553" y="3174"/>
                </a:lnTo>
                <a:lnTo>
                  <a:pt x="551" y="3176"/>
                </a:lnTo>
                <a:lnTo>
                  <a:pt x="550" y="3179"/>
                </a:lnTo>
                <a:lnTo>
                  <a:pt x="548" y="3183"/>
                </a:lnTo>
                <a:lnTo>
                  <a:pt x="550" y="3189"/>
                </a:lnTo>
                <a:lnTo>
                  <a:pt x="552" y="3198"/>
                </a:lnTo>
                <a:lnTo>
                  <a:pt x="560" y="3219"/>
                </a:lnTo>
                <a:lnTo>
                  <a:pt x="564" y="3236"/>
                </a:lnTo>
                <a:lnTo>
                  <a:pt x="565" y="3249"/>
                </a:lnTo>
                <a:lnTo>
                  <a:pt x="565" y="3259"/>
                </a:lnTo>
                <a:lnTo>
                  <a:pt x="562" y="3268"/>
                </a:lnTo>
                <a:lnTo>
                  <a:pt x="559" y="3274"/>
                </a:lnTo>
                <a:lnTo>
                  <a:pt x="554" y="3279"/>
                </a:lnTo>
                <a:lnTo>
                  <a:pt x="559" y="3294"/>
                </a:lnTo>
                <a:lnTo>
                  <a:pt x="560" y="3311"/>
                </a:lnTo>
                <a:lnTo>
                  <a:pt x="555" y="3325"/>
                </a:lnTo>
                <a:lnTo>
                  <a:pt x="547" y="3339"/>
                </a:lnTo>
                <a:lnTo>
                  <a:pt x="535" y="3351"/>
                </a:lnTo>
                <a:lnTo>
                  <a:pt x="519" y="3361"/>
                </a:lnTo>
                <a:lnTo>
                  <a:pt x="495" y="3370"/>
                </a:lnTo>
                <a:lnTo>
                  <a:pt x="471" y="3375"/>
                </a:lnTo>
                <a:lnTo>
                  <a:pt x="445" y="3377"/>
                </a:lnTo>
                <a:lnTo>
                  <a:pt x="419" y="3378"/>
                </a:lnTo>
                <a:lnTo>
                  <a:pt x="408" y="3378"/>
                </a:lnTo>
                <a:lnTo>
                  <a:pt x="395" y="3378"/>
                </a:lnTo>
                <a:lnTo>
                  <a:pt x="380" y="3378"/>
                </a:lnTo>
                <a:lnTo>
                  <a:pt x="364" y="3377"/>
                </a:lnTo>
                <a:lnTo>
                  <a:pt x="349" y="3376"/>
                </a:lnTo>
                <a:lnTo>
                  <a:pt x="335" y="3373"/>
                </a:lnTo>
                <a:lnTo>
                  <a:pt x="324" y="3370"/>
                </a:lnTo>
                <a:lnTo>
                  <a:pt x="317" y="3364"/>
                </a:lnTo>
                <a:lnTo>
                  <a:pt x="314" y="3356"/>
                </a:lnTo>
                <a:lnTo>
                  <a:pt x="316" y="3350"/>
                </a:lnTo>
                <a:lnTo>
                  <a:pt x="322" y="3342"/>
                </a:lnTo>
                <a:lnTo>
                  <a:pt x="331" y="3333"/>
                </a:lnTo>
                <a:lnTo>
                  <a:pt x="342" y="3321"/>
                </a:lnTo>
                <a:lnTo>
                  <a:pt x="351" y="3310"/>
                </a:lnTo>
                <a:lnTo>
                  <a:pt x="361" y="3296"/>
                </a:lnTo>
                <a:lnTo>
                  <a:pt x="368" y="3283"/>
                </a:lnTo>
                <a:lnTo>
                  <a:pt x="382" y="3248"/>
                </a:lnTo>
                <a:lnTo>
                  <a:pt x="393" y="3216"/>
                </a:lnTo>
                <a:lnTo>
                  <a:pt x="402" y="3185"/>
                </a:lnTo>
                <a:lnTo>
                  <a:pt x="409" y="3154"/>
                </a:lnTo>
                <a:lnTo>
                  <a:pt x="407" y="3134"/>
                </a:lnTo>
                <a:lnTo>
                  <a:pt x="403" y="3116"/>
                </a:lnTo>
                <a:lnTo>
                  <a:pt x="395" y="3090"/>
                </a:lnTo>
                <a:lnTo>
                  <a:pt x="386" y="3060"/>
                </a:lnTo>
                <a:lnTo>
                  <a:pt x="375" y="3027"/>
                </a:lnTo>
                <a:lnTo>
                  <a:pt x="364" y="2993"/>
                </a:lnTo>
                <a:lnTo>
                  <a:pt x="354" y="2959"/>
                </a:lnTo>
                <a:lnTo>
                  <a:pt x="344" y="2927"/>
                </a:lnTo>
                <a:lnTo>
                  <a:pt x="336" y="2897"/>
                </a:lnTo>
                <a:lnTo>
                  <a:pt x="328" y="2871"/>
                </a:lnTo>
                <a:lnTo>
                  <a:pt x="321" y="2846"/>
                </a:lnTo>
                <a:lnTo>
                  <a:pt x="314" y="2823"/>
                </a:lnTo>
                <a:lnTo>
                  <a:pt x="309" y="2803"/>
                </a:lnTo>
                <a:lnTo>
                  <a:pt x="304" y="2784"/>
                </a:lnTo>
                <a:lnTo>
                  <a:pt x="301" y="2762"/>
                </a:lnTo>
                <a:lnTo>
                  <a:pt x="298" y="2738"/>
                </a:lnTo>
                <a:lnTo>
                  <a:pt x="297" y="2710"/>
                </a:lnTo>
                <a:lnTo>
                  <a:pt x="298" y="2688"/>
                </a:lnTo>
                <a:lnTo>
                  <a:pt x="297" y="2660"/>
                </a:lnTo>
                <a:lnTo>
                  <a:pt x="300" y="2621"/>
                </a:lnTo>
                <a:lnTo>
                  <a:pt x="305" y="2582"/>
                </a:lnTo>
                <a:lnTo>
                  <a:pt x="312" y="2544"/>
                </a:lnTo>
                <a:lnTo>
                  <a:pt x="318" y="2507"/>
                </a:lnTo>
                <a:lnTo>
                  <a:pt x="321" y="2468"/>
                </a:lnTo>
                <a:lnTo>
                  <a:pt x="321" y="2459"/>
                </a:lnTo>
                <a:lnTo>
                  <a:pt x="321" y="2455"/>
                </a:lnTo>
                <a:lnTo>
                  <a:pt x="320" y="2448"/>
                </a:lnTo>
                <a:lnTo>
                  <a:pt x="320" y="2443"/>
                </a:lnTo>
                <a:lnTo>
                  <a:pt x="320" y="2439"/>
                </a:lnTo>
                <a:lnTo>
                  <a:pt x="315" y="2401"/>
                </a:lnTo>
                <a:lnTo>
                  <a:pt x="311" y="2365"/>
                </a:lnTo>
                <a:lnTo>
                  <a:pt x="305" y="2330"/>
                </a:lnTo>
                <a:lnTo>
                  <a:pt x="297" y="2295"/>
                </a:lnTo>
                <a:lnTo>
                  <a:pt x="284" y="2258"/>
                </a:lnTo>
                <a:lnTo>
                  <a:pt x="274" y="2230"/>
                </a:lnTo>
                <a:lnTo>
                  <a:pt x="264" y="2196"/>
                </a:lnTo>
                <a:lnTo>
                  <a:pt x="256" y="2160"/>
                </a:lnTo>
                <a:lnTo>
                  <a:pt x="250" y="2123"/>
                </a:lnTo>
                <a:lnTo>
                  <a:pt x="245" y="2086"/>
                </a:lnTo>
                <a:lnTo>
                  <a:pt x="243" y="2051"/>
                </a:lnTo>
                <a:lnTo>
                  <a:pt x="244" y="2019"/>
                </a:lnTo>
                <a:lnTo>
                  <a:pt x="244" y="2001"/>
                </a:lnTo>
                <a:lnTo>
                  <a:pt x="243" y="1964"/>
                </a:lnTo>
                <a:lnTo>
                  <a:pt x="241" y="1930"/>
                </a:lnTo>
                <a:lnTo>
                  <a:pt x="237" y="1898"/>
                </a:lnTo>
                <a:lnTo>
                  <a:pt x="236" y="1865"/>
                </a:lnTo>
                <a:lnTo>
                  <a:pt x="237" y="1830"/>
                </a:lnTo>
                <a:lnTo>
                  <a:pt x="241" y="1800"/>
                </a:lnTo>
                <a:lnTo>
                  <a:pt x="243" y="1777"/>
                </a:lnTo>
                <a:lnTo>
                  <a:pt x="244" y="1774"/>
                </a:lnTo>
                <a:lnTo>
                  <a:pt x="244" y="1770"/>
                </a:lnTo>
                <a:lnTo>
                  <a:pt x="245" y="1737"/>
                </a:lnTo>
                <a:lnTo>
                  <a:pt x="246" y="1705"/>
                </a:lnTo>
                <a:lnTo>
                  <a:pt x="249" y="1672"/>
                </a:lnTo>
                <a:lnTo>
                  <a:pt x="251" y="1637"/>
                </a:lnTo>
                <a:lnTo>
                  <a:pt x="252" y="1629"/>
                </a:lnTo>
                <a:lnTo>
                  <a:pt x="255" y="1622"/>
                </a:lnTo>
                <a:lnTo>
                  <a:pt x="262" y="1593"/>
                </a:lnTo>
                <a:lnTo>
                  <a:pt x="274" y="1564"/>
                </a:lnTo>
                <a:lnTo>
                  <a:pt x="288" y="1536"/>
                </a:lnTo>
                <a:lnTo>
                  <a:pt x="301" y="1508"/>
                </a:lnTo>
                <a:lnTo>
                  <a:pt x="312" y="1480"/>
                </a:lnTo>
                <a:lnTo>
                  <a:pt x="318" y="1452"/>
                </a:lnTo>
                <a:lnTo>
                  <a:pt x="322" y="1421"/>
                </a:lnTo>
                <a:lnTo>
                  <a:pt x="324" y="1394"/>
                </a:lnTo>
                <a:lnTo>
                  <a:pt x="324" y="1368"/>
                </a:lnTo>
                <a:lnTo>
                  <a:pt x="322" y="1343"/>
                </a:lnTo>
                <a:lnTo>
                  <a:pt x="318" y="1316"/>
                </a:lnTo>
                <a:lnTo>
                  <a:pt x="314" y="1287"/>
                </a:lnTo>
                <a:lnTo>
                  <a:pt x="304" y="1256"/>
                </a:lnTo>
                <a:lnTo>
                  <a:pt x="294" y="1225"/>
                </a:lnTo>
                <a:lnTo>
                  <a:pt x="283" y="1194"/>
                </a:lnTo>
                <a:lnTo>
                  <a:pt x="279" y="1176"/>
                </a:lnTo>
                <a:lnTo>
                  <a:pt x="277" y="1158"/>
                </a:lnTo>
                <a:lnTo>
                  <a:pt x="275" y="1139"/>
                </a:lnTo>
                <a:lnTo>
                  <a:pt x="270" y="1121"/>
                </a:lnTo>
                <a:lnTo>
                  <a:pt x="262" y="1106"/>
                </a:lnTo>
                <a:lnTo>
                  <a:pt x="265" y="1134"/>
                </a:lnTo>
                <a:lnTo>
                  <a:pt x="264" y="1160"/>
                </a:lnTo>
                <a:lnTo>
                  <a:pt x="257" y="1184"/>
                </a:lnTo>
                <a:lnTo>
                  <a:pt x="248" y="1207"/>
                </a:lnTo>
                <a:lnTo>
                  <a:pt x="237" y="1229"/>
                </a:lnTo>
                <a:lnTo>
                  <a:pt x="225" y="1248"/>
                </a:lnTo>
                <a:lnTo>
                  <a:pt x="213" y="1267"/>
                </a:lnTo>
                <a:lnTo>
                  <a:pt x="203" y="1284"/>
                </a:lnTo>
                <a:lnTo>
                  <a:pt x="196" y="1300"/>
                </a:lnTo>
                <a:lnTo>
                  <a:pt x="190" y="1329"/>
                </a:lnTo>
                <a:lnTo>
                  <a:pt x="189" y="1358"/>
                </a:lnTo>
                <a:lnTo>
                  <a:pt x="191" y="1389"/>
                </a:lnTo>
                <a:lnTo>
                  <a:pt x="193" y="1420"/>
                </a:lnTo>
                <a:lnTo>
                  <a:pt x="196" y="1452"/>
                </a:lnTo>
                <a:lnTo>
                  <a:pt x="196" y="1484"/>
                </a:lnTo>
                <a:lnTo>
                  <a:pt x="192" y="1515"/>
                </a:lnTo>
                <a:lnTo>
                  <a:pt x="191" y="1522"/>
                </a:lnTo>
                <a:lnTo>
                  <a:pt x="189" y="1530"/>
                </a:lnTo>
                <a:lnTo>
                  <a:pt x="186" y="1538"/>
                </a:lnTo>
                <a:lnTo>
                  <a:pt x="186" y="1540"/>
                </a:lnTo>
                <a:lnTo>
                  <a:pt x="185" y="1542"/>
                </a:lnTo>
                <a:lnTo>
                  <a:pt x="177" y="1582"/>
                </a:lnTo>
                <a:lnTo>
                  <a:pt x="169" y="1621"/>
                </a:lnTo>
                <a:lnTo>
                  <a:pt x="164" y="1660"/>
                </a:lnTo>
                <a:lnTo>
                  <a:pt x="164" y="1660"/>
                </a:lnTo>
                <a:lnTo>
                  <a:pt x="164" y="1685"/>
                </a:lnTo>
                <a:lnTo>
                  <a:pt x="166" y="1709"/>
                </a:lnTo>
                <a:lnTo>
                  <a:pt x="172" y="1732"/>
                </a:lnTo>
                <a:lnTo>
                  <a:pt x="179" y="1749"/>
                </a:lnTo>
                <a:lnTo>
                  <a:pt x="189" y="1765"/>
                </a:lnTo>
                <a:lnTo>
                  <a:pt x="197" y="1781"/>
                </a:lnTo>
                <a:lnTo>
                  <a:pt x="205" y="1796"/>
                </a:lnTo>
                <a:lnTo>
                  <a:pt x="210" y="1814"/>
                </a:lnTo>
                <a:lnTo>
                  <a:pt x="212" y="1831"/>
                </a:lnTo>
                <a:lnTo>
                  <a:pt x="212" y="1853"/>
                </a:lnTo>
                <a:lnTo>
                  <a:pt x="213" y="1874"/>
                </a:lnTo>
                <a:lnTo>
                  <a:pt x="217" y="1891"/>
                </a:lnTo>
                <a:lnTo>
                  <a:pt x="221" y="1907"/>
                </a:lnTo>
                <a:lnTo>
                  <a:pt x="223" y="1919"/>
                </a:lnTo>
                <a:lnTo>
                  <a:pt x="224" y="1928"/>
                </a:lnTo>
                <a:lnTo>
                  <a:pt x="223" y="1933"/>
                </a:lnTo>
                <a:lnTo>
                  <a:pt x="222" y="1933"/>
                </a:lnTo>
                <a:lnTo>
                  <a:pt x="222" y="1933"/>
                </a:lnTo>
                <a:lnTo>
                  <a:pt x="222" y="1933"/>
                </a:lnTo>
                <a:lnTo>
                  <a:pt x="221" y="1933"/>
                </a:lnTo>
                <a:lnTo>
                  <a:pt x="208" y="1931"/>
                </a:lnTo>
                <a:lnTo>
                  <a:pt x="198" y="1926"/>
                </a:lnTo>
                <a:lnTo>
                  <a:pt x="191" y="1918"/>
                </a:lnTo>
                <a:lnTo>
                  <a:pt x="186" y="1908"/>
                </a:lnTo>
                <a:lnTo>
                  <a:pt x="183" y="1895"/>
                </a:lnTo>
                <a:lnTo>
                  <a:pt x="180" y="1883"/>
                </a:lnTo>
                <a:lnTo>
                  <a:pt x="178" y="1871"/>
                </a:lnTo>
                <a:lnTo>
                  <a:pt x="176" y="1858"/>
                </a:lnTo>
                <a:lnTo>
                  <a:pt x="172" y="1847"/>
                </a:lnTo>
                <a:lnTo>
                  <a:pt x="169" y="1839"/>
                </a:lnTo>
                <a:lnTo>
                  <a:pt x="162" y="1832"/>
                </a:lnTo>
                <a:lnTo>
                  <a:pt x="156" y="1848"/>
                </a:lnTo>
                <a:lnTo>
                  <a:pt x="153" y="1865"/>
                </a:lnTo>
                <a:lnTo>
                  <a:pt x="152" y="1885"/>
                </a:lnTo>
                <a:lnTo>
                  <a:pt x="153" y="1906"/>
                </a:lnTo>
                <a:lnTo>
                  <a:pt x="156" y="1923"/>
                </a:lnTo>
                <a:lnTo>
                  <a:pt x="159" y="1940"/>
                </a:lnTo>
                <a:lnTo>
                  <a:pt x="162" y="1949"/>
                </a:lnTo>
                <a:lnTo>
                  <a:pt x="165" y="1957"/>
                </a:lnTo>
                <a:lnTo>
                  <a:pt x="169" y="1966"/>
                </a:lnTo>
                <a:lnTo>
                  <a:pt x="171" y="1976"/>
                </a:lnTo>
                <a:lnTo>
                  <a:pt x="172" y="1983"/>
                </a:lnTo>
                <a:lnTo>
                  <a:pt x="171" y="1989"/>
                </a:lnTo>
                <a:lnTo>
                  <a:pt x="169" y="1994"/>
                </a:lnTo>
                <a:lnTo>
                  <a:pt x="162" y="1996"/>
                </a:lnTo>
                <a:lnTo>
                  <a:pt x="152" y="1997"/>
                </a:lnTo>
                <a:lnTo>
                  <a:pt x="152" y="1997"/>
                </a:lnTo>
                <a:lnTo>
                  <a:pt x="151" y="1996"/>
                </a:lnTo>
                <a:lnTo>
                  <a:pt x="151" y="1996"/>
                </a:lnTo>
                <a:lnTo>
                  <a:pt x="151" y="1994"/>
                </a:lnTo>
                <a:lnTo>
                  <a:pt x="150" y="1993"/>
                </a:lnTo>
                <a:lnTo>
                  <a:pt x="147" y="1990"/>
                </a:lnTo>
                <a:lnTo>
                  <a:pt x="145" y="1986"/>
                </a:lnTo>
                <a:lnTo>
                  <a:pt x="145" y="1985"/>
                </a:lnTo>
                <a:lnTo>
                  <a:pt x="145" y="1985"/>
                </a:lnTo>
                <a:lnTo>
                  <a:pt x="145" y="1985"/>
                </a:lnTo>
                <a:lnTo>
                  <a:pt x="132" y="1985"/>
                </a:lnTo>
                <a:lnTo>
                  <a:pt x="120" y="1981"/>
                </a:lnTo>
                <a:lnTo>
                  <a:pt x="110" y="1974"/>
                </a:lnTo>
                <a:lnTo>
                  <a:pt x="99" y="1964"/>
                </a:lnTo>
                <a:lnTo>
                  <a:pt x="90" y="1953"/>
                </a:lnTo>
                <a:lnTo>
                  <a:pt x="81" y="1943"/>
                </a:lnTo>
                <a:lnTo>
                  <a:pt x="73" y="1933"/>
                </a:lnTo>
                <a:lnTo>
                  <a:pt x="60" y="1914"/>
                </a:lnTo>
                <a:lnTo>
                  <a:pt x="51" y="1891"/>
                </a:lnTo>
                <a:lnTo>
                  <a:pt x="46" y="1866"/>
                </a:lnTo>
                <a:lnTo>
                  <a:pt x="44" y="1842"/>
                </a:lnTo>
                <a:lnTo>
                  <a:pt x="45" y="1816"/>
                </a:lnTo>
                <a:lnTo>
                  <a:pt x="47" y="1789"/>
                </a:lnTo>
                <a:lnTo>
                  <a:pt x="48" y="1766"/>
                </a:lnTo>
                <a:lnTo>
                  <a:pt x="48" y="1747"/>
                </a:lnTo>
                <a:lnTo>
                  <a:pt x="47" y="1729"/>
                </a:lnTo>
                <a:lnTo>
                  <a:pt x="46" y="1713"/>
                </a:lnTo>
                <a:lnTo>
                  <a:pt x="45" y="1710"/>
                </a:lnTo>
                <a:lnTo>
                  <a:pt x="42" y="1701"/>
                </a:lnTo>
                <a:lnTo>
                  <a:pt x="41" y="1688"/>
                </a:lnTo>
                <a:lnTo>
                  <a:pt x="38" y="1673"/>
                </a:lnTo>
                <a:lnTo>
                  <a:pt x="35" y="1659"/>
                </a:lnTo>
                <a:lnTo>
                  <a:pt x="33" y="1646"/>
                </a:lnTo>
                <a:lnTo>
                  <a:pt x="24" y="1603"/>
                </a:lnTo>
                <a:lnTo>
                  <a:pt x="14" y="1561"/>
                </a:lnTo>
                <a:lnTo>
                  <a:pt x="7" y="1519"/>
                </a:lnTo>
                <a:lnTo>
                  <a:pt x="1" y="1475"/>
                </a:lnTo>
                <a:lnTo>
                  <a:pt x="0" y="1430"/>
                </a:lnTo>
                <a:lnTo>
                  <a:pt x="1" y="1399"/>
                </a:lnTo>
                <a:lnTo>
                  <a:pt x="5" y="1372"/>
                </a:lnTo>
                <a:lnTo>
                  <a:pt x="11" y="1348"/>
                </a:lnTo>
                <a:lnTo>
                  <a:pt x="18" y="1327"/>
                </a:lnTo>
                <a:lnTo>
                  <a:pt x="25" y="1307"/>
                </a:lnTo>
                <a:lnTo>
                  <a:pt x="32" y="1289"/>
                </a:lnTo>
                <a:lnTo>
                  <a:pt x="38" y="1271"/>
                </a:lnTo>
                <a:lnTo>
                  <a:pt x="42" y="1251"/>
                </a:lnTo>
                <a:lnTo>
                  <a:pt x="44" y="1231"/>
                </a:lnTo>
                <a:lnTo>
                  <a:pt x="42" y="1194"/>
                </a:lnTo>
                <a:lnTo>
                  <a:pt x="40" y="1156"/>
                </a:lnTo>
                <a:lnTo>
                  <a:pt x="40" y="1119"/>
                </a:lnTo>
                <a:lnTo>
                  <a:pt x="42" y="1083"/>
                </a:lnTo>
                <a:lnTo>
                  <a:pt x="48" y="1047"/>
                </a:lnTo>
                <a:lnTo>
                  <a:pt x="59" y="1010"/>
                </a:lnTo>
                <a:lnTo>
                  <a:pt x="65" y="992"/>
                </a:lnTo>
                <a:lnTo>
                  <a:pt x="73" y="973"/>
                </a:lnTo>
                <a:lnTo>
                  <a:pt x="81" y="951"/>
                </a:lnTo>
                <a:lnTo>
                  <a:pt x="88" y="929"/>
                </a:lnTo>
                <a:lnTo>
                  <a:pt x="94" y="910"/>
                </a:lnTo>
                <a:lnTo>
                  <a:pt x="97" y="891"/>
                </a:lnTo>
                <a:lnTo>
                  <a:pt x="97" y="875"/>
                </a:lnTo>
                <a:lnTo>
                  <a:pt x="96" y="855"/>
                </a:lnTo>
                <a:lnTo>
                  <a:pt x="93" y="835"/>
                </a:lnTo>
                <a:lnTo>
                  <a:pt x="91" y="813"/>
                </a:lnTo>
                <a:lnTo>
                  <a:pt x="88" y="792"/>
                </a:lnTo>
                <a:lnTo>
                  <a:pt x="90" y="774"/>
                </a:lnTo>
                <a:lnTo>
                  <a:pt x="92" y="752"/>
                </a:lnTo>
                <a:lnTo>
                  <a:pt x="99" y="729"/>
                </a:lnTo>
                <a:lnTo>
                  <a:pt x="108" y="708"/>
                </a:lnTo>
                <a:lnTo>
                  <a:pt x="123" y="686"/>
                </a:lnTo>
                <a:lnTo>
                  <a:pt x="139" y="666"/>
                </a:lnTo>
                <a:lnTo>
                  <a:pt x="158" y="650"/>
                </a:lnTo>
                <a:lnTo>
                  <a:pt x="180" y="637"/>
                </a:lnTo>
                <a:lnTo>
                  <a:pt x="202" y="628"/>
                </a:lnTo>
                <a:lnTo>
                  <a:pt x="228" y="620"/>
                </a:lnTo>
                <a:lnTo>
                  <a:pt x="256" y="614"/>
                </a:lnTo>
                <a:lnTo>
                  <a:pt x="287" y="612"/>
                </a:lnTo>
                <a:lnTo>
                  <a:pt x="296" y="612"/>
                </a:lnTo>
                <a:lnTo>
                  <a:pt x="305" y="613"/>
                </a:lnTo>
                <a:lnTo>
                  <a:pt x="328" y="601"/>
                </a:lnTo>
                <a:lnTo>
                  <a:pt x="350" y="591"/>
                </a:lnTo>
                <a:lnTo>
                  <a:pt x="375" y="582"/>
                </a:lnTo>
                <a:lnTo>
                  <a:pt x="399" y="575"/>
                </a:lnTo>
                <a:lnTo>
                  <a:pt x="421" y="568"/>
                </a:lnTo>
                <a:lnTo>
                  <a:pt x="442" y="564"/>
                </a:lnTo>
                <a:lnTo>
                  <a:pt x="460" y="561"/>
                </a:lnTo>
                <a:lnTo>
                  <a:pt x="473" y="559"/>
                </a:lnTo>
                <a:lnTo>
                  <a:pt x="481" y="559"/>
                </a:lnTo>
                <a:lnTo>
                  <a:pt x="488" y="553"/>
                </a:lnTo>
                <a:lnTo>
                  <a:pt x="493" y="544"/>
                </a:lnTo>
                <a:lnTo>
                  <a:pt x="496" y="530"/>
                </a:lnTo>
                <a:lnTo>
                  <a:pt x="498" y="515"/>
                </a:lnTo>
                <a:lnTo>
                  <a:pt x="498" y="499"/>
                </a:lnTo>
                <a:lnTo>
                  <a:pt x="496" y="483"/>
                </a:lnTo>
                <a:lnTo>
                  <a:pt x="495" y="467"/>
                </a:lnTo>
                <a:lnTo>
                  <a:pt x="494" y="455"/>
                </a:lnTo>
                <a:lnTo>
                  <a:pt x="494" y="445"/>
                </a:lnTo>
                <a:lnTo>
                  <a:pt x="494" y="445"/>
                </a:lnTo>
                <a:lnTo>
                  <a:pt x="491" y="444"/>
                </a:lnTo>
                <a:lnTo>
                  <a:pt x="488" y="440"/>
                </a:lnTo>
                <a:lnTo>
                  <a:pt x="485" y="435"/>
                </a:lnTo>
                <a:lnTo>
                  <a:pt x="480" y="426"/>
                </a:lnTo>
                <a:lnTo>
                  <a:pt x="473" y="415"/>
                </a:lnTo>
                <a:lnTo>
                  <a:pt x="466" y="398"/>
                </a:lnTo>
                <a:lnTo>
                  <a:pt x="462" y="390"/>
                </a:lnTo>
                <a:lnTo>
                  <a:pt x="459" y="382"/>
                </a:lnTo>
                <a:lnTo>
                  <a:pt x="459" y="380"/>
                </a:lnTo>
                <a:lnTo>
                  <a:pt x="456" y="375"/>
                </a:lnTo>
                <a:lnTo>
                  <a:pt x="454" y="370"/>
                </a:lnTo>
                <a:lnTo>
                  <a:pt x="453" y="364"/>
                </a:lnTo>
                <a:lnTo>
                  <a:pt x="452" y="354"/>
                </a:lnTo>
                <a:lnTo>
                  <a:pt x="450" y="342"/>
                </a:lnTo>
                <a:lnTo>
                  <a:pt x="449" y="341"/>
                </a:lnTo>
                <a:lnTo>
                  <a:pt x="448" y="344"/>
                </a:lnTo>
                <a:lnTo>
                  <a:pt x="446" y="347"/>
                </a:lnTo>
                <a:lnTo>
                  <a:pt x="442" y="349"/>
                </a:lnTo>
                <a:lnTo>
                  <a:pt x="440" y="349"/>
                </a:lnTo>
                <a:lnTo>
                  <a:pt x="437" y="349"/>
                </a:lnTo>
                <a:lnTo>
                  <a:pt x="436" y="348"/>
                </a:lnTo>
                <a:lnTo>
                  <a:pt x="430" y="339"/>
                </a:lnTo>
                <a:lnTo>
                  <a:pt x="422" y="328"/>
                </a:lnTo>
                <a:lnTo>
                  <a:pt x="414" y="316"/>
                </a:lnTo>
                <a:lnTo>
                  <a:pt x="407" y="304"/>
                </a:lnTo>
                <a:lnTo>
                  <a:pt x="403" y="294"/>
                </a:lnTo>
                <a:lnTo>
                  <a:pt x="400" y="280"/>
                </a:lnTo>
                <a:lnTo>
                  <a:pt x="400" y="268"/>
                </a:lnTo>
                <a:lnTo>
                  <a:pt x="402" y="256"/>
                </a:lnTo>
                <a:lnTo>
                  <a:pt x="406" y="246"/>
                </a:lnTo>
                <a:lnTo>
                  <a:pt x="413" y="241"/>
                </a:lnTo>
                <a:lnTo>
                  <a:pt x="420" y="240"/>
                </a:lnTo>
                <a:lnTo>
                  <a:pt x="425" y="241"/>
                </a:lnTo>
                <a:lnTo>
                  <a:pt x="428" y="243"/>
                </a:lnTo>
                <a:lnTo>
                  <a:pt x="433" y="247"/>
                </a:lnTo>
                <a:lnTo>
                  <a:pt x="433" y="235"/>
                </a:lnTo>
                <a:lnTo>
                  <a:pt x="433" y="229"/>
                </a:lnTo>
                <a:lnTo>
                  <a:pt x="434" y="225"/>
                </a:lnTo>
                <a:lnTo>
                  <a:pt x="435" y="223"/>
                </a:lnTo>
                <a:lnTo>
                  <a:pt x="435" y="221"/>
                </a:lnTo>
                <a:lnTo>
                  <a:pt x="434" y="217"/>
                </a:lnTo>
                <a:lnTo>
                  <a:pt x="432" y="209"/>
                </a:lnTo>
                <a:lnTo>
                  <a:pt x="430" y="208"/>
                </a:lnTo>
                <a:lnTo>
                  <a:pt x="422" y="188"/>
                </a:lnTo>
                <a:lnTo>
                  <a:pt x="417" y="167"/>
                </a:lnTo>
                <a:lnTo>
                  <a:pt x="415" y="148"/>
                </a:lnTo>
                <a:lnTo>
                  <a:pt x="416" y="131"/>
                </a:lnTo>
                <a:lnTo>
                  <a:pt x="419" y="116"/>
                </a:lnTo>
                <a:lnTo>
                  <a:pt x="420" y="114"/>
                </a:lnTo>
                <a:lnTo>
                  <a:pt x="429" y="89"/>
                </a:lnTo>
                <a:lnTo>
                  <a:pt x="442" y="67"/>
                </a:lnTo>
                <a:lnTo>
                  <a:pt x="458" y="49"/>
                </a:lnTo>
                <a:lnTo>
                  <a:pt x="475" y="35"/>
                </a:lnTo>
                <a:lnTo>
                  <a:pt x="494" y="24"/>
                </a:lnTo>
                <a:lnTo>
                  <a:pt x="513" y="15"/>
                </a:lnTo>
                <a:lnTo>
                  <a:pt x="532" y="10"/>
                </a:lnTo>
                <a:lnTo>
                  <a:pt x="551" y="6"/>
                </a:lnTo>
                <a:lnTo>
                  <a:pt x="567" y="4"/>
                </a:lnTo>
                <a:lnTo>
                  <a:pt x="577" y="3"/>
                </a:lnTo>
                <a:lnTo>
                  <a:pt x="585" y="2"/>
                </a:lnTo>
                <a:lnTo>
                  <a:pt x="594" y="0"/>
                </a:lnTo>
                <a:lnTo>
                  <a:pt x="610"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nvGrpSpPr>
          <p:cNvPr id="120" name="Group 106">
            <a:extLst>
              <a:ext uri="{FF2B5EF4-FFF2-40B4-BE49-F238E27FC236}">
                <a16:creationId xmlns:a16="http://schemas.microsoft.com/office/drawing/2014/main" id="{003C200F-70D1-E34D-B608-F4F0E5AF056B}"/>
              </a:ext>
            </a:extLst>
          </p:cNvPr>
          <p:cNvGrpSpPr>
            <a:grpSpLocks noChangeAspect="1"/>
          </p:cNvGrpSpPr>
          <p:nvPr userDrawn="1"/>
        </p:nvGrpSpPr>
        <p:grpSpPr bwMode="auto">
          <a:xfrm>
            <a:off x="3886200" y="3941770"/>
            <a:ext cx="209550" cy="252413"/>
            <a:chOff x="2448" y="2483"/>
            <a:chExt cx="132" cy="159"/>
          </a:xfrm>
          <a:solidFill>
            <a:schemeClr val="accent6"/>
          </a:solidFill>
        </p:grpSpPr>
        <p:sp>
          <p:nvSpPr>
            <p:cNvPr id="121" name="Freeform 108">
              <a:extLst>
                <a:ext uri="{FF2B5EF4-FFF2-40B4-BE49-F238E27FC236}">
                  <a16:creationId xmlns:a16="http://schemas.microsoft.com/office/drawing/2014/main" id="{19AC4D5F-E7E5-104A-B9CD-5653E7D1E196}"/>
                </a:ext>
              </a:extLst>
            </p:cNvPr>
            <p:cNvSpPr>
              <a:spLocks/>
            </p:cNvSpPr>
            <p:nvPr/>
          </p:nvSpPr>
          <p:spPr bwMode="auto">
            <a:xfrm>
              <a:off x="2459" y="2569"/>
              <a:ext cx="9" cy="14"/>
            </a:xfrm>
            <a:custGeom>
              <a:avLst/>
              <a:gdLst>
                <a:gd name="T0" fmla="*/ 86 w 177"/>
                <a:gd name="T1" fmla="*/ 0 h 305"/>
                <a:gd name="T2" fmla="*/ 131 w 177"/>
                <a:gd name="T3" fmla="*/ 2 h 305"/>
                <a:gd name="T4" fmla="*/ 175 w 177"/>
                <a:gd name="T5" fmla="*/ 9 h 305"/>
                <a:gd name="T6" fmla="*/ 177 w 177"/>
                <a:gd name="T7" fmla="*/ 10 h 305"/>
                <a:gd name="T8" fmla="*/ 75 w 177"/>
                <a:gd name="T9" fmla="*/ 305 h 305"/>
                <a:gd name="T10" fmla="*/ 33 w 177"/>
                <a:gd name="T11" fmla="*/ 292 h 305"/>
                <a:gd name="T12" fmla="*/ 43 w 177"/>
                <a:gd name="T13" fmla="*/ 251 h 305"/>
                <a:gd name="T14" fmla="*/ 49 w 177"/>
                <a:gd name="T15" fmla="*/ 209 h 305"/>
                <a:gd name="T16" fmla="*/ 49 w 177"/>
                <a:gd name="T17" fmla="*/ 168 h 305"/>
                <a:gd name="T18" fmla="*/ 44 w 177"/>
                <a:gd name="T19" fmla="*/ 126 h 305"/>
                <a:gd name="T20" fmla="*/ 34 w 177"/>
                <a:gd name="T21" fmla="*/ 85 h 305"/>
                <a:gd name="T22" fmla="*/ 18 w 177"/>
                <a:gd name="T23" fmla="*/ 45 h 305"/>
                <a:gd name="T24" fmla="*/ 0 w 177"/>
                <a:gd name="T25" fmla="*/ 13 h 305"/>
                <a:gd name="T26" fmla="*/ 43 w 177"/>
                <a:gd name="T27" fmla="*/ 4 h 305"/>
                <a:gd name="T28" fmla="*/ 86 w 177"/>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305">
                  <a:moveTo>
                    <a:pt x="86" y="0"/>
                  </a:moveTo>
                  <a:lnTo>
                    <a:pt x="131" y="2"/>
                  </a:lnTo>
                  <a:lnTo>
                    <a:pt x="175" y="9"/>
                  </a:lnTo>
                  <a:lnTo>
                    <a:pt x="177" y="10"/>
                  </a:lnTo>
                  <a:lnTo>
                    <a:pt x="75" y="305"/>
                  </a:lnTo>
                  <a:lnTo>
                    <a:pt x="33" y="292"/>
                  </a:lnTo>
                  <a:lnTo>
                    <a:pt x="43" y="251"/>
                  </a:lnTo>
                  <a:lnTo>
                    <a:pt x="49" y="209"/>
                  </a:lnTo>
                  <a:lnTo>
                    <a:pt x="49" y="168"/>
                  </a:lnTo>
                  <a:lnTo>
                    <a:pt x="44" y="126"/>
                  </a:lnTo>
                  <a:lnTo>
                    <a:pt x="34" y="85"/>
                  </a:lnTo>
                  <a:lnTo>
                    <a:pt x="18" y="45"/>
                  </a:lnTo>
                  <a:lnTo>
                    <a:pt x="0" y="13"/>
                  </a:lnTo>
                  <a:lnTo>
                    <a:pt x="43" y="4"/>
                  </a:lnTo>
                  <a:lnTo>
                    <a:pt x="86"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2" name="Freeform 109">
              <a:extLst>
                <a:ext uri="{FF2B5EF4-FFF2-40B4-BE49-F238E27FC236}">
                  <a16:creationId xmlns:a16="http://schemas.microsoft.com/office/drawing/2014/main" id="{1B3F0DAC-B893-2144-A41E-6C83668AA21E}"/>
                </a:ext>
              </a:extLst>
            </p:cNvPr>
            <p:cNvSpPr>
              <a:spLocks/>
            </p:cNvSpPr>
            <p:nvPr/>
          </p:nvSpPr>
          <p:spPr bwMode="auto">
            <a:xfrm>
              <a:off x="2467" y="2587"/>
              <a:ext cx="12" cy="12"/>
            </a:xfrm>
            <a:custGeom>
              <a:avLst/>
              <a:gdLst>
                <a:gd name="T0" fmla="*/ 12 w 241"/>
                <a:gd name="T1" fmla="*/ 0 h 260"/>
                <a:gd name="T2" fmla="*/ 241 w 241"/>
                <a:gd name="T3" fmla="*/ 74 h 260"/>
                <a:gd name="T4" fmla="*/ 224 w 241"/>
                <a:gd name="T5" fmla="*/ 109 h 260"/>
                <a:gd name="T6" fmla="*/ 204 w 241"/>
                <a:gd name="T7" fmla="*/ 142 h 260"/>
                <a:gd name="T8" fmla="*/ 180 w 241"/>
                <a:gd name="T9" fmla="*/ 172 h 260"/>
                <a:gd name="T10" fmla="*/ 153 w 241"/>
                <a:gd name="T11" fmla="*/ 199 h 260"/>
                <a:gd name="T12" fmla="*/ 123 w 241"/>
                <a:gd name="T13" fmla="*/ 223 h 260"/>
                <a:gd name="T14" fmla="*/ 92 w 241"/>
                <a:gd name="T15" fmla="*/ 244 h 260"/>
                <a:gd name="T16" fmla="*/ 57 w 241"/>
                <a:gd name="T17" fmla="*/ 260 h 260"/>
                <a:gd name="T18" fmla="*/ 42 w 241"/>
                <a:gd name="T19" fmla="*/ 237 h 260"/>
                <a:gd name="T20" fmla="*/ 29 w 241"/>
                <a:gd name="T21" fmla="*/ 211 h 260"/>
                <a:gd name="T22" fmla="*/ 12 w 241"/>
                <a:gd name="T23" fmla="*/ 170 h 260"/>
                <a:gd name="T24" fmla="*/ 3 w 241"/>
                <a:gd name="T25" fmla="*/ 128 h 260"/>
                <a:gd name="T26" fmla="*/ 0 w 241"/>
                <a:gd name="T27" fmla="*/ 85 h 260"/>
                <a:gd name="T28" fmla="*/ 3 w 241"/>
                <a:gd name="T29" fmla="*/ 42 h 260"/>
                <a:gd name="T30" fmla="*/ 12 w 241"/>
                <a:gd name="T3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260">
                  <a:moveTo>
                    <a:pt x="12" y="0"/>
                  </a:moveTo>
                  <a:lnTo>
                    <a:pt x="241" y="74"/>
                  </a:lnTo>
                  <a:lnTo>
                    <a:pt x="224" y="109"/>
                  </a:lnTo>
                  <a:lnTo>
                    <a:pt x="204" y="142"/>
                  </a:lnTo>
                  <a:lnTo>
                    <a:pt x="180" y="172"/>
                  </a:lnTo>
                  <a:lnTo>
                    <a:pt x="153" y="199"/>
                  </a:lnTo>
                  <a:lnTo>
                    <a:pt x="123" y="223"/>
                  </a:lnTo>
                  <a:lnTo>
                    <a:pt x="92" y="244"/>
                  </a:lnTo>
                  <a:lnTo>
                    <a:pt x="57" y="260"/>
                  </a:lnTo>
                  <a:lnTo>
                    <a:pt x="42" y="237"/>
                  </a:lnTo>
                  <a:lnTo>
                    <a:pt x="29" y="211"/>
                  </a:lnTo>
                  <a:lnTo>
                    <a:pt x="12" y="170"/>
                  </a:lnTo>
                  <a:lnTo>
                    <a:pt x="3" y="128"/>
                  </a:lnTo>
                  <a:lnTo>
                    <a:pt x="0" y="85"/>
                  </a:lnTo>
                  <a:lnTo>
                    <a:pt x="3" y="42"/>
                  </a:lnTo>
                  <a:lnTo>
                    <a:pt x="1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3" name="Freeform 110">
              <a:extLst>
                <a:ext uri="{FF2B5EF4-FFF2-40B4-BE49-F238E27FC236}">
                  <a16:creationId xmlns:a16="http://schemas.microsoft.com/office/drawing/2014/main" id="{1A1583A4-EBDF-8543-8B1E-8E71BAF299ED}"/>
                </a:ext>
              </a:extLst>
            </p:cNvPr>
            <p:cNvSpPr>
              <a:spLocks/>
            </p:cNvSpPr>
            <p:nvPr/>
          </p:nvSpPr>
          <p:spPr bwMode="auto">
            <a:xfrm>
              <a:off x="2465" y="2570"/>
              <a:ext cx="12" cy="15"/>
            </a:xfrm>
            <a:custGeom>
              <a:avLst/>
              <a:gdLst>
                <a:gd name="T0" fmla="*/ 102 w 259"/>
                <a:gd name="T1" fmla="*/ 0 h 311"/>
                <a:gd name="T2" fmla="*/ 140 w 259"/>
                <a:gd name="T3" fmla="*/ 17 h 311"/>
                <a:gd name="T4" fmla="*/ 174 w 259"/>
                <a:gd name="T5" fmla="*/ 38 h 311"/>
                <a:gd name="T6" fmla="*/ 206 w 259"/>
                <a:gd name="T7" fmla="*/ 62 h 311"/>
                <a:gd name="T8" fmla="*/ 234 w 259"/>
                <a:gd name="T9" fmla="*/ 90 h 311"/>
                <a:gd name="T10" fmla="*/ 259 w 259"/>
                <a:gd name="T11" fmla="*/ 120 h 311"/>
                <a:gd name="T12" fmla="*/ 219 w 259"/>
                <a:gd name="T13" fmla="*/ 135 h 311"/>
                <a:gd name="T14" fmla="*/ 183 w 259"/>
                <a:gd name="T15" fmla="*/ 155 h 311"/>
                <a:gd name="T16" fmla="*/ 148 w 259"/>
                <a:gd name="T17" fmla="*/ 178 h 311"/>
                <a:gd name="T18" fmla="*/ 116 w 259"/>
                <a:gd name="T19" fmla="*/ 207 h 311"/>
                <a:gd name="T20" fmla="*/ 89 w 259"/>
                <a:gd name="T21" fmla="*/ 238 h 311"/>
                <a:gd name="T22" fmla="*/ 65 w 259"/>
                <a:gd name="T23" fmla="*/ 273 h 311"/>
                <a:gd name="T24" fmla="*/ 46 w 259"/>
                <a:gd name="T25" fmla="*/ 311 h 311"/>
                <a:gd name="T26" fmla="*/ 0 w 259"/>
                <a:gd name="T27" fmla="*/ 296 h 311"/>
                <a:gd name="T28" fmla="*/ 102 w 259"/>
                <a:gd name="T2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9" h="311">
                  <a:moveTo>
                    <a:pt x="102" y="0"/>
                  </a:moveTo>
                  <a:lnTo>
                    <a:pt x="140" y="17"/>
                  </a:lnTo>
                  <a:lnTo>
                    <a:pt x="174" y="38"/>
                  </a:lnTo>
                  <a:lnTo>
                    <a:pt x="206" y="62"/>
                  </a:lnTo>
                  <a:lnTo>
                    <a:pt x="234" y="90"/>
                  </a:lnTo>
                  <a:lnTo>
                    <a:pt x="259" y="120"/>
                  </a:lnTo>
                  <a:lnTo>
                    <a:pt x="219" y="135"/>
                  </a:lnTo>
                  <a:lnTo>
                    <a:pt x="183" y="155"/>
                  </a:lnTo>
                  <a:lnTo>
                    <a:pt x="148" y="178"/>
                  </a:lnTo>
                  <a:lnTo>
                    <a:pt x="116" y="207"/>
                  </a:lnTo>
                  <a:lnTo>
                    <a:pt x="89" y="238"/>
                  </a:lnTo>
                  <a:lnTo>
                    <a:pt x="65" y="273"/>
                  </a:lnTo>
                  <a:lnTo>
                    <a:pt x="46" y="311"/>
                  </a:lnTo>
                  <a:lnTo>
                    <a:pt x="0" y="296"/>
                  </a:lnTo>
                  <a:lnTo>
                    <a:pt x="10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4" name="Freeform 111">
              <a:extLst>
                <a:ext uri="{FF2B5EF4-FFF2-40B4-BE49-F238E27FC236}">
                  <a16:creationId xmlns:a16="http://schemas.microsoft.com/office/drawing/2014/main" id="{0837CC76-9CCF-C14A-BF86-EF1B67CC45DA}"/>
                </a:ext>
              </a:extLst>
            </p:cNvPr>
            <p:cNvSpPr>
              <a:spLocks/>
            </p:cNvSpPr>
            <p:nvPr/>
          </p:nvSpPr>
          <p:spPr bwMode="auto">
            <a:xfrm>
              <a:off x="2449" y="2570"/>
              <a:ext cx="11" cy="12"/>
            </a:xfrm>
            <a:custGeom>
              <a:avLst/>
              <a:gdLst>
                <a:gd name="T0" fmla="*/ 183 w 231"/>
                <a:gd name="T1" fmla="*/ 0 h 256"/>
                <a:gd name="T2" fmla="*/ 193 w 231"/>
                <a:gd name="T3" fmla="*/ 17 h 256"/>
                <a:gd name="T4" fmla="*/ 202 w 231"/>
                <a:gd name="T5" fmla="*/ 36 h 256"/>
                <a:gd name="T6" fmla="*/ 216 w 231"/>
                <a:gd name="T7" fmla="*/ 71 h 256"/>
                <a:gd name="T8" fmla="*/ 225 w 231"/>
                <a:gd name="T9" fmla="*/ 107 h 256"/>
                <a:gd name="T10" fmla="*/ 231 w 231"/>
                <a:gd name="T11" fmla="*/ 145 h 256"/>
                <a:gd name="T12" fmla="*/ 231 w 231"/>
                <a:gd name="T13" fmla="*/ 181 h 256"/>
                <a:gd name="T14" fmla="*/ 225 w 231"/>
                <a:gd name="T15" fmla="*/ 219 h 256"/>
                <a:gd name="T16" fmla="*/ 215 w 231"/>
                <a:gd name="T17" fmla="*/ 256 h 256"/>
                <a:gd name="T18" fmla="*/ 0 w 231"/>
                <a:gd name="T19" fmla="*/ 186 h 256"/>
                <a:gd name="T20" fmla="*/ 17 w 231"/>
                <a:gd name="T21" fmla="*/ 151 h 256"/>
                <a:gd name="T22" fmla="*/ 37 w 231"/>
                <a:gd name="T23" fmla="*/ 118 h 256"/>
                <a:gd name="T24" fmla="*/ 60 w 231"/>
                <a:gd name="T25" fmla="*/ 88 h 256"/>
                <a:gd name="T26" fmla="*/ 87 w 231"/>
                <a:gd name="T27" fmla="*/ 61 h 256"/>
                <a:gd name="T28" fmla="*/ 116 w 231"/>
                <a:gd name="T29" fmla="*/ 37 h 256"/>
                <a:gd name="T30" fmla="*/ 149 w 231"/>
                <a:gd name="T31" fmla="*/ 16 h 256"/>
                <a:gd name="T32" fmla="*/ 183 w 231"/>
                <a:gd name="T3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1" h="256">
                  <a:moveTo>
                    <a:pt x="183" y="0"/>
                  </a:moveTo>
                  <a:lnTo>
                    <a:pt x="193" y="17"/>
                  </a:lnTo>
                  <a:lnTo>
                    <a:pt x="202" y="36"/>
                  </a:lnTo>
                  <a:lnTo>
                    <a:pt x="216" y="71"/>
                  </a:lnTo>
                  <a:lnTo>
                    <a:pt x="225" y="107"/>
                  </a:lnTo>
                  <a:lnTo>
                    <a:pt x="231" y="145"/>
                  </a:lnTo>
                  <a:lnTo>
                    <a:pt x="231" y="181"/>
                  </a:lnTo>
                  <a:lnTo>
                    <a:pt x="225" y="219"/>
                  </a:lnTo>
                  <a:lnTo>
                    <a:pt x="215" y="256"/>
                  </a:lnTo>
                  <a:lnTo>
                    <a:pt x="0" y="186"/>
                  </a:lnTo>
                  <a:lnTo>
                    <a:pt x="17" y="151"/>
                  </a:lnTo>
                  <a:lnTo>
                    <a:pt x="37" y="118"/>
                  </a:lnTo>
                  <a:lnTo>
                    <a:pt x="60" y="88"/>
                  </a:lnTo>
                  <a:lnTo>
                    <a:pt x="87" y="61"/>
                  </a:lnTo>
                  <a:lnTo>
                    <a:pt x="116" y="37"/>
                  </a:lnTo>
                  <a:lnTo>
                    <a:pt x="149" y="16"/>
                  </a:lnTo>
                  <a:lnTo>
                    <a:pt x="18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5" name="Freeform 112">
              <a:extLst>
                <a:ext uri="{FF2B5EF4-FFF2-40B4-BE49-F238E27FC236}">
                  <a16:creationId xmlns:a16="http://schemas.microsoft.com/office/drawing/2014/main" id="{71F8553F-5261-154B-AC4C-617C83093E75}"/>
                </a:ext>
              </a:extLst>
            </p:cNvPr>
            <p:cNvSpPr>
              <a:spLocks/>
            </p:cNvSpPr>
            <p:nvPr/>
          </p:nvSpPr>
          <p:spPr bwMode="auto">
            <a:xfrm>
              <a:off x="2459" y="2586"/>
              <a:ext cx="9" cy="14"/>
            </a:xfrm>
            <a:custGeom>
              <a:avLst/>
              <a:gdLst>
                <a:gd name="T0" fmla="*/ 102 w 193"/>
                <a:gd name="T1" fmla="*/ 0 h 311"/>
                <a:gd name="T2" fmla="*/ 148 w 193"/>
                <a:gd name="T3" fmla="*/ 15 h 311"/>
                <a:gd name="T4" fmla="*/ 139 w 193"/>
                <a:gd name="T5" fmla="*/ 55 h 311"/>
                <a:gd name="T6" fmla="*/ 135 w 193"/>
                <a:gd name="T7" fmla="*/ 95 h 311"/>
                <a:gd name="T8" fmla="*/ 135 w 193"/>
                <a:gd name="T9" fmla="*/ 135 h 311"/>
                <a:gd name="T10" fmla="*/ 141 w 193"/>
                <a:gd name="T11" fmla="*/ 175 h 311"/>
                <a:gd name="T12" fmla="*/ 151 w 193"/>
                <a:gd name="T13" fmla="*/ 214 h 311"/>
                <a:gd name="T14" fmla="*/ 166 w 193"/>
                <a:gd name="T15" fmla="*/ 252 h 311"/>
                <a:gd name="T16" fmla="*/ 178 w 193"/>
                <a:gd name="T17" fmla="*/ 276 h 311"/>
                <a:gd name="T18" fmla="*/ 193 w 193"/>
                <a:gd name="T19" fmla="*/ 298 h 311"/>
                <a:gd name="T20" fmla="*/ 150 w 193"/>
                <a:gd name="T21" fmla="*/ 307 h 311"/>
                <a:gd name="T22" fmla="*/ 107 w 193"/>
                <a:gd name="T23" fmla="*/ 311 h 311"/>
                <a:gd name="T24" fmla="*/ 62 w 193"/>
                <a:gd name="T25" fmla="*/ 309 h 311"/>
                <a:gd name="T26" fmla="*/ 18 w 193"/>
                <a:gd name="T27" fmla="*/ 301 h 311"/>
                <a:gd name="T28" fmla="*/ 0 w 193"/>
                <a:gd name="T29" fmla="*/ 296 h 311"/>
                <a:gd name="T30" fmla="*/ 102 w 193"/>
                <a:gd name="T3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311">
                  <a:moveTo>
                    <a:pt x="102" y="0"/>
                  </a:moveTo>
                  <a:lnTo>
                    <a:pt x="148" y="15"/>
                  </a:lnTo>
                  <a:lnTo>
                    <a:pt x="139" y="55"/>
                  </a:lnTo>
                  <a:lnTo>
                    <a:pt x="135" y="95"/>
                  </a:lnTo>
                  <a:lnTo>
                    <a:pt x="135" y="135"/>
                  </a:lnTo>
                  <a:lnTo>
                    <a:pt x="141" y="175"/>
                  </a:lnTo>
                  <a:lnTo>
                    <a:pt x="151" y="214"/>
                  </a:lnTo>
                  <a:lnTo>
                    <a:pt x="166" y="252"/>
                  </a:lnTo>
                  <a:lnTo>
                    <a:pt x="178" y="276"/>
                  </a:lnTo>
                  <a:lnTo>
                    <a:pt x="193" y="298"/>
                  </a:lnTo>
                  <a:lnTo>
                    <a:pt x="150" y="307"/>
                  </a:lnTo>
                  <a:lnTo>
                    <a:pt x="107" y="311"/>
                  </a:lnTo>
                  <a:lnTo>
                    <a:pt x="62" y="309"/>
                  </a:lnTo>
                  <a:lnTo>
                    <a:pt x="18" y="301"/>
                  </a:lnTo>
                  <a:lnTo>
                    <a:pt x="0" y="296"/>
                  </a:lnTo>
                  <a:lnTo>
                    <a:pt x="10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6" name="Freeform 113">
              <a:extLst>
                <a:ext uri="{FF2B5EF4-FFF2-40B4-BE49-F238E27FC236}">
                  <a16:creationId xmlns:a16="http://schemas.microsoft.com/office/drawing/2014/main" id="{358F7EBC-DDA2-0B4F-A685-502372E127C2}"/>
                </a:ext>
              </a:extLst>
            </p:cNvPr>
            <p:cNvSpPr>
              <a:spLocks/>
            </p:cNvSpPr>
            <p:nvPr/>
          </p:nvSpPr>
          <p:spPr bwMode="auto">
            <a:xfrm>
              <a:off x="2450" y="2584"/>
              <a:ext cx="12" cy="15"/>
            </a:xfrm>
            <a:custGeom>
              <a:avLst/>
              <a:gdLst>
                <a:gd name="T0" fmla="*/ 209 w 252"/>
                <a:gd name="T1" fmla="*/ 0 h 310"/>
                <a:gd name="T2" fmla="*/ 252 w 252"/>
                <a:gd name="T3" fmla="*/ 15 h 310"/>
                <a:gd name="T4" fmla="*/ 151 w 252"/>
                <a:gd name="T5" fmla="*/ 310 h 310"/>
                <a:gd name="T6" fmla="*/ 114 w 252"/>
                <a:gd name="T7" fmla="*/ 292 h 310"/>
                <a:gd name="T8" fmla="*/ 80 w 252"/>
                <a:gd name="T9" fmla="*/ 269 h 310"/>
                <a:gd name="T10" fmla="*/ 50 w 252"/>
                <a:gd name="T11" fmla="*/ 244 h 310"/>
                <a:gd name="T12" fmla="*/ 23 w 252"/>
                <a:gd name="T13" fmla="*/ 214 h 310"/>
                <a:gd name="T14" fmla="*/ 0 w 252"/>
                <a:gd name="T15" fmla="*/ 183 h 310"/>
                <a:gd name="T16" fmla="*/ 39 w 252"/>
                <a:gd name="T17" fmla="*/ 168 h 310"/>
                <a:gd name="T18" fmla="*/ 74 w 252"/>
                <a:gd name="T19" fmla="*/ 150 h 310"/>
                <a:gd name="T20" fmla="*/ 108 w 252"/>
                <a:gd name="T21" fmla="*/ 127 h 310"/>
                <a:gd name="T22" fmla="*/ 138 w 252"/>
                <a:gd name="T23" fmla="*/ 100 h 310"/>
                <a:gd name="T24" fmla="*/ 166 w 252"/>
                <a:gd name="T25" fmla="*/ 71 h 310"/>
                <a:gd name="T26" fmla="*/ 189 w 252"/>
                <a:gd name="T27" fmla="*/ 37 h 310"/>
                <a:gd name="T28" fmla="*/ 209 w 252"/>
                <a:gd name="T29"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310">
                  <a:moveTo>
                    <a:pt x="209" y="0"/>
                  </a:moveTo>
                  <a:lnTo>
                    <a:pt x="252" y="15"/>
                  </a:lnTo>
                  <a:lnTo>
                    <a:pt x="151" y="310"/>
                  </a:lnTo>
                  <a:lnTo>
                    <a:pt x="114" y="292"/>
                  </a:lnTo>
                  <a:lnTo>
                    <a:pt x="80" y="269"/>
                  </a:lnTo>
                  <a:lnTo>
                    <a:pt x="50" y="244"/>
                  </a:lnTo>
                  <a:lnTo>
                    <a:pt x="23" y="214"/>
                  </a:lnTo>
                  <a:lnTo>
                    <a:pt x="0" y="183"/>
                  </a:lnTo>
                  <a:lnTo>
                    <a:pt x="39" y="168"/>
                  </a:lnTo>
                  <a:lnTo>
                    <a:pt x="74" y="150"/>
                  </a:lnTo>
                  <a:lnTo>
                    <a:pt x="108" y="127"/>
                  </a:lnTo>
                  <a:lnTo>
                    <a:pt x="138" y="100"/>
                  </a:lnTo>
                  <a:lnTo>
                    <a:pt x="166" y="71"/>
                  </a:lnTo>
                  <a:lnTo>
                    <a:pt x="189" y="37"/>
                  </a:lnTo>
                  <a:lnTo>
                    <a:pt x="209"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7" name="Freeform 114">
              <a:extLst>
                <a:ext uri="{FF2B5EF4-FFF2-40B4-BE49-F238E27FC236}">
                  <a16:creationId xmlns:a16="http://schemas.microsoft.com/office/drawing/2014/main" id="{FFB41B0E-B2E2-4E40-945C-E7FCFD8B9A71}"/>
                </a:ext>
              </a:extLst>
            </p:cNvPr>
            <p:cNvSpPr>
              <a:spLocks/>
            </p:cNvSpPr>
            <p:nvPr/>
          </p:nvSpPr>
          <p:spPr bwMode="auto">
            <a:xfrm>
              <a:off x="2448" y="2581"/>
              <a:ext cx="11" cy="10"/>
            </a:xfrm>
            <a:custGeom>
              <a:avLst/>
              <a:gdLst>
                <a:gd name="T0" fmla="*/ 11 w 224"/>
                <a:gd name="T1" fmla="*/ 0 h 229"/>
                <a:gd name="T2" fmla="*/ 224 w 224"/>
                <a:gd name="T3" fmla="*/ 68 h 229"/>
                <a:gd name="T4" fmla="*/ 206 w 224"/>
                <a:gd name="T5" fmla="*/ 101 h 229"/>
                <a:gd name="T6" fmla="*/ 184 w 224"/>
                <a:gd name="T7" fmla="*/ 130 h 229"/>
                <a:gd name="T8" fmla="*/ 159 w 224"/>
                <a:gd name="T9" fmla="*/ 158 h 229"/>
                <a:gd name="T10" fmla="*/ 131 w 224"/>
                <a:gd name="T11" fmla="*/ 181 h 229"/>
                <a:gd name="T12" fmla="*/ 101 w 224"/>
                <a:gd name="T13" fmla="*/ 201 h 229"/>
                <a:gd name="T14" fmla="*/ 68 w 224"/>
                <a:gd name="T15" fmla="*/ 217 h 229"/>
                <a:gd name="T16" fmla="*/ 33 w 224"/>
                <a:gd name="T17" fmla="*/ 229 h 229"/>
                <a:gd name="T18" fmla="*/ 18 w 224"/>
                <a:gd name="T19" fmla="*/ 194 h 229"/>
                <a:gd name="T20" fmla="*/ 8 w 224"/>
                <a:gd name="T21" fmla="*/ 159 h 229"/>
                <a:gd name="T22" fmla="*/ 1 w 224"/>
                <a:gd name="T23" fmla="*/ 121 h 229"/>
                <a:gd name="T24" fmla="*/ 0 w 224"/>
                <a:gd name="T25" fmla="*/ 82 h 229"/>
                <a:gd name="T26" fmla="*/ 2 w 224"/>
                <a:gd name="T27" fmla="*/ 44 h 229"/>
                <a:gd name="T28" fmla="*/ 9 w 224"/>
                <a:gd name="T29" fmla="*/ 5 h 229"/>
                <a:gd name="T30" fmla="*/ 11 w 224"/>
                <a:gd name="T31"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229">
                  <a:moveTo>
                    <a:pt x="11" y="0"/>
                  </a:moveTo>
                  <a:lnTo>
                    <a:pt x="224" y="68"/>
                  </a:lnTo>
                  <a:lnTo>
                    <a:pt x="206" y="101"/>
                  </a:lnTo>
                  <a:lnTo>
                    <a:pt x="184" y="130"/>
                  </a:lnTo>
                  <a:lnTo>
                    <a:pt x="159" y="158"/>
                  </a:lnTo>
                  <a:lnTo>
                    <a:pt x="131" y="181"/>
                  </a:lnTo>
                  <a:lnTo>
                    <a:pt x="101" y="201"/>
                  </a:lnTo>
                  <a:lnTo>
                    <a:pt x="68" y="217"/>
                  </a:lnTo>
                  <a:lnTo>
                    <a:pt x="33" y="229"/>
                  </a:lnTo>
                  <a:lnTo>
                    <a:pt x="18" y="194"/>
                  </a:lnTo>
                  <a:lnTo>
                    <a:pt x="8" y="159"/>
                  </a:lnTo>
                  <a:lnTo>
                    <a:pt x="1" y="121"/>
                  </a:lnTo>
                  <a:lnTo>
                    <a:pt x="0" y="82"/>
                  </a:lnTo>
                  <a:lnTo>
                    <a:pt x="2" y="44"/>
                  </a:lnTo>
                  <a:lnTo>
                    <a:pt x="9" y="5"/>
                  </a:lnTo>
                  <a:lnTo>
                    <a:pt x="1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8" name="Freeform 115">
              <a:extLst>
                <a:ext uri="{FF2B5EF4-FFF2-40B4-BE49-F238E27FC236}">
                  <a16:creationId xmlns:a16="http://schemas.microsoft.com/office/drawing/2014/main" id="{E7EC3C2C-5AC0-D647-87F9-A411037DA8B0}"/>
                </a:ext>
              </a:extLst>
            </p:cNvPr>
            <p:cNvSpPr>
              <a:spLocks/>
            </p:cNvSpPr>
            <p:nvPr/>
          </p:nvSpPr>
          <p:spPr bwMode="auto">
            <a:xfrm>
              <a:off x="2468" y="2569"/>
              <a:ext cx="1" cy="1"/>
            </a:xfrm>
            <a:custGeom>
              <a:avLst/>
              <a:gdLst>
                <a:gd name="T0" fmla="*/ 1 w 19"/>
                <a:gd name="T1" fmla="*/ 0 h 6"/>
                <a:gd name="T2" fmla="*/ 19 w 19"/>
                <a:gd name="T3" fmla="*/ 6 h 6"/>
                <a:gd name="T4" fmla="*/ 0 w 19"/>
                <a:gd name="T5" fmla="*/ 1 h 6"/>
                <a:gd name="T6" fmla="*/ 1 w 19"/>
                <a:gd name="T7" fmla="*/ 0 h 6"/>
              </a:gdLst>
              <a:ahLst/>
              <a:cxnLst>
                <a:cxn ang="0">
                  <a:pos x="T0" y="T1"/>
                </a:cxn>
                <a:cxn ang="0">
                  <a:pos x="T2" y="T3"/>
                </a:cxn>
                <a:cxn ang="0">
                  <a:pos x="T4" y="T5"/>
                </a:cxn>
                <a:cxn ang="0">
                  <a:pos x="T6" y="T7"/>
                </a:cxn>
              </a:cxnLst>
              <a:rect l="0" t="0" r="r" b="b"/>
              <a:pathLst>
                <a:path w="19" h="6">
                  <a:moveTo>
                    <a:pt x="1" y="0"/>
                  </a:moveTo>
                  <a:lnTo>
                    <a:pt x="19" y="6"/>
                  </a:lnTo>
                  <a:lnTo>
                    <a:pt x="0" y="1"/>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9" name="Freeform 116">
              <a:extLst>
                <a:ext uri="{FF2B5EF4-FFF2-40B4-BE49-F238E27FC236}">
                  <a16:creationId xmlns:a16="http://schemas.microsoft.com/office/drawing/2014/main" id="{1A25786E-03B5-FC49-8A90-E2E7DD181B0E}"/>
                </a:ext>
              </a:extLst>
            </p:cNvPr>
            <p:cNvSpPr>
              <a:spLocks/>
            </p:cNvSpPr>
            <p:nvPr/>
          </p:nvSpPr>
          <p:spPr bwMode="auto">
            <a:xfrm>
              <a:off x="2458" y="2599"/>
              <a:ext cx="0" cy="0"/>
            </a:xfrm>
            <a:custGeom>
              <a:avLst/>
              <a:gdLst>
                <a:gd name="T0" fmla="*/ 1 w 17"/>
                <a:gd name="T1" fmla="*/ 0 h 7"/>
                <a:gd name="T2" fmla="*/ 17 w 17"/>
                <a:gd name="T3" fmla="*/ 7 h 7"/>
                <a:gd name="T4" fmla="*/ 0 w 17"/>
                <a:gd name="T5" fmla="*/ 1 h 7"/>
                <a:gd name="T6" fmla="*/ 1 w 17"/>
                <a:gd name="T7" fmla="*/ 0 h 7"/>
              </a:gdLst>
              <a:ahLst/>
              <a:cxnLst>
                <a:cxn ang="0">
                  <a:pos x="T0" y="T1"/>
                </a:cxn>
                <a:cxn ang="0">
                  <a:pos x="T2" y="T3"/>
                </a:cxn>
                <a:cxn ang="0">
                  <a:pos x="T4" y="T5"/>
                </a:cxn>
                <a:cxn ang="0">
                  <a:pos x="T6" y="T7"/>
                </a:cxn>
              </a:cxnLst>
              <a:rect l="0" t="0" r="r" b="b"/>
              <a:pathLst>
                <a:path w="17" h="7">
                  <a:moveTo>
                    <a:pt x="1" y="0"/>
                  </a:moveTo>
                  <a:lnTo>
                    <a:pt x="17" y="7"/>
                  </a:lnTo>
                  <a:lnTo>
                    <a:pt x="0" y="1"/>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0" name="Freeform 117">
              <a:extLst>
                <a:ext uri="{FF2B5EF4-FFF2-40B4-BE49-F238E27FC236}">
                  <a16:creationId xmlns:a16="http://schemas.microsoft.com/office/drawing/2014/main" id="{9775CDDB-6BD2-264F-9CE2-E278DEE06394}"/>
                </a:ext>
              </a:extLst>
            </p:cNvPr>
            <p:cNvSpPr>
              <a:spLocks/>
            </p:cNvSpPr>
            <p:nvPr/>
          </p:nvSpPr>
          <p:spPr bwMode="auto">
            <a:xfrm>
              <a:off x="2448" y="2580"/>
              <a:ext cx="1" cy="1"/>
            </a:xfrm>
            <a:custGeom>
              <a:avLst/>
              <a:gdLst>
                <a:gd name="T0" fmla="*/ 2 w 2"/>
                <a:gd name="T1" fmla="*/ 0 h 6"/>
                <a:gd name="T2" fmla="*/ 1 w 2"/>
                <a:gd name="T3" fmla="*/ 6 h 6"/>
                <a:gd name="T4" fmla="*/ 0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1" y="6"/>
                  </a:lnTo>
                  <a:lnTo>
                    <a:pt x="0" y="6"/>
                  </a:lnTo>
                  <a:lnTo>
                    <a:pt x="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1" name="Freeform 118">
              <a:extLst>
                <a:ext uri="{FF2B5EF4-FFF2-40B4-BE49-F238E27FC236}">
                  <a16:creationId xmlns:a16="http://schemas.microsoft.com/office/drawing/2014/main" id="{17A4D32A-4E31-DC42-9F61-4D35D821E1E4}"/>
                </a:ext>
              </a:extLst>
            </p:cNvPr>
            <p:cNvSpPr>
              <a:spLocks/>
            </p:cNvSpPr>
            <p:nvPr/>
          </p:nvSpPr>
          <p:spPr bwMode="auto">
            <a:xfrm>
              <a:off x="2449" y="2579"/>
              <a:ext cx="0" cy="0"/>
            </a:xfrm>
            <a:custGeom>
              <a:avLst/>
              <a:gdLst>
                <a:gd name="T0" fmla="*/ 1 w 2"/>
                <a:gd name="T1" fmla="*/ 0 h 4"/>
                <a:gd name="T2" fmla="*/ 2 w 2"/>
                <a:gd name="T3" fmla="*/ 0 h 4"/>
                <a:gd name="T4" fmla="*/ 0 w 2"/>
                <a:gd name="T5" fmla="*/ 4 h 4"/>
                <a:gd name="T6" fmla="*/ 1 w 2"/>
                <a:gd name="T7" fmla="*/ 0 h 4"/>
              </a:gdLst>
              <a:ahLst/>
              <a:cxnLst>
                <a:cxn ang="0">
                  <a:pos x="T0" y="T1"/>
                </a:cxn>
                <a:cxn ang="0">
                  <a:pos x="T2" y="T3"/>
                </a:cxn>
                <a:cxn ang="0">
                  <a:pos x="T4" y="T5"/>
                </a:cxn>
                <a:cxn ang="0">
                  <a:pos x="T6" y="T7"/>
                </a:cxn>
              </a:cxnLst>
              <a:rect l="0" t="0" r="r" b="b"/>
              <a:pathLst>
                <a:path w="2" h="4">
                  <a:moveTo>
                    <a:pt x="1" y="0"/>
                  </a:moveTo>
                  <a:lnTo>
                    <a:pt x="2" y="0"/>
                  </a:lnTo>
                  <a:lnTo>
                    <a:pt x="0" y="4"/>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2" name="Freeform 119">
              <a:extLst>
                <a:ext uri="{FF2B5EF4-FFF2-40B4-BE49-F238E27FC236}">
                  <a16:creationId xmlns:a16="http://schemas.microsoft.com/office/drawing/2014/main" id="{0F29AB06-900F-4645-B8FD-B8044D854A6A}"/>
                </a:ext>
              </a:extLst>
            </p:cNvPr>
            <p:cNvSpPr>
              <a:spLocks/>
            </p:cNvSpPr>
            <p:nvPr/>
          </p:nvSpPr>
          <p:spPr bwMode="auto">
            <a:xfrm>
              <a:off x="2487" y="2483"/>
              <a:ext cx="27" cy="27"/>
            </a:xfrm>
            <a:custGeom>
              <a:avLst/>
              <a:gdLst>
                <a:gd name="T0" fmla="*/ 274 w 574"/>
                <a:gd name="T1" fmla="*/ 0 h 569"/>
                <a:gd name="T2" fmla="*/ 313 w 574"/>
                <a:gd name="T3" fmla="*/ 1 h 569"/>
                <a:gd name="T4" fmla="*/ 352 w 574"/>
                <a:gd name="T5" fmla="*/ 8 h 569"/>
                <a:gd name="T6" fmla="*/ 389 w 574"/>
                <a:gd name="T7" fmla="*/ 19 h 569"/>
                <a:gd name="T8" fmla="*/ 422 w 574"/>
                <a:gd name="T9" fmla="*/ 34 h 569"/>
                <a:gd name="T10" fmla="*/ 454 w 574"/>
                <a:gd name="T11" fmla="*/ 54 h 569"/>
                <a:gd name="T12" fmla="*/ 482 w 574"/>
                <a:gd name="T13" fmla="*/ 77 h 569"/>
                <a:gd name="T14" fmla="*/ 508 w 574"/>
                <a:gd name="T15" fmla="*/ 103 h 569"/>
                <a:gd name="T16" fmla="*/ 529 w 574"/>
                <a:gd name="T17" fmla="*/ 133 h 569"/>
                <a:gd name="T18" fmla="*/ 547 w 574"/>
                <a:gd name="T19" fmla="*/ 165 h 569"/>
                <a:gd name="T20" fmla="*/ 561 w 574"/>
                <a:gd name="T21" fmla="*/ 199 h 569"/>
                <a:gd name="T22" fmla="*/ 570 w 574"/>
                <a:gd name="T23" fmla="*/ 236 h 569"/>
                <a:gd name="T24" fmla="*/ 574 w 574"/>
                <a:gd name="T25" fmla="*/ 273 h 569"/>
                <a:gd name="T26" fmla="*/ 573 w 574"/>
                <a:gd name="T27" fmla="*/ 311 h 569"/>
                <a:gd name="T28" fmla="*/ 567 w 574"/>
                <a:gd name="T29" fmla="*/ 350 h 569"/>
                <a:gd name="T30" fmla="*/ 556 w 574"/>
                <a:gd name="T31" fmla="*/ 385 h 569"/>
                <a:gd name="T32" fmla="*/ 539 w 574"/>
                <a:gd name="T33" fmla="*/ 420 h 569"/>
                <a:gd name="T34" fmla="*/ 520 w 574"/>
                <a:gd name="T35" fmla="*/ 451 h 569"/>
                <a:gd name="T36" fmla="*/ 497 w 574"/>
                <a:gd name="T37" fmla="*/ 479 h 569"/>
                <a:gd name="T38" fmla="*/ 470 w 574"/>
                <a:gd name="T39" fmla="*/ 503 h 569"/>
                <a:gd name="T40" fmla="*/ 441 w 574"/>
                <a:gd name="T41" fmla="*/ 525 h 569"/>
                <a:gd name="T42" fmla="*/ 408 w 574"/>
                <a:gd name="T43" fmla="*/ 542 h 569"/>
                <a:gd name="T44" fmla="*/ 373 w 574"/>
                <a:gd name="T45" fmla="*/ 555 h 569"/>
                <a:gd name="T46" fmla="*/ 337 w 574"/>
                <a:gd name="T47" fmla="*/ 565 h 569"/>
                <a:gd name="T48" fmla="*/ 299 w 574"/>
                <a:gd name="T49" fmla="*/ 569 h 569"/>
                <a:gd name="T50" fmla="*/ 259 w 574"/>
                <a:gd name="T51" fmla="*/ 568 h 569"/>
                <a:gd name="T52" fmla="*/ 221 w 574"/>
                <a:gd name="T53" fmla="*/ 561 h 569"/>
                <a:gd name="T54" fmla="*/ 184 w 574"/>
                <a:gd name="T55" fmla="*/ 550 h 569"/>
                <a:gd name="T56" fmla="*/ 150 w 574"/>
                <a:gd name="T57" fmla="*/ 535 h 569"/>
                <a:gd name="T58" fmla="*/ 119 w 574"/>
                <a:gd name="T59" fmla="*/ 516 h 569"/>
                <a:gd name="T60" fmla="*/ 90 w 574"/>
                <a:gd name="T61" fmla="*/ 492 h 569"/>
                <a:gd name="T62" fmla="*/ 65 w 574"/>
                <a:gd name="T63" fmla="*/ 466 h 569"/>
                <a:gd name="T64" fmla="*/ 43 w 574"/>
                <a:gd name="T65" fmla="*/ 436 h 569"/>
                <a:gd name="T66" fmla="*/ 26 w 574"/>
                <a:gd name="T67" fmla="*/ 405 h 569"/>
                <a:gd name="T68" fmla="*/ 12 w 574"/>
                <a:gd name="T69" fmla="*/ 370 h 569"/>
                <a:gd name="T70" fmla="*/ 4 w 574"/>
                <a:gd name="T71" fmla="*/ 334 h 569"/>
                <a:gd name="T72" fmla="*/ 0 w 574"/>
                <a:gd name="T73" fmla="*/ 297 h 569"/>
                <a:gd name="T74" fmla="*/ 1 w 574"/>
                <a:gd name="T75" fmla="*/ 258 h 569"/>
                <a:gd name="T76" fmla="*/ 7 w 574"/>
                <a:gd name="T77" fmla="*/ 220 h 569"/>
                <a:gd name="T78" fmla="*/ 18 w 574"/>
                <a:gd name="T79" fmla="*/ 184 h 569"/>
                <a:gd name="T80" fmla="*/ 33 w 574"/>
                <a:gd name="T81" fmla="*/ 150 h 569"/>
                <a:gd name="T82" fmla="*/ 53 w 574"/>
                <a:gd name="T83" fmla="*/ 119 h 569"/>
                <a:gd name="T84" fmla="*/ 76 w 574"/>
                <a:gd name="T85" fmla="*/ 91 h 569"/>
                <a:gd name="T86" fmla="*/ 102 w 574"/>
                <a:gd name="T87" fmla="*/ 66 h 569"/>
                <a:gd name="T88" fmla="*/ 133 w 574"/>
                <a:gd name="T89" fmla="*/ 44 h 569"/>
                <a:gd name="T90" fmla="*/ 165 w 574"/>
                <a:gd name="T91" fmla="*/ 27 h 569"/>
                <a:gd name="T92" fmla="*/ 199 w 574"/>
                <a:gd name="T93" fmla="*/ 14 h 569"/>
                <a:gd name="T94" fmla="*/ 236 w 574"/>
                <a:gd name="T95" fmla="*/ 5 h 569"/>
                <a:gd name="T96" fmla="*/ 274 w 574"/>
                <a:gd name="T97" fmla="*/ 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4" h="569">
                  <a:moveTo>
                    <a:pt x="274" y="0"/>
                  </a:moveTo>
                  <a:lnTo>
                    <a:pt x="313" y="1"/>
                  </a:lnTo>
                  <a:lnTo>
                    <a:pt x="352" y="8"/>
                  </a:lnTo>
                  <a:lnTo>
                    <a:pt x="389" y="19"/>
                  </a:lnTo>
                  <a:lnTo>
                    <a:pt x="422" y="34"/>
                  </a:lnTo>
                  <a:lnTo>
                    <a:pt x="454" y="54"/>
                  </a:lnTo>
                  <a:lnTo>
                    <a:pt x="482" y="77"/>
                  </a:lnTo>
                  <a:lnTo>
                    <a:pt x="508" y="103"/>
                  </a:lnTo>
                  <a:lnTo>
                    <a:pt x="529" y="133"/>
                  </a:lnTo>
                  <a:lnTo>
                    <a:pt x="547" y="165"/>
                  </a:lnTo>
                  <a:lnTo>
                    <a:pt x="561" y="199"/>
                  </a:lnTo>
                  <a:lnTo>
                    <a:pt x="570" y="236"/>
                  </a:lnTo>
                  <a:lnTo>
                    <a:pt x="574" y="273"/>
                  </a:lnTo>
                  <a:lnTo>
                    <a:pt x="573" y="311"/>
                  </a:lnTo>
                  <a:lnTo>
                    <a:pt x="567" y="350"/>
                  </a:lnTo>
                  <a:lnTo>
                    <a:pt x="556" y="385"/>
                  </a:lnTo>
                  <a:lnTo>
                    <a:pt x="539" y="420"/>
                  </a:lnTo>
                  <a:lnTo>
                    <a:pt x="520" y="451"/>
                  </a:lnTo>
                  <a:lnTo>
                    <a:pt x="497" y="479"/>
                  </a:lnTo>
                  <a:lnTo>
                    <a:pt x="470" y="503"/>
                  </a:lnTo>
                  <a:lnTo>
                    <a:pt x="441" y="525"/>
                  </a:lnTo>
                  <a:lnTo>
                    <a:pt x="408" y="542"/>
                  </a:lnTo>
                  <a:lnTo>
                    <a:pt x="373" y="555"/>
                  </a:lnTo>
                  <a:lnTo>
                    <a:pt x="337" y="565"/>
                  </a:lnTo>
                  <a:lnTo>
                    <a:pt x="299" y="569"/>
                  </a:lnTo>
                  <a:lnTo>
                    <a:pt x="259" y="568"/>
                  </a:lnTo>
                  <a:lnTo>
                    <a:pt x="221" y="561"/>
                  </a:lnTo>
                  <a:lnTo>
                    <a:pt x="184" y="550"/>
                  </a:lnTo>
                  <a:lnTo>
                    <a:pt x="150" y="535"/>
                  </a:lnTo>
                  <a:lnTo>
                    <a:pt x="119" y="516"/>
                  </a:lnTo>
                  <a:lnTo>
                    <a:pt x="90" y="492"/>
                  </a:lnTo>
                  <a:lnTo>
                    <a:pt x="65" y="466"/>
                  </a:lnTo>
                  <a:lnTo>
                    <a:pt x="43" y="436"/>
                  </a:lnTo>
                  <a:lnTo>
                    <a:pt x="26" y="405"/>
                  </a:lnTo>
                  <a:lnTo>
                    <a:pt x="12" y="370"/>
                  </a:lnTo>
                  <a:lnTo>
                    <a:pt x="4" y="334"/>
                  </a:lnTo>
                  <a:lnTo>
                    <a:pt x="0" y="297"/>
                  </a:lnTo>
                  <a:lnTo>
                    <a:pt x="1" y="258"/>
                  </a:lnTo>
                  <a:lnTo>
                    <a:pt x="7" y="220"/>
                  </a:lnTo>
                  <a:lnTo>
                    <a:pt x="18" y="184"/>
                  </a:lnTo>
                  <a:lnTo>
                    <a:pt x="33" y="150"/>
                  </a:lnTo>
                  <a:lnTo>
                    <a:pt x="53" y="119"/>
                  </a:lnTo>
                  <a:lnTo>
                    <a:pt x="76" y="91"/>
                  </a:lnTo>
                  <a:lnTo>
                    <a:pt x="102" y="66"/>
                  </a:lnTo>
                  <a:lnTo>
                    <a:pt x="133" y="44"/>
                  </a:lnTo>
                  <a:lnTo>
                    <a:pt x="165" y="27"/>
                  </a:lnTo>
                  <a:lnTo>
                    <a:pt x="199" y="14"/>
                  </a:lnTo>
                  <a:lnTo>
                    <a:pt x="236" y="5"/>
                  </a:lnTo>
                  <a:lnTo>
                    <a:pt x="274"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3" name="Freeform 120">
              <a:extLst>
                <a:ext uri="{FF2B5EF4-FFF2-40B4-BE49-F238E27FC236}">
                  <a16:creationId xmlns:a16="http://schemas.microsoft.com/office/drawing/2014/main" id="{AAE65288-6AD7-374A-A573-2A0EEF195ACC}"/>
                </a:ext>
              </a:extLst>
            </p:cNvPr>
            <p:cNvSpPr>
              <a:spLocks/>
            </p:cNvSpPr>
            <p:nvPr/>
          </p:nvSpPr>
          <p:spPr bwMode="auto">
            <a:xfrm>
              <a:off x="2469" y="2508"/>
              <a:ext cx="111" cy="134"/>
            </a:xfrm>
            <a:custGeom>
              <a:avLst/>
              <a:gdLst>
                <a:gd name="T0" fmla="*/ 1089 w 2338"/>
                <a:gd name="T1" fmla="*/ 1 h 2814"/>
                <a:gd name="T2" fmla="*/ 1138 w 2338"/>
                <a:gd name="T3" fmla="*/ 7 h 2814"/>
                <a:gd name="T4" fmla="*/ 1805 w 2338"/>
                <a:gd name="T5" fmla="*/ 96 h 2814"/>
                <a:gd name="T6" fmla="*/ 1825 w 2338"/>
                <a:gd name="T7" fmla="*/ 104 h 2814"/>
                <a:gd name="T8" fmla="*/ 2328 w 2338"/>
                <a:gd name="T9" fmla="*/ 367 h 2814"/>
                <a:gd name="T10" fmla="*/ 2338 w 2338"/>
                <a:gd name="T11" fmla="*/ 391 h 2814"/>
                <a:gd name="T12" fmla="*/ 2282 w 2338"/>
                <a:gd name="T13" fmla="*/ 524 h 2814"/>
                <a:gd name="T14" fmla="*/ 2263 w 2338"/>
                <a:gd name="T15" fmla="*/ 542 h 2814"/>
                <a:gd name="T16" fmla="*/ 2237 w 2338"/>
                <a:gd name="T17" fmla="*/ 543 h 2814"/>
                <a:gd name="T18" fmla="*/ 1729 w 2338"/>
                <a:gd name="T19" fmla="*/ 368 h 2814"/>
                <a:gd name="T20" fmla="*/ 1405 w 2338"/>
                <a:gd name="T21" fmla="*/ 326 h 2814"/>
                <a:gd name="T22" fmla="*/ 1380 w 2338"/>
                <a:gd name="T23" fmla="*/ 331 h 2814"/>
                <a:gd name="T24" fmla="*/ 1366 w 2338"/>
                <a:gd name="T25" fmla="*/ 349 h 2814"/>
                <a:gd name="T26" fmla="*/ 1400 w 2338"/>
                <a:gd name="T27" fmla="*/ 1160 h 2814"/>
                <a:gd name="T28" fmla="*/ 1394 w 2338"/>
                <a:gd name="T29" fmla="*/ 1229 h 2814"/>
                <a:gd name="T30" fmla="*/ 1352 w 2338"/>
                <a:gd name="T31" fmla="*/ 1743 h 2814"/>
                <a:gd name="T32" fmla="*/ 1358 w 2338"/>
                <a:gd name="T33" fmla="*/ 1765 h 2814"/>
                <a:gd name="T34" fmla="*/ 1376 w 2338"/>
                <a:gd name="T35" fmla="*/ 1780 h 2814"/>
                <a:gd name="T36" fmla="*/ 2033 w 2338"/>
                <a:gd name="T37" fmla="*/ 1775 h 2814"/>
                <a:gd name="T38" fmla="*/ 2059 w 2338"/>
                <a:gd name="T39" fmla="*/ 1786 h 2814"/>
                <a:gd name="T40" fmla="*/ 2070 w 2338"/>
                <a:gd name="T41" fmla="*/ 1810 h 2814"/>
                <a:gd name="T42" fmla="*/ 2070 w 2338"/>
                <a:gd name="T43" fmla="*/ 2104 h 2814"/>
                <a:gd name="T44" fmla="*/ 2050 w 2338"/>
                <a:gd name="T45" fmla="*/ 2123 h 2814"/>
                <a:gd name="T46" fmla="*/ 1158 w 2338"/>
                <a:gd name="T47" fmla="*/ 2134 h 2814"/>
                <a:gd name="T48" fmla="*/ 1128 w 2338"/>
                <a:gd name="T49" fmla="*/ 2131 h 2814"/>
                <a:gd name="T50" fmla="*/ 1074 w 2338"/>
                <a:gd name="T51" fmla="*/ 2112 h 2814"/>
                <a:gd name="T52" fmla="*/ 1027 w 2338"/>
                <a:gd name="T53" fmla="*/ 2078 h 2814"/>
                <a:gd name="T54" fmla="*/ 996 w 2338"/>
                <a:gd name="T55" fmla="*/ 2030 h 2814"/>
                <a:gd name="T56" fmla="*/ 980 w 2338"/>
                <a:gd name="T57" fmla="*/ 1974 h 2814"/>
                <a:gd name="T58" fmla="*/ 998 w 2338"/>
                <a:gd name="T59" fmla="*/ 1727 h 2814"/>
                <a:gd name="T60" fmla="*/ 991 w 2338"/>
                <a:gd name="T61" fmla="*/ 1703 h 2814"/>
                <a:gd name="T62" fmla="*/ 974 w 2338"/>
                <a:gd name="T63" fmla="*/ 1691 h 2814"/>
                <a:gd name="T64" fmla="*/ 952 w 2338"/>
                <a:gd name="T65" fmla="*/ 1690 h 2814"/>
                <a:gd name="T66" fmla="*/ 932 w 2338"/>
                <a:gd name="T67" fmla="*/ 1705 h 2814"/>
                <a:gd name="T68" fmla="*/ 743 w 2338"/>
                <a:gd name="T69" fmla="*/ 1995 h 2814"/>
                <a:gd name="T70" fmla="*/ 358 w 2338"/>
                <a:gd name="T71" fmla="*/ 2803 h 2814"/>
                <a:gd name="T72" fmla="*/ 339 w 2338"/>
                <a:gd name="T73" fmla="*/ 2813 h 2814"/>
                <a:gd name="T74" fmla="*/ 317 w 2338"/>
                <a:gd name="T75" fmla="*/ 2811 h 2814"/>
                <a:gd name="T76" fmla="*/ 51 w 2338"/>
                <a:gd name="T77" fmla="*/ 2685 h 2814"/>
                <a:gd name="T78" fmla="*/ 40 w 2338"/>
                <a:gd name="T79" fmla="*/ 2666 h 2814"/>
                <a:gd name="T80" fmla="*/ 44 w 2338"/>
                <a:gd name="T81" fmla="*/ 2645 h 2814"/>
                <a:gd name="T82" fmla="*/ 440 w 2338"/>
                <a:gd name="T83" fmla="*/ 1813 h 2814"/>
                <a:gd name="T84" fmla="*/ 834 w 2338"/>
                <a:gd name="T85" fmla="*/ 1205 h 2814"/>
                <a:gd name="T86" fmla="*/ 834 w 2338"/>
                <a:gd name="T87" fmla="*/ 1185 h 2814"/>
                <a:gd name="T88" fmla="*/ 816 w 2338"/>
                <a:gd name="T89" fmla="*/ 854 h 2814"/>
                <a:gd name="T90" fmla="*/ 802 w 2338"/>
                <a:gd name="T91" fmla="*/ 838 h 2814"/>
                <a:gd name="T92" fmla="*/ 781 w 2338"/>
                <a:gd name="T93" fmla="*/ 833 h 2814"/>
                <a:gd name="T94" fmla="*/ 760 w 2338"/>
                <a:gd name="T95" fmla="*/ 841 h 2814"/>
                <a:gd name="T96" fmla="*/ 742 w 2338"/>
                <a:gd name="T97" fmla="*/ 867 h 2814"/>
                <a:gd name="T98" fmla="*/ 714 w 2338"/>
                <a:gd name="T99" fmla="*/ 895 h 2814"/>
                <a:gd name="T100" fmla="*/ 131 w 2338"/>
                <a:gd name="T101" fmla="*/ 1260 h 2814"/>
                <a:gd name="T102" fmla="*/ 106 w 2338"/>
                <a:gd name="T103" fmla="*/ 1264 h 2814"/>
                <a:gd name="T104" fmla="*/ 83 w 2338"/>
                <a:gd name="T105" fmla="*/ 1251 h 2814"/>
                <a:gd name="T106" fmla="*/ 1 w 2338"/>
                <a:gd name="T107" fmla="*/ 1133 h 2814"/>
                <a:gd name="T108" fmla="*/ 4 w 2338"/>
                <a:gd name="T109" fmla="*/ 1108 h 2814"/>
                <a:gd name="T110" fmla="*/ 516 w 2338"/>
                <a:gd name="T111" fmla="*/ 690 h 2814"/>
                <a:gd name="T112" fmla="*/ 524 w 2338"/>
                <a:gd name="T113" fmla="*/ 680 h 2814"/>
                <a:gd name="T114" fmla="*/ 842 w 2338"/>
                <a:gd name="T115" fmla="*/ 125 h 2814"/>
                <a:gd name="T116" fmla="*/ 891 w 2338"/>
                <a:gd name="T117" fmla="*/ 70 h 2814"/>
                <a:gd name="T118" fmla="*/ 953 w 2338"/>
                <a:gd name="T119" fmla="*/ 28 h 2814"/>
                <a:gd name="T120" fmla="*/ 1025 w 2338"/>
                <a:gd name="T121" fmla="*/ 5 h 2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8" h="2814">
                  <a:moveTo>
                    <a:pt x="1065" y="0"/>
                  </a:moveTo>
                  <a:lnTo>
                    <a:pt x="1089" y="1"/>
                  </a:lnTo>
                  <a:lnTo>
                    <a:pt x="1115" y="3"/>
                  </a:lnTo>
                  <a:lnTo>
                    <a:pt x="1138" y="7"/>
                  </a:lnTo>
                  <a:lnTo>
                    <a:pt x="1787" y="92"/>
                  </a:lnTo>
                  <a:lnTo>
                    <a:pt x="1805" y="96"/>
                  </a:lnTo>
                  <a:lnTo>
                    <a:pt x="1822" y="103"/>
                  </a:lnTo>
                  <a:lnTo>
                    <a:pt x="1825" y="104"/>
                  </a:lnTo>
                  <a:lnTo>
                    <a:pt x="2318" y="359"/>
                  </a:lnTo>
                  <a:lnTo>
                    <a:pt x="2328" y="367"/>
                  </a:lnTo>
                  <a:lnTo>
                    <a:pt x="2335" y="379"/>
                  </a:lnTo>
                  <a:lnTo>
                    <a:pt x="2338" y="391"/>
                  </a:lnTo>
                  <a:lnTo>
                    <a:pt x="2334" y="404"/>
                  </a:lnTo>
                  <a:lnTo>
                    <a:pt x="2282" y="524"/>
                  </a:lnTo>
                  <a:lnTo>
                    <a:pt x="2273" y="535"/>
                  </a:lnTo>
                  <a:lnTo>
                    <a:pt x="2263" y="542"/>
                  </a:lnTo>
                  <a:lnTo>
                    <a:pt x="2250" y="545"/>
                  </a:lnTo>
                  <a:lnTo>
                    <a:pt x="2237" y="543"/>
                  </a:lnTo>
                  <a:lnTo>
                    <a:pt x="1733" y="369"/>
                  </a:lnTo>
                  <a:lnTo>
                    <a:pt x="1729" y="368"/>
                  </a:lnTo>
                  <a:lnTo>
                    <a:pt x="1726" y="367"/>
                  </a:lnTo>
                  <a:lnTo>
                    <a:pt x="1405" y="326"/>
                  </a:lnTo>
                  <a:lnTo>
                    <a:pt x="1392" y="326"/>
                  </a:lnTo>
                  <a:lnTo>
                    <a:pt x="1380" y="331"/>
                  </a:lnTo>
                  <a:lnTo>
                    <a:pt x="1372" y="339"/>
                  </a:lnTo>
                  <a:lnTo>
                    <a:pt x="1366" y="349"/>
                  </a:lnTo>
                  <a:lnTo>
                    <a:pt x="1364" y="362"/>
                  </a:lnTo>
                  <a:lnTo>
                    <a:pt x="1400" y="1160"/>
                  </a:lnTo>
                  <a:lnTo>
                    <a:pt x="1399" y="1195"/>
                  </a:lnTo>
                  <a:lnTo>
                    <a:pt x="1394" y="1229"/>
                  </a:lnTo>
                  <a:lnTo>
                    <a:pt x="1393" y="1233"/>
                  </a:lnTo>
                  <a:lnTo>
                    <a:pt x="1352" y="1743"/>
                  </a:lnTo>
                  <a:lnTo>
                    <a:pt x="1353" y="1755"/>
                  </a:lnTo>
                  <a:lnTo>
                    <a:pt x="1358" y="1765"/>
                  </a:lnTo>
                  <a:lnTo>
                    <a:pt x="1366" y="1773"/>
                  </a:lnTo>
                  <a:lnTo>
                    <a:pt x="1376" y="1780"/>
                  </a:lnTo>
                  <a:lnTo>
                    <a:pt x="1389" y="1781"/>
                  </a:lnTo>
                  <a:lnTo>
                    <a:pt x="2033" y="1775"/>
                  </a:lnTo>
                  <a:lnTo>
                    <a:pt x="2047" y="1777"/>
                  </a:lnTo>
                  <a:lnTo>
                    <a:pt x="2059" y="1786"/>
                  </a:lnTo>
                  <a:lnTo>
                    <a:pt x="2067" y="1797"/>
                  </a:lnTo>
                  <a:lnTo>
                    <a:pt x="2070" y="1810"/>
                  </a:lnTo>
                  <a:lnTo>
                    <a:pt x="2072" y="2090"/>
                  </a:lnTo>
                  <a:lnTo>
                    <a:pt x="2070" y="2104"/>
                  </a:lnTo>
                  <a:lnTo>
                    <a:pt x="2062" y="2116"/>
                  </a:lnTo>
                  <a:lnTo>
                    <a:pt x="2050" y="2123"/>
                  </a:lnTo>
                  <a:lnTo>
                    <a:pt x="2037" y="2126"/>
                  </a:lnTo>
                  <a:lnTo>
                    <a:pt x="1158" y="2134"/>
                  </a:lnTo>
                  <a:lnTo>
                    <a:pt x="1157" y="2134"/>
                  </a:lnTo>
                  <a:lnTo>
                    <a:pt x="1128" y="2131"/>
                  </a:lnTo>
                  <a:lnTo>
                    <a:pt x="1100" y="2125"/>
                  </a:lnTo>
                  <a:lnTo>
                    <a:pt x="1074" y="2112"/>
                  </a:lnTo>
                  <a:lnTo>
                    <a:pt x="1050" y="2097"/>
                  </a:lnTo>
                  <a:lnTo>
                    <a:pt x="1027" y="2078"/>
                  </a:lnTo>
                  <a:lnTo>
                    <a:pt x="1009" y="2054"/>
                  </a:lnTo>
                  <a:lnTo>
                    <a:pt x="996" y="2030"/>
                  </a:lnTo>
                  <a:lnTo>
                    <a:pt x="985" y="2003"/>
                  </a:lnTo>
                  <a:lnTo>
                    <a:pt x="980" y="1974"/>
                  </a:lnTo>
                  <a:lnTo>
                    <a:pt x="980" y="1944"/>
                  </a:lnTo>
                  <a:lnTo>
                    <a:pt x="998" y="1727"/>
                  </a:lnTo>
                  <a:lnTo>
                    <a:pt x="997" y="1714"/>
                  </a:lnTo>
                  <a:lnTo>
                    <a:pt x="991" y="1703"/>
                  </a:lnTo>
                  <a:lnTo>
                    <a:pt x="984" y="1696"/>
                  </a:lnTo>
                  <a:lnTo>
                    <a:pt x="974" y="1691"/>
                  </a:lnTo>
                  <a:lnTo>
                    <a:pt x="963" y="1689"/>
                  </a:lnTo>
                  <a:lnTo>
                    <a:pt x="952" y="1690"/>
                  </a:lnTo>
                  <a:lnTo>
                    <a:pt x="942" y="1695"/>
                  </a:lnTo>
                  <a:lnTo>
                    <a:pt x="932" y="1705"/>
                  </a:lnTo>
                  <a:lnTo>
                    <a:pt x="745" y="1991"/>
                  </a:lnTo>
                  <a:lnTo>
                    <a:pt x="743" y="1995"/>
                  </a:lnTo>
                  <a:lnTo>
                    <a:pt x="364" y="2794"/>
                  </a:lnTo>
                  <a:lnTo>
                    <a:pt x="358" y="2803"/>
                  </a:lnTo>
                  <a:lnTo>
                    <a:pt x="349" y="2810"/>
                  </a:lnTo>
                  <a:lnTo>
                    <a:pt x="339" y="2813"/>
                  </a:lnTo>
                  <a:lnTo>
                    <a:pt x="328" y="2814"/>
                  </a:lnTo>
                  <a:lnTo>
                    <a:pt x="317" y="2811"/>
                  </a:lnTo>
                  <a:lnTo>
                    <a:pt x="61" y="2692"/>
                  </a:lnTo>
                  <a:lnTo>
                    <a:pt x="51" y="2685"/>
                  </a:lnTo>
                  <a:lnTo>
                    <a:pt x="45" y="2677"/>
                  </a:lnTo>
                  <a:lnTo>
                    <a:pt x="40" y="2666"/>
                  </a:lnTo>
                  <a:lnTo>
                    <a:pt x="40" y="2655"/>
                  </a:lnTo>
                  <a:lnTo>
                    <a:pt x="44" y="2645"/>
                  </a:lnTo>
                  <a:lnTo>
                    <a:pt x="428" y="1835"/>
                  </a:lnTo>
                  <a:lnTo>
                    <a:pt x="440" y="1813"/>
                  </a:lnTo>
                  <a:lnTo>
                    <a:pt x="829" y="1216"/>
                  </a:lnTo>
                  <a:lnTo>
                    <a:pt x="834" y="1205"/>
                  </a:lnTo>
                  <a:lnTo>
                    <a:pt x="834" y="1192"/>
                  </a:lnTo>
                  <a:lnTo>
                    <a:pt x="834" y="1185"/>
                  </a:lnTo>
                  <a:lnTo>
                    <a:pt x="819" y="866"/>
                  </a:lnTo>
                  <a:lnTo>
                    <a:pt x="816" y="854"/>
                  </a:lnTo>
                  <a:lnTo>
                    <a:pt x="810" y="845"/>
                  </a:lnTo>
                  <a:lnTo>
                    <a:pt x="802" y="838"/>
                  </a:lnTo>
                  <a:lnTo>
                    <a:pt x="792" y="834"/>
                  </a:lnTo>
                  <a:lnTo>
                    <a:pt x="781" y="833"/>
                  </a:lnTo>
                  <a:lnTo>
                    <a:pt x="771" y="836"/>
                  </a:lnTo>
                  <a:lnTo>
                    <a:pt x="760" y="841"/>
                  </a:lnTo>
                  <a:lnTo>
                    <a:pt x="752" y="851"/>
                  </a:lnTo>
                  <a:lnTo>
                    <a:pt x="742" y="867"/>
                  </a:lnTo>
                  <a:lnTo>
                    <a:pt x="729" y="881"/>
                  </a:lnTo>
                  <a:lnTo>
                    <a:pt x="714" y="895"/>
                  </a:lnTo>
                  <a:lnTo>
                    <a:pt x="710" y="897"/>
                  </a:lnTo>
                  <a:lnTo>
                    <a:pt x="131" y="1260"/>
                  </a:lnTo>
                  <a:lnTo>
                    <a:pt x="119" y="1264"/>
                  </a:lnTo>
                  <a:lnTo>
                    <a:pt x="106" y="1264"/>
                  </a:lnTo>
                  <a:lnTo>
                    <a:pt x="93" y="1260"/>
                  </a:lnTo>
                  <a:lnTo>
                    <a:pt x="83" y="1251"/>
                  </a:lnTo>
                  <a:lnTo>
                    <a:pt x="7" y="1145"/>
                  </a:lnTo>
                  <a:lnTo>
                    <a:pt x="1" y="1133"/>
                  </a:lnTo>
                  <a:lnTo>
                    <a:pt x="0" y="1120"/>
                  </a:lnTo>
                  <a:lnTo>
                    <a:pt x="4" y="1108"/>
                  </a:lnTo>
                  <a:lnTo>
                    <a:pt x="13" y="1097"/>
                  </a:lnTo>
                  <a:lnTo>
                    <a:pt x="516" y="690"/>
                  </a:lnTo>
                  <a:lnTo>
                    <a:pt x="521" y="685"/>
                  </a:lnTo>
                  <a:lnTo>
                    <a:pt x="524" y="680"/>
                  </a:lnTo>
                  <a:lnTo>
                    <a:pt x="823" y="158"/>
                  </a:lnTo>
                  <a:lnTo>
                    <a:pt x="842" y="125"/>
                  </a:lnTo>
                  <a:lnTo>
                    <a:pt x="864" y="95"/>
                  </a:lnTo>
                  <a:lnTo>
                    <a:pt x="891" y="70"/>
                  </a:lnTo>
                  <a:lnTo>
                    <a:pt x="920" y="48"/>
                  </a:lnTo>
                  <a:lnTo>
                    <a:pt x="953" y="28"/>
                  </a:lnTo>
                  <a:lnTo>
                    <a:pt x="987" y="14"/>
                  </a:lnTo>
                  <a:lnTo>
                    <a:pt x="1025" y="5"/>
                  </a:lnTo>
                  <a:lnTo>
                    <a:pt x="1065"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4" name="Freeform 121">
              <a:extLst>
                <a:ext uri="{FF2B5EF4-FFF2-40B4-BE49-F238E27FC236}">
                  <a16:creationId xmlns:a16="http://schemas.microsoft.com/office/drawing/2014/main" id="{540C1023-E2E4-7C4D-BE24-A84925EA62DA}"/>
                </a:ext>
              </a:extLst>
            </p:cNvPr>
            <p:cNvSpPr>
              <a:spLocks/>
            </p:cNvSpPr>
            <p:nvPr/>
          </p:nvSpPr>
          <p:spPr bwMode="auto">
            <a:xfrm>
              <a:off x="2469" y="2577"/>
              <a:ext cx="11" cy="12"/>
            </a:xfrm>
            <a:custGeom>
              <a:avLst/>
              <a:gdLst>
                <a:gd name="T0" fmla="*/ 197 w 238"/>
                <a:gd name="T1" fmla="*/ 0 h 243"/>
                <a:gd name="T2" fmla="*/ 215 w 238"/>
                <a:gd name="T3" fmla="*/ 35 h 243"/>
                <a:gd name="T4" fmla="*/ 227 w 238"/>
                <a:gd name="T5" fmla="*/ 74 h 243"/>
                <a:gd name="T6" fmla="*/ 235 w 238"/>
                <a:gd name="T7" fmla="*/ 114 h 243"/>
                <a:gd name="T8" fmla="*/ 238 w 238"/>
                <a:gd name="T9" fmla="*/ 154 h 243"/>
                <a:gd name="T10" fmla="*/ 236 w 238"/>
                <a:gd name="T11" fmla="*/ 196 h 243"/>
                <a:gd name="T12" fmla="*/ 228 w 238"/>
                <a:gd name="T13" fmla="*/ 238 h 243"/>
                <a:gd name="T14" fmla="*/ 227 w 238"/>
                <a:gd name="T15" fmla="*/ 243 h 243"/>
                <a:gd name="T16" fmla="*/ 0 w 238"/>
                <a:gd name="T17" fmla="*/ 170 h 243"/>
                <a:gd name="T18" fmla="*/ 17 w 238"/>
                <a:gd name="T19" fmla="*/ 135 h 243"/>
                <a:gd name="T20" fmla="*/ 39 w 238"/>
                <a:gd name="T21" fmla="*/ 104 h 243"/>
                <a:gd name="T22" fmla="*/ 65 w 238"/>
                <a:gd name="T23" fmla="*/ 75 h 243"/>
                <a:gd name="T24" fmla="*/ 94 w 238"/>
                <a:gd name="T25" fmla="*/ 50 h 243"/>
                <a:gd name="T26" fmla="*/ 126 w 238"/>
                <a:gd name="T27" fmla="*/ 29 h 243"/>
                <a:gd name="T28" fmla="*/ 161 w 238"/>
                <a:gd name="T29" fmla="*/ 12 h 243"/>
                <a:gd name="T30" fmla="*/ 197 w 238"/>
                <a:gd name="T3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43">
                  <a:moveTo>
                    <a:pt x="197" y="0"/>
                  </a:moveTo>
                  <a:lnTo>
                    <a:pt x="215" y="35"/>
                  </a:lnTo>
                  <a:lnTo>
                    <a:pt x="227" y="74"/>
                  </a:lnTo>
                  <a:lnTo>
                    <a:pt x="235" y="114"/>
                  </a:lnTo>
                  <a:lnTo>
                    <a:pt x="238" y="154"/>
                  </a:lnTo>
                  <a:lnTo>
                    <a:pt x="236" y="196"/>
                  </a:lnTo>
                  <a:lnTo>
                    <a:pt x="228" y="238"/>
                  </a:lnTo>
                  <a:lnTo>
                    <a:pt x="227" y="243"/>
                  </a:lnTo>
                  <a:lnTo>
                    <a:pt x="0" y="170"/>
                  </a:lnTo>
                  <a:lnTo>
                    <a:pt x="17" y="135"/>
                  </a:lnTo>
                  <a:lnTo>
                    <a:pt x="39" y="104"/>
                  </a:lnTo>
                  <a:lnTo>
                    <a:pt x="65" y="75"/>
                  </a:lnTo>
                  <a:lnTo>
                    <a:pt x="94" y="50"/>
                  </a:lnTo>
                  <a:lnTo>
                    <a:pt x="126" y="29"/>
                  </a:lnTo>
                  <a:lnTo>
                    <a:pt x="161" y="12"/>
                  </a:lnTo>
                  <a:lnTo>
                    <a:pt x="197"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5" name="Freeform 122">
              <a:extLst>
                <a:ext uri="{FF2B5EF4-FFF2-40B4-BE49-F238E27FC236}">
                  <a16:creationId xmlns:a16="http://schemas.microsoft.com/office/drawing/2014/main" id="{09A11DD5-78A6-3B4E-8C6A-BB1A03E08E7A}"/>
                </a:ext>
              </a:extLst>
            </p:cNvPr>
            <p:cNvSpPr>
              <a:spLocks/>
            </p:cNvSpPr>
            <p:nvPr/>
          </p:nvSpPr>
          <p:spPr bwMode="auto">
            <a:xfrm>
              <a:off x="2479" y="2589"/>
              <a:ext cx="0" cy="0"/>
            </a:xfrm>
            <a:custGeom>
              <a:avLst/>
              <a:gdLst>
                <a:gd name="T0" fmla="*/ 2 w 2"/>
                <a:gd name="T1" fmla="*/ 0 h 6"/>
                <a:gd name="T2" fmla="*/ 2 w 2"/>
                <a:gd name="T3" fmla="*/ 0 h 6"/>
                <a:gd name="T4" fmla="*/ 0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2" y="0"/>
                  </a:lnTo>
                  <a:lnTo>
                    <a:pt x="0" y="6"/>
                  </a:lnTo>
                  <a:lnTo>
                    <a:pt x="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 name="Freeform 123">
              <a:extLst>
                <a:ext uri="{FF2B5EF4-FFF2-40B4-BE49-F238E27FC236}">
                  <a16:creationId xmlns:a16="http://schemas.microsoft.com/office/drawing/2014/main" id="{D642B920-C5EF-8543-BE6F-0A606A91DF51}"/>
                </a:ext>
              </a:extLst>
            </p:cNvPr>
            <p:cNvSpPr>
              <a:spLocks/>
            </p:cNvSpPr>
            <p:nvPr/>
          </p:nvSpPr>
          <p:spPr bwMode="auto">
            <a:xfrm>
              <a:off x="2479" y="2590"/>
              <a:ext cx="0" cy="0"/>
            </a:xfrm>
            <a:custGeom>
              <a:avLst/>
              <a:gdLst>
                <a:gd name="T0" fmla="*/ 2 w 2"/>
                <a:gd name="T1" fmla="*/ 0 h 4"/>
                <a:gd name="T2" fmla="*/ 0 w 2"/>
                <a:gd name="T3" fmla="*/ 4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4"/>
                  </a:lnTo>
                  <a:lnTo>
                    <a:pt x="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37" name="Group 126">
            <a:extLst>
              <a:ext uri="{FF2B5EF4-FFF2-40B4-BE49-F238E27FC236}">
                <a16:creationId xmlns:a16="http://schemas.microsoft.com/office/drawing/2014/main" id="{879DF55A-68E7-9043-8E41-85D342BB6F12}"/>
              </a:ext>
            </a:extLst>
          </p:cNvPr>
          <p:cNvGrpSpPr>
            <a:grpSpLocks noChangeAspect="1"/>
          </p:cNvGrpSpPr>
          <p:nvPr userDrawn="1"/>
        </p:nvGrpSpPr>
        <p:grpSpPr bwMode="auto">
          <a:xfrm>
            <a:off x="4438650" y="4008438"/>
            <a:ext cx="261938" cy="161925"/>
            <a:chOff x="2796" y="2525"/>
            <a:chExt cx="165" cy="102"/>
          </a:xfrm>
          <a:solidFill>
            <a:schemeClr val="accent6"/>
          </a:solidFill>
        </p:grpSpPr>
        <p:sp>
          <p:nvSpPr>
            <p:cNvPr id="138" name="Freeform 127">
              <a:extLst>
                <a:ext uri="{FF2B5EF4-FFF2-40B4-BE49-F238E27FC236}">
                  <a16:creationId xmlns:a16="http://schemas.microsoft.com/office/drawing/2014/main" id="{F02FC369-A991-6643-8CF7-8E07BE36CB42}"/>
                </a:ext>
              </a:extLst>
            </p:cNvPr>
            <p:cNvSpPr>
              <a:spLocks/>
            </p:cNvSpPr>
            <p:nvPr/>
          </p:nvSpPr>
          <p:spPr bwMode="auto">
            <a:xfrm>
              <a:off x="2805" y="2535"/>
              <a:ext cx="21" cy="81"/>
            </a:xfrm>
            <a:custGeom>
              <a:avLst/>
              <a:gdLst>
                <a:gd name="T0" fmla="*/ 35 w 56"/>
                <a:gd name="T1" fmla="*/ 211 h 211"/>
                <a:gd name="T2" fmla="*/ 35 w 56"/>
                <a:gd name="T3" fmla="*/ 211 h 211"/>
                <a:gd name="T4" fmla="*/ 20 w 56"/>
                <a:gd name="T5" fmla="*/ 211 h 211"/>
                <a:gd name="T6" fmla="*/ 0 w 56"/>
                <a:gd name="T7" fmla="*/ 189 h 211"/>
                <a:gd name="T8" fmla="*/ 0 w 56"/>
                <a:gd name="T9" fmla="*/ 21 h 211"/>
                <a:gd name="T10" fmla="*/ 20 w 56"/>
                <a:gd name="T11" fmla="*/ 0 h 211"/>
                <a:gd name="T12" fmla="*/ 35 w 56"/>
                <a:gd name="T13" fmla="*/ 0 h 211"/>
                <a:gd name="T14" fmla="*/ 56 w 56"/>
                <a:gd name="T15" fmla="*/ 21 h 211"/>
                <a:gd name="T16" fmla="*/ 56 w 56"/>
                <a:gd name="T17" fmla="*/ 189 h 211"/>
                <a:gd name="T18" fmla="*/ 35 w 5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11">
                  <a:moveTo>
                    <a:pt x="35" y="211"/>
                  </a:moveTo>
                  <a:lnTo>
                    <a:pt x="35" y="211"/>
                  </a:lnTo>
                  <a:lnTo>
                    <a:pt x="20" y="211"/>
                  </a:lnTo>
                  <a:cubicBezTo>
                    <a:pt x="9" y="211"/>
                    <a:pt x="0" y="201"/>
                    <a:pt x="0" y="189"/>
                  </a:cubicBezTo>
                  <a:lnTo>
                    <a:pt x="0" y="21"/>
                  </a:lnTo>
                  <a:cubicBezTo>
                    <a:pt x="0" y="9"/>
                    <a:pt x="9" y="0"/>
                    <a:pt x="20" y="0"/>
                  </a:cubicBezTo>
                  <a:lnTo>
                    <a:pt x="35" y="0"/>
                  </a:lnTo>
                  <a:cubicBezTo>
                    <a:pt x="46" y="0"/>
                    <a:pt x="56" y="9"/>
                    <a:pt x="56" y="21"/>
                  </a:cubicBezTo>
                  <a:lnTo>
                    <a:pt x="56" y="189"/>
                  </a:lnTo>
                  <a:cubicBezTo>
                    <a:pt x="56" y="201"/>
                    <a:pt x="46" y="211"/>
                    <a:pt x="35" y="2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9" name="Freeform 128">
              <a:extLst>
                <a:ext uri="{FF2B5EF4-FFF2-40B4-BE49-F238E27FC236}">
                  <a16:creationId xmlns:a16="http://schemas.microsoft.com/office/drawing/2014/main" id="{EB8E8F2C-4131-C04F-AE27-5C2A06ADCCD8}"/>
                </a:ext>
              </a:extLst>
            </p:cNvPr>
            <p:cNvSpPr>
              <a:spLocks/>
            </p:cNvSpPr>
            <p:nvPr/>
          </p:nvSpPr>
          <p:spPr bwMode="auto">
            <a:xfrm>
              <a:off x="2828" y="2525"/>
              <a:ext cx="21" cy="102"/>
            </a:xfrm>
            <a:custGeom>
              <a:avLst/>
              <a:gdLst>
                <a:gd name="T0" fmla="*/ 33 w 56"/>
                <a:gd name="T1" fmla="*/ 264 h 264"/>
                <a:gd name="T2" fmla="*/ 33 w 56"/>
                <a:gd name="T3" fmla="*/ 264 h 264"/>
                <a:gd name="T4" fmla="*/ 23 w 56"/>
                <a:gd name="T5" fmla="*/ 264 h 264"/>
                <a:gd name="T6" fmla="*/ 0 w 56"/>
                <a:gd name="T7" fmla="*/ 240 h 264"/>
                <a:gd name="T8" fmla="*/ 0 w 56"/>
                <a:gd name="T9" fmla="*/ 22 h 264"/>
                <a:gd name="T10" fmla="*/ 23 w 56"/>
                <a:gd name="T11" fmla="*/ 0 h 264"/>
                <a:gd name="T12" fmla="*/ 33 w 56"/>
                <a:gd name="T13" fmla="*/ 0 h 264"/>
                <a:gd name="T14" fmla="*/ 56 w 56"/>
                <a:gd name="T15" fmla="*/ 22 h 264"/>
                <a:gd name="T16" fmla="*/ 56 w 56"/>
                <a:gd name="T17" fmla="*/ 240 h 264"/>
                <a:gd name="T18" fmla="*/ 33 w 56"/>
                <a:gd name="T19"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64">
                  <a:moveTo>
                    <a:pt x="33" y="264"/>
                  </a:moveTo>
                  <a:lnTo>
                    <a:pt x="33" y="264"/>
                  </a:lnTo>
                  <a:lnTo>
                    <a:pt x="23" y="264"/>
                  </a:lnTo>
                  <a:cubicBezTo>
                    <a:pt x="10" y="264"/>
                    <a:pt x="0" y="253"/>
                    <a:pt x="0" y="240"/>
                  </a:cubicBezTo>
                  <a:lnTo>
                    <a:pt x="0" y="22"/>
                  </a:lnTo>
                  <a:cubicBezTo>
                    <a:pt x="0" y="9"/>
                    <a:pt x="10" y="0"/>
                    <a:pt x="23" y="0"/>
                  </a:cubicBezTo>
                  <a:lnTo>
                    <a:pt x="33" y="0"/>
                  </a:lnTo>
                  <a:cubicBezTo>
                    <a:pt x="45" y="0"/>
                    <a:pt x="56" y="9"/>
                    <a:pt x="56" y="22"/>
                  </a:cubicBezTo>
                  <a:lnTo>
                    <a:pt x="56" y="240"/>
                  </a:lnTo>
                  <a:cubicBezTo>
                    <a:pt x="56" y="253"/>
                    <a:pt x="45" y="264"/>
                    <a:pt x="33" y="2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0" name="Freeform 129">
              <a:extLst>
                <a:ext uri="{FF2B5EF4-FFF2-40B4-BE49-F238E27FC236}">
                  <a16:creationId xmlns:a16="http://schemas.microsoft.com/office/drawing/2014/main" id="{C366A378-DC1B-3541-8D35-082724D26A43}"/>
                </a:ext>
              </a:extLst>
            </p:cNvPr>
            <p:cNvSpPr>
              <a:spLocks/>
            </p:cNvSpPr>
            <p:nvPr/>
          </p:nvSpPr>
          <p:spPr bwMode="auto">
            <a:xfrm>
              <a:off x="2851" y="2564"/>
              <a:ext cx="54" cy="23"/>
            </a:xfrm>
            <a:custGeom>
              <a:avLst/>
              <a:gdLst>
                <a:gd name="T0" fmla="*/ 144 w 144"/>
                <a:gd name="T1" fmla="*/ 62 h 62"/>
                <a:gd name="T2" fmla="*/ 144 w 144"/>
                <a:gd name="T3" fmla="*/ 62 h 62"/>
                <a:gd name="T4" fmla="*/ 144 w 144"/>
                <a:gd name="T5" fmla="*/ 62 h 62"/>
                <a:gd name="T6" fmla="*/ 0 w 144"/>
                <a:gd name="T7" fmla="*/ 62 h 62"/>
                <a:gd name="T8" fmla="*/ 0 w 144"/>
                <a:gd name="T9" fmla="*/ 0 h 62"/>
                <a:gd name="T10" fmla="*/ 144 w 144"/>
                <a:gd name="T11" fmla="*/ 0 h 62"/>
                <a:gd name="T12" fmla="*/ 144 w 144"/>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44" h="62">
                  <a:moveTo>
                    <a:pt x="144" y="62"/>
                  </a:moveTo>
                  <a:lnTo>
                    <a:pt x="144" y="62"/>
                  </a:lnTo>
                  <a:lnTo>
                    <a:pt x="144" y="62"/>
                  </a:lnTo>
                  <a:lnTo>
                    <a:pt x="0" y="62"/>
                  </a:lnTo>
                  <a:lnTo>
                    <a:pt x="0" y="0"/>
                  </a:lnTo>
                  <a:lnTo>
                    <a:pt x="144" y="0"/>
                  </a:lnTo>
                  <a:lnTo>
                    <a:pt x="144" y="6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1" name="Freeform 130">
              <a:extLst>
                <a:ext uri="{FF2B5EF4-FFF2-40B4-BE49-F238E27FC236}">
                  <a16:creationId xmlns:a16="http://schemas.microsoft.com/office/drawing/2014/main" id="{6DBC957A-BF14-FF49-8BEC-0B5B28752396}"/>
                </a:ext>
              </a:extLst>
            </p:cNvPr>
            <p:cNvSpPr>
              <a:spLocks/>
            </p:cNvSpPr>
            <p:nvPr/>
          </p:nvSpPr>
          <p:spPr bwMode="auto">
            <a:xfrm>
              <a:off x="2931" y="2535"/>
              <a:ext cx="21" cy="81"/>
            </a:xfrm>
            <a:custGeom>
              <a:avLst/>
              <a:gdLst>
                <a:gd name="T0" fmla="*/ 21 w 56"/>
                <a:gd name="T1" fmla="*/ 0 h 211"/>
                <a:gd name="T2" fmla="*/ 21 w 56"/>
                <a:gd name="T3" fmla="*/ 0 h 211"/>
                <a:gd name="T4" fmla="*/ 35 w 56"/>
                <a:gd name="T5" fmla="*/ 0 h 211"/>
                <a:gd name="T6" fmla="*/ 56 w 56"/>
                <a:gd name="T7" fmla="*/ 21 h 211"/>
                <a:gd name="T8" fmla="*/ 56 w 56"/>
                <a:gd name="T9" fmla="*/ 189 h 211"/>
                <a:gd name="T10" fmla="*/ 35 w 56"/>
                <a:gd name="T11" fmla="*/ 211 h 211"/>
                <a:gd name="T12" fmla="*/ 21 w 56"/>
                <a:gd name="T13" fmla="*/ 211 h 211"/>
                <a:gd name="T14" fmla="*/ 0 w 56"/>
                <a:gd name="T15" fmla="*/ 189 h 211"/>
                <a:gd name="T16" fmla="*/ 0 w 56"/>
                <a:gd name="T17" fmla="*/ 21 h 211"/>
                <a:gd name="T18" fmla="*/ 21 w 56"/>
                <a:gd name="T1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11">
                  <a:moveTo>
                    <a:pt x="21" y="0"/>
                  </a:moveTo>
                  <a:lnTo>
                    <a:pt x="21" y="0"/>
                  </a:lnTo>
                  <a:lnTo>
                    <a:pt x="35" y="0"/>
                  </a:lnTo>
                  <a:cubicBezTo>
                    <a:pt x="47" y="0"/>
                    <a:pt x="56" y="9"/>
                    <a:pt x="56" y="21"/>
                  </a:cubicBezTo>
                  <a:lnTo>
                    <a:pt x="56" y="189"/>
                  </a:lnTo>
                  <a:cubicBezTo>
                    <a:pt x="56" y="201"/>
                    <a:pt x="47" y="211"/>
                    <a:pt x="35" y="211"/>
                  </a:cubicBezTo>
                  <a:lnTo>
                    <a:pt x="21" y="211"/>
                  </a:lnTo>
                  <a:cubicBezTo>
                    <a:pt x="10" y="211"/>
                    <a:pt x="0" y="201"/>
                    <a:pt x="0" y="189"/>
                  </a:cubicBezTo>
                  <a:lnTo>
                    <a:pt x="0" y="21"/>
                  </a:lnTo>
                  <a:cubicBezTo>
                    <a:pt x="0" y="9"/>
                    <a:pt x="10"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 name="Freeform 131">
              <a:extLst>
                <a:ext uri="{FF2B5EF4-FFF2-40B4-BE49-F238E27FC236}">
                  <a16:creationId xmlns:a16="http://schemas.microsoft.com/office/drawing/2014/main" id="{5B92942C-3EB5-7048-B882-A272351190C9}"/>
                </a:ext>
              </a:extLst>
            </p:cNvPr>
            <p:cNvSpPr>
              <a:spLocks/>
            </p:cNvSpPr>
            <p:nvPr/>
          </p:nvSpPr>
          <p:spPr bwMode="auto">
            <a:xfrm>
              <a:off x="2908" y="2525"/>
              <a:ext cx="21" cy="101"/>
            </a:xfrm>
            <a:custGeom>
              <a:avLst/>
              <a:gdLst>
                <a:gd name="T0" fmla="*/ 23 w 56"/>
                <a:gd name="T1" fmla="*/ 0 h 263"/>
                <a:gd name="T2" fmla="*/ 23 w 56"/>
                <a:gd name="T3" fmla="*/ 0 h 263"/>
                <a:gd name="T4" fmla="*/ 33 w 56"/>
                <a:gd name="T5" fmla="*/ 0 h 263"/>
                <a:gd name="T6" fmla="*/ 56 w 56"/>
                <a:gd name="T7" fmla="*/ 22 h 263"/>
                <a:gd name="T8" fmla="*/ 56 w 56"/>
                <a:gd name="T9" fmla="*/ 240 h 263"/>
                <a:gd name="T10" fmla="*/ 33 w 56"/>
                <a:gd name="T11" fmla="*/ 263 h 263"/>
                <a:gd name="T12" fmla="*/ 23 w 56"/>
                <a:gd name="T13" fmla="*/ 263 h 263"/>
                <a:gd name="T14" fmla="*/ 0 w 56"/>
                <a:gd name="T15" fmla="*/ 240 h 263"/>
                <a:gd name="T16" fmla="*/ 0 w 56"/>
                <a:gd name="T17" fmla="*/ 22 h 263"/>
                <a:gd name="T18" fmla="*/ 23 w 56"/>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63">
                  <a:moveTo>
                    <a:pt x="23" y="0"/>
                  </a:moveTo>
                  <a:lnTo>
                    <a:pt x="23" y="0"/>
                  </a:lnTo>
                  <a:lnTo>
                    <a:pt x="33" y="0"/>
                  </a:lnTo>
                  <a:cubicBezTo>
                    <a:pt x="46" y="0"/>
                    <a:pt x="56" y="9"/>
                    <a:pt x="56" y="22"/>
                  </a:cubicBezTo>
                  <a:lnTo>
                    <a:pt x="56" y="240"/>
                  </a:lnTo>
                  <a:cubicBezTo>
                    <a:pt x="56" y="253"/>
                    <a:pt x="46" y="263"/>
                    <a:pt x="33" y="263"/>
                  </a:cubicBezTo>
                  <a:lnTo>
                    <a:pt x="23" y="263"/>
                  </a:lnTo>
                  <a:cubicBezTo>
                    <a:pt x="11" y="263"/>
                    <a:pt x="0" y="253"/>
                    <a:pt x="0" y="240"/>
                  </a:cubicBezTo>
                  <a:lnTo>
                    <a:pt x="0" y="22"/>
                  </a:lnTo>
                  <a:cubicBezTo>
                    <a:pt x="0" y="9"/>
                    <a:pt x="11" y="0"/>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3" name="Freeform 132">
              <a:extLst>
                <a:ext uri="{FF2B5EF4-FFF2-40B4-BE49-F238E27FC236}">
                  <a16:creationId xmlns:a16="http://schemas.microsoft.com/office/drawing/2014/main" id="{99E3F710-75FB-1D46-A281-703C3C3FFA24}"/>
                </a:ext>
              </a:extLst>
            </p:cNvPr>
            <p:cNvSpPr>
              <a:spLocks/>
            </p:cNvSpPr>
            <p:nvPr/>
          </p:nvSpPr>
          <p:spPr bwMode="auto">
            <a:xfrm>
              <a:off x="2796" y="2564"/>
              <a:ext cx="7" cy="23"/>
            </a:xfrm>
            <a:custGeom>
              <a:avLst/>
              <a:gdLst>
                <a:gd name="T0" fmla="*/ 18 w 18"/>
                <a:gd name="T1" fmla="*/ 62 h 62"/>
                <a:gd name="T2" fmla="*/ 18 w 18"/>
                <a:gd name="T3" fmla="*/ 62 h 62"/>
                <a:gd name="T4" fmla="*/ 18 w 18"/>
                <a:gd name="T5" fmla="*/ 62 h 62"/>
                <a:gd name="T6" fmla="*/ 9 w 18"/>
                <a:gd name="T7" fmla="*/ 62 h 62"/>
                <a:gd name="T8" fmla="*/ 0 w 18"/>
                <a:gd name="T9" fmla="*/ 53 h 62"/>
                <a:gd name="T10" fmla="*/ 0 w 18"/>
                <a:gd name="T11" fmla="*/ 10 h 62"/>
                <a:gd name="T12" fmla="*/ 9 w 18"/>
                <a:gd name="T13" fmla="*/ 0 h 62"/>
                <a:gd name="T14" fmla="*/ 18 w 18"/>
                <a:gd name="T15" fmla="*/ 0 h 62"/>
                <a:gd name="T16" fmla="*/ 18 w 18"/>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2">
                  <a:moveTo>
                    <a:pt x="18" y="62"/>
                  </a:moveTo>
                  <a:lnTo>
                    <a:pt x="18" y="62"/>
                  </a:lnTo>
                  <a:lnTo>
                    <a:pt x="18" y="62"/>
                  </a:lnTo>
                  <a:lnTo>
                    <a:pt x="9" y="62"/>
                  </a:lnTo>
                  <a:cubicBezTo>
                    <a:pt x="4" y="62"/>
                    <a:pt x="0" y="58"/>
                    <a:pt x="0" y="53"/>
                  </a:cubicBezTo>
                  <a:lnTo>
                    <a:pt x="0" y="10"/>
                  </a:lnTo>
                  <a:cubicBezTo>
                    <a:pt x="0" y="4"/>
                    <a:pt x="4" y="0"/>
                    <a:pt x="9" y="0"/>
                  </a:cubicBezTo>
                  <a:lnTo>
                    <a:pt x="18" y="0"/>
                  </a:lnTo>
                  <a:lnTo>
                    <a:pt x="18" y="6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 name="Freeform 133">
              <a:extLst>
                <a:ext uri="{FF2B5EF4-FFF2-40B4-BE49-F238E27FC236}">
                  <a16:creationId xmlns:a16="http://schemas.microsoft.com/office/drawing/2014/main" id="{AC2A81E8-9E7C-E642-87BD-B1651B890008}"/>
                </a:ext>
              </a:extLst>
            </p:cNvPr>
            <p:cNvSpPr>
              <a:spLocks/>
            </p:cNvSpPr>
            <p:nvPr/>
          </p:nvSpPr>
          <p:spPr bwMode="auto">
            <a:xfrm>
              <a:off x="2954" y="2564"/>
              <a:ext cx="7" cy="23"/>
            </a:xfrm>
            <a:custGeom>
              <a:avLst/>
              <a:gdLst>
                <a:gd name="T0" fmla="*/ 0 w 19"/>
                <a:gd name="T1" fmla="*/ 0 h 62"/>
                <a:gd name="T2" fmla="*/ 0 w 19"/>
                <a:gd name="T3" fmla="*/ 0 h 62"/>
                <a:gd name="T4" fmla="*/ 0 w 19"/>
                <a:gd name="T5" fmla="*/ 0 h 62"/>
                <a:gd name="T6" fmla="*/ 9 w 19"/>
                <a:gd name="T7" fmla="*/ 0 h 62"/>
                <a:gd name="T8" fmla="*/ 19 w 19"/>
                <a:gd name="T9" fmla="*/ 10 h 62"/>
                <a:gd name="T10" fmla="*/ 19 w 19"/>
                <a:gd name="T11" fmla="*/ 53 h 62"/>
                <a:gd name="T12" fmla="*/ 9 w 19"/>
                <a:gd name="T13" fmla="*/ 62 h 62"/>
                <a:gd name="T14" fmla="*/ 0 w 19"/>
                <a:gd name="T15" fmla="*/ 62 h 62"/>
                <a:gd name="T16" fmla="*/ 0 w 19"/>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2">
                  <a:moveTo>
                    <a:pt x="0" y="0"/>
                  </a:moveTo>
                  <a:lnTo>
                    <a:pt x="0" y="0"/>
                  </a:lnTo>
                  <a:lnTo>
                    <a:pt x="0" y="0"/>
                  </a:lnTo>
                  <a:lnTo>
                    <a:pt x="9" y="0"/>
                  </a:lnTo>
                  <a:cubicBezTo>
                    <a:pt x="14" y="0"/>
                    <a:pt x="19" y="4"/>
                    <a:pt x="19" y="10"/>
                  </a:cubicBezTo>
                  <a:lnTo>
                    <a:pt x="19" y="53"/>
                  </a:lnTo>
                  <a:cubicBezTo>
                    <a:pt x="19" y="58"/>
                    <a:pt x="14" y="62"/>
                    <a:pt x="9" y="62"/>
                  </a:cubicBezTo>
                  <a:lnTo>
                    <a:pt x="0" y="6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45" name="Group 136">
            <a:extLst>
              <a:ext uri="{FF2B5EF4-FFF2-40B4-BE49-F238E27FC236}">
                <a16:creationId xmlns:a16="http://schemas.microsoft.com/office/drawing/2014/main" id="{41CD7678-3CE9-ED49-87FB-ABB4C0940425}"/>
              </a:ext>
            </a:extLst>
          </p:cNvPr>
          <p:cNvGrpSpPr>
            <a:grpSpLocks noChangeAspect="1"/>
          </p:cNvGrpSpPr>
          <p:nvPr userDrawn="1"/>
        </p:nvGrpSpPr>
        <p:grpSpPr bwMode="auto">
          <a:xfrm>
            <a:off x="5003800" y="3933825"/>
            <a:ext cx="247650" cy="269875"/>
            <a:chOff x="3152" y="2478"/>
            <a:chExt cx="156" cy="170"/>
          </a:xfrm>
          <a:solidFill>
            <a:schemeClr val="accent6"/>
          </a:solidFill>
        </p:grpSpPr>
        <p:sp>
          <p:nvSpPr>
            <p:cNvPr id="146" name="Freeform 137">
              <a:extLst>
                <a:ext uri="{FF2B5EF4-FFF2-40B4-BE49-F238E27FC236}">
                  <a16:creationId xmlns:a16="http://schemas.microsoft.com/office/drawing/2014/main" id="{D5C6FA45-55FF-DC49-931E-E10803C2C8F6}"/>
                </a:ext>
              </a:extLst>
            </p:cNvPr>
            <p:cNvSpPr>
              <a:spLocks/>
            </p:cNvSpPr>
            <p:nvPr/>
          </p:nvSpPr>
          <p:spPr bwMode="auto">
            <a:xfrm>
              <a:off x="3152" y="2491"/>
              <a:ext cx="156" cy="157"/>
            </a:xfrm>
            <a:custGeom>
              <a:avLst/>
              <a:gdLst>
                <a:gd name="T0" fmla="*/ 231 w 238"/>
                <a:gd name="T1" fmla="*/ 144 h 245"/>
                <a:gd name="T2" fmla="*/ 231 w 238"/>
                <a:gd name="T3" fmla="*/ 144 h 245"/>
                <a:gd name="T4" fmla="*/ 228 w 238"/>
                <a:gd name="T5" fmla="*/ 232 h 245"/>
                <a:gd name="T6" fmla="*/ 215 w 238"/>
                <a:gd name="T7" fmla="*/ 244 h 245"/>
                <a:gd name="T8" fmla="*/ 22 w 238"/>
                <a:gd name="T9" fmla="*/ 244 h 245"/>
                <a:gd name="T10" fmla="*/ 9 w 238"/>
                <a:gd name="T11" fmla="*/ 232 h 245"/>
                <a:gd name="T12" fmla="*/ 0 w 238"/>
                <a:gd name="T13" fmla="*/ 14 h 245"/>
                <a:gd name="T14" fmla="*/ 10 w 238"/>
                <a:gd name="T15" fmla="*/ 1 h 245"/>
                <a:gd name="T16" fmla="*/ 69 w 238"/>
                <a:gd name="T17" fmla="*/ 0 h 245"/>
                <a:gd name="T18" fmla="*/ 50 w 238"/>
                <a:gd name="T19" fmla="*/ 48 h 245"/>
                <a:gd name="T20" fmla="*/ 55 w 238"/>
                <a:gd name="T21" fmla="*/ 53 h 245"/>
                <a:gd name="T22" fmla="*/ 182 w 238"/>
                <a:gd name="T23" fmla="*/ 53 h 245"/>
                <a:gd name="T24" fmla="*/ 186 w 238"/>
                <a:gd name="T25" fmla="*/ 48 h 245"/>
                <a:gd name="T26" fmla="*/ 169 w 238"/>
                <a:gd name="T27" fmla="*/ 0 h 245"/>
                <a:gd name="T28" fmla="*/ 221 w 238"/>
                <a:gd name="T29" fmla="*/ 0 h 245"/>
                <a:gd name="T30" fmla="*/ 237 w 238"/>
                <a:gd name="T31" fmla="*/ 18 h 245"/>
                <a:gd name="T32" fmla="*/ 231 w 238"/>
                <a:gd name="T33" fmla="*/ 14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45">
                  <a:moveTo>
                    <a:pt x="231" y="144"/>
                  </a:moveTo>
                  <a:lnTo>
                    <a:pt x="231" y="144"/>
                  </a:lnTo>
                  <a:cubicBezTo>
                    <a:pt x="231" y="144"/>
                    <a:pt x="229" y="203"/>
                    <a:pt x="228" y="232"/>
                  </a:cubicBezTo>
                  <a:cubicBezTo>
                    <a:pt x="227" y="241"/>
                    <a:pt x="223" y="244"/>
                    <a:pt x="215" y="244"/>
                  </a:cubicBezTo>
                  <a:cubicBezTo>
                    <a:pt x="151" y="245"/>
                    <a:pt x="86" y="245"/>
                    <a:pt x="22" y="244"/>
                  </a:cubicBezTo>
                  <a:cubicBezTo>
                    <a:pt x="14" y="244"/>
                    <a:pt x="9" y="240"/>
                    <a:pt x="9" y="232"/>
                  </a:cubicBezTo>
                  <a:cubicBezTo>
                    <a:pt x="7" y="195"/>
                    <a:pt x="0" y="23"/>
                    <a:pt x="0" y="14"/>
                  </a:cubicBezTo>
                  <a:cubicBezTo>
                    <a:pt x="0" y="6"/>
                    <a:pt x="3" y="1"/>
                    <a:pt x="10" y="1"/>
                  </a:cubicBezTo>
                  <a:cubicBezTo>
                    <a:pt x="30" y="0"/>
                    <a:pt x="48" y="0"/>
                    <a:pt x="69" y="0"/>
                  </a:cubicBezTo>
                  <a:cubicBezTo>
                    <a:pt x="58" y="8"/>
                    <a:pt x="52" y="32"/>
                    <a:pt x="50" y="48"/>
                  </a:cubicBezTo>
                  <a:cubicBezTo>
                    <a:pt x="50" y="52"/>
                    <a:pt x="51" y="53"/>
                    <a:pt x="55" y="53"/>
                  </a:cubicBezTo>
                  <a:cubicBezTo>
                    <a:pt x="98" y="53"/>
                    <a:pt x="140" y="53"/>
                    <a:pt x="182" y="53"/>
                  </a:cubicBezTo>
                  <a:cubicBezTo>
                    <a:pt x="186" y="53"/>
                    <a:pt x="187" y="52"/>
                    <a:pt x="186" y="48"/>
                  </a:cubicBezTo>
                  <a:cubicBezTo>
                    <a:pt x="185" y="38"/>
                    <a:pt x="179" y="8"/>
                    <a:pt x="169" y="0"/>
                  </a:cubicBezTo>
                  <a:cubicBezTo>
                    <a:pt x="188" y="0"/>
                    <a:pt x="203" y="0"/>
                    <a:pt x="221" y="0"/>
                  </a:cubicBezTo>
                  <a:cubicBezTo>
                    <a:pt x="234" y="0"/>
                    <a:pt x="238" y="5"/>
                    <a:pt x="237" y="18"/>
                  </a:cubicBezTo>
                  <a:cubicBezTo>
                    <a:pt x="236" y="49"/>
                    <a:pt x="231" y="144"/>
                    <a:pt x="231"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7" name="Freeform 138">
              <a:extLst>
                <a:ext uri="{FF2B5EF4-FFF2-40B4-BE49-F238E27FC236}">
                  <a16:creationId xmlns:a16="http://schemas.microsoft.com/office/drawing/2014/main" id="{1B9BFC14-E031-CB43-8D11-9E3ACF2AA1E4}"/>
                </a:ext>
              </a:extLst>
            </p:cNvPr>
            <p:cNvSpPr>
              <a:spLocks/>
            </p:cNvSpPr>
            <p:nvPr/>
          </p:nvSpPr>
          <p:spPr bwMode="auto">
            <a:xfrm>
              <a:off x="3189" y="2478"/>
              <a:ext cx="80" cy="46"/>
            </a:xfrm>
            <a:custGeom>
              <a:avLst/>
              <a:gdLst>
                <a:gd name="T0" fmla="*/ 5 w 122"/>
                <a:gd name="T1" fmla="*/ 71 h 71"/>
                <a:gd name="T2" fmla="*/ 5 w 122"/>
                <a:gd name="T3" fmla="*/ 71 h 71"/>
                <a:gd name="T4" fmla="*/ 5 w 122"/>
                <a:gd name="T5" fmla="*/ 71 h 71"/>
                <a:gd name="T6" fmla="*/ 1 w 122"/>
                <a:gd name="T7" fmla="*/ 66 h 71"/>
                <a:gd name="T8" fmla="*/ 63 w 122"/>
                <a:gd name="T9" fmla="*/ 1 h 71"/>
                <a:gd name="T10" fmla="*/ 122 w 122"/>
                <a:gd name="T11" fmla="*/ 66 h 71"/>
                <a:gd name="T12" fmla="*/ 118 w 122"/>
                <a:gd name="T13" fmla="*/ 71 h 71"/>
                <a:gd name="T14" fmla="*/ 113 w 122"/>
                <a:gd name="T15" fmla="*/ 67 h 71"/>
                <a:gd name="T16" fmla="*/ 62 w 122"/>
                <a:gd name="T17" fmla="*/ 9 h 71"/>
                <a:gd name="T18" fmla="*/ 9 w 122"/>
                <a:gd name="T19" fmla="*/ 67 h 71"/>
                <a:gd name="T20" fmla="*/ 5 w 122"/>
                <a:gd name="T2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71">
                  <a:moveTo>
                    <a:pt x="5" y="71"/>
                  </a:moveTo>
                  <a:lnTo>
                    <a:pt x="5" y="71"/>
                  </a:lnTo>
                  <a:cubicBezTo>
                    <a:pt x="5" y="71"/>
                    <a:pt x="5" y="71"/>
                    <a:pt x="5" y="71"/>
                  </a:cubicBezTo>
                  <a:cubicBezTo>
                    <a:pt x="2" y="71"/>
                    <a:pt x="0" y="69"/>
                    <a:pt x="1" y="66"/>
                  </a:cubicBezTo>
                  <a:cubicBezTo>
                    <a:pt x="5" y="20"/>
                    <a:pt x="36" y="0"/>
                    <a:pt x="63" y="1"/>
                  </a:cubicBezTo>
                  <a:cubicBezTo>
                    <a:pt x="90" y="1"/>
                    <a:pt x="119" y="21"/>
                    <a:pt x="122" y="66"/>
                  </a:cubicBezTo>
                  <a:cubicBezTo>
                    <a:pt x="122" y="69"/>
                    <a:pt x="120" y="71"/>
                    <a:pt x="118" y="71"/>
                  </a:cubicBezTo>
                  <a:cubicBezTo>
                    <a:pt x="116" y="71"/>
                    <a:pt x="113" y="70"/>
                    <a:pt x="113" y="67"/>
                  </a:cubicBezTo>
                  <a:cubicBezTo>
                    <a:pt x="110" y="27"/>
                    <a:pt x="86" y="9"/>
                    <a:pt x="62" y="9"/>
                  </a:cubicBezTo>
                  <a:cubicBezTo>
                    <a:pt x="39" y="9"/>
                    <a:pt x="13" y="27"/>
                    <a:pt x="9" y="67"/>
                  </a:cubicBezTo>
                  <a:cubicBezTo>
                    <a:pt x="9" y="69"/>
                    <a:pt x="7" y="71"/>
                    <a:pt x="5" y="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8" name="Freeform 139">
              <a:extLst>
                <a:ext uri="{FF2B5EF4-FFF2-40B4-BE49-F238E27FC236}">
                  <a16:creationId xmlns:a16="http://schemas.microsoft.com/office/drawing/2014/main" id="{33197733-C0F7-3F43-B953-BB89335C0C04}"/>
                </a:ext>
              </a:extLst>
            </p:cNvPr>
            <p:cNvSpPr>
              <a:spLocks/>
            </p:cNvSpPr>
            <p:nvPr/>
          </p:nvSpPr>
          <p:spPr bwMode="auto">
            <a:xfrm>
              <a:off x="3226" y="2499"/>
              <a:ext cx="7" cy="25"/>
            </a:xfrm>
            <a:custGeom>
              <a:avLst/>
              <a:gdLst>
                <a:gd name="T0" fmla="*/ 10 w 11"/>
                <a:gd name="T1" fmla="*/ 38 h 40"/>
                <a:gd name="T2" fmla="*/ 10 w 11"/>
                <a:gd name="T3" fmla="*/ 38 h 40"/>
                <a:gd name="T4" fmla="*/ 9 w 11"/>
                <a:gd name="T5" fmla="*/ 40 h 40"/>
                <a:gd name="T6" fmla="*/ 2 w 11"/>
                <a:gd name="T7" fmla="*/ 40 h 40"/>
                <a:gd name="T8" fmla="*/ 0 w 11"/>
                <a:gd name="T9" fmla="*/ 38 h 40"/>
                <a:gd name="T10" fmla="*/ 5 w 11"/>
                <a:gd name="T11" fmla="*/ 1 h 40"/>
                <a:gd name="T12" fmla="*/ 6 w 11"/>
                <a:gd name="T13" fmla="*/ 1 h 40"/>
                <a:gd name="T14" fmla="*/ 10 w 11"/>
                <a:gd name="T15" fmla="*/ 3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0">
                  <a:moveTo>
                    <a:pt x="10" y="38"/>
                  </a:moveTo>
                  <a:lnTo>
                    <a:pt x="10" y="38"/>
                  </a:lnTo>
                  <a:cubicBezTo>
                    <a:pt x="11" y="39"/>
                    <a:pt x="10" y="40"/>
                    <a:pt x="9" y="40"/>
                  </a:cubicBezTo>
                  <a:lnTo>
                    <a:pt x="2" y="40"/>
                  </a:lnTo>
                  <a:cubicBezTo>
                    <a:pt x="1" y="40"/>
                    <a:pt x="0" y="39"/>
                    <a:pt x="0" y="38"/>
                  </a:cubicBezTo>
                  <a:lnTo>
                    <a:pt x="5" y="1"/>
                  </a:lnTo>
                  <a:cubicBezTo>
                    <a:pt x="5" y="0"/>
                    <a:pt x="5" y="0"/>
                    <a:pt x="6" y="1"/>
                  </a:cubicBezTo>
                  <a:lnTo>
                    <a:pt x="10" y="3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9" name="Freeform 140">
              <a:extLst>
                <a:ext uri="{FF2B5EF4-FFF2-40B4-BE49-F238E27FC236}">
                  <a16:creationId xmlns:a16="http://schemas.microsoft.com/office/drawing/2014/main" id="{ECCB29C5-4221-3B45-BF98-F84C20093A89}"/>
                </a:ext>
              </a:extLst>
            </p:cNvPr>
            <p:cNvSpPr>
              <a:spLocks/>
            </p:cNvSpPr>
            <p:nvPr/>
          </p:nvSpPr>
          <p:spPr bwMode="auto">
            <a:xfrm>
              <a:off x="3197" y="2521"/>
              <a:ext cx="7" cy="3"/>
            </a:xfrm>
            <a:custGeom>
              <a:avLst/>
              <a:gdLst>
                <a:gd name="T0" fmla="*/ 8 w 11"/>
                <a:gd name="T1" fmla="*/ 5 h 5"/>
                <a:gd name="T2" fmla="*/ 8 w 11"/>
                <a:gd name="T3" fmla="*/ 5 h 5"/>
                <a:gd name="T4" fmla="*/ 2 w 11"/>
                <a:gd name="T5" fmla="*/ 5 h 5"/>
                <a:gd name="T6" fmla="*/ 0 w 11"/>
                <a:gd name="T7" fmla="*/ 3 h 5"/>
                <a:gd name="T8" fmla="*/ 2 w 11"/>
                <a:gd name="T9" fmla="*/ 0 h 5"/>
                <a:gd name="T10" fmla="*/ 8 w 11"/>
                <a:gd name="T11" fmla="*/ 0 h 5"/>
                <a:gd name="T12" fmla="*/ 11 w 11"/>
                <a:gd name="T13" fmla="*/ 3 h 5"/>
                <a:gd name="T14" fmla="*/ 8 w 11"/>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5">
                  <a:moveTo>
                    <a:pt x="8" y="5"/>
                  </a:moveTo>
                  <a:lnTo>
                    <a:pt x="8" y="5"/>
                  </a:lnTo>
                  <a:lnTo>
                    <a:pt x="2" y="5"/>
                  </a:lnTo>
                  <a:cubicBezTo>
                    <a:pt x="1" y="5"/>
                    <a:pt x="0" y="4"/>
                    <a:pt x="0" y="3"/>
                  </a:cubicBezTo>
                  <a:cubicBezTo>
                    <a:pt x="0" y="1"/>
                    <a:pt x="1" y="0"/>
                    <a:pt x="2" y="0"/>
                  </a:cubicBezTo>
                  <a:lnTo>
                    <a:pt x="8" y="0"/>
                  </a:lnTo>
                  <a:cubicBezTo>
                    <a:pt x="10" y="0"/>
                    <a:pt x="11" y="1"/>
                    <a:pt x="11" y="3"/>
                  </a:cubicBezTo>
                  <a:cubicBezTo>
                    <a:pt x="11" y="4"/>
                    <a:pt x="10" y="5"/>
                    <a:pt x="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0" name="Freeform 141">
              <a:extLst>
                <a:ext uri="{FF2B5EF4-FFF2-40B4-BE49-F238E27FC236}">
                  <a16:creationId xmlns:a16="http://schemas.microsoft.com/office/drawing/2014/main" id="{F6283885-4F93-5C44-81A8-83CF410E5E77}"/>
                </a:ext>
              </a:extLst>
            </p:cNvPr>
            <p:cNvSpPr>
              <a:spLocks/>
            </p:cNvSpPr>
            <p:nvPr/>
          </p:nvSpPr>
          <p:spPr bwMode="auto">
            <a:xfrm>
              <a:off x="3197" y="2517"/>
              <a:ext cx="7" cy="2"/>
            </a:xfrm>
            <a:custGeom>
              <a:avLst/>
              <a:gdLst>
                <a:gd name="T0" fmla="*/ 8 w 11"/>
                <a:gd name="T1" fmla="*/ 4 h 4"/>
                <a:gd name="T2" fmla="*/ 8 w 11"/>
                <a:gd name="T3" fmla="*/ 4 h 4"/>
                <a:gd name="T4" fmla="*/ 2 w 11"/>
                <a:gd name="T5" fmla="*/ 4 h 4"/>
                <a:gd name="T6" fmla="*/ 0 w 11"/>
                <a:gd name="T7" fmla="*/ 2 h 4"/>
                <a:gd name="T8" fmla="*/ 2 w 11"/>
                <a:gd name="T9" fmla="*/ 0 h 4"/>
                <a:gd name="T10" fmla="*/ 8 w 11"/>
                <a:gd name="T11" fmla="*/ 0 h 4"/>
                <a:gd name="T12" fmla="*/ 11 w 11"/>
                <a:gd name="T13" fmla="*/ 2 h 4"/>
                <a:gd name="T14" fmla="*/ 8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8" y="4"/>
                  </a:moveTo>
                  <a:lnTo>
                    <a:pt x="8" y="4"/>
                  </a:lnTo>
                  <a:lnTo>
                    <a:pt x="2" y="4"/>
                  </a:lnTo>
                  <a:cubicBezTo>
                    <a:pt x="1" y="4"/>
                    <a:pt x="0" y="3"/>
                    <a:pt x="0" y="2"/>
                  </a:cubicBezTo>
                  <a:cubicBezTo>
                    <a:pt x="0" y="1"/>
                    <a:pt x="1" y="0"/>
                    <a:pt x="2" y="0"/>
                  </a:cubicBezTo>
                  <a:lnTo>
                    <a:pt x="8" y="0"/>
                  </a:lnTo>
                  <a:cubicBezTo>
                    <a:pt x="10" y="0"/>
                    <a:pt x="11" y="1"/>
                    <a:pt x="11" y="2"/>
                  </a:cubicBezTo>
                  <a:cubicBezTo>
                    <a:pt x="11" y="3"/>
                    <a:pt x="10" y="4"/>
                    <a:pt x="8"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1" name="Freeform 142">
              <a:extLst>
                <a:ext uri="{FF2B5EF4-FFF2-40B4-BE49-F238E27FC236}">
                  <a16:creationId xmlns:a16="http://schemas.microsoft.com/office/drawing/2014/main" id="{3E0163ED-3B2E-964C-AFB3-9715AB21FDB7}"/>
                </a:ext>
              </a:extLst>
            </p:cNvPr>
            <p:cNvSpPr>
              <a:spLocks/>
            </p:cNvSpPr>
            <p:nvPr/>
          </p:nvSpPr>
          <p:spPr bwMode="auto">
            <a:xfrm>
              <a:off x="3254" y="2521"/>
              <a:ext cx="7" cy="3"/>
            </a:xfrm>
            <a:custGeom>
              <a:avLst/>
              <a:gdLst>
                <a:gd name="T0" fmla="*/ 9 w 11"/>
                <a:gd name="T1" fmla="*/ 5 h 5"/>
                <a:gd name="T2" fmla="*/ 9 w 11"/>
                <a:gd name="T3" fmla="*/ 5 h 5"/>
                <a:gd name="T4" fmla="*/ 2 w 11"/>
                <a:gd name="T5" fmla="*/ 5 h 5"/>
                <a:gd name="T6" fmla="*/ 0 w 11"/>
                <a:gd name="T7" fmla="*/ 3 h 5"/>
                <a:gd name="T8" fmla="*/ 2 w 11"/>
                <a:gd name="T9" fmla="*/ 0 h 5"/>
                <a:gd name="T10" fmla="*/ 9 w 11"/>
                <a:gd name="T11" fmla="*/ 0 h 5"/>
                <a:gd name="T12" fmla="*/ 11 w 11"/>
                <a:gd name="T13" fmla="*/ 3 h 5"/>
                <a:gd name="T14" fmla="*/ 9 w 11"/>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5">
                  <a:moveTo>
                    <a:pt x="9" y="5"/>
                  </a:moveTo>
                  <a:lnTo>
                    <a:pt x="9" y="5"/>
                  </a:lnTo>
                  <a:lnTo>
                    <a:pt x="2" y="5"/>
                  </a:lnTo>
                  <a:cubicBezTo>
                    <a:pt x="1" y="5"/>
                    <a:pt x="0" y="4"/>
                    <a:pt x="0" y="3"/>
                  </a:cubicBezTo>
                  <a:cubicBezTo>
                    <a:pt x="0" y="1"/>
                    <a:pt x="1" y="0"/>
                    <a:pt x="2" y="0"/>
                  </a:cubicBezTo>
                  <a:lnTo>
                    <a:pt x="9" y="0"/>
                  </a:lnTo>
                  <a:cubicBezTo>
                    <a:pt x="10" y="0"/>
                    <a:pt x="11" y="1"/>
                    <a:pt x="11" y="3"/>
                  </a:cubicBezTo>
                  <a:cubicBezTo>
                    <a:pt x="11" y="4"/>
                    <a:pt x="10" y="5"/>
                    <a:pt x="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 name="Freeform 143">
              <a:extLst>
                <a:ext uri="{FF2B5EF4-FFF2-40B4-BE49-F238E27FC236}">
                  <a16:creationId xmlns:a16="http://schemas.microsoft.com/office/drawing/2014/main" id="{7AC43DE9-EAD0-1540-8905-113596ABC768}"/>
                </a:ext>
              </a:extLst>
            </p:cNvPr>
            <p:cNvSpPr>
              <a:spLocks/>
            </p:cNvSpPr>
            <p:nvPr/>
          </p:nvSpPr>
          <p:spPr bwMode="auto">
            <a:xfrm>
              <a:off x="3254" y="2517"/>
              <a:ext cx="7" cy="2"/>
            </a:xfrm>
            <a:custGeom>
              <a:avLst/>
              <a:gdLst>
                <a:gd name="T0" fmla="*/ 9 w 11"/>
                <a:gd name="T1" fmla="*/ 4 h 4"/>
                <a:gd name="T2" fmla="*/ 9 w 11"/>
                <a:gd name="T3" fmla="*/ 4 h 4"/>
                <a:gd name="T4" fmla="*/ 2 w 11"/>
                <a:gd name="T5" fmla="*/ 4 h 4"/>
                <a:gd name="T6" fmla="*/ 0 w 11"/>
                <a:gd name="T7" fmla="*/ 2 h 4"/>
                <a:gd name="T8" fmla="*/ 2 w 11"/>
                <a:gd name="T9" fmla="*/ 0 h 4"/>
                <a:gd name="T10" fmla="*/ 9 w 11"/>
                <a:gd name="T11" fmla="*/ 0 h 4"/>
                <a:gd name="T12" fmla="*/ 11 w 11"/>
                <a:gd name="T13" fmla="*/ 2 h 4"/>
                <a:gd name="T14" fmla="*/ 9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9" y="4"/>
                  </a:moveTo>
                  <a:lnTo>
                    <a:pt x="9" y="4"/>
                  </a:lnTo>
                  <a:lnTo>
                    <a:pt x="2" y="4"/>
                  </a:lnTo>
                  <a:cubicBezTo>
                    <a:pt x="1" y="4"/>
                    <a:pt x="0" y="3"/>
                    <a:pt x="0" y="2"/>
                  </a:cubicBezTo>
                  <a:cubicBezTo>
                    <a:pt x="0" y="1"/>
                    <a:pt x="1" y="0"/>
                    <a:pt x="2" y="0"/>
                  </a:cubicBezTo>
                  <a:lnTo>
                    <a:pt x="9" y="0"/>
                  </a:lnTo>
                  <a:cubicBezTo>
                    <a:pt x="10" y="0"/>
                    <a:pt x="11" y="1"/>
                    <a:pt x="11" y="2"/>
                  </a:cubicBezTo>
                  <a:cubicBezTo>
                    <a:pt x="11" y="3"/>
                    <a:pt x="10" y="4"/>
                    <a:pt x="9"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3" name="Freeform 144">
              <a:extLst>
                <a:ext uri="{FF2B5EF4-FFF2-40B4-BE49-F238E27FC236}">
                  <a16:creationId xmlns:a16="http://schemas.microsoft.com/office/drawing/2014/main" id="{C19B9E34-7142-8B40-9C58-280AF36E169D}"/>
                </a:ext>
              </a:extLst>
            </p:cNvPr>
            <p:cNvSpPr>
              <a:spLocks/>
            </p:cNvSpPr>
            <p:nvPr/>
          </p:nvSpPr>
          <p:spPr bwMode="auto">
            <a:xfrm>
              <a:off x="3228" y="2486"/>
              <a:ext cx="3" cy="8"/>
            </a:xfrm>
            <a:custGeom>
              <a:avLst/>
              <a:gdLst>
                <a:gd name="T0" fmla="*/ 2 w 5"/>
                <a:gd name="T1" fmla="*/ 11 h 11"/>
                <a:gd name="T2" fmla="*/ 2 w 5"/>
                <a:gd name="T3" fmla="*/ 11 h 11"/>
                <a:gd name="T4" fmla="*/ 0 w 5"/>
                <a:gd name="T5" fmla="*/ 9 h 11"/>
                <a:gd name="T6" fmla="*/ 0 w 5"/>
                <a:gd name="T7" fmla="*/ 2 h 11"/>
                <a:gd name="T8" fmla="*/ 2 w 5"/>
                <a:gd name="T9" fmla="*/ 0 h 11"/>
                <a:gd name="T10" fmla="*/ 5 w 5"/>
                <a:gd name="T11" fmla="*/ 2 h 11"/>
                <a:gd name="T12" fmla="*/ 5 w 5"/>
                <a:gd name="T13" fmla="*/ 9 h 11"/>
                <a:gd name="T14" fmla="*/ 2 w 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1">
                  <a:moveTo>
                    <a:pt x="2" y="11"/>
                  </a:moveTo>
                  <a:lnTo>
                    <a:pt x="2" y="11"/>
                  </a:lnTo>
                  <a:cubicBezTo>
                    <a:pt x="1" y="11"/>
                    <a:pt x="0" y="10"/>
                    <a:pt x="0" y="9"/>
                  </a:cubicBezTo>
                  <a:lnTo>
                    <a:pt x="0" y="2"/>
                  </a:lnTo>
                  <a:cubicBezTo>
                    <a:pt x="0" y="1"/>
                    <a:pt x="1" y="0"/>
                    <a:pt x="2" y="0"/>
                  </a:cubicBezTo>
                  <a:cubicBezTo>
                    <a:pt x="4" y="0"/>
                    <a:pt x="5" y="1"/>
                    <a:pt x="5" y="2"/>
                  </a:cubicBezTo>
                  <a:lnTo>
                    <a:pt x="5" y="9"/>
                  </a:lnTo>
                  <a:cubicBezTo>
                    <a:pt x="5" y="10"/>
                    <a:pt x="4" y="11"/>
                    <a:pt x="2"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 name="Freeform 145">
              <a:extLst>
                <a:ext uri="{FF2B5EF4-FFF2-40B4-BE49-F238E27FC236}">
                  <a16:creationId xmlns:a16="http://schemas.microsoft.com/office/drawing/2014/main" id="{4AB07649-3551-1E45-A392-A43715426A82}"/>
                </a:ext>
              </a:extLst>
            </p:cNvPr>
            <p:cNvSpPr>
              <a:spLocks/>
            </p:cNvSpPr>
            <p:nvPr/>
          </p:nvSpPr>
          <p:spPr bwMode="auto">
            <a:xfrm>
              <a:off x="3200" y="2504"/>
              <a:ext cx="7" cy="6"/>
            </a:xfrm>
            <a:custGeom>
              <a:avLst/>
              <a:gdLst>
                <a:gd name="T0" fmla="*/ 8 w 10"/>
                <a:gd name="T1" fmla="*/ 9 h 9"/>
                <a:gd name="T2" fmla="*/ 8 w 10"/>
                <a:gd name="T3" fmla="*/ 9 h 9"/>
                <a:gd name="T4" fmla="*/ 7 w 10"/>
                <a:gd name="T5" fmla="*/ 8 h 9"/>
                <a:gd name="T6" fmla="*/ 1 w 10"/>
                <a:gd name="T7" fmla="*/ 4 h 9"/>
                <a:gd name="T8" fmla="*/ 1 w 10"/>
                <a:gd name="T9" fmla="*/ 1 h 9"/>
                <a:gd name="T10" fmla="*/ 4 w 10"/>
                <a:gd name="T11" fmla="*/ 1 h 9"/>
                <a:gd name="T12" fmla="*/ 9 w 10"/>
                <a:gd name="T13" fmla="*/ 4 h 9"/>
                <a:gd name="T14" fmla="*/ 10 w 10"/>
                <a:gd name="T15" fmla="*/ 8 h 9"/>
                <a:gd name="T16" fmla="*/ 8 w 10"/>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8" y="9"/>
                  </a:moveTo>
                  <a:lnTo>
                    <a:pt x="8" y="9"/>
                  </a:lnTo>
                  <a:cubicBezTo>
                    <a:pt x="7" y="9"/>
                    <a:pt x="7" y="8"/>
                    <a:pt x="7" y="8"/>
                  </a:cubicBezTo>
                  <a:lnTo>
                    <a:pt x="1" y="4"/>
                  </a:lnTo>
                  <a:cubicBezTo>
                    <a:pt x="0" y="4"/>
                    <a:pt x="0" y="2"/>
                    <a:pt x="1" y="1"/>
                  </a:cubicBezTo>
                  <a:cubicBezTo>
                    <a:pt x="1" y="0"/>
                    <a:pt x="3" y="0"/>
                    <a:pt x="4" y="1"/>
                  </a:cubicBezTo>
                  <a:lnTo>
                    <a:pt x="9" y="4"/>
                  </a:lnTo>
                  <a:cubicBezTo>
                    <a:pt x="10" y="5"/>
                    <a:pt x="10" y="7"/>
                    <a:pt x="10" y="8"/>
                  </a:cubicBezTo>
                  <a:cubicBezTo>
                    <a:pt x="9" y="8"/>
                    <a:pt x="9" y="9"/>
                    <a:pt x="8"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5" name="Freeform 146">
              <a:extLst>
                <a:ext uri="{FF2B5EF4-FFF2-40B4-BE49-F238E27FC236}">
                  <a16:creationId xmlns:a16="http://schemas.microsoft.com/office/drawing/2014/main" id="{7594FD42-6158-4E45-9802-D42BCB6EB6B9}"/>
                </a:ext>
              </a:extLst>
            </p:cNvPr>
            <p:cNvSpPr>
              <a:spLocks/>
            </p:cNvSpPr>
            <p:nvPr/>
          </p:nvSpPr>
          <p:spPr bwMode="auto">
            <a:xfrm>
              <a:off x="3251" y="2504"/>
              <a:ext cx="8" cy="6"/>
            </a:xfrm>
            <a:custGeom>
              <a:avLst/>
              <a:gdLst>
                <a:gd name="T0" fmla="*/ 3 w 11"/>
                <a:gd name="T1" fmla="*/ 9 h 9"/>
                <a:gd name="T2" fmla="*/ 3 w 11"/>
                <a:gd name="T3" fmla="*/ 9 h 9"/>
                <a:gd name="T4" fmla="*/ 1 w 11"/>
                <a:gd name="T5" fmla="*/ 7 h 9"/>
                <a:gd name="T6" fmla="*/ 2 w 11"/>
                <a:gd name="T7" fmla="*/ 4 h 9"/>
                <a:gd name="T8" fmla="*/ 7 w 11"/>
                <a:gd name="T9" fmla="*/ 1 h 9"/>
                <a:gd name="T10" fmla="*/ 10 w 11"/>
                <a:gd name="T11" fmla="*/ 2 h 9"/>
                <a:gd name="T12" fmla="*/ 9 w 11"/>
                <a:gd name="T13" fmla="*/ 5 h 9"/>
                <a:gd name="T14" fmla="*/ 4 w 11"/>
                <a:gd name="T15" fmla="*/ 8 h 9"/>
                <a:gd name="T16" fmla="*/ 3 w 11"/>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9">
                  <a:moveTo>
                    <a:pt x="3" y="9"/>
                  </a:moveTo>
                  <a:lnTo>
                    <a:pt x="3" y="9"/>
                  </a:lnTo>
                  <a:cubicBezTo>
                    <a:pt x="2" y="9"/>
                    <a:pt x="1" y="8"/>
                    <a:pt x="1" y="7"/>
                  </a:cubicBezTo>
                  <a:cubicBezTo>
                    <a:pt x="0" y="6"/>
                    <a:pt x="0" y="5"/>
                    <a:pt x="2" y="4"/>
                  </a:cubicBezTo>
                  <a:lnTo>
                    <a:pt x="7" y="1"/>
                  </a:lnTo>
                  <a:cubicBezTo>
                    <a:pt x="8" y="0"/>
                    <a:pt x="10" y="1"/>
                    <a:pt x="10" y="2"/>
                  </a:cubicBezTo>
                  <a:cubicBezTo>
                    <a:pt x="11" y="3"/>
                    <a:pt x="11" y="4"/>
                    <a:pt x="9" y="5"/>
                  </a:cubicBezTo>
                  <a:lnTo>
                    <a:pt x="4" y="8"/>
                  </a:lnTo>
                  <a:cubicBezTo>
                    <a:pt x="4" y="8"/>
                    <a:pt x="3" y="9"/>
                    <a:pt x="3"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 name="Freeform 147">
              <a:extLst>
                <a:ext uri="{FF2B5EF4-FFF2-40B4-BE49-F238E27FC236}">
                  <a16:creationId xmlns:a16="http://schemas.microsoft.com/office/drawing/2014/main" id="{A60F079E-3E91-6E4B-9962-A68E9688ADB3}"/>
                </a:ext>
              </a:extLst>
            </p:cNvPr>
            <p:cNvSpPr>
              <a:spLocks/>
            </p:cNvSpPr>
            <p:nvPr/>
          </p:nvSpPr>
          <p:spPr bwMode="auto">
            <a:xfrm>
              <a:off x="3205" y="2496"/>
              <a:ext cx="6" cy="6"/>
            </a:xfrm>
            <a:custGeom>
              <a:avLst/>
              <a:gdLst>
                <a:gd name="T0" fmla="*/ 7 w 9"/>
                <a:gd name="T1" fmla="*/ 9 h 9"/>
                <a:gd name="T2" fmla="*/ 7 w 9"/>
                <a:gd name="T3" fmla="*/ 9 h 9"/>
                <a:gd name="T4" fmla="*/ 5 w 9"/>
                <a:gd name="T5" fmla="*/ 9 h 9"/>
                <a:gd name="T6" fmla="*/ 1 w 9"/>
                <a:gd name="T7" fmla="*/ 4 h 9"/>
                <a:gd name="T8" fmla="*/ 1 w 9"/>
                <a:gd name="T9" fmla="*/ 1 h 9"/>
                <a:gd name="T10" fmla="*/ 4 w 9"/>
                <a:gd name="T11" fmla="*/ 1 h 9"/>
                <a:gd name="T12" fmla="*/ 9 w 9"/>
                <a:gd name="T13" fmla="*/ 5 h 9"/>
                <a:gd name="T14" fmla="*/ 9 w 9"/>
                <a:gd name="T15" fmla="*/ 9 h 9"/>
                <a:gd name="T16" fmla="*/ 7 w 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9"/>
                  </a:moveTo>
                  <a:lnTo>
                    <a:pt x="7" y="9"/>
                  </a:lnTo>
                  <a:cubicBezTo>
                    <a:pt x="6" y="9"/>
                    <a:pt x="6" y="9"/>
                    <a:pt x="5" y="9"/>
                  </a:cubicBezTo>
                  <a:lnTo>
                    <a:pt x="1" y="4"/>
                  </a:lnTo>
                  <a:cubicBezTo>
                    <a:pt x="0" y="3"/>
                    <a:pt x="0" y="2"/>
                    <a:pt x="1" y="1"/>
                  </a:cubicBezTo>
                  <a:cubicBezTo>
                    <a:pt x="1" y="0"/>
                    <a:pt x="3" y="0"/>
                    <a:pt x="4" y="1"/>
                  </a:cubicBezTo>
                  <a:lnTo>
                    <a:pt x="9" y="5"/>
                  </a:lnTo>
                  <a:cubicBezTo>
                    <a:pt x="9" y="6"/>
                    <a:pt x="9" y="8"/>
                    <a:pt x="9" y="9"/>
                  </a:cubicBezTo>
                  <a:cubicBezTo>
                    <a:pt x="8" y="9"/>
                    <a:pt x="8" y="9"/>
                    <a:pt x="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 name="Freeform 148">
              <a:extLst>
                <a:ext uri="{FF2B5EF4-FFF2-40B4-BE49-F238E27FC236}">
                  <a16:creationId xmlns:a16="http://schemas.microsoft.com/office/drawing/2014/main" id="{814D10ED-0FCE-3B41-ADC2-95457FC11836}"/>
                </a:ext>
              </a:extLst>
            </p:cNvPr>
            <p:cNvSpPr>
              <a:spLocks/>
            </p:cNvSpPr>
            <p:nvPr/>
          </p:nvSpPr>
          <p:spPr bwMode="auto">
            <a:xfrm>
              <a:off x="3208" y="2493"/>
              <a:ext cx="5" cy="6"/>
            </a:xfrm>
            <a:custGeom>
              <a:avLst/>
              <a:gdLst>
                <a:gd name="T0" fmla="*/ 7 w 9"/>
                <a:gd name="T1" fmla="*/ 10 h 10"/>
                <a:gd name="T2" fmla="*/ 7 w 9"/>
                <a:gd name="T3" fmla="*/ 10 h 10"/>
                <a:gd name="T4" fmla="*/ 5 w 9"/>
                <a:gd name="T5" fmla="*/ 9 h 10"/>
                <a:gd name="T6" fmla="*/ 0 w 9"/>
                <a:gd name="T7" fmla="*/ 4 h 10"/>
                <a:gd name="T8" fmla="*/ 1 w 9"/>
                <a:gd name="T9" fmla="*/ 1 h 10"/>
                <a:gd name="T10" fmla="*/ 4 w 9"/>
                <a:gd name="T11" fmla="*/ 1 h 10"/>
                <a:gd name="T12" fmla="*/ 8 w 9"/>
                <a:gd name="T13" fmla="*/ 6 h 10"/>
                <a:gd name="T14" fmla="*/ 8 w 9"/>
                <a:gd name="T15" fmla="*/ 9 h 10"/>
                <a:gd name="T16" fmla="*/ 7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7" y="10"/>
                  </a:moveTo>
                  <a:lnTo>
                    <a:pt x="7" y="10"/>
                  </a:lnTo>
                  <a:cubicBezTo>
                    <a:pt x="6" y="10"/>
                    <a:pt x="5" y="9"/>
                    <a:pt x="5" y="9"/>
                  </a:cubicBezTo>
                  <a:lnTo>
                    <a:pt x="0" y="4"/>
                  </a:lnTo>
                  <a:cubicBezTo>
                    <a:pt x="0" y="3"/>
                    <a:pt x="0" y="2"/>
                    <a:pt x="1" y="1"/>
                  </a:cubicBezTo>
                  <a:cubicBezTo>
                    <a:pt x="1" y="0"/>
                    <a:pt x="3" y="0"/>
                    <a:pt x="4" y="1"/>
                  </a:cubicBezTo>
                  <a:lnTo>
                    <a:pt x="8" y="6"/>
                  </a:lnTo>
                  <a:cubicBezTo>
                    <a:pt x="9" y="7"/>
                    <a:pt x="9" y="8"/>
                    <a:pt x="8" y="9"/>
                  </a:cubicBezTo>
                  <a:cubicBezTo>
                    <a:pt x="8" y="10"/>
                    <a:pt x="7" y="10"/>
                    <a:pt x="7"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8" name="Freeform 149">
              <a:extLst>
                <a:ext uri="{FF2B5EF4-FFF2-40B4-BE49-F238E27FC236}">
                  <a16:creationId xmlns:a16="http://schemas.microsoft.com/office/drawing/2014/main" id="{20B5A652-B07B-B14E-8B2A-13141F990209}"/>
                </a:ext>
              </a:extLst>
            </p:cNvPr>
            <p:cNvSpPr>
              <a:spLocks/>
            </p:cNvSpPr>
            <p:nvPr/>
          </p:nvSpPr>
          <p:spPr bwMode="auto">
            <a:xfrm>
              <a:off x="3247" y="2496"/>
              <a:ext cx="6" cy="6"/>
            </a:xfrm>
            <a:custGeom>
              <a:avLst/>
              <a:gdLst>
                <a:gd name="T0" fmla="*/ 2 w 9"/>
                <a:gd name="T1" fmla="*/ 9 h 9"/>
                <a:gd name="T2" fmla="*/ 2 w 9"/>
                <a:gd name="T3" fmla="*/ 9 h 9"/>
                <a:gd name="T4" fmla="*/ 1 w 9"/>
                <a:gd name="T5" fmla="*/ 8 h 9"/>
                <a:gd name="T6" fmla="*/ 1 w 9"/>
                <a:gd name="T7" fmla="*/ 5 h 9"/>
                <a:gd name="T8" fmla="*/ 5 w 9"/>
                <a:gd name="T9" fmla="*/ 1 h 9"/>
                <a:gd name="T10" fmla="*/ 9 w 9"/>
                <a:gd name="T11" fmla="*/ 1 h 9"/>
                <a:gd name="T12" fmla="*/ 9 w 9"/>
                <a:gd name="T13" fmla="*/ 4 h 9"/>
                <a:gd name="T14" fmla="*/ 4 w 9"/>
                <a:gd name="T15" fmla="*/ 9 h 9"/>
                <a:gd name="T16" fmla="*/ 2 w 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2" y="9"/>
                  </a:moveTo>
                  <a:lnTo>
                    <a:pt x="2" y="9"/>
                  </a:lnTo>
                  <a:cubicBezTo>
                    <a:pt x="2" y="9"/>
                    <a:pt x="1" y="9"/>
                    <a:pt x="1" y="8"/>
                  </a:cubicBezTo>
                  <a:cubicBezTo>
                    <a:pt x="0" y="8"/>
                    <a:pt x="0" y="6"/>
                    <a:pt x="1" y="5"/>
                  </a:cubicBezTo>
                  <a:lnTo>
                    <a:pt x="5" y="1"/>
                  </a:lnTo>
                  <a:cubicBezTo>
                    <a:pt x="6" y="0"/>
                    <a:pt x="8" y="0"/>
                    <a:pt x="9" y="1"/>
                  </a:cubicBezTo>
                  <a:cubicBezTo>
                    <a:pt x="9" y="2"/>
                    <a:pt x="9" y="3"/>
                    <a:pt x="9" y="4"/>
                  </a:cubicBezTo>
                  <a:lnTo>
                    <a:pt x="4" y="9"/>
                  </a:lnTo>
                  <a:cubicBezTo>
                    <a:pt x="3" y="9"/>
                    <a:pt x="3" y="9"/>
                    <a:pt x="2"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9" name="Freeform 150">
              <a:extLst>
                <a:ext uri="{FF2B5EF4-FFF2-40B4-BE49-F238E27FC236}">
                  <a16:creationId xmlns:a16="http://schemas.microsoft.com/office/drawing/2014/main" id="{25CD74E4-3B09-AD4A-8204-F3CA45872163}"/>
                </a:ext>
              </a:extLst>
            </p:cNvPr>
            <p:cNvSpPr>
              <a:spLocks/>
            </p:cNvSpPr>
            <p:nvPr/>
          </p:nvSpPr>
          <p:spPr bwMode="auto">
            <a:xfrm>
              <a:off x="3244" y="2493"/>
              <a:ext cx="7" cy="6"/>
            </a:xfrm>
            <a:custGeom>
              <a:avLst/>
              <a:gdLst>
                <a:gd name="T0" fmla="*/ 3 w 10"/>
                <a:gd name="T1" fmla="*/ 10 h 10"/>
                <a:gd name="T2" fmla="*/ 3 w 10"/>
                <a:gd name="T3" fmla="*/ 10 h 10"/>
                <a:gd name="T4" fmla="*/ 1 w 10"/>
                <a:gd name="T5" fmla="*/ 9 h 10"/>
                <a:gd name="T6" fmla="*/ 1 w 10"/>
                <a:gd name="T7" fmla="*/ 6 h 10"/>
                <a:gd name="T8" fmla="*/ 6 w 10"/>
                <a:gd name="T9" fmla="*/ 1 h 10"/>
                <a:gd name="T10" fmla="*/ 9 w 10"/>
                <a:gd name="T11" fmla="*/ 1 h 10"/>
                <a:gd name="T12" fmla="*/ 9 w 10"/>
                <a:gd name="T13" fmla="*/ 4 h 10"/>
                <a:gd name="T14" fmla="*/ 4 w 10"/>
                <a:gd name="T15" fmla="*/ 9 h 10"/>
                <a:gd name="T16" fmla="*/ 3 w 1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3" y="10"/>
                  </a:moveTo>
                  <a:lnTo>
                    <a:pt x="3" y="10"/>
                  </a:lnTo>
                  <a:cubicBezTo>
                    <a:pt x="2" y="10"/>
                    <a:pt x="2" y="9"/>
                    <a:pt x="1" y="9"/>
                  </a:cubicBezTo>
                  <a:cubicBezTo>
                    <a:pt x="0" y="8"/>
                    <a:pt x="0" y="7"/>
                    <a:pt x="1" y="6"/>
                  </a:cubicBezTo>
                  <a:lnTo>
                    <a:pt x="6" y="1"/>
                  </a:lnTo>
                  <a:cubicBezTo>
                    <a:pt x="6" y="0"/>
                    <a:pt x="8" y="0"/>
                    <a:pt x="9" y="1"/>
                  </a:cubicBezTo>
                  <a:cubicBezTo>
                    <a:pt x="10" y="2"/>
                    <a:pt x="10" y="3"/>
                    <a:pt x="9" y="4"/>
                  </a:cubicBezTo>
                  <a:lnTo>
                    <a:pt x="4" y="9"/>
                  </a:lnTo>
                  <a:cubicBezTo>
                    <a:pt x="4" y="9"/>
                    <a:pt x="3" y="10"/>
                    <a:pt x="3"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160" name="Freeform 154">
            <a:extLst>
              <a:ext uri="{FF2B5EF4-FFF2-40B4-BE49-F238E27FC236}">
                <a16:creationId xmlns:a16="http://schemas.microsoft.com/office/drawing/2014/main" id="{BFA6589B-A859-BF48-8589-1B4B91CD4550}"/>
              </a:ext>
            </a:extLst>
          </p:cNvPr>
          <p:cNvSpPr>
            <a:spLocks/>
          </p:cNvSpPr>
          <p:nvPr userDrawn="1"/>
        </p:nvSpPr>
        <p:spPr bwMode="auto">
          <a:xfrm>
            <a:off x="5580063" y="3935420"/>
            <a:ext cx="231775" cy="268288"/>
          </a:xfrm>
          <a:custGeom>
            <a:avLst/>
            <a:gdLst>
              <a:gd name="T0" fmla="*/ 226 w 226"/>
              <a:gd name="T1" fmla="*/ 88 h 263"/>
              <a:gd name="T2" fmla="*/ 226 w 226"/>
              <a:gd name="T3" fmla="*/ 88 h 263"/>
              <a:gd name="T4" fmla="*/ 189 w 226"/>
              <a:gd name="T5" fmla="*/ 52 h 263"/>
              <a:gd name="T6" fmla="*/ 153 w 226"/>
              <a:gd name="T7" fmla="*/ 88 h 263"/>
              <a:gd name="T8" fmla="*/ 181 w 226"/>
              <a:gd name="T9" fmla="*/ 123 h 263"/>
              <a:gd name="T10" fmla="*/ 181 w 226"/>
              <a:gd name="T11" fmla="*/ 125 h 263"/>
              <a:gd name="T12" fmla="*/ 181 w 226"/>
              <a:gd name="T13" fmla="*/ 195 h 263"/>
              <a:gd name="T14" fmla="*/ 129 w 226"/>
              <a:gd name="T15" fmla="*/ 247 h 263"/>
              <a:gd name="T16" fmla="*/ 76 w 226"/>
              <a:gd name="T17" fmla="*/ 195 h 263"/>
              <a:gd name="T18" fmla="*/ 76 w 226"/>
              <a:gd name="T19" fmla="*/ 185 h 263"/>
              <a:gd name="T20" fmla="*/ 137 w 226"/>
              <a:gd name="T21" fmla="*/ 126 h 263"/>
              <a:gd name="T22" fmla="*/ 137 w 226"/>
              <a:gd name="T23" fmla="*/ 49 h 263"/>
              <a:gd name="T24" fmla="*/ 112 w 226"/>
              <a:gd name="T25" fmla="*/ 11 h 263"/>
              <a:gd name="T26" fmla="*/ 96 w 226"/>
              <a:gd name="T27" fmla="*/ 0 h 263"/>
              <a:gd name="T28" fmla="*/ 79 w 226"/>
              <a:gd name="T29" fmla="*/ 16 h 263"/>
              <a:gd name="T30" fmla="*/ 96 w 226"/>
              <a:gd name="T31" fmla="*/ 33 h 263"/>
              <a:gd name="T32" fmla="*/ 108 w 226"/>
              <a:gd name="T33" fmla="*/ 27 h 263"/>
              <a:gd name="T34" fmla="*/ 121 w 226"/>
              <a:gd name="T35" fmla="*/ 49 h 263"/>
              <a:gd name="T36" fmla="*/ 121 w 226"/>
              <a:gd name="T37" fmla="*/ 125 h 263"/>
              <a:gd name="T38" fmla="*/ 68 w 226"/>
              <a:gd name="T39" fmla="*/ 169 h 263"/>
              <a:gd name="T40" fmla="*/ 16 w 226"/>
              <a:gd name="T41" fmla="*/ 125 h 263"/>
              <a:gd name="T42" fmla="*/ 16 w 226"/>
              <a:gd name="T43" fmla="*/ 49 h 263"/>
              <a:gd name="T44" fmla="*/ 28 w 226"/>
              <a:gd name="T45" fmla="*/ 27 h 263"/>
              <a:gd name="T46" fmla="*/ 41 w 226"/>
              <a:gd name="T47" fmla="*/ 33 h 263"/>
              <a:gd name="T48" fmla="*/ 58 w 226"/>
              <a:gd name="T49" fmla="*/ 16 h 263"/>
              <a:gd name="T50" fmla="*/ 41 w 226"/>
              <a:gd name="T51" fmla="*/ 0 h 263"/>
              <a:gd name="T52" fmla="*/ 24 w 226"/>
              <a:gd name="T53" fmla="*/ 11 h 263"/>
              <a:gd name="T54" fmla="*/ 0 w 226"/>
              <a:gd name="T55" fmla="*/ 49 h 263"/>
              <a:gd name="T56" fmla="*/ 0 w 226"/>
              <a:gd name="T57" fmla="*/ 126 h 263"/>
              <a:gd name="T58" fmla="*/ 60 w 226"/>
              <a:gd name="T59" fmla="*/ 185 h 263"/>
              <a:gd name="T60" fmla="*/ 60 w 226"/>
              <a:gd name="T61" fmla="*/ 195 h 263"/>
              <a:gd name="T62" fmla="*/ 129 w 226"/>
              <a:gd name="T63" fmla="*/ 263 h 263"/>
              <a:gd name="T64" fmla="*/ 198 w 226"/>
              <a:gd name="T65" fmla="*/ 195 h 263"/>
              <a:gd name="T66" fmla="*/ 198 w 226"/>
              <a:gd name="T67" fmla="*/ 125 h 263"/>
              <a:gd name="T68" fmla="*/ 197 w 226"/>
              <a:gd name="T69" fmla="*/ 123 h 263"/>
              <a:gd name="T70" fmla="*/ 226 w 226"/>
              <a:gd name="T71"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6" h="263">
                <a:moveTo>
                  <a:pt x="226" y="88"/>
                </a:moveTo>
                <a:lnTo>
                  <a:pt x="226" y="88"/>
                </a:lnTo>
                <a:cubicBezTo>
                  <a:pt x="226" y="68"/>
                  <a:pt x="209" y="52"/>
                  <a:pt x="189" y="52"/>
                </a:cubicBezTo>
                <a:cubicBezTo>
                  <a:pt x="169" y="52"/>
                  <a:pt x="153" y="68"/>
                  <a:pt x="153" y="88"/>
                </a:cubicBezTo>
                <a:cubicBezTo>
                  <a:pt x="153" y="105"/>
                  <a:pt x="165" y="119"/>
                  <a:pt x="181" y="123"/>
                </a:cubicBezTo>
                <a:cubicBezTo>
                  <a:pt x="181" y="124"/>
                  <a:pt x="181" y="124"/>
                  <a:pt x="181" y="125"/>
                </a:cubicBezTo>
                <a:lnTo>
                  <a:pt x="181" y="195"/>
                </a:lnTo>
                <a:cubicBezTo>
                  <a:pt x="181" y="224"/>
                  <a:pt x="158" y="247"/>
                  <a:pt x="129" y="247"/>
                </a:cubicBezTo>
                <a:cubicBezTo>
                  <a:pt x="100" y="247"/>
                  <a:pt x="76" y="224"/>
                  <a:pt x="76" y="195"/>
                </a:cubicBezTo>
                <a:lnTo>
                  <a:pt x="76" y="185"/>
                </a:lnTo>
                <a:cubicBezTo>
                  <a:pt x="106" y="181"/>
                  <a:pt x="137" y="147"/>
                  <a:pt x="137" y="126"/>
                </a:cubicBezTo>
                <a:lnTo>
                  <a:pt x="137" y="49"/>
                </a:lnTo>
                <a:cubicBezTo>
                  <a:pt x="137" y="32"/>
                  <a:pt x="127" y="17"/>
                  <a:pt x="112" y="11"/>
                </a:cubicBezTo>
                <a:cubicBezTo>
                  <a:pt x="110" y="5"/>
                  <a:pt x="103" y="0"/>
                  <a:pt x="96" y="0"/>
                </a:cubicBezTo>
                <a:cubicBezTo>
                  <a:pt x="86" y="0"/>
                  <a:pt x="79" y="7"/>
                  <a:pt x="79" y="16"/>
                </a:cubicBezTo>
                <a:cubicBezTo>
                  <a:pt x="79" y="25"/>
                  <a:pt x="86" y="33"/>
                  <a:pt x="96" y="33"/>
                </a:cubicBezTo>
                <a:cubicBezTo>
                  <a:pt x="101" y="33"/>
                  <a:pt x="105" y="31"/>
                  <a:pt x="108" y="27"/>
                </a:cubicBezTo>
                <a:cubicBezTo>
                  <a:pt x="116" y="32"/>
                  <a:pt x="121" y="40"/>
                  <a:pt x="121" y="49"/>
                </a:cubicBezTo>
                <a:lnTo>
                  <a:pt x="121" y="125"/>
                </a:lnTo>
                <a:cubicBezTo>
                  <a:pt x="121" y="136"/>
                  <a:pt x="93" y="169"/>
                  <a:pt x="68" y="169"/>
                </a:cubicBezTo>
                <a:cubicBezTo>
                  <a:pt x="44" y="169"/>
                  <a:pt x="16" y="136"/>
                  <a:pt x="16" y="125"/>
                </a:cubicBezTo>
                <a:lnTo>
                  <a:pt x="16" y="49"/>
                </a:lnTo>
                <a:cubicBezTo>
                  <a:pt x="16" y="40"/>
                  <a:pt x="21" y="32"/>
                  <a:pt x="28" y="27"/>
                </a:cubicBezTo>
                <a:cubicBezTo>
                  <a:pt x="31" y="31"/>
                  <a:pt x="36" y="33"/>
                  <a:pt x="41" y="33"/>
                </a:cubicBezTo>
                <a:cubicBezTo>
                  <a:pt x="50" y="33"/>
                  <a:pt x="58" y="25"/>
                  <a:pt x="58" y="16"/>
                </a:cubicBezTo>
                <a:cubicBezTo>
                  <a:pt x="58" y="7"/>
                  <a:pt x="50" y="0"/>
                  <a:pt x="41" y="0"/>
                </a:cubicBezTo>
                <a:cubicBezTo>
                  <a:pt x="33" y="0"/>
                  <a:pt x="27" y="5"/>
                  <a:pt x="24" y="11"/>
                </a:cubicBezTo>
                <a:cubicBezTo>
                  <a:pt x="10" y="17"/>
                  <a:pt x="0" y="32"/>
                  <a:pt x="0" y="49"/>
                </a:cubicBezTo>
                <a:lnTo>
                  <a:pt x="0" y="126"/>
                </a:lnTo>
                <a:cubicBezTo>
                  <a:pt x="0" y="147"/>
                  <a:pt x="31" y="181"/>
                  <a:pt x="60" y="185"/>
                </a:cubicBezTo>
                <a:lnTo>
                  <a:pt x="60" y="195"/>
                </a:lnTo>
                <a:cubicBezTo>
                  <a:pt x="60" y="233"/>
                  <a:pt x="91" y="263"/>
                  <a:pt x="129" y="263"/>
                </a:cubicBezTo>
                <a:cubicBezTo>
                  <a:pt x="167" y="263"/>
                  <a:pt x="198" y="233"/>
                  <a:pt x="198" y="195"/>
                </a:cubicBezTo>
                <a:lnTo>
                  <a:pt x="198" y="125"/>
                </a:lnTo>
                <a:cubicBezTo>
                  <a:pt x="198" y="124"/>
                  <a:pt x="198" y="124"/>
                  <a:pt x="197" y="123"/>
                </a:cubicBezTo>
                <a:cubicBezTo>
                  <a:pt x="214" y="119"/>
                  <a:pt x="226" y="105"/>
                  <a:pt x="226" y="8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nvGrpSpPr>
          <p:cNvPr id="161" name="Group 157">
            <a:extLst>
              <a:ext uri="{FF2B5EF4-FFF2-40B4-BE49-F238E27FC236}">
                <a16:creationId xmlns:a16="http://schemas.microsoft.com/office/drawing/2014/main" id="{FD0D2B5F-5F2B-7B40-8AA3-56C39566FB6D}"/>
              </a:ext>
            </a:extLst>
          </p:cNvPr>
          <p:cNvGrpSpPr>
            <a:grpSpLocks noChangeAspect="1"/>
          </p:cNvGrpSpPr>
          <p:nvPr userDrawn="1"/>
        </p:nvGrpSpPr>
        <p:grpSpPr bwMode="auto">
          <a:xfrm>
            <a:off x="6100774" y="3932245"/>
            <a:ext cx="271463" cy="271463"/>
            <a:chOff x="3843" y="2477"/>
            <a:chExt cx="171" cy="171"/>
          </a:xfrm>
          <a:solidFill>
            <a:schemeClr val="accent6"/>
          </a:solidFill>
        </p:grpSpPr>
        <p:sp>
          <p:nvSpPr>
            <p:cNvPr id="162" name="Freeform 158">
              <a:extLst>
                <a:ext uri="{FF2B5EF4-FFF2-40B4-BE49-F238E27FC236}">
                  <a16:creationId xmlns:a16="http://schemas.microsoft.com/office/drawing/2014/main" id="{0DA20CAB-1E74-E147-B818-6F2093B7B5A8}"/>
                </a:ext>
              </a:extLst>
            </p:cNvPr>
            <p:cNvSpPr>
              <a:spLocks/>
            </p:cNvSpPr>
            <p:nvPr/>
          </p:nvSpPr>
          <p:spPr bwMode="auto">
            <a:xfrm>
              <a:off x="3843" y="2477"/>
              <a:ext cx="171" cy="105"/>
            </a:xfrm>
            <a:custGeom>
              <a:avLst/>
              <a:gdLst>
                <a:gd name="T0" fmla="*/ 48 w 267"/>
                <a:gd name="T1" fmla="*/ 114 h 164"/>
                <a:gd name="T2" fmla="*/ 48 w 267"/>
                <a:gd name="T3" fmla="*/ 114 h 164"/>
                <a:gd name="T4" fmla="*/ 52 w 267"/>
                <a:gd name="T5" fmla="*/ 91 h 164"/>
                <a:gd name="T6" fmla="*/ 56 w 267"/>
                <a:gd name="T7" fmla="*/ 76 h 164"/>
                <a:gd name="T8" fmla="*/ 66 w 267"/>
                <a:gd name="T9" fmla="*/ 70 h 164"/>
                <a:gd name="T10" fmla="*/ 71 w 267"/>
                <a:gd name="T11" fmla="*/ 74 h 164"/>
                <a:gd name="T12" fmla="*/ 75 w 267"/>
                <a:gd name="T13" fmla="*/ 89 h 164"/>
                <a:gd name="T14" fmla="*/ 77 w 267"/>
                <a:gd name="T15" fmla="*/ 108 h 164"/>
                <a:gd name="T16" fmla="*/ 78 w 267"/>
                <a:gd name="T17" fmla="*/ 131 h 164"/>
                <a:gd name="T18" fmla="*/ 80 w 267"/>
                <a:gd name="T19" fmla="*/ 152 h 164"/>
                <a:gd name="T20" fmla="*/ 82 w 267"/>
                <a:gd name="T21" fmla="*/ 163 h 164"/>
                <a:gd name="T22" fmla="*/ 82 w 267"/>
                <a:gd name="T23" fmla="*/ 164 h 164"/>
                <a:gd name="T24" fmla="*/ 83 w 267"/>
                <a:gd name="T25" fmla="*/ 164 h 164"/>
                <a:gd name="T26" fmla="*/ 84 w 267"/>
                <a:gd name="T27" fmla="*/ 157 h 164"/>
                <a:gd name="T28" fmla="*/ 87 w 267"/>
                <a:gd name="T29" fmla="*/ 134 h 164"/>
                <a:gd name="T30" fmla="*/ 88 w 267"/>
                <a:gd name="T31" fmla="*/ 120 h 164"/>
                <a:gd name="T32" fmla="*/ 91 w 267"/>
                <a:gd name="T33" fmla="*/ 98 h 164"/>
                <a:gd name="T34" fmla="*/ 92 w 267"/>
                <a:gd name="T35" fmla="*/ 95 h 164"/>
                <a:gd name="T36" fmla="*/ 98 w 267"/>
                <a:gd name="T37" fmla="*/ 91 h 164"/>
                <a:gd name="T38" fmla="*/ 103 w 267"/>
                <a:gd name="T39" fmla="*/ 95 h 164"/>
                <a:gd name="T40" fmla="*/ 106 w 267"/>
                <a:gd name="T41" fmla="*/ 104 h 164"/>
                <a:gd name="T42" fmla="*/ 107 w 267"/>
                <a:gd name="T43" fmla="*/ 112 h 164"/>
                <a:gd name="T44" fmla="*/ 109 w 267"/>
                <a:gd name="T45" fmla="*/ 113 h 164"/>
                <a:gd name="T46" fmla="*/ 109 w 267"/>
                <a:gd name="T47" fmla="*/ 112 h 164"/>
                <a:gd name="T48" fmla="*/ 111 w 267"/>
                <a:gd name="T49" fmla="*/ 97 h 164"/>
                <a:gd name="T50" fmla="*/ 114 w 267"/>
                <a:gd name="T51" fmla="*/ 91 h 164"/>
                <a:gd name="T52" fmla="*/ 123 w 267"/>
                <a:gd name="T53" fmla="*/ 91 h 164"/>
                <a:gd name="T54" fmla="*/ 126 w 267"/>
                <a:gd name="T55" fmla="*/ 100 h 164"/>
                <a:gd name="T56" fmla="*/ 129 w 267"/>
                <a:gd name="T57" fmla="*/ 113 h 164"/>
                <a:gd name="T58" fmla="*/ 133 w 267"/>
                <a:gd name="T59" fmla="*/ 117 h 164"/>
                <a:gd name="T60" fmla="*/ 256 w 267"/>
                <a:gd name="T61" fmla="*/ 117 h 164"/>
                <a:gd name="T62" fmla="*/ 262 w 267"/>
                <a:gd name="T63" fmla="*/ 100 h 164"/>
                <a:gd name="T64" fmla="*/ 262 w 267"/>
                <a:gd name="T65" fmla="*/ 57 h 164"/>
                <a:gd name="T66" fmla="*/ 251 w 267"/>
                <a:gd name="T67" fmla="*/ 32 h 164"/>
                <a:gd name="T68" fmla="*/ 251 w 267"/>
                <a:gd name="T69" fmla="*/ 33 h 164"/>
                <a:gd name="T70" fmla="*/ 240 w 267"/>
                <a:gd name="T71" fmla="*/ 21 h 164"/>
                <a:gd name="T72" fmla="*/ 236 w 267"/>
                <a:gd name="T73" fmla="*/ 18 h 164"/>
                <a:gd name="T74" fmla="*/ 199 w 267"/>
                <a:gd name="T75" fmla="*/ 6 h 164"/>
                <a:gd name="T76" fmla="*/ 168 w 267"/>
                <a:gd name="T77" fmla="*/ 13 h 164"/>
                <a:gd name="T78" fmla="*/ 137 w 267"/>
                <a:gd name="T79" fmla="*/ 36 h 164"/>
                <a:gd name="T80" fmla="*/ 128 w 267"/>
                <a:gd name="T81" fmla="*/ 35 h 164"/>
                <a:gd name="T82" fmla="*/ 91 w 267"/>
                <a:gd name="T83" fmla="*/ 10 h 164"/>
                <a:gd name="T84" fmla="*/ 44 w 267"/>
                <a:gd name="T85" fmla="*/ 6 h 164"/>
                <a:gd name="T86" fmla="*/ 0 w 267"/>
                <a:gd name="T87" fmla="*/ 71 h 164"/>
                <a:gd name="T88" fmla="*/ 8 w 267"/>
                <a:gd name="T89" fmla="*/ 117 h 164"/>
                <a:gd name="T90" fmla="*/ 45 w 267"/>
                <a:gd name="T91" fmla="*/ 117 h 164"/>
                <a:gd name="T92" fmla="*/ 48 w 267"/>
                <a:gd name="T93"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7" h="164">
                  <a:moveTo>
                    <a:pt x="48" y="114"/>
                  </a:moveTo>
                  <a:lnTo>
                    <a:pt x="48" y="114"/>
                  </a:lnTo>
                  <a:cubicBezTo>
                    <a:pt x="49" y="107"/>
                    <a:pt x="50" y="99"/>
                    <a:pt x="52" y="91"/>
                  </a:cubicBezTo>
                  <a:cubicBezTo>
                    <a:pt x="53" y="86"/>
                    <a:pt x="54" y="81"/>
                    <a:pt x="56" y="76"/>
                  </a:cubicBezTo>
                  <a:cubicBezTo>
                    <a:pt x="58" y="71"/>
                    <a:pt x="62" y="69"/>
                    <a:pt x="66" y="70"/>
                  </a:cubicBezTo>
                  <a:cubicBezTo>
                    <a:pt x="68" y="70"/>
                    <a:pt x="70" y="72"/>
                    <a:pt x="71" y="74"/>
                  </a:cubicBezTo>
                  <a:cubicBezTo>
                    <a:pt x="72" y="79"/>
                    <a:pt x="74" y="84"/>
                    <a:pt x="75" y="89"/>
                  </a:cubicBezTo>
                  <a:cubicBezTo>
                    <a:pt x="76" y="95"/>
                    <a:pt x="76" y="102"/>
                    <a:pt x="77" y="108"/>
                  </a:cubicBezTo>
                  <a:cubicBezTo>
                    <a:pt x="77" y="116"/>
                    <a:pt x="78" y="123"/>
                    <a:pt x="78" y="131"/>
                  </a:cubicBezTo>
                  <a:cubicBezTo>
                    <a:pt x="79" y="138"/>
                    <a:pt x="80" y="145"/>
                    <a:pt x="80" y="152"/>
                  </a:cubicBezTo>
                  <a:cubicBezTo>
                    <a:pt x="81" y="155"/>
                    <a:pt x="81" y="159"/>
                    <a:pt x="82" y="163"/>
                  </a:cubicBezTo>
                  <a:cubicBezTo>
                    <a:pt x="82" y="164"/>
                    <a:pt x="82" y="164"/>
                    <a:pt x="82" y="164"/>
                  </a:cubicBezTo>
                  <a:cubicBezTo>
                    <a:pt x="83" y="164"/>
                    <a:pt x="83" y="164"/>
                    <a:pt x="83" y="164"/>
                  </a:cubicBezTo>
                  <a:cubicBezTo>
                    <a:pt x="83" y="162"/>
                    <a:pt x="84" y="160"/>
                    <a:pt x="84" y="157"/>
                  </a:cubicBezTo>
                  <a:cubicBezTo>
                    <a:pt x="85" y="149"/>
                    <a:pt x="86" y="142"/>
                    <a:pt x="87" y="134"/>
                  </a:cubicBezTo>
                  <a:cubicBezTo>
                    <a:pt x="87" y="129"/>
                    <a:pt x="88" y="125"/>
                    <a:pt x="88" y="120"/>
                  </a:cubicBezTo>
                  <a:cubicBezTo>
                    <a:pt x="88" y="113"/>
                    <a:pt x="89" y="106"/>
                    <a:pt x="91" y="98"/>
                  </a:cubicBezTo>
                  <a:cubicBezTo>
                    <a:pt x="91" y="97"/>
                    <a:pt x="92" y="96"/>
                    <a:pt x="92" y="95"/>
                  </a:cubicBezTo>
                  <a:cubicBezTo>
                    <a:pt x="93" y="92"/>
                    <a:pt x="95" y="91"/>
                    <a:pt x="98" y="91"/>
                  </a:cubicBezTo>
                  <a:cubicBezTo>
                    <a:pt x="100" y="92"/>
                    <a:pt x="102" y="93"/>
                    <a:pt x="103" y="95"/>
                  </a:cubicBezTo>
                  <a:cubicBezTo>
                    <a:pt x="104" y="98"/>
                    <a:pt x="105" y="101"/>
                    <a:pt x="106" y="104"/>
                  </a:cubicBezTo>
                  <a:cubicBezTo>
                    <a:pt x="107" y="107"/>
                    <a:pt x="107" y="109"/>
                    <a:pt x="107" y="112"/>
                  </a:cubicBezTo>
                  <a:cubicBezTo>
                    <a:pt x="107" y="112"/>
                    <a:pt x="108" y="113"/>
                    <a:pt x="109" y="113"/>
                  </a:cubicBezTo>
                  <a:cubicBezTo>
                    <a:pt x="109" y="113"/>
                    <a:pt x="109" y="112"/>
                    <a:pt x="109" y="112"/>
                  </a:cubicBezTo>
                  <a:cubicBezTo>
                    <a:pt x="110" y="107"/>
                    <a:pt x="110" y="102"/>
                    <a:pt x="111" y="97"/>
                  </a:cubicBezTo>
                  <a:cubicBezTo>
                    <a:pt x="112" y="95"/>
                    <a:pt x="113" y="93"/>
                    <a:pt x="114" y="91"/>
                  </a:cubicBezTo>
                  <a:cubicBezTo>
                    <a:pt x="117" y="88"/>
                    <a:pt x="121" y="88"/>
                    <a:pt x="123" y="91"/>
                  </a:cubicBezTo>
                  <a:cubicBezTo>
                    <a:pt x="125" y="94"/>
                    <a:pt x="126" y="97"/>
                    <a:pt x="126" y="100"/>
                  </a:cubicBezTo>
                  <a:cubicBezTo>
                    <a:pt x="128" y="104"/>
                    <a:pt x="128" y="109"/>
                    <a:pt x="129" y="113"/>
                  </a:cubicBezTo>
                  <a:cubicBezTo>
                    <a:pt x="129" y="116"/>
                    <a:pt x="130" y="117"/>
                    <a:pt x="133" y="117"/>
                  </a:cubicBezTo>
                  <a:cubicBezTo>
                    <a:pt x="161" y="117"/>
                    <a:pt x="226" y="117"/>
                    <a:pt x="256" y="117"/>
                  </a:cubicBezTo>
                  <a:cubicBezTo>
                    <a:pt x="258" y="111"/>
                    <a:pt x="260" y="105"/>
                    <a:pt x="262" y="100"/>
                  </a:cubicBezTo>
                  <a:cubicBezTo>
                    <a:pt x="266" y="85"/>
                    <a:pt x="267" y="71"/>
                    <a:pt x="262" y="57"/>
                  </a:cubicBezTo>
                  <a:cubicBezTo>
                    <a:pt x="260" y="48"/>
                    <a:pt x="255" y="40"/>
                    <a:pt x="251" y="32"/>
                  </a:cubicBezTo>
                  <a:cubicBezTo>
                    <a:pt x="251" y="32"/>
                    <a:pt x="251" y="33"/>
                    <a:pt x="251" y="33"/>
                  </a:cubicBezTo>
                  <a:cubicBezTo>
                    <a:pt x="247" y="29"/>
                    <a:pt x="244" y="26"/>
                    <a:pt x="240" y="21"/>
                  </a:cubicBezTo>
                  <a:cubicBezTo>
                    <a:pt x="239" y="21"/>
                    <a:pt x="237" y="20"/>
                    <a:pt x="236" y="18"/>
                  </a:cubicBezTo>
                  <a:cubicBezTo>
                    <a:pt x="225" y="10"/>
                    <a:pt x="213" y="5"/>
                    <a:pt x="199" y="6"/>
                  </a:cubicBezTo>
                  <a:cubicBezTo>
                    <a:pt x="189" y="7"/>
                    <a:pt x="178" y="9"/>
                    <a:pt x="168" y="13"/>
                  </a:cubicBezTo>
                  <a:cubicBezTo>
                    <a:pt x="159" y="16"/>
                    <a:pt x="137" y="36"/>
                    <a:pt x="137" y="36"/>
                  </a:cubicBezTo>
                  <a:cubicBezTo>
                    <a:pt x="133" y="36"/>
                    <a:pt x="130" y="36"/>
                    <a:pt x="128" y="35"/>
                  </a:cubicBezTo>
                  <a:cubicBezTo>
                    <a:pt x="116" y="27"/>
                    <a:pt x="104" y="17"/>
                    <a:pt x="91" y="10"/>
                  </a:cubicBezTo>
                  <a:cubicBezTo>
                    <a:pt x="76" y="3"/>
                    <a:pt x="60" y="0"/>
                    <a:pt x="44" y="6"/>
                  </a:cubicBezTo>
                  <a:cubicBezTo>
                    <a:pt x="14" y="16"/>
                    <a:pt x="1" y="41"/>
                    <a:pt x="0" y="71"/>
                  </a:cubicBezTo>
                  <a:cubicBezTo>
                    <a:pt x="0" y="87"/>
                    <a:pt x="2" y="103"/>
                    <a:pt x="8" y="117"/>
                  </a:cubicBezTo>
                  <a:cubicBezTo>
                    <a:pt x="20" y="117"/>
                    <a:pt x="32" y="117"/>
                    <a:pt x="45" y="117"/>
                  </a:cubicBezTo>
                  <a:cubicBezTo>
                    <a:pt x="47" y="117"/>
                    <a:pt x="48" y="116"/>
                    <a:pt x="48" y="1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3" name="Freeform 159">
              <a:extLst>
                <a:ext uri="{FF2B5EF4-FFF2-40B4-BE49-F238E27FC236}">
                  <a16:creationId xmlns:a16="http://schemas.microsoft.com/office/drawing/2014/main" id="{9FBCBF9A-E172-0B44-AC9F-B1D2C3449206}"/>
                </a:ext>
              </a:extLst>
            </p:cNvPr>
            <p:cNvSpPr>
              <a:spLocks/>
            </p:cNvSpPr>
            <p:nvPr/>
          </p:nvSpPr>
          <p:spPr bwMode="auto">
            <a:xfrm>
              <a:off x="3851" y="2536"/>
              <a:ext cx="154" cy="112"/>
            </a:xfrm>
            <a:custGeom>
              <a:avLst/>
              <a:gdLst>
                <a:gd name="T0" fmla="*/ 111 w 239"/>
                <a:gd name="T1" fmla="*/ 35 h 174"/>
                <a:gd name="T2" fmla="*/ 111 w 239"/>
                <a:gd name="T3" fmla="*/ 35 h 174"/>
                <a:gd name="T4" fmla="*/ 106 w 239"/>
                <a:gd name="T5" fmla="*/ 35 h 174"/>
                <a:gd name="T6" fmla="*/ 104 w 239"/>
                <a:gd name="T7" fmla="*/ 47 h 174"/>
                <a:gd name="T8" fmla="*/ 102 w 239"/>
                <a:gd name="T9" fmla="*/ 58 h 174"/>
                <a:gd name="T10" fmla="*/ 97 w 239"/>
                <a:gd name="T11" fmla="*/ 63 h 174"/>
                <a:gd name="T12" fmla="*/ 90 w 239"/>
                <a:gd name="T13" fmla="*/ 59 h 174"/>
                <a:gd name="T14" fmla="*/ 88 w 239"/>
                <a:gd name="T15" fmla="*/ 51 h 174"/>
                <a:gd name="T16" fmla="*/ 85 w 239"/>
                <a:gd name="T17" fmla="*/ 37 h 174"/>
                <a:gd name="T18" fmla="*/ 84 w 239"/>
                <a:gd name="T19" fmla="*/ 41 h 174"/>
                <a:gd name="T20" fmla="*/ 80 w 239"/>
                <a:gd name="T21" fmla="*/ 75 h 174"/>
                <a:gd name="T22" fmla="*/ 76 w 239"/>
                <a:gd name="T23" fmla="*/ 93 h 174"/>
                <a:gd name="T24" fmla="*/ 68 w 239"/>
                <a:gd name="T25" fmla="*/ 98 h 174"/>
                <a:gd name="T26" fmla="*/ 62 w 239"/>
                <a:gd name="T27" fmla="*/ 91 h 174"/>
                <a:gd name="T28" fmla="*/ 58 w 239"/>
                <a:gd name="T29" fmla="*/ 70 h 174"/>
                <a:gd name="T30" fmla="*/ 55 w 239"/>
                <a:gd name="T31" fmla="*/ 45 h 174"/>
                <a:gd name="T32" fmla="*/ 54 w 239"/>
                <a:gd name="T33" fmla="*/ 28 h 174"/>
                <a:gd name="T34" fmla="*/ 52 w 239"/>
                <a:gd name="T35" fmla="*/ 6 h 174"/>
                <a:gd name="T36" fmla="*/ 52 w 239"/>
                <a:gd name="T37" fmla="*/ 2 h 174"/>
                <a:gd name="T38" fmla="*/ 51 w 239"/>
                <a:gd name="T39" fmla="*/ 0 h 174"/>
                <a:gd name="T40" fmla="*/ 50 w 239"/>
                <a:gd name="T41" fmla="*/ 0 h 174"/>
                <a:gd name="T42" fmla="*/ 49 w 239"/>
                <a:gd name="T43" fmla="*/ 4 h 174"/>
                <a:gd name="T44" fmla="*/ 47 w 239"/>
                <a:gd name="T45" fmla="*/ 18 h 174"/>
                <a:gd name="T46" fmla="*/ 45 w 239"/>
                <a:gd name="T47" fmla="*/ 33 h 174"/>
                <a:gd name="T48" fmla="*/ 42 w 239"/>
                <a:gd name="T49" fmla="*/ 36 h 174"/>
                <a:gd name="T50" fmla="*/ 0 w 239"/>
                <a:gd name="T51" fmla="*/ 36 h 174"/>
                <a:gd name="T52" fmla="*/ 7 w 239"/>
                <a:gd name="T53" fmla="*/ 48 h 174"/>
                <a:gd name="T54" fmla="*/ 40 w 239"/>
                <a:gd name="T55" fmla="*/ 97 h 174"/>
                <a:gd name="T56" fmla="*/ 65 w 239"/>
                <a:gd name="T57" fmla="*/ 125 h 174"/>
                <a:gd name="T58" fmla="*/ 101 w 239"/>
                <a:gd name="T59" fmla="*/ 160 h 174"/>
                <a:gd name="T60" fmla="*/ 118 w 239"/>
                <a:gd name="T61" fmla="*/ 174 h 174"/>
                <a:gd name="T62" fmla="*/ 123 w 239"/>
                <a:gd name="T63" fmla="*/ 170 h 174"/>
                <a:gd name="T64" fmla="*/ 173 w 239"/>
                <a:gd name="T65" fmla="*/ 123 h 174"/>
                <a:gd name="T66" fmla="*/ 191 w 239"/>
                <a:gd name="T67" fmla="*/ 103 h 174"/>
                <a:gd name="T68" fmla="*/ 215 w 239"/>
                <a:gd name="T69" fmla="*/ 74 h 174"/>
                <a:gd name="T70" fmla="*/ 239 w 239"/>
                <a:gd name="T71" fmla="*/ 35 h 174"/>
                <a:gd name="T72" fmla="*/ 136 w 239"/>
                <a:gd name="T73" fmla="*/ 35 h 174"/>
                <a:gd name="T74" fmla="*/ 111 w 239"/>
                <a:gd name="T75" fmla="*/ 3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9" h="174">
                  <a:moveTo>
                    <a:pt x="111" y="35"/>
                  </a:moveTo>
                  <a:lnTo>
                    <a:pt x="111" y="35"/>
                  </a:lnTo>
                  <a:cubicBezTo>
                    <a:pt x="110" y="35"/>
                    <a:pt x="108" y="35"/>
                    <a:pt x="106" y="35"/>
                  </a:cubicBezTo>
                  <a:cubicBezTo>
                    <a:pt x="105" y="39"/>
                    <a:pt x="105" y="43"/>
                    <a:pt x="104" y="47"/>
                  </a:cubicBezTo>
                  <a:cubicBezTo>
                    <a:pt x="104" y="51"/>
                    <a:pt x="103" y="54"/>
                    <a:pt x="102" y="58"/>
                  </a:cubicBezTo>
                  <a:cubicBezTo>
                    <a:pt x="102" y="61"/>
                    <a:pt x="99" y="63"/>
                    <a:pt x="97" y="63"/>
                  </a:cubicBezTo>
                  <a:cubicBezTo>
                    <a:pt x="94" y="63"/>
                    <a:pt x="91" y="62"/>
                    <a:pt x="90" y="59"/>
                  </a:cubicBezTo>
                  <a:cubicBezTo>
                    <a:pt x="89" y="56"/>
                    <a:pt x="88" y="54"/>
                    <a:pt x="88" y="51"/>
                  </a:cubicBezTo>
                  <a:cubicBezTo>
                    <a:pt x="87" y="46"/>
                    <a:pt x="86" y="42"/>
                    <a:pt x="85" y="37"/>
                  </a:cubicBezTo>
                  <a:cubicBezTo>
                    <a:pt x="85" y="38"/>
                    <a:pt x="84" y="39"/>
                    <a:pt x="84" y="41"/>
                  </a:cubicBezTo>
                  <a:cubicBezTo>
                    <a:pt x="83" y="52"/>
                    <a:pt x="82" y="64"/>
                    <a:pt x="80" y="75"/>
                  </a:cubicBezTo>
                  <a:cubicBezTo>
                    <a:pt x="79" y="81"/>
                    <a:pt x="78" y="87"/>
                    <a:pt x="76" y="93"/>
                  </a:cubicBezTo>
                  <a:cubicBezTo>
                    <a:pt x="75" y="97"/>
                    <a:pt x="73" y="99"/>
                    <a:pt x="68" y="98"/>
                  </a:cubicBezTo>
                  <a:cubicBezTo>
                    <a:pt x="65" y="98"/>
                    <a:pt x="63" y="96"/>
                    <a:pt x="62" y="91"/>
                  </a:cubicBezTo>
                  <a:cubicBezTo>
                    <a:pt x="61" y="84"/>
                    <a:pt x="59" y="77"/>
                    <a:pt x="58" y="70"/>
                  </a:cubicBezTo>
                  <a:cubicBezTo>
                    <a:pt x="57" y="62"/>
                    <a:pt x="56" y="54"/>
                    <a:pt x="55" y="45"/>
                  </a:cubicBezTo>
                  <a:cubicBezTo>
                    <a:pt x="55" y="40"/>
                    <a:pt x="55" y="34"/>
                    <a:pt x="54" y="28"/>
                  </a:cubicBezTo>
                  <a:cubicBezTo>
                    <a:pt x="54" y="21"/>
                    <a:pt x="53" y="13"/>
                    <a:pt x="52" y="6"/>
                  </a:cubicBezTo>
                  <a:cubicBezTo>
                    <a:pt x="52" y="4"/>
                    <a:pt x="52" y="3"/>
                    <a:pt x="52" y="2"/>
                  </a:cubicBezTo>
                  <a:cubicBezTo>
                    <a:pt x="51" y="1"/>
                    <a:pt x="51" y="0"/>
                    <a:pt x="51" y="0"/>
                  </a:cubicBezTo>
                  <a:cubicBezTo>
                    <a:pt x="50" y="0"/>
                    <a:pt x="50" y="0"/>
                    <a:pt x="50" y="0"/>
                  </a:cubicBezTo>
                  <a:cubicBezTo>
                    <a:pt x="50" y="1"/>
                    <a:pt x="49" y="3"/>
                    <a:pt x="49" y="4"/>
                  </a:cubicBezTo>
                  <a:cubicBezTo>
                    <a:pt x="48" y="9"/>
                    <a:pt x="47" y="13"/>
                    <a:pt x="47" y="18"/>
                  </a:cubicBezTo>
                  <a:cubicBezTo>
                    <a:pt x="46" y="23"/>
                    <a:pt x="45" y="28"/>
                    <a:pt x="45" y="33"/>
                  </a:cubicBezTo>
                  <a:cubicBezTo>
                    <a:pt x="44" y="35"/>
                    <a:pt x="44" y="36"/>
                    <a:pt x="42" y="36"/>
                  </a:cubicBezTo>
                  <a:cubicBezTo>
                    <a:pt x="28" y="36"/>
                    <a:pt x="14" y="36"/>
                    <a:pt x="0" y="36"/>
                  </a:cubicBezTo>
                  <a:cubicBezTo>
                    <a:pt x="2" y="40"/>
                    <a:pt x="4" y="44"/>
                    <a:pt x="7" y="48"/>
                  </a:cubicBezTo>
                  <a:cubicBezTo>
                    <a:pt x="17" y="65"/>
                    <a:pt x="29" y="81"/>
                    <a:pt x="40" y="97"/>
                  </a:cubicBezTo>
                  <a:cubicBezTo>
                    <a:pt x="43" y="101"/>
                    <a:pt x="60" y="120"/>
                    <a:pt x="65" y="125"/>
                  </a:cubicBezTo>
                  <a:cubicBezTo>
                    <a:pt x="77" y="137"/>
                    <a:pt x="89" y="148"/>
                    <a:pt x="101" y="160"/>
                  </a:cubicBezTo>
                  <a:cubicBezTo>
                    <a:pt x="106" y="165"/>
                    <a:pt x="112" y="169"/>
                    <a:pt x="118" y="174"/>
                  </a:cubicBezTo>
                  <a:cubicBezTo>
                    <a:pt x="120" y="173"/>
                    <a:pt x="121" y="171"/>
                    <a:pt x="123" y="170"/>
                  </a:cubicBezTo>
                  <a:cubicBezTo>
                    <a:pt x="140" y="154"/>
                    <a:pt x="156" y="139"/>
                    <a:pt x="173" y="123"/>
                  </a:cubicBezTo>
                  <a:cubicBezTo>
                    <a:pt x="180" y="116"/>
                    <a:pt x="190" y="103"/>
                    <a:pt x="191" y="103"/>
                  </a:cubicBezTo>
                  <a:cubicBezTo>
                    <a:pt x="199" y="93"/>
                    <a:pt x="207" y="84"/>
                    <a:pt x="215" y="74"/>
                  </a:cubicBezTo>
                  <a:cubicBezTo>
                    <a:pt x="224" y="62"/>
                    <a:pt x="232" y="49"/>
                    <a:pt x="239" y="35"/>
                  </a:cubicBezTo>
                  <a:cubicBezTo>
                    <a:pt x="214" y="35"/>
                    <a:pt x="158" y="35"/>
                    <a:pt x="136" y="35"/>
                  </a:cubicBezTo>
                  <a:cubicBezTo>
                    <a:pt x="128" y="35"/>
                    <a:pt x="120" y="35"/>
                    <a:pt x="111"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64" name="Group 162">
            <a:extLst>
              <a:ext uri="{FF2B5EF4-FFF2-40B4-BE49-F238E27FC236}">
                <a16:creationId xmlns:a16="http://schemas.microsoft.com/office/drawing/2014/main" id="{5F3CE62E-1E6C-5346-AFB9-18CBE2C199DB}"/>
              </a:ext>
            </a:extLst>
          </p:cNvPr>
          <p:cNvGrpSpPr>
            <a:grpSpLocks noChangeAspect="1"/>
          </p:cNvGrpSpPr>
          <p:nvPr userDrawn="1"/>
        </p:nvGrpSpPr>
        <p:grpSpPr bwMode="auto">
          <a:xfrm>
            <a:off x="2841634" y="3935420"/>
            <a:ext cx="160338" cy="268288"/>
            <a:chOff x="1790" y="2479"/>
            <a:chExt cx="101" cy="169"/>
          </a:xfrm>
          <a:solidFill>
            <a:schemeClr val="accent6"/>
          </a:solidFill>
        </p:grpSpPr>
        <p:sp>
          <p:nvSpPr>
            <p:cNvPr id="165" name="Freeform 163">
              <a:extLst>
                <a:ext uri="{FF2B5EF4-FFF2-40B4-BE49-F238E27FC236}">
                  <a16:creationId xmlns:a16="http://schemas.microsoft.com/office/drawing/2014/main" id="{21D37744-0CDF-5D43-B500-56B155BB49D1}"/>
                </a:ext>
              </a:extLst>
            </p:cNvPr>
            <p:cNvSpPr>
              <a:spLocks noEditPoints="1"/>
            </p:cNvSpPr>
            <p:nvPr/>
          </p:nvSpPr>
          <p:spPr bwMode="auto">
            <a:xfrm>
              <a:off x="1790" y="2512"/>
              <a:ext cx="101" cy="120"/>
            </a:xfrm>
            <a:custGeom>
              <a:avLst/>
              <a:gdLst>
                <a:gd name="T0" fmla="*/ 28 w 153"/>
                <a:gd name="T1" fmla="*/ 77 h 186"/>
                <a:gd name="T2" fmla="*/ 28 w 153"/>
                <a:gd name="T3" fmla="*/ 77 h 186"/>
                <a:gd name="T4" fmla="*/ 27 w 153"/>
                <a:gd name="T5" fmla="*/ 76 h 186"/>
                <a:gd name="T6" fmla="*/ 17 w 153"/>
                <a:gd name="T7" fmla="*/ 70 h 186"/>
                <a:gd name="T8" fmla="*/ 3 w 153"/>
                <a:gd name="T9" fmla="*/ 47 h 186"/>
                <a:gd name="T10" fmla="*/ 5 w 153"/>
                <a:gd name="T11" fmla="*/ 32 h 186"/>
                <a:gd name="T12" fmla="*/ 36 w 153"/>
                <a:gd name="T13" fmla="*/ 9 h 186"/>
                <a:gd name="T14" fmla="*/ 74 w 153"/>
                <a:gd name="T15" fmla="*/ 5 h 186"/>
                <a:gd name="T16" fmla="*/ 75 w 153"/>
                <a:gd name="T17" fmla="*/ 5 h 186"/>
                <a:gd name="T18" fmla="*/ 110 w 153"/>
                <a:gd name="T19" fmla="*/ 8 h 186"/>
                <a:gd name="T20" fmla="*/ 146 w 153"/>
                <a:gd name="T21" fmla="*/ 32 h 186"/>
                <a:gd name="T22" fmla="*/ 146 w 153"/>
                <a:gd name="T23" fmla="*/ 47 h 186"/>
                <a:gd name="T24" fmla="*/ 130 w 153"/>
                <a:gd name="T25" fmla="*/ 72 h 186"/>
                <a:gd name="T26" fmla="*/ 121 w 153"/>
                <a:gd name="T27" fmla="*/ 76 h 186"/>
                <a:gd name="T28" fmla="*/ 120 w 153"/>
                <a:gd name="T29" fmla="*/ 77 h 186"/>
                <a:gd name="T30" fmla="*/ 120 w 153"/>
                <a:gd name="T31" fmla="*/ 184 h 186"/>
                <a:gd name="T32" fmla="*/ 119 w 153"/>
                <a:gd name="T33" fmla="*/ 186 h 186"/>
                <a:gd name="T34" fmla="*/ 79 w 153"/>
                <a:gd name="T35" fmla="*/ 186 h 186"/>
                <a:gd name="T36" fmla="*/ 78 w 153"/>
                <a:gd name="T37" fmla="*/ 184 h 186"/>
                <a:gd name="T38" fmla="*/ 78 w 153"/>
                <a:gd name="T39" fmla="*/ 130 h 186"/>
                <a:gd name="T40" fmla="*/ 77 w 153"/>
                <a:gd name="T41" fmla="*/ 129 h 186"/>
                <a:gd name="T42" fmla="*/ 72 w 153"/>
                <a:gd name="T43" fmla="*/ 129 h 186"/>
                <a:gd name="T44" fmla="*/ 70 w 153"/>
                <a:gd name="T45" fmla="*/ 130 h 186"/>
                <a:gd name="T46" fmla="*/ 70 w 153"/>
                <a:gd name="T47" fmla="*/ 184 h 186"/>
                <a:gd name="T48" fmla="*/ 69 w 153"/>
                <a:gd name="T49" fmla="*/ 186 h 186"/>
                <a:gd name="T50" fmla="*/ 29 w 153"/>
                <a:gd name="T51" fmla="*/ 186 h 186"/>
                <a:gd name="T52" fmla="*/ 28 w 153"/>
                <a:gd name="T53" fmla="*/ 184 h 186"/>
                <a:gd name="T54" fmla="*/ 28 w 153"/>
                <a:gd name="T55" fmla="*/ 77 h 186"/>
                <a:gd name="T56" fmla="*/ 126 w 153"/>
                <a:gd name="T57" fmla="*/ 44 h 186"/>
                <a:gd name="T58" fmla="*/ 126 w 153"/>
                <a:gd name="T59" fmla="*/ 44 h 186"/>
                <a:gd name="T60" fmla="*/ 126 w 153"/>
                <a:gd name="T61" fmla="*/ 42 h 186"/>
                <a:gd name="T62" fmla="*/ 105 w 153"/>
                <a:gd name="T63" fmla="*/ 27 h 186"/>
                <a:gd name="T64" fmla="*/ 98 w 153"/>
                <a:gd name="T65" fmla="*/ 30 h 186"/>
                <a:gd name="T66" fmla="*/ 98 w 153"/>
                <a:gd name="T67" fmla="*/ 32 h 186"/>
                <a:gd name="T68" fmla="*/ 101 w 153"/>
                <a:gd name="T69" fmla="*/ 57 h 186"/>
                <a:gd name="T70" fmla="*/ 102 w 153"/>
                <a:gd name="T71" fmla="*/ 69 h 186"/>
                <a:gd name="T72" fmla="*/ 100 w 153"/>
                <a:gd name="T73" fmla="*/ 70 h 186"/>
                <a:gd name="T74" fmla="*/ 73 w 153"/>
                <a:gd name="T75" fmla="*/ 73 h 186"/>
                <a:gd name="T76" fmla="*/ 48 w 153"/>
                <a:gd name="T77" fmla="*/ 70 h 186"/>
                <a:gd name="T78" fmla="*/ 47 w 153"/>
                <a:gd name="T79" fmla="*/ 69 h 186"/>
                <a:gd name="T80" fmla="*/ 47 w 153"/>
                <a:gd name="T81" fmla="*/ 67 h 186"/>
                <a:gd name="T82" fmla="*/ 49 w 153"/>
                <a:gd name="T83" fmla="*/ 44 h 186"/>
                <a:gd name="T84" fmla="*/ 50 w 153"/>
                <a:gd name="T85" fmla="*/ 31 h 186"/>
                <a:gd name="T86" fmla="*/ 44 w 153"/>
                <a:gd name="T87" fmla="*/ 26 h 186"/>
                <a:gd name="T88" fmla="*/ 22 w 153"/>
                <a:gd name="T89" fmla="*/ 42 h 186"/>
                <a:gd name="T90" fmla="*/ 22 w 153"/>
                <a:gd name="T91" fmla="*/ 44 h 186"/>
                <a:gd name="T92" fmla="*/ 33 w 153"/>
                <a:gd name="T93" fmla="*/ 61 h 186"/>
                <a:gd name="T94" fmla="*/ 33 w 153"/>
                <a:gd name="T95" fmla="*/ 71 h 186"/>
                <a:gd name="T96" fmla="*/ 32 w 153"/>
                <a:gd name="T97" fmla="*/ 74 h 186"/>
                <a:gd name="T98" fmla="*/ 32 w 153"/>
                <a:gd name="T99" fmla="*/ 75 h 186"/>
                <a:gd name="T100" fmla="*/ 73 w 153"/>
                <a:gd name="T101" fmla="*/ 79 h 186"/>
                <a:gd name="T102" fmla="*/ 116 w 153"/>
                <a:gd name="T103" fmla="*/ 75 h 186"/>
                <a:gd name="T104" fmla="*/ 117 w 153"/>
                <a:gd name="T105" fmla="*/ 74 h 186"/>
                <a:gd name="T106" fmla="*/ 117 w 153"/>
                <a:gd name="T107" fmla="*/ 59 h 186"/>
                <a:gd name="T108" fmla="*/ 126 w 153"/>
                <a:gd name="T109" fmla="*/ 4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 h="186">
                  <a:moveTo>
                    <a:pt x="28" y="77"/>
                  </a:moveTo>
                  <a:lnTo>
                    <a:pt x="28" y="77"/>
                  </a:lnTo>
                  <a:cubicBezTo>
                    <a:pt x="28" y="77"/>
                    <a:pt x="27" y="76"/>
                    <a:pt x="27" y="76"/>
                  </a:cubicBezTo>
                  <a:cubicBezTo>
                    <a:pt x="22" y="76"/>
                    <a:pt x="19" y="73"/>
                    <a:pt x="17" y="70"/>
                  </a:cubicBezTo>
                  <a:cubicBezTo>
                    <a:pt x="12" y="62"/>
                    <a:pt x="8" y="55"/>
                    <a:pt x="3" y="47"/>
                  </a:cubicBezTo>
                  <a:cubicBezTo>
                    <a:pt x="0" y="41"/>
                    <a:pt x="1" y="36"/>
                    <a:pt x="5" y="32"/>
                  </a:cubicBezTo>
                  <a:cubicBezTo>
                    <a:pt x="16" y="24"/>
                    <a:pt x="26" y="17"/>
                    <a:pt x="36" y="9"/>
                  </a:cubicBezTo>
                  <a:cubicBezTo>
                    <a:pt x="47" y="1"/>
                    <a:pt x="59" y="0"/>
                    <a:pt x="74" y="5"/>
                  </a:cubicBezTo>
                  <a:cubicBezTo>
                    <a:pt x="75" y="5"/>
                    <a:pt x="75" y="5"/>
                    <a:pt x="75" y="5"/>
                  </a:cubicBezTo>
                  <a:cubicBezTo>
                    <a:pt x="88" y="0"/>
                    <a:pt x="100" y="1"/>
                    <a:pt x="110" y="8"/>
                  </a:cubicBezTo>
                  <a:cubicBezTo>
                    <a:pt x="124" y="17"/>
                    <a:pt x="132" y="22"/>
                    <a:pt x="146" y="32"/>
                  </a:cubicBezTo>
                  <a:cubicBezTo>
                    <a:pt x="153" y="37"/>
                    <a:pt x="148" y="44"/>
                    <a:pt x="146" y="47"/>
                  </a:cubicBezTo>
                  <a:cubicBezTo>
                    <a:pt x="139" y="57"/>
                    <a:pt x="137" y="61"/>
                    <a:pt x="130" y="72"/>
                  </a:cubicBezTo>
                  <a:cubicBezTo>
                    <a:pt x="128" y="75"/>
                    <a:pt x="125" y="76"/>
                    <a:pt x="121" y="76"/>
                  </a:cubicBezTo>
                  <a:cubicBezTo>
                    <a:pt x="121" y="76"/>
                    <a:pt x="120" y="76"/>
                    <a:pt x="120" y="77"/>
                  </a:cubicBezTo>
                  <a:lnTo>
                    <a:pt x="120" y="184"/>
                  </a:lnTo>
                  <a:cubicBezTo>
                    <a:pt x="120" y="185"/>
                    <a:pt x="119" y="186"/>
                    <a:pt x="119" y="186"/>
                  </a:cubicBezTo>
                  <a:lnTo>
                    <a:pt x="79" y="186"/>
                  </a:lnTo>
                  <a:cubicBezTo>
                    <a:pt x="78" y="186"/>
                    <a:pt x="78" y="185"/>
                    <a:pt x="78" y="184"/>
                  </a:cubicBezTo>
                  <a:lnTo>
                    <a:pt x="78" y="130"/>
                  </a:lnTo>
                  <a:cubicBezTo>
                    <a:pt x="78" y="129"/>
                    <a:pt x="77" y="129"/>
                    <a:pt x="77" y="129"/>
                  </a:cubicBezTo>
                  <a:lnTo>
                    <a:pt x="72" y="129"/>
                  </a:lnTo>
                  <a:cubicBezTo>
                    <a:pt x="71" y="129"/>
                    <a:pt x="70" y="129"/>
                    <a:pt x="70" y="130"/>
                  </a:cubicBezTo>
                  <a:lnTo>
                    <a:pt x="70" y="184"/>
                  </a:lnTo>
                  <a:cubicBezTo>
                    <a:pt x="70" y="185"/>
                    <a:pt x="70" y="186"/>
                    <a:pt x="69" y="186"/>
                  </a:cubicBezTo>
                  <a:lnTo>
                    <a:pt x="29" y="186"/>
                  </a:lnTo>
                  <a:cubicBezTo>
                    <a:pt x="28" y="186"/>
                    <a:pt x="28" y="185"/>
                    <a:pt x="28" y="184"/>
                  </a:cubicBezTo>
                  <a:lnTo>
                    <a:pt x="28" y="77"/>
                  </a:lnTo>
                  <a:close/>
                  <a:moveTo>
                    <a:pt x="126" y="44"/>
                  </a:moveTo>
                  <a:lnTo>
                    <a:pt x="126" y="44"/>
                  </a:lnTo>
                  <a:cubicBezTo>
                    <a:pt x="126" y="43"/>
                    <a:pt x="126" y="43"/>
                    <a:pt x="126" y="42"/>
                  </a:cubicBezTo>
                  <a:cubicBezTo>
                    <a:pt x="119" y="37"/>
                    <a:pt x="112" y="32"/>
                    <a:pt x="105" y="27"/>
                  </a:cubicBezTo>
                  <a:cubicBezTo>
                    <a:pt x="102" y="24"/>
                    <a:pt x="99" y="26"/>
                    <a:pt x="98" y="30"/>
                  </a:cubicBezTo>
                  <a:cubicBezTo>
                    <a:pt x="98" y="30"/>
                    <a:pt x="98" y="31"/>
                    <a:pt x="98" y="32"/>
                  </a:cubicBezTo>
                  <a:cubicBezTo>
                    <a:pt x="99" y="40"/>
                    <a:pt x="100" y="49"/>
                    <a:pt x="101" y="57"/>
                  </a:cubicBezTo>
                  <a:cubicBezTo>
                    <a:pt x="101" y="61"/>
                    <a:pt x="101" y="65"/>
                    <a:pt x="102" y="69"/>
                  </a:cubicBezTo>
                  <a:cubicBezTo>
                    <a:pt x="102" y="70"/>
                    <a:pt x="101" y="70"/>
                    <a:pt x="100" y="70"/>
                  </a:cubicBezTo>
                  <a:cubicBezTo>
                    <a:pt x="100" y="70"/>
                    <a:pt x="78" y="73"/>
                    <a:pt x="73" y="73"/>
                  </a:cubicBezTo>
                  <a:cubicBezTo>
                    <a:pt x="67" y="73"/>
                    <a:pt x="48" y="70"/>
                    <a:pt x="48" y="70"/>
                  </a:cubicBezTo>
                  <a:cubicBezTo>
                    <a:pt x="47" y="70"/>
                    <a:pt x="47" y="70"/>
                    <a:pt x="47" y="69"/>
                  </a:cubicBezTo>
                  <a:cubicBezTo>
                    <a:pt x="47" y="69"/>
                    <a:pt x="47" y="68"/>
                    <a:pt x="47" y="67"/>
                  </a:cubicBezTo>
                  <a:cubicBezTo>
                    <a:pt x="47" y="60"/>
                    <a:pt x="48" y="52"/>
                    <a:pt x="49" y="44"/>
                  </a:cubicBezTo>
                  <a:cubicBezTo>
                    <a:pt x="49" y="40"/>
                    <a:pt x="50" y="35"/>
                    <a:pt x="50" y="31"/>
                  </a:cubicBezTo>
                  <a:cubicBezTo>
                    <a:pt x="50" y="27"/>
                    <a:pt x="47" y="24"/>
                    <a:pt x="44" y="26"/>
                  </a:cubicBezTo>
                  <a:cubicBezTo>
                    <a:pt x="37" y="31"/>
                    <a:pt x="30" y="37"/>
                    <a:pt x="22" y="42"/>
                  </a:cubicBezTo>
                  <a:cubicBezTo>
                    <a:pt x="22" y="43"/>
                    <a:pt x="22" y="43"/>
                    <a:pt x="22" y="44"/>
                  </a:cubicBezTo>
                  <a:cubicBezTo>
                    <a:pt x="26" y="50"/>
                    <a:pt x="29" y="55"/>
                    <a:pt x="33" y="61"/>
                  </a:cubicBezTo>
                  <a:cubicBezTo>
                    <a:pt x="35" y="64"/>
                    <a:pt x="35" y="68"/>
                    <a:pt x="33" y="71"/>
                  </a:cubicBezTo>
                  <a:cubicBezTo>
                    <a:pt x="33" y="72"/>
                    <a:pt x="32" y="73"/>
                    <a:pt x="32" y="74"/>
                  </a:cubicBezTo>
                  <a:cubicBezTo>
                    <a:pt x="31" y="74"/>
                    <a:pt x="31" y="75"/>
                    <a:pt x="32" y="75"/>
                  </a:cubicBezTo>
                  <a:cubicBezTo>
                    <a:pt x="32" y="75"/>
                    <a:pt x="67" y="80"/>
                    <a:pt x="73" y="79"/>
                  </a:cubicBezTo>
                  <a:cubicBezTo>
                    <a:pt x="78" y="80"/>
                    <a:pt x="116" y="75"/>
                    <a:pt x="116" y="75"/>
                  </a:cubicBezTo>
                  <a:cubicBezTo>
                    <a:pt x="117" y="75"/>
                    <a:pt x="118" y="74"/>
                    <a:pt x="117" y="74"/>
                  </a:cubicBezTo>
                  <a:cubicBezTo>
                    <a:pt x="113" y="68"/>
                    <a:pt x="113" y="65"/>
                    <a:pt x="117" y="59"/>
                  </a:cubicBezTo>
                  <a:cubicBezTo>
                    <a:pt x="120" y="54"/>
                    <a:pt x="123" y="49"/>
                    <a:pt x="126" y="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6" name="Freeform 164">
              <a:extLst>
                <a:ext uri="{FF2B5EF4-FFF2-40B4-BE49-F238E27FC236}">
                  <a16:creationId xmlns:a16="http://schemas.microsoft.com/office/drawing/2014/main" id="{BF9D5723-B333-664A-91EB-C3FA6D84D03D}"/>
                </a:ext>
              </a:extLst>
            </p:cNvPr>
            <p:cNvSpPr>
              <a:spLocks/>
            </p:cNvSpPr>
            <p:nvPr/>
          </p:nvSpPr>
          <p:spPr bwMode="auto">
            <a:xfrm>
              <a:off x="1822" y="2635"/>
              <a:ext cx="15" cy="13"/>
            </a:xfrm>
            <a:custGeom>
              <a:avLst/>
              <a:gdLst>
                <a:gd name="T0" fmla="*/ 1 w 22"/>
                <a:gd name="T1" fmla="*/ 0 h 21"/>
                <a:gd name="T2" fmla="*/ 1 w 22"/>
                <a:gd name="T3" fmla="*/ 0 h 21"/>
                <a:gd name="T4" fmla="*/ 21 w 22"/>
                <a:gd name="T5" fmla="*/ 0 h 21"/>
                <a:gd name="T6" fmla="*/ 22 w 22"/>
                <a:gd name="T7" fmla="*/ 2 h 21"/>
                <a:gd name="T8" fmla="*/ 21 w 22"/>
                <a:gd name="T9" fmla="*/ 13 h 21"/>
                <a:gd name="T10" fmla="*/ 11 w 22"/>
                <a:gd name="T11" fmla="*/ 20 h 21"/>
                <a:gd name="T12" fmla="*/ 0 w 22"/>
                <a:gd name="T13" fmla="*/ 12 h 21"/>
                <a:gd name="T14" fmla="*/ 0 w 22"/>
                <a:gd name="T15" fmla="*/ 2 h 21"/>
                <a:gd name="T16" fmla="*/ 1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1" y="0"/>
                  </a:moveTo>
                  <a:lnTo>
                    <a:pt x="1" y="0"/>
                  </a:lnTo>
                  <a:lnTo>
                    <a:pt x="21" y="0"/>
                  </a:lnTo>
                  <a:cubicBezTo>
                    <a:pt x="22" y="0"/>
                    <a:pt x="22" y="1"/>
                    <a:pt x="22" y="2"/>
                  </a:cubicBezTo>
                  <a:cubicBezTo>
                    <a:pt x="22" y="5"/>
                    <a:pt x="22" y="9"/>
                    <a:pt x="21" y="13"/>
                  </a:cubicBezTo>
                  <a:cubicBezTo>
                    <a:pt x="20" y="18"/>
                    <a:pt x="16" y="21"/>
                    <a:pt x="11" y="20"/>
                  </a:cubicBezTo>
                  <a:cubicBezTo>
                    <a:pt x="6" y="20"/>
                    <a:pt x="1" y="17"/>
                    <a:pt x="0" y="12"/>
                  </a:cubicBezTo>
                  <a:cubicBezTo>
                    <a:pt x="0" y="8"/>
                    <a:pt x="0" y="5"/>
                    <a:pt x="0" y="2"/>
                  </a:cubicBezTo>
                  <a:cubicBezTo>
                    <a:pt x="0" y="1"/>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7" name="Freeform 165">
              <a:extLst>
                <a:ext uri="{FF2B5EF4-FFF2-40B4-BE49-F238E27FC236}">
                  <a16:creationId xmlns:a16="http://schemas.microsoft.com/office/drawing/2014/main" id="{FAADB032-9253-B643-B363-90007FCD15C1}"/>
                </a:ext>
              </a:extLst>
            </p:cNvPr>
            <p:cNvSpPr>
              <a:spLocks/>
            </p:cNvSpPr>
            <p:nvPr/>
          </p:nvSpPr>
          <p:spPr bwMode="auto">
            <a:xfrm>
              <a:off x="1841" y="2635"/>
              <a:ext cx="15" cy="13"/>
            </a:xfrm>
            <a:custGeom>
              <a:avLst/>
              <a:gdLst>
                <a:gd name="T0" fmla="*/ 2 w 23"/>
                <a:gd name="T1" fmla="*/ 0 h 21"/>
                <a:gd name="T2" fmla="*/ 2 w 23"/>
                <a:gd name="T3" fmla="*/ 0 h 21"/>
                <a:gd name="T4" fmla="*/ 22 w 23"/>
                <a:gd name="T5" fmla="*/ 0 h 21"/>
                <a:gd name="T6" fmla="*/ 23 w 23"/>
                <a:gd name="T7" fmla="*/ 2 h 21"/>
                <a:gd name="T8" fmla="*/ 22 w 23"/>
                <a:gd name="T9" fmla="*/ 13 h 21"/>
                <a:gd name="T10" fmla="*/ 11 w 23"/>
                <a:gd name="T11" fmla="*/ 20 h 21"/>
                <a:gd name="T12" fmla="*/ 1 w 23"/>
                <a:gd name="T13" fmla="*/ 11 h 21"/>
                <a:gd name="T14" fmla="*/ 1 w 23"/>
                <a:gd name="T15" fmla="*/ 1 h 21"/>
                <a:gd name="T16" fmla="*/ 2 w 23"/>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1">
                  <a:moveTo>
                    <a:pt x="2" y="0"/>
                  </a:moveTo>
                  <a:lnTo>
                    <a:pt x="2" y="0"/>
                  </a:lnTo>
                  <a:lnTo>
                    <a:pt x="22" y="0"/>
                  </a:lnTo>
                  <a:cubicBezTo>
                    <a:pt x="23" y="0"/>
                    <a:pt x="23" y="1"/>
                    <a:pt x="23" y="2"/>
                  </a:cubicBezTo>
                  <a:cubicBezTo>
                    <a:pt x="23" y="6"/>
                    <a:pt x="23" y="9"/>
                    <a:pt x="22" y="13"/>
                  </a:cubicBezTo>
                  <a:cubicBezTo>
                    <a:pt x="21" y="18"/>
                    <a:pt x="16" y="21"/>
                    <a:pt x="11" y="20"/>
                  </a:cubicBezTo>
                  <a:cubicBezTo>
                    <a:pt x="6" y="20"/>
                    <a:pt x="1" y="16"/>
                    <a:pt x="1" y="11"/>
                  </a:cubicBezTo>
                  <a:cubicBezTo>
                    <a:pt x="0" y="8"/>
                    <a:pt x="1" y="5"/>
                    <a:pt x="1" y="1"/>
                  </a:cubicBezTo>
                  <a:cubicBezTo>
                    <a:pt x="1" y="1"/>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8" name="Freeform 166">
              <a:extLst>
                <a:ext uri="{FF2B5EF4-FFF2-40B4-BE49-F238E27FC236}">
                  <a16:creationId xmlns:a16="http://schemas.microsoft.com/office/drawing/2014/main" id="{41BCB5E2-EADE-7046-ABCE-28519D511300}"/>
                </a:ext>
              </a:extLst>
            </p:cNvPr>
            <p:cNvSpPr>
              <a:spLocks/>
            </p:cNvSpPr>
            <p:nvPr/>
          </p:nvSpPr>
          <p:spPr bwMode="auto">
            <a:xfrm>
              <a:off x="1824" y="2485"/>
              <a:ext cx="28" cy="26"/>
            </a:xfrm>
            <a:custGeom>
              <a:avLst/>
              <a:gdLst>
                <a:gd name="T0" fmla="*/ 43 w 43"/>
                <a:gd name="T1" fmla="*/ 20 h 40"/>
                <a:gd name="T2" fmla="*/ 43 w 43"/>
                <a:gd name="T3" fmla="*/ 20 h 40"/>
                <a:gd name="T4" fmla="*/ 22 w 43"/>
                <a:gd name="T5" fmla="*/ 40 h 40"/>
                <a:gd name="T6" fmla="*/ 0 w 43"/>
                <a:gd name="T7" fmla="*/ 20 h 40"/>
                <a:gd name="T8" fmla="*/ 22 w 43"/>
                <a:gd name="T9" fmla="*/ 0 h 40"/>
                <a:gd name="T10" fmla="*/ 43 w 43"/>
                <a:gd name="T11" fmla="*/ 20 h 40"/>
              </a:gdLst>
              <a:ahLst/>
              <a:cxnLst>
                <a:cxn ang="0">
                  <a:pos x="T0" y="T1"/>
                </a:cxn>
                <a:cxn ang="0">
                  <a:pos x="T2" y="T3"/>
                </a:cxn>
                <a:cxn ang="0">
                  <a:pos x="T4" y="T5"/>
                </a:cxn>
                <a:cxn ang="0">
                  <a:pos x="T6" y="T7"/>
                </a:cxn>
                <a:cxn ang="0">
                  <a:pos x="T8" y="T9"/>
                </a:cxn>
                <a:cxn ang="0">
                  <a:pos x="T10" y="T11"/>
                </a:cxn>
              </a:cxnLst>
              <a:rect l="0" t="0" r="r" b="b"/>
              <a:pathLst>
                <a:path w="43" h="40">
                  <a:moveTo>
                    <a:pt x="43" y="20"/>
                  </a:moveTo>
                  <a:lnTo>
                    <a:pt x="43" y="20"/>
                  </a:lnTo>
                  <a:cubicBezTo>
                    <a:pt x="43" y="31"/>
                    <a:pt x="33" y="40"/>
                    <a:pt x="22" y="40"/>
                  </a:cubicBezTo>
                  <a:cubicBezTo>
                    <a:pt x="10" y="40"/>
                    <a:pt x="0" y="31"/>
                    <a:pt x="0" y="20"/>
                  </a:cubicBezTo>
                  <a:cubicBezTo>
                    <a:pt x="0" y="9"/>
                    <a:pt x="10" y="0"/>
                    <a:pt x="22" y="0"/>
                  </a:cubicBezTo>
                  <a:cubicBezTo>
                    <a:pt x="33" y="0"/>
                    <a:pt x="43" y="9"/>
                    <a:pt x="43" y="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9" name="Freeform 167">
              <a:extLst>
                <a:ext uri="{FF2B5EF4-FFF2-40B4-BE49-F238E27FC236}">
                  <a16:creationId xmlns:a16="http://schemas.microsoft.com/office/drawing/2014/main" id="{63E75210-DCA5-464B-9516-63C5CA61BD31}"/>
                </a:ext>
              </a:extLst>
            </p:cNvPr>
            <p:cNvSpPr>
              <a:spLocks/>
            </p:cNvSpPr>
            <p:nvPr/>
          </p:nvSpPr>
          <p:spPr bwMode="auto">
            <a:xfrm>
              <a:off x="1830" y="2479"/>
              <a:ext cx="16" cy="7"/>
            </a:xfrm>
            <a:custGeom>
              <a:avLst/>
              <a:gdLst>
                <a:gd name="T0" fmla="*/ 3 w 25"/>
                <a:gd name="T1" fmla="*/ 11 h 11"/>
                <a:gd name="T2" fmla="*/ 3 w 25"/>
                <a:gd name="T3" fmla="*/ 11 h 11"/>
                <a:gd name="T4" fmla="*/ 13 w 25"/>
                <a:gd name="T5" fmla="*/ 7 h 11"/>
                <a:gd name="T6" fmla="*/ 23 w 25"/>
                <a:gd name="T7" fmla="*/ 11 h 11"/>
                <a:gd name="T8" fmla="*/ 25 w 25"/>
                <a:gd name="T9" fmla="*/ 6 h 11"/>
                <a:gd name="T10" fmla="*/ 13 w 25"/>
                <a:gd name="T11" fmla="*/ 0 h 11"/>
                <a:gd name="T12" fmla="*/ 0 w 25"/>
                <a:gd name="T13" fmla="*/ 6 h 11"/>
                <a:gd name="T14" fmla="*/ 3 w 2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1">
                  <a:moveTo>
                    <a:pt x="3" y="11"/>
                  </a:moveTo>
                  <a:lnTo>
                    <a:pt x="3" y="11"/>
                  </a:lnTo>
                  <a:cubicBezTo>
                    <a:pt x="5" y="8"/>
                    <a:pt x="9" y="7"/>
                    <a:pt x="13" y="7"/>
                  </a:cubicBezTo>
                  <a:cubicBezTo>
                    <a:pt x="16" y="7"/>
                    <a:pt x="20" y="8"/>
                    <a:pt x="23" y="11"/>
                  </a:cubicBezTo>
                  <a:cubicBezTo>
                    <a:pt x="24" y="10"/>
                    <a:pt x="25" y="8"/>
                    <a:pt x="25" y="6"/>
                  </a:cubicBezTo>
                  <a:cubicBezTo>
                    <a:pt x="25" y="3"/>
                    <a:pt x="20" y="0"/>
                    <a:pt x="13" y="0"/>
                  </a:cubicBezTo>
                  <a:cubicBezTo>
                    <a:pt x="6" y="0"/>
                    <a:pt x="0" y="3"/>
                    <a:pt x="0" y="6"/>
                  </a:cubicBezTo>
                  <a:cubicBezTo>
                    <a:pt x="0" y="8"/>
                    <a:pt x="1" y="10"/>
                    <a:pt x="3"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70" name="Group 170">
            <a:extLst>
              <a:ext uri="{FF2B5EF4-FFF2-40B4-BE49-F238E27FC236}">
                <a16:creationId xmlns:a16="http://schemas.microsoft.com/office/drawing/2014/main" id="{68D6D813-A19E-4F47-B7D0-1AD21BD02AFA}"/>
              </a:ext>
            </a:extLst>
          </p:cNvPr>
          <p:cNvGrpSpPr>
            <a:grpSpLocks noChangeAspect="1"/>
          </p:cNvGrpSpPr>
          <p:nvPr userDrawn="1"/>
        </p:nvGrpSpPr>
        <p:grpSpPr bwMode="auto">
          <a:xfrm>
            <a:off x="2268538" y="3933825"/>
            <a:ext cx="241300" cy="269875"/>
            <a:chOff x="1429" y="2478"/>
            <a:chExt cx="152" cy="170"/>
          </a:xfrm>
          <a:solidFill>
            <a:schemeClr val="accent6"/>
          </a:solidFill>
        </p:grpSpPr>
        <p:sp>
          <p:nvSpPr>
            <p:cNvPr id="171" name="Freeform 171">
              <a:extLst>
                <a:ext uri="{FF2B5EF4-FFF2-40B4-BE49-F238E27FC236}">
                  <a16:creationId xmlns:a16="http://schemas.microsoft.com/office/drawing/2014/main" id="{5C8BBA3B-40F9-3448-8686-361E5D5547A6}"/>
                </a:ext>
              </a:extLst>
            </p:cNvPr>
            <p:cNvSpPr>
              <a:spLocks/>
            </p:cNvSpPr>
            <p:nvPr/>
          </p:nvSpPr>
          <p:spPr bwMode="auto">
            <a:xfrm>
              <a:off x="1452" y="2478"/>
              <a:ext cx="129" cy="170"/>
            </a:xfrm>
            <a:custGeom>
              <a:avLst/>
              <a:gdLst>
                <a:gd name="T0" fmla="*/ 4 w 205"/>
                <a:gd name="T1" fmla="*/ 230 h 266"/>
                <a:gd name="T2" fmla="*/ 4 w 205"/>
                <a:gd name="T3" fmla="*/ 230 h 266"/>
                <a:gd name="T4" fmla="*/ 34 w 205"/>
                <a:gd name="T5" fmla="*/ 244 h 266"/>
                <a:gd name="T6" fmla="*/ 45 w 205"/>
                <a:gd name="T7" fmla="*/ 250 h 266"/>
                <a:gd name="T8" fmla="*/ 68 w 205"/>
                <a:gd name="T9" fmla="*/ 265 h 266"/>
                <a:gd name="T10" fmla="*/ 90 w 205"/>
                <a:gd name="T11" fmla="*/ 223 h 266"/>
                <a:gd name="T12" fmla="*/ 89 w 205"/>
                <a:gd name="T13" fmla="*/ 196 h 266"/>
                <a:gd name="T14" fmla="*/ 143 w 205"/>
                <a:gd name="T15" fmla="*/ 97 h 266"/>
                <a:gd name="T16" fmla="*/ 179 w 205"/>
                <a:gd name="T17" fmla="*/ 78 h 266"/>
                <a:gd name="T18" fmla="*/ 181 w 205"/>
                <a:gd name="T19" fmla="*/ 78 h 266"/>
                <a:gd name="T20" fmla="*/ 201 w 205"/>
                <a:gd name="T21" fmla="*/ 66 h 266"/>
                <a:gd name="T22" fmla="*/ 201 w 205"/>
                <a:gd name="T23" fmla="*/ 65 h 266"/>
                <a:gd name="T24" fmla="*/ 204 w 205"/>
                <a:gd name="T25" fmla="*/ 47 h 266"/>
                <a:gd name="T26" fmla="*/ 175 w 205"/>
                <a:gd name="T27" fmla="*/ 26 h 266"/>
                <a:gd name="T28" fmla="*/ 167 w 205"/>
                <a:gd name="T29" fmla="*/ 20 h 266"/>
                <a:gd name="T30" fmla="*/ 149 w 205"/>
                <a:gd name="T31" fmla="*/ 3 h 266"/>
                <a:gd name="T32" fmla="*/ 118 w 205"/>
                <a:gd name="T33" fmla="*/ 14 h 266"/>
                <a:gd name="T34" fmla="*/ 118 w 205"/>
                <a:gd name="T35" fmla="*/ 46 h 266"/>
                <a:gd name="T36" fmla="*/ 120 w 205"/>
                <a:gd name="T37" fmla="*/ 67 h 266"/>
                <a:gd name="T38" fmla="*/ 114 w 205"/>
                <a:gd name="T39" fmla="*/ 79 h 266"/>
                <a:gd name="T40" fmla="*/ 63 w 205"/>
                <a:gd name="T41" fmla="*/ 171 h 266"/>
                <a:gd name="T42" fmla="*/ 31 w 205"/>
                <a:gd name="T43" fmla="*/ 190 h 266"/>
                <a:gd name="T44" fmla="*/ 15 w 205"/>
                <a:gd name="T45" fmla="*/ 194 h 266"/>
                <a:gd name="T46" fmla="*/ 6 w 205"/>
                <a:gd name="T47" fmla="*/ 204 h 266"/>
                <a:gd name="T48" fmla="*/ 4 w 205"/>
                <a:gd name="T49" fmla="*/ 23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5" h="266">
                  <a:moveTo>
                    <a:pt x="4" y="230"/>
                  </a:moveTo>
                  <a:lnTo>
                    <a:pt x="4" y="230"/>
                  </a:lnTo>
                  <a:cubicBezTo>
                    <a:pt x="9" y="242"/>
                    <a:pt x="21" y="248"/>
                    <a:pt x="34" y="244"/>
                  </a:cubicBezTo>
                  <a:cubicBezTo>
                    <a:pt x="40" y="242"/>
                    <a:pt x="43" y="244"/>
                    <a:pt x="45" y="250"/>
                  </a:cubicBezTo>
                  <a:cubicBezTo>
                    <a:pt x="48" y="261"/>
                    <a:pt x="57" y="266"/>
                    <a:pt x="68" y="265"/>
                  </a:cubicBezTo>
                  <a:cubicBezTo>
                    <a:pt x="89" y="263"/>
                    <a:pt x="100" y="242"/>
                    <a:pt x="90" y="223"/>
                  </a:cubicBezTo>
                  <a:cubicBezTo>
                    <a:pt x="84" y="214"/>
                    <a:pt x="85" y="205"/>
                    <a:pt x="89" y="196"/>
                  </a:cubicBezTo>
                  <a:lnTo>
                    <a:pt x="143" y="97"/>
                  </a:lnTo>
                  <a:cubicBezTo>
                    <a:pt x="151" y="83"/>
                    <a:pt x="163" y="76"/>
                    <a:pt x="179" y="78"/>
                  </a:cubicBezTo>
                  <a:cubicBezTo>
                    <a:pt x="180" y="78"/>
                    <a:pt x="180" y="78"/>
                    <a:pt x="181" y="78"/>
                  </a:cubicBezTo>
                  <a:cubicBezTo>
                    <a:pt x="190" y="77"/>
                    <a:pt x="197" y="73"/>
                    <a:pt x="201" y="66"/>
                  </a:cubicBezTo>
                  <a:lnTo>
                    <a:pt x="201" y="65"/>
                  </a:lnTo>
                  <a:cubicBezTo>
                    <a:pt x="204" y="60"/>
                    <a:pt x="205" y="54"/>
                    <a:pt x="204" y="47"/>
                  </a:cubicBezTo>
                  <a:cubicBezTo>
                    <a:pt x="202" y="31"/>
                    <a:pt x="191" y="22"/>
                    <a:pt x="175" y="26"/>
                  </a:cubicBezTo>
                  <a:cubicBezTo>
                    <a:pt x="170" y="27"/>
                    <a:pt x="168" y="25"/>
                    <a:pt x="167" y="20"/>
                  </a:cubicBezTo>
                  <a:cubicBezTo>
                    <a:pt x="165" y="11"/>
                    <a:pt x="159" y="5"/>
                    <a:pt x="149" y="3"/>
                  </a:cubicBezTo>
                  <a:cubicBezTo>
                    <a:pt x="137" y="0"/>
                    <a:pt x="126" y="4"/>
                    <a:pt x="118" y="14"/>
                  </a:cubicBezTo>
                  <a:cubicBezTo>
                    <a:pt x="111" y="24"/>
                    <a:pt x="110" y="35"/>
                    <a:pt x="118" y="46"/>
                  </a:cubicBezTo>
                  <a:cubicBezTo>
                    <a:pt x="123" y="53"/>
                    <a:pt x="123" y="59"/>
                    <a:pt x="120" y="67"/>
                  </a:cubicBezTo>
                  <a:cubicBezTo>
                    <a:pt x="118" y="70"/>
                    <a:pt x="116" y="75"/>
                    <a:pt x="114" y="79"/>
                  </a:cubicBezTo>
                  <a:cubicBezTo>
                    <a:pt x="100" y="111"/>
                    <a:pt x="84" y="142"/>
                    <a:pt x="63" y="171"/>
                  </a:cubicBezTo>
                  <a:cubicBezTo>
                    <a:pt x="55" y="182"/>
                    <a:pt x="47" y="191"/>
                    <a:pt x="31" y="190"/>
                  </a:cubicBezTo>
                  <a:cubicBezTo>
                    <a:pt x="26" y="189"/>
                    <a:pt x="20" y="192"/>
                    <a:pt x="15" y="194"/>
                  </a:cubicBezTo>
                  <a:cubicBezTo>
                    <a:pt x="11" y="197"/>
                    <a:pt x="8" y="200"/>
                    <a:pt x="6" y="204"/>
                  </a:cubicBezTo>
                  <a:cubicBezTo>
                    <a:pt x="1" y="211"/>
                    <a:pt x="0" y="221"/>
                    <a:pt x="4"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2" name="Freeform 172">
              <a:extLst>
                <a:ext uri="{FF2B5EF4-FFF2-40B4-BE49-F238E27FC236}">
                  <a16:creationId xmlns:a16="http://schemas.microsoft.com/office/drawing/2014/main" id="{EAC26DC9-5A3C-954E-93BF-C3711A0239AC}"/>
                </a:ext>
              </a:extLst>
            </p:cNvPr>
            <p:cNvSpPr>
              <a:spLocks noEditPoints="1"/>
            </p:cNvSpPr>
            <p:nvPr/>
          </p:nvSpPr>
          <p:spPr bwMode="auto">
            <a:xfrm>
              <a:off x="1460" y="2521"/>
              <a:ext cx="49" cy="55"/>
            </a:xfrm>
            <a:custGeom>
              <a:avLst/>
              <a:gdLst>
                <a:gd name="T0" fmla="*/ 54 w 78"/>
                <a:gd name="T1" fmla="*/ 55 h 86"/>
                <a:gd name="T2" fmla="*/ 54 w 78"/>
                <a:gd name="T3" fmla="*/ 55 h 86"/>
                <a:gd name="T4" fmla="*/ 52 w 78"/>
                <a:gd name="T5" fmla="*/ 49 h 86"/>
                <a:gd name="T6" fmla="*/ 57 w 78"/>
                <a:gd name="T7" fmla="*/ 47 h 86"/>
                <a:gd name="T8" fmla="*/ 60 w 78"/>
                <a:gd name="T9" fmla="*/ 52 h 86"/>
                <a:gd name="T10" fmla="*/ 54 w 78"/>
                <a:gd name="T11" fmla="*/ 55 h 86"/>
                <a:gd name="T12" fmla="*/ 41 w 78"/>
                <a:gd name="T13" fmla="*/ 59 h 86"/>
                <a:gd name="T14" fmla="*/ 41 w 78"/>
                <a:gd name="T15" fmla="*/ 59 h 86"/>
                <a:gd name="T16" fmla="*/ 38 w 78"/>
                <a:gd name="T17" fmla="*/ 52 h 86"/>
                <a:gd name="T18" fmla="*/ 44 w 78"/>
                <a:gd name="T19" fmla="*/ 48 h 86"/>
                <a:gd name="T20" fmla="*/ 48 w 78"/>
                <a:gd name="T21" fmla="*/ 55 h 86"/>
                <a:gd name="T22" fmla="*/ 41 w 78"/>
                <a:gd name="T23" fmla="*/ 59 h 86"/>
                <a:gd name="T24" fmla="*/ 43 w 78"/>
                <a:gd name="T25" fmla="*/ 20 h 86"/>
                <a:gd name="T26" fmla="*/ 43 w 78"/>
                <a:gd name="T27" fmla="*/ 20 h 86"/>
                <a:gd name="T28" fmla="*/ 49 w 78"/>
                <a:gd name="T29" fmla="*/ 17 h 86"/>
                <a:gd name="T30" fmla="*/ 52 w 78"/>
                <a:gd name="T31" fmla="*/ 23 h 86"/>
                <a:gd name="T32" fmla="*/ 46 w 78"/>
                <a:gd name="T33" fmla="*/ 26 h 86"/>
                <a:gd name="T34" fmla="*/ 43 w 78"/>
                <a:gd name="T35" fmla="*/ 20 h 86"/>
                <a:gd name="T36" fmla="*/ 18 w 78"/>
                <a:gd name="T37" fmla="*/ 63 h 86"/>
                <a:gd name="T38" fmla="*/ 18 w 78"/>
                <a:gd name="T39" fmla="*/ 63 h 86"/>
                <a:gd name="T40" fmla="*/ 16 w 78"/>
                <a:gd name="T41" fmla="*/ 59 h 86"/>
                <a:gd name="T42" fmla="*/ 20 w 78"/>
                <a:gd name="T43" fmla="*/ 57 h 86"/>
                <a:gd name="T44" fmla="*/ 22 w 78"/>
                <a:gd name="T45" fmla="*/ 61 h 86"/>
                <a:gd name="T46" fmla="*/ 18 w 78"/>
                <a:gd name="T47" fmla="*/ 63 h 86"/>
                <a:gd name="T48" fmla="*/ 77 w 78"/>
                <a:gd name="T49" fmla="*/ 47 h 86"/>
                <a:gd name="T50" fmla="*/ 77 w 78"/>
                <a:gd name="T51" fmla="*/ 47 h 86"/>
                <a:gd name="T52" fmla="*/ 69 w 78"/>
                <a:gd name="T53" fmla="*/ 16 h 86"/>
                <a:gd name="T54" fmla="*/ 49 w 78"/>
                <a:gd name="T55" fmla="*/ 1 h 86"/>
                <a:gd name="T56" fmla="*/ 44 w 78"/>
                <a:gd name="T57" fmla="*/ 0 h 86"/>
                <a:gd name="T58" fmla="*/ 0 w 78"/>
                <a:gd name="T59" fmla="*/ 62 h 86"/>
                <a:gd name="T60" fmla="*/ 3 w 78"/>
                <a:gd name="T61" fmla="*/ 67 h 86"/>
                <a:gd name="T62" fmla="*/ 23 w 78"/>
                <a:gd name="T63" fmla="*/ 82 h 86"/>
                <a:gd name="T64" fmla="*/ 60 w 78"/>
                <a:gd name="T65" fmla="*/ 75 h 86"/>
                <a:gd name="T66" fmla="*/ 77 w 78"/>
                <a:gd name="T67" fmla="*/ 4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86">
                  <a:moveTo>
                    <a:pt x="54" y="55"/>
                  </a:moveTo>
                  <a:lnTo>
                    <a:pt x="54" y="55"/>
                  </a:lnTo>
                  <a:cubicBezTo>
                    <a:pt x="52" y="54"/>
                    <a:pt x="51" y="52"/>
                    <a:pt x="52" y="49"/>
                  </a:cubicBezTo>
                  <a:cubicBezTo>
                    <a:pt x="52" y="47"/>
                    <a:pt x="55" y="46"/>
                    <a:pt x="57" y="47"/>
                  </a:cubicBezTo>
                  <a:cubicBezTo>
                    <a:pt x="59" y="47"/>
                    <a:pt x="60" y="50"/>
                    <a:pt x="60" y="52"/>
                  </a:cubicBezTo>
                  <a:cubicBezTo>
                    <a:pt x="59" y="54"/>
                    <a:pt x="56" y="55"/>
                    <a:pt x="54" y="55"/>
                  </a:cubicBezTo>
                  <a:close/>
                  <a:moveTo>
                    <a:pt x="41" y="59"/>
                  </a:moveTo>
                  <a:lnTo>
                    <a:pt x="41" y="59"/>
                  </a:lnTo>
                  <a:cubicBezTo>
                    <a:pt x="38" y="58"/>
                    <a:pt x="37" y="55"/>
                    <a:pt x="38" y="52"/>
                  </a:cubicBezTo>
                  <a:cubicBezTo>
                    <a:pt x="39" y="49"/>
                    <a:pt x="42" y="48"/>
                    <a:pt x="44" y="48"/>
                  </a:cubicBezTo>
                  <a:cubicBezTo>
                    <a:pt x="47" y="49"/>
                    <a:pt x="49" y="52"/>
                    <a:pt x="48" y="55"/>
                  </a:cubicBezTo>
                  <a:cubicBezTo>
                    <a:pt x="47" y="58"/>
                    <a:pt x="44" y="60"/>
                    <a:pt x="41" y="59"/>
                  </a:cubicBezTo>
                  <a:close/>
                  <a:moveTo>
                    <a:pt x="43" y="20"/>
                  </a:moveTo>
                  <a:lnTo>
                    <a:pt x="43" y="20"/>
                  </a:lnTo>
                  <a:cubicBezTo>
                    <a:pt x="44" y="18"/>
                    <a:pt x="47" y="16"/>
                    <a:pt x="49" y="17"/>
                  </a:cubicBezTo>
                  <a:cubicBezTo>
                    <a:pt x="51" y="18"/>
                    <a:pt x="52" y="21"/>
                    <a:pt x="52" y="23"/>
                  </a:cubicBezTo>
                  <a:cubicBezTo>
                    <a:pt x="51" y="25"/>
                    <a:pt x="48" y="27"/>
                    <a:pt x="46" y="26"/>
                  </a:cubicBezTo>
                  <a:cubicBezTo>
                    <a:pt x="44" y="25"/>
                    <a:pt x="42" y="23"/>
                    <a:pt x="43" y="20"/>
                  </a:cubicBezTo>
                  <a:close/>
                  <a:moveTo>
                    <a:pt x="18" y="63"/>
                  </a:moveTo>
                  <a:lnTo>
                    <a:pt x="18" y="63"/>
                  </a:lnTo>
                  <a:cubicBezTo>
                    <a:pt x="16" y="63"/>
                    <a:pt x="16" y="61"/>
                    <a:pt x="16" y="59"/>
                  </a:cubicBezTo>
                  <a:cubicBezTo>
                    <a:pt x="17" y="57"/>
                    <a:pt x="19" y="56"/>
                    <a:pt x="20" y="57"/>
                  </a:cubicBezTo>
                  <a:cubicBezTo>
                    <a:pt x="22" y="57"/>
                    <a:pt x="23" y="59"/>
                    <a:pt x="22" y="61"/>
                  </a:cubicBezTo>
                  <a:cubicBezTo>
                    <a:pt x="22" y="63"/>
                    <a:pt x="20" y="64"/>
                    <a:pt x="18" y="63"/>
                  </a:cubicBezTo>
                  <a:close/>
                  <a:moveTo>
                    <a:pt x="77" y="47"/>
                  </a:moveTo>
                  <a:lnTo>
                    <a:pt x="77" y="47"/>
                  </a:lnTo>
                  <a:cubicBezTo>
                    <a:pt x="78" y="36"/>
                    <a:pt x="76" y="25"/>
                    <a:pt x="69" y="16"/>
                  </a:cubicBezTo>
                  <a:cubicBezTo>
                    <a:pt x="64" y="9"/>
                    <a:pt x="57" y="4"/>
                    <a:pt x="49" y="1"/>
                  </a:cubicBezTo>
                  <a:cubicBezTo>
                    <a:pt x="47" y="1"/>
                    <a:pt x="46" y="0"/>
                    <a:pt x="44" y="0"/>
                  </a:cubicBezTo>
                  <a:lnTo>
                    <a:pt x="0" y="62"/>
                  </a:lnTo>
                  <a:cubicBezTo>
                    <a:pt x="1" y="64"/>
                    <a:pt x="2" y="66"/>
                    <a:pt x="3" y="67"/>
                  </a:cubicBezTo>
                  <a:cubicBezTo>
                    <a:pt x="8" y="74"/>
                    <a:pt x="15" y="79"/>
                    <a:pt x="23" y="82"/>
                  </a:cubicBezTo>
                  <a:cubicBezTo>
                    <a:pt x="36" y="86"/>
                    <a:pt x="50" y="83"/>
                    <a:pt x="60" y="75"/>
                  </a:cubicBezTo>
                  <a:cubicBezTo>
                    <a:pt x="69" y="68"/>
                    <a:pt x="75" y="58"/>
                    <a:pt x="77" y="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3" name="Freeform 173">
              <a:extLst>
                <a:ext uri="{FF2B5EF4-FFF2-40B4-BE49-F238E27FC236}">
                  <a16:creationId xmlns:a16="http://schemas.microsoft.com/office/drawing/2014/main" id="{5AECD332-99C1-7941-9FCA-5E4F350FC045}"/>
                </a:ext>
              </a:extLst>
            </p:cNvPr>
            <p:cNvSpPr>
              <a:spLocks noEditPoints="1"/>
            </p:cNvSpPr>
            <p:nvPr/>
          </p:nvSpPr>
          <p:spPr bwMode="auto">
            <a:xfrm>
              <a:off x="1429" y="2508"/>
              <a:ext cx="92" cy="99"/>
            </a:xfrm>
            <a:custGeom>
              <a:avLst/>
              <a:gdLst>
                <a:gd name="T0" fmla="*/ 120 w 146"/>
                <a:gd name="T1" fmla="*/ 94 h 155"/>
                <a:gd name="T2" fmla="*/ 120 w 146"/>
                <a:gd name="T3" fmla="*/ 94 h 155"/>
                <a:gd name="T4" fmla="*/ 79 w 146"/>
                <a:gd name="T5" fmla="*/ 108 h 155"/>
                <a:gd name="T6" fmla="*/ 54 w 146"/>
                <a:gd name="T7" fmla="*/ 96 h 155"/>
                <a:gd name="T8" fmla="*/ 40 w 146"/>
                <a:gd name="T9" fmla="*/ 63 h 155"/>
                <a:gd name="T10" fmla="*/ 52 w 146"/>
                <a:gd name="T11" fmla="*/ 30 h 155"/>
                <a:gd name="T12" fmla="*/ 93 w 146"/>
                <a:gd name="T13" fmla="*/ 16 h 155"/>
                <a:gd name="T14" fmla="*/ 118 w 146"/>
                <a:gd name="T15" fmla="*/ 28 h 155"/>
                <a:gd name="T16" fmla="*/ 132 w 146"/>
                <a:gd name="T17" fmla="*/ 61 h 155"/>
                <a:gd name="T18" fmla="*/ 120 w 146"/>
                <a:gd name="T19" fmla="*/ 94 h 155"/>
                <a:gd name="T20" fmla="*/ 146 w 146"/>
                <a:gd name="T21" fmla="*/ 61 h 155"/>
                <a:gd name="T22" fmla="*/ 146 w 146"/>
                <a:gd name="T23" fmla="*/ 61 h 155"/>
                <a:gd name="T24" fmla="*/ 127 w 146"/>
                <a:gd name="T25" fmla="*/ 19 h 155"/>
                <a:gd name="T26" fmla="*/ 95 w 146"/>
                <a:gd name="T27" fmla="*/ 3 h 155"/>
                <a:gd name="T28" fmla="*/ 43 w 146"/>
                <a:gd name="T29" fmla="*/ 21 h 155"/>
                <a:gd name="T30" fmla="*/ 26 w 146"/>
                <a:gd name="T31" fmla="*/ 64 h 155"/>
                <a:gd name="T32" fmla="*/ 39 w 146"/>
                <a:gd name="T33" fmla="*/ 99 h 155"/>
                <a:gd name="T34" fmla="*/ 5 w 146"/>
                <a:gd name="T35" fmla="*/ 128 h 155"/>
                <a:gd name="T36" fmla="*/ 5 w 146"/>
                <a:gd name="T37" fmla="*/ 128 h 155"/>
                <a:gd name="T38" fmla="*/ 4 w 146"/>
                <a:gd name="T39" fmla="*/ 129 h 155"/>
                <a:gd name="T40" fmla="*/ 4 w 146"/>
                <a:gd name="T41" fmla="*/ 129 h 155"/>
                <a:gd name="T42" fmla="*/ 0 w 146"/>
                <a:gd name="T43" fmla="*/ 137 h 155"/>
                <a:gd name="T44" fmla="*/ 12 w 146"/>
                <a:gd name="T45" fmla="*/ 154 h 155"/>
                <a:gd name="T46" fmla="*/ 25 w 146"/>
                <a:gd name="T47" fmla="*/ 149 h 155"/>
                <a:gd name="T48" fmla="*/ 25 w 146"/>
                <a:gd name="T49" fmla="*/ 149 h 155"/>
                <a:gd name="T50" fmla="*/ 55 w 146"/>
                <a:gd name="T51" fmla="*/ 114 h 155"/>
                <a:gd name="T52" fmla="*/ 77 w 146"/>
                <a:gd name="T53" fmla="*/ 122 h 155"/>
                <a:gd name="T54" fmla="*/ 129 w 146"/>
                <a:gd name="T55" fmla="*/ 104 h 155"/>
                <a:gd name="T56" fmla="*/ 146 w 146"/>
                <a:gd name="T57" fmla="*/ 6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55">
                  <a:moveTo>
                    <a:pt x="120" y="94"/>
                  </a:moveTo>
                  <a:lnTo>
                    <a:pt x="120" y="94"/>
                  </a:lnTo>
                  <a:cubicBezTo>
                    <a:pt x="109" y="105"/>
                    <a:pt x="94" y="110"/>
                    <a:pt x="79" y="108"/>
                  </a:cubicBezTo>
                  <a:cubicBezTo>
                    <a:pt x="70" y="107"/>
                    <a:pt x="61" y="103"/>
                    <a:pt x="54" y="96"/>
                  </a:cubicBezTo>
                  <a:cubicBezTo>
                    <a:pt x="45" y="87"/>
                    <a:pt x="40" y="76"/>
                    <a:pt x="40" y="63"/>
                  </a:cubicBezTo>
                  <a:cubicBezTo>
                    <a:pt x="39" y="51"/>
                    <a:pt x="44" y="39"/>
                    <a:pt x="52" y="30"/>
                  </a:cubicBezTo>
                  <a:cubicBezTo>
                    <a:pt x="63" y="19"/>
                    <a:pt x="78" y="14"/>
                    <a:pt x="93" y="16"/>
                  </a:cubicBezTo>
                  <a:cubicBezTo>
                    <a:pt x="102" y="17"/>
                    <a:pt x="111" y="22"/>
                    <a:pt x="118" y="28"/>
                  </a:cubicBezTo>
                  <a:cubicBezTo>
                    <a:pt x="127" y="37"/>
                    <a:pt x="132" y="49"/>
                    <a:pt x="132" y="61"/>
                  </a:cubicBezTo>
                  <a:cubicBezTo>
                    <a:pt x="133" y="73"/>
                    <a:pt x="128" y="85"/>
                    <a:pt x="120" y="94"/>
                  </a:cubicBezTo>
                  <a:close/>
                  <a:moveTo>
                    <a:pt x="146" y="61"/>
                  </a:moveTo>
                  <a:lnTo>
                    <a:pt x="146" y="61"/>
                  </a:lnTo>
                  <a:cubicBezTo>
                    <a:pt x="145" y="45"/>
                    <a:pt x="139" y="30"/>
                    <a:pt x="127" y="19"/>
                  </a:cubicBezTo>
                  <a:cubicBezTo>
                    <a:pt x="118" y="10"/>
                    <a:pt x="107" y="4"/>
                    <a:pt x="95" y="3"/>
                  </a:cubicBezTo>
                  <a:cubicBezTo>
                    <a:pt x="75" y="0"/>
                    <a:pt x="56" y="7"/>
                    <a:pt x="43" y="21"/>
                  </a:cubicBezTo>
                  <a:cubicBezTo>
                    <a:pt x="32" y="32"/>
                    <a:pt x="26" y="48"/>
                    <a:pt x="26" y="64"/>
                  </a:cubicBezTo>
                  <a:cubicBezTo>
                    <a:pt x="26" y="77"/>
                    <a:pt x="31" y="89"/>
                    <a:pt x="39" y="99"/>
                  </a:cubicBezTo>
                  <a:lnTo>
                    <a:pt x="5" y="128"/>
                  </a:lnTo>
                  <a:cubicBezTo>
                    <a:pt x="5" y="128"/>
                    <a:pt x="5" y="128"/>
                    <a:pt x="5" y="128"/>
                  </a:cubicBezTo>
                  <a:lnTo>
                    <a:pt x="4" y="129"/>
                  </a:lnTo>
                  <a:lnTo>
                    <a:pt x="4" y="129"/>
                  </a:lnTo>
                  <a:cubicBezTo>
                    <a:pt x="2" y="132"/>
                    <a:pt x="0" y="134"/>
                    <a:pt x="0" y="137"/>
                  </a:cubicBezTo>
                  <a:cubicBezTo>
                    <a:pt x="0" y="145"/>
                    <a:pt x="4" y="153"/>
                    <a:pt x="12" y="154"/>
                  </a:cubicBezTo>
                  <a:cubicBezTo>
                    <a:pt x="17" y="155"/>
                    <a:pt x="21" y="153"/>
                    <a:pt x="25" y="149"/>
                  </a:cubicBezTo>
                  <a:lnTo>
                    <a:pt x="25" y="149"/>
                  </a:lnTo>
                  <a:lnTo>
                    <a:pt x="55" y="114"/>
                  </a:lnTo>
                  <a:cubicBezTo>
                    <a:pt x="62" y="118"/>
                    <a:pt x="69" y="121"/>
                    <a:pt x="77" y="122"/>
                  </a:cubicBezTo>
                  <a:cubicBezTo>
                    <a:pt x="97" y="124"/>
                    <a:pt x="116" y="118"/>
                    <a:pt x="129" y="104"/>
                  </a:cubicBezTo>
                  <a:cubicBezTo>
                    <a:pt x="140" y="92"/>
                    <a:pt x="146" y="77"/>
                    <a:pt x="146"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74" name="Group 176">
            <a:extLst>
              <a:ext uri="{FF2B5EF4-FFF2-40B4-BE49-F238E27FC236}">
                <a16:creationId xmlns:a16="http://schemas.microsoft.com/office/drawing/2014/main" id="{523A38F3-08AA-FB4A-AC26-05D2963BA84A}"/>
              </a:ext>
            </a:extLst>
          </p:cNvPr>
          <p:cNvGrpSpPr>
            <a:grpSpLocks noChangeAspect="1"/>
          </p:cNvGrpSpPr>
          <p:nvPr userDrawn="1"/>
        </p:nvGrpSpPr>
        <p:grpSpPr bwMode="auto">
          <a:xfrm>
            <a:off x="1835150" y="3935420"/>
            <a:ext cx="117475" cy="268288"/>
            <a:chOff x="1156" y="2479"/>
            <a:chExt cx="74" cy="169"/>
          </a:xfrm>
          <a:solidFill>
            <a:schemeClr val="accent6"/>
          </a:solidFill>
        </p:grpSpPr>
        <p:sp>
          <p:nvSpPr>
            <p:cNvPr id="175" name="Freeform 177">
              <a:extLst>
                <a:ext uri="{FF2B5EF4-FFF2-40B4-BE49-F238E27FC236}">
                  <a16:creationId xmlns:a16="http://schemas.microsoft.com/office/drawing/2014/main" id="{6693C398-8CDE-4A40-B667-E0145B9CEA1E}"/>
                </a:ext>
              </a:extLst>
            </p:cNvPr>
            <p:cNvSpPr>
              <a:spLocks/>
            </p:cNvSpPr>
            <p:nvPr/>
          </p:nvSpPr>
          <p:spPr bwMode="auto">
            <a:xfrm>
              <a:off x="1157" y="2479"/>
              <a:ext cx="61" cy="91"/>
            </a:xfrm>
            <a:custGeom>
              <a:avLst/>
              <a:gdLst>
                <a:gd name="T0" fmla="*/ 90 w 90"/>
                <a:gd name="T1" fmla="*/ 0 h 142"/>
                <a:gd name="T2" fmla="*/ 90 w 90"/>
                <a:gd name="T3" fmla="*/ 0 h 142"/>
                <a:gd name="T4" fmla="*/ 48 w 90"/>
                <a:gd name="T5" fmla="*/ 0 h 142"/>
                <a:gd name="T6" fmla="*/ 44 w 90"/>
                <a:gd name="T7" fmla="*/ 14 h 142"/>
                <a:gd name="T8" fmla="*/ 0 w 90"/>
                <a:gd name="T9" fmla="*/ 114 h 142"/>
                <a:gd name="T10" fmla="*/ 7 w 90"/>
                <a:gd name="T11" fmla="*/ 133 h 142"/>
                <a:gd name="T12" fmla="*/ 29 w 90"/>
                <a:gd name="T13" fmla="*/ 96 h 142"/>
                <a:gd name="T14" fmla="*/ 34 w 90"/>
                <a:gd name="T15" fmla="*/ 130 h 142"/>
                <a:gd name="T16" fmla="*/ 47 w 90"/>
                <a:gd name="T17" fmla="*/ 138 h 142"/>
                <a:gd name="T18" fmla="*/ 71 w 90"/>
                <a:gd name="T19" fmla="*/ 132 h 142"/>
                <a:gd name="T20" fmla="*/ 78 w 90"/>
                <a:gd name="T21" fmla="*/ 38 h 142"/>
                <a:gd name="T22" fmla="*/ 90 w 90"/>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42">
                  <a:moveTo>
                    <a:pt x="90" y="0"/>
                  </a:moveTo>
                  <a:lnTo>
                    <a:pt x="90" y="0"/>
                  </a:lnTo>
                  <a:lnTo>
                    <a:pt x="48" y="0"/>
                  </a:lnTo>
                  <a:cubicBezTo>
                    <a:pt x="47" y="4"/>
                    <a:pt x="45" y="8"/>
                    <a:pt x="44" y="14"/>
                  </a:cubicBezTo>
                  <a:cubicBezTo>
                    <a:pt x="21" y="89"/>
                    <a:pt x="0" y="95"/>
                    <a:pt x="0" y="114"/>
                  </a:cubicBezTo>
                  <a:cubicBezTo>
                    <a:pt x="0" y="123"/>
                    <a:pt x="2" y="130"/>
                    <a:pt x="7" y="133"/>
                  </a:cubicBezTo>
                  <a:cubicBezTo>
                    <a:pt x="19" y="130"/>
                    <a:pt x="24" y="85"/>
                    <a:pt x="29" y="96"/>
                  </a:cubicBezTo>
                  <a:cubicBezTo>
                    <a:pt x="29" y="109"/>
                    <a:pt x="29" y="122"/>
                    <a:pt x="34" y="130"/>
                  </a:cubicBezTo>
                  <a:cubicBezTo>
                    <a:pt x="43" y="138"/>
                    <a:pt x="45" y="137"/>
                    <a:pt x="47" y="138"/>
                  </a:cubicBezTo>
                  <a:cubicBezTo>
                    <a:pt x="59" y="142"/>
                    <a:pt x="65" y="140"/>
                    <a:pt x="71" y="132"/>
                  </a:cubicBezTo>
                  <a:cubicBezTo>
                    <a:pt x="84" y="116"/>
                    <a:pt x="63" y="86"/>
                    <a:pt x="78" y="38"/>
                  </a:cubicBezTo>
                  <a:cubicBezTo>
                    <a:pt x="84" y="22"/>
                    <a:pt x="87" y="9"/>
                    <a:pt x="9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6" name="Freeform 178">
              <a:extLst>
                <a:ext uri="{FF2B5EF4-FFF2-40B4-BE49-F238E27FC236}">
                  <a16:creationId xmlns:a16="http://schemas.microsoft.com/office/drawing/2014/main" id="{04C28CCB-31B3-F142-B95A-9C9C46206785}"/>
                </a:ext>
              </a:extLst>
            </p:cNvPr>
            <p:cNvSpPr>
              <a:spLocks/>
            </p:cNvSpPr>
            <p:nvPr/>
          </p:nvSpPr>
          <p:spPr bwMode="auto">
            <a:xfrm>
              <a:off x="1156" y="2544"/>
              <a:ext cx="68" cy="51"/>
            </a:xfrm>
            <a:custGeom>
              <a:avLst/>
              <a:gdLst>
                <a:gd name="T0" fmla="*/ 82 w 101"/>
                <a:gd name="T1" fmla="*/ 0 h 80"/>
                <a:gd name="T2" fmla="*/ 82 w 101"/>
                <a:gd name="T3" fmla="*/ 0 h 80"/>
                <a:gd name="T4" fmla="*/ 65 w 101"/>
                <a:gd name="T5" fmla="*/ 44 h 80"/>
                <a:gd name="T6" fmla="*/ 27 w 101"/>
                <a:gd name="T7" fmla="*/ 36 h 80"/>
                <a:gd name="T8" fmla="*/ 26 w 101"/>
                <a:gd name="T9" fmla="*/ 35 h 80"/>
                <a:gd name="T10" fmla="*/ 23 w 101"/>
                <a:gd name="T11" fmla="*/ 35 h 80"/>
                <a:gd name="T12" fmla="*/ 11 w 101"/>
                <a:gd name="T13" fmla="*/ 40 h 80"/>
                <a:gd name="T14" fmla="*/ 0 w 101"/>
                <a:gd name="T15" fmla="*/ 24 h 80"/>
                <a:gd name="T16" fmla="*/ 0 w 101"/>
                <a:gd name="T17" fmla="*/ 33 h 80"/>
                <a:gd name="T18" fmla="*/ 82 w 101"/>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80">
                  <a:moveTo>
                    <a:pt x="82" y="0"/>
                  </a:moveTo>
                  <a:lnTo>
                    <a:pt x="82" y="0"/>
                  </a:lnTo>
                  <a:cubicBezTo>
                    <a:pt x="84" y="20"/>
                    <a:pt x="83" y="36"/>
                    <a:pt x="65" y="44"/>
                  </a:cubicBezTo>
                  <a:cubicBezTo>
                    <a:pt x="50" y="51"/>
                    <a:pt x="36" y="46"/>
                    <a:pt x="27" y="36"/>
                  </a:cubicBezTo>
                  <a:cubicBezTo>
                    <a:pt x="26" y="36"/>
                    <a:pt x="26" y="35"/>
                    <a:pt x="26" y="35"/>
                  </a:cubicBezTo>
                  <a:cubicBezTo>
                    <a:pt x="25" y="35"/>
                    <a:pt x="24" y="35"/>
                    <a:pt x="23" y="35"/>
                  </a:cubicBezTo>
                  <a:cubicBezTo>
                    <a:pt x="20" y="36"/>
                    <a:pt x="16" y="41"/>
                    <a:pt x="11" y="40"/>
                  </a:cubicBezTo>
                  <a:cubicBezTo>
                    <a:pt x="6" y="38"/>
                    <a:pt x="2" y="32"/>
                    <a:pt x="0" y="24"/>
                  </a:cubicBezTo>
                  <a:cubicBezTo>
                    <a:pt x="0" y="27"/>
                    <a:pt x="0" y="30"/>
                    <a:pt x="0" y="33"/>
                  </a:cubicBezTo>
                  <a:cubicBezTo>
                    <a:pt x="10" y="80"/>
                    <a:pt x="101" y="74"/>
                    <a:pt x="8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7" name="Freeform 179">
              <a:extLst>
                <a:ext uri="{FF2B5EF4-FFF2-40B4-BE49-F238E27FC236}">
                  <a16:creationId xmlns:a16="http://schemas.microsoft.com/office/drawing/2014/main" id="{36E28DF3-DA7C-494A-815A-82A178D0FC45}"/>
                </a:ext>
              </a:extLst>
            </p:cNvPr>
            <p:cNvSpPr>
              <a:spLocks/>
            </p:cNvSpPr>
            <p:nvPr/>
          </p:nvSpPr>
          <p:spPr bwMode="auto">
            <a:xfrm>
              <a:off x="1156" y="2554"/>
              <a:ext cx="65" cy="94"/>
            </a:xfrm>
            <a:custGeom>
              <a:avLst/>
              <a:gdLst>
                <a:gd name="T0" fmla="*/ 51 w 97"/>
                <a:gd name="T1" fmla="*/ 147 h 147"/>
                <a:gd name="T2" fmla="*/ 51 w 97"/>
                <a:gd name="T3" fmla="*/ 147 h 147"/>
                <a:gd name="T4" fmla="*/ 87 w 97"/>
                <a:gd name="T5" fmla="*/ 147 h 147"/>
                <a:gd name="T6" fmla="*/ 73 w 97"/>
                <a:gd name="T7" fmla="*/ 76 h 147"/>
                <a:gd name="T8" fmla="*/ 69 w 97"/>
                <a:gd name="T9" fmla="*/ 79 h 147"/>
                <a:gd name="T10" fmla="*/ 72 w 97"/>
                <a:gd name="T11" fmla="*/ 126 h 147"/>
                <a:gd name="T12" fmla="*/ 59 w 97"/>
                <a:gd name="T13" fmla="*/ 84 h 147"/>
                <a:gd name="T14" fmla="*/ 76 w 97"/>
                <a:gd name="T15" fmla="*/ 67 h 147"/>
                <a:gd name="T16" fmla="*/ 88 w 97"/>
                <a:gd name="T17" fmla="*/ 0 h 147"/>
                <a:gd name="T18" fmla="*/ 54 w 97"/>
                <a:gd name="T19" fmla="*/ 58 h 147"/>
                <a:gd name="T20" fmla="*/ 0 w 97"/>
                <a:gd name="T21" fmla="*/ 29 h 147"/>
                <a:gd name="T22" fmla="*/ 28 w 97"/>
                <a:gd name="T23" fmla="*/ 73 h 147"/>
                <a:gd name="T24" fmla="*/ 51 w 97"/>
                <a:gd name="T2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47">
                  <a:moveTo>
                    <a:pt x="51" y="147"/>
                  </a:moveTo>
                  <a:lnTo>
                    <a:pt x="51" y="147"/>
                  </a:lnTo>
                  <a:lnTo>
                    <a:pt x="87" y="147"/>
                  </a:lnTo>
                  <a:cubicBezTo>
                    <a:pt x="80" y="120"/>
                    <a:pt x="73" y="91"/>
                    <a:pt x="73" y="76"/>
                  </a:cubicBezTo>
                  <a:cubicBezTo>
                    <a:pt x="72" y="77"/>
                    <a:pt x="70" y="77"/>
                    <a:pt x="69" y="79"/>
                  </a:cubicBezTo>
                  <a:cubicBezTo>
                    <a:pt x="64" y="86"/>
                    <a:pt x="71" y="117"/>
                    <a:pt x="72" y="126"/>
                  </a:cubicBezTo>
                  <a:cubicBezTo>
                    <a:pt x="70" y="119"/>
                    <a:pt x="60" y="93"/>
                    <a:pt x="59" y="84"/>
                  </a:cubicBezTo>
                  <a:cubicBezTo>
                    <a:pt x="59" y="76"/>
                    <a:pt x="69" y="72"/>
                    <a:pt x="76" y="67"/>
                  </a:cubicBezTo>
                  <a:cubicBezTo>
                    <a:pt x="88" y="51"/>
                    <a:pt x="97" y="33"/>
                    <a:pt x="88" y="0"/>
                  </a:cubicBezTo>
                  <a:cubicBezTo>
                    <a:pt x="95" y="40"/>
                    <a:pt x="66" y="56"/>
                    <a:pt x="54" y="58"/>
                  </a:cubicBezTo>
                  <a:cubicBezTo>
                    <a:pt x="29" y="63"/>
                    <a:pt x="14" y="54"/>
                    <a:pt x="0" y="29"/>
                  </a:cubicBezTo>
                  <a:cubicBezTo>
                    <a:pt x="2" y="54"/>
                    <a:pt x="19" y="67"/>
                    <a:pt x="28" y="73"/>
                  </a:cubicBezTo>
                  <a:cubicBezTo>
                    <a:pt x="33" y="87"/>
                    <a:pt x="44" y="115"/>
                    <a:pt x="51" y="1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8" name="Freeform 180">
              <a:extLst>
                <a:ext uri="{FF2B5EF4-FFF2-40B4-BE49-F238E27FC236}">
                  <a16:creationId xmlns:a16="http://schemas.microsoft.com/office/drawing/2014/main" id="{7391CDF8-B9CE-7643-BE33-AC311EB4F99E}"/>
                </a:ext>
              </a:extLst>
            </p:cNvPr>
            <p:cNvSpPr>
              <a:spLocks/>
            </p:cNvSpPr>
            <p:nvPr/>
          </p:nvSpPr>
          <p:spPr bwMode="auto">
            <a:xfrm>
              <a:off x="1211" y="2479"/>
              <a:ext cx="19" cy="58"/>
            </a:xfrm>
            <a:custGeom>
              <a:avLst/>
              <a:gdLst>
                <a:gd name="T0" fmla="*/ 18 w 28"/>
                <a:gd name="T1" fmla="*/ 0 h 91"/>
                <a:gd name="T2" fmla="*/ 18 w 28"/>
                <a:gd name="T3" fmla="*/ 0 h 91"/>
                <a:gd name="T4" fmla="*/ 1 w 28"/>
                <a:gd name="T5" fmla="*/ 59 h 91"/>
                <a:gd name="T6" fmla="*/ 0 w 28"/>
                <a:gd name="T7" fmla="*/ 91 h 91"/>
                <a:gd name="T8" fmla="*/ 28 w 28"/>
                <a:gd name="T9" fmla="*/ 0 h 91"/>
                <a:gd name="T10" fmla="*/ 18 w 28"/>
                <a:gd name="T11" fmla="*/ 0 h 91"/>
              </a:gdLst>
              <a:ahLst/>
              <a:cxnLst>
                <a:cxn ang="0">
                  <a:pos x="T0" y="T1"/>
                </a:cxn>
                <a:cxn ang="0">
                  <a:pos x="T2" y="T3"/>
                </a:cxn>
                <a:cxn ang="0">
                  <a:pos x="T4" y="T5"/>
                </a:cxn>
                <a:cxn ang="0">
                  <a:pos x="T6" y="T7"/>
                </a:cxn>
                <a:cxn ang="0">
                  <a:pos x="T8" y="T9"/>
                </a:cxn>
                <a:cxn ang="0">
                  <a:pos x="T10" y="T11"/>
                </a:cxn>
              </a:cxnLst>
              <a:rect l="0" t="0" r="r" b="b"/>
              <a:pathLst>
                <a:path w="28" h="91">
                  <a:moveTo>
                    <a:pt x="18" y="0"/>
                  </a:moveTo>
                  <a:lnTo>
                    <a:pt x="18" y="0"/>
                  </a:lnTo>
                  <a:lnTo>
                    <a:pt x="1" y="59"/>
                  </a:lnTo>
                  <a:lnTo>
                    <a:pt x="0" y="91"/>
                  </a:lnTo>
                  <a:lnTo>
                    <a:pt x="28"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9" name="Freeform 181">
              <a:extLst>
                <a:ext uri="{FF2B5EF4-FFF2-40B4-BE49-F238E27FC236}">
                  <a16:creationId xmlns:a16="http://schemas.microsoft.com/office/drawing/2014/main" id="{E35C5B7A-0DAE-FC46-944A-3985C8F60419}"/>
                </a:ext>
              </a:extLst>
            </p:cNvPr>
            <p:cNvSpPr>
              <a:spLocks/>
            </p:cNvSpPr>
            <p:nvPr/>
          </p:nvSpPr>
          <p:spPr bwMode="auto">
            <a:xfrm>
              <a:off x="1209" y="2591"/>
              <a:ext cx="20" cy="57"/>
            </a:xfrm>
            <a:custGeom>
              <a:avLst/>
              <a:gdLst>
                <a:gd name="T0" fmla="*/ 30 w 30"/>
                <a:gd name="T1" fmla="*/ 89 h 89"/>
                <a:gd name="T2" fmla="*/ 30 w 30"/>
                <a:gd name="T3" fmla="*/ 89 h 89"/>
                <a:gd name="T4" fmla="*/ 8 w 30"/>
                <a:gd name="T5" fmla="*/ 0 h 89"/>
                <a:gd name="T6" fmla="*/ 0 w 30"/>
                <a:gd name="T7" fmla="*/ 14 h 89"/>
                <a:gd name="T8" fmla="*/ 18 w 30"/>
                <a:gd name="T9" fmla="*/ 89 h 89"/>
                <a:gd name="T10" fmla="*/ 30 w 30"/>
                <a:gd name="T11" fmla="*/ 89 h 89"/>
              </a:gdLst>
              <a:ahLst/>
              <a:cxnLst>
                <a:cxn ang="0">
                  <a:pos x="T0" y="T1"/>
                </a:cxn>
                <a:cxn ang="0">
                  <a:pos x="T2" y="T3"/>
                </a:cxn>
                <a:cxn ang="0">
                  <a:pos x="T4" y="T5"/>
                </a:cxn>
                <a:cxn ang="0">
                  <a:pos x="T6" y="T7"/>
                </a:cxn>
                <a:cxn ang="0">
                  <a:pos x="T8" y="T9"/>
                </a:cxn>
                <a:cxn ang="0">
                  <a:pos x="T10" y="T11"/>
                </a:cxn>
              </a:cxnLst>
              <a:rect l="0" t="0" r="r" b="b"/>
              <a:pathLst>
                <a:path w="30" h="89">
                  <a:moveTo>
                    <a:pt x="30" y="89"/>
                  </a:moveTo>
                  <a:lnTo>
                    <a:pt x="30" y="89"/>
                  </a:lnTo>
                  <a:lnTo>
                    <a:pt x="8" y="0"/>
                  </a:lnTo>
                  <a:lnTo>
                    <a:pt x="0" y="14"/>
                  </a:lnTo>
                  <a:lnTo>
                    <a:pt x="18" y="89"/>
                  </a:lnTo>
                  <a:lnTo>
                    <a:pt x="30" y="8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80" name="Group 184">
            <a:extLst>
              <a:ext uri="{FF2B5EF4-FFF2-40B4-BE49-F238E27FC236}">
                <a16:creationId xmlns:a16="http://schemas.microsoft.com/office/drawing/2014/main" id="{128E5D24-2D02-1347-BEB9-DED57F7768B1}"/>
              </a:ext>
            </a:extLst>
          </p:cNvPr>
          <p:cNvGrpSpPr>
            <a:grpSpLocks noChangeAspect="1"/>
          </p:cNvGrpSpPr>
          <p:nvPr userDrawn="1"/>
        </p:nvGrpSpPr>
        <p:grpSpPr bwMode="auto">
          <a:xfrm>
            <a:off x="1144590" y="3933825"/>
            <a:ext cx="357188" cy="273050"/>
            <a:chOff x="721" y="2478"/>
            <a:chExt cx="225" cy="172"/>
          </a:xfrm>
          <a:solidFill>
            <a:schemeClr val="accent6"/>
          </a:solidFill>
        </p:grpSpPr>
        <p:sp>
          <p:nvSpPr>
            <p:cNvPr id="181" name="Freeform 185">
              <a:extLst>
                <a:ext uri="{FF2B5EF4-FFF2-40B4-BE49-F238E27FC236}">
                  <a16:creationId xmlns:a16="http://schemas.microsoft.com/office/drawing/2014/main" id="{6E4961DD-AA53-F64B-8379-E9EAC374C96C}"/>
                </a:ext>
              </a:extLst>
            </p:cNvPr>
            <p:cNvSpPr>
              <a:spLocks noEditPoints="1"/>
            </p:cNvSpPr>
            <p:nvPr/>
          </p:nvSpPr>
          <p:spPr bwMode="auto">
            <a:xfrm>
              <a:off x="721" y="2478"/>
              <a:ext cx="225" cy="172"/>
            </a:xfrm>
            <a:custGeom>
              <a:avLst/>
              <a:gdLst>
                <a:gd name="T0" fmla="*/ 355 w 360"/>
                <a:gd name="T1" fmla="*/ 135 h 268"/>
                <a:gd name="T2" fmla="*/ 355 w 360"/>
                <a:gd name="T3" fmla="*/ 135 h 268"/>
                <a:gd name="T4" fmla="*/ 344 w 360"/>
                <a:gd name="T5" fmla="*/ 135 h 268"/>
                <a:gd name="T6" fmla="*/ 253 w 360"/>
                <a:gd name="T7" fmla="*/ 196 h 268"/>
                <a:gd name="T8" fmla="*/ 240 w 360"/>
                <a:gd name="T9" fmla="*/ 193 h 268"/>
                <a:gd name="T10" fmla="*/ 333 w 360"/>
                <a:gd name="T11" fmla="*/ 130 h 268"/>
                <a:gd name="T12" fmla="*/ 285 w 360"/>
                <a:gd name="T13" fmla="*/ 53 h 268"/>
                <a:gd name="T14" fmla="*/ 175 w 360"/>
                <a:gd name="T15" fmla="*/ 127 h 268"/>
                <a:gd name="T16" fmla="*/ 212 w 360"/>
                <a:gd name="T17" fmla="*/ 186 h 268"/>
                <a:gd name="T18" fmla="*/ 203 w 360"/>
                <a:gd name="T19" fmla="*/ 185 h 268"/>
                <a:gd name="T20" fmla="*/ 162 w 360"/>
                <a:gd name="T21" fmla="*/ 118 h 268"/>
                <a:gd name="T22" fmla="*/ 92 w 360"/>
                <a:gd name="T23" fmla="*/ 6 h 268"/>
                <a:gd name="T24" fmla="*/ 81 w 360"/>
                <a:gd name="T25" fmla="*/ 1 h 268"/>
                <a:gd name="T26" fmla="*/ 35 w 360"/>
                <a:gd name="T27" fmla="*/ 7 h 268"/>
                <a:gd name="T28" fmla="*/ 6 w 360"/>
                <a:gd name="T29" fmla="*/ 13 h 268"/>
                <a:gd name="T30" fmla="*/ 0 w 360"/>
                <a:gd name="T31" fmla="*/ 24 h 268"/>
                <a:gd name="T32" fmla="*/ 1 w 360"/>
                <a:gd name="T33" fmla="*/ 30 h 268"/>
                <a:gd name="T34" fmla="*/ 13 w 360"/>
                <a:gd name="T35" fmla="*/ 38 h 268"/>
                <a:gd name="T36" fmla="*/ 39 w 360"/>
                <a:gd name="T37" fmla="*/ 32 h 268"/>
                <a:gd name="T38" fmla="*/ 45 w 360"/>
                <a:gd name="T39" fmla="*/ 29 h 268"/>
                <a:gd name="T40" fmla="*/ 53 w 360"/>
                <a:gd name="T41" fmla="*/ 25 h 268"/>
                <a:gd name="T42" fmla="*/ 63 w 360"/>
                <a:gd name="T43" fmla="*/ 22 h 268"/>
                <a:gd name="T44" fmla="*/ 79 w 360"/>
                <a:gd name="T45" fmla="*/ 20 h 268"/>
                <a:gd name="T46" fmla="*/ 90 w 360"/>
                <a:gd name="T47" fmla="*/ 34 h 268"/>
                <a:gd name="T48" fmla="*/ 163 w 360"/>
                <a:gd name="T49" fmla="*/ 151 h 268"/>
                <a:gd name="T50" fmla="*/ 192 w 360"/>
                <a:gd name="T51" fmla="*/ 198 h 268"/>
                <a:gd name="T52" fmla="*/ 188 w 360"/>
                <a:gd name="T53" fmla="*/ 203 h 268"/>
                <a:gd name="T54" fmla="*/ 188 w 360"/>
                <a:gd name="T55" fmla="*/ 247 h 268"/>
                <a:gd name="T56" fmla="*/ 232 w 360"/>
                <a:gd name="T57" fmla="*/ 262 h 268"/>
                <a:gd name="T58" fmla="*/ 256 w 360"/>
                <a:gd name="T59" fmla="*/ 223 h 268"/>
                <a:gd name="T60" fmla="*/ 261 w 360"/>
                <a:gd name="T61" fmla="*/ 211 h 268"/>
                <a:gd name="T62" fmla="*/ 296 w 360"/>
                <a:gd name="T63" fmla="*/ 189 h 268"/>
                <a:gd name="T64" fmla="*/ 353 w 360"/>
                <a:gd name="T65" fmla="*/ 150 h 268"/>
                <a:gd name="T66" fmla="*/ 355 w 360"/>
                <a:gd name="T67" fmla="*/ 135 h 268"/>
                <a:gd name="T68" fmla="*/ 224 w 360"/>
                <a:gd name="T69" fmla="*/ 247 h 268"/>
                <a:gd name="T70" fmla="*/ 224 w 360"/>
                <a:gd name="T71" fmla="*/ 247 h 268"/>
                <a:gd name="T72" fmla="*/ 199 w 360"/>
                <a:gd name="T73" fmla="*/ 230 h 268"/>
                <a:gd name="T74" fmla="*/ 214 w 360"/>
                <a:gd name="T75" fmla="*/ 204 h 268"/>
                <a:gd name="T76" fmla="*/ 239 w 360"/>
                <a:gd name="T77" fmla="*/ 221 h 268"/>
                <a:gd name="T78" fmla="*/ 224 w 360"/>
                <a:gd name="T79" fmla="*/ 24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0" h="268">
                  <a:moveTo>
                    <a:pt x="355" y="135"/>
                  </a:moveTo>
                  <a:lnTo>
                    <a:pt x="355" y="135"/>
                  </a:lnTo>
                  <a:cubicBezTo>
                    <a:pt x="351" y="131"/>
                    <a:pt x="347" y="132"/>
                    <a:pt x="344" y="135"/>
                  </a:cubicBezTo>
                  <a:cubicBezTo>
                    <a:pt x="313" y="155"/>
                    <a:pt x="283" y="175"/>
                    <a:pt x="253" y="196"/>
                  </a:cubicBezTo>
                  <a:cubicBezTo>
                    <a:pt x="246" y="200"/>
                    <a:pt x="246" y="200"/>
                    <a:pt x="240" y="193"/>
                  </a:cubicBezTo>
                  <a:cubicBezTo>
                    <a:pt x="271" y="172"/>
                    <a:pt x="302" y="151"/>
                    <a:pt x="333" y="130"/>
                  </a:cubicBezTo>
                  <a:cubicBezTo>
                    <a:pt x="317" y="104"/>
                    <a:pt x="301" y="79"/>
                    <a:pt x="285" y="53"/>
                  </a:cubicBezTo>
                  <a:cubicBezTo>
                    <a:pt x="248" y="78"/>
                    <a:pt x="212" y="103"/>
                    <a:pt x="175" y="127"/>
                  </a:cubicBezTo>
                  <a:cubicBezTo>
                    <a:pt x="187" y="147"/>
                    <a:pt x="199" y="167"/>
                    <a:pt x="212" y="186"/>
                  </a:cubicBezTo>
                  <a:cubicBezTo>
                    <a:pt x="208" y="189"/>
                    <a:pt x="206" y="188"/>
                    <a:pt x="203" y="185"/>
                  </a:cubicBezTo>
                  <a:cubicBezTo>
                    <a:pt x="190" y="162"/>
                    <a:pt x="176" y="140"/>
                    <a:pt x="162" y="118"/>
                  </a:cubicBezTo>
                  <a:cubicBezTo>
                    <a:pt x="139" y="81"/>
                    <a:pt x="115" y="43"/>
                    <a:pt x="92" y="6"/>
                  </a:cubicBezTo>
                  <a:cubicBezTo>
                    <a:pt x="89" y="2"/>
                    <a:pt x="86" y="0"/>
                    <a:pt x="81" y="1"/>
                  </a:cubicBezTo>
                  <a:cubicBezTo>
                    <a:pt x="65" y="3"/>
                    <a:pt x="51" y="9"/>
                    <a:pt x="35" y="7"/>
                  </a:cubicBezTo>
                  <a:cubicBezTo>
                    <a:pt x="25" y="6"/>
                    <a:pt x="15" y="11"/>
                    <a:pt x="6" y="13"/>
                  </a:cubicBezTo>
                  <a:cubicBezTo>
                    <a:pt x="1" y="15"/>
                    <a:pt x="0" y="18"/>
                    <a:pt x="0" y="24"/>
                  </a:cubicBezTo>
                  <a:cubicBezTo>
                    <a:pt x="0" y="26"/>
                    <a:pt x="1" y="28"/>
                    <a:pt x="1" y="30"/>
                  </a:cubicBezTo>
                  <a:cubicBezTo>
                    <a:pt x="3" y="38"/>
                    <a:pt x="6" y="40"/>
                    <a:pt x="13" y="38"/>
                  </a:cubicBezTo>
                  <a:cubicBezTo>
                    <a:pt x="22" y="36"/>
                    <a:pt x="30" y="34"/>
                    <a:pt x="39" y="32"/>
                  </a:cubicBezTo>
                  <a:cubicBezTo>
                    <a:pt x="41" y="32"/>
                    <a:pt x="43" y="30"/>
                    <a:pt x="45" y="29"/>
                  </a:cubicBezTo>
                  <a:cubicBezTo>
                    <a:pt x="48" y="28"/>
                    <a:pt x="50" y="26"/>
                    <a:pt x="53" y="25"/>
                  </a:cubicBezTo>
                  <a:cubicBezTo>
                    <a:pt x="56" y="24"/>
                    <a:pt x="60" y="23"/>
                    <a:pt x="63" y="22"/>
                  </a:cubicBezTo>
                  <a:cubicBezTo>
                    <a:pt x="69" y="21"/>
                    <a:pt x="75" y="18"/>
                    <a:pt x="79" y="20"/>
                  </a:cubicBezTo>
                  <a:cubicBezTo>
                    <a:pt x="84" y="22"/>
                    <a:pt x="86" y="29"/>
                    <a:pt x="90" y="34"/>
                  </a:cubicBezTo>
                  <a:cubicBezTo>
                    <a:pt x="114" y="73"/>
                    <a:pt x="139" y="112"/>
                    <a:pt x="163" y="151"/>
                  </a:cubicBezTo>
                  <a:cubicBezTo>
                    <a:pt x="172" y="167"/>
                    <a:pt x="182" y="182"/>
                    <a:pt x="192" y="198"/>
                  </a:cubicBezTo>
                  <a:cubicBezTo>
                    <a:pt x="190" y="200"/>
                    <a:pt x="189" y="201"/>
                    <a:pt x="188" y="203"/>
                  </a:cubicBezTo>
                  <a:cubicBezTo>
                    <a:pt x="180" y="216"/>
                    <a:pt x="180" y="234"/>
                    <a:pt x="188" y="247"/>
                  </a:cubicBezTo>
                  <a:cubicBezTo>
                    <a:pt x="198" y="262"/>
                    <a:pt x="216" y="268"/>
                    <a:pt x="232" y="262"/>
                  </a:cubicBezTo>
                  <a:cubicBezTo>
                    <a:pt x="248" y="257"/>
                    <a:pt x="258" y="241"/>
                    <a:pt x="256" y="223"/>
                  </a:cubicBezTo>
                  <a:cubicBezTo>
                    <a:pt x="255" y="217"/>
                    <a:pt x="257" y="214"/>
                    <a:pt x="261" y="211"/>
                  </a:cubicBezTo>
                  <a:cubicBezTo>
                    <a:pt x="273" y="204"/>
                    <a:pt x="284" y="196"/>
                    <a:pt x="296" y="189"/>
                  </a:cubicBezTo>
                  <a:cubicBezTo>
                    <a:pt x="315" y="176"/>
                    <a:pt x="334" y="163"/>
                    <a:pt x="353" y="150"/>
                  </a:cubicBezTo>
                  <a:cubicBezTo>
                    <a:pt x="359" y="145"/>
                    <a:pt x="360" y="139"/>
                    <a:pt x="355" y="135"/>
                  </a:cubicBezTo>
                  <a:close/>
                  <a:moveTo>
                    <a:pt x="224" y="247"/>
                  </a:moveTo>
                  <a:lnTo>
                    <a:pt x="224" y="247"/>
                  </a:lnTo>
                  <a:cubicBezTo>
                    <a:pt x="213" y="250"/>
                    <a:pt x="201" y="242"/>
                    <a:pt x="199" y="230"/>
                  </a:cubicBezTo>
                  <a:cubicBezTo>
                    <a:pt x="196" y="218"/>
                    <a:pt x="203" y="207"/>
                    <a:pt x="214" y="204"/>
                  </a:cubicBezTo>
                  <a:cubicBezTo>
                    <a:pt x="225" y="202"/>
                    <a:pt x="236" y="209"/>
                    <a:pt x="239" y="221"/>
                  </a:cubicBezTo>
                  <a:cubicBezTo>
                    <a:pt x="242" y="233"/>
                    <a:pt x="235" y="244"/>
                    <a:pt x="224" y="2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2" name="Freeform 186">
              <a:extLst>
                <a:ext uri="{FF2B5EF4-FFF2-40B4-BE49-F238E27FC236}">
                  <a16:creationId xmlns:a16="http://schemas.microsoft.com/office/drawing/2014/main" id="{A6BF876A-FD55-5648-BE0B-34FD1E641D55}"/>
                </a:ext>
              </a:extLst>
            </p:cNvPr>
            <p:cNvSpPr>
              <a:spLocks/>
            </p:cNvSpPr>
            <p:nvPr/>
          </p:nvSpPr>
          <p:spPr bwMode="auto">
            <a:xfrm>
              <a:off x="807" y="2481"/>
              <a:ext cx="82" cy="77"/>
            </a:xfrm>
            <a:custGeom>
              <a:avLst/>
              <a:gdLst>
                <a:gd name="T0" fmla="*/ 131 w 131"/>
                <a:gd name="T1" fmla="*/ 56 h 120"/>
                <a:gd name="T2" fmla="*/ 131 w 131"/>
                <a:gd name="T3" fmla="*/ 56 h 120"/>
                <a:gd name="T4" fmla="*/ 95 w 131"/>
                <a:gd name="T5" fmla="*/ 0 h 120"/>
                <a:gd name="T6" fmla="*/ 0 w 131"/>
                <a:gd name="T7" fmla="*/ 63 h 120"/>
                <a:gd name="T8" fmla="*/ 36 w 131"/>
                <a:gd name="T9" fmla="*/ 120 h 120"/>
                <a:gd name="T10" fmla="*/ 131 w 131"/>
                <a:gd name="T11" fmla="*/ 56 h 120"/>
              </a:gdLst>
              <a:ahLst/>
              <a:cxnLst>
                <a:cxn ang="0">
                  <a:pos x="T0" y="T1"/>
                </a:cxn>
                <a:cxn ang="0">
                  <a:pos x="T2" y="T3"/>
                </a:cxn>
                <a:cxn ang="0">
                  <a:pos x="T4" y="T5"/>
                </a:cxn>
                <a:cxn ang="0">
                  <a:pos x="T6" y="T7"/>
                </a:cxn>
                <a:cxn ang="0">
                  <a:pos x="T8" y="T9"/>
                </a:cxn>
                <a:cxn ang="0">
                  <a:pos x="T10" y="T11"/>
                </a:cxn>
              </a:cxnLst>
              <a:rect l="0" t="0" r="r" b="b"/>
              <a:pathLst>
                <a:path w="131" h="120">
                  <a:moveTo>
                    <a:pt x="131" y="56"/>
                  </a:moveTo>
                  <a:lnTo>
                    <a:pt x="131" y="56"/>
                  </a:lnTo>
                  <a:cubicBezTo>
                    <a:pt x="119" y="36"/>
                    <a:pt x="107" y="18"/>
                    <a:pt x="95" y="0"/>
                  </a:cubicBezTo>
                  <a:cubicBezTo>
                    <a:pt x="63" y="20"/>
                    <a:pt x="32" y="41"/>
                    <a:pt x="0" y="63"/>
                  </a:cubicBezTo>
                  <a:cubicBezTo>
                    <a:pt x="12" y="82"/>
                    <a:pt x="24" y="101"/>
                    <a:pt x="36" y="120"/>
                  </a:cubicBezTo>
                  <a:cubicBezTo>
                    <a:pt x="68" y="99"/>
                    <a:pt x="99" y="77"/>
                    <a:pt x="131" y="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83" name="Group 189">
            <a:extLst>
              <a:ext uri="{FF2B5EF4-FFF2-40B4-BE49-F238E27FC236}">
                <a16:creationId xmlns:a16="http://schemas.microsoft.com/office/drawing/2014/main" id="{279FD877-A7C0-B54F-A594-637214D16371}"/>
              </a:ext>
            </a:extLst>
          </p:cNvPr>
          <p:cNvGrpSpPr>
            <a:grpSpLocks noChangeAspect="1"/>
          </p:cNvGrpSpPr>
          <p:nvPr userDrawn="1"/>
        </p:nvGrpSpPr>
        <p:grpSpPr bwMode="auto">
          <a:xfrm>
            <a:off x="661989" y="3935420"/>
            <a:ext cx="344488" cy="268288"/>
            <a:chOff x="417" y="2479"/>
            <a:chExt cx="217" cy="169"/>
          </a:xfrm>
          <a:solidFill>
            <a:schemeClr val="accent6"/>
          </a:solidFill>
        </p:grpSpPr>
        <p:sp>
          <p:nvSpPr>
            <p:cNvPr id="184" name="Freeform 190">
              <a:extLst>
                <a:ext uri="{FF2B5EF4-FFF2-40B4-BE49-F238E27FC236}">
                  <a16:creationId xmlns:a16="http://schemas.microsoft.com/office/drawing/2014/main" id="{E093CC70-425A-E74D-9AED-A9152674CE7D}"/>
                </a:ext>
              </a:extLst>
            </p:cNvPr>
            <p:cNvSpPr>
              <a:spLocks/>
            </p:cNvSpPr>
            <p:nvPr/>
          </p:nvSpPr>
          <p:spPr bwMode="auto">
            <a:xfrm>
              <a:off x="524" y="2537"/>
              <a:ext cx="34" cy="19"/>
            </a:xfrm>
            <a:custGeom>
              <a:avLst/>
              <a:gdLst>
                <a:gd name="T0" fmla="*/ 0 w 53"/>
                <a:gd name="T1" fmla="*/ 0 h 29"/>
                <a:gd name="T2" fmla="*/ 0 w 53"/>
                <a:gd name="T3" fmla="*/ 0 h 29"/>
                <a:gd name="T4" fmla="*/ 53 w 53"/>
                <a:gd name="T5" fmla="*/ 0 h 29"/>
                <a:gd name="T6" fmla="*/ 53 w 53"/>
                <a:gd name="T7" fmla="*/ 29 h 29"/>
                <a:gd name="T8" fmla="*/ 0 w 53"/>
                <a:gd name="T9" fmla="*/ 29 h 29"/>
                <a:gd name="T10" fmla="*/ 0 w 53"/>
                <a:gd name="T11" fmla="*/ 0 h 29"/>
              </a:gdLst>
              <a:ahLst/>
              <a:cxnLst>
                <a:cxn ang="0">
                  <a:pos x="T0" y="T1"/>
                </a:cxn>
                <a:cxn ang="0">
                  <a:pos x="T2" y="T3"/>
                </a:cxn>
                <a:cxn ang="0">
                  <a:pos x="T4" y="T5"/>
                </a:cxn>
                <a:cxn ang="0">
                  <a:pos x="T6" y="T7"/>
                </a:cxn>
                <a:cxn ang="0">
                  <a:pos x="T8" y="T9"/>
                </a:cxn>
                <a:cxn ang="0">
                  <a:pos x="T10" y="T11"/>
                </a:cxn>
              </a:cxnLst>
              <a:rect l="0" t="0" r="r" b="b"/>
              <a:pathLst>
                <a:path w="53" h="29">
                  <a:moveTo>
                    <a:pt x="0" y="0"/>
                  </a:moveTo>
                  <a:lnTo>
                    <a:pt x="0" y="0"/>
                  </a:lnTo>
                  <a:lnTo>
                    <a:pt x="53" y="0"/>
                  </a:lnTo>
                  <a:lnTo>
                    <a:pt x="53" y="29"/>
                  </a:lnTo>
                  <a:lnTo>
                    <a:pt x="0" y="2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5" name="Freeform 191">
              <a:extLst>
                <a:ext uri="{FF2B5EF4-FFF2-40B4-BE49-F238E27FC236}">
                  <a16:creationId xmlns:a16="http://schemas.microsoft.com/office/drawing/2014/main" id="{A68142CA-E221-FF47-B744-371ADE0961DB}"/>
                </a:ext>
              </a:extLst>
            </p:cNvPr>
            <p:cNvSpPr>
              <a:spLocks/>
            </p:cNvSpPr>
            <p:nvPr/>
          </p:nvSpPr>
          <p:spPr bwMode="auto">
            <a:xfrm>
              <a:off x="539" y="2510"/>
              <a:ext cx="3" cy="23"/>
            </a:xfrm>
            <a:custGeom>
              <a:avLst/>
              <a:gdLst>
                <a:gd name="T0" fmla="*/ 0 w 5"/>
                <a:gd name="T1" fmla="*/ 36 h 36"/>
                <a:gd name="T2" fmla="*/ 0 w 5"/>
                <a:gd name="T3" fmla="*/ 36 h 36"/>
                <a:gd name="T4" fmla="*/ 5 w 5"/>
                <a:gd name="T5" fmla="*/ 36 h 36"/>
                <a:gd name="T6" fmla="*/ 5 w 5"/>
                <a:gd name="T7" fmla="*/ 0 h 36"/>
                <a:gd name="T8" fmla="*/ 0 w 5"/>
                <a:gd name="T9" fmla="*/ 0 h 36"/>
                <a:gd name="T10" fmla="*/ 0 w 5"/>
                <a:gd name="T11" fmla="*/ 36 h 36"/>
              </a:gdLst>
              <a:ahLst/>
              <a:cxnLst>
                <a:cxn ang="0">
                  <a:pos x="T0" y="T1"/>
                </a:cxn>
                <a:cxn ang="0">
                  <a:pos x="T2" y="T3"/>
                </a:cxn>
                <a:cxn ang="0">
                  <a:pos x="T4" y="T5"/>
                </a:cxn>
                <a:cxn ang="0">
                  <a:pos x="T6" y="T7"/>
                </a:cxn>
                <a:cxn ang="0">
                  <a:pos x="T8" y="T9"/>
                </a:cxn>
                <a:cxn ang="0">
                  <a:pos x="T10" y="T11"/>
                </a:cxn>
              </a:cxnLst>
              <a:rect l="0" t="0" r="r" b="b"/>
              <a:pathLst>
                <a:path w="5" h="36">
                  <a:moveTo>
                    <a:pt x="0" y="36"/>
                  </a:moveTo>
                  <a:lnTo>
                    <a:pt x="0" y="36"/>
                  </a:lnTo>
                  <a:lnTo>
                    <a:pt x="5" y="36"/>
                  </a:lnTo>
                  <a:lnTo>
                    <a:pt x="5" y="0"/>
                  </a:lnTo>
                  <a:lnTo>
                    <a:pt x="0" y="0"/>
                  </a:lnTo>
                  <a:lnTo>
                    <a:pt x="0" y="3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6" name="Freeform 192">
              <a:extLst>
                <a:ext uri="{FF2B5EF4-FFF2-40B4-BE49-F238E27FC236}">
                  <a16:creationId xmlns:a16="http://schemas.microsoft.com/office/drawing/2014/main" id="{CB7BB77B-6403-4446-9849-663D2025D4FD}"/>
                </a:ext>
              </a:extLst>
            </p:cNvPr>
            <p:cNvSpPr>
              <a:spLocks/>
            </p:cNvSpPr>
            <p:nvPr/>
          </p:nvSpPr>
          <p:spPr bwMode="auto">
            <a:xfrm>
              <a:off x="539" y="2479"/>
              <a:ext cx="95" cy="94"/>
            </a:xfrm>
            <a:custGeom>
              <a:avLst/>
              <a:gdLst>
                <a:gd name="T0" fmla="*/ 76 w 149"/>
                <a:gd name="T1" fmla="*/ 0 h 147"/>
                <a:gd name="T2" fmla="*/ 76 w 149"/>
                <a:gd name="T3" fmla="*/ 0 h 147"/>
                <a:gd name="T4" fmla="*/ 0 w 149"/>
                <a:gd name="T5" fmla="*/ 37 h 147"/>
                <a:gd name="T6" fmla="*/ 0 w 149"/>
                <a:gd name="T7" fmla="*/ 43 h 147"/>
                <a:gd name="T8" fmla="*/ 58 w 149"/>
                <a:gd name="T9" fmla="*/ 20 h 147"/>
                <a:gd name="T10" fmla="*/ 99 w 149"/>
                <a:gd name="T11" fmla="*/ 147 h 147"/>
                <a:gd name="T12" fmla="*/ 99 w 149"/>
                <a:gd name="T13" fmla="*/ 147 h 147"/>
                <a:gd name="T14" fmla="*/ 149 w 149"/>
                <a:gd name="T15" fmla="*/ 147 h 147"/>
                <a:gd name="T16" fmla="*/ 76 w 149"/>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7">
                  <a:moveTo>
                    <a:pt x="76" y="0"/>
                  </a:moveTo>
                  <a:lnTo>
                    <a:pt x="76" y="0"/>
                  </a:lnTo>
                  <a:lnTo>
                    <a:pt x="0" y="37"/>
                  </a:lnTo>
                  <a:lnTo>
                    <a:pt x="0" y="43"/>
                  </a:lnTo>
                  <a:lnTo>
                    <a:pt x="58" y="20"/>
                  </a:lnTo>
                  <a:lnTo>
                    <a:pt x="99" y="147"/>
                  </a:lnTo>
                  <a:lnTo>
                    <a:pt x="99" y="147"/>
                  </a:lnTo>
                  <a:lnTo>
                    <a:pt x="149" y="147"/>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7" name="Freeform 193">
              <a:extLst>
                <a:ext uri="{FF2B5EF4-FFF2-40B4-BE49-F238E27FC236}">
                  <a16:creationId xmlns:a16="http://schemas.microsoft.com/office/drawing/2014/main" id="{8715A437-6450-7749-9EE7-C82E5307903B}"/>
                </a:ext>
              </a:extLst>
            </p:cNvPr>
            <p:cNvSpPr>
              <a:spLocks noEditPoints="1"/>
            </p:cNvSpPr>
            <p:nvPr/>
          </p:nvSpPr>
          <p:spPr bwMode="auto">
            <a:xfrm>
              <a:off x="417" y="2513"/>
              <a:ext cx="217" cy="135"/>
            </a:xfrm>
            <a:custGeom>
              <a:avLst/>
              <a:gdLst>
                <a:gd name="T0" fmla="*/ 31 w 340"/>
                <a:gd name="T1" fmla="*/ 70 h 211"/>
                <a:gd name="T2" fmla="*/ 75 w 340"/>
                <a:gd name="T3" fmla="*/ 79 h 211"/>
                <a:gd name="T4" fmla="*/ 31 w 340"/>
                <a:gd name="T5" fmla="*/ 70 h 211"/>
                <a:gd name="T6" fmla="*/ 87 w 340"/>
                <a:gd name="T7" fmla="*/ 95 h 211"/>
                <a:gd name="T8" fmla="*/ 103 w 340"/>
                <a:gd name="T9" fmla="*/ 110 h 211"/>
                <a:gd name="T10" fmla="*/ 87 w 340"/>
                <a:gd name="T11" fmla="*/ 95 h 211"/>
                <a:gd name="T12" fmla="*/ 87 w 340"/>
                <a:gd name="T13" fmla="*/ 71 h 211"/>
                <a:gd name="T14" fmla="*/ 103 w 340"/>
                <a:gd name="T15" fmla="*/ 86 h 211"/>
                <a:gd name="T16" fmla="*/ 87 w 340"/>
                <a:gd name="T17" fmla="*/ 71 h 211"/>
                <a:gd name="T18" fmla="*/ 114 w 340"/>
                <a:gd name="T19" fmla="*/ 95 h 211"/>
                <a:gd name="T20" fmla="*/ 124 w 340"/>
                <a:gd name="T21" fmla="*/ 110 h 211"/>
                <a:gd name="T22" fmla="*/ 114 w 340"/>
                <a:gd name="T23" fmla="*/ 95 h 211"/>
                <a:gd name="T24" fmla="*/ 114 w 340"/>
                <a:gd name="T25" fmla="*/ 71 h 211"/>
                <a:gd name="T26" fmla="*/ 124 w 340"/>
                <a:gd name="T27" fmla="*/ 86 h 211"/>
                <a:gd name="T28" fmla="*/ 114 w 340"/>
                <a:gd name="T29" fmla="*/ 71 h 211"/>
                <a:gd name="T30" fmla="*/ 279 w 340"/>
                <a:gd name="T31" fmla="*/ 110 h 211"/>
                <a:gd name="T32" fmla="*/ 277 w 340"/>
                <a:gd name="T33" fmla="*/ 119 h 211"/>
                <a:gd name="T34" fmla="*/ 153 w 340"/>
                <a:gd name="T35" fmla="*/ 110 h 211"/>
                <a:gd name="T36" fmla="*/ 130 w 340"/>
                <a:gd name="T37" fmla="*/ 63 h 211"/>
                <a:gd name="T38" fmla="*/ 96 w 340"/>
                <a:gd name="T39" fmla="*/ 0 h 211"/>
                <a:gd name="T40" fmla="*/ 76 w 340"/>
                <a:gd name="T41" fmla="*/ 63 h 211"/>
                <a:gd name="T42" fmla="*/ 58 w 340"/>
                <a:gd name="T43" fmla="*/ 63 h 211"/>
                <a:gd name="T44" fmla="*/ 48 w 340"/>
                <a:gd name="T45" fmla="*/ 48 h 211"/>
                <a:gd name="T46" fmla="*/ 39 w 340"/>
                <a:gd name="T47" fmla="*/ 24 h 211"/>
                <a:gd name="T48" fmla="*/ 30 w 340"/>
                <a:gd name="T49" fmla="*/ 48 h 211"/>
                <a:gd name="T50" fmla="*/ 20 w 340"/>
                <a:gd name="T51" fmla="*/ 63 h 211"/>
                <a:gd name="T52" fmla="*/ 55 w 340"/>
                <a:gd name="T53" fmla="*/ 102 h 211"/>
                <a:gd name="T54" fmla="*/ 0 w 340"/>
                <a:gd name="T55" fmla="*/ 110 h 211"/>
                <a:gd name="T56" fmla="*/ 31 w 340"/>
                <a:gd name="T57" fmla="*/ 211 h 211"/>
                <a:gd name="T58" fmla="*/ 280 w 340"/>
                <a:gd name="T59" fmla="*/ 209 h 211"/>
                <a:gd name="T60" fmla="*/ 293 w 340"/>
                <a:gd name="T61" fmla="*/ 198 h 211"/>
                <a:gd name="T62" fmla="*/ 297 w 340"/>
                <a:gd name="T63" fmla="*/ 190 h 211"/>
                <a:gd name="T64" fmla="*/ 279 w 340"/>
                <a:gd name="T65" fmla="*/ 11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0" h="211">
                  <a:moveTo>
                    <a:pt x="31" y="70"/>
                  </a:moveTo>
                  <a:lnTo>
                    <a:pt x="31" y="70"/>
                  </a:lnTo>
                  <a:lnTo>
                    <a:pt x="75" y="70"/>
                  </a:lnTo>
                  <a:lnTo>
                    <a:pt x="75" y="79"/>
                  </a:lnTo>
                  <a:lnTo>
                    <a:pt x="31" y="79"/>
                  </a:lnTo>
                  <a:lnTo>
                    <a:pt x="31" y="70"/>
                  </a:lnTo>
                  <a:close/>
                  <a:moveTo>
                    <a:pt x="87" y="95"/>
                  </a:moveTo>
                  <a:lnTo>
                    <a:pt x="87" y="95"/>
                  </a:lnTo>
                  <a:lnTo>
                    <a:pt x="103" y="95"/>
                  </a:lnTo>
                  <a:lnTo>
                    <a:pt x="103" y="110"/>
                  </a:lnTo>
                  <a:lnTo>
                    <a:pt x="87" y="110"/>
                  </a:lnTo>
                  <a:lnTo>
                    <a:pt x="87" y="95"/>
                  </a:lnTo>
                  <a:close/>
                  <a:moveTo>
                    <a:pt x="87" y="71"/>
                  </a:moveTo>
                  <a:lnTo>
                    <a:pt x="87" y="71"/>
                  </a:lnTo>
                  <a:lnTo>
                    <a:pt x="103" y="71"/>
                  </a:lnTo>
                  <a:lnTo>
                    <a:pt x="103" y="86"/>
                  </a:lnTo>
                  <a:lnTo>
                    <a:pt x="87" y="86"/>
                  </a:lnTo>
                  <a:lnTo>
                    <a:pt x="87" y="71"/>
                  </a:lnTo>
                  <a:close/>
                  <a:moveTo>
                    <a:pt x="114" y="95"/>
                  </a:moveTo>
                  <a:lnTo>
                    <a:pt x="114" y="95"/>
                  </a:lnTo>
                  <a:lnTo>
                    <a:pt x="124" y="95"/>
                  </a:lnTo>
                  <a:lnTo>
                    <a:pt x="124" y="110"/>
                  </a:lnTo>
                  <a:lnTo>
                    <a:pt x="114" y="110"/>
                  </a:lnTo>
                  <a:lnTo>
                    <a:pt x="114" y="95"/>
                  </a:lnTo>
                  <a:close/>
                  <a:moveTo>
                    <a:pt x="114" y="71"/>
                  </a:moveTo>
                  <a:lnTo>
                    <a:pt x="114" y="71"/>
                  </a:lnTo>
                  <a:lnTo>
                    <a:pt x="124" y="71"/>
                  </a:lnTo>
                  <a:lnTo>
                    <a:pt x="124" y="86"/>
                  </a:lnTo>
                  <a:lnTo>
                    <a:pt x="114" y="86"/>
                  </a:lnTo>
                  <a:lnTo>
                    <a:pt x="114" y="71"/>
                  </a:lnTo>
                  <a:close/>
                  <a:moveTo>
                    <a:pt x="279" y="110"/>
                  </a:moveTo>
                  <a:lnTo>
                    <a:pt x="279" y="110"/>
                  </a:lnTo>
                  <a:lnTo>
                    <a:pt x="279" y="110"/>
                  </a:lnTo>
                  <a:lnTo>
                    <a:pt x="277" y="119"/>
                  </a:lnTo>
                  <a:lnTo>
                    <a:pt x="155" y="119"/>
                  </a:lnTo>
                  <a:lnTo>
                    <a:pt x="153" y="110"/>
                  </a:lnTo>
                  <a:lnTo>
                    <a:pt x="130" y="110"/>
                  </a:lnTo>
                  <a:lnTo>
                    <a:pt x="130" y="63"/>
                  </a:lnTo>
                  <a:lnTo>
                    <a:pt x="96" y="63"/>
                  </a:lnTo>
                  <a:lnTo>
                    <a:pt x="96" y="0"/>
                  </a:lnTo>
                  <a:lnTo>
                    <a:pt x="76" y="0"/>
                  </a:lnTo>
                  <a:lnTo>
                    <a:pt x="76" y="63"/>
                  </a:lnTo>
                  <a:lnTo>
                    <a:pt x="64" y="63"/>
                  </a:lnTo>
                  <a:lnTo>
                    <a:pt x="58" y="63"/>
                  </a:lnTo>
                  <a:lnTo>
                    <a:pt x="58" y="48"/>
                  </a:lnTo>
                  <a:lnTo>
                    <a:pt x="48" y="48"/>
                  </a:lnTo>
                  <a:lnTo>
                    <a:pt x="48" y="24"/>
                  </a:lnTo>
                  <a:lnTo>
                    <a:pt x="39" y="24"/>
                  </a:lnTo>
                  <a:lnTo>
                    <a:pt x="39" y="48"/>
                  </a:lnTo>
                  <a:lnTo>
                    <a:pt x="30" y="48"/>
                  </a:lnTo>
                  <a:lnTo>
                    <a:pt x="30" y="63"/>
                  </a:lnTo>
                  <a:lnTo>
                    <a:pt x="20" y="63"/>
                  </a:lnTo>
                  <a:lnTo>
                    <a:pt x="20" y="102"/>
                  </a:lnTo>
                  <a:lnTo>
                    <a:pt x="55" y="102"/>
                  </a:lnTo>
                  <a:lnTo>
                    <a:pt x="55" y="110"/>
                  </a:lnTo>
                  <a:lnTo>
                    <a:pt x="0" y="110"/>
                  </a:lnTo>
                  <a:lnTo>
                    <a:pt x="16" y="161"/>
                  </a:lnTo>
                  <a:lnTo>
                    <a:pt x="31" y="211"/>
                  </a:lnTo>
                  <a:lnTo>
                    <a:pt x="280" y="211"/>
                  </a:lnTo>
                  <a:lnTo>
                    <a:pt x="280" y="209"/>
                  </a:lnTo>
                  <a:cubicBezTo>
                    <a:pt x="284" y="208"/>
                    <a:pt x="288" y="206"/>
                    <a:pt x="291" y="202"/>
                  </a:cubicBezTo>
                  <a:lnTo>
                    <a:pt x="293" y="198"/>
                  </a:lnTo>
                  <a:cubicBezTo>
                    <a:pt x="294" y="197"/>
                    <a:pt x="294" y="195"/>
                    <a:pt x="295" y="194"/>
                  </a:cubicBezTo>
                  <a:cubicBezTo>
                    <a:pt x="296" y="192"/>
                    <a:pt x="297" y="191"/>
                    <a:pt x="297" y="190"/>
                  </a:cubicBezTo>
                  <a:lnTo>
                    <a:pt x="340" y="110"/>
                  </a:lnTo>
                  <a:lnTo>
                    <a:pt x="279"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190" name="Slide Number Placeholder 5">
            <a:extLst>
              <a:ext uri="{FF2B5EF4-FFF2-40B4-BE49-F238E27FC236}">
                <a16:creationId xmlns:a16="http://schemas.microsoft.com/office/drawing/2014/main" id="{B5DD277D-EF60-F54E-B8CF-986702C21D0E}"/>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58598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b_Subheading and content">
    <p:bg>
      <p:bgRef idx="1001">
        <a:schemeClr val="bg1"/>
      </p:bgRef>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57891D30-A173-D340-B376-38B207A74907}"/>
              </a:ext>
            </a:extLst>
          </p:cNvPr>
          <p:cNvSpPr>
            <a:spLocks noGrp="1"/>
          </p:cNvSpPr>
          <p:nvPr>
            <p:ph idx="1" hasCustomPrompt="1"/>
          </p:nvPr>
        </p:nvSpPr>
        <p:spPr>
          <a:xfrm>
            <a:off x="467544" y="1275606"/>
            <a:ext cx="6840000" cy="3312368"/>
          </a:xfrm>
          <a:prstGeom prst="rect">
            <a:avLst/>
          </a:prstGeom>
        </p:spPr>
        <p:txBody>
          <a:bodyPr/>
          <a:lstStyle>
            <a:lvl1pPr>
              <a:defRPr>
                <a:solidFill>
                  <a:schemeClr val="accent6"/>
                </a:solidFill>
              </a:defRPr>
            </a:lvl1pPr>
            <a:lvl2pPr>
              <a:buClr>
                <a:schemeClr val="tx1"/>
              </a:buClr>
              <a:defRPr>
                <a:solidFill>
                  <a:schemeClr val="accent6"/>
                </a:solidFill>
              </a:defRPr>
            </a:lvl2pPr>
            <a:lvl3pPr marL="360000">
              <a:defRPr>
                <a:solidFill>
                  <a:schemeClr val="accent6"/>
                </a:solidFill>
              </a:defRPr>
            </a:lvl3pPr>
            <a:lvl4pPr marL="720000">
              <a:defRPr/>
            </a:lvl4pPr>
            <a:lvl5pPr marL="792000" marR="0" indent="-180000" algn="l" defTabSz="914400" rtl="0" eaLnBrk="1" fontAlgn="auto" latinLnBrk="0" hangingPunct="1">
              <a:lnSpc>
                <a:spcPct val="100000"/>
              </a:lnSpc>
              <a:spcBef>
                <a:spcPts val="500"/>
              </a:spcBef>
              <a:spcAft>
                <a:spcPts val="0"/>
              </a:spcAft>
              <a:buClrTx/>
              <a:buSzTx/>
              <a:buFont typeface="Arial"/>
              <a:buChar char="–"/>
              <a:tabLst/>
              <a:defRPr>
                <a:solidFill>
                  <a:schemeClr val="accent6"/>
                </a:solidFill>
              </a:defRPr>
            </a:lvl5pPr>
          </a:lstStyle>
          <a:p>
            <a:pPr lvl="0"/>
            <a:r>
              <a:rPr lang="en-US"/>
              <a:t>Intro text styles</a:t>
            </a:r>
          </a:p>
          <a:p>
            <a:pPr lvl="1"/>
            <a:r>
              <a:rPr lang="en-US"/>
              <a:t>Body text </a:t>
            </a:r>
          </a:p>
          <a:p>
            <a:pPr lvl="2"/>
            <a:r>
              <a:rPr lang="en-US"/>
              <a:t>Second level</a:t>
            </a:r>
          </a:p>
          <a:p>
            <a:pPr marL="576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Third level</a:t>
            </a:r>
          </a:p>
          <a:p>
            <a:pPr marL="792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Fourth level</a:t>
            </a:r>
          </a:p>
        </p:txBody>
      </p:sp>
      <p:sp>
        <p:nvSpPr>
          <p:cNvPr id="17" name="Title 16">
            <a:extLst>
              <a:ext uri="{FF2B5EF4-FFF2-40B4-BE49-F238E27FC236}">
                <a16:creationId xmlns:a16="http://schemas.microsoft.com/office/drawing/2014/main" id="{C73B8E69-FFE8-004F-95C5-4859FC6DC074}"/>
              </a:ext>
            </a:extLst>
          </p:cNvPr>
          <p:cNvSpPr>
            <a:spLocks noGrp="1"/>
          </p:cNvSpPr>
          <p:nvPr>
            <p:ph type="title"/>
          </p:nvPr>
        </p:nvSpPr>
        <p:spPr/>
        <p:txBody>
          <a:bodyPr/>
          <a:lstStyle>
            <a:lvl1pPr>
              <a:defRPr>
                <a:solidFill>
                  <a:schemeClr val="accent6"/>
                </a:solidFill>
              </a:defRPr>
            </a:lvl1pPr>
          </a:lstStyle>
          <a:p>
            <a:r>
              <a:rPr lang="en-US"/>
              <a:t>Click to edit Master title style</a:t>
            </a:r>
            <a:endParaRPr lang="en-AU"/>
          </a:p>
        </p:txBody>
      </p:sp>
      <p:pic>
        <p:nvPicPr>
          <p:cNvPr id="7" name="Picture 6">
            <a:extLst>
              <a:ext uri="{FF2B5EF4-FFF2-40B4-BE49-F238E27FC236}">
                <a16:creationId xmlns:a16="http://schemas.microsoft.com/office/drawing/2014/main" id="{EABF477D-7021-2045-A0CE-C83C32009E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8" name="Slide Number Placeholder 2">
            <a:extLst>
              <a:ext uri="{FF2B5EF4-FFF2-40B4-BE49-F238E27FC236}">
                <a16:creationId xmlns:a16="http://schemas.microsoft.com/office/drawing/2014/main" id="{DE3FE581-F411-FF45-889D-82CC8E7CB38C}"/>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589350986"/>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c_icons">
    <p:bg>
      <p:bgPr>
        <a:solidFill>
          <a:schemeClr val="tx1"/>
        </a:solidFill>
        <a:effectLst/>
      </p:bgPr>
    </p:bg>
    <p:spTree>
      <p:nvGrpSpPr>
        <p:cNvPr id="1" name=""/>
        <p:cNvGrpSpPr/>
        <p:nvPr/>
      </p:nvGrpSpPr>
      <p:grpSpPr>
        <a:xfrm>
          <a:off x="0" y="0"/>
          <a:ext cx="0" cy="0"/>
          <a:chOff x="0" y="0"/>
          <a:chExt cx="0" cy="0"/>
        </a:xfrm>
      </p:grpSpPr>
      <p:sp>
        <p:nvSpPr>
          <p:cNvPr id="188" name="Freeform 2">
            <a:extLst>
              <a:ext uri="{FF2B5EF4-FFF2-40B4-BE49-F238E27FC236}">
                <a16:creationId xmlns:a16="http://schemas.microsoft.com/office/drawing/2014/main" id="{14D8F124-3066-9448-84FB-585905BBE9B1}"/>
              </a:ext>
            </a:extLst>
          </p:cNvPr>
          <p:cNvSpPr>
            <a:spLocks noChangeArrowheads="1"/>
          </p:cNvSpPr>
          <p:nvPr userDrawn="1"/>
        </p:nvSpPr>
        <p:spPr bwMode="auto">
          <a:xfrm>
            <a:off x="8705736" y="4064199"/>
            <a:ext cx="204841" cy="114300"/>
          </a:xfrm>
          <a:custGeom>
            <a:avLst/>
            <a:gdLst>
              <a:gd name="T0" fmla="*/ 471 w 472"/>
              <a:gd name="T1" fmla="*/ 0 h 266"/>
              <a:gd name="T2" fmla="*/ 471 w 472"/>
              <a:gd name="T3" fmla="*/ 0 h 266"/>
              <a:gd name="T4" fmla="*/ 441 w 472"/>
              <a:gd name="T5" fmla="*/ 0 h 266"/>
              <a:gd name="T6" fmla="*/ 235 w 472"/>
              <a:gd name="T7" fmla="*/ 221 h 266"/>
              <a:gd name="T8" fmla="*/ 29 w 472"/>
              <a:gd name="T9" fmla="*/ 0 h 266"/>
              <a:gd name="T10" fmla="*/ 0 w 472"/>
              <a:gd name="T11" fmla="*/ 0 h 266"/>
              <a:gd name="T12" fmla="*/ 0 w 472"/>
              <a:gd name="T13" fmla="*/ 29 h 266"/>
              <a:gd name="T14" fmla="*/ 220 w 472"/>
              <a:gd name="T15" fmla="*/ 265 h 266"/>
              <a:gd name="T16" fmla="*/ 235 w 472"/>
              <a:gd name="T17" fmla="*/ 265 h 266"/>
              <a:gd name="T18" fmla="*/ 250 w 472"/>
              <a:gd name="T19" fmla="*/ 265 h 266"/>
              <a:gd name="T20" fmla="*/ 471 w 472"/>
              <a:gd name="T21" fmla="*/ 29 h 266"/>
              <a:gd name="T22" fmla="*/ 471 w 472"/>
              <a:gd name="T2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266">
                <a:moveTo>
                  <a:pt x="471" y="0"/>
                </a:moveTo>
                <a:lnTo>
                  <a:pt x="471" y="0"/>
                </a:lnTo>
                <a:cubicBezTo>
                  <a:pt x="456" y="0"/>
                  <a:pt x="441" y="0"/>
                  <a:pt x="441" y="0"/>
                </a:cubicBezTo>
                <a:cubicBezTo>
                  <a:pt x="235" y="221"/>
                  <a:pt x="235" y="221"/>
                  <a:pt x="235" y="221"/>
                </a:cubicBezTo>
                <a:cubicBezTo>
                  <a:pt x="29" y="0"/>
                  <a:pt x="29" y="0"/>
                  <a:pt x="29" y="0"/>
                </a:cubicBezTo>
                <a:cubicBezTo>
                  <a:pt x="29" y="0"/>
                  <a:pt x="14" y="0"/>
                  <a:pt x="0" y="0"/>
                </a:cubicBezTo>
                <a:cubicBezTo>
                  <a:pt x="0" y="14"/>
                  <a:pt x="0" y="14"/>
                  <a:pt x="0" y="29"/>
                </a:cubicBezTo>
                <a:cubicBezTo>
                  <a:pt x="220" y="265"/>
                  <a:pt x="220" y="265"/>
                  <a:pt x="220" y="265"/>
                </a:cubicBezTo>
                <a:lnTo>
                  <a:pt x="235" y="265"/>
                </a:lnTo>
                <a:lnTo>
                  <a:pt x="250" y="265"/>
                </a:lnTo>
                <a:cubicBezTo>
                  <a:pt x="471" y="29"/>
                  <a:pt x="471" y="29"/>
                  <a:pt x="471" y="29"/>
                </a:cubicBezTo>
                <a:cubicBezTo>
                  <a:pt x="471" y="14"/>
                  <a:pt x="471" y="14"/>
                  <a:pt x="471" y="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89" name="Freeform 3">
            <a:extLst>
              <a:ext uri="{FF2B5EF4-FFF2-40B4-BE49-F238E27FC236}">
                <a16:creationId xmlns:a16="http://schemas.microsoft.com/office/drawing/2014/main" id="{92F402E6-09B5-B34E-94C2-D9435C957754}"/>
              </a:ext>
            </a:extLst>
          </p:cNvPr>
          <p:cNvSpPr>
            <a:spLocks noChangeArrowheads="1"/>
          </p:cNvSpPr>
          <p:nvPr userDrawn="1"/>
        </p:nvSpPr>
        <p:spPr bwMode="auto">
          <a:xfrm>
            <a:off x="8253180" y="4064199"/>
            <a:ext cx="204841" cy="114300"/>
          </a:xfrm>
          <a:custGeom>
            <a:avLst/>
            <a:gdLst>
              <a:gd name="T0" fmla="*/ 471 w 472"/>
              <a:gd name="T1" fmla="*/ 235 h 266"/>
              <a:gd name="T2" fmla="*/ 471 w 472"/>
              <a:gd name="T3" fmla="*/ 235 h 266"/>
              <a:gd name="T4" fmla="*/ 251 w 472"/>
              <a:gd name="T5" fmla="*/ 0 h 266"/>
              <a:gd name="T6" fmla="*/ 236 w 472"/>
              <a:gd name="T7" fmla="*/ 0 h 266"/>
              <a:gd name="T8" fmla="*/ 221 w 472"/>
              <a:gd name="T9" fmla="*/ 0 h 266"/>
              <a:gd name="T10" fmla="*/ 15 w 472"/>
              <a:gd name="T11" fmla="*/ 235 h 266"/>
              <a:gd name="T12" fmla="*/ 15 w 472"/>
              <a:gd name="T13" fmla="*/ 265 h 266"/>
              <a:gd name="T14" fmla="*/ 44 w 472"/>
              <a:gd name="T15" fmla="*/ 265 h 266"/>
              <a:gd name="T16" fmla="*/ 236 w 472"/>
              <a:gd name="T17" fmla="*/ 44 h 266"/>
              <a:gd name="T18" fmla="*/ 442 w 472"/>
              <a:gd name="T19" fmla="*/ 265 h 266"/>
              <a:gd name="T20" fmla="*/ 471 w 472"/>
              <a:gd name="T21" fmla="*/ 265 h 266"/>
              <a:gd name="T22" fmla="*/ 471 w 472"/>
              <a:gd name="T23" fmla="*/ 23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266">
                <a:moveTo>
                  <a:pt x="471" y="235"/>
                </a:moveTo>
                <a:lnTo>
                  <a:pt x="471" y="235"/>
                </a:lnTo>
                <a:cubicBezTo>
                  <a:pt x="251" y="0"/>
                  <a:pt x="251" y="0"/>
                  <a:pt x="251" y="0"/>
                </a:cubicBezTo>
                <a:cubicBezTo>
                  <a:pt x="251" y="0"/>
                  <a:pt x="251" y="0"/>
                  <a:pt x="236" y="0"/>
                </a:cubicBezTo>
                <a:cubicBezTo>
                  <a:pt x="236" y="0"/>
                  <a:pt x="236" y="0"/>
                  <a:pt x="221" y="0"/>
                </a:cubicBezTo>
                <a:cubicBezTo>
                  <a:pt x="15" y="235"/>
                  <a:pt x="15" y="235"/>
                  <a:pt x="15" y="235"/>
                </a:cubicBezTo>
                <a:cubicBezTo>
                  <a:pt x="0" y="250"/>
                  <a:pt x="0" y="250"/>
                  <a:pt x="15" y="265"/>
                </a:cubicBezTo>
                <a:cubicBezTo>
                  <a:pt x="15" y="265"/>
                  <a:pt x="30" y="265"/>
                  <a:pt x="44" y="265"/>
                </a:cubicBezTo>
                <a:cubicBezTo>
                  <a:pt x="236" y="44"/>
                  <a:pt x="236" y="44"/>
                  <a:pt x="236" y="44"/>
                </a:cubicBezTo>
                <a:cubicBezTo>
                  <a:pt x="442" y="265"/>
                  <a:pt x="442" y="265"/>
                  <a:pt x="442" y="265"/>
                </a:cubicBezTo>
                <a:cubicBezTo>
                  <a:pt x="457" y="265"/>
                  <a:pt x="457" y="265"/>
                  <a:pt x="471" y="265"/>
                </a:cubicBezTo>
                <a:cubicBezTo>
                  <a:pt x="471" y="250"/>
                  <a:pt x="471" y="250"/>
                  <a:pt x="471" y="235"/>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0" name="Freeform 4">
            <a:extLst>
              <a:ext uri="{FF2B5EF4-FFF2-40B4-BE49-F238E27FC236}">
                <a16:creationId xmlns:a16="http://schemas.microsoft.com/office/drawing/2014/main" id="{DE65E68E-EB4A-DF42-9A94-3E08BBEC4751}"/>
              </a:ext>
            </a:extLst>
          </p:cNvPr>
          <p:cNvSpPr>
            <a:spLocks noChangeArrowheads="1"/>
          </p:cNvSpPr>
          <p:nvPr userDrawn="1"/>
        </p:nvSpPr>
        <p:spPr bwMode="auto">
          <a:xfrm>
            <a:off x="7864341" y="4017764"/>
            <a:ext cx="122666" cy="204788"/>
          </a:xfrm>
          <a:custGeom>
            <a:avLst/>
            <a:gdLst>
              <a:gd name="T0" fmla="*/ 266 w 281"/>
              <a:gd name="T1" fmla="*/ 221 h 472"/>
              <a:gd name="T2" fmla="*/ 266 w 281"/>
              <a:gd name="T3" fmla="*/ 221 h 472"/>
              <a:gd name="T4" fmla="*/ 30 w 281"/>
              <a:gd name="T5" fmla="*/ 0 h 472"/>
              <a:gd name="T6" fmla="*/ 0 w 281"/>
              <a:gd name="T7" fmla="*/ 0 h 472"/>
              <a:gd name="T8" fmla="*/ 0 w 281"/>
              <a:gd name="T9" fmla="*/ 29 h 472"/>
              <a:gd name="T10" fmla="*/ 221 w 281"/>
              <a:gd name="T11" fmla="*/ 235 h 472"/>
              <a:gd name="T12" fmla="*/ 0 w 281"/>
              <a:gd name="T13" fmla="*/ 442 h 472"/>
              <a:gd name="T14" fmla="*/ 0 w 281"/>
              <a:gd name="T15" fmla="*/ 471 h 472"/>
              <a:gd name="T16" fmla="*/ 30 w 281"/>
              <a:gd name="T17" fmla="*/ 471 h 472"/>
              <a:gd name="T18" fmla="*/ 266 w 281"/>
              <a:gd name="T19" fmla="*/ 250 h 472"/>
              <a:gd name="T20" fmla="*/ 280 w 281"/>
              <a:gd name="T21" fmla="*/ 235 h 472"/>
              <a:gd name="T22" fmla="*/ 266 w 281"/>
              <a:gd name="T23" fmla="*/ 22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472">
                <a:moveTo>
                  <a:pt x="266" y="221"/>
                </a:moveTo>
                <a:lnTo>
                  <a:pt x="266" y="221"/>
                </a:lnTo>
                <a:cubicBezTo>
                  <a:pt x="30" y="0"/>
                  <a:pt x="30" y="0"/>
                  <a:pt x="30" y="0"/>
                </a:cubicBezTo>
                <a:cubicBezTo>
                  <a:pt x="30" y="0"/>
                  <a:pt x="15" y="0"/>
                  <a:pt x="0" y="0"/>
                </a:cubicBezTo>
                <a:cubicBezTo>
                  <a:pt x="0" y="14"/>
                  <a:pt x="0" y="29"/>
                  <a:pt x="0" y="29"/>
                </a:cubicBezTo>
                <a:cubicBezTo>
                  <a:pt x="221" y="235"/>
                  <a:pt x="221" y="235"/>
                  <a:pt x="221" y="235"/>
                </a:cubicBezTo>
                <a:cubicBezTo>
                  <a:pt x="0" y="442"/>
                  <a:pt x="0" y="442"/>
                  <a:pt x="0" y="442"/>
                </a:cubicBezTo>
                <a:cubicBezTo>
                  <a:pt x="0" y="442"/>
                  <a:pt x="0" y="456"/>
                  <a:pt x="0" y="471"/>
                </a:cubicBezTo>
                <a:cubicBezTo>
                  <a:pt x="15" y="471"/>
                  <a:pt x="30" y="471"/>
                  <a:pt x="30" y="471"/>
                </a:cubicBezTo>
                <a:cubicBezTo>
                  <a:pt x="266" y="250"/>
                  <a:pt x="266" y="250"/>
                  <a:pt x="266" y="250"/>
                </a:cubicBezTo>
                <a:cubicBezTo>
                  <a:pt x="280" y="250"/>
                  <a:pt x="280" y="235"/>
                  <a:pt x="280" y="235"/>
                </a:cubicBezTo>
                <a:cubicBezTo>
                  <a:pt x="280" y="235"/>
                  <a:pt x="280" y="221"/>
                  <a:pt x="266" y="221"/>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1" name="Freeform 5">
            <a:extLst>
              <a:ext uri="{FF2B5EF4-FFF2-40B4-BE49-F238E27FC236}">
                <a16:creationId xmlns:a16="http://schemas.microsoft.com/office/drawing/2014/main" id="{64E20EFE-3E0B-FE49-990E-CF60A8C45890}"/>
              </a:ext>
            </a:extLst>
          </p:cNvPr>
          <p:cNvSpPr>
            <a:spLocks noChangeArrowheads="1"/>
          </p:cNvSpPr>
          <p:nvPr userDrawn="1"/>
        </p:nvSpPr>
        <p:spPr bwMode="auto">
          <a:xfrm>
            <a:off x="7426076" y="4017764"/>
            <a:ext cx="114330" cy="204788"/>
          </a:xfrm>
          <a:custGeom>
            <a:avLst/>
            <a:gdLst>
              <a:gd name="T0" fmla="*/ 44 w 265"/>
              <a:gd name="T1" fmla="*/ 235 h 472"/>
              <a:gd name="T2" fmla="*/ 44 w 265"/>
              <a:gd name="T3" fmla="*/ 235 h 472"/>
              <a:gd name="T4" fmla="*/ 264 w 265"/>
              <a:gd name="T5" fmla="*/ 29 h 472"/>
              <a:gd name="T6" fmla="*/ 264 w 265"/>
              <a:gd name="T7" fmla="*/ 0 h 472"/>
              <a:gd name="T8" fmla="*/ 235 w 265"/>
              <a:gd name="T9" fmla="*/ 0 h 472"/>
              <a:gd name="T10" fmla="*/ 0 w 265"/>
              <a:gd name="T11" fmla="*/ 221 h 472"/>
              <a:gd name="T12" fmla="*/ 0 w 265"/>
              <a:gd name="T13" fmla="*/ 235 h 472"/>
              <a:gd name="T14" fmla="*/ 0 w 265"/>
              <a:gd name="T15" fmla="*/ 250 h 472"/>
              <a:gd name="T16" fmla="*/ 235 w 265"/>
              <a:gd name="T17" fmla="*/ 471 h 472"/>
              <a:gd name="T18" fmla="*/ 264 w 265"/>
              <a:gd name="T19" fmla="*/ 471 h 472"/>
              <a:gd name="T20" fmla="*/ 264 w 265"/>
              <a:gd name="T21" fmla="*/ 442 h 472"/>
              <a:gd name="T22" fmla="*/ 44 w 265"/>
              <a:gd name="T23" fmla="*/ 23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472">
                <a:moveTo>
                  <a:pt x="44" y="235"/>
                </a:moveTo>
                <a:lnTo>
                  <a:pt x="44" y="235"/>
                </a:lnTo>
                <a:cubicBezTo>
                  <a:pt x="264" y="29"/>
                  <a:pt x="264" y="29"/>
                  <a:pt x="264" y="29"/>
                </a:cubicBezTo>
                <a:cubicBezTo>
                  <a:pt x="264" y="29"/>
                  <a:pt x="264" y="14"/>
                  <a:pt x="264" y="0"/>
                </a:cubicBezTo>
                <a:cubicBezTo>
                  <a:pt x="250" y="0"/>
                  <a:pt x="250" y="0"/>
                  <a:pt x="235" y="0"/>
                </a:cubicBezTo>
                <a:cubicBezTo>
                  <a:pt x="0" y="221"/>
                  <a:pt x="0" y="221"/>
                  <a:pt x="0" y="221"/>
                </a:cubicBezTo>
                <a:lnTo>
                  <a:pt x="0" y="235"/>
                </a:lnTo>
                <a:lnTo>
                  <a:pt x="0" y="250"/>
                </a:lnTo>
                <a:cubicBezTo>
                  <a:pt x="235" y="471"/>
                  <a:pt x="235" y="471"/>
                  <a:pt x="235" y="471"/>
                </a:cubicBezTo>
                <a:cubicBezTo>
                  <a:pt x="250" y="471"/>
                  <a:pt x="250" y="471"/>
                  <a:pt x="264" y="471"/>
                </a:cubicBezTo>
                <a:cubicBezTo>
                  <a:pt x="264" y="456"/>
                  <a:pt x="264" y="442"/>
                  <a:pt x="264" y="442"/>
                </a:cubicBezTo>
                <a:lnTo>
                  <a:pt x="44" y="23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2" name="Freeform 6">
            <a:extLst>
              <a:ext uri="{FF2B5EF4-FFF2-40B4-BE49-F238E27FC236}">
                <a16:creationId xmlns:a16="http://schemas.microsoft.com/office/drawing/2014/main" id="{0ACC0DFA-FC1C-724C-8B3A-768C790356B7}"/>
              </a:ext>
            </a:extLst>
          </p:cNvPr>
          <p:cNvSpPr>
            <a:spLocks noChangeArrowheads="1"/>
          </p:cNvSpPr>
          <p:nvPr userDrawn="1"/>
        </p:nvSpPr>
        <p:spPr bwMode="auto">
          <a:xfrm>
            <a:off x="6903851" y="3987999"/>
            <a:ext cx="275106" cy="266700"/>
          </a:xfrm>
          <a:custGeom>
            <a:avLst/>
            <a:gdLst>
              <a:gd name="T0" fmla="*/ 265 w 634"/>
              <a:gd name="T1" fmla="*/ 353 h 619"/>
              <a:gd name="T2" fmla="*/ 265 w 634"/>
              <a:gd name="T3" fmla="*/ 353 h 619"/>
              <a:gd name="T4" fmla="*/ 89 w 634"/>
              <a:gd name="T5" fmla="*/ 353 h 619"/>
              <a:gd name="T6" fmla="*/ 59 w 634"/>
              <a:gd name="T7" fmla="*/ 368 h 619"/>
              <a:gd name="T8" fmla="*/ 89 w 634"/>
              <a:gd name="T9" fmla="*/ 383 h 619"/>
              <a:gd name="T10" fmla="*/ 221 w 634"/>
              <a:gd name="T11" fmla="*/ 383 h 619"/>
              <a:gd name="T12" fmla="*/ 0 w 634"/>
              <a:gd name="T13" fmla="*/ 589 h 619"/>
              <a:gd name="T14" fmla="*/ 30 w 634"/>
              <a:gd name="T15" fmla="*/ 618 h 619"/>
              <a:gd name="T16" fmla="*/ 236 w 634"/>
              <a:gd name="T17" fmla="*/ 412 h 619"/>
              <a:gd name="T18" fmla="*/ 236 w 634"/>
              <a:gd name="T19" fmla="*/ 545 h 619"/>
              <a:gd name="T20" fmla="*/ 265 w 634"/>
              <a:gd name="T21" fmla="*/ 559 h 619"/>
              <a:gd name="T22" fmla="*/ 280 w 634"/>
              <a:gd name="T23" fmla="*/ 545 h 619"/>
              <a:gd name="T24" fmla="*/ 280 w 634"/>
              <a:gd name="T25" fmla="*/ 368 h 619"/>
              <a:gd name="T26" fmla="*/ 280 w 634"/>
              <a:gd name="T27" fmla="*/ 353 h 619"/>
              <a:gd name="T28" fmla="*/ 265 w 634"/>
              <a:gd name="T29" fmla="*/ 353 h 619"/>
              <a:gd name="T30" fmla="*/ 560 w 634"/>
              <a:gd name="T31" fmla="*/ 236 h 619"/>
              <a:gd name="T32" fmla="*/ 560 w 634"/>
              <a:gd name="T33" fmla="*/ 236 h 619"/>
              <a:gd name="T34" fmla="*/ 428 w 634"/>
              <a:gd name="T35" fmla="*/ 236 h 619"/>
              <a:gd name="T36" fmla="*/ 633 w 634"/>
              <a:gd name="T37" fmla="*/ 29 h 619"/>
              <a:gd name="T38" fmla="*/ 604 w 634"/>
              <a:gd name="T39" fmla="*/ 0 h 619"/>
              <a:gd name="T40" fmla="*/ 398 w 634"/>
              <a:gd name="T41" fmla="*/ 206 h 619"/>
              <a:gd name="T42" fmla="*/ 398 w 634"/>
              <a:gd name="T43" fmla="*/ 74 h 619"/>
              <a:gd name="T44" fmla="*/ 383 w 634"/>
              <a:gd name="T45" fmla="*/ 59 h 619"/>
              <a:gd name="T46" fmla="*/ 354 w 634"/>
              <a:gd name="T47" fmla="*/ 74 h 619"/>
              <a:gd name="T48" fmla="*/ 354 w 634"/>
              <a:gd name="T49" fmla="*/ 250 h 619"/>
              <a:gd name="T50" fmla="*/ 369 w 634"/>
              <a:gd name="T51" fmla="*/ 265 h 619"/>
              <a:gd name="T52" fmla="*/ 383 w 634"/>
              <a:gd name="T53" fmla="*/ 265 h 619"/>
              <a:gd name="T54" fmla="*/ 560 w 634"/>
              <a:gd name="T55" fmla="*/ 265 h 619"/>
              <a:gd name="T56" fmla="*/ 575 w 634"/>
              <a:gd name="T57" fmla="*/ 250 h 619"/>
              <a:gd name="T58" fmla="*/ 560 w 634"/>
              <a:gd name="T59" fmla="*/ 23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4" h="619">
                <a:moveTo>
                  <a:pt x="265" y="353"/>
                </a:moveTo>
                <a:lnTo>
                  <a:pt x="265" y="353"/>
                </a:lnTo>
                <a:cubicBezTo>
                  <a:pt x="89" y="353"/>
                  <a:pt x="89" y="353"/>
                  <a:pt x="89" y="353"/>
                </a:cubicBezTo>
                <a:cubicBezTo>
                  <a:pt x="74" y="353"/>
                  <a:pt x="59" y="353"/>
                  <a:pt x="59" y="368"/>
                </a:cubicBezTo>
                <a:cubicBezTo>
                  <a:pt x="59" y="383"/>
                  <a:pt x="74" y="383"/>
                  <a:pt x="89" y="383"/>
                </a:cubicBezTo>
                <a:cubicBezTo>
                  <a:pt x="221" y="383"/>
                  <a:pt x="221" y="383"/>
                  <a:pt x="221" y="383"/>
                </a:cubicBezTo>
                <a:cubicBezTo>
                  <a:pt x="0" y="589"/>
                  <a:pt x="0" y="589"/>
                  <a:pt x="0" y="589"/>
                </a:cubicBezTo>
                <a:cubicBezTo>
                  <a:pt x="30" y="618"/>
                  <a:pt x="30" y="618"/>
                  <a:pt x="30" y="618"/>
                </a:cubicBezTo>
                <a:cubicBezTo>
                  <a:pt x="236" y="412"/>
                  <a:pt x="236" y="412"/>
                  <a:pt x="236" y="412"/>
                </a:cubicBezTo>
                <a:cubicBezTo>
                  <a:pt x="236" y="545"/>
                  <a:pt x="236" y="545"/>
                  <a:pt x="236" y="545"/>
                </a:cubicBezTo>
                <a:cubicBezTo>
                  <a:pt x="236" y="559"/>
                  <a:pt x="251" y="559"/>
                  <a:pt x="265" y="559"/>
                </a:cubicBezTo>
                <a:cubicBezTo>
                  <a:pt x="265" y="559"/>
                  <a:pt x="280" y="559"/>
                  <a:pt x="280" y="545"/>
                </a:cubicBezTo>
                <a:cubicBezTo>
                  <a:pt x="280" y="368"/>
                  <a:pt x="280" y="368"/>
                  <a:pt x="280" y="368"/>
                </a:cubicBezTo>
                <a:lnTo>
                  <a:pt x="280" y="353"/>
                </a:lnTo>
                <a:cubicBezTo>
                  <a:pt x="265" y="353"/>
                  <a:pt x="265" y="353"/>
                  <a:pt x="265" y="353"/>
                </a:cubicBezTo>
                <a:close/>
                <a:moveTo>
                  <a:pt x="560" y="236"/>
                </a:moveTo>
                <a:lnTo>
                  <a:pt x="560" y="236"/>
                </a:lnTo>
                <a:cubicBezTo>
                  <a:pt x="428" y="236"/>
                  <a:pt x="428" y="236"/>
                  <a:pt x="428" y="236"/>
                </a:cubicBezTo>
                <a:cubicBezTo>
                  <a:pt x="633" y="29"/>
                  <a:pt x="633" y="29"/>
                  <a:pt x="633" y="29"/>
                </a:cubicBezTo>
                <a:cubicBezTo>
                  <a:pt x="604" y="0"/>
                  <a:pt x="604" y="0"/>
                  <a:pt x="604" y="0"/>
                </a:cubicBezTo>
                <a:cubicBezTo>
                  <a:pt x="398" y="206"/>
                  <a:pt x="398" y="206"/>
                  <a:pt x="398" y="206"/>
                </a:cubicBezTo>
                <a:cubicBezTo>
                  <a:pt x="398" y="74"/>
                  <a:pt x="398" y="74"/>
                  <a:pt x="398" y="74"/>
                </a:cubicBezTo>
                <a:cubicBezTo>
                  <a:pt x="398" y="59"/>
                  <a:pt x="383" y="59"/>
                  <a:pt x="383" y="59"/>
                </a:cubicBezTo>
                <a:cubicBezTo>
                  <a:pt x="369" y="59"/>
                  <a:pt x="354" y="59"/>
                  <a:pt x="354" y="74"/>
                </a:cubicBezTo>
                <a:cubicBezTo>
                  <a:pt x="354" y="250"/>
                  <a:pt x="354" y="250"/>
                  <a:pt x="354" y="250"/>
                </a:cubicBezTo>
                <a:cubicBezTo>
                  <a:pt x="354" y="250"/>
                  <a:pt x="354" y="265"/>
                  <a:pt x="369" y="265"/>
                </a:cubicBezTo>
                <a:cubicBezTo>
                  <a:pt x="369" y="265"/>
                  <a:pt x="369" y="265"/>
                  <a:pt x="383" y="265"/>
                </a:cubicBezTo>
                <a:cubicBezTo>
                  <a:pt x="560" y="265"/>
                  <a:pt x="560" y="265"/>
                  <a:pt x="560" y="265"/>
                </a:cubicBezTo>
                <a:cubicBezTo>
                  <a:pt x="560" y="265"/>
                  <a:pt x="575" y="265"/>
                  <a:pt x="575" y="250"/>
                </a:cubicBezTo>
                <a:cubicBezTo>
                  <a:pt x="575" y="236"/>
                  <a:pt x="560" y="236"/>
                  <a:pt x="560" y="23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3" name="Freeform 7">
            <a:extLst>
              <a:ext uri="{FF2B5EF4-FFF2-40B4-BE49-F238E27FC236}">
                <a16:creationId xmlns:a16="http://schemas.microsoft.com/office/drawing/2014/main" id="{93CAE40A-1895-EA47-879A-E2DE094B4981}"/>
              </a:ext>
            </a:extLst>
          </p:cNvPr>
          <p:cNvSpPr>
            <a:spLocks noChangeArrowheads="1"/>
          </p:cNvSpPr>
          <p:nvPr userDrawn="1"/>
        </p:nvSpPr>
        <p:spPr bwMode="auto">
          <a:xfrm>
            <a:off x="6464396" y="3987999"/>
            <a:ext cx="274511" cy="266700"/>
          </a:xfrm>
          <a:custGeom>
            <a:avLst/>
            <a:gdLst>
              <a:gd name="T0" fmla="*/ 250 w 634"/>
              <a:gd name="T1" fmla="*/ 339 h 619"/>
              <a:gd name="T2" fmla="*/ 250 w 634"/>
              <a:gd name="T3" fmla="*/ 339 h 619"/>
              <a:gd name="T4" fmla="*/ 44 w 634"/>
              <a:gd name="T5" fmla="*/ 559 h 619"/>
              <a:gd name="T6" fmla="*/ 44 w 634"/>
              <a:gd name="T7" fmla="*/ 427 h 619"/>
              <a:gd name="T8" fmla="*/ 14 w 634"/>
              <a:gd name="T9" fmla="*/ 412 h 619"/>
              <a:gd name="T10" fmla="*/ 0 w 634"/>
              <a:gd name="T11" fmla="*/ 427 h 619"/>
              <a:gd name="T12" fmla="*/ 0 w 634"/>
              <a:gd name="T13" fmla="*/ 604 h 619"/>
              <a:gd name="T14" fmla="*/ 0 w 634"/>
              <a:gd name="T15" fmla="*/ 618 h 619"/>
              <a:gd name="T16" fmla="*/ 14 w 634"/>
              <a:gd name="T17" fmla="*/ 618 h 619"/>
              <a:gd name="T18" fmla="*/ 191 w 634"/>
              <a:gd name="T19" fmla="*/ 618 h 619"/>
              <a:gd name="T20" fmla="*/ 221 w 634"/>
              <a:gd name="T21" fmla="*/ 604 h 619"/>
              <a:gd name="T22" fmla="*/ 191 w 634"/>
              <a:gd name="T23" fmla="*/ 589 h 619"/>
              <a:gd name="T24" fmla="*/ 58 w 634"/>
              <a:gd name="T25" fmla="*/ 589 h 619"/>
              <a:gd name="T26" fmla="*/ 279 w 634"/>
              <a:gd name="T27" fmla="*/ 368 h 619"/>
              <a:gd name="T28" fmla="*/ 250 w 634"/>
              <a:gd name="T29" fmla="*/ 339 h 619"/>
              <a:gd name="T30" fmla="*/ 618 w 634"/>
              <a:gd name="T31" fmla="*/ 0 h 619"/>
              <a:gd name="T32" fmla="*/ 618 w 634"/>
              <a:gd name="T33" fmla="*/ 0 h 619"/>
              <a:gd name="T34" fmla="*/ 603 w 634"/>
              <a:gd name="T35" fmla="*/ 0 h 619"/>
              <a:gd name="T36" fmla="*/ 426 w 634"/>
              <a:gd name="T37" fmla="*/ 0 h 619"/>
              <a:gd name="T38" fmla="*/ 412 w 634"/>
              <a:gd name="T39" fmla="*/ 15 h 619"/>
              <a:gd name="T40" fmla="*/ 426 w 634"/>
              <a:gd name="T41" fmla="*/ 29 h 619"/>
              <a:gd name="T42" fmla="*/ 559 w 634"/>
              <a:gd name="T43" fmla="*/ 29 h 619"/>
              <a:gd name="T44" fmla="*/ 353 w 634"/>
              <a:gd name="T45" fmla="*/ 250 h 619"/>
              <a:gd name="T46" fmla="*/ 383 w 634"/>
              <a:gd name="T47" fmla="*/ 280 h 619"/>
              <a:gd name="T48" fmla="*/ 588 w 634"/>
              <a:gd name="T49" fmla="*/ 59 h 619"/>
              <a:gd name="T50" fmla="*/ 588 w 634"/>
              <a:gd name="T51" fmla="*/ 191 h 619"/>
              <a:gd name="T52" fmla="*/ 603 w 634"/>
              <a:gd name="T53" fmla="*/ 206 h 619"/>
              <a:gd name="T54" fmla="*/ 633 w 634"/>
              <a:gd name="T55" fmla="*/ 191 h 619"/>
              <a:gd name="T56" fmla="*/ 633 w 634"/>
              <a:gd name="T57" fmla="*/ 15 h 619"/>
              <a:gd name="T58" fmla="*/ 618 w 634"/>
              <a:gd name="T59"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4" h="619">
                <a:moveTo>
                  <a:pt x="250" y="339"/>
                </a:moveTo>
                <a:lnTo>
                  <a:pt x="250" y="339"/>
                </a:lnTo>
                <a:cubicBezTo>
                  <a:pt x="44" y="559"/>
                  <a:pt x="44" y="559"/>
                  <a:pt x="44" y="559"/>
                </a:cubicBezTo>
                <a:cubicBezTo>
                  <a:pt x="44" y="427"/>
                  <a:pt x="44" y="427"/>
                  <a:pt x="44" y="427"/>
                </a:cubicBezTo>
                <a:cubicBezTo>
                  <a:pt x="44" y="412"/>
                  <a:pt x="29" y="412"/>
                  <a:pt x="14" y="412"/>
                </a:cubicBezTo>
                <a:cubicBezTo>
                  <a:pt x="14" y="412"/>
                  <a:pt x="0" y="412"/>
                  <a:pt x="0" y="427"/>
                </a:cubicBezTo>
                <a:cubicBezTo>
                  <a:pt x="0" y="604"/>
                  <a:pt x="0" y="604"/>
                  <a:pt x="0" y="604"/>
                </a:cubicBezTo>
                <a:lnTo>
                  <a:pt x="0" y="618"/>
                </a:lnTo>
                <a:cubicBezTo>
                  <a:pt x="14" y="618"/>
                  <a:pt x="14" y="618"/>
                  <a:pt x="14" y="618"/>
                </a:cubicBezTo>
                <a:cubicBezTo>
                  <a:pt x="191" y="618"/>
                  <a:pt x="191" y="618"/>
                  <a:pt x="191" y="618"/>
                </a:cubicBezTo>
                <a:cubicBezTo>
                  <a:pt x="206" y="618"/>
                  <a:pt x="221" y="618"/>
                  <a:pt x="221" y="604"/>
                </a:cubicBezTo>
                <a:cubicBezTo>
                  <a:pt x="221" y="589"/>
                  <a:pt x="206" y="589"/>
                  <a:pt x="191" y="589"/>
                </a:cubicBezTo>
                <a:cubicBezTo>
                  <a:pt x="58" y="589"/>
                  <a:pt x="58" y="589"/>
                  <a:pt x="58" y="589"/>
                </a:cubicBezTo>
                <a:cubicBezTo>
                  <a:pt x="279" y="368"/>
                  <a:pt x="279" y="368"/>
                  <a:pt x="279" y="368"/>
                </a:cubicBezTo>
                <a:lnTo>
                  <a:pt x="250" y="339"/>
                </a:lnTo>
                <a:close/>
                <a:moveTo>
                  <a:pt x="618" y="0"/>
                </a:moveTo>
                <a:lnTo>
                  <a:pt x="618" y="0"/>
                </a:lnTo>
                <a:cubicBezTo>
                  <a:pt x="618" y="0"/>
                  <a:pt x="618" y="0"/>
                  <a:pt x="603" y="0"/>
                </a:cubicBezTo>
                <a:cubicBezTo>
                  <a:pt x="426" y="0"/>
                  <a:pt x="426" y="0"/>
                  <a:pt x="426" y="0"/>
                </a:cubicBezTo>
                <a:cubicBezTo>
                  <a:pt x="426" y="0"/>
                  <a:pt x="412" y="0"/>
                  <a:pt x="412" y="15"/>
                </a:cubicBezTo>
                <a:cubicBezTo>
                  <a:pt x="412" y="29"/>
                  <a:pt x="426" y="29"/>
                  <a:pt x="426" y="29"/>
                </a:cubicBezTo>
                <a:cubicBezTo>
                  <a:pt x="559" y="29"/>
                  <a:pt x="559" y="29"/>
                  <a:pt x="559" y="29"/>
                </a:cubicBezTo>
                <a:cubicBezTo>
                  <a:pt x="353" y="250"/>
                  <a:pt x="353" y="250"/>
                  <a:pt x="353" y="250"/>
                </a:cubicBezTo>
                <a:cubicBezTo>
                  <a:pt x="383" y="280"/>
                  <a:pt x="383" y="280"/>
                  <a:pt x="383" y="280"/>
                </a:cubicBezTo>
                <a:cubicBezTo>
                  <a:pt x="588" y="59"/>
                  <a:pt x="588" y="59"/>
                  <a:pt x="588" y="59"/>
                </a:cubicBezTo>
                <a:cubicBezTo>
                  <a:pt x="588" y="191"/>
                  <a:pt x="588" y="191"/>
                  <a:pt x="588" y="191"/>
                </a:cubicBezTo>
                <a:cubicBezTo>
                  <a:pt x="588" y="206"/>
                  <a:pt x="603" y="206"/>
                  <a:pt x="603" y="206"/>
                </a:cubicBezTo>
                <a:cubicBezTo>
                  <a:pt x="618" y="206"/>
                  <a:pt x="633" y="206"/>
                  <a:pt x="633" y="191"/>
                </a:cubicBezTo>
                <a:cubicBezTo>
                  <a:pt x="633" y="15"/>
                  <a:pt x="633" y="15"/>
                  <a:pt x="633" y="15"/>
                </a:cubicBezTo>
                <a:cubicBezTo>
                  <a:pt x="633" y="15"/>
                  <a:pt x="633" y="0"/>
                  <a:pt x="618" y="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4" name="Freeform 8">
            <a:extLst>
              <a:ext uri="{FF2B5EF4-FFF2-40B4-BE49-F238E27FC236}">
                <a16:creationId xmlns:a16="http://schemas.microsoft.com/office/drawing/2014/main" id="{E1BE4448-C442-F44A-8D00-E8DBD4BB9992}"/>
              </a:ext>
            </a:extLst>
          </p:cNvPr>
          <p:cNvSpPr>
            <a:spLocks noChangeArrowheads="1"/>
          </p:cNvSpPr>
          <p:nvPr userDrawn="1"/>
        </p:nvSpPr>
        <p:spPr bwMode="auto">
          <a:xfrm>
            <a:off x="6026132" y="4064199"/>
            <a:ext cx="266769" cy="114300"/>
          </a:xfrm>
          <a:custGeom>
            <a:avLst/>
            <a:gdLst>
              <a:gd name="T0" fmla="*/ 618 w 619"/>
              <a:gd name="T1" fmla="*/ 118 h 266"/>
              <a:gd name="T2" fmla="*/ 618 w 619"/>
              <a:gd name="T3" fmla="*/ 118 h 266"/>
              <a:gd name="T4" fmla="*/ 500 w 619"/>
              <a:gd name="T5" fmla="*/ 0 h 266"/>
              <a:gd name="T6" fmla="*/ 471 w 619"/>
              <a:gd name="T7" fmla="*/ 0 h 266"/>
              <a:gd name="T8" fmla="*/ 471 w 619"/>
              <a:gd name="T9" fmla="*/ 29 h 266"/>
              <a:gd name="T10" fmla="*/ 559 w 619"/>
              <a:gd name="T11" fmla="*/ 118 h 266"/>
              <a:gd name="T12" fmla="*/ 59 w 619"/>
              <a:gd name="T13" fmla="*/ 118 h 266"/>
              <a:gd name="T14" fmla="*/ 147 w 619"/>
              <a:gd name="T15" fmla="*/ 29 h 266"/>
              <a:gd name="T16" fmla="*/ 147 w 619"/>
              <a:gd name="T17" fmla="*/ 0 h 266"/>
              <a:gd name="T18" fmla="*/ 118 w 619"/>
              <a:gd name="T19" fmla="*/ 0 h 266"/>
              <a:gd name="T20" fmla="*/ 0 w 619"/>
              <a:gd name="T21" fmla="*/ 118 h 266"/>
              <a:gd name="T22" fmla="*/ 0 w 619"/>
              <a:gd name="T23" fmla="*/ 132 h 266"/>
              <a:gd name="T24" fmla="*/ 0 w 619"/>
              <a:gd name="T25" fmla="*/ 147 h 266"/>
              <a:gd name="T26" fmla="*/ 118 w 619"/>
              <a:gd name="T27" fmla="*/ 265 h 266"/>
              <a:gd name="T28" fmla="*/ 147 w 619"/>
              <a:gd name="T29" fmla="*/ 265 h 266"/>
              <a:gd name="T30" fmla="*/ 147 w 619"/>
              <a:gd name="T31" fmla="*/ 235 h 266"/>
              <a:gd name="T32" fmla="*/ 59 w 619"/>
              <a:gd name="T33" fmla="*/ 147 h 266"/>
              <a:gd name="T34" fmla="*/ 559 w 619"/>
              <a:gd name="T35" fmla="*/ 147 h 266"/>
              <a:gd name="T36" fmla="*/ 471 w 619"/>
              <a:gd name="T37" fmla="*/ 235 h 266"/>
              <a:gd name="T38" fmla="*/ 471 w 619"/>
              <a:gd name="T39" fmla="*/ 265 h 266"/>
              <a:gd name="T40" fmla="*/ 500 w 619"/>
              <a:gd name="T41" fmla="*/ 265 h 266"/>
              <a:gd name="T42" fmla="*/ 618 w 619"/>
              <a:gd name="T43" fmla="*/ 147 h 266"/>
              <a:gd name="T44" fmla="*/ 618 w 619"/>
              <a:gd name="T45" fmla="*/ 132 h 266"/>
              <a:gd name="T46" fmla="*/ 618 w 619"/>
              <a:gd name="T47" fmla="*/ 11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9" h="266">
                <a:moveTo>
                  <a:pt x="618" y="118"/>
                </a:moveTo>
                <a:lnTo>
                  <a:pt x="618" y="118"/>
                </a:lnTo>
                <a:cubicBezTo>
                  <a:pt x="500" y="0"/>
                  <a:pt x="500" y="0"/>
                  <a:pt x="500" y="0"/>
                </a:cubicBezTo>
                <a:cubicBezTo>
                  <a:pt x="500" y="0"/>
                  <a:pt x="486" y="0"/>
                  <a:pt x="471" y="0"/>
                </a:cubicBezTo>
                <a:cubicBezTo>
                  <a:pt x="471" y="14"/>
                  <a:pt x="471" y="14"/>
                  <a:pt x="471" y="29"/>
                </a:cubicBezTo>
                <a:cubicBezTo>
                  <a:pt x="559" y="118"/>
                  <a:pt x="559" y="118"/>
                  <a:pt x="559" y="118"/>
                </a:cubicBezTo>
                <a:cubicBezTo>
                  <a:pt x="59" y="118"/>
                  <a:pt x="59" y="118"/>
                  <a:pt x="59" y="118"/>
                </a:cubicBezTo>
                <a:cubicBezTo>
                  <a:pt x="147" y="29"/>
                  <a:pt x="147" y="29"/>
                  <a:pt x="147" y="29"/>
                </a:cubicBezTo>
                <a:cubicBezTo>
                  <a:pt x="147" y="14"/>
                  <a:pt x="147" y="14"/>
                  <a:pt x="147" y="0"/>
                </a:cubicBezTo>
                <a:cubicBezTo>
                  <a:pt x="132" y="0"/>
                  <a:pt x="118" y="0"/>
                  <a:pt x="118" y="0"/>
                </a:cubicBezTo>
                <a:cubicBezTo>
                  <a:pt x="0" y="118"/>
                  <a:pt x="0" y="118"/>
                  <a:pt x="0" y="118"/>
                </a:cubicBezTo>
                <a:lnTo>
                  <a:pt x="0" y="132"/>
                </a:lnTo>
                <a:lnTo>
                  <a:pt x="0" y="147"/>
                </a:lnTo>
                <a:cubicBezTo>
                  <a:pt x="118" y="265"/>
                  <a:pt x="118" y="265"/>
                  <a:pt x="118" y="265"/>
                </a:cubicBezTo>
                <a:cubicBezTo>
                  <a:pt x="118" y="265"/>
                  <a:pt x="132" y="265"/>
                  <a:pt x="147" y="265"/>
                </a:cubicBezTo>
                <a:cubicBezTo>
                  <a:pt x="147" y="250"/>
                  <a:pt x="147" y="250"/>
                  <a:pt x="147" y="235"/>
                </a:cubicBezTo>
                <a:cubicBezTo>
                  <a:pt x="59" y="147"/>
                  <a:pt x="59" y="147"/>
                  <a:pt x="59" y="147"/>
                </a:cubicBezTo>
                <a:cubicBezTo>
                  <a:pt x="559" y="147"/>
                  <a:pt x="559" y="147"/>
                  <a:pt x="559" y="147"/>
                </a:cubicBezTo>
                <a:cubicBezTo>
                  <a:pt x="471" y="235"/>
                  <a:pt x="471" y="235"/>
                  <a:pt x="471" y="235"/>
                </a:cubicBezTo>
                <a:cubicBezTo>
                  <a:pt x="471" y="250"/>
                  <a:pt x="471" y="250"/>
                  <a:pt x="471" y="265"/>
                </a:cubicBezTo>
                <a:cubicBezTo>
                  <a:pt x="486" y="265"/>
                  <a:pt x="500" y="265"/>
                  <a:pt x="500" y="265"/>
                </a:cubicBezTo>
                <a:cubicBezTo>
                  <a:pt x="618" y="147"/>
                  <a:pt x="618" y="147"/>
                  <a:pt x="618" y="147"/>
                </a:cubicBezTo>
                <a:lnTo>
                  <a:pt x="618" y="132"/>
                </a:lnTo>
                <a:lnTo>
                  <a:pt x="618" y="11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5" name="Freeform 9">
            <a:extLst>
              <a:ext uri="{FF2B5EF4-FFF2-40B4-BE49-F238E27FC236}">
                <a16:creationId xmlns:a16="http://schemas.microsoft.com/office/drawing/2014/main" id="{E1CB9BAD-C903-D644-AE0C-02F71B6AF18E}"/>
              </a:ext>
            </a:extLst>
          </p:cNvPr>
          <p:cNvSpPr>
            <a:spLocks noChangeArrowheads="1"/>
          </p:cNvSpPr>
          <p:nvPr userDrawn="1"/>
        </p:nvSpPr>
        <p:spPr bwMode="auto">
          <a:xfrm>
            <a:off x="5645032" y="3987999"/>
            <a:ext cx="114330" cy="266700"/>
          </a:xfrm>
          <a:custGeom>
            <a:avLst/>
            <a:gdLst>
              <a:gd name="T0" fmla="*/ 235 w 265"/>
              <a:gd name="T1" fmla="*/ 471 h 619"/>
              <a:gd name="T2" fmla="*/ 235 w 265"/>
              <a:gd name="T3" fmla="*/ 471 h 619"/>
              <a:gd name="T4" fmla="*/ 147 w 265"/>
              <a:gd name="T5" fmla="*/ 559 h 619"/>
              <a:gd name="T6" fmla="*/ 147 w 265"/>
              <a:gd name="T7" fmla="*/ 59 h 619"/>
              <a:gd name="T8" fmla="*/ 235 w 265"/>
              <a:gd name="T9" fmla="*/ 147 h 619"/>
              <a:gd name="T10" fmla="*/ 264 w 265"/>
              <a:gd name="T11" fmla="*/ 147 h 619"/>
              <a:gd name="T12" fmla="*/ 264 w 265"/>
              <a:gd name="T13" fmla="*/ 118 h 619"/>
              <a:gd name="T14" fmla="*/ 147 w 265"/>
              <a:gd name="T15" fmla="*/ 0 h 619"/>
              <a:gd name="T16" fmla="*/ 132 w 265"/>
              <a:gd name="T17" fmla="*/ 0 h 619"/>
              <a:gd name="T18" fmla="*/ 117 w 265"/>
              <a:gd name="T19" fmla="*/ 0 h 619"/>
              <a:gd name="T20" fmla="*/ 0 w 265"/>
              <a:gd name="T21" fmla="*/ 118 h 619"/>
              <a:gd name="T22" fmla="*/ 0 w 265"/>
              <a:gd name="T23" fmla="*/ 147 h 619"/>
              <a:gd name="T24" fmla="*/ 29 w 265"/>
              <a:gd name="T25" fmla="*/ 147 h 619"/>
              <a:gd name="T26" fmla="*/ 117 w 265"/>
              <a:gd name="T27" fmla="*/ 59 h 619"/>
              <a:gd name="T28" fmla="*/ 117 w 265"/>
              <a:gd name="T29" fmla="*/ 559 h 619"/>
              <a:gd name="T30" fmla="*/ 29 w 265"/>
              <a:gd name="T31" fmla="*/ 471 h 619"/>
              <a:gd name="T32" fmla="*/ 0 w 265"/>
              <a:gd name="T33" fmla="*/ 471 h 619"/>
              <a:gd name="T34" fmla="*/ 0 w 265"/>
              <a:gd name="T35" fmla="*/ 500 h 619"/>
              <a:gd name="T36" fmla="*/ 117 w 265"/>
              <a:gd name="T37" fmla="*/ 618 h 619"/>
              <a:gd name="T38" fmla="*/ 132 w 265"/>
              <a:gd name="T39" fmla="*/ 618 h 619"/>
              <a:gd name="T40" fmla="*/ 147 w 265"/>
              <a:gd name="T41" fmla="*/ 618 h 619"/>
              <a:gd name="T42" fmla="*/ 264 w 265"/>
              <a:gd name="T43" fmla="*/ 500 h 619"/>
              <a:gd name="T44" fmla="*/ 264 w 265"/>
              <a:gd name="T45" fmla="*/ 471 h 619"/>
              <a:gd name="T46" fmla="*/ 235 w 265"/>
              <a:gd name="T47" fmla="*/ 47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5" h="619">
                <a:moveTo>
                  <a:pt x="235" y="471"/>
                </a:moveTo>
                <a:lnTo>
                  <a:pt x="235" y="471"/>
                </a:lnTo>
                <a:cubicBezTo>
                  <a:pt x="147" y="559"/>
                  <a:pt x="147" y="559"/>
                  <a:pt x="147" y="559"/>
                </a:cubicBezTo>
                <a:cubicBezTo>
                  <a:pt x="147" y="59"/>
                  <a:pt x="147" y="59"/>
                  <a:pt x="147" y="59"/>
                </a:cubicBezTo>
                <a:cubicBezTo>
                  <a:pt x="235" y="147"/>
                  <a:pt x="235" y="147"/>
                  <a:pt x="235" y="147"/>
                </a:cubicBezTo>
                <a:cubicBezTo>
                  <a:pt x="250" y="147"/>
                  <a:pt x="250" y="147"/>
                  <a:pt x="264" y="147"/>
                </a:cubicBezTo>
                <a:cubicBezTo>
                  <a:pt x="264" y="133"/>
                  <a:pt x="264" y="118"/>
                  <a:pt x="264" y="118"/>
                </a:cubicBezTo>
                <a:cubicBezTo>
                  <a:pt x="147" y="0"/>
                  <a:pt x="147" y="0"/>
                  <a:pt x="147" y="0"/>
                </a:cubicBezTo>
                <a:lnTo>
                  <a:pt x="132" y="0"/>
                </a:lnTo>
                <a:lnTo>
                  <a:pt x="117" y="0"/>
                </a:lnTo>
                <a:cubicBezTo>
                  <a:pt x="0" y="118"/>
                  <a:pt x="0" y="118"/>
                  <a:pt x="0" y="118"/>
                </a:cubicBezTo>
                <a:cubicBezTo>
                  <a:pt x="0" y="118"/>
                  <a:pt x="0" y="133"/>
                  <a:pt x="0" y="147"/>
                </a:cubicBezTo>
                <a:cubicBezTo>
                  <a:pt x="14" y="147"/>
                  <a:pt x="14" y="147"/>
                  <a:pt x="29" y="147"/>
                </a:cubicBezTo>
                <a:cubicBezTo>
                  <a:pt x="117" y="59"/>
                  <a:pt x="117" y="59"/>
                  <a:pt x="117" y="59"/>
                </a:cubicBezTo>
                <a:cubicBezTo>
                  <a:pt x="117" y="559"/>
                  <a:pt x="117" y="559"/>
                  <a:pt x="117" y="559"/>
                </a:cubicBezTo>
                <a:cubicBezTo>
                  <a:pt x="29" y="471"/>
                  <a:pt x="29" y="471"/>
                  <a:pt x="29" y="471"/>
                </a:cubicBezTo>
                <a:cubicBezTo>
                  <a:pt x="14" y="471"/>
                  <a:pt x="14" y="471"/>
                  <a:pt x="0" y="471"/>
                </a:cubicBezTo>
                <a:cubicBezTo>
                  <a:pt x="0" y="486"/>
                  <a:pt x="0" y="500"/>
                  <a:pt x="0" y="500"/>
                </a:cubicBezTo>
                <a:cubicBezTo>
                  <a:pt x="117" y="618"/>
                  <a:pt x="117" y="618"/>
                  <a:pt x="117" y="618"/>
                </a:cubicBezTo>
                <a:lnTo>
                  <a:pt x="132" y="618"/>
                </a:lnTo>
                <a:lnTo>
                  <a:pt x="147" y="618"/>
                </a:lnTo>
                <a:cubicBezTo>
                  <a:pt x="264" y="500"/>
                  <a:pt x="264" y="500"/>
                  <a:pt x="264" y="500"/>
                </a:cubicBezTo>
                <a:cubicBezTo>
                  <a:pt x="264" y="500"/>
                  <a:pt x="264" y="486"/>
                  <a:pt x="264" y="471"/>
                </a:cubicBezTo>
                <a:cubicBezTo>
                  <a:pt x="250" y="471"/>
                  <a:pt x="250" y="471"/>
                  <a:pt x="235" y="471"/>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6" name="Freeform 10">
            <a:extLst>
              <a:ext uri="{FF2B5EF4-FFF2-40B4-BE49-F238E27FC236}">
                <a16:creationId xmlns:a16="http://schemas.microsoft.com/office/drawing/2014/main" id="{BC33F505-3985-1246-9DBA-63F772544006}"/>
              </a:ext>
            </a:extLst>
          </p:cNvPr>
          <p:cNvSpPr>
            <a:spLocks noChangeArrowheads="1"/>
          </p:cNvSpPr>
          <p:nvPr userDrawn="1"/>
        </p:nvSpPr>
        <p:spPr bwMode="auto">
          <a:xfrm>
            <a:off x="5146626" y="3998714"/>
            <a:ext cx="228660" cy="242888"/>
          </a:xfrm>
          <a:custGeom>
            <a:avLst/>
            <a:gdLst>
              <a:gd name="T0" fmla="*/ 530 w 531"/>
              <a:gd name="T1" fmla="*/ 221 h 561"/>
              <a:gd name="T2" fmla="*/ 530 w 531"/>
              <a:gd name="T3" fmla="*/ 221 h 561"/>
              <a:gd name="T4" fmla="*/ 339 w 531"/>
              <a:gd name="T5" fmla="*/ 15 h 561"/>
              <a:gd name="T6" fmla="*/ 310 w 531"/>
              <a:gd name="T7" fmla="*/ 15 h 561"/>
              <a:gd name="T8" fmla="*/ 295 w 531"/>
              <a:gd name="T9" fmla="*/ 30 h 561"/>
              <a:gd name="T10" fmla="*/ 295 w 531"/>
              <a:gd name="T11" fmla="*/ 148 h 561"/>
              <a:gd name="T12" fmla="*/ 0 w 531"/>
              <a:gd name="T13" fmla="*/ 442 h 561"/>
              <a:gd name="T14" fmla="*/ 30 w 531"/>
              <a:gd name="T15" fmla="*/ 560 h 561"/>
              <a:gd name="T16" fmla="*/ 295 w 531"/>
              <a:gd name="T17" fmla="*/ 339 h 561"/>
              <a:gd name="T18" fmla="*/ 295 w 531"/>
              <a:gd name="T19" fmla="*/ 457 h 561"/>
              <a:gd name="T20" fmla="*/ 310 w 531"/>
              <a:gd name="T21" fmla="*/ 471 h 561"/>
              <a:gd name="T22" fmla="*/ 310 w 531"/>
              <a:gd name="T23" fmla="*/ 471 h 561"/>
              <a:gd name="T24" fmla="*/ 324 w 531"/>
              <a:gd name="T25" fmla="*/ 471 h 561"/>
              <a:gd name="T26" fmla="*/ 339 w 531"/>
              <a:gd name="T27" fmla="*/ 471 h 561"/>
              <a:gd name="T28" fmla="*/ 530 w 531"/>
              <a:gd name="T29" fmla="*/ 251 h 561"/>
              <a:gd name="T30" fmla="*/ 530 w 531"/>
              <a:gd name="T31" fmla="*/ 236 h 561"/>
              <a:gd name="T32" fmla="*/ 530 w 531"/>
              <a:gd name="T33" fmla="*/ 221 h 561"/>
              <a:gd name="T34" fmla="*/ 339 w 531"/>
              <a:gd name="T35" fmla="*/ 413 h 561"/>
              <a:gd name="T36" fmla="*/ 339 w 531"/>
              <a:gd name="T37" fmla="*/ 413 h 561"/>
              <a:gd name="T38" fmla="*/ 339 w 531"/>
              <a:gd name="T39" fmla="*/ 295 h 561"/>
              <a:gd name="T40" fmla="*/ 280 w 531"/>
              <a:gd name="T41" fmla="*/ 295 h 561"/>
              <a:gd name="T42" fmla="*/ 44 w 531"/>
              <a:gd name="T43" fmla="*/ 413 h 561"/>
              <a:gd name="T44" fmla="*/ 280 w 531"/>
              <a:gd name="T45" fmla="*/ 177 h 561"/>
              <a:gd name="T46" fmla="*/ 339 w 531"/>
              <a:gd name="T47" fmla="*/ 177 h 561"/>
              <a:gd name="T48" fmla="*/ 339 w 531"/>
              <a:gd name="T49" fmla="*/ 74 h 561"/>
              <a:gd name="T50" fmla="*/ 486 w 531"/>
              <a:gd name="T51" fmla="*/ 236 h 561"/>
              <a:gd name="T52" fmla="*/ 339 w 531"/>
              <a:gd name="T53" fmla="*/ 41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1" h="561">
                <a:moveTo>
                  <a:pt x="530" y="221"/>
                </a:moveTo>
                <a:lnTo>
                  <a:pt x="530" y="221"/>
                </a:lnTo>
                <a:cubicBezTo>
                  <a:pt x="339" y="15"/>
                  <a:pt x="339" y="15"/>
                  <a:pt x="339" y="15"/>
                </a:cubicBezTo>
                <a:cubicBezTo>
                  <a:pt x="324" y="0"/>
                  <a:pt x="310" y="0"/>
                  <a:pt x="310" y="15"/>
                </a:cubicBezTo>
                <a:cubicBezTo>
                  <a:pt x="295" y="15"/>
                  <a:pt x="295" y="15"/>
                  <a:pt x="295" y="30"/>
                </a:cubicBezTo>
                <a:cubicBezTo>
                  <a:pt x="295" y="148"/>
                  <a:pt x="295" y="148"/>
                  <a:pt x="295" y="148"/>
                </a:cubicBezTo>
                <a:cubicBezTo>
                  <a:pt x="133" y="148"/>
                  <a:pt x="0" y="280"/>
                  <a:pt x="0" y="442"/>
                </a:cubicBezTo>
                <a:cubicBezTo>
                  <a:pt x="0" y="487"/>
                  <a:pt x="15" y="516"/>
                  <a:pt x="30" y="560"/>
                </a:cubicBezTo>
                <a:cubicBezTo>
                  <a:pt x="59" y="428"/>
                  <a:pt x="177" y="339"/>
                  <a:pt x="295" y="339"/>
                </a:cubicBezTo>
                <a:lnTo>
                  <a:pt x="295" y="457"/>
                </a:lnTo>
                <a:cubicBezTo>
                  <a:pt x="295" y="457"/>
                  <a:pt x="295" y="471"/>
                  <a:pt x="310" y="471"/>
                </a:cubicBezTo>
                <a:lnTo>
                  <a:pt x="310" y="471"/>
                </a:lnTo>
                <a:cubicBezTo>
                  <a:pt x="310" y="471"/>
                  <a:pt x="310" y="471"/>
                  <a:pt x="324" y="471"/>
                </a:cubicBezTo>
                <a:cubicBezTo>
                  <a:pt x="324" y="471"/>
                  <a:pt x="324" y="471"/>
                  <a:pt x="339" y="471"/>
                </a:cubicBezTo>
                <a:cubicBezTo>
                  <a:pt x="530" y="251"/>
                  <a:pt x="530" y="251"/>
                  <a:pt x="530" y="251"/>
                </a:cubicBezTo>
                <a:cubicBezTo>
                  <a:pt x="530" y="251"/>
                  <a:pt x="530" y="251"/>
                  <a:pt x="530" y="236"/>
                </a:cubicBezTo>
                <a:cubicBezTo>
                  <a:pt x="530" y="236"/>
                  <a:pt x="530" y="236"/>
                  <a:pt x="530" y="221"/>
                </a:cubicBezTo>
                <a:close/>
                <a:moveTo>
                  <a:pt x="339" y="413"/>
                </a:moveTo>
                <a:lnTo>
                  <a:pt x="339" y="413"/>
                </a:lnTo>
                <a:cubicBezTo>
                  <a:pt x="339" y="295"/>
                  <a:pt x="339" y="295"/>
                  <a:pt x="339" y="295"/>
                </a:cubicBezTo>
                <a:cubicBezTo>
                  <a:pt x="339" y="295"/>
                  <a:pt x="295" y="295"/>
                  <a:pt x="280" y="295"/>
                </a:cubicBezTo>
                <a:cubicBezTo>
                  <a:pt x="192" y="295"/>
                  <a:pt x="89" y="369"/>
                  <a:pt x="44" y="413"/>
                </a:cubicBezTo>
                <a:cubicBezTo>
                  <a:pt x="44" y="339"/>
                  <a:pt x="148" y="192"/>
                  <a:pt x="280" y="177"/>
                </a:cubicBezTo>
                <a:cubicBezTo>
                  <a:pt x="295" y="177"/>
                  <a:pt x="339" y="177"/>
                  <a:pt x="339" y="177"/>
                </a:cubicBezTo>
                <a:cubicBezTo>
                  <a:pt x="339" y="74"/>
                  <a:pt x="339" y="74"/>
                  <a:pt x="339" y="74"/>
                </a:cubicBezTo>
                <a:cubicBezTo>
                  <a:pt x="486" y="236"/>
                  <a:pt x="486" y="236"/>
                  <a:pt x="486" y="236"/>
                </a:cubicBezTo>
                <a:lnTo>
                  <a:pt x="339" y="41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7" name="Freeform 11">
            <a:extLst>
              <a:ext uri="{FF2B5EF4-FFF2-40B4-BE49-F238E27FC236}">
                <a16:creationId xmlns:a16="http://schemas.microsoft.com/office/drawing/2014/main" id="{2C0B92E0-6F5C-E84C-AA56-4313599DD64B}"/>
              </a:ext>
            </a:extLst>
          </p:cNvPr>
          <p:cNvSpPr>
            <a:spLocks noChangeArrowheads="1"/>
          </p:cNvSpPr>
          <p:nvPr userDrawn="1"/>
        </p:nvSpPr>
        <p:spPr bwMode="auto">
          <a:xfrm>
            <a:off x="4700621" y="3998714"/>
            <a:ext cx="228660" cy="242888"/>
          </a:xfrm>
          <a:custGeom>
            <a:avLst/>
            <a:gdLst>
              <a:gd name="T0" fmla="*/ 235 w 531"/>
              <a:gd name="T1" fmla="*/ 148 h 561"/>
              <a:gd name="T2" fmla="*/ 235 w 531"/>
              <a:gd name="T3" fmla="*/ 148 h 561"/>
              <a:gd name="T4" fmla="*/ 235 w 531"/>
              <a:gd name="T5" fmla="*/ 30 h 561"/>
              <a:gd name="T6" fmla="*/ 221 w 531"/>
              <a:gd name="T7" fmla="*/ 15 h 561"/>
              <a:gd name="T8" fmla="*/ 191 w 531"/>
              <a:gd name="T9" fmla="*/ 15 h 561"/>
              <a:gd name="T10" fmla="*/ 0 w 531"/>
              <a:gd name="T11" fmla="*/ 221 h 561"/>
              <a:gd name="T12" fmla="*/ 0 w 531"/>
              <a:gd name="T13" fmla="*/ 236 h 561"/>
              <a:gd name="T14" fmla="*/ 0 w 531"/>
              <a:gd name="T15" fmla="*/ 251 h 561"/>
              <a:gd name="T16" fmla="*/ 191 w 531"/>
              <a:gd name="T17" fmla="*/ 471 h 561"/>
              <a:gd name="T18" fmla="*/ 206 w 531"/>
              <a:gd name="T19" fmla="*/ 471 h 561"/>
              <a:gd name="T20" fmla="*/ 221 w 531"/>
              <a:gd name="T21" fmla="*/ 471 h 561"/>
              <a:gd name="T22" fmla="*/ 221 w 531"/>
              <a:gd name="T23" fmla="*/ 471 h 561"/>
              <a:gd name="T24" fmla="*/ 235 w 531"/>
              <a:gd name="T25" fmla="*/ 457 h 561"/>
              <a:gd name="T26" fmla="*/ 235 w 531"/>
              <a:gd name="T27" fmla="*/ 339 h 561"/>
              <a:gd name="T28" fmla="*/ 500 w 531"/>
              <a:gd name="T29" fmla="*/ 560 h 561"/>
              <a:gd name="T30" fmla="*/ 530 w 531"/>
              <a:gd name="T31" fmla="*/ 442 h 561"/>
              <a:gd name="T32" fmla="*/ 235 w 531"/>
              <a:gd name="T33" fmla="*/ 148 h 561"/>
              <a:gd name="T34" fmla="*/ 250 w 531"/>
              <a:gd name="T35" fmla="*/ 295 h 561"/>
              <a:gd name="T36" fmla="*/ 250 w 531"/>
              <a:gd name="T37" fmla="*/ 295 h 561"/>
              <a:gd name="T38" fmla="*/ 191 w 531"/>
              <a:gd name="T39" fmla="*/ 295 h 561"/>
              <a:gd name="T40" fmla="*/ 191 w 531"/>
              <a:gd name="T41" fmla="*/ 413 h 561"/>
              <a:gd name="T42" fmla="*/ 44 w 531"/>
              <a:gd name="T43" fmla="*/ 236 h 561"/>
              <a:gd name="T44" fmla="*/ 191 w 531"/>
              <a:gd name="T45" fmla="*/ 74 h 561"/>
              <a:gd name="T46" fmla="*/ 191 w 531"/>
              <a:gd name="T47" fmla="*/ 177 h 561"/>
              <a:gd name="T48" fmla="*/ 250 w 531"/>
              <a:gd name="T49" fmla="*/ 177 h 561"/>
              <a:gd name="T50" fmla="*/ 486 w 531"/>
              <a:gd name="T51" fmla="*/ 413 h 561"/>
              <a:gd name="T52" fmla="*/ 250 w 531"/>
              <a:gd name="T53" fmla="*/ 295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1" h="561">
                <a:moveTo>
                  <a:pt x="235" y="148"/>
                </a:moveTo>
                <a:lnTo>
                  <a:pt x="235" y="148"/>
                </a:lnTo>
                <a:cubicBezTo>
                  <a:pt x="235" y="30"/>
                  <a:pt x="235" y="30"/>
                  <a:pt x="235" y="30"/>
                </a:cubicBezTo>
                <a:cubicBezTo>
                  <a:pt x="235" y="15"/>
                  <a:pt x="235" y="15"/>
                  <a:pt x="221" y="15"/>
                </a:cubicBezTo>
                <a:cubicBezTo>
                  <a:pt x="221" y="0"/>
                  <a:pt x="206" y="0"/>
                  <a:pt x="191" y="15"/>
                </a:cubicBezTo>
                <a:cubicBezTo>
                  <a:pt x="0" y="221"/>
                  <a:pt x="0" y="221"/>
                  <a:pt x="0" y="221"/>
                </a:cubicBezTo>
                <a:cubicBezTo>
                  <a:pt x="0" y="236"/>
                  <a:pt x="0" y="236"/>
                  <a:pt x="0" y="236"/>
                </a:cubicBezTo>
                <a:cubicBezTo>
                  <a:pt x="0" y="251"/>
                  <a:pt x="0" y="251"/>
                  <a:pt x="0" y="251"/>
                </a:cubicBezTo>
                <a:cubicBezTo>
                  <a:pt x="191" y="471"/>
                  <a:pt x="191" y="471"/>
                  <a:pt x="191" y="471"/>
                </a:cubicBezTo>
                <a:cubicBezTo>
                  <a:pt x="206" y="471"/>
                  <a:pt x="206" y="471"/>
                  <a:pt x="206" y="471"/>
                </a:cubicBezTo>
                <a:cubicBezTo>
                  <a:pt x="221" y="471"/>
                  <a:pt x="221" y="471"/>
                  <a:pt x="221" y="471"/>
                </a:cubicBezTo>
                <a:lnTo>
                  <a:pt x="221" y="471"/>
                </a:lnTo>
                <a:cubicBezTo>
                  <a:pt x="235" y="471"/>
                  <a:pt x="235" y="457"/>
                  <a:pt x="235" y="457"/>
                </a:cubicBezTo>
                <a:lnTo>
                  <a:pt x="235" y="339"/>
                </a:lnTo>
                <a:cubicBezTo>
                  <a:pt x="353" y="339"/>
                  <a:pt x="471" y="428"/>
                  <a:pt x="500" y="560"/>
                </a:cubicBezTo>
                <a:cubicBezTo>
                  <a:pt x="515" y="516"/>
                  <a:pt x="530" y="487"/>
                  <a:pt x="530" y="442"/>
                </a:cubicBezTo>
                <a:cubicBezTo>
                  <a:pt x="530" y="280"/>
                  <a:pt x="397" y="148"/>
                  <a:pt x="235" y="148"/>
                </a:cubicBezTo>
                <a:close/>
                <a:moveTo>
                  <a:pt x="250" y="295"/>
                </a:moveTo>
                <a:lnTo>
                  <a:pt x="250" y="295"/>
                </a:lnTo>
                <a:cubicBezTo>
                  <a:pt x="235" y="295"/>
                  <a:pt x="191" y="295"/>
                  <a:pt x="191" y="295"/>
                </a:cubicBezTo>
                <a:cubicBezTo>
                  <a:pt x="191" y="413"/>
                  <a:pt x="191" y="413"/>
                  <a:pt x="191" y="413"/>
                </a:cubicBezTo>
                <a:cubicBezTo>
                  <a:pt x="44" y="236"/>
                  <a:pt x="44" y="236"/>
                  <a:pt x="44" y="236"/>
                </a:cubicBezTo>
                <a:cubicBezTo>
                  <a:pt x="191" y="74"/>
                  <a:pt x="191" y="74"/>
                  <a:pt x="191" y="74"/>
                </a:cubicBezTo>
                <a:cubicBezTo>
                  <a:pt x="191" y="177"/>
                  <a:pt x="191" y="177"/>
                  <a:pt x="191" y="177"/>
                </a:cubicBezTo>
                <a:cubicBezTo>
                  <a:pt x="191" y="177"/>
                  <a:pt x="235" y="177"/>
                  <a:pt x="250" y="177"/>
                </a:cubicBezTo>
                <a:cubicBezTo>
                  <a:pt x="382" y="192"/>
                  <a:pt x="486" y="339"/>
                  <a:pt x="486" y="413"/>
                </a:cubicBezTo>
                <a:cubicBezTo>
                  <a:pt x="441" y="369"/>
                  <a:pt x="339" y="295"/>
                  <a:pt x="250" y="29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8" name="Freeform 12">
            <a:extLst>
              <a:ext uri="{FF2B5EF4-FFF2-40B4-BE49-F238E27FC236}">
                <a16:creationId xmlns:a16="http://schemas.microsoft.com/office/drawing/2014/main" id="{BCD5C0C5-0E2B-7248-B105-39C266FD44A6}"/>
              </a:ext>
            </a:extLst>
          </p:cNvPr>
          <p:cNvSpPr>
            <a:spLocks noChangeArrowheads="1"/>
          </p:cNvSpPr>
          <p:nvPr userDrawn="1"/>
        </p:nvSpPr>
        <p:spPr bwMode="auto">
          <a:xfrm>
            <a:off x="8674177" y="3584377"/>
            <a:ext cx="266769" cy="185738"/>
          </a:xfrm>
          <a:custGeom>
            <a:avLst/>
            <a:gdLst>
              <a:gd name="T0" fmla="*/ 545 w 619"/>
              <a:gd name="T1" fmla="*/ 0 h 427"/>
              <a:gd name="T2" fmla="*/ 545 w 619"/>
              <a:gd name="T3" fmla="*/ 0 h 427"/>
              <a:gd name="T4" fmla="*/ 191 w 619"/>
              <a:gd name="T5" fmla="*/ 0 h 427"/>
              <a:gd name="T6" fmla="*/ 177 w 619"/>
              <a:gd name="T7" fmla="*/ 0 h 427"/>
              <a:gd name="T8" fmla="*/ 0 w 619"/>
              <a:gd name="T9" fmla="*/ 206 h 427"/>
              <a:gd name="T10" fmla="*/ 0 w 619"/>
              <a:gd name="T11" fmla="*/ 221 h 427"/>
              <a:gd name="T12" fmla="*/ 0 w 619"/>
              <a:gd name="T13" fmla="*/ 235 h 427"/>
              <a:gd name="T14" fmla="*/ 177 w 619"/>
              <a:gd name="T15" fmla="*/ 426 h 427"/>
              <a:gd name="T16" fmla="*/ 191 w 619"/>
              <a:gd name="T17" fmla="*/ 426 h 427"/>
              <a:gd name="T18" fmla="*/ 191 w 619"/>
              <a:gd name="T19" fmla="*/ 426 h 427"/>
              <a:gd name="T20" fmla="*/ 545 w 619"/>
              <a:gd name="T21" fmla="*/ 426 h 427"/>
              <a:gd name="T22" fmla="*/ 618 w 619"/>
              <a:gd name="T23" fmla="*/ 353 h 427"/>
              <a:gd name="T24" fmla="*/ 618 w 619"/>
              <a:gd name="T25" fmla="*/ 73 h 427"/>
              <a:gd name="T26" fmla="*/ 545 w 619"/>
              <a:gd name="T27" fmla="*/ 0 h 427"/>
              <a:gd name="T28" fmla="*/ 589 w 619"/>
              <a:gd name="T29" fmla="*/ 353 h 427"/>
              <a:gd name="T30" fmla="*/ 589 w 619"/>
              <a:gd name="T31" fmla="*/ 353 h 427"/>
              <a:gd name="T32" fmla="*/ 545 w 619"/>
              <a:gd name="T33" fmla="*/ 397 h 427"/>
              <a:gd name="T34" fmla="*/ 206 w 619"/>
              <a:gd name="T35" fmla="*/ 397 h 427"/>
              <a:gd name="T36" fmla="*/ 44 w 619"/>
              <a:gd name="T37" fmla="*/ 221 h 427"/>
              <a:gd name="T38" fmla="*/ 206 w 619"/>
              <a:gd name="T39" fmla="*/ 44 h 427"/>
              <a:gd name="T40" fmla="*/ 545 w 619"/>
              <a:gd name="T41" fmla="*/ 44 h 427"/>
              <a:gd name="T42" fmla="*/ 589 w 619"/>
              <a:gd name="T43" fmla="*/ 73 h 427"/>
              <a:gd name="T44" fmla="*/ 589 w 619"/>
              <a:gd name="T45" fmla="*/ 35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9" h="427">
                <a:moveTo>
                  <a:pt x="545" y="0"/>
                </a:moveTo>
                <a:lnTo>
                  <a:pt x="545" y="0"/>
                </a:lnTo>
                <a:cubicBezTo>
                  <a:pt x="191" y="0"/>
                  <a:pt x="191" y="0"/>
                  <a:pt x="191" y="0"/>
                </a:cubicBezTo>
                <a:lnTo>
                  <a:pt x="177" y="0"/>
                </a:lnTo>
                <a:cubicBezTo>
                  <a:pt x="0" y="206"/>
                  <a:pt x="0" y="206"/>
                  <a:pt x="0" y="206"/>
                </a:cubicBezTo>
                <a:cubicBezTo>
                  <a:pt x="0" y="206"/>
                  <a:pt x="0" y="206"/>
                  <a:pt x="0" y="221"/>
                </a:cubicBezTo>
                <a:cubicBezTo>
                  <a:pt x="0" y="221"/>
                  <a:pt x="0" y="221"/>
                  <a:pt x="0" y="235"/>
                </a:cubicBezTo>
                <a:cubicBezTo>
                  <a:pt x="177" y="426"/>
                  <a:pt x="177" y="426"/>
                  <a:pt x="177" y="426"/>
                </a:cubicBezTo>
                <a:lnTo>
                  <a:pt x="191" y="426"/>
                </a:lnTo>
                <a:lnTo>
                  <a:pt x="191" y="426"/>
                </a:lnTo>
                <a:cubicBezTo>
                  <a:pt x="545" y="426"/>
                  <a:pt x="545" y="426"/>
                  <a:pt x="545" y="426"/>
                </a:cubicBezTo>
                <a:cubicBezTo>
                  <a:pt x="589" y="426"/>
                  <a:pt x="618" y="397"/>
                  <a:pt x="618" y="353"/>
                </a:cubicBezTo>
                <a:cubicBezTo>
                  <a:pt x="618" y="73"/>
                  <a:pt x="618" y="73"/>
                  <a:pt x="618" y="73"/>
                </a:cubicBezTo>
                <a:cubicBezTo>
                  <a:pt x="618" y="29"/>
                  <a:pt x="589" y="0"/>
                  <a:pt x="545" y="0"/>
                </a:cubicBezTo>
                <a:close/>
                <a:moveTo>
                  <a:pt x="589" y="353"/>
                </a:moveTo>
                <a:lnTo>
                  <a:pt x="589" y="353"/>
                </a:lnTo>
                <a:cubicBezTo>
                  <a:pt x="589" y="368"/>
                  <a:pt x="559" y="397"/>
                  <a:pt x="545" y="397"/>
                </a:cubicBezTo>
                <a:cubicBezTo>
                  <a:pt x="206" y="397"/>
                  <a:pt x="206" y="397"/>
                  <a:pt x="206" y="397"/>
                </a:cubicBezTo>
                <a:cubicBezTo>
                  <a:pt x="44" y="221"/>
                  <a:pt x="44" y="221"/>
                  <a:pt x="44" y="221"/>
                </a:cubicBezTo>
                <a:cubicBezTo>
                  <a:pt x="206" y="44"/>
                  <a:pt x="206" y="44"/>
                  <a:pt x="206" y="44"/>
                </a:cubicBezTo>
                <a:cubicBezTo>
                  <a:pt x="545" y="44"/>
                  <a:pt x="545" y="44"/>
                  <a:pt x="545" y="44"/>
                </a:cubicBezTo>
                <a:cubicBezTo>
                  <a:pt x="559" y="44"/>
                  <a:pt x="589" y="58"/>
                  <a:pt x="589" y="73"/>
                </a:cubicBezTo>
                <a:lnTo>
                  <a:pt x="589" y="35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9" name="Freeform 13">
            <a:extLst>
              <a:ext uri="{FF2B5EF4-FFF2-40B4-BE49-F238E27FC236}">
                <a16:creationId xmlns:a16="http://schemas.microsoft.com/office/drawing/2014/main" id="{8696DC8D-4744-224D-819F-B9DC0DD9FDAB}"/>
              </a:ext>
            </a:extLst>
          </p:cNvPr>
          <p:cNvSpPr>
            <a:spLocks noChangeArrowheads="1"/>
          </p:cNvSpPr>
          <p:nvPr userDrawn="1"/>
        </p:nvSpPr>
        <p:spPr bwMode="auto">
          <a:xfrm>
            <a:off x="8229362" y="3584377"/>
            <a:ext cx="275106" cy="185738"/>
          </a:xfrm>
          <a:custGeom>
            <a:avLst/>
            <a:gdLst>
              <a:gd name="T0" fmla="*/ 560 w 634"/>
              <a:gd name="T1" fmla="*/ 0 h 427"/>
              <a:gd name="T2" fmla="*/ 560 w 634"/>
              <a:gd name="T3" fmla="*/ 0 h 427"/>
              <a:gd name="T4" fmla="*/ 207 w 634"/>
              <a:gd name="T5" fmla="*/ 0 h 427"/>
              <a:gd name="T6" fmla="*/ 192 w 634"/>
              <a:gd name="T7" fmla="*/ 0 h 427"/>
              <a:gd name="T8" fmla="*/ 15 w 634"/>
              <a:gd name="T9" fmla="*/ 206 h 427"/>
              <a:gd name="T10" fmla="*/ 0 w 634"/>
              <a:gd name="T11" fmla="*/ 221 h 427"/>
              <a:gd name="T12" fmla="*/ 15 w 634"/>
              <a:gd name="T13" fmla="*/ 235 h 427"/>
              <a:gd name="T14" fmla="*/ 192 w 634"/>
              <a:gd name="T15" fmla="*/ 426 h 427"/>
              <a:gd name="T16" fmla="*/ 207 w 634"/>
              <a:gd name="T17" fmla="*/ 426 h 427"/>
              <a:gd name="T18" fmla="*/ 207 w 634"/>
              <a:gd name="T19" fmla="*/ 426 h 427"/>
              <a:gd name="T20" fmla="*/ 560 w 634"/>
              <a:gd name="T21" fmla="*/ 426 h 427"/>
              <a:gd name="T22" fmla="*/ 633 w 634"/>
              <a:gd name="T23" fmla="*/ 353 h 427"/>
              <a:gd name="T24" fmla="*/ 633 w 634"/>
              <a:gd name="T25" fmla="*/ 73 h 427"/>
              <a:gd name="T26" fmla="*/ 560 w 634"/>
              <a:gd name="T27" fmla="*/ 0 h 427"/>
              <a:gd name="T28" fmla="*/ 589 w 634"/>
              <a:gd name="T29" fmla="*/ 353 h 427"/>
              <a:gd name="T30" fmla="*/ 589 w 634"/>
              <a:gd name="T31" fmla="*/ 353 h 427"/>
              <a:gd name="T32" fmla="*/ 560 w 634"/>
              <a:gd name="T33" fmla="*/ 397 h 427"/>
              <a:gd name="T34" fmla="*/ 207 w 634"/>
              <a:gd name="T35" fmla="*/ 397 h 427"/>
              <a:gd name="T36" fmla="*/ 45 w 634"/>
              <a:gd name="T37" fmla="*/ 221 h 427"/>
              <a:gd name="T38" fmla="*/ 207 w 634"/>
              <a:gd name="T39" fmla="*/ 44 h 427"/>
              <a:gd name="T40" fmla="*/ 560 w 634"/>
              <a:gd name="T41" fmla="*/ 44 h 427"/>
              <a:gd name="T42" fmla="*/ 589 w 634"/>
              <a:gd name="T43" fmla="*/ 73 h 427"/>
              <a:gd name="T44" fmla="*/ 589 w 634"/>
              <a:gd name="T45" fmla="*/ 353 h 427"/>
              <a:gd name="T46" fmla="*/ 457 w 634"/>
              <a:gd name="T47" fmla="*/ 147 h 427"/>
              <a:gd name="T48" fmla="*/ 457 w 634"/>
              <a:gd name="T49" fmla="*/ 147 h 427"/>
              <a:gd name="T50" fmla="*/ 428 w 634"/>
              <a:gd name="T51" fmla="*/ 147 h 427"/>
              <a:gd name="T52" fmla="*/ 383 w 634"/>
              <a:gd name="T53" fmla="*/ 191 h 427"/>
              <a:gd name="T54" fmla="*/ 339 w 634"/>
              <a:gd name="T55" fmla="*/ 147 h 427"/>
              <a:gd name="T56" fmla="*/ 310 w 634"/>
              <a:gd name="T57" fmla="*/ 147 h 427"/>
              <a:gd name="T58" fmla="*/ 310 w 634"/>
              <a:gd name="T59" fmla="*/ 176 h 427"/>
              <a:gd name="T60" fmla="*/ 354 w 634"/>
              <a:gd name="T61" fmla="*/ 221 h 427"/>
              <a:gd name="T62" fmla="*/ 310 w 634"/>
              <a:gd name="T63" fmla="*/ 265 h 427"/>
              <a:gd name="T64" fmla="*/ 310 w 634"/>
              <a:gd name="T65" fmla="*/ 294 h 427"/>
              <a:gd name="T66" fmla="*/ 339 w 634"/>
              <a:gd name="T67" fmla="*/ 294 h 427"/>
              <a:gd name="T68" fmla="*/ 383 w 634"/>
              <a:gd name="T69" fmla="*/ 250 h 427"/>
              <a:gd name="T70" fmla="*/ 428 w 634"/>
              <a:gd name="T71" fmla="*/ 294 h 427"/>
              <a:gd name="T72" fmla="*/ 457 w 634"/>
              <a:gd name="T73" fmla="*/ 294 h 427"/>
              <a:gd name="T74" fmla="*/ 457 w 634"/>
              <a:gd name="T75" fmla="*/ 265 h 427"/>
              <a:gd name="T76" fmla="*/ 412 w 634"/>
              <a:gd name="T77" fmla="*/ 221 h 427"/>
              <a:gd name="T78" fmla="*/ 457 w 634"/>
              <a:gd name="T79" fmla="*/ 176 h 427"/>
              <a:gd name="T80" fmla="*/ 457 w 634"/>
              <a:gd name="T81" fmla="*/ 14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4" h="427">
                <a:moveTo>
                  <a:pt x="560" y="0"/>
                </a:moveTo>
                <a:lnTo>
                  <a:pt x="560" y="0"/>
                </a:lnTo>
                <a:cubicBezTo>
                  <a:pt x="207" y="0"/>
                  <a:pt x="207" y="0"/>
                  <a:pt x="207" y="0"/>
                </a:cubicBezTo>
                <a:cubicBezTo>
                  <a:pt x="192" y="0"/>
                  <a:pt x="192" y="0"/>
                  <a:pt x="192" y="0"/>
                </a:cubicBezTo>
                <a:cubicBezTo>
                  <a:pt x="15" y="206"/>
                  <a:pt x="15" y="206"/>
                  <a:pt x="15" y="206"/>
                </a:cubicBezTo>
                <a:cubicBezTo>
                  <a:pt x="0" y="206"/>
                  <a:pt x="0" y="206"/>
                  <a:pt x="0" y="221"/>
                </a:cubicBezTo>
                <a:cubicBezTo>
                  <a:pt x="0" y="221"/>
                  <a:pt x="0" y="221"/>
                  <a:pt x="15" y="235"/>
                </a:cubicBezTo>
                <a:cubicBezTo>
                  <a:pt x="192" y="426"/>
                  <a:pt x="192" y="426"/>
                  <a:pt x="192" y="426"/>
                </a:cubicBezTo>
                <a:cubicBezTo>
                  <a:pt x="192" y="426"/>
                  <a:pt x="192" y="426"/>
                  <a:pt x="207" y="426"/>
                </a:cubicBezTo>
                <a:lnTo>
                  <a:pt x="207" y="426"/>
                </a:lnTo>
                <a:cubicBezTo>
                  <a:pt x="560" y="426"/>
                  <a:pt x="560" y="426"/>
                  <a:pt x="560" y="426"/>
                </a:cubicBezTo>
                <a:cubicBezTo>
                  <a:pt x="604" y="426"/>
                  <a:pt x="633" y="397"/>
                  <a:pt x="633" y="353"/>
                </a:cubicBezTo>
                <a:cubicBezTo>
                  <a:pt x="633" y="73"/>
                  <a:pt x="633" y="73"/>
                  <a:pt x="633" y="73"/>
                </a:cubicBezTo>
                <a:cubicBezTo>
                  <a:pt x="633" y="29"/>
                  <a:pt x="604" y="0"/>
                  <a:pt x="560" y="0"/>
                </a:cubicBezTo>
                <a:close/>
                <a:moveTo>
                  <a:pt x="589" y="353"/>
                </a:moveTo>
                <a:lnTo>
                  <a:pt x="589" y="353"/>
                </a:lnTo>
                <a:cubicBezTo>
                  <a:pt x="589" y="368"/>
                  <a:pt x="575" y="397"/>
                  <a:pt x="560" y="397"/>
                </a:cubicBezTo>
                <a:cubicBezTo>
                  <a:pt x="207" y="397"/>
                  <a:pt x="207" y="397"/>
                  <a:pt x="207" y="397"/>
                </a:cubicBezTo>
                <a:cubicBezTo>
                  <a:pt x="45" y="221"/>
                  <a:pt x="45" y="221"/>
                  <a:pt x="45" y="221"/>
                </a:cubicBezTo>
                <a:cubicBezTo>
                  <a:pt x="207" y="44"/>
                  <a:pt x="207" y="44"/>
                  <a:pt x="207" y="44"/>
                </a:cubicBezTo>
                <a:cubicBezTo>
                  <a:pt x="560" y="44"/>
                  <a:pt x="560" y="44"/>
                  <a:pt x="560" y="44"/>
                </a:cubicBezTo>
                <a:cubicBezTo>
                  <a:pt x="575" y="44"/>
                  <a:pt x="589" y="58"/>
                  <a:pt x="589" y="73"/>
                </a:cubicBezTo>
                <a:lnTo>
                  <a:pt x="589" y="353"/>
                </a:lnTo>
                <a:close/>
                <a:moveTo>
                  <a:pt x="457" y="147"/>
                </a:moveTo>
                <a:lnTo>
                  <a:pt x="457" y="147"/>
                </a:lnTo>
                <a:cubicBezTo>
                  <a:pt x="442" y="132"/>
                  <a:pt x="428" y="132"/>
                  <a:pt x="428" y="147"/>
                </a:cubicBezTo>
                <a:cubicBezTo>
                  <a:pt x="383" y="191"/>
                  <a:pt x="383" y="191"/>
                  <a:pt x="383" y="191"/>
                </a:cubicBezTo>
                <a:cubicBezTo>
                  <a:pt x="339" y="147"/>
                  <a:pt x="339" y="147"/>
                  <a:pt x="339" y="147"/>
                </a:cubicBezTo>
                <a:cubicBezTo>
                  <a:pt x="324" y="132"/>
                  <a:pt x="310" y="132"/>
                  <a:pt x="310" y="147"/>
                </a:cubicBezTo>
                <a:cubicBezTo>
                  <a:pt x="295" y="147"/>
                  <a:pt x="295" y="162"/>
                  <a:pt x="310" y="176"/>
                </a:cubicBezTo>
                <a:cubicBezTo>
                  <a:pt x="354" y="221"/>
                  <a:pt x="354" y="221"/>
                  <a:pt x="354" y="221"/>
                </a:cubicBezTo>
                <a:cubicBezTo>
                  <a:pt x="310" y="265"/>
                  <a:pt x="310" y="265"/>
                  <a:pt x="310" y="265"/>
                </a:cubicBezTo>
                <a:cubicBezTo>
                  <a:pt x="295" y="265"/>
                  <a:pt x="295" y="279"/>
                  <a:pt x="310" y="294"/>
                </a:cubicBezTo>
                <a:cubicBezTo>
                  <a:pt x="310" y="294"/>
                  <a:pt x="324" y="294"/>
                  <a:pt x="339" y="294"/>
                </a:cubicBezTo>
                <a:cubicBezTo>
                  <a:pt x="383" y="250"/>
                  <a:pt x="383" y="250"/>
                  <a:pt x="383" y="250"/>
                </a:cubicBezTo>
                <a:cubicBezTo>
                  <a:pt x="428" y="294"/>
                  <a:pt x="428" y="294"/>
                  <a:pt x="428" y="294"/>
                </a:cubicBezTo>
                <a:cubicBezTo>
                  <a:pt x="428" y="294"/>
                  <a:pt x="442" y="294"/>
                  <a:pt x="457" y="294"/>
                </a:cubicBezTo>
                <a:cubicBezTo>
                  <a:pt x="457" y="279"/>
                  <a:pt x="457" y="265"/>
                  <a:pt x="457" y="265"/>
                </a:cubicBezTo>
                <a:cubicBezTo>
                  <a:pt x="412" y="221"/>
                  <a:pt x="412" y="221"/>
                  <a:pt x="412" y="221"/>
                </a:cubicBezTo>
                <a:cubicBezTo>
                  <a:pt x="457" y="176"/>
                  <a:pt x="457" y="176"/>
                  <a:pt x="457" y="176"/>
                </a:cubicBezTo>
                <a:cubicBezTo>
                  <a:pt x="457" y="162"/>
                  <a:pt x="457" y="147"/>
                  <a:pt x="457" y="14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0" name="Freeform 14">
            <a:extLst>
              <a:ext uri="{FF2B5EF4-FFF2-40B4-BE49-F238E27FC236}">
                <a16:creationId xmlns:a16="http://schemas.microsoft.com/office/drawing/2014/main" id="{263975EC-9FFA-9343-B971-24385E9839A6}"/>
              </a:ext>
            </a:extLst>
          </p:cNvPr>
          <p:cNvSpPr>
            <a:spLocks noChangeArrowheads="1"/>
          </p:cNvSpPr>
          <p:nvPr userDrawn="1"/>
        </p:nvSpPr>
        <p:spPr bwMode="auto">
          <a:xfrm>
            <a:off x="7788121" y="3540323"/>
            <a:ext cx="274510" cy="204788"/>
          </a:xfrm>
          <a:custGeom>
            <a:avLst/>
            <a:gdLst>
              <a:gd name="T0" fmla="*/ 324 w 634"/>
              <a:gd name="T1" fmla="*/ 133 h 473"/>
              <a:gd name="T2" fmla="*/ 324 w 634"/>
              <a:gd name="T3" fmla="*/ 133 h 473"/>
              <a:gd name="T4" fmla="*/ 309 w 634"/>
              <a:gd name="T5" fmla="*/ 118 h 473"/>
              <a:gd name="T6" fmla="*/ 294 w 634"/>
              <a:gd name="T7" fmla="*/ 133 h 473"/>
              <a:gd name="T8" fmla="*/ 176 w 634"/>
              <a:gd name="T9" fmla="*/ 251 h 473"/>
              <a:gd name="T10" fmla="*/ 176 w 634"/>
              <a:gd name="T11" fmla="*/ 266 h 473"/>
              <a:gd name="T12" fmla="*/ 206 w 634"/>
              <a:gd name="T13" fmla="*/ 266 h 473"/>
              <a:gd name="T14" fmla="*/ 294 w 634"/>
              <a:gd name="T15" fmla="*/ 192 h 473"/>
              <a:gd name="T16" fmla="*/ 294 w 634"/>
              <a:gd name="T17" fmla="*/ 383 h 473"/>
              <a:gd name="T18" fmla="*/ 309 w 634"/>
              <a:gd name="T19" fmla="*/ 398 h 473"/>
              <a:gd name="T20" fmla="*/ 338 w 634"/>
              <a:gd name="T21" fmla="*/ 383 h 473"/>
              <a:gd name="T22" fmla="*/ 338 w 634"/>
              <a:gd name="T23" fmla="*/ 192 h 473"/>
              <a:gd name="T24" fmla="*/ 412 w 634"/>
              <a:gd name="T25" fmla="*/ 266 h 473"/>
              <a:gd name="T26" fmla="*/ 442 w 634"/>
              <a:gd name="T27" fmla="*/ 266 h 473"/>
              <a:gd name="T28" fmla="*/ 442 w 634"/>
              <a:gd name="T29" fmla="*/ 251 h 473"/>
              <a:gd name="T30" fmla="*/ 324 w 634"/>
              <a:gd name="T31" fmla="*/ 133 h 473"/>
              <a:gd name="T32" fmla="*/ 456 w 634"/>
              <a:gd name="T33" fmla="*/ 104 h 473"/>
              <a:gd name="T34" fmla="*/ 456 w 634"/>
              <a:gd name="T35" fmla="*/ 104 h 473"/>
              <a:gd name="T36" fmla="*/ 294 w 634"/>
              <a:gd name="T37" fmla="*/ 0 h 473"/>
              <a:gd name="T38" fmla="*/ 117 w 634"/>
              <a:gd name="T39" fmla="*/ 162 h 473"/>
              <a:gd name="T40" fmla="*/ 0 w 634"/>
              <a:gd name="T41" fmla="*/ 325 h 473"/>
              <a:gd name="T42" fmla="*/ 162 w 634"/>
              <a:gd name="T43" fmla="*/ 472 h 473"/>
              <a:gd name="T44" fmla="*/ 485 w 634"/>
              <a:gd name="T45" fmla="*/ 472 h 473"/>
              <a:gd name="T46" fmla="*/ 633 w 634"/>
              <a:gd name="T47" fmla="*/ 295 h 473"/>
              <a:gd name="T48" fmla="*/ 456 w 634"/>
              <a:gd name="T49" fmla="*/ 104 h 473"/>
              <a:gd name="T50" fmla="*/ 485 w 634"/>
              <a:gd name="T51" fmla="*/ 442 h 473"/>
              <a:gd name="T52" fmla="*/ 485 w 634"/>
              <a:gd name="T53" fmla="*/ 442 h 473"/>
              <a:gd name="T54" fmla="*/ 162 w 634"/>
              <a:gd name="T55" fmla="*/ 442 h 473"/>
              <a:gd name="T56" fmla="*/ 44 w 634"/>
              <a:gd name="T57" fmla="*/ 325 h 473"/>
              <a:gd name="T58" fmla="*/ 162 w 634"/>
              <a:gd name="T59" fmla="*/ 207 h 473"/>
              <a:gd name="T60" fmla="*/ 294 w 634"/>
              <a:gd name="T61" fmla="*/ 45 h 473"/>
              <a:gd name="T62" fmla="*/ 426 w 634"/>
              <a:gd name="T63" fmla="*/ 148 h 473"/>
              <a:gd name="T64" fmla="*/ 588 w 634"/>
              <a:gd name="T65" fmla="*/ 280 h 473"/>
              <a:gd name="T66" fmla="*/ 485 w 634"/>
              <a:gd name="T67" fmla="*/ 44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4" h="473">
                <a:moveTo>
                  <a:pt x="324" y="133"/>
                </a:moveTo>
                <a:lnTo>
                  <a:pt x="324" y="133"/>
                </a:lnTo>
                <a:cubicBezTo>
                  <a:pt x="324" y="118"/>
                  <a:pt x="324" y="118"/>
                  <a:pt x="309" y="118"/>
                </a:cubicBezTo>
                <a:cubicBezTo>
                  <a:pt x="309" y="118"/>
                  <a:pt x="309" y="118"/>
                  <a:pt x="294" y="133"/>
                </a:cubicBezTo>
                <a:cubicBezTo>
                  <a:pt x="176" y="251"/>
                  <a:pt x="176" y="251"/>
                  <a:pt x="176" y="251"/>
                </a:cubicBezTo>
                <a:lnTo>
                  <a:pt x="176" y="266"/>
                </a:lnTo>
                <a:cubicBezTo>
                  <a:pt x="191" y="280"/>
                  <a:pt x="206" y="280"/>
                  <a:pt x="206" y="266"/>
                </a:cubicBezTo>
                <a:cubicBezTo>
                  <a:pt x="294" y="192"/>
                  <a:pt x="294" y="192"/>
                  <a:pt x="294" y="192"/>
                </a:cubicBezTo>
                <a:cubicBezTo>
                  <a:pt x="294" y="383"/>
                  <a:pt x="294" y="383"/>
                  <a:pt x="294" y="383"/>
                </a:cubicBezTo>
                <a:lnTo>
                  <a:pt x="309" y="398"/>
                </a:lnTo>
                <a:cubicBezTo>
                  <a:pt x="324" y="398"/>
                  <a:pt x="338" y="383"/>
                  <a:pt x="338" y="383"/>
                </a:cubicBezTo>
                <a:cubicBezTo>
                  <a:pt x="338" y="192"/>
                  <a:pt x="338" y="192"/>
                  <a:pt x="338" y="192"/>
                </a:cubicBezTo>
                <a:cubicBezTo>
                  <a:pt x="412" y="266"/>
                  <a:pt x="412" y="266"/>
                  <a:pt x="412" y="266"/>
                </a:cubicBezTo>
                <a:cubicBezTo>
                  <a:pt x="426" y="280"/>
                  <a:pt x="442" y="280"/>
                  <a:pt x="442" y="266"/>
                </a:cubicBezTo>
                <a:cubicBezTo>
                  <a:pt x="456" y="266"/>
                  <a:pt x="456" y="251"/>
                  <a:pt x="442" y="251"/>
                </a:cubicBezTo>
                <a:lnTo>
                  <a:pt x="324" y="133"/>
                </a:lnTo>
                <a:close/>
                <a:moveTo>
                  <a:pt x="456" y="104"/>
                </a:moveTo>
                <a:lnTo>
                  <a:pt x="456" y="104"/>
                </a:lnTo>
                <a:cubicBezTo>
                  <a:pt x="426" y="45"/>
                  <a:pt x="368" y="0"/>
                  <a:pt x="294" y="0"/>
                </a:cubicBezTo>
                <a:cubicBezTo>
                  <a:pt x="206" y="0"/>
                  <a:pt x="117" y="74"/>
                  <a:pt x="117" y="162"/>
                </a:cubicBezTo>
                <a:cubicBezTo>
                  <a:pt x="44" y="192"/>
                  <a:pt x="0" y="251"/>
                  <a:pt x="0" y="325"/>
                </a:cubicBezTo>
                <a:cubicBezTo>
                  <a:pt x="0" y="398"/>
                  <a:pt x="73" y="472"/>
                  <a:pt x="162" y="472"/>
                </a:cubicBezTo>
                <a:cubicBezTo>
                  <a:pt x="485" y="472"/>
                  <a:pt x="485" y="472"/>
                  <a:pt x="485" y="472"/>
                </a:cubicBezTo>
                <a:cubicBezTo>
                  <a:pt x="559" y="442"/>
                  <a:pt x="633" y="369"/>
                  <a:pt x="633" y="295"/>
                </a:cubicBezTo>
                <a:cubicBezTo>
                  <a:pt x="633" y="192"/>
                  <a:pt x="544" y="104"/>
                  <a:pt x="456" y="104"/>
                </a:cubicBezTo>
                <a:close/>
                <a:moveTo>
                  <a:pt x="485" y="442"/>
                </a:moveTo>
                <a:lnTo>
                  <a:pt x="485" y="442"/>
                </a:lnTo>
                <a:cubicBezTo>
                  <a:pt x="162" y="442"/>
                  <a:pt x="162" y="442"/>
                  <a:pt x="162" y="442"/>
                </a:cubicBezTo>
                <a:cubicBezTo>
                  <a:pt x="162" y="442"/>
                  <a:pt x="44" y="428"/>
                  <a:pt x="44" y="325"/>
                </a:cubicBezTo>
                <a:cubicBezTo>
                  <a:pt x="44" y="266"/>
                  <a:pt x="88" y="207"/>
                  <a:pt x="162" y="207"/>
                </a:cubicBezTo>
                <a:cubicBezTo>
                  <a:pt x="162" y="118"/>
                  <a:pt x="206" y="45"/>
                  <a:pt x="294" y="45"/>
                </a:cubicBezTo>
                <a:cubicBezTo>
                  <a:pt x="368" y="45"/>
                  <a:pt x="412" y="89"/>
                  <a:pt x="426" y="148"/>
                </a:cubicBezTo>
                <a:cubicBezTo>
                  <a:pt x="515" y="133"/>
                  <a:pt x="588" y="221"/>
                  <a:pt x="588" y="280"/>
                </a:cubicBezTo>
                <a:cubicBezTo>
                  <a:pt x="588" y="339"/>
                  <a:pt x="544" y="413"/>
                  <a:pt x="485" y="44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1" name="Freeform 15">
            <a:extLst>
              <a:ext uri="{FF2B5EF4-FFF2-40B4-BE49-F238E27FC236}">
                <a16:creationId xmlns:a16="http://schemas.microsoft.com/office/drawing/2014/main" id="{72553249-8EA7-5044-BDD4-50032283679B}"/>
              </a:ext>
            </a:extLst>
          </p:cNvPr>
          <p:cNvSpPr>
            <a:spLocks noChangeArrowheads="1"/>
          </p:cNvSpPr>
          <p:nvPr userDrawn="1"/>
        </p:nvSpPr>
        <p:spPr bwMode="auto">
          <a:xfrm>
            <a:off x="7349857" y="3540323"/>
            <a:ext cx="266769" cy="204788"/>
          </a:xfrm>
          <a:custGeom>
            <a:avLst/>
            <a:gdLst>
              <a:gd name="T0" fmla="*/ 412 w 619"/>
              <a:gd name="T1" fmla="*/ 251 h 473"/>
              <a:gd name="T2" fmla="*/ 412 w 619"/>
              <a:gd name="T3" fmla="*/ 251 h 473"/>
              <a:gd name="T4" fmla="*/ 324 w 619"/>
              <a:gd name="T5" fmla="*/ 339 h 473"/>
              <a:gd name="T6" fmla="*/ 324 w 619"/>
              <a:gd name="T7" fmla="*/ 148 h 473"/>
              <a:gd name="T8" fmla="*/ 309 w 619"/>
              <a:gd name="T9" fmla="*/ 118 h 473"/>
              <a:gd name="T10" fmla="*/ 294 w 619"/>
              <a:gd name="T11" fmla="*/ 148 h 473"/>
              <a:gd name="T12" fmla="*/ 294 w 619"/>
              <a:gd name="T13" fmla="*/ 339 h 473"/>
              <a:gd name="T14" fmla="*/ 206 w 619"/>
              <a:gd name="T15" fmla="*/ 251 h 473"/>
              <a:gd name="T16" fmla="*/ 177 w 619"/>
              <a:gd name="T17" fmla="*/ 251 h 473"/>
              <a:gd name="T18" fmla="*/ 177 w 619"/>
              <a:gd name="T19" fmla="*/ 280 h 473"/>
              <a:gd name="T20" fmla="*/ 294 w 619"/>
              <a:gd name="T21" fmla="*/ 398 h 473"/>
              <a:gd name="T22" fmla="*/ 309 w 619"/>
              <a:gd name="T23" fmla="*/ 398 h 473"/>
              <a:gd name="T24" fmla="*/ 324 w 619"/>
              <a:gd name="T25" fmla="*/ 398 h 473"/>
              <a:gd name="T26" fmla="*/ 441 w 619"/>
              <a:gd name="T27" fmla="*/ 280 h 473"/>
              <a:gd name="T28" fmla="*/ 441 w 619"/>
              <a:gd name="T29" fmla="*/ 251 h 473"/>
              <a:gd name="T30" fmla="*/ 412 w 619"/>
              <a:gd name="T31" fmla="*/ 251 h 473"/>
              <a:gd name="T32" fmla="*/ 441 w 619"/>
              <a:gd name="T33" fmla="*/ 104 h 473"/>
              <a:gd name="T34" fmla="*/ 441 w 619"/>
              <a:gd name="T35" fmla="*/ 104 h 473"/>
              <a:gd name="T36" fmla="*/ 294 w 619"/>
              <a:gd name="T37" fmla="*/ 0 h 473"/>
              <a:gd name="T38" fmla="*/ 118 w 619"/>
              <a:gd name="T39" fmla="*/ 162 h 473"/>
              <a:gd name="T40" fmla="*/ 0 w 619"/>
              <a:gd name="T41" fmla="*/ 325 h 473"/>
              <a:gd name="T42" fmla="*/ 147 w 619"/>
              <a:gd name="T43" fmla="*/ 472 h 473"/>
              <a:gd name="T44" fmla="*/ 486 w 619"/>
              <a:gd name="T45" fmla="*/ 472 h 473"/>
              <a:gd name="T46" fmla="*/ 618 w 619"/>
              <a:gd name="T47" fmla="*/ 295 h 473"/>
              <a:gd name="T48" fmla="*/ 441 w 619"/>
              <a:gd name="T49" fmla="*/ 104 h 473"/>
              <a:gd name="T50" fmla="*/ 486 w 619"/>
              <a:gd name="T51" fmla="*/ 442 h 473"/>
              <a:gd name="T52" fmla="*/ 486 w 619"/>
              <a:gd name="T53" fmla="*/ 442 h 473"/>
              <a:gd name="T54" fmla="*/ 147 w 619"/>
              <a:gd name="T55" fmla="*/ 442 h 473"/>
              <a:gd name="T56" fmla="*/ 29 w 619"/>
              <a:gd name="T57" fmla="*/ 325 h 473"/>
              <a:gd name="T58" fmla="*/ 147 w 619"/>
              <a:gd name="T59" fmla="*/ 207 h 473"/>
              <a:gd name="T60" fmla="*/ 294 w 619"/>
              <a:gd name="T61" fmla="*/ 45 h 473"/>
              <a:gd name="T62" fmla="*/ 412 w 619"/>
              <a:gd name="T63" fmla="*/ 148 h 473"/>
              <a:gd name="T64" fmla="*/ 589 w 619"/>
              <a:gd name="T65" fmla="*/ 280 h 473"/>
              <a:gd name="T66" fmla="*/ 486 w 619"/>
              <a:gd name="T67" fmla="*/ 44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9" h="473">
                <a:moveTo>
                  <a:pt x="412" y="251"/>
                </a:moveTo>
                <a:lnTo>
                  <a:pt x="412" y="251"/>
                </a:lnTo>
                <a:cubicBezTo>
                  <a:pt x="324" y="339"/>
                  <a:pt x="324" y="339"/>
                  <a:pt x="324" y="339"/>
                </a:cubicBezTo>
                <a:cubicBezTo>
                  <a:pt x="324" y="148"/>
                  <a:pt x="324" y="148"/>
                  <a:pt x="324" y="148"/>
                </a:cubicBezTo>
                <a:cubicBezTo>
                  <a:pt x="324" y="133"/>
                  <a:pt x="324" y="118"/>
                  <a:pt x="309" y="118"/>
                </a:cubicBezTo>
                <a:cubicBezTo>
                  <a:pt x="294" y="118"/>
                  <a:pt x="294" y="133"/>
                  <a:pt x="294" y="148"/>
                </a:cubicBezTo>
                <a:cubicBezTo>
                  <a:pt x="294" y="339"/>
                  <a:pt x="294" y="339"/>
                  <a:pt x="294" y="339"/>
                </a:cubicBezTo>
                <a:cubicBezTo>
                  <a:pt x="206" y="251"/>
                  <a:pt x="206" y="251"/>
                  <a:pt x="206" y="251"/>
                </a:cubicBezTo>
                <a:cubicBezTo>
                  <a:pt x="191" y="236"/>
                  <a:pt x="191" y="236"/>
                  <a:pt x="177" y="251"/>
                </a:cubicBezTo>
                <a:cubicBezTo>
                  <a:pt x="177" y="251"/>
                  <a:pt x="177" y="266"/>
                  <a:pt x="177" y="280"/>
                </a:cubicBezTo>
                <a:cubicBezTo>
                  <a:pt x="294" y="398"/>
                  <a:pt x="294" y="398"/>
                  <a:pt x="294" y="398"/>
                </a:cubicBezTo>
                <a:lnTo>
                  <a:pt x="309" y="398"/>
                </a:lnTo>
                <a:lnTo>
                  <a:pt x="324" y="398"/>
                </a:lnTo>
                <a:cubicBezTo>
                  <a:pt x="441" y="280"/>
                  <a:pt x="441" y="280"/>
                  <a:pt x="441" y="280"/>
                </a:cubicBezTo>
                <a:cubicBezTo>
                  <a:pt x="441" y="266"/>
                  <a:pt x="441" y="251"/>
                  <a:pt x="441" y="251"/>
                </a:cubicBezTo>
                <a:cubicBezTo>
                  <a:pt x="427" y="236"/>
                  <a:pt x="427" y="236"/>
                  <a:pt x="412" y="251"/>
                </a:cubicBezTo>
                <a:close/>
                <a:moveTo>
                  <a:pt x="441" y="104"/>
                </a:moveTo>
                <a:lnTo>
                  <a:pt x="441" y="104"/>
                </a:lnTo>
                <a:cubicBezTo>
                  <a:pt x="412" y="45"/>
                  <a:pt x="353" y="0"/>
                  <a:pt x="294" y="0"/>
                </a:cubicBezTo>
                <a:cubicBezTo>
                  <a:pt x="191" y="0"/>
                  <a:pt x="118" y="74"/>
                  <a:pt x="118" y="162"/>
                </a:cubicBezTo>
                <a:cubicBezTo>
                  <a:pt x="44" y="192"/>
                  <a:pt x="0" y="251"/>
                  <a:pt x="0" y="325"/>
                </a:cubicBezTo>
                <a:cubicBezTo>
                  <a:pt x="0" y="398"/>
                  <a:pt x="59" y="472"/>
                  <a:pt x="147" y="472"/>
                </a:cubicBezTo>
                <a:cubicBezTo>
                  <a:pt x="486" y="472"/>
                  <a:pt x="486" y="472"/>
                  <a:pt x="486" y="472"/>
                </a:cubicBezTo>
                <a:cubicBezTo>
                  <a:pt x="559" y="442"/>
                  <a:pt x="618" y="369"/>
                  <a:pt x="618" y="295"/>
                </a:cubicBezTo>
                <a:cubicBezTo>
                  <a:pt x="618" y="192"/>
                  <a:pt x="545" y="104"/>
                  <a:pt x="441" y="104"/>
                </a:cubicBezTo>
                <a:close/>
                <a:moveTo>
                  <a:pt x="486" y="442"/>
                </a:moveTo>
                <a:lnTo>
                  <a:pt x="486" y="442"/>
                </a:lnTo>
                <a:cubicBezTo>
                  <a:pt x="147" y="442"/>
                  <a:pt x="147" y="442"/>
                  <a:pt x="147" y="442"/>
                </a:cubicBezTo>
                <a:cubicBezTo>
                  <a:pt x="147" y="442"/>
                  <a:pt x="29" y="428"/>
                  <a:pt x="29" y="325"/>
                </a:cubicBezTo>
                <a:cubicBezTo>
                  <a:pt x="29" y="266"/>
                  <a:pt x="88" y="207"/>
                  <a:pt x="147" y="207"/>
                </a:cubicBezTo>
                <a:cubicBezTo>
                  <a:pt x="147" y="118"/>
                  <a:pt x="206" y="45"/>
                  <a:pt x="294" y="45"/>
                </a:cubicBezTo>
                <a:cubicBezTo>
                  <a:pt x="353" y="45"/>
                  <a:pt x="398" y="89"/>
                  <a:pt x="412" y="148"/>
                </a:cubicBezTo>
                <a:cubicBezTo>
                  <a:pt x="515" y="133"/>
                  <a:pt x="574" y="221"/>
                  <a:pt x="589" y="280"/>
                </a:cubicBezTo>
                <a:cubicBezTo>
                  <a:pt x="589" y="339"/>
                  <a:pt x="545" y="413"/>
                  <a:pt x="486" y="44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2" name="Freeform 16">
            <a:extLst>
              <a:ext uri="{FF2B5EF4-FFF2-40B4-BE49-F238E27FC236}">
                <a16:creationId xmlns:a16="http://schemas.microsoft.com/office/drawing/2014/main" id="{E48B35DD-7E4E-A144-B2B7-5458650CB93A}"/>
              </a:ext>
            </a:extLst>
          </p:cNvPr>
          <p:cNvSpPr>
            <a:spLocks noChangeArrowheads="1"/>
          </p:cNvSpPr>
          <p:nvPr userDrawn="1"/>
        </p:nvSpPr>
        <p:spPr bwMode="auto">
          <a:xfrm>
            <a:off x="6903851" y="3540324"/>
            <a:ext cx="275106" cy="276225"/>
          </a:xfrm>
          <a:custGeom>
            <a:avLst/>
            <a:gdLst>
              <a:gd name="T0" fmla="*/ 369 w 634"/>
              <a:gd name="T1" fmla="*/ 251 h 635"/>
              <a:gd name="T2" fmla="*/ 369 w 634"/>
              <a:gd name="T3" fmla="*/ 251 h 635"/>
              <a:gd name="T4" fmla="*/ 177 w 634"/>
              <a:gd name="T5" fmla="*/ 251 h 635"/>
              <a:gd name="T6" fmla="*/ 162 w 634"/>
              <a:gd name="T7" fmla="*/ 266 h 635"/>
              <a:gd name="T8" fmla="*/ 177 w 634"/>
              <a:gd name="T9" fmla="*/ 280 h 635"/>
              <a:gd name="T10" fmla="*/ 369 w 634"/>
              <a:gd name="T11" fmla="*/ 280 h 635"/>
              <a:gd name="T12" fmla="*/ 398 w 634"/>
              <a:gd name="T13" fmla="*/ 266 h 635"/>
              <a:gd name="T14" fmla="*/ 369 w 634"/>
              <a:gd name="T15" fmla="*/ 251 h 635"/>
              <a:gd name="T16" fmla="*/ 633 w 634"/>
              <a:gd name="T17" fmla="*/ 604 h 635"/>
              <a:gd name="T18" fmla="*/ 633 w 634"/>
              <a:gd name="T19" fmla="*/ 604 h 635"/>
              <a:gd name="T20" fmla="*/ 471 w 634"/>
              <a:gd name="T21" fmla="*/ 442 h 635"/>
              <a:gd name="T22" fmla="*/ 530 w 634"/>
              <a:gd name="T23" fmla="*/ 266 h 635"/>
              <a:gd name="T24" fmla="*/ 265 w 634"/>
              <a:gd name="T25" fmla="*/ 0 h 635"/>
              <a:gd name="T26" fmla="*/ 0 w 634"/>
              <a:gd name="T27" fmla="*/ 266 h 635"/>
              <a:gd name="T28" fmla="*/ 265 w 634"/>
              <a:gd name="T29" fmla="*/ 530 h 635"/>
              <a:gd name="T30" fmla="*/ 442 w 634"/>
              <a:gd name="T31" fmla="*/ 472 h 635"/>
              <a:gd name="T32" fmla="*/ 604 w 634"/>
              <a:gd name="T33" fmla="*/ 634 h 635"/>
              <a:gd name="T34" fmla="*/ 633 w 634"/>
              <a:gd name="T35" fmla="*/ 634 h 635"/>
              <a:gd name="T36" fmla="*/ 633 w 634"/>
              <a:gd name="T37" fmla="*/ 604 h 635"/>
              <a:gd name="T38" fmla="*/ 265 w 634"/>
              <a:gd name="T39" fmla="*/ 487 h 635"/>
              <a:gd name="T40" fmla="*/ 265 w 634"/>
              <a:gd name="T41" fmla="*/ 487 h 635"/>
              <a:gd name="T42" fmla="*/ 45 w 634"/>
              <a:gd name="T43" fmla="*/ 266 h 635"/>
              <a:gd name="T44" fmla="*/ 265 w 634"/>
              <a:gd name="T45" fmla="*/ 45 h 635"/>
              <a:gd name="T46" fmla="*/ 486 w 634"/>
              <a:gd name="T47" fmla="*/ 266 h 635"/>
              <a:gd name="T48" fmla="*/ 265 w 634"/>
              <a:gd name="T49" fmla="*/ 48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4" h="635">
                <a:moveTo>
                  <a:pt x="369" y="251"/>
                </a:moveTo>
                <a:lnTo>
                  <a:pt x="369" y="251"/>
                </a:lnTo>
                <a:cubicBezTo>
                  <a:pt x="177" y="251"/>
                  <a:pt x="177" y="251"/>
                  <a:pt x="177" y="251"/>
                </a:cubicBezTo>
                <a:cubicBezTo>
                  <a:pt x="162" y="251"/>
                  <a:pt x="162" y="251"/>
                  <a:pt x="162" y="266"/>
                </a:cubicBezTo>
                <a:cubicBezTo>
                  <a:pt x="162" y="280"/>
                  <a:pt x="162" y="280"/>
                  <a:pt x="177" y="280"/>
                </a:cubicBezTo>
                <a:cubicBezTo>
                  <a:pt x="369" y="280"/>
                  <a:pt x="369" y="280"/>
                  <a:pt x="369" y="280"/>
                </a:cubicBezTo>
                <a:cubicBezTo>
                  <a:pt x="383" y="280"/>
                  <a:pt x="398" y="280"/>
                  <a:pt x="398" y="266"/>
                </a:cubicBezTo>
                <a:cubicBezTo>
                  <a:pt x="398" y="251"/>
                  <a:pt x="383" y="251"/>
                  <a:pt x="369" y="251"/>
                </a:cubicBezTo>
                <a:close/>
                <a:moveTo>
                  <a:pt x="633" y="604"/>
                </a:moveTo>
                <a:lnTo>
                  <a:pt x="633" y="604"/>
                </a:lnTo>
                <a:cubicBezTo>
                  <a:pt x="471" y="442"/>
                  <a:pt x="471" y="442"/>
                  <a:pt x="471" y="442"/>
                </a:cubicBezTo>
                <a:cubicBezTo>
                  <a:pt x="501" y="398"/>
                  <a:pt x="530" y="339"/>
                  <a:pt x="530" y="266"/>
                </a:cubicBezTo>
                <a:cubicBezTo>
                  <a:pt x="530" y="118"/>
                  <a:pt x="412" y="0"/>
                  <a:pt x="265" y="0"/>
                </a:cubicBezTo>
                <a:cubicBezTo>
                  <a:pt x="118" y="0"/>
                  <a:pt x="0" y="118"/>
                  <a:pt x="0" y="266"/>
                </a:cubicBezTo>
                <a:cubicBezTo>
                  <a:pt x="0" y="413"/>
                  <a:pt x="118" y="530"/>
                  <a:pt x="265" y="530"/>
                </a:cubicBezTo>
                <a:cubicBezTo>
                  <a:pt x="339" y="530"/>
                  <a:pt x="383" y="501"/>
                  <a:pt x="442" y="472"/>
                </a:cubicBezTo>
                <a:cubicBezTo>
                  <a:pt x="604" y="634"/>
                  <a:pt x="604" y="634"/>
                  <a:pt x="604" y="634"/>
                </a:cubicBezTo>
                <a:cubicBezTo>
                  <a:pt x="604" y="634"/>
                  <a:pt x="619" y="634"/>
                  <a:pt x="633" y="634"/>
                </a:cubicBezTo>
                <a:cubicBezTo>
                  <a:pt x="633" y="619"/>
                  <a:pt x="633" y="604"/>
                  <a:pt x="633" y="604"/>
                </a:cubicBezTo>
                <a:close/>
                <a:moveTo>
                  <a:pt x="265" y="487"/>
                </a:moveTo>
                <a:lnTo>
                  <a:pt x="265" y="487"/>
                </a:lnTo>
                <a:cubicBezTo>
                  <a:pt x="148" y="487"/>
                  <a:pt x="45" y="383"/>
                  <a:pt x="45" y="266"/>
                </a:cubicBezTo>
                <a:cubicBezTo>
                  <a:pt x="45" y="148"/>
                  <a:pt x="148" y="45"/>
                  <a:pt x="265" y="45"/>
                </a:cubicBezTo>
                <a:cubicBezTo>
                  <a:pt x="398" y="45"/>
                  <a:pt x="486" y="148"/>
                  <a:pt x="486" y="266"/>
                </a:cubicBezTo>
                <a:cubicBezTo>
                  <a:pt x="486" y="383"/>
                  <a:pt x="398" y="487"/>
                  <a:pt x="265" y="48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3" name="Freeform 17">
            <a:extLst>
              <a:ext uri="{FF2B5EF4-FFF2-40B4-BE49-F238E27FC236}">
                <a16:creationId xmlns:a16="http://schemas.microsoft.com/office/drawing/2014/main" id="{DAE31EE5-4C20-CD4E-9174-8543B373EF9A}"/>
              </a:ext>
            </a:extLst>
          </p:cNvPr>
          <p:cNvSpPr>
            <a:spLocks noChangeArrowheads="1"/>
          </p:cNvSpPr>
          <p:nvPr userDrawn="1"/>
        </p:nvSpPr>
        <p:spPr bwMode="auto">
          <a:xfrm>
            <a:off x="6464396" y="3540324"/>
            <a:ext cx="274511" cy="276225"/>
          </a:xfrm>
          <a:custGeom>
            <a:avLst/>
            <a:gdLst>
              <a:gd name="T0" fmla="*/ 368 w 634"/>
              <a:gd name="T1" fmla="*/ 251 h 635"/>
              <a:gd name="T2" fmla="*/ 368 w 634"/>
              <a:gd name="T3" fmla="*/ 251 h 635"/>
              <a:gd name="T4" fmla="*/ 279 w 634"/>
              <a:gd name="T5" fmla="*/ 251 h 635"/>
              <a:gd name="T6" fmla="*/ 279 w 634"/>
              <a:gd name="T7" fmla="*/ 177 h 635"/>
              <a:gd name="T8" fmla="*/ 265 w 634"/>
              <a:gd name="T9" fmla="*/ 148 h 635"/>
              <a:gd name="T10" fmla="*/ 250 w 634"/>
              <a:gd name="T11" fmla="*/ 177 h 635"/>
              <a:gd name="T12" fmla="*/ 250 w 634"/>
              <a:gd name="T13" fmla="*/ 251 h 635"/>
              <a:gd name="T14" fmla="*/ 162 w 634"/>
              <a:gd name="T15" fmla="*/ 251 h 635"/>
              <a:gd name="T16" fmla="*/ 147 w 634"/>
              <a:gd name="T17" fmla="*/ 266 h 635"/>
              <a:gd name="T18" fmla="*/ 162 w 634"/>
              <a:gd name="T19" fmla="*/ 295 h 635"/>
              <a:gd name="T20" fmla="*/ 250 w 634"/>
              <a:gd name="T21" fmla="*/ 295 h 635"/>
              <a:gd name="T22" fmla="*/ 250 w 634"/>
              <a:gd name="T23" fmla="*/ 369 h 635"/>
              <a:gd name="T24" fmla="*/ 265 w 634"/>
              <a:gd name="T25" fmla="*/ 383 h 635"/>
              <a:gd name="T26" fmla="*/ 279 w 634"/>
              <a:gd name="T27" fmla="*/ 369 h 635"/>
              <a:gd name="T28" fmla="*/ 279 w 634"/>
              <a:gd name="T29" fmla="*/ 295 h 635"/>
              <a:gd name="T30" fmla="*/ 368 w 634"/>
              <a:gd name="T31" fmla="*/ 295 h 635"/>
              <a:gd name="T32" fmla="*/ 383 w 634"/>
              <a:gd name="T33" fmla="*/ 266 h 635"/>
              <a:gd name="T34" fmla="*/ 368 w 634"/>
              <a:gd name="T35" fmla="*/ 251 h 635"/>
              <a:gd name="T36" fmla="*/ 618 w 634"/>
              <a:gd name="T37" fmla="*/ 604 h 635"/>
              <a:gd name="T38" fmla="*/ 618 w 634"/>
              <a:gd name="T39" fmla="*/ 604 h 635"/>
              <a:gd name="T40" fmla="*/ 456 w 634"/>
              <a:gd name="T41" fmla="*/ 442 h 635"/>
              <a:gd name="T42" fmla="*/ 530 w 634"/>
              <a:gd name="T43" fmla="*/ 266 h 635"/>
              <a:gd name="T44" fmla="*/ 265 w 634"/>
              <a:gd name="T45" fmla="*/ 0 h 635"/>
              <a:gd name="T46" fmla="*/ 0 w 634"/>
              <a:gd name="T47" fmla="*/ 266 h 635"/>
              <a:gd name="T48" fmla="*/ 265 w 634"/>
              <a:gd name="T49" fmla="*/ 530 h 635"/>
              <a:gd name="T50" fmla="*/ 426 w 634"/>
              <a:gd name="T51" fmla="*/ 472 h 635"/>
              <a:gd name="T52" fmla="*/ 588 w 634"/>
              <a:gd name="T53" fmla="*/ 634 h 635"/>
              <a:gd name="T54" fmla="*/ 618 w 634"/>
              <a:gd name="T55" fmla="*/ 634 h 635"/>
              <a:gd name="T56" fmla="*/ 618 w 634"/>
              <a:gd name="T57" fmla="*/ 604 h 635"/>
              <a:gd name="T58" fmla="*/ 265 w 634"/>
              <a:gd name="T59" fmla="*/ 487 h 635"/>
              <a:gd name="T60" fmla="*/ 265 w 634"/>
              <a:gd name="T61" fmla="*/ 487 h 635"/>
              <a:gd name="T62" fmla="*/ 44 w 634"/>
              <a:gd name="T63" fmla="*/ 266 h 635"/>
              <a:gd name="T64" fmla="*/ 265 w 634"/>
              <a:gd name="T65" fmla="*/ 45 h 635"/>
              <a:gd name="T66" fmla="*/ 485 w 634"/>
              <a:gd name="T67" fmla="*/ 266 h 635"/>
              <a:gd name="T68" fmla="*/ 265 w 634"/>
              <a:gd name="T69" fmla="*/ 48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635">
                <a:moveTo>
                  <a:pt x="368" y="251"/>
                </a:moveTo>
                <a:lnTo>
                  <a:pt x="368" y="251"/>
                </a:lnTo>
                <a:cubicBezTo>
                  <a:pt x="279" y="251"/>
                  <a:pt x="279" y="251"/>
                  <a:pt x="279" y="251"/>
                </a:cubicBezTo>
                <a:cubicBezTo>
                  <a:pt x="279" y="177"/>
                  <a:pt x="279" y="177"/>
                  <a:pt x="279" y="177"/>
                </a:cubicBezTo>
                <a:cubicBezTo>
                  <a:pt x="279" y="162"/>
                  <a:pt x="279" y="148"/>
                  <a:pt x="265" y="148"/>
                </a:cubicBezTo>
                <a:cubicBezTo>
                  <a:pt x="250" y="148"/>
                  <a:pt x="250" y="162"/>
                  <a:pt x="250" y="177"/>
                </a:cubicBezTo>
                <a:cubicBezTo>
                  <a:pt x="250" y="251"/>
                  <a:pt x="250" y="251"/>
                  <a:pt x="250" y="251"/>
                </a:cubicBezTo>
                <a:cubicBezTo>
                  <a:pt x="162" y="251"/>
                  <a:pt x="162" y="251"/>
                  <a:pt x="162" y="251"/>
                </a:cubicBezTo>
                <a:cubicBezTo>
                  <a:pt x="162" y="251"/>
                  <a:pt x="147" y="251"/>
                  <a:pt x="147" y="266"/>
                </a:cubicBezTo>
                <a:cubicBezTo>
                  <a:pt x="147" y="280"/>
                  <a:pt x="162" y="295"/>
                  <a:pt x="162" y="295"/>
                </a:cubicBezTo>
                <a:cubicBezTo>
                  <a:pt x="250" y="295"/>
                  <a:pt x="250" y="295"/>
                  <a:pt x="250" y="295"/>
                </a:cubicBezTo>
                <a:cubicBezTo>
                  <a:pt x="250" y="369"/>
                  <a:pt x="250" y="369"/>
                  <a:pt x="250" y="369"/>
                </a:cubicBezTo>
                <a:cubicBezTo>
                  <a:pt x="250" y="383"/>
                  <a:pt x="250" y="383"/>
                  <a:pt x="265" y="383"/>
                </a:cubicBezTo>
                <a:cubicBezTo>
                  <a:pt x="279" y="383"/>
                  <a:pt x="279" y="383"/>
                  <a:pt x="279" y="369"/>
                </a:cubicBezTo>
                <a:cubicBezTo>
                  <a:pt x="279" y="295"/>
                  <a:pt x="279" y="295"/>
                  <a:pt x="279" y="295"/>
                </a:cubicBezTo>
                <a:cubicBezTo>
                  <a:pt x="368" y="295"/>
                  <a:pt x="368" y="295"/>
                  <a:pt x="368" y="295"/>
                </a:cubicBezTo>
                <a:cubicBezTo>
                  <a:pt x="368" y="295"/>
                  <a:pt x="383" y="280"/>
                  <a:pt x="383" y="266"/>
                </a:cubicBezTo>
                <a:cubicBezTo>
                  <a:pt x="383" y="251"/>
                  <a:pt x="368" y="251"/>
                  <a:pt x="368" y="251"/>
                </a:cubicBezTo>
                <a:close/>
                <a:moveTo>
                  <a:pt x="618" y="604"/>
                </a:moveTo>
                <a:lnTo>
                  <a:pt x="618" y="604"/>
                </a:lnTo>
                <a:cubicBezTo>
                  <a:pt x="456" y="442"/>
                  <a:pt x="456" y="442"/>
                  <a:pt x="456" y="442"/>
                </a:cubicBezTo>
                <a:cubicBezTo>
                  <a:pt x="500" y="398"/>
                  <a:pt x="530" y="339"/>
                  <a:pt x="530" y="266"/>
                </a:cubicBezTo>
                <a:cubicBezTo>
                  <a:pt x="530" y="118"/>
                  <a:pt x="412" y="0"/>
                  <a:pt x="265" y="0"/>
                </a:cubicBezTo>
                <a:cubicBezTo>
                  <a:pt x="117" y="0"/>
                  <a:pt x="0" y="118"/>
                  <a:pt x="0" y="266"/>
                </a:cubicBezTo>
                <a:cubicBezTo>
                  <a:pt x="0" y="413"/>
                  <a:pt x="117" y="530"/>
                  <a:pt x="265" y="530"/>
                </a:cubicBezTo>
                <a:cubicBezTo>
                  <a:pt x="324" y="530"/>
                  <a:pt x="383" y="501"/>
                  <a:pt x="426" y="472"/>
                </a:cubicBezTo>
                <a:cubicBezTo>
                  <a:pt x="588" y="634"/>
                  <a:pt x="588" y="634"/>
                  <a:pt x="588" y="634"/>
                </a:cubicBezTo>
                <a:cubicBezTo>
                  <a:pt x="603" y="634"/>
                  <a:pt x="618" y="634"/>
                  <a:pt x="618" y="634"/>
                </a:cubicBezTo>
                <a:cubicBezTo>
                  <a:pt x="633" y="619"/>
                  <a:pt x="633" y="604"/>
                  <a:pt x="618" y="604"/>
                </a:cubicBezTo>
                <a:close/>
                <a:moveTo>
                  <a:pt x="265" y="487"/>
                </a:moveTo>
                <a:lnTo>
                  <a:pt x="265" y="487"/>
                </a:lnTo>
                <a:cubicBezTo>
                  <a:pt x="147" y="487"/>
                  <a:pt x="44" y="383"/>
                  <a:pt x="44" y="266"/>
                </a:cubicBezTo>
                <a:cubicBezTo>
                  <a:pt x="44" y="148"/>
                  <a:pt x="147" y="45"/>
                  <a:pt x="265" y="45"/>
                </a:cubicBezTo>
                <a:cubicBezTo>
                  <a:pt x="383" y="45"/>
                  <a:pt x="485" y="148"/>
                  <a:pt x="485" y="266"/>
                </a:cubicBezTo>
                <a:cubicBezTo>
                  <a:pt x="485" y="383"/>
                  <a:pt x="383" y="487"/>
                  <a:pt x="265" y="48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4" name="Freeform 18">
            <a:extLst>
              <a:ext uri="{FF2B5EF4-FFF2-40B4-BE49-F238E27FC236}">
                <a16:creationId xmlns:a16="http://schemas.microsoft.com/office/drawing/2014/main" id="{4FEBDBA8-437E-3547-A022-D3F292E118CA}"/>
              </a:ext>
            </a:extLst>
          </p:cNvPr>
          <p:cNvSpPr>
            <a:spLocks noChangeArrowheads="1"/>
          </p:cNvSpPr>
          <p:nvPr userDrawn="1"/>
        </p:nvSpPr>
        <p:spPr bwMode="auto">
          <a:xfrm>
            <a:off x="6026132" y="3540324"/>
            <a:ext cx="266769" cy="276225"/>
          </a:xfrm>
          <a:custGeom>
            <a:avLst/>
            <a:gdLst>
              <a:gd name="T0" fmla="*/ 618 w 619"/>
              <a:gd name="T1" fmla="*/ 604 h 635"/>
              <a:gd name="T2" fmla="*/ 618 w 619"/>
              <a:gd name="T3" fmla="*/ 604 h 635"/>
              <a:gd name="T4" fmla="*/ 456 w 619"/>
              <a:gd name="T5" fmla="*/ 442 h 635"/>
              <a:gd name="T6" fmla="*/ 530 w 619"/>
              <a:gd name="T7" fmla="*/ 266 h 635"/>
              <a:gd name="T8" fmla="*/ 265 w 619"/>
              <a:gd name="T9" fmla="*/ 0 h 635"/>
              <a:gd name="T10" fmla="*/ 0 w 619"/>
              <a:gd name="T11" fmla="*/ 266 h 635"/>
              <a:gd name="T12" fmla="*/ 265 w 619"/>
              <a:gd name="T13" fmla="*/ 530 h 635"/>
              <a:gd name="T14" fmla="*/ 427 w 619"/>
              <a:gd name="T15" fmla="*/ 472 h 635"/>
              <a:gd name="T16" fmla="*/ 589 w 619"/>
              <a:gd name="T17" fmla="*/ 634 h 635"/>
              <a:gd name="T18" fmla="*/ 618 w 619"/>
              <a:gd name="T19" fmla="*/ 634 h 635"/>
              <a:gd name="T20" fmla="*/ 618 w 619"/>
              <a:gd name="T21" fmla="*/ 604 h 635"/>
              <a:gd name="T22" fmla="*/ 265 w 619"/>
              <a:gd name="T23" fmla="*/ 487 h 635"/>
              <a:gd name="T24" fmla="*/ 265 w 619"/>
              <a:gd name="T25" fmla="*/ 487 h 635"/>
              <a:gd name="T26" fmla="*/ 29 w 619"/>
              <a:gd name="T27" fmla="*/ 266 h 635"/>
              <a:gd name="T28" fmla="*/ 265 w 619"/>
              <a:gd name="T29" fmla="*/ 45 h 635"/>
              <a:gd name="T30" fmla="*/ 486 w 619"/>
              <a:gd name="T31" fmla="*/ 266 h 635"/>
              <a:gd name="T32" fmla="*/ 265 w 619"/>
              <a:gd name="T33" fmla="*/ 48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9" h="635">
                <a:moveTo>
                  <a:pt x="618" y="604"/>
                </a:moveTo>
                <a:lnTo>
                  <a:pt x="618" y="604"/>
                </a:lnTo>
                <a:cubicBezTo>
                  <a:pt x="456" y="442"/>
                  <a:pt x="456" y="442"/>
                  <a:pt x="456" y="442"/>
                </a:cubicBezTo>
                <a:cubicBezTo>
                  <a:pt x="500" y="398"/>
                  <a:pt x="530" y="339"/>
                  <a:pt x="530" y="266"/>
                </a:cubicBezTo>
                <a:cubicBezTo>
                  <a:pt x="530" y="118"/>
                  <a:pt x="412" y="0"/>
                  <a:pt x="265" y="0"/>
                </a:cubicBezTo>
                <a:cubicBezTo>
                  <a:pt x="118" y="0"/>
                  <a:pt x="0" y="118"/>
                  <a:pt x="0" y="266"/>
                </a:cubicBezTo>
                <a:cubicBezTo>
                  <a:pt x="0" y="413"/>
                  <a:pt x="118" y="530"/>
                  <a:pt x="265" y="530"/>
                </a:cubicBezTo>
                <a:cubicBezTo>
                  <a:pt x="324" y="530"/>
                  <a:pt x="382" y="501"/>
                  <a:pt x="427" y="472"/>
                </a:cubicBezTo>
                <a:cubicBezTo>
                  <a:pt x="589" y="634"/>
                  <a:pt x="589" y="634"/>
                  <a:pt x="589" y="634"/>
                </a:cubicBezTo>
                <a:cubicBezTo>
                  <a:pt x="603" y="634"/>
                  <a:pt x="603" y="634"/>
                  <a:pt x="618" y="634"/>
                </a:cubicBezTo>
                <a:cubicBezTo>
                  <a:pt x="618" y="619"/>
                  <a:pt x="618" y="604"/>
                  <a:pt x="618" y="604"/>
                </a:cubicBezTo>
                <a:close/>
                <a:moveTo>
                  <a:pt x="265" y="487"/>
                </a:moveTo>
                <a:lnTo>
                  <a:pt x="265" y="487"/>
                </a:lnTo>
                <a:cubicBezTo>
                  <a:pt x="132" y="487"/>
                  <a:pt x="29" y="383"/>
                  <a:pt x="29" y="266"/>
                </a:cubicBezTo>
                <a:cubicBezTo>
                  <a:pt x="29" y="148"/>
                  <a:pt x="132" y="45"/>
                  <a:pt x="265" y="45"/>
                </a:cubicBezTo>
                <a:cubicBezTo>
                  <a:pt x="382" y="45"/>
                  <a:pt x="486" y="148"/>
                  <a:pt x="486" y="266"/>
                </a:cubicBezTo>
                <a:cubicBezTo>
                  <a:pt x="486" y="383"/>
                  <a:pt x="382" y="487"/>
                  <a:pt x="265" y="48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5" name="Freeform 19">
            <a:extLst>
              <a:ext uri="{FF2B5EF4-FFF2-40B4-BE49-F238E27FC236}">
                <a16:creationId xmlns:a16="http://schemas.microsoft.com/office/drawing/2014/main" id="{B9D601CC-3D8F-1247-BE88-19EA3D060439}"/>
              </a:ext>
            </a:extLst>
          </p:cNvPr>
          <p:cNvSpPr>
            <a:spLocks noChangeArrowheads="1"/>
          </p:cNvSpPr>
          <p:nvPr userDrawn="1"/>
        </p:nvSpPr>
        <p:spPr bwMode="auto">
          <a:xfrm>
            <a:off x="5580127" y="3540324"/>
            <a:ext cx="274510" cy="276225"/>
          </a:xfrm>
          <a:custGeom>
            <a:avLst/>
            <a:gdLst>
              <a:gd name="T0" fmla="*/ 30 w 634"/>
              <a:gd name="T1" fmla="*/ 236 h 635"/>
              <a:gd name="T2" fmla="*/ 30 w 634"/>
              <a:gd name="T3" fmla="*/ 236 h 635"/>
              <a:gd name="T4" fmla="*/ 221 w 634"/>
              <a:gd name="T5" fmla="*/ 236 h 635"/>
              <a:gd name="T6" fmla="*/ 236 w 634"/>
              <a:gd name="T7" fmla="*/ 221 h 635"/>
              <a:gd name="T8" fmla="*/ 221 w 634"/>
              <a:gd name="T9" fmla="*/ 207 h 635"/>
              <a:gd name="T10" fmla="*/ 74 w 634"/>
              <a:gd name="T11" fmla="*/ 207 h 635"/>
              <a:gd name="T12" fmla="*/ 324 w 634"/>
              <a:gd name="T13" fmla="*/ 45 h 635"/>
              <a:gd name="T14" fmla="*/ 589 w 634"/>
              <a:gd name="T15" fmla="*/ 280 h 635"/>
              <a:gd name="T16" fmla="*/ 633 w 634"/>
              <a:gd name="T17" fmla="*/ 280 h 635"/>
              <a:gd name="T18" fmla="*/ 324 w 634"/>
              <a:gd name="T19" fmla="*/ 0 h 635"/>
              <a:gd name="T20" fmla="*/ 44 w 634"/>
              <a:gd name="T21" fmla="*/ 162 h 635"/>
              <a:gd name="T22" fmla="*/ 44 w 634"/>
              <a:gd name="T23" fmla="*/ 30 h 635"/>
              <a:gd name="T24" fmla="*/ 30 w 634"/>
              <a:gd name="T25" fmla="*/ 0 h 635"/>
              <a:gd name="T26" fmla="*/ 0 w 634"/>
              <a:gd name="T27" fmla="*/ 30 h 635"/>
              <a:gd name="T28" fmla="*/ 0 w 634"/>
              <a:gd name="T29" fmla="*/ 221 h 635"/>
              <a:gd name="T30" fmla="*/ 30 w 634"/>
              <a:gd name="T31" fmla="*/ 236 h 635"/>
              <a:gd name="T32" fmla="*/ 619 w 634"/>
              <a:gd name="T33" fmla="*/ 398 h 635"/>
              <a:gd name="T34" fmla="*/ 619 w 634"/>
              <a:gd name="T35" fmla="*/ 398 h 635"/>
              <a:gd name="T36" fmla="*/ 412 w 634"/>
              <a:gd name="T37" fmla="*/ 398 h 635"/>
              <a:gd name="T38" fmla="*/ 398 w 634"/>
              <a:gd name="T39" fmla="*/ 413 h 635"/>
              <a:gd name="T40" fmla="*/ 412 w 634"/>
              <a:gd name="T41" fmla="*/ 442 h 635"/>
              <a:gd name="T42" fmla="*/ 574 w 634"/>
              <a:gd name="T43" fmla="*/ 442 h 635"/>
              <a:gd name="T44" fmla="*/ 324 w 634"/>
              <a:gd name="T45" fmla="*/ 589 h 635"/>
              <a:gd name="T46" fmla="*/ 44 w 634"/>
              <a:gd name="T47" fmla="*/ 354 h 635"/>
              <a:gd name="T48" fmla="*/ 15 w 634"/>
              <a:gd name="T49" fmla="*/ 354 h 635"/>
              <a:gd name="T50" fmla="*/ 324 w 634"/>
              <a:gd name="T51" fmla="*/ 634 h 635"/>
              <a:gd name="T52" fmla="*/ 589 w 634"/>
              <a:gd name="T53" fmla="*/ 472 h 635"/>
              <a:gd name="T54" fmla="*/ 589 w 634"/>
              <a:gd name="T55" fmla="*/ 619 h 635"/>
              <a:gd name="T56" fmla="*/ 619 w 634"/>
              <a:gd name="T57" fmla="*/ 634 h 635"/>
              <a:gd name="T58" fmla="*/ 633 w 634"/>
              <a:gd name="T59" fmla="*/ 619 h 635"/>
              <a:gd name="T60" fmla="*/ 633 w 634"/>
              <a:gd name="T61" fmla="*/ 413 h 635"/>
              <a:gd name="T62" fmla="*/ 619 w 634"/>
              <a:gd name="T63" fmla="*/ 39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4" h="635">
                <a:moveTo>
                  <a:pt x="30" y="236"/>
                </a:moveTo>
                <a:lnTo>
                  <a:pt x="30" y="236"/>
                </a:lnTo>
                <a:cubicBezTo>
                  <a:pt x="221" y="236"/>
                  <a:pt x="221" y="236"/>
                  <a:pt x="221" y="236"/>
                </a:cubicBezTo>
                <a:cubicBezTo>
                  <a:pt x="236" y="236"/>
                  <a:pt x="236" y="236"/>
                  <a:pt x="236" y="221"/>
                </a:cubicBezTo>
                <a:cubicBezTo>
                  <a:pt x="236" y="207"/>
                  <a:pt x="236" y="207"/>
                  <a:pt x="221" y="207"/>
                </a:cubicBezTo>
                <a:cubicBezTo>
                  <a:pt x="74" y="207"/>
                  <a:pt x="74" y="207"/>
                  <a:pt x="74" y="207"/>
                </a:cubicBezTo>
                <a:cubicBezTo>
                  <a:pt x="118" y="104"/>
                  <a:pt x="207" y="45"/>
                  <a:pt x="324" y="45"/>
                </a:cubicBezTo>
                <a:cubicBezTo>
                  <a:pt x="457" y="45"/>
                  <a:pt x="574" y="148"/>
                  <a:pt x="589" y="280"/>
                </a:cubicBezTo>
                <a:cubicBezTo>
                  <a:pt x="633" y="280"/>
                  <a:pt x="633" y="280"/>
                  <a:pt x="633" y="280"/>
                </a:cubicBezTo>
                <a:cubicBezTo>
                  <a:pt x="619" y="118"/>
                  <a:pt x="486" y="0"/>
                  <a:pt x="324" y="0"/>
                </a:cubicBezTo>
                <a:cubicBezTo>
                  <a:pt x="207" y="0"/>
                  <a:pt x="103" y="74"/>
                  <a:pt x="44" y="162"/>
                </a:cubicBezTo>
                <a:cubicBezTo>
                  <a:pt x="44" y="30"/>
                  <a:pt x="44" y="30"/>
                  <a:pt x="44" y="30"/>
                </a:cubicBezTo>
                <a:cubicBezTo>
                  <a:pt x="44" y="15"/>
                  <a:pt x="30" y="0"/>
                  <a:pt x="30" y="0"/>
                </a:cubicBezTo>
                <a:cubicBezTo>
                  <a:pt x="15" y="0"/>
                  <a:pt x="0" y="15"/>
                  <a:pt x="0" y="30"/>
                </a:cubicBezTo>
                <a:cubicBezTo>
                  <a:pt x="0" y="221"/>
                  <a:pt x="0" y="221"/>
                  <a:pt x="0" y="221"/>
                </a:cubicBezTo>
                <a:cubicBezTo>
                  <a:pt x="0" y="236"/>
                  <a:pt x="30" y="236"/>
                  <a:pt x="30" y="236"/>
                </a:cubicBezTo>
                <a:close/>
                <a:moveTo>
                  <a:pt x="619" y="398"/>
                </a:moveTo>
                <a:lnTo>
                  <a:pt x="619" y="398"/>
                </a:lnTo>
                <a:cubicBezTo>
                  <a:pt x="412" y="398"/>
                  <a:pt x="412" y="398"/>
                  <a:pt x="412" y="398"/>
                </a:cubicBezTo>
                <a:lnTo>
                  <a:pt x="398" y="413"/>
                </a:lnTo>
                <a:cubicBezTo>
                  <a:pt x="398" y="428"/>
                  <a:pt x="412" y="442"/>
                  <a:pt x="412" y="442"/>
                </a:cubicBezTo>
                <a:cubicBezTo>
                  <a:pt x="574" y="442"/>
                  <a:pt x="574" y="442"/>
                  <a:pt x="574" y="442"/>
                </a:cubicBezTo>
                <a:cubicBezTo>
                  <a:pt x="530" y="530"/>
                  <a:pt x="427" y="589"/>
                  <a:pt x="324" y="589"/>
                </a:cubicBezTo>
                <a:cubicBezTo>
                  <a:pt x="177" y="589"/>
                  <a:pt x="74" y="487"/>
                  <a:pt x="44" y="354"/>
                </a:cubicBezTo>
                <a:cubicBezTo>
                  <a:pt x="15" y="354"/>
                  <a:pt x="15" y="354"/>
                  <a:pt x="15" y="354"/>
                </a:cubicBezTo>
                <a:cubicBezTo>
                  <a:pt x="30" y="516"/>
                  <a:pt x="162" y="634"/>
                  <a:pt x="324" y="634"/>
                </a:cubicBezTo>
                <a:cubicBezTo>
                  <a:pt x="442" y="634"/>
                  <a:pt x="545" y="575"/>
                  <a:pt x="589" y="472"/>
                </a:cubicBezTo>
                <a:cubicBezTo>
                  <a:pt x="589" y="619"/>
                  <a:pt x="589" y="619"/>
                  <a:pt x="589" y="619"/>
                </a:cubicBezTo>
                <a:cubicBezTo>
                  <a:pt x="589" y="619"/>
                  <a:pt x="604" y="634"/>
                  <a:pt x="619" y="634"/>
                </a:cubicBezTo>
                <a:lnTo>
                  <a:pt x="633" y="619"/>
                </a:lnTo>
                <a:cubicBezTo>
                  <a:pt x="633" y="413"/>
                  <a:pt x="633" y="413"/>
                  <a:pt x="633" y="413"/>
                </a:cubicBezTo>
                <a:cubicBezTo>
                  <a:pt x="633" y="398"/>
                  <a:pt x="619" y="398"/>
                  <a:pt x="619" y="39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6" name="Freeform 20">
            <a:extLst>
              <a:ext uri="{FF2B5EF4-FFF2-40B4-BE49-F238E27FC236}">
                <a16:creationId xmlns:a16="http://schemas.microsoft.com/office/drawing/2014/main" id="{067AA0C1-1B60-5C4C-8793-6B66FAF86ADC}"/>
              </a:ext>
            </a:extLst>
          </p:cNvPr>
          <p:cNvSpPr>
            <a:spLocks noChangeArrowheads="1"/>
          </p:cNvSpPr>
          <p:nvPr userDrawn="1"/>
        </p:nvSpPr>
        <p:spPr bwMode="auto">
          <a:xfrm>
            <a:off x="5141863" y="3540324"/>
            <a:ext cx="274510" cy="276225"/>
          </a:xfrm>
          <a:custGeom>
            <a:avLst/>
            <a:gdLst>
              <a:gd name="T0" fmla="*/ 471 w 634"/>
              <a:gd name="T1" fmla="*/ 45 h 635"/>
              <a:gd name="T2" fmla="*/ 471 w 634"/>
              <a:gd name="T3" fmla="*/ 45 h 635"/>
              <a:gd name="T4" fmla="*/ 603 w 634"/>
              <a:gd name="T5" fmla="*/ 45 h 635"/>
              <a:gd name="T6" fmla="*/ 633 w 634"/>
              <a:gd name="T7" fmla="*/ 30 h 635"/>
              <a:gd name="T8" fmla="*/ 603 w 634"/>
              <a:gd name="T9" fmla="*/ 0 h 635"/>
              <a:gd name="T10" fmla="*/ 412 w 634"/>
              <a:gd name="T11" fmla="*/ 0 h 635"/>
              <a:gd name="T12" fmla="*/ 397 w 634"/>
              <a:gd name="T13" fmla="*/ 30 h 635"/>
              <a:gd name="T14" fmla="*/ 397 w 634"/>
              <a:gd name="T15" fmla="*/ 221 h 635"/>
              <a:gd name="T16" fmla="*/ 412 w 634"/>
              <a:gd name="T17" fmla="*/ 236 h 635"/>
              <a:gd name="T18" fmla="*/ 426 w 634"/>
              <a:gd name="T19" fmla="*/ 221 h 635"/>
              <a:gd name="T20" fmla="*/ 426 w 634"/>
              <a:gd name="T21" fmla="*/ 74 h 635"/>
              <a:gd name="T22" fmla="*/ 588 w 634"/>
              <a:gd name="T23" fmla="*/ 325 h 635"/>
              <a:gd name="T24" fmla="*/ 309 w 634"/>
              <a:gd name="T25" fmla="*/ 589 h 635"/>
              <a:gd name="T26" fmla="*/ 44 w 634"/>
              <a:gd name="T27" fmla="*/ 325 h 635"/>
              <a:gd name="T28" fmla="*/ 279 w 634"/>
              <a:gd name="T29" fmla="*/ 45 h 635"/>
              <a:gd name="T30" fmla="*/ 279 w 634"/>
              <a:gd name="T31" fmla="*/ 15 h 635"/>
              <a:gd name="T32" fmla="*/ 0 w 634"/>
              <a:gd name="T33" fmla="*/ 325 h 635"/>
              <a:gd name="T34" fmla="*/ 309 w 634"/>
              <a:gd name="T35" fmla="*/ 634 h 635"/>
              <a:gd name="T36" fmla="*/ 633 w 634"/>
              <a:gd name="T37" fmla="*/ 325 h 635"/>
              <a:gd name="T38" fmla="*/ 471 w 634"/>
              <a:gd name="T39" fmla="*/ 4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4" h="635">
                <a:moveTo>
                  <a:pt x="471" y="45"/>
                </a:moveTo>
                <a:lnTo>
                  <a:pt x="471" y="45"/>
                </a:lnTo>
                <a:cubicBezTo>
                  <a:pt x="603" y="45"/>
                  <a:pt x="603" y="45"/>
                  <a:pt x="603" y="45"/>
                </a:cubicBezTo>
                <a:cubicBezTo>
                  <a:pt x="618" y="45"/>
                  <a:pt x="633" y="30"/>
                  <a:pt x="633" y="30"/>
                </a:cubicBezTo>
                <a:cubicBezTo>
                  <a:pt x="633" y="15"/>
                  <a:pt x="618" y="0"/>
                  <a:pt x="603" y="0"/>
                </a:cubicBezTo>
                <a:cubicBezTo>
                  <a:pt x="412" y="0"/>
                  <a:pt x="412" y="0"/>
                  <a:pt x="412" y="0"/>
                </a:cubicBezTo>
                <a:cubicBezTo>
                  <a:pt x="412" y="0"/>
                  <a:pt x="397" y="0"/>
                  <a:pt x="397" y="30"/>
                </a:cubicBezTo>
                <a:cubicBezTo>
                  <a:pt x="397" y="221"/>
                  <a:pt x="397" y="221"/>
                  <a:pt x="397" y="221"/>
                </a:cubicBezTo>
                <a:cubicBezTo>
                  <a:pt x="397" y="236"/>
                  <a:pt x="397" y="236"/>
                  <a:pt x="412" y="236"/>
                </a:cubicBezTo>
                <a:cubicBezTo>
                  <a:pt x="426" y="236"/>
                  <a:pt x="426" y="236"/>
                  <a:pt x="426" y="221"/>
                </a:cubicBezTo>
                <a:cubicBezTo>
                  <a:pt x="426" y="74"/>
                  <a:pt x="426" y="74"/>
                  <a:pt x="426" y="74"/>
                </a:cubicBezTo>
                <a:cubicBezTo>
                  <a:pt x="530" y="118"/>
                  <a:pt x="588" y="207"/>
                  <a:pt x="588" y="325"/>
                </a:cubicBezTo>
                <a:cubicBezTo>
                  <a:pt x="588" y="472"/>
                  <a:pt x="471" y="589"/>
                  <a:pt x="309" y="589"/>
                </a:cubicBezTo>
                <a:cubicBezTo>
                  <a:pt x="162" y="589"/>
                  <a:pt x="44" y="472"/>
                  <a:pt x="44" y="325"/>
                </a:cubicBezTo>
                <a:cubicBezTo>
                  <a:pt x="44" y="177"/>
                  <a:pt x="147" y="74"/>
                  <a:pt x="279" y="45"/>
                </a:cubicBezTo>
                <a:cubicBezTo>
                  <a:pt x="279" y="15"/>
                  <a:pt x="279" y="15"/>
                  <a:pt x="279" y="15"/>
                </a:cubicBezTo>
                <a:cubicBezTo>
                  <a:pt x="117" y="30"/>
                  <a:pt x="0" y="162"/>
                  <a:pt x="0" y="325"/>
                </a:cubicBezTo>
                <a:cubicBezTo>
                  <a:pt x="0" y="487"/>
                  <a:pt x="147" y="634"/>
                  <a:pt x="309" y="634"/>
                </a:cubicBezTo>
                <a:cubicBezTo>
                  <a:pt x="485" y="634"/>
                  <a:pt x="633" y="487"/>
                  <a:pt x="633" y="325"/>
                </a:cubicBezTo>
                <a:cubicBezTo>
                  <a:pt x="633" y="207"/>
                  <a:pt x="559" y="104"/>
                  <a:pt x="471" y="45"/>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7" name="Freeform 21">
            <a:extLst>
              <a:ext uri="{FF2B5EF4-FFF2-40B4-BE49-F238E27FC236}">
                <a16:creationId xmlns:a16="http://schemas.microsoft.com/office/drawing/2014/main" id="{A1C2295C-8F56-C342-85C8-4B5A1080A2C5}"/>
              </a:ext>
            </a:extLst>
          </p:cNvPr>
          <p:cNvSpPr>
            <a:spLocks noChangeArrowheads="1"/>
          </p:cNvSpPr>
          <p:nvPr userDrawn="1"/>
        </p:nvSpPr>
        <p:spPr bwMode="auto">
          <a:xfrm>
            <a:off x="4700621" y="3540324"/>
            <a:ext cx="266769" cy="276225"/>
          </a:xfrm>
          <a:custGeom>
            <a:avLst/>
            <a:gdLst>
              <a:gd name="T0" fmla="*/ 309 w 619"/>
              <a:gd name="T1" fmla="*/ 0 h 635"/>
              <a:gd name="T2" fmla="*/ 309 w 619"/>
              <a:gd name="T3" fmla="*/ 0 h 635"/>
              <a:gd name="T4" fmla="*/ 0 w 619"/>
              <a:gd name="T5" fmla="*/ 325 h 635"/>
              <a:gd name="T6" fmla="*/ 309 w 619"/>
              <a:gd name="T7" fmla="*/ 634 h 635"/>
              <a:gd name="T8" fmla="*/ 618 w 619"/>
              <a:gd name="T9" fmla="*/ 325 h 635"/>
              <a:gd name="T10" fmla="*/ 309 w 619"/>
              <a:gd name="T11" fmla="*/ 0 h 635"/>
              <a:gd name="T12" fmla="*/ 309 w 619"/>
              <a:gd name="T13" fmla="*/ 589 h 635"/>
              <a:gd name="T14" fmla="*/ 309 w 619"/>
              <a:gd name="T15" fmla="*/ 589 h 635"/>
              <a:gd name="T16" fmla="*/ 29 w 619"/>
              <a:gd name="T17" fmla="*/ 325 h 635"/>
              <a:gd name="T18" fmla="*/ 309 w 619"/>
              <a:gd name="T19" fmla="*/ 45 h 635"/>
              <a:gd name="T20" fmla="*/ 589 w 619"/>
              <a:gd name="T21" fmla="*/ 325 h 635"/>
              <a:gd name="T22" fmla="*/ 309 w 619"/>
              <a:gd name="T23" fmla="*/ 589 h 635"/>
              <a:gd name="T24" fmla="*/ 427 w 619"/>
              <a:gd name="T25" fmla="*/ 177 h 635"/>
              <a:gd name="T26" fmla="*/ 427 w 619"/>
              <a:gd name="T27" fmla="*/ 177 h 635"/>
              <a:gd name="T28" fmla="*/ 397 w 619"/>
              <a:gd name="T29" fmla="*/ 192 h 635"/>
              <a:gd name="T30" fmla="*/ 280 w 619"/>
              <a:gd name="T31" fmla="*/ 413 h 635"/>
              <a:gd name="T32" fmla="*/ 206 w 619"/>
              <a:gd name="T33" fmla="*/ 339 h 635"/>
              <a:gd name="T34" fmla="*/ 177 w 619"/>
              <a:gd name="T35" fmla="*/ 339 h 635"/>
              <a:gd name="T36" fmla="*/ 177 w 619"/>
              <a:gd name="T37" fmla="*/ 369 h 635"/>
              <a:gd name="T38" fmla="*/ 265 w 619"/>
              <a:gd name="T39" fmla="*/ 457 h 635"/>
              <a:gd name="T40" fmla="*/ 294 w 619"/>
              <a:gd name="T41" fmla="*/ 457 h 635"/>
              <a:gd name="T42" fmla="*/ 441 w 619"/>
              <a:gd name="T43" fmla="*/ 207 h 635"/>
              <a:gd name="T44" fmla="*/ 427 w 619"/>
              <a:gd name="T45" fmla="*/ 1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9" h="635">
                <a:moveTo>
                  <a:pt x="309" y="0"/>
                </a:moveTo>
                <a:lnTo>
                  <a:pt x="309" y="0"/>
                </a:lnTo>
                <a:cubicBezTo>
                  <a:pt x="132" y="0"/>
                  <a:pt x="0" y="148"/>
                  <a:pt x="0" y="325"/>
                </a:cubicBezTo>
                <a:cubicBezTo>
                  <a:pt x="0" y="487"/>
                  <a:pt x="132" y="634"/>
                  <a:pt x="309" y="634"/>
                </a:cubicBezTo>
                <a:cubicBezTo>
                  <a:pt x="486" y="634"/>
                  <a:pt x="618" y="487"/>
                  <a:pt x="618" y="325"/>
                </a:cubicBezTo>
                <a:cubicBezTo>
                  <a:pt x="618" y="148"/>
                  <a:pt x="486" y="0"/>
                  <a:pt x="309" y="0"/>
                </a:cubicBezTo>
                <a:close/>
                <a:moveTo>
                  <a:pt x="309" y="589"/>
                </a:moveTo>
                <a:lnTo>
                  <a:pt x="309" y="589"/>
                </a:lnTo>
                <a:cubicBezTo>
                  <a:pt x="162" y="589"/>
                  <a:pt x="29" y="472"/>
                  <a:pt x="29" y="325"/>
                </a:cubicBezTo>
                <a:cubicBezTo>
                  <a:pt x="29" y="162"/>
                  <a:pt x="162" y="45"/>
                  <a:pt x="309" y="45"/>
                </a:cubicBezTo>
                <a:cubicBezTo>
                  <a:pt x="456" y="45"/>
                  <a:pt x="589" y="162"/>
                  <a:pt x="589" y="325"/>
                </a:cubicBezTo>
                <a:cubicBezTo>
                  <a:pt x="589" y="472"/>
                  <a:pt x="456" y="589"/>
                  <a:pt x="309" y="589"/>
                </a:cubicBezTo>
                <a:close/>
                <a:moveTo>
                  <a:pt x="427" y="177"/>
                </a:moveTo>
                <a:lnTo>
                  <a:pt x="427" y="177"/>
                </a:lnTo>
                <a:cubicBezTo>
                  <a:pt x="412" y="177"/>
                  <a:pt x="412" y="177"/>
                  <a:pt x="397" y="192"/>
                </a:cubicBezTo>
                <a:cubicBezTo>
                  <a:pt x="280" y="413"/>
                  <a:pt x="280" y="413"/>
                  <a:pt x="280" y="413"/>
                </a:cubicBezTo>
                <a:cubicBezTo>
                  <a:pt x="206" y="339"/>
                  <a:pt x="206" y="339"/>
                  <a:pt x="206" y="339"/>
                </a:cubicBezTo>
                <a:cubicBezTo>
                  <a:pt x="191" y="339"/>
                  <a:pt x="191" y="339"/>
                  <a:pt x="177" y="339"/>
                </a:cubicBezTo>
                <a:cubicBezTo>
                  <a:pt x="162" y="354"/>
                  <a:pt x="162" y="369"/>
                  <a:pt x="177" y="369"/>
                </a:cubicBezTo>
                <a:cubicBezTo>
                  <a:pt x="265" y="457"/>
                  <a:pt x="265" y="457"/>
                  <a:pt x="265" y="457"/>
                </a:cubicBezTo>
                <a:cubicBezTo>
                  <a:pt x="280" y="457"/>
                  <a:pt x="280" y="457"/>
                  <a:pt x="294" y="457"/>
                </a:cubicBezTo>
                <a:lnTo>
                  <a:pt x="441" y="207"/>
                </a:lnTo>
                <a:cubicBezTo>
                  <a:pt x="441" y="207"/>
                  <a:pt x="441" y="192"/>
                  <a:pt x="427" y="17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8" name="Freeform 22">
            <a:extLst>
              <a:ext uri="{FF2B5EF4-FFF2-40B4-BE49-F238E27FC236}">
                <a16:creationId xmlns:a16="http://schemas.microsoft.com/office/drawing/2014/main" id="{058ACA78-D15A-404B-8FE9-B06E89C51D02}"/>
              </a:ext>
            </a:extLst>
          </p:cNvPr>
          <p:cNvSpPr>
            <a:spLocks noChangeArrowheads="1"/>
          </p:cNvSpPr>
          <p:nvPr userDrawn="1"/>
        </p:nvSpPr>
        <p:spPr bwMode="auto">
          <a:xfrm>
            <a:off x="8674177" y="3102174"/>
            <a:ext cx="266769" cy="274439"/>
          </a:xfrm>
          <a:custGeom>
            <a:avLst/>
            <a:gdLst>
              <a:gd name="T0" fmla="*/ 427 w 619"/>
              <a:gd name="T1" fmla="*/ 206 h 634"/>
              <a:gd name="T2" fmla="*/ 427 w 619"/>
              <a:gd name="T3" fmla="*/ 206 h 634"/>
              <a:gd name="T4" fmla="*/ 398 w 619"/>
              <a:gd name="T5" fmla="*/ 206 h 634"/>
              <a:gd name="T6" fmla="*/ 309 w 619"/>
              <a:gd name="T7" fmla="*/ 280 h 634"/>
              <a:gd name="T8" fmla="*/ 221 w 619"/>
              <a:gd name="T9" fmla="*/ 206 h 634"/>
              <a:gd name="T10" fmla="*/ 191 w 619"/>
              <a:gd name="T11" fmla="*/ 206 h 634"/>
              <a:gd name="T12" fmla="*/ 191 w 619"/>
              <a:gd name="T13" fmla="*/ 235 h 634"/>
              <a:gd name="T14" fmla="*/ 280 w 619"/>
              <a:gd name="T15" fmla="*/ 309 h 634"/>
              <a:gd name="T16" fmla="*/ 191 w 619"/>
              <a:gd name="T17" fmla="*/ 397 h 634"/>
              <a:gd name="T18" fmla="*/ 191 w 619"/>
              <a:gd name="T19" fmla="*/ 427 h 634"/>
              <a:gd name="T20" fmla="*/ 221 w 619"/>
              <a:gd name="T21" fmla="*/ 427 h 634"/>
              <a:gd name="T22" fmla="*/ 309 w 619"/>
              <a:gd name="T23" fmla="*/ 338 h 634"/>
              <a:gd name="T24" fmla="*/ 398 w 619"/>
              <a:gd name="T25" fmla="*/ 427 h 634"/>
              <a:gd name="T26" fmla="*/ 427 w 619"/>
              <a:gd name="T27" fmla="*/ 427 h 634"/>
              <a:gd name="T28" fmla="*/ 427 w 619"/>
              <a:gd name="T29" fmla="*/ 397 h 634"/>
              <a:gd name="T30" fmla="*/ 339 w 619"/>
              <a:gd name="T31" fmla="*/ 309 h 634"/>
              <a:gd name="T32" fmla="*/ 427 w 619"/>
              <a:gd name="T33" fmla="*/ 235 h 634"/>
              <a:gd name="T34" fmla="*/ 427 w 619"/>
              <a:gd name="T35" fmla="*/ 206 h 634"/>
              <a:gd name="T36" fmla="*/ 309 w 619"/>
              <a:gd name="T37" fmla="*/ 0 h 634"/>
              <a:gd name="T38" fmla="*/ 309 w 619"/>
              <a:gd name="T39" fmla="*/ 0 h 634"/>
              <a:gd name="T40" fmla="*/ 0 w 619"/>
              <a:gd name="T41" fmla="*/ 309 h 634"/>
              <a:gd name="T42" fmla="*/ 309 w 619"/>
              <a:gd name="T43" fmla="*/ 633 h 634"/>
              <a:gd name="T44" fmla="*/ 618 w 619"/>
              <a:gd name="T45" fmla="*/ 309 h 634"/>
              <a:gd name="T46" fmla="*/ 309 w 619"/>
              <a:gd name="T47" fmla="*/ 0 h 634"/>
              <a:gd name="T48" fmla="*/ 309 w 619"/>
              <a:gd name="T49" fmla="*/ 589 h 634"/>
              <a:gd name="T50" fmla="*/ 309 w 619"/>
              <a:gd name="T51" fmla="*/ 589 h 634"/>
              <a:gd name="T52" fmla="*/ 29 w 619"/>
              <a:gd name="T53" fmla="*/ 309 h 634"/>
              <a:gd name="T54" fmla="*/ 309 w 619"/>
              <a:gd name="T55" fmla="*/ 44 h 634"/>
              <a:gd name="T56" fmla="*/ 589 w 619"/>
              <a:gd name="T57" fmla="*/ 309 h 634"/>
              <a:gd name="T58" fmla="*/ 309 w 619"/>
              <a:gd name="T59"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634">
                <a:moveTo>
                  <a:pt x="427" y="206"/>
                </a:moveTo>
                <a:lnTo>
                  <a:pt x="427" y="206"/>
                </a:lnTo>
                <a:cubicBezTo>
                  <a:pt x="412" y="191"/>
                  <a:pt x="398" y="191"/>
                  <a:pt x="398" y="206"/>
                </a:cubicBezTo>
                <a:cubicBezTo>
                  <a:pt x="309" y="280"/>
                  <a:pt x="309" y="280"/>
                  <a:pt x="309" y="280"/>
                </a:cubicBezTo>
                <a:cubicBezTo>
                  <a:pt x="221" y="206"/>
                  <a:pt x="221" y="206"/>
                  <a:pt x="221" y="206"/>
                </a:cubicBezTo>
                <a:cubicBezTo>
                  <a:pt x="221" y="191"/>
                  <a:pt x="206" y="191"/>
                  <a:pt x="191" y="206"/>
                </a:cubicBezTo>
                <a:cubicBezTo>
                  <a:pt x="191" y="206"/>
                  <a:pt x="191" y="221"/>
                  <a:pt x="191" y="235"/>
                </a:cubicBezTo>
                <a:cubicBezTo>
                  <a:pt x="280" y="309"/>
                  <a:pt x="280" y="309"/>
                  <a:pt x="280" y="309"/>
                </a:cubicBezTo>
                <a:cubicBezTo>
                  <a:pt x="191" y="397"/>
                  <a:pt x="191" y="397"/>
                  <a:pt x="191" y="397"/>
                </a:cubicBezTo>
                <a:cubicBezTo>
                  <a:pt x="191" y="412"/>
                  <a:pt x="191" y="412"/>
                  <a:pt x="191" y="427"/>
                </a:cubicBezTo>
                <a:cubicBezTo>
                  <a:pt x="206" y="427"/>
                  <a:pt x="221" y="427"/>
                  <a:pt x="221" y="427"/>
                </a:cubicBezTo>
                <a:cubicBezTo>
                  <a:pt x="309" y="338"/>
                  <a:pt x="309" y="338"/>
                  <a:pt x="309" y="338"/>
                </a:cubicBezTo>
                <a:cubicBezTo>
                  <a:pt x="398" y="427"/>
                  <a:pt x="398" y="427"/>
                  <a:pt x="398" y="427"/>
                </a:cubicBezTo>
                <a:cubicBezTo>
                  <a:pt x="398" y="427"/>
                  <a:pt x="412" y="427"/>
                  <a:pt x="427" y="427"/>
                </a:cubicBezTo>
                <a:cubicBezTo>
                  <a:pt x="427" y="412"/>
                  <a:pt x="427" y="412"/>
                  <a:pt x="427" y="397"/>
                </a:cubicBezTo>
                <a:cubicBezTo>
                  <a:pt x="339" y="309"/>
                  <a:pt x="339" y="309"/>
                  <a:pt x="339" y="309"/>
                </a:cubicBezTo>
                <a:cubicBezTo>
                  <a:pt x="427" y="235"/>
                  <a:pt x="427" y="235"/>
                  <a:pt x="427" y="235"/>
                </a:cubicBezTo>
                <a:cubicBezTo>
                  <a:pt x="427" y="221"/>
                  <a:pt x="427" y="206"/>
                  <a:pt x="427" y="206"/>
                </a:cubicBez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7" y="44"/>
                  <a:pt x="589" y="162"/>
                  <a:pt x="589" y="309"/>
                </a:cubicBezTo>
                <a:cubicBezTo>
                  <a:pt x="589" y="471"/>
                  <a:pt x="457" y="589"/>
                  <a:pt x="309" y="58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9" name="Freeform 23">
            <a:extLst>
              <a:ext uri="{FF2B5EF4-FFF2-40B4-BE49-F238E27FC236}">
                <a16:creationId xmlns:a16="http://schemas.microsoft.com/office/drawing/2014/main" id="{05B988EE-66EE-1F4A-8EE2-D04638CDCBCE}"/>
              </a:ext>
            </a:extLst>
          </p:cNvPr>
          <p:cNvSpPr>
            <a:spLocks noChangeArrowheads="1"/>
          </p:cNvSpPr>
          <p:nvPr userDrawn="1"/>
        </p:nvSpPr>
        <p:spPr bwMode="auto">
          <a:xfrm>
            <a:off x="8229362" y="3102174"/>
            <a:ext cx="275106" cy="274439"/>
          </a:xfrm>
          <a:custGeom>
            <a:avLst/>
            <a:gdLst>
              <a:gd name="T0" fmla="*/ 442 w 634"/>
              <a:gd name="T1" fmla="*/ 294 h 634"/>
              <a:gd name="T2" fmla="*/ 442 w 634"/>
              <a:gd name="T3" fmla="*/ 294 h 634"/>
              <a:gd name="T4" fmla="*/ 207 w 634"/>
              <a:gd name="T5" fmla="*/ 294 h 634"/>
              <a:gd name="T6" fmla="*/ 177 w 634"/>
              <a:gd name="T7" fmla="*/ 309 h 634"/>
              <a:gd name="T8" fmla="*/ 207 w 634"/>
              <a:gd name="T9" fmla="*/ 338 h 634"/>
              <a:gd name="T10" fmla="*/ 442 w 634"/>
              <a:gd name="T11" fmla="*/ 338 h 634"/>
              <a:gd name="T12" fmla="*/ 457 w 634"/>
              <a:gd name="T13" fmla="*/ 309 h 634"/>
              <a:gd name="T14" fmla="*/ 442 w 634"/>
              <a:gd name="T15" fmla="*/ 294 h 634"/>
              <a:gd name="T16" fmla="*/ 324 w 634"/>
              <a:gd name="T17" fmla="*/ 0 h 634"/>
              <a:gd name="T18" fmla="*/ 324 w 634"/>
              <a:gd name="T19" fmla="*/ 0 h 634"/>
              <a:gd name="T20" fmla="*/ 0 w 634"/>
              <a:gd name="T21" fmla="*/ 309 h 634"/>
              <a:gd name="T22" fmla="*/ 324 w 634"/>
              <a:gd name="T23" fmla="*/ 633 h 634"/>
              <a:gd name="T24" fmla="*/ 633 w 634"/>
              <a:gd name="T25" fmla="*/ 309 h 634"/>
              <a:gd name="T26" fmla="*/ 324 w 634"/>
              <a:gd name="T27" fmla="*/ 0 h 634"/>
              <a:gd name="T28" fmla="*/ 324 w 634"/>
              <a:gd name="T29" fmla="*/ 589 h 634"/>
              <a:gd name="T30" fmla="*/ 324 w 634"/>
              <a:gd name="T31" fmla="*/ 589 h 634"/>
              <a:gd name="T32" fmla="*/ 45 w 634"/>
              <a:gd name="T33" fmla="*/ 309 h 634"/>
              <a:gd name="T34" fmla="*/ 324 w 634"/>
              <a:gd name="T35" fmla="*/ 44 h 634"/>
              <a:gd name="T36" fmla="*/ 589 w 634"/>
              <a:gd name="T37" fmla="*/ 309 h 634"/>
              <a:gd name="T38" fmla="*/ 324 w 634"/>
              <a:gd name="T39"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4" h="634">
                <a:moveTo>
                  <a:pt x="442" y="294"/>
                </a:moveTo>
                <a:lnTo>
                  <a:pt x="442" y="294"/>
                </a:lnTo>
                <a:cubicBezTo>
                  <a:pt x="207" y="294"/>
                  <a:pt x="207" y="294"/>
                  <a:pt x="207" y="294"/>
                </a:cubicBezTo>
                <a:cubicBezTo>
                  <a:pt x="192" y="294"/>
                  <a:pt x="177" y="309"/>
                  <a:pt x="177" y="309"/>
                </a:cubicBezTo>
                <a:cubicBezTo>
                  <a:pt x="177" y="324"/>
                  <a:pt x="192" y="338"/>
                  <a:pt x="207" y="338"/>
                </a:cubicBezTo>
                <a:cubicBezTo>
                  <a:pt x="442" y="338"/>
                  <a:pt x="442" y="338"/>
                  <a:pt x="442" y="338"/>
                </a:cubicBezTo>
                <a:cubicBezTo>
                  <a:pt x="442" y="338"/>
                  <a:pt x="457" y="324"/>
                  <a:pt x="457" y="309"/>
                </a:cubicBezTo>
                <a:lnTo>
                  <a:pt x="442" y="294"/>
                </a:lnTo>
                <a:close/>
                <a:moveTo>
                  <a:pt x="324" y="0"/>
                </a:moveTo>
                <a:lnTo>
                  <a:pt x="324" y="0"/>
                </a:lnTo>
                <a:cubicBezTo>
                  <a:pt x="148" y="0"/>
                  <a:pt x="0" y="147"/>
                  <a:pt x="0" y="309"/>
                </a:cubicBezTo>
                <a:cubicBezTo>
                  <a:pt x="0" y="485"/>
                  <a:pt x="148" y="633"/>
                  <a:pt x="324" y="633"/>
                </a:cubicBezTo>
                <a:cubicBezTo>
                  <a:pt x="486" y="633"/>
                  <a:pt x="633" y="485"/>
                  <a:pt x="633" y="309"/>
                </a:cubicBezTo>
                <a:cubicBezTo>
                  <a:pt x="633" y="147"/>
                  <a:pt x="486" y="0"/>
                  <a:pt x="324" y="0"/>
                </a:cubicBezTo>
                <a:close/>
                <a:moveTo>
                  <a:pt x="324" y="589"/>
                </a:moveTo>
                <a:lnTo>
                  <a:pt x="324" y="589"/>
                </a:lnTo>
                <a:cubicBezTo>
                  <a:pt x="162" y="589"/>
                  <a:pt x="45" y="471"/>
                  <a:pt x="45" y="309"/>
                </a:cubicBezTo>
                <a:cubicBezTo>
                  <a:pt x="45" y="162"/>
                  <a:pt x="162" y="44"/>
                  <a:pt x="324" y="44"/>
                </a:cubicBezTo>
                <a:cubicBezTo>
                  <a:pt x="471" y="44"/>
                  <a:pt x="589" y="162"/>
                  <a:pt x="589" y="309"/>
                </a:cubicBezTo>
                <a:cubicBezTo>
                  <a:pt x="589" y="471"/>
                  <a:pt x="471" y="589"/>
                  <a:pt x="324" y="58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0" name="Freeform 24">
            <a:extLst>
              <a:ext uri="{FF2B5EF4-FFF2-40B4-BE49-F238E27FC236}">
                <a16:creationId xmlns:a16="http://schemas.microsoft.com/office/drawing/2014/main" id="{C0BDE36C-C6D6-024F-B684-2127A528769B}"/>
              </a:ext>
            </a:extLst>
          </p:cNvPr>
          <p:cNvSpPr>
            <a:spLocks noChangeArrowheads="1"/>
          </p:cNvSpPr>
          <p:nvPr userDrawn="1"/>
        </p:nvSpPr>
        <p:spPr bwMode="auto">
          <a:xfrm>
            <a:off x="7788121" y="3102174"/>
            <a:ext cx="274510" cy="274439"/>
          </a:xfrm>
          <a:custGeom>
            <a:avLst/>
            <a:gdLst>
              <a:gd name="T0" fmla="*/ 426 w 634"/>
              <a:gd name="T1" fmla="*/ 294 h 634"/>
              <a:gd name="T2" fmla="*/ 426 w 634"/>
              <a:gd name="T3" fmla="*/ 294 h 634"/>
              <a:gd name="T4" fmla="*/ 338 w 634"/>
              <a:gd name="T5" fmla="*/ 294 h 634"/>
              <a:gd name="T6" fmla="*/ 338 w 634"/>
              <a:gd name="T7" fmla="*/ 191 h 634"/>
              <a:gd name="T8" fmla="*/ 309 w 634"/>
              <a:gd name="T9" fmla="*/ 176 h 634"/>
              <a:gd name="T10" fmla="*/ 294 w 634"/>
              <a:gd name="T11" fmla="*/ 191 h 634"/>
              <a:gd name="T12" fmla="*/ 294 w 634"/>
              <a:gd name="T13" fmla="*/ 294 h 634"/>
              <a:gd name="T14" fmla="*/ 191 w 634"/>
              <a:gd name="T15" fmla="*/ 294 h 634"/>
              <a:gd name="T16" fmla="*/ 176 w 634"/>
              <a:gd name="T17" fmla="*/ 309 h 634"/>
              <a:gd name="T18" fmla="*/ 191 w 634"/>
              <a:gd name="T19" fmla="*/ 338 h 634"/>
              <a:gd name="T20" fmla="*/ 294 w 634"/>
              <a:gd name="T21" fmla="*/ 338 h 634"/>
              <a:gd name="T22" fmla="*/ 294 w 634"/>
              <a:gd name="T23" fmla="*/ 427 h 634"/>
              <a:gd name="T24" fmla="*/ 309 w 634"/>
              <a:gd name="T25" fmla="*/ 456 h 634"/>
              <a:gd name="T26" fmla="*/ 338 w 634"/>
              <a:gd name="T27" fmla="*/ 427 h 634"/>
              <a:gd name="T28" fmla="*/ 338 w 634"/>
              <a:gd name="T29" fmla="*/ 338 h 634"/>
              <a:gd name="T30" fmla="*/ 426 w 634"/>
              <a:gd name="T31" fmla="*/ 338 h 634"/>
              <a:gd name="T32" fmla="*/ 456 w 634"/>
              <a:gd name="T33" fmla="*/ 309 h 634"/>
              <a:gd name="T34" fmla="*/ 426 w 634"/>
              <a:gd name="T35" fmla="*/ 294 h 634"/>
              <a:gd name="T36" fmla="*/ 309 w 634"/>
              <a:gd name="T37" fmla="*/ 0 h 634"/>
              <a:gd name="T38" fmla="*/ 309 w 634"/>
              <a:gd name="T39" fmla="*/ 0 h 634"/>
              <a:gd name="T40" fmla="*/ 0 w 634"/>
              <a:gd name="T41" fmla="*/ 309 h 634"/>
              <a:gd name="T42" fmla="*/ 309 w 634"/>
              <a:gd name="T43" fmla="*/ 633 h 634"/>
              <a:gd name="T44" fmla="*/ 633 w 634"/>
              <a:gd name="T45" fmla="*/ 309 h 634"/>
              <a:gd name="T46" fmla="*/ 309 w 634"/>
              <a:gd name="T47" fmla="*/ 0 h 634"/>
              <a:gd name="T48" fmla="*/ 309 w 634"/>
              <a:gd name="T49" fmla="*/ 589 h 634"/>
              <a:gd name="T50" fmla="*/ 309 w 634"/>
              <a:gd name="T51" fmla="*/ 589 h 634"/>
              <a:gd name="T52" fmla="*/ 44 w 634"/>
              <a:gd name="T53" fmla="*/ 309 h 634"/>
              <a:gd name="T54" fmla="*/ 309 w 634"/>
              <a:gd name="T55" fmla="*/ 44 h 634"/>
              <a:gd name="T56" fmla="*/ 588 w 634"/>
              <a:gd name="T57" fmla="*/ 309 h 634"/>
              <a:gd name="T58" fmla="*/ 309 w 634"/>
              <a:gd name="T59"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4" h="634">
                <a:moveTo>
                  <a:pt x="426" y="294"/>
                </a:moveTo>
                <a:lnTo>
                  <a:pt x="426" y="294"/>
                </a:lnTo>
                <a:cubicBezTo>
                  <a:pt x="338" y="294"/>
                  <a:pt x="338" y="294"/>
                  <a:pt x="338" y="294"/>
                </a:cubicBezTo>
                <a:cubicBezTo>
                  <a:pt x="338" y="191"/>
                  <a:pt x="338" y="191"/>
                  <a:pt x="338" y="191"/>
                </a:cubicBezTo>
                <a:cubicBezTo>
                  <a:pt x="338" y="191"/>
                  <a:pt x="324" y="176"/>
                  <a:pt x="309" y="176"/>
                </a:cubicBezTo>
                <a:lnTo>
                  <a:pt x="294" y="191"/>
                </a:lnTo>
                <a:cubicBezTo>
                  <a:pt x="294" y="294"/>
                  <a:pt x="294" y="294"/>
                  <a:pt x="294" y="294"/>
                </a:cubicBezTo>
                <a:cubicBezTo>
                  <a:pt x="191" y="294"/>
                  <a:pt x="191" y="294"/>
                  <a:pt x="191" y="294"/>
                </a:cubicBezTo>
                <a:lnTo>
                  <a:pt x="176" y="309"/>
                </a:lnTo>
                <a:cubicBezTo>
                  <a:pt x="176" y="324"/>
                  <a:pt x="191" y="338"/>
                  <a:pt x="191" y="338"/>
                </a:cubicBezTo>
                <a:cubicBezTo>
                  <a:pt x="294" y="338"/>
                  <a:pt x="294" y="338"/>
                  <a:pt x="294" y="338"/>
                </a:cubicBezTo>
                <a:cubicBezTo>
                  <a:pt x="294" y="427"/>
                  <a:pt x="294" y="427"/>
                  <a:pt x="294" y="427"/>
                </a:cubicBezTo>
                <a:cubicBezTo>
                  <a:pt x="294" y="442"/>
                  <a:pt x="309" y="456"/>
                  <a:pt x="309" y="456"/>
                </a:cubicBezTo>
                <a:cubicBezTo>
                  <a:pt x="324" y="456"/>
                  <a:pt x="338" y="442"/>
                  <a:pt x="338" y="427"/>
                </a:cubicBezTo>
                <a:cubicBezTo>
                  <a:pt x="338" y="338"/>
                  <a:pt x="338" y="338"/>
                  <a:pt x="338" y="338"/>
                </a:cubicBezTo>
                <a:cubicBezTo>
                  <a:pt x="426" y="338"/>
                  <a:pt x="426" y="338"/>
                  <a:pt x="426" y="338"/>
                </a:cubicBezTo>
                <a:cubicBezTo>
                  <a:pt x="442" y="338"/>
                  <a:pt x="456" y="324"/>
                  <a:pt x="456" y="309"/>
                </a:cubicBezTo>
                <a:cubicBezTo>
                  <a:pt x="456" y="309"/>
                  <a:pt x="442" y="294"/>
                  <a:pt x="426" y="294"/>
                </a:cubicBez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1" name="Freeform 25">
            <a:extLst>
              <a:ext uri="{FF2B5EF4-FFF2-40B4-BE49-F238E27FC236}">
                <a16:creationId xmlns:a16="http://schemas.microsoft.com/office/drawing/2014/main" id="{D1CC690F-3A21-7D48-9AFD-A17C96E90AA0}"/>
              </a:ext>
            </a:extLst>
          </p:cNvPr>
          <p:cNvSpPr>
            <a:spLocks noChangeArrowheads="1"/>
          </p:cNvSpPr>
          <p:nvPr userDrawn="1"/>
        </p:nvSpPr>
        <p:spPr bwMode="auto">
          <a:xfrm>
            <a:off x="7349857" y="3102174"/>
            <a:ext cx="266769" cy="274439"/>
          </a:xfrm>
          <a:custGeom>
            <a:avLst/>
            <a:gdLst>
              <a:gd name="T0" fmla="*/ 412 w 619"/>
              <a:gd name="T1" fmla="*/ 309 h 634"/>
              <a:gd name="T2" fmla="*/ 412 w 619"/>
              <a:gd name="T3" fmla="*/ 309 h 634"/>
              <a:gd name="T4" fmla="*/ 324 w 619"/>
              <a:gd name="T5" fmla="*/ 383 h 634"/>
              <a:gd name="T6" fmla="*/ 324 w 619"/>
              <a:gd name="T7" fmla="*/ 176 h 634"/>
              <a:gd name="T8" fmla="*/ 309 w 619"/>
              <a:gd name="T9" fmla="*/ 162 h 634"/>
              <a:gd name="T10" fmla="*/ 294 w 619"/>
              <a:gd name="T11" fmla="*/ 176 h 634"/>
              <a:gd name="T12" fmla="*/ 294 w 619"/>
              <a:gd name="T13" fmla="*/ 383 h 634"/>
              <a:gd name="T14" fmla="*/ 206 w 619"/>
              <a:gd name="T15" fmla="*/ 309 h 634"/>
              <a:gd name="T16" fmla="*/ 177 w 619"/>
              <a:gd name="T17" fmla="*/ 309 h 634"/>
              <a:gd name="T18" fmla="*/ 177 w 619"/>
              <a:gd name="T19" fmla="*/ 338 h 634"/>
              <a:gd name="T20" fmla="*/ 294 w 619"/>
              <a:gd name="T21" fmla="*/ 442 h 634"/>
              <a:gd name="T22" fmla="*/ 309 w 619"/>
              <a:gd name="T23" fmla="*/ 442 h 634"/>
              <a:gd name="T24" fmla="*/ 324 w 619"/>
              <a:gd name="T25" fmla="*/ 442 h 634"/>
              <a:gd name="T26" fmla="*/ 441 w 619"/>
              <a:gd name="T27" fmla="*/ 338 h 634"/>
              <a:gd name="T28" fmla="*/ 441 w 619"/>
              <a:gd name="T29" fmla="*/ 309 h 634"/>
              <a:gd name="T30" fmla="*/ 412 w 619"/>
              <a:gd name="T31" fmla="*/ 309 h 634"/>
              <a:gd name="T32" fmla="*/ 309 w 619"/>
              <a:gd name="T33" fmla="*/ 0 h 634"/>
              <a:gd name="T34" fmla="*/ 309 w 619"/>
              <a:gd name="T35" fmla="*/ 0 h 634"/>
              <a:gd name="T36" fmla="*/ 0 w 619"/>
              <a:gd name="T37" fmla="*/ 309 h 634"/>
              <a:gd name="T38" fmla="*/ 309 w 619"/>
              <a:gd name="T39" fmla="*/ 633 h 634"/>
              <a:gd name="T40" fmla="*/ 618 w 619"/>
              <a:gd name="T41" fmla="*/ 309 h 634"/>
              <a:gd name="T42" fmla="*/ 309 w 619"/>
              <a:gd name="T43" fmla="*/ 0 h 634"/>
              <a:gd name="T44" fmla="*/ 309 w 619"/>
              <a:gd name="T45" fmla="*/ 589 h 634"/>
              <a:gd name="T46" fmla="*/ 309 w 619"/>
              <a:gd name="T47" fmla="*/ 589 h 634"/>
              <a:gd name="T48" fmla="*/ 29 w 619"/>
              <a:gd name="T49" fmla="*/ 309 h 634"/>
              <a:gd name="T50" fmla="*/ 309 w 619"/>
              <a:gd name="T51" fmla="*/ 44 h 634"/>
              <a:gd name="T52" fmla="*/ 589 w 619"/>
              <a:gd name="T53" fmla="*/ 309 h 634"/>
              <a:gd name="T54" fmla="*/ 309 w 619"/>
              <a:gd name="T55"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9" h="634">
                <a:moveTo>
                  <a:pt x="412" y="309"/>
                </a:moveTo>
                <a:lnTo>
                  <a:pt x="412" y="309"/>
                </a:lnTo>
                <a:cubicBezTo>
                  <a:pt x="324" y="383"/>
                  <a:pt x="324" y="383"/>
                  <a:pt x="324" y="383"/>
                </a:cubicBezTo>
                <a:cubicBezTo>
                  <a:pt x="324" y="176"/>
                  <a:pt x="324" y="176"/>
                  <a:pt x="324" y="176"/>
                </a:cubicBezTo>
                <a:cubicBezTo>
                  <a:pt x="324" y="162"/>
                  <a:pt x="324" y="162"/>
                  <a:pt x="309" y="162"/>
                </a:cubicBezTo>
                <a:cubicBezTo>
                  <a:pt x="294" y="162"/>
                  <a:pt x="294" y="162"/>
                  <a:pt x="294" y="176"/>
                </a:cubicBezTo>
                <a:cubicBezTo>
                  <a:pt x="294" y="383"/>
                  <a:pt x="294" y="383"/>
                  <a:pt x="294" y="383"/>
                </a:cubicBezTo>
                <a:cubicBezTo>
                  <a:pt x="206" y="309"/>
                  <a:pt x="206" y="309"/>
                  <a:pt x="206" y="309"/>
                </a:cubicBezTo>
                <a:cubicBezTo>
                  <a:pt x="206" y="294"/>
                  <a:pt x="191" y="294"/>
                  <a:pt x="177" y="309"/>
                </a:cubicBezTo>
                <a:cubicBezTo>
                  <a:pt x="177" y="309"/>
                  <a:pt x="177" y="324"/>
                  <a:pt x="177" y="338"/>
                </a:cubicBezTo>
                <a:cubicBezTo>
                  <a:pt x="294" y="442"/>
                  <a:pt x="294" y="442"/>
                  <a:pt x="294" y="442"/>
                </a:cubicBezTo>
                <a:lnTo>
                  <a:pt x="309" y="442"/>
                </a:lnTo>
                <a:lnTo>
                  <a:pt x="324" y="442"/>
                </a:lnTo>
                <a:cubicBezTo>
                  <a:pt x="441" y="338"/>
                  <a:pt x="441" y="338"/>
                  <a:pt x="441" y="338"/>
                </a:cubicBezTo>
                <a:cubicBezTo>
                  <a:pt x="441" y="324"/>
                  <a:pt x="441" y="309"/>
                  <a:pt x="441" y="309"/>
                </a:cubicBezTo>
                <a:cubicBezTo>
                  <a:pt x="427" y="294"/>
                  <a:pt x="412" y="294"/>
                  <a:pt x="412" y="309"/>
                </a:cubicBez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6" y="44"/>
                  <a:pt x="589" y="162"/>
                  <a:pt x="589" y="309"/>
                </a:cubicBezTo>
                <a:cubicBezTo>
                  <a:pt x="589" y="471"/>
                  <a:pt x="456" y="589"/>
                  <a:pt x="309" y="58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2" name="Freeform 26">
            <a:extLst>
              <a:ext uri="{FF2B5EF4-FFF2-40B4-BE49-F238E27FC236}">
                <a16:creationId xmlns:a16="http://schemas.microsoft.com/office/drawing/2014/main" id="{4D33EE9E-5B7D-A346-BC7C-6874DAEC926F}"/>
              </a:ext>
            </a:extLst>
          </p:cNvPr>
          <p:cNvSpPr>
            <a:spLocks noChangeArrowheads="1"/>
          </p:cNvSpPr>
          <p:nvPr userDrawn="1"/>
        </p:nvSpPr>
        <p:spPr bwMode="auto">
          <a:xfrm>
            <a:off x="6903851" y="3102174"/>
            <a:ext cx="275106" cy="274439"/>
          </a:xfrm>
          <a:custGeom>
            <a:avLst/>
            <a:gdLst>
              <a:gd name="T0" fmla="*/ 339 w 634"/>
              <a:gd name="T1" fmla="*/ 191 h 634"/>
              <a:gd name="T2" fmla="*/ 339 w 634"/>
              <a:gd name="T3" fmla="*/ 191 h 634"/>
              <a:gd name="T4" fmla="*/ 324 w 634"/>
              <a:gd name="T5" fmla="*/ 176 h 634"/>
              <a:gd name="T6" fmla="*/ 295 w 634"/>
              <a:gd name="T7" fmla="*/ 191 h 634"/>
              <a:gd name="T8" fmla="*/ 192 w 634"/>
              <a:gd name="T9" fmla="*/ 294 h 634"/>
              <a:gd name="T10" fmla="*/ 192 w 634"/>
              <a:gd name="T11" fmla="*/ 324 h 634"/>
              <a:gd name="T12" fmla="*/ 221 w 634"/>
              <a:gd name="T13" fmla="*/ 324 h 634"/>
              <a:gd name="T14" fmla="*/ 295 w 634"/>
              <a:gd name="T15" fmla="*/ 250 h 634"/>
              <a:gd name="T16" fmla="*/ 295 w 634"/>
              <a:gd name="T17" fmla="*/ 456 h 634"/>
              <a:gd name="T18" fmla="*/ 324 w 634"/>
              <a:gd name="T19" fmla="*/ 471 h 634"/>
              <a:gd name="T20" fmla="*/ 339 w 634"/>
              <a:gd name="T21" fmla="*/ 456 h 634"/>
              <a:gd name="T22" fmla="*/ 339 w 634"/>
              <a:gd name="T23" fmla="*/ 250 h 634"/>
              <a:gd name="T24" fmla="*/ 412 w 634"/>
              <a:gd name="T25" fmla="*/ 324 h 634"/>
              <a:gd name="T26" fmla="*/ 442 w 634"/>
              <a:gd name="T27" fmla="*/ 324 h 634"/>
              <a:gd name="T28" fmla="*/ 442 w 634"/>
              <a:gd name="T29" fmla="*/ 294 h 634"/>
              <a:gd name="T30" fmla="*/ 339 w 634"/>
              <a:gd name="T31" fmla="*/ 191 h 634"/>
              <a:gd name="T32" fmla="*/ 324 w 634"/>
              <a:gd name="T33" fmla="*/ 0 h 634"/>
              <a:gd name="T34" fmla="*/ 324 w 634"/>
              <a:gd name="T35" fmla="*/ 0 h 634"/>
              <a:gd name="T36" fmla="*/ 0 w 634"/>
              <a:gd name="T37" fmla="*/ 309 h 634"/>
              <a:gd name="T38" fmla="*/ 324 w 634"/>
              <a:gd name="T39" fmla="*/ 633 h 634"/>
              <a:gd name="T40" fmla="*/ 633 w 634"/>
              <a:gd name="T41" fmla="*/ 309 h 634"/>
              <a:gd name="T42" fmla="*/ 324 w 634"/>
              <a:gd name="T43" fmla="*/ 0 h 634"/>
              <a:gd name="T44" fmla="*/ 324 w 634"/>
              <a:gd name="T45" fmla="*/ 589 h 634"/>
              <a:gd name="T46" fmla="*/ 324 w 634"/>
              <a:gd name="T47" fmla="*/ 589 h 634"/>
              <a:gd name="T48" fmla="*/ 45 w 634"/>
              <a:gd name="T49" fmla="*/ 309 h 634"/>
              <a:gd name="T50" fmla="*/ 324 w 634"/>
              <a:gd name="T51" fmla="*/ 44 h 634"/>
              <a:gd name="T52" fmla="*/ 589 w 634"/>
              <a:gd name="T53" fmla="*/ 309 h 634"/>
              <a:gd name="T54" fmla="*/ 324 w 634"/>
              <a:gd name="T55"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34">
                <a:moveTo>
                  <a:pt x="339" y="191"/>
                </a:moveTo>
                <a:lnTo>
                  <a:pt x="339" y="191"/>
                </a:lnTo>
                <a:cubicBezTo>
                  <a:pt x="339" y="176"/>
                  <a:pt x="324" y="176"/>
                  <a:pt x="324" y="176"/>
                </a:cubicBezTo>
                <a:cubicBezTo>
                  <a:pt x="310" y="176"/>
                  <a:pt x="310" y="176"/>
                  <a:pt x="295" y="191"/>
                </a:cubicBezTo>
                <a:cubicBezTo>
                  <a:pt x="192" y="294"/>
                  <a:pt x="192" y="294"/>
                  <a:pt x="192" y="294"/>
                </a:cubicBezTo>
                <a:cubicBezTo>
                  <a:pt x="177" y="309"/>
                  <a:pt x="177" y="324"/>
                  <a:pt x="192" y="324"/>
                </a:cubicBezTo>
                <a:cubicBezTo>
                  <a:pt x="192" y="338"/>
                  <a:pt x="207" y="338"/>
                  <a:pt x="221" y="324"/>
                </a:cubicBezTo>
                <a:cubicBezTo>
                  <a:pt x="295" y="250"/>
                  <a:pt x="295" y="250"/>
                  <a:pt x="295" y="250"/>
                </a:cubicBezTo>
                <a:cubicBezTo>
                  <a:pt x="295" y="456"/>
                  <a:pt x="295" y="456"/>
                  <a:pt x="295" y="456"/>
                </a:cubicBezTo>
                <a:cubicBezTo>
                  <a:pt x="295" y="456"/>
                  <a:pt x="310" y="471"/>
                  <a:pt x="324" y="471"/>
                </a:cubicBezTo>
                <a:lnTo>
                  <a:pt x="339" y="456"/>
                </a:lnTo>
                <a:cubicBezTo>
                  <a:pt x="339" y="250"/>
                  <a:pt x="339" y="250"/>
                  <a:pt x="339" y="250"/>
                </a:cubicBezTo>
                <a:cubicBezTo>
                  <a:pt x="412" y="324"/>
                  <a:pt x="412" y="324"/>
                  <a:pt x="412" y="324"/>
                </a:cubicBezTo>
                <a:cubicBezTo>
                  <a:pt x="428" y="338"/>
                  <a:pt x="442" y="338"/>
                  <a:pt x="442" y="324"/>
                </a:cubicBezTo>
                <a:cubicBezTo>
                  <a:pt x="457" y="324"/>
                  <a:pt x="457" y="309"/>
                  <a:pt x="442" y="294"/>
                </a:cubicBezTo>
                <a:lnTo>
                  <a:pt x="339" y="191"/>
                </a:lnTo>
                <a:close/>
                <a:moveTo>
                  <a:pt x="324" y="0"/>
                </a:moveTo>
                <a:lnTo>
                  <a:pt x="324" y="0"/>
                </a:lnTo>
                <a:cubicBezTo>
                  <a:pt x="148" y="0"/>
                  <a:pt x="0" y="147"/>
                  <a:pt x="0" y="309"/>
                </a:cubicBezTo>
                <a:cubicBezTo>
                  <a:pt x="0" y="485"/>
                  <a:pt x="148" y="633"/>
                  <a:pt x="324" y="633"/>
                </a:cubicBezTo>
                <a:cubicBezTo>
                  <a:pt x="486" y="633"/>
                  <a:pt x="633" y="485"/>
                  <a:pt x="633" y="309"/>
                </a:cubicBezTo>
                <a:cubicBezTo>
                  <a:pt x="633" y="147"/>
                  <a:pt x="486" y="0"/>
                  <a:pt x="324" y="0"/>
                </a:cubicBezTo>
                <a:close/>
                <a:moveTo>
                  <a:pt x="324" y="589"/>
                </a:moveTo>
                <a:lnTo>
                  <a:pt x="324" y="589"/>
                </a:lnTo>
                <a:cubicBezTo>
                  <a:pt x="162" y="589"/>
                  <a:pt x="45" y="471"/>
                  <a:pt x="45" y="309"/>
                </a:cubicBezTo>
                <a:cubicBezTo>
                  <a:pt x="45" y="162"/>
                  <a:pt x="162" y="44"/>
                  <a:pt x="324" y="44"/>
                </a:cubicBezTo>
                <a:cubicBezTo>
                  <a:pt x="471" y="44"/>
                  <a:pt x="589" y="162"/>
                  <a:pt x="589" y="309"/>
                </a:cubicBezTo>
                <a:cubicBezTo>
                  <a:pt x="589" y="471"/>
                  <a:pt x="471" y="589"/>
                  <a:pt x="324" y="58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3" name="Freeform 27">
            <a:extLst>
              <a:ext uri="{FF2B5EF4-FFF2-40B4-BE49-F238E27FC236}">
                <a16:creationId xmlns:a16="http://schemas.microsoft.com/office/drawing/2014/main" id="{A693A502-E0BB-5846-BD95-881F9EAA32A3}"/>
              </a:ext>
            </a:extLst>
          </p:cNvPr>
          <p:cNvSpPr>
            <a:spLocks noChangeArrowheads="1"/>
          </p:cNvSpPr>
          <p:nvPr userDrawn="1"/>
        </p:nvSpPr>
        <p:spPr bwMode="auto">
          <a:xfrm>
            <a:off x="6464396" y="3102174"/>
            <a:ext cx="274511" cy="274439"/>
          </a:xfrm>
          <a:custGeom>
            <a:avLst/>
            <a:gdLst>
              <a:gd name="T0" fmla="*/ 441 w 634"/>
              <a:gd name="T1" fmla="*/ 294 h 634"/>
              <a:gd name="T2" fmla="*/ 441 w 634"/>
              <a:gd name="T3" fmla="*/ 294 h 634"/>
              <a:gd name="T4" fmla="*/ 338 w 634"/>
              <a:gd name="T5" fmla="*/ 191 h 634"/>
              <a:gd name="T6" fmla="*/ 309 w 634"/>
              <a:gd name="T7" fmla="*/ 191 h 634"/>
              <a:gd name="T8" fmla="*/ 309 w 634"/>
              <a:gd name="T9" fmla="*/ 221 h 634"/>
              <a:gd name="T10" fmla="*/ 383 w 634"/>
              <a:gd name="T11" fmla="*/ 294 h 634"/>
              <a:gd name="T12" fmla="*/ 176 w 634"/>
              <a:gd name="T13" fmla="*/ 294 h 634"/>
              <a:gd name="T14" fmla="*/ 162 w 634"/>
              <a:gd name="T15" fmla="*/ 309 h 634"/>
              <a:gd name="T16" fmla="*/ 176 w 634"/>
              <a:gd name="T17" fmla="*/ 338 h 634"/>
              <a:gd name="T18" fmla="*/ 383 w 634"/>
              <a:gd name="T19" fmla="*/ 338 h 634"/>
              <a:gd name="T20" fmla="*/ 309 w 634"/>
              <a:gd name="T21" fmla="*/ 412 h 634"/>
              <a:gd name="T22" fmla="*/ 309 w 634"/>
              <a:gd name="T23" fmla="*/ 442 h 634"/>
              <a:gd name="T24" fmla="*/ 338 w 634"/>
              <a:gd name="T25" fmla="*/ 442 h 634"/>
              <a:gd name="T26" fmla="*/ 441 w 634"/>
              <a:gd name="T27" fmla="*/ 338 h 634"/>
              <a:gd name="T28" fmla="*/ 441 w 634"/>
              <a:gd name="T29" fmla="*/ 309 h 634"/>
              <a:gd name="T30" fmla="*/ 441 w 634"/>
              <a:gd name="T31" fmla="*/ 294 h 634"/>
              <a:gd name="T32" fmla="*/ 309 w 634"/>
              <a:gd name="T33" fmla="*/ 0 h 634"/>
              <a:gd name="T34" fmla="*/ 309 w 634"/>
              <a:gd name="T35" fmla="*/ 0 h 634"/>
              <a:gd name="T36" fmla="*/ 0 w 634"/>
              <a:gd name="T37" fmla="*/ 309 h 634"/>
              <a:gd name="T38" fmla="*/ 309 w 634"/>
              <a:gd name="T39" fmla="*/ 633 h 634"/>
              <a:gd name="T40" fmla="*/ 633 w 634"/>
              <a:gd name="T41" fmla="*/ 309 h 634"/>
              <a:gd name="T42" fmla="*/ 309 w 634"/>
              <a:gd name="T43" fmla="*/ 0 h 634"/>
              <a:gd name="T44" fmla="*/ 309 w 634"/>
              <a:gd name="T45" fmla="*/ 589 h 634"/>
              <a:gd name="T46" fmla="*/ 309 w 634"/>
              <a:gd name="T47" fmla="*/ 589 h 634"/>
              <a:gd name="T48" fmla="*/ 44 w 634"/>
              <a:gd name="T49" fmla="*/ 309 h 634"/>
              <a:gd name="T50" fmla="*/ 309 w 634"/>
              <a:gd name="T51" fmla="*/ 44 h 634"/>
              <a:gd name="T52" fmla="*/ 588 w 634"/>
              <a:gd name="T53" fmla="*/ 309 h 634"/>
              <a:gd name="T54" fmla="*/ 309 w 634"/>
              <a:gd name="T55"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34">
                <a:moveTo>
                  <a:pt x="441" y="294"/>
                </a:moveTo>
                <a:lnTo>
                  <a:pt x="441" y="294"/>
                </a:lnTo>
                <a:cubicBezTo>
                  <a:pt x="338" y="191"/>
                  <a:pt x="338" y="191"/>
                  <a:pt x="338" y="191"/>
                </a:cubicBezTo>
                <a:cubicBezTo>
                  <a:pt x="324" y="176"/>
                  <a:pt x="309" y="176"/>
                  <a:pt x="309" y="191"/>
                </a:cubicBezTo>
                <a:cubicBezTo>
                  <a:pt x="294" y="191"/>
                  <a:pt x="294" y="206"/>
                  <a:pt x="309" y="221"/>
                </a:cubicBezTo>
                <a:cubicBezTo>
                  <a:pt x="383" y="294"/>
                  <a:pt x="383" y="294"/>
                  <a:pt x="383" y="294"/>
                </a:cubicBezTo>
                <a:cubicBezTo>
                  <a:pt x="176" y="294"/>
                  <a:pt x="176" y="294"/>
                  <a:pt x="176" y="294"/>
                </a:cubicBezTo>
                <a:cubicBezTo>
                  <a:pt x="162" y="294"/>
                  <a:pt x="162" y="309"/>
                  <a:pt x="162" y="309"/>
                </a:cubicBezTo>
                <a:cubicBezTo>
                  <a:pt x="162" y="324"/>
                  <a:pt x="162" y="338"/>
                  <a:pt x="176" y="338"/>
                </a:cubicBezTo>
                <a:cubicBezTo>
                  <a:pt x="383" y="338"/>
                  <a:pt x="383" y="338"/>
                  <a:pt x="383" y="338"/>
                </a:cubicBezTo>
                <a:cubicBezTo>
                  <a:pt x="309" y="412"/>
                  <a:pt x="309" y="412"/>
                  <a:pt x="309" y="412"/>
                </a:cubicBezTo>
                <a:cubicBezTo>
                  <a:pt x="294" y="427"/>
                  <a:pt x="294" y="442"/>
                  <a:pt x="309" y="442"/>
                </a:cubicBezTo>
                <a:cubicBezTo>
                  <a:pt x="309" y="456"/>
                  <a:pt x="324" y="456"/>
                  <a:pt x="338" y="442"/>
                </a:cubicBezTo>
                <a:cubicBezTo>
                  <a:pt x="441" y="338"/>
                  <a:pt x="441" y="338"/>
                  <a:pt x="441" y="338"/>
                </a:cubicBezTo>
                <a:cubicBezTo>
                  <a:pt x="441" y="324"/>
                  <a:pt x="441" y="324"/>
                  <a:pt x="441" y="309"/>
                </a:cubicBezTo>
                <a:lnTo>
                  <a:pt x="441" y="294"/>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4" name="Freeform 28">
            <a:extLst>
              <a:ext uri="{FF2B5EF4-FFF2-40B4-BE49-F238E27FC236}">
                <a16:creationId xmlns:a16="http://schemas.microsoft.com/office/drawing/2014/main" id="{EC2DFF50-2FB9-5944-BB20-1CF66FB75D26}"/>
              </a:ext>
            </a:extLst>
          </p:cNvPr>
          <p:cNvSpPr>
            <a:spLocks noChangeArrowheads="1"/>
          </p:cNvSpPr>
          <p:nvPr userDrawn="1"/>
        </p:nvSpPr>
        <p:spPr bwMode="auto">
          <a:xfrm>
            <a:off x="6026132" y="3102174"/>
            <a:ext cx="266769" cy="274439"/>
          </a:xfrm>
          <a:custGeom>
            <a:avLst/>
            <a:gdLst>
              <a:gd name="T0" fmla="*/ 309 w 619"/>
              <a:gd name="T1" fmla="*/ 0 h 634"/>
              <a:gd name="T2" fmla="*/ 309 w 619"/>
              <a:gd name="T3" fmla="*/ 0 h 634"/>
              <a:gd name="T4" fmla="*/ 0 w 619"/>
              <a:gd name="T5" fmla="*/ 309 h 634"/>
              <a:gd name="T6" fmla="*/ 309 w 619"/>
              <a:gd name="T7" fmla="*/ 633 h 634"/>
              <a:gd name="T8" fmla="*/ 618 w 619"/>
              <a:gd name="T9" fmla="*/ 309 h 634"/>
              <a:gd name="T10" fmla="*/ 309 w 619"/>
              <a:gd name="T11" fmla="*/ 0 h 634"/>
              <a:gd name="T12" fmla="*/ 309 w 619"/>
              <a:gd name="T13" fmla="*/ 589 h 634"/>
              <a:gd name="T14" fmla="*/ 309 w 619"/>
              <a:gd name="T15" fmla="*/ 589 h 634"/>
              <a:gd name="T16" fmla="*/ 29 w 619"/>
              <a:gd name="T17" fmla="*/ 309 h 634"/>
              <a:gd name="T18" fmla="*/ 309 w 619"/>
              <a:gd name="T19" fmla="*/ 44 h 634"/>
              <a:gd name="T20" fmla="*/ 589 w 619"/>
              <a:gd name="T21" fmla="*/ 309 h 634"/>
              <a:gd name="T22" fmla="*/ 309 w 619"/>
              <a:gd name="T23" fmla="*/ 589 h 634"/>
              <a:gd name="T24" fmla="*/ 441 w 619"/>
              <a:gd name="T25" fmla="*/ 294 h 634"/>
              <a:gd name="T26" fmla="*/ 441 w 619"/>
              <a:gd name="T27" fmla="*/ 294 h 634"/>
              <a:gd name="T28" fmla="*/ 235 w 619"/>
              <a:gd name="T29" fmla="*/ 294 h 634"/>
              <a:gd name="T30" fmla="*/ 324 w 619"/>
              <a:gd name="T31" fmla="*/ 221 h 634"/>
              <a:gd name="T32" fmla="*/ 324 w 619"/>
              <a:gd name="T33" fmla="*/ 191 h 634"/>
              <a:gd name="T34" fmla="*/ 294 w 619"/>
              <a:gd name="T35" fmla="*/ 191 h 634"/>
              <a:gd name="T36" fmla="*/ 177 w 619"/>
              <a:gd name="T37" fmla="*/ 294 h 634"/>
              <a:gd name="T38" fmla="*/ 177 w 619"/>
              <a:gd name="T39" fmla="*/ 309 h 634"/>
              <a:gd name="T40" fmla="*/ 177 w 619"/>
              <a:gd name="T41" fmla="*/ 338 h 634"/>
              <a:gd name="T42" fmla="*/ 294 w 619"/>
              <a:gd name="T43" fmla="*/ 442 h 634"/>
              <a:gd name="T44" fmla="*/ 324 w 619"/>
              <a:gd name="T45" fmla="*/ 442 h 634"/>
              <a:gd name="T46" fmla="*/ 324 w 619"/>
              <a:gd name="T47" fmla="*/ 412 h 634"/>
              <a:gd name="T48" fmla="*/ 235 w 619"/>
              <a:gd name="T49" fmla="*/ 338 h 634"/>
              <a:gd name="T50" fmla="*/ 441 w 619"/>
              <a:gd name="T51" fmla="*/ 338 h 634"/>
              <a:gd name="T52" fmla="*/ 471 w 619"/>
              <a:gd name="T53" fmla="*/ 309 h 634"/>
              <a:gd name="T54" fmla="*/ 441 w 619"/>
              <a:gd name="T55" fmla="*/ 29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9" h="634">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6" y="44"/>
                  <a:pt x="589" y="162"/>
                  <a:pt x="589" y="309"/>
                </a:cubicBezTo>
                <a:cubicBezTo>
                  <a:pt x="589" y="471"/>
                  <a:pt x="456" y="589"/>
                  <a:pt x="309" y="589"/>
                </a:cubicBezTo>
                <a:close/>
                <a:moveTo>
                  <a:pt x="441" y="294"/>
                </a:moveTo>
                <a:lnTo>
                  <a:pt x="441" y="294"/>
                </a:lnTo>
                <a:cubicBezTo>
                  <a:pt x="235" y="294"/>
                  <a:pt x="235" y="294"/>
                  <a:pt x="235" y="294"/>
                </a:cubicBezTo>
                <a:cubicBezTo>
                  <a:pt x="324" y="221"/>
                  <a:pt x="324" y="221"/>
                  <a:pt x="324" y="221"/>
                </a:cubicBezTo>
                <a:cubicBezTo>
                  <a:pt x="324" y="206"/>
                  <a:pt x="324" y="191"/>
                  <a:pt x="324" y="191"/>
                </a:cubicBezTo>
                <a:cubicBezTo>
                  <a:pt x="309" y="176"/>
                  <a:pt x="294" y="176"/>
                  <a:pt x="294" y="191"/>
                </a:cubicBezTo>
                <a:cubicBezTo>
                  <a:pt x="177" y="294"/>
                  <a:pt x="177" y="294"/>
                  <a:pt x="177" y="294"/>
                </a:cubicBezTo>
                <a:lnTo>
                  <a:pt x="177" y="309"/>
                </a:lnTo>
                <a:cubicBezTo>
                  <a:pt x="177" y="324"/>
                  <a:pt x="177" y="324"/>
                  <a:pt x="177" y="338"/>
                </a:cubicBezTo>
                <a:cubicBezTo>
                  <a:pt x="294" y="442"/>
                  <a:pt x="294" y="442"/>
                  <a:pt x="294" y="442"/>
                </a:cubicBezTo>
                <a:cubicBezTo>
                  <a:pt x="294" y="456"/>
                  <a:pt x="309" y="456"/>
                  <a:pt x="324" y="442"/>
                </a:cubicBezTo>
                <a:cubicBezTo>
                  <a:pt x="324" y="442"/>
                  <a:pt x="324" y="427"/>
                  <a:pt x="324" y="412"/>
                </a:cubicBezTo>
                <a:cubicBezTo>
                  <a:pt x="235" y="338"/>
                  <a:pt x="235" y="338"/>
                  <a:pt x="235" y="338"/>
                </a:cubicBezTo>
                <a:cubicBezTo>
                  <a:pt x="441" y="338"/>
                  <a:pt x="441" y="338"/>
                  <a:pt x="441" y="338"/>
                </a:cubicBezTo>
                <a:cubicBezTo>
                  <a:pt x="456" y="338"/>
                  <a:pt x="471" y="324"/>
                  <a:pt x="471" y="309"/>
                </a:cubicBezTo>
                <a:cubicBezTo>
                  <a:pt x="471" y="309"/>
                  <a:pt x="456" y="294"/>
                  <a:pt x="441" y="29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5" name="Freeform 29">
            <a:extLst>
              <a:ext uri="{FF2B5EF4-FFF2-40B4-BE49-F238E27FC236}">
                <a16:creationId xmlns:a16="http://schemas.microsoft.com/office/drawing/2014/main" id="{6666F6D4-7FEC-E449-8F22-47D4207B3F0E}"/>
              </a:ext>
            </a:extLst>
          </p:cNvPr>
          <p:cNvSpPr>
            <a:spLocks noChangeArrowheads="1"/>
          </p:cNvSpPr>
          <p:nvPr userDrawn="1"/>
        </p:nvSpPr>
        <p:spPr bwMode="auto">
          <a:xfrm>
            <a:off x="5580127" y="3102174"/>
            <a:ext cx="274510" cy="274439"/>
          </a:xfrm>
          <a:custGeom>
            <a:avLst/>
            <a:gdLst>
              <a:gd name="T0" fmla="*/ 324 w 634"/>
              <a:gd name="T1" fmla="*/ 0 h 634"/>
              <a:gd name="T2" fmla="*/ 324 w 634"/>
              <a:gd name="T3" fmla="*/ 0 h 634"/>
              <a:gd name="T4" fmla="*/ 0 w 634"/>
              <a:gd name="T5" fmla="*/ 309 h 634"/>
              <a:gd name="T6" fmla="*/ 324 w 634"/>
              <a:gd name="T7" fmla="*/ 633 h 634"/>
              <a:gd name="T8" fmla="*/ 633 w 634"/>
              <a:gd name="T9" fmla="*/ 309 h 634"/>
              <a:gd name="T10" fmla="*/ 324 w 634"/>
              <a:gd name="T11" fmla="*/ 0 h 634"/>
              <a:gd name="T12" fmla="*/ 324 w 634"/>
              <a:gd name="T13" fmla="*/ 589 h 634"/>
              <a:gd name="T14" fmla="*/ 324 w 634"/>
              <a:gd name="T15" fmla="*/ 589 h 634"/>
              <a:gd name="T16" fmla="*/ 44 w 634"/>
              <a:gd name="T17" fmla="*/ 309 h 634"/>
              <a:gd name="T18" fmla="*/ 324 w 634"/>
              <a:gd name="T19" fmla="*/ 44 h 634"/>
              <a:gd name="T20" fmla="*/ 589 w 634"/>
              <a:gd name="T21" fmla="*/ 309 h 634"/>
              <a:gd name="T22" fmla="*/ 324 w 634"/>
              <a:gd name="T23" fmla="*/ 589 h 634"/>
              <a:gd name="T24" fmla="*/ 457 w 634"/>
              <a:gd name="T25" fmla="*/ 221 h 634"/>
              <a:gd name="T26" fmla="*/ 457 w 634"/>
              <a:gd name="T27" fmla="*/ 221 h 634"/>
              <a:gd name="T28" fmla="*/ 324 w 634"/>
              <a:gd name="T29" fmla="*/ 368 h 634"/>
              <a:gd name="T30" fmla="*/ 177 w 634"/>
              <a:gd name="T31" fmla="*/ 221 h 634"/>
              <a:gd name="T32" fmla="*/ 148 w 634"/>
              <a:gd name="T33" fmla="*/ 221 h 634"/>
              <a:gd name="T34" fmla="*/ 148 w 634"/>
              <a:gd name="T35" fmla="*/ 250 h 634"/>
              <a:gd name="T36" fmla="*/ 295 w 634"/>
              <a:gd name="T37" fmla="*/ 397 h 634"/>
              <a:gd name="T38" fmla="*/ 324 w 634"/>
              <a:gd name="T39" fmla="*/ 412 h 634"/>
              <a:gd name="T40" fmla="*/ 339 w 634"/>
              <a:gd name="T41" fmla="*/ 397 h 634"/>
              <a:gd name="T42" fmla="*/ 486 w 634"/>
              <a:gd name="T43" fmla="*/ 250 h 634"/>
              <a:gd name="T44" fmla="*/ 486 w 634"/>
              <a:gd name="T45" fmla="*/ 221 h 634"/>
              <a:gd name="T46" fmla="*/ 457 w 634"/>
              <a:gd name="T47" fmla="*/ 22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4" h="634">
                <a:moveTo>
                  <a:pt x="324" y="0"/>
                </a:moveTo>
                <a:lnTo>
                  <a:pt x="324" y="0"/>
                </a:lnTo>
                <a:cubicBezTo>
                  <a:pt x="148" y="0"/>
                  <a:pt x="0" y="147"/>
                  <a:pt x="0" y="309"/>
                </a:cubicBezTo>
                <a:cubicBezTo>
                  <a:pt x="0" y="485"/>
                  <a:pt x="148" y="633"/>
                  <a:pt x="324" y="633"/>
                </a:cubicBezTo>
                <a:cubicBezTo>
                  <a:pt x="486" y="633"/>
                  <a:pt x="633" y="485"/>
                  <a:pt x="633" y="309"/>
                </a:cubicBezTo>
                <a:cubicBezTo>
                  <a:pt x="633" y="147"/>
                  <a:pt x="486" y="0"/>
                  <a:pt x="324" y="0"/>
                </a:cubicBezTo>
                <a:close/>
                <a:moveTo>
                  <a:pt x="324" y="589"/>
                </a:moveTo>
                <a:lnTo>
                  <a:pt x="324" y="589"/>
                </a:lnTo>
                <a:cubicBezTo>
                  <a:pt x="162" y="589"/>
                  <a:pt x="44" y="471"/>
                  <a:pt x="44" y="309"/>
                </a:cubicBezTo>
                <a:cubicBezTo>
                  <a:pt x="44" y="162"/>
                  <a:pt x="162" y="44"/>
                  <a:pt x="324" y="44"/>
                </a:cubicBezTo>
                <a:cubicBezTo>
                  <a:pt x="471" y="44"/>
                  <a:pt x="589" y="162"/>
                  <a:pt x="589" y="309"/>
                </a:cubicBezTo>
                <a:cubicBezTo>
                  <a:pt x="589" y="471"/>
                  <a:pt x="471" y="589"/>
                  <a:pt x="324" y="589"/>
                </a:cubicBezTo>
                <a:close/>
                <a:moveTo>
                  <a:pt x="457" y="221"/>
                </a:moveTo>
                <a:lnTo>
                  <a:pt x="457" y="221"/>
                </a:lnTo>
                <a:cubicBezTo>
                  <a:pt x="324" y="368"/>
                  <a:pt x="324" y="368"/>
                  <a:pt x="324" y="368"/>
                </a:cubicBezTo>
                <a:cubicBezTo>
                  <a:pt x="177" y="221"/>
                  <a:pt x="177" y="221"/>
                  <a:pt x="177" y="221"/>
                </a:cubicBezTo>
                <a:cubicBezTo>
                  <a:pt x="177" y="221"/>
                  <a:pt x="162" y="221"/>
                  <a:pt x="148" y="221"/>
                </a:cubicBezTo>
                <a:cubicBezTo>
                  <a:pt x="148" y="235"/>
                  <a:pt x="148" y="250"/>
                  <a:pt x="148" y="250"/>
                </a:cubicBezTo>
                <a:cubicBezTo>
                  <a:pt x="295" y="397"/>
                  <a:pt x="295" y="397"/>
                  <a:pt x="295" y="397"/>
                </a:cubicBezTo>
                <a:cubicBezTo>
                  <a:pt x="310" y="412"/>
                  <a:pt x="310" y="412"/>
                  <a:pt x="324" y="412"/>
                </a:cubicBezTo>
                <a:cubicBezTo>
                  <a:pt x="324" y="412"/>
                  <a:pt x="339" y="412"/>
                  <a:pt x="339" y="397"/>
                </a:cubicBezTo>
                <a:cubicBezTo>
                  <a:pt x="486" y="250"/>
                  <a:pt x="486" y="250"/>
                  <a:pt x="486" y="250"/>
                </a:cubicBezTo>
                <a:cubicBezTo>
                  <a:pt x="501" y="250"/>
                  <a:pt x="501" y="235"/>
                  <a:pt x="486" y="221"/>
                </a:cubicBezTo>
                <a:cubicBezTo>
                  <a:pt x="486" y="221"/>
                  <a:pt x="471" y="221"/>
                  <a:pt x="457" y="22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6" name="Freeform 30">
            <a:extLst>
              <a:ext uri="{FF2B5EF4-FFF2-40B4-BE49-F238E27FC236}">
                <a16:creationId xmlns:a16="http://schemas.microsoft.com/office/drawing/2014/main" id="{D2BB8A82-0B9D-DF40-AAC9-8994CCDC6FBD}"/>
              </a:ext>
            </a:extLst>
          </p:cNvPr>
          <p:cNvSpPr>
            <a:spLocks noChangeArrowheads="1"/>
          </p:cNvSpPr>
          <p:nvPr userDrawn="1"/>
        </p:nvSpPr>
        <p:spPr bwMode="auto">
          <a:xfrm>
            <a:off x="5141863" y="3102174"/>
            <a:ext cx="274510" cy="274439"/>
          </a:xfrm>
          <a:custGeom>
            <a:avLst/>
            <a:gdLst>
              <a:gd name="T0" fmla="*/ 338 w 634"/>
              <a:gd name="T1" fmla="*/ 221 h 634"/>
              <a:gd name="T2" fmla="*/ 338 w 634"/>
              <a:gd name="T3" fmla="*/ 221 h 634"/>
              <a:gd name="T4" fmla="*/ 309 w 634"/>
              <a:gd name="T5" fmla="*/ 221 h 634"/>
              <a:gd name="T6" fmla="*/ 294 w 634"/>
              <a:gd name="T7" fmla="*/ 221 h 634"/>
              <a:gd name="T8" fmla="*/ 147 w 634"/>
              <a:gd name="T9" fmla="*/ 368 h 634"/>
              <a:gd name="T10" fmla="*/ 147 w 634"/>
              <a:gd name="T11" fmla="*/ 397 h 634"/>
              <a:gd name="T12" fmla="*/ 176 w 634"/>
              <a:gd name="T13" fmla="*/ 397 h 634"/>
              <a:gd name="T14" fmla="*/ 309 w 634"/>
              <a:gd name="T15" fmla="*/ 265 h 634"/>
              <a:gd name="T16" fmla="*/ 456 w 634"/>
              <a:gd name="T17" fmla="*/ 397 h 634"/>
              <a:gd name="T18" fmla="*/ 485 w 634"/>
              <a:gd name="T19" fmla="*/ 397 h 634"/>
              <a:gd name="T20" fmla="*/ 485 w 634"/>
              <a:gd name="T21" fmla="*/ 368 h 634"/>
              <a:gd name="T22" fmla="*/ 338 w 634"/>
              <a:gd name="T23" fmla="*/ 221 h 634"/>
              <a:gd name="T24" fmla="*/ 309 w 634"/>
              <a:gd name="T25" fmla="*/ 0 h 634"/>
              <a:gd name="T26" fmla="*/ 309 w 634"/>
              <a:gd name="T27" fmla="*/ 0 h 634"/>
              <a:gd name="T28" fmla="*/ 0 w 634"/>
              <a:gd name="T29" fmla="*/ 309 h 634"/>
              <a:gd name="T30" fmla="*/ 309 w 634"/>
              <a:gd name="T31" fmla="*/ 633 h 634"/>
              <a:gd name="T32" fmla="*/ 633 w 634"/>
              <a:gd name="T33" fmla="*/ 309 h 634"/>
              <a:gd name="T34" fmla="*/ 309 w 634"/>
              <a:gd name="T35" fmla="*/ 0 h 634"/>
              <a:gd name="T36" fmla="*/ 309 w 634"/>
              <a:gd name="T37" fmla="*/ 589 h 634"/>
              <a:gd name="T38" fmla="*/ 309 w 634"/>
              <a:gd name="T39" fmla="*/ 589 h 634"/>
              <a:gd name="T40" fmla="*/ 44 w 634"/>
              <a:gd name="T41" fmla="*/ 309 h 634"/>
              <a:gd name="T42" fmla="*/ 309 w 634"/>
              <a:gd name="T43" fmla="*/ 44 h 634"/>
              <a:gd name="T44" fmla="*/ 588 w 634"/>
              <a:gd name="T45" fmla="*/ 309 h 634"/>
              <a:gd name="T46" fmla="*/ 309 w 634"/>
              <a:gd name="T47"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4" h="634">
                <a:moveTo>
                  <a:pt x="338" y="221"/>
                </a:moveTo>
                <a:lnTo>
                  <a:pt x="338" y="221"/>
                </a:lnTo>
                <a:cubicBezTo>
                  <a:pt x="324" y="221"/>
                  <a:pt x="324" y="221"/>
                  <a:pt x="309" y="221"/>
                </a:cubicBezTo>
                <a:lnTo>
                  <a:pt x="294" y="221"/>
                </a:lnTo>
                <a:cubicBezTo>
                  <a:pt x="147" y="368"/>
                  <a:pt x="147" y="368"/>
                  <a:pt x="147" y="368"/>
                </a:cubicBezTo>
                <a:cubicBezTo>
                  <a:pt x="132" y="383"/>
                  <a:pt x="132" y="397"/>
                  <a:pt x="147" y="397"/>
                </a:cubicBezTo>
                <a:cubicBezTo>
                  <a:pt x="147" y="412"/>
                  <a:pt x="162" y="412"/>
                  <a:pt x="176" y="397"/>
                </a:cubicBezTo>
                <a:cubicBezTo>
                  <a:pt x="309" y="265"/>
                  <a:pt x="309" y="265"/>
                  <a:pt x="309" y="265"/>
                </a:cubicBezTo>
                <a:cubicBezTo>
                  <a:pt x="456" y="397"/>
                  <a:pt x="456" y="397"/>
                  <a:pt x="456" y="397"/>
                </a:cubicBezTo>
                <a:cubicBezTo>
                  <a:pt x="456" y="412"/>
                  <a:pt x="471" y="412"/>
                  <a:pt x="485" y="397"/>
                </a:cubicBezTo>
                <a:cubicBezTo>
                  <a:pt x="485" y="397"/>
                  <a:pt x="485" y="383"/>
                  <a:pt x="485" y="368"/>
                </a:cubicBezTo>
                <a:lnTo>
                  <a:pt x="338" y="221"/>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7" name="Freeform 31">
            <a:extLst>
              <a:ext uri="{FF2B5EF4-FFF2-40B4-BE49-F238E27FC236}">
                <a16:creationId xmlns:a16="http://schemas.microsoft.com/office/drawing/2014/main" id="{AA926F41-95C1-6747-BF63-F60587F563B6}"/>
              </a:ext>
            </a:extLst>
          </p:cNvPr>
          <p:cNvSpPr>
            <a:spLocks noChangeArrowheads="1"/>
          </p:cNvSpPr>
          <p:nvPr userDrawn="1"/>
        </p:nvSpPr>
        <p:spPr bwMode="auto">
          <a:xfrm>
            <a:off x="4700621" y="3102174"/>
            <a:ext cx="266769" cy="274439"/>
          </a:xfrm>
          <a:custGeom>
            <a:avLst/>
            <a:gdLst>
              <a:gd name="T0" fmla="*/ 397 w 619"/>
              <a:gd name="T1" fmla="*/ 294 h 634"/>
              <a:gd name="T2" fmla="*/ 397 w 619"/>
              <a:gd name="T3" fmla="*/ 294 h 634"/>
              <a:gd name="T4" fmla="*/ 250 w 619"/>
              <a:gd name="T5" fmla="*/ 147 h 634"/>
              <a:gd name="T6" fmla="*/ 221 w 619"/>
              <a:gd name="T7" fmla="*/ 147 h 634"/>
              <a:gd name="T8" fmla="*/ 221 w 619"/>
              <a:gd name="T9" fmla="*/ 176 h 634"/>
              <a:gd name="T10" fmla="*/ 353 w 619"/>
              <a:gd name="T11" fmla="*/ 309 h 634"/>
              <a:gd name="T12" fmla="*/ 221 w 619"/>
              <a:gd name="T13" fmla="*/ 456 h 634"/>
              <a:gd name="T14" fmla="*/ 221 w 619"/>
              <a:gd name="T15" fmla="*/ 485 h 634"/>
              <a:gd name="T16" fmla="*/ 250 w 619"/>
              <a:gd name="T17" fmla="*/ 485 h 634"/>
              <a:gd name="T18" fmla="*/ 397 w 619"/>
              <a:gd name="T19" fmla="*/ 338 h 634"/>
              <a:gd name="T20" fmla="*/ 397 w 619"/>
              <a:gd name="T21" fmla="*/ 309 h 634"/>
              <a:gd name="T22" fmla="*/ 397 w 619"/>
              <a:gd name="T23" fmla="*/ 294 h 634"/>
              <a:gd name="T24" fmla="*/ 309 w 619"/>
              <a:gd name="T25" fmla="*/ 0 h 634"/>
              <a:gd name="T26" fmla="*/ 309 w 619"/>
              <a:gd name="T27" fmla="*/ 0 h 634"/>
              <a:gd name="T28" fmla="*/ 0 w 619"/>
              <a:gd name="T29" fmla="*/ 309 h 634"/>
              <a:gd name="T30" fmla="*/ 309 w 619"/>
              <a:gd name="T31" fmla="*/ 633 h 634"/>
              <a:gd name="T32" fmla="*/ 618 w 619"/>
              <a:gd name="T33" fmla="*/ 309 h 634"/>
              <a:gd name="T34" fmla="*/ 309 w 619"/>
              <a:gd name="T35" fmla="*/ 0 h 634"/>
              <a:gd name="T36" fmla="*/ 309 w 619"/>
              <a:gd name="T37" fmla="*/ 589 h 634"/>
              <a:gd name="T38" fmla="*/ 309 w 619"/>
              <a:gd name="T39" fmla="*/ 589 h 634"/>
              <a:gd name="T40" fmla="*/ 29 w 619"/>
              <a:gd name="T41" fmla="*/ 309 h 634"/>
              <a:gd name="T42" fmla="*/ 309 w 619"/>
              <a:gd name="T43" fmla="*/ 44 h 634"/>
              <a:gd name="T44" fmla="*/ 589 w 619"/>
              <a:gd name="T45" fmla="*/ 309 h 634"/>
              <a:gd name="T46" fmla="*/ 309 w 619"/>
              <a:gd name="T47"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9" h="634">
                <a:moveTo>
                  <a:pt x="397" y="294"/>
                </a:moveTo>
                <a:lnTo>
                  <a:pt x="397" y="294"/>
                </a:lnTo>
                <a:cubicBezTo>
                  <a:pt x="250" y="147"/>
                  <a:pt x="250" y="147"/>
                  <a:pt x="250" y="147"/>
                </a:cubicBezTo>
                <a:cubicBezTo>
                  <a:pt x="235" y="132"/>
                  <a:pt x="221" y="132"/>
                  <a:pt x="221" y="147"/>
                </a:cubicBezTo>
                <a:cubicBezTo>
                  <a:pt x="206" y="147"/>
                  <a:pt x="206" y="162"/>
                  <a:pt x="221" y="176"/>
                </a:cubicBezTo>
                <a:cubicBezTo>
                  <a:pt x="353" y="309"/>
                  <a:pt x="353" y="309"/>
                  <a:pt x="353" y="309"/>
                </a:cubicBezTo>
                <a:cubicBezTo>
                  <a:pt x="221" y="456"/>
                  <a:pt x="221" y="456"/>
                  <a:pt x="221" y="456"/>
                </a:cubicBezTo>
                <a:cubicBezTo>
                  <a:pt x="206" y="456"/>
                  <a:pt x="206" y="471"/>
                  <a:pt x="221" y="485"/>
                </a:cubicBezTo>
                <a:cubicBezTo>
                  <a:pt x="221" y="485"/>
                  <a:pt x="235" y="485"/>
                  <a:pt x="250" y="485"/>
                </a:cubicBezTo>
                <a:cubicBezTo>
                  <a:pt x="397" y="338"/>
                  <a:pt x="397" y="338"/>
                  <a:pt x="397" y="338"/>
                </a:cubicBezTo>
                <a:cubicBezTo>
                  <a:pt x="397" y="324"/>
                  <a:pt x="397" y="324"/>
                  <a:pt x="397" y="309"/>
                </a:cubicBezTo>
                <a:lnTo>
                  <a:pt x="397" y="294"/>
                </a:ln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6" y="44"/>
                  <a:pt x="589" y="162"/>
                  <a:pt x="589" y="309"/>
                </a:cubicBezTo>
                <a:cubicBezTo>
                  <a:pt x="589" y="471"/>
                  <a:pt x="456" y="589"/>
                  <a:pt x="309" y="58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8" name="Freeform 32">
            <a:extLst>
              <a:ext uri="{FF2B5EF4-FFF2-40B4-BE49-F238E27FC236}">
                <a16:creationId xmlns:a16="http://schemas.microsoft.com/office/drawing/2014/main" id="{4051A0C7-4A8C-D249-A12B-6FFD04EB0441}"/>
              </a:ext>
            </a:extLst>
          </p:cNvPr>
          <p:cNvSpPr>
            <a:spLocks noChangeArrowheads="1"/>
          </p:cNvSpPr>
          <p:nvPr userDrawn="1"/>
        </p:nvSpPr>
        <p:spPr bwMode="auto">
          <a:xfrm>
            <a:off x="8674177" y="2660452"/>
            <a:ext cx="266769" cy="268486"/>
          </a:xfrm>
          <a:custGeom>
            <a:avLst/>
            <a:gdLst>
              <a:gd name="T0" fmla="*/ 398 w 619"/>
              <a:gd name="T1" fmla="*/ 147 h 619"/>
              <a:gd name="T2" fmla="*/ 398 w 619"/>
              <a:gd name="T3" fmla="*/ 147 h 619"/>
              <a:gd name="T4" fmla="*/ 368 w 619"/>
              <a:gd name="T5" fmla="*/ 147 h 619"/>
              <a:gd name="T6" fmla="*/ 221 w 619"/>
              <a:gd name="T7" fmla="*/ 294 h 619"/>
              <a:gd name="T8" fmla="*/ 221 w 619"/>
              <a:gd name="T9" fmla="*/ 309 h 619"/>
              <a:gd name="T10" fmla="*/ 221 w 619"/>
              <a:gd name="T11" fmla="*/ 324 h 619"/>
              <a:gd name="T12" fmla="*/ 368 w 619"/>
              <a:gd name="T13" fmla="*/ 471 h 619"/>
              <a:gd name="T14" fmla="*/ 398 w 619"/>
              <a:gd name="T15" fmla="*/ 471 h 619"/>
              <a:gd name="T16" fmla="*/ 398 w 619"/>
              <a:gd name="T17" fmla="*/ 441 h 619"/>
              <a:gd name="T18" fmla="*/ 265 w 619"/>
              <a:gd name="T19" fmla="*/ 309 h 619"/>
              <a:gd name="T20" fmla="*/ 398 w 619"/>
              <a:gd name="T21" fmla="*/ 177 h 619"/>
              <a:gd name="T22" fmla="*/ 398 w 619"/>
              <a:gd name="T23" fmla="*/ 147 h 619"/>
              <a:gd name="T24" fmla="*/ 309 w 619"/>
              <a:gd name="T25" fmla="*/ 0 h 619"/>
              <a:gd name="T26" fmla="*/ 309 w 619"/>
              <a:gd name="T27" fmla="*/ 0 h 619"/>
              <a:gd name="T28" fmla="*/ 0 w 619"/>
              <a:gd name="T29" fmla="*/ 309 h 619"/>
              <a:gd name="T30" fmla="*/ 309 w 619"/>
              <a:gd name="T31" fmla="*/ 618 h 619"/>
              <a:gd name="T32" fmla="*/ 618 w 619"/>
              <a:gd name="T33" fmla="*/ 309 h 619"/>
              <a:gd name="T34" fmla="*/ 309 w 619"/>
              <a:gd name="T35" fmla="*/ 0 h 619"/>
              <a:gd name="T36" fmla="*/ 309 w 619"/>
              <a:gd name="T37" fmla="*/ 589 h 619"/>
              <a:gd name="T38" fmla="*/ 309 w 619"/>
              <a:gd name="T39" fmla="*/ 589 h 619"/>
              <a:gd name="T40" fmla="*/ 29 w 619"/>
              <a:gd name="T41" fmla="*/ 309 h 619"/>
              <a:gd name="T42" fmla="*/ 309 w 619"/>
              <a:gd name="T43" fmla="*/ 29 h 619"/>
              <a:gd name="T44" fmla="*/ 589 w 619"/>
              <a:gd name="T45" fmla="*/ 309 h 619"/>
              <a:gd name="T46" fmla="*/ 309 w 619"/>
              <a:gd name="T47" fmla="*/ 58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9" h="619">
                <a:moveTo>
                  <a:pt x="398" y="147"/>
                </a:moveTo>
                <a:lnTo>
                  <a:pt x="398" y="147"/>
                </a:lnTo>
                <a:cubicBezTo>
                  <a:pt x="398" y="132"/>
                  <a:pt x="383" y="132"/>
                  <a:pt x="368" y="147"/>
                </a:cubicBezTo>
                <a:cubicBezTo>
                  <a:pt x="221" y="294"/>
                  <a:pt x="221" y="294"/>
                  <a:pt x="221" y="294"/>
                </a:cubicBezTo>
                <a:lnTo>
                  <a:pt x="221" y="309"/>
                </a:lnTo>
                <a:lnTo>
                  <a:pt x="221" y="324"/>
                </a:lnTo>
                <a:cubicBezTo>
                  <a:pt x="368" y="471"/>
                  <a:pt x="368" y="471"/>
                  <a:pt x="368" y="471"/>
                </a:cubicBezTo>
                <a:cubicBezTo>
                  <a:pt x="383" y="486"/>
                  <a:pt x="398" y="486"/>
                  <a:pt x="398" y="471"/>
                </a:cubicBezTo>
                <a:cubicBezTo>
                  <a:pt x="412" y="471"/>
                  <a:pt x="412" y="457"/>
                  <a:pt x="398" y="441"/>
                </a:cubicBezTo>
                <a:cubicBezTo>
                  <a:pt x="265" y="309"/>
                  <a:pt x="265" y="309"/>
                  <a:pt x="265" y="309"/>
                </a:cubicBezTo>
                <a:cubicBezTo>
                  <a:pt x="398" y="177"/>
                  <a:pt x="398" y="177"/>
                  <a:pt x="398" y="177"/>
                </a:cubicBezTo>
                <a:cubicBezTo>
                  <a:pt x="412" y="162"/>
                  <a:pt x="412" y="147"/>
                  <a:pt x="398" y="147"/>
                </a:cubicBezTo>
                <a:close/>
                <a:moveTo>
                  <a:pt x="309" y="0"/>
                </a:moveTo>
                <a:lnTo>
                  <a:pt x="309" y="0"/>
                </a:lnTo>
                <a:cubicBezTo>
                  <a:pt x="132" y="0"/>
                  <a:pt x="0" y="132"/>
                  <a:pt x="0" y="309"/>
                </a:cubicBezTo>
                <a:cubicBezTo>
                  <a:pt x="0" y="486"/>
                  <a:pt x="132" y="618"/>
                  <a:pt x="309" y="618"/>
                </a:cubicBezTo>
                <a:cubicBezTo>
                  <a:pt x="486" y="618"/>
                  <a:pt x="618" y="486"/>
                  <a:pt x="618" y="309"/>
                </a:cubicBezTo>
                <a:cubicBezTo>
                  <a:pt x="618" y="132"/>
                  <a:pt x="486" y="0"/>
                  <a:pt x="309" y="0"/>
                </a:cubicBezTo>
                <a:close/>
                <a:moveTo>
                  <a:pt x="309" y="589"/>
                </a:moveTo>
                <a:lnTo>
                  <a:pt x="309" y="589"/>
                </a:lnTo>
                <a:cubicBezTo>
                  <a:pt x="162" y="589"/>
                  <a:pt x="29" y="457"/>
                  <a:pt x="29" y="309"/>
                </a:cubicBezTo>
                <a:cubicBezTo>
                  <a:pt x="29" y="162"/>
                  <a:pt x="162" y="29"/>
                  <a:pt x="309" y="29"/>
                </a:cubicBezTo>
                <a:cubicBezTo>
                  <a:pt x="457" y="29"/>
                  <a:pt x="589" y="162"/>
                  <a:pt x="589" y="309"/>
                </a:cubicBezTo>
                <a:cubicBezTo>
                  <a:pt x="589" y="457"/>
                  <a:pt x="457" y="589"/>
                  <a:pt x="309" y="58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9" name="Freeform 33">
            <a:extLst>
              <a:ext uri="{FF2B5EF4-FFF2-40B4-BE49-F238E27FC236}">
                <a16:creationId xmlns:a16="http://schemas.microsoft.com/office/drawing/2014/main" id="{2FD1F658-0EEF-EB44-90BA-2DBD0B8B82D0}"/>
              </a:ext>
            </a:extLst>
          </p:cNvPr>
          <p:cNvSpPr>
            <a:spLocks noChangeArrowheads="1"/>
          </p:cNvSpPr>
          <p:nvPr userDrawn="1"/>
        </p:nvSpPr>
        <p:spPr bwMode="auto">
          <a:xfrm>
            <a:off x="8229362" y="2674739"/>
            <a:ext cx="279870" cy="228600"/>
          </a:xfrm>
          <a:custGeom>
            <a:avLst/>
            <a:gdLst>
              <a:gd name="T0" fmla="*/ 604 w 649"/>
              <a:gd name="T1" fmla="*/ 30 h 531"/>
              <a:gd name="T2" fmla="*/ 604 w 649"/>
              <a:gd name="T3" fmla="*/ 30 h 531"/>
              <a:gd name="T4" fmla="*/ 501 w 649"/>
              <a:gd name="T5" fmla="*/ 30 h 531"/>
              <a:gd name="T6" fmla="*/ 207 w 649"/>
              <a:gd name="T7" fmla="*/ 324 h 531"/>
              <a:gd name="T8" fmla="*/ 148 w 649"/>
              <a:gd name="T9" fmla="*/ 251 h 531"/>
              <a:gd name="T10" fmla="*/ 30 w 649"/>
              <a:gd name="T11" fmla="*/ 251 h 531"/>
              <a:gd name="T12" fmla="*/ 30 w 649"/>
              <a:gd name="T13" fmla="*/ 369 h 531"/>
              <a:gd name="T14" fmla="*/ 162 w 649"/>
              <a:gd name="T15" fmla="*/ 486 h 531"/>
              <a:gd name="T16" fmla="*/ 266 w 649"/>
              <a:gd name="T17" fmla="*/ 486 h 531"/>
              <a:gd name="T18" fmla="*/ 604 w 649"/>
              <a:gd name="T19" fmla="*/ 148 h 531"/>
              <a:gd name="T20" fmla="*/ 604 w 649"/>
              <a:gd name="T21" fmla="*/ 30 h 531"/>
              <a:gd name="T22" fmla="*/ 575 w 649"/>
              <a:gd name="T23" fmla="*/ 118 h 531"/>
              <a:gd name="T24" fmla="*/ 575 w 649"/>
              <a:gd name="T25" fmla="*/ 118 h 531"/>
              <a:gd name="T26" fmla="*/ 236 w 649"/>
              <a:gd name="T27" fmla="*/ 457 h 531"/>
              <a:gd name="T28" fmla="*/ 192 w 649"/>
              <a:gd name="T29" fmla="*/ 457 h 531"/>
              <a:gd name="T30" fmla="*/ 59 w 649"/>
              <a:gd name="T31" fmla="*/ 324 h 531"/>
              <a:gd name="T32" fmla="*/ 59 w 649"/>
              <a:gd name="T33" fmla="*/ 280 h 531"/>
              <a:gd name="T34" fmla="*/ 118 w 649"/>
              <a:gd name="T35" fmla="*/ 280 h 531"/>
              <a:gd name="T36" fmla="*/ 207 w 649"/>
              <a:gd name="T37" fmla="*/ 369 h 531"/>
              <a:gd name="T38" fmla="*/ 530 w 649"/>
              <a:gd name="T39" fmla="*/ 59 h 531"/>
              <a:gd name="T40" fmla="*/ 575 w 649"/>
              <a:gd name="T41" fmla="*/ 59 h 531"/>
              <a:gd name="T42" fmla="*/ 575 w 649"/>
              <a:gd name="T43" fmla="*/ 118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0" name="Freeform 34">
            <a:extLst>
              <a:ext uri="{FF2B5EF4-FFF2-40B4-BE49-F238E27FC236}">
                <a16:creationId xmlns:a16="http://schemas.microsoft.com/office/drawing/2014/main" id="{CAD7C1E2-FBA6-D745-B024-4209CB023372}"/>
              </a:ext>
            </a:extLst>
          </p:cNvPr>
          <p:cNvSpPr>
            <a:spLocks noChangeArrowheads="1"/>
          </p:cNvSpPr>
          <p:nvPr userDrawn="1"/>
        </p:nvSpPr>
        <p:spPr bwMode="auto">
          <a:xfrm>
            <a:off x="7807175" y="2687836"/>
            <a:ext cx="223896" cy="223838"/>
          </a:xfrm>
          <a:custGeom>
            <a:avLst/>
            <a:gdLst>
              <a:gd name="T0" fmla="*/ 368 w 516"/>
              <a:gd name="T1" fmla="*/ 265 h 516"/>
              <a:gd name="T2" fmla="*/ 368 w 516"/>
              <a:gd name="T3" fmla="*/ 265 h 516"/>
              <a:gd name="T4" fmla="*/ 486 w 516"/>
              <a:gd name="T5" fmla="*/ 147 h 516"/>
              <a:gd name="T6" fmla="*/ 486 w 516"/>
              <a:gd name="T7" fmla="*/ 44 h 516"/>
              <a:gd name="T8" fmla="*/ 368 w 516"/>
              <a:gd name="T9" fmla="*/ 44 h 516"/>
              <a:gd name="T10" fmla="*/ 265 w 516"/>
              <a:gd name="T11" fmla="*/ 147 h 516"/>
              <a:gd name="T12" fmla="*/ 147 w 516"/>
              <a:gd name="T13" fmla="*/ 44 h 516"/>
              <a:gd name="T14" fmla="*/ 44 w 516"/>
              <a:gd name="T15" fmla="*/ 44 h 516"/>
              <a:gd name="T16" fmla="*/ 44 w 516"/>
              <a:gd name="T17" fmla="*/ 147 h 516"/>
              <a:gd name="T18" fmla="*/ 147 w 516"/>
              <a:gd name="T19" fmla="*/ 265 h 516"/>
              <a:gd name="T20" fmla="*/ 44 w 516"/>
              <a:gd name="T21" fmla="*/ 368 h 516"/>
              <a:gd name="T22" fmla="*/ 44 w 516"/>
              <a:gd name="T23" fmla="*/ 486 h 516"/>
              <a:gd name="T24" fmla="*/ 147 w 516"/>
              <a:gd name="T25" fmla="*/ 486 h 516"/>
              <a:gd name="T26" fmla="*/ 265 w 516"/>
              <a:gd name="T27" fmla="*/ 368 h 516"/>
              <a:gd name="T28" fmla="*/ 368 w 516"/>
              <a:gd name="T29" fmla="*/ 486 h 516"/>
              <a:gd name="T30" fmla="*/ 486 w 516"/>
              <a:gd name="T31" fmla="*/ 486 h 516"/>
              <a:gd name="T32" fmla="*/ 486 w 516"/>
              <a:gd name="T33" fmla="*/ 368 h 516"/>
              <a:gd name="T34" fmla="*/ 368 w 516"/>
              <a:gd name="T35" fmla="*/ 265 h 516"/>
              <a:gd name="T36" fmla="*/ 456 w 516"/>
              <a:gd name="T37" fmla="*/ 456 h 516"/>
              <a:gd name="T38" fmla="*/ 456 w 516"/>
              <a:gd name="T39" fmla="*/ 456 h 516"/>
              <a:gd name="T40" fmla="*/ 398 w 516"/>
              <a:gd name="T41" fmla="*/ 456 h 516"/>
              <a:gd name="T42" fmla="*/ 265 w 516"/>
              <a:gd name="T43" fmla="*/ 309 h 516"/>
              <a:gd name="T44" fmla="*/ 118 w 516"/>
              <a:gd name="T45" fmla="*/ 456 h 516"/>
              <a:gd name="T46" fmla="*/ 59 w 516"/>
              <a:gd name="T47" fmla="*/ 456 h 516"/>
              <a:gd name="T48" fmla="*/ 59 w 516"/>
              <a:gd name="T49" fmla="*/ 398 h 516"/>
              <a:gd name="T50" fmla="*/ 206 w 516"/>
              <a:gd name="T51" fmla="*/ 265 h 516"/>
              <a:gd name="T52" fmla="*/ 59 w 516"/>
              <a:gd name="T53" fmla="*/ 118 h 516"/>
              <a:gd name="T54" fmla="*/ 59 w 516"/>
              <a:gd name="T55" fmla="*/ 59 h 516"/>
              <a:gd name="T56" fmla="*/ 118 w 516"/>
              <a:gd name="T57" fmla="*/ 59 h 516"/>
              <a:gd name="T58" fmla="*/ 265 w 516"/>
              <a:gd name="T59" fmla="*/ 206 h 516"/>
              <a:gd name="T60" fmla="*/ 398 w 516"/>
              <a:gd name="T61" fmla="*/ 59 h 516"/>
              <a:gd name="T62" fmla="*/ 456 w 516"/>
              <a:gd name="T63" fmla="*/ 59 h 516"/>
              <a:gd name="T64" fmla="*/ 456 w 516"/>
              <a:gd name="T65" fmla="*/ 118 h 516"/>
              <a:gd name="T66" fmla="*/ 309 w 516"/>
              <a:gd name="T67" fmla="*/ 265 h 516"/>
              <a:gd name="T68" fmla="*/ 456 w 516"/>
              <a:gd name="T69" fmla="*/ 398 h 516"/>
              <a:gd name="T70" fmla="*/ 456 w 516"/>
              <a:gd name="T71" fmla="*/ 45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6" h="516">
                <a:moveTo>
                  <a:pt x="368" y="265"/>
                </a:moveTo>
                <a:lnTo>
                  <a:pt x="368" y="265"/>
                </a:lnTo>
                <a:cubicBezTo>
                  <a:pt x="486" y="147"/>
                  <a:pt x="486" y="147"/>
                  <a:pt x="486" y="147"/>
                </a:cubicBezTo>
                <a:cubicBezTo>
                  <a:pt x="515" y="118"/>
                  <a:pt x="515" y="73"/>
                  <a:pt x="486" y="44"/>
                </a:cubicBezTo>
                <a:cubicBezTo>
                  <a:pt x="456" y="0"/>
                  <a:pt x="398" y="0"/>
                  <a:pt x="368" y="44"/>
                </a:cubicBezTo>
                <a:cubicBezTo>
                  <a:pt x="265" y="147"/>
                  <a:pt x="265" y="147"/>
                  <a:pt x="265" y="147"/>
                </a:cubicBezTo>
                <a:cubicBezTo>
                  <a:pt x="147" y="44"/>
                  <a:pt x="147" y="44"/>
                  <a:pt x="147" y="44"/>
                </a:cubicBezTo>
                <a:cubicBezTo>
                  <a:pt x="118" y="0"/>
                  <a:pt x="73" y="0"/>
                  <a:pt x="44" y="44"/>
                </a:cubicBezTo>
                <a:cubicBezTo>
                  <a:pt x="0" y="73"/>
                  <a:pt x="0" y="118"/>
                  <a:pt x="44" y="147"/>
                </a:cubicBezTo>
                <a:cubicBezTo>
                  <a:pt x="147" y="265"/>
                  <a:pt x="147" y="265"/>
                  <a:pt x="147" y="265"/>
                </a:cubicBezTo>
                <a:cubicBezTo>
                  <a:pt x="44" y="368"/>
                  <a:pt x="44" y="368"/>
                  <a:pt x="44" y="368"/>
                </a:cubicBezTo>
                <a:cubicBezTo>
                  <a:pt x="0" y="398"/>
                  <a:pt x="0" y="456"/>
                  <a:pt x="44" y="486"/>
                </a:cubicBezTo>
                <a:cubicBezTo>
                  <a:pt x="73" y="515"/>
                  <a:pt x="118" y="515"/>
                  <a:pt x="147" y="486"/>
                </a:cubicBezTo>
                <a:cubicBezTo>
                  <a:pt x="265" y="368"/>
                  <a:pt x="265" y="368"/>
                  <a:pt x="265" y="368"/>
                </a:cubicBezTo>
                <a:cubicBezTo>
                  <a:pt x="368" y="486"/>
                  <a:pt x="368" y="486"/>
                  <a:pt x="368" y="486"/>
                </a:cubicBezTo>
                <a:cubicBezTo>
                  <a:pt x="398" y="515"/>
                  <a:pt x="456" y="515"/>
                  <a:pt x="486" y="486"/>
                </a:cubicBezTo>
                <a:cubicBezTo>
                  <a:pt x="515" y="456"/>
                  <a:pt x="515" y="398"/>
                  <a:pt x="486" y="368"/>
                </a:cubicBezTo>
                <a:lnTo>
                  <a:pt x="368" y="265"/>
                </a:lnTo>
                <a:close/>
                <a:moveTo>
                  <a:pt x="456" y="456"/>
                </a:moveTo>
                <a:lnTo>
                  <a:pt x="456" y="456"/>
                </a:lnTo>
                <a:cubicBezTo>
                  <a:pt x="441" y="471"/>
                  <a:pt x="412" y="471"/>
                  <a:pt x="398" y="456"/>
                </a:cubicBezTo>
                <a:cubicBezTo>
                  <a:pt x="265" y="309"/>
                  <a:pt x="265" y="309"/>
                  <a:pt x="265" y="309"/>
                </a:cubicBezTo>
                <a:cubicBezTo>
                  <a:pt x="118" y="456"/>
                  <a:pt x="118" y="456"/>
                  <a:pt x="118" y="456"/>
                </a:cubicBezTo>
                <a:cubicBezTo>
                  <a:pt x="103" y="471"/>
                  <a:pt x="73" y="471"/>
                  <a:pt x="59" y="456"/>
                </a:cubicBezTo>
                <a:cubicBezTo>
                  <a:pt x="44" y="441"/>
                  <a:pt x="44" y="412"/>
                  <a:pt x="59" y="398"/>
                </a:cubicBezTo>
                <a:cubicBezTo>
                  <a:pt x="206" y="265"/>
                  <a:pt x="206" y="265"/>
                  <a:pt x="206" y="265"/>
                </a:cubicBezTo>
                <a:cubicBezTo>
                  <a:pt x="59" y="118"/>
                  <a:pt x="59" y="118"/>
                  <a:pt x="59" y="118"/>
                </a:cubicBezTo>
                <a:cubicBezTo>
                  <a:pt x="44" y="103"/>
                  <a:pt x="44" y="73"/>
                  <a:pt x="59" y="59"/>
                </a:cubicBezTo>
                <a:cubicBezTo>
                  <a:pt x="73" y="44"/>
                  <a:pt x="103" y="44"/>
                  <a:pt x="118" y="59"/>
                </a:cubicBezTo>
                <a:cubicBezTo>
                  <a:pt x="265" y="206"/>
                  <a:pt x="265" y="206"/>
                  <a:pt x="265" y="206"/>
                </a:cubicBezTo>
                <a:cubicBezTo>
                  <a:pt x="398" y="59"/>
                  <a:pt x="398" y="59"/>
                  <a:pt x="398" y="59"/>
                </a:cubicBezTo>
                <a:cubicBezTo>
                  <a:pt x="412" y="44"/>
                  <a:pt x="441" y="44"/>
                  <a:pt x="456" y="59"/>
                </a:cubicBezTo>
                <a:cubicBezTo>
                  <a:pt x="471" y="73"/>
                  <a:pt x="471" y="103"/>
                  <a:pt x="456" y="118"/>
                </a:cubicBezTo>
                <a:cubicBezTo>
                  <a:pt x="309" y="265"/>
                  <a:pt x="309" y="265"/>
                  <a:pt x="309" y="265"/>
                </a:cubicBezTo>
                <a:cubicBezTo>
                  <a:pt x="456" y="398"/>
                  <a:pt x="456" y="398"/>
                  <a:pt x="456" y="398"/>
                </a:cubicBezTo>
                <a:cubicBezTo>
                  <a:pt x="471" y="412"/>
                  <a:pt x="471" y="441"/>
                  <a:pt x="456" y="45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1" name="Freeform 35">
            <a:extLst>
              <a:ext uri="{FF2B5EF4-FFF2-40B4-BE49-F238E27FC236}">
                <a16:creationId xmlns:a16="http://schemas.microsoft.com/office/drawing/2014/main" id="{FFD90E0C-67B2-534D-A64E-79EBA751740A}"/>
              </a:ext>
            </a:extLst>
          </p:cNvPr>
          <p:cNvSpPr>
            <a:spLocks noChangeArrowheads="1"/>
          </p:cNvSpPr>
          <p:nvPr userDrawn="1"/>
        </p:nvSpPr>
        <p:spPr bwMode="auto">
          <a:xfrm>
            <a:off x="7349857" y="2764036"/>
            <a:ext cx="266769" cy="64889"/>
          </a:xfrm>
          <a:custGeom>
            <a:avLst/>
            <a:gdLst>
              <a:gd name="T0" fmla="*/ 545 w 619"/>
              <a:gd name="T1" fmla="*/ 0 h 148"/>
              <a:gd name="T2" fmla="*/ 545 w 619"/>
              <a:gd name="T3" fmla="*/ 0 h 148"/>
              <a:gd name="T4" fmla="*/ 73 w 619"/>
              <a:gd name="T5" fmla="*/ 0 h 148"/>
              <a:gd name="T6" fmla="*/ 0 w 619"/>
              <a:gd name="T7" fmla="*/ 73 h 148"/>
              <a:gd name="T8" fmla="*/ 73 w 619"/>
              <a:gd name="T9" fmla="*/ 147 h 148"/>
              <a:gd name="T10" fmla="*/ 545 w 619"/>
              <a:gd name="T11" fmla="*/ 147 h 148"/>
              <a:gd name="T12" fmla="*/ 618 w 619"/>
              <a:gd name="T13" fmla="*/ 73 h 148"/>
              <a:gd name="T14" fmla="*/ 545 w 619"/>
              <a:gd name="T15" fmla="*/ 0 h 148"/>
              <a:gd name="T16" fmla="*/ 545 w 619"/>
              <a:gd name="T17" fmla="*/ 117 h 148"/>
              <a:gd name="T18" fmla="*/ 545 w 619"/>
              <a:gd name="T19" fmla="*/ 117 h 148"/>
              <a:gd name="T20" fmla="*/ 73 w 619"/>
              <a:gd name="T21" fmla="*/ 117 h 148"/>
              <a:gd name="T22" fmla="*/ 29 w 619"/>
              <a:gd name="T23" fmla="*/ 73 h 148"/>
              <a:gd name="T24" fmla="*/ 73 w 619"/>
              <a:gd name="T25" fmla="*/ 29 h 148"/>
              <a:gd name="T26" fmla="*/ 545 w 619"/>
              <a:gd name="T27" fmla="*/ 29 h 148"/>
              <a:gd name="T28" fmla="*/ 589 w 619"/>
              <a:gd name="T29" fmla="*/ 73 h 148"/>
              <a:gd name="T30" fmla="*/ 545 w 619"/>
              <a:gd name="T31" fmla="*/ 11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9" h="148">
                <a:moveTo>
                  <a:pt x="545" y="0"/>
                </a:moveTo>
                <a:lnTo>
                  <a:pt x="545" y="0"/>
                </a:lnTo>
                <a:cubicBezTo>
                  <a:pt x="73" y="0"/>
                  <a:pt x="73" y="0"/>
                  <a:pt x="73" y="0"/>
                </a:cubicBezTo>
                <a:cubicBezTo>
                  <a:pt x="29" y="0"/>
                  <a:pt x="0" y="29"/>
                  <a:pt x="0" y="73"/>
                </a:cubicBezTo>
                <a:cubicBezTo>
                  <a:pt x="0" y="117"/>
                  <a:pt x="29" y="147"/>
                  <a:pt x="73" y="147"/>
                </a:cubicBezTo>
                <a:cubicBezTo>
                  <a:pt x="545" y="147"/>
                  <a:pt x="545" y="147"/>
                  <a:pt x="545" y="147"/>
                </a:cubicBezTo>
                <a:cubicBezTo>
                  <a:pt x="589" y="147"/>
                  <a:pt x="618" y="117"/>
                  <a:pt x="618" y="73"/>
                </a:cubicBezTo>
                <a:cubicBezTo>
                  <a:pt x="618" y="29"/>
                  <a:pt x="589" y="0"/>
                  <a:pt x="545" y="0"/>
                </a:cubicBezTo>
                <a:close/>
                <a:moveTo>
                  <a:pt x="545" y="117"/>
                </a:moveTo>
                <a:lnTo>
                  <a:pt x="545" y="117"/>
                </a:lnTo>
                <a:cubicBezTo>
                  <a:pt x="73" y="117"/>
                  <a:pt x="73" y="117"/>
                  <a:pt x="73" y="117"/>
                </a:cubicBezTo>
                <a:cubicBezTo>
                  <a:pt x="59" y="117"/>
                  <a:pt x="29" y="88"/>
                  <a:pt x="29" y="73"/>
                </a:cubicBezTo>
                <a:cubicBezTo>
                  <a:pt x="29" y="58"/>
                  <a:pt x="59" y="29"/>
                  <a:pt x="73" y="29"/>
                </a:cubicBezTo>
                <a:cubicBezTo>
                  <a:pt x="545" y="29"/>
                  <a:pt x="545" y="29"/>
                  <a:pt x="545" y="29"/>
                </a:cubicBezTo>
                <a:cubicBezTo>
                  <a:pt x="559" y="29"/>
                  <a:pt x="589" y="58"/>
                  <a:pt x="589" y="73"/>
                </a:cubicBezTo>
                <a:cubicBezTo>
                  <a:pt x="589" y="88"/>
                  <a:pt x="559" y="117"/>
                  <a:pt x="545" y="11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2" name="Freeform 36">
            <a:extLst>
              <a:ext uri="{FF2B5EF4-FFF2-40B4-BE49-F238E27FC236}">
                <a16:creationId xmlns:a16="http://schemas.microsoft.com/office/drawing/2014/main" id="{DF33B54D-4B33-2940-A9CB-D24C70EE5B3F}"/>
              </a:ext>
            </a:extLst>
          </p:cNvPr>
          <p:cNvSpPr>
            <a:spLocks noChangeArrowheads="1"/>
          </p:cNvSpPr>
          <p:nvPr userDrawn="1"/>
        </p:nvSpPr>
        <p:spPr bwMode="auto">
          <a:xfrm>
            <a:off x="6903851" y="2660452"/>
            <a:ext cx="275106" cy="268486"/>
          </a:xfrm>
          <a:custGeom>
            <a:avLst/>
            <a:gdLst>
              <a:gd name="T0" fmla="*/ 560 w 634"/>
              <a:gd name="T1" fmla="*/ 236 h 619"/>
              <a:gd name="T2" fmla="*/ 560 w 634"/>
              <a:gd name="T3" fmla="*/ 236 h 619"/>
              <a:gd name="T4" fmla="*/ 398 w 634"/>
              <a:gd name="T5" fmla="*/ 236 h 619"/>
              <a:gd name="T6" fmla="*/ 398 w 634"/>
              <a:gd name="T7" fmla="*/ 74 h 619"/>
              <a:gd name="T8" fmla="*/ 324 w 634"/>
              <a:gd name="T9" fmla="*/ 0 h 619"/>
              <a:gd name="T10" fmla="*/ 236 w 634"/>
              <a:gd name="T11" fmla="*/ 74 h 619"/>
              <a:gd name="T12" fmla="*/ 236 w 634"/>
              <a:gd name="T13" fmla="*/ 236 h 619"/>
              <a:gd name="T14" fmla="*/ 89 w 634"/>
              <a:gd name="T15" fmla="*/ 236 h 619"/>
              <a:gd name="T16" fmla="*/ 0 w 634"/>
              <a:gd name="T17" fmla="*/ 309 h 619"/>
              <a:gd name="T18" fmla="*/ 89 w 634"/>
              <a:gd name="T19" fmla="*/ 383 h 619"/>
              <a:gd name="T20" fmla="*/ 236 w 634"/>
              <a:gd name="T21" fmla="*/ 383 h 619"/>
              <a:gd name="T22" fmla="*/ 236 w 634"/>
              <a:gd name="T23" fmla="*/ 545 h 619"/>
              <a:gd name="T24" fmla="*/ 324 w 634"/>
              <a:gd name="T25" fmla="*/ 618 h 619"/>
              <a:gd name="T26" fmla="*/ 398 w 634"/>
              <a:gd name="T27" fmla="*/ 545 h 619"/>
              <a:gd name="T28" fmla="*/ 398 w 634"/>
              <a:gd name="T29" fmla="*/ 383 h 619"/>
              <a:gd name="T30" fmla="*/ 560 w 634"/>
              <a:gd name="T31" fmla="*/ 383 h 619"/>
              <a:gd name="T32" fmla="*/ 633 w 634"/>
              <a:gd name="T33" fmla="*/ 309 h 619"/>
              <a:gd name="T34" fmla="*/ 560 w 634"/>
              <a:gd name="T35" fmla="*/ 236 h 619"/>
              <a:gd name="T36" fmla="*/ 560 w 634"/>
              <a:gd name="T37" fmla="*/ 353 h 619"/>
              <a:gd name="T38" fmla="*/ 560 w 634"/>
              <a:gd name="T39" fmla="*/ 353 h 619"/>
              <a:gd name="T40" fmla="*/ 354 w 634"/>
              <a:gd name="T41" fmla="*/ 353 h 619"/>
              <a:gd name="T42" fmla="*/ 354 w 634"/>
              <a:gd name="T43" fmla="*/ 545 h 619"/>
              <a:gd name="T44" fmla="*/ 324 w 634"/>
              <a:gd name="T45" fmla="*/ 589 h 619"/>
              <a:gd name="T46" fmla="*/ 280 w 634"/>
              <a:gd name="T47" fmla="*/ 545 h 619"/>
              <a:gd name="T48" fmla="*/ 280 w 634"/>
              <a:gd name="T49" fmla="*/ 353 h 619"/>
              <a:gd name="T50" fmla="*/ 89 w 634"/>
              <a:gd name="T51" fmla="*/ 353 h 619"/>
              <a:gd name="T52" fmla="*/ 45 w 634"/>
              <a:gd name="T53" fmla="*/ 309 h 619"/>
              <a:gd name="T54" fmla="*/ 89 w 634"/>
              <a:gd name="T55" fmla="*/ 265 h 619"/>
              <a:gd name="T56" fmla="*/ 280 w 634"/>
              <a:gd name="T57" fmla="*/ 265 h 619"/>
              <a:gd name="T58" fmla="*/ 280 w 634"/>
              <a:gd name="T59" fmla="*/ 74 h 619"/>
              <a:gd name="T60" fmla="*/ 324 w 634"/>
              <a:gd name="T61" fmla="*/ 29 h 619"/>
              <a:gd name="T62" fmla="*/ 354 w 634"/>
              <a:gd name="T63" fmla="*/ 74 h 619"/>
              <a:gd name="T64" fmla="*/ 354 w 634"/>
              <a:gd name="T65" fmla="*/ 265 h 619"/>
              <a:gd name="T66" fmla="*/ 560 w 634"/>
              <a:gd name="T67" fmla="*/ 265 h 619"/>
              <a:gd name="T68" fmla="*/ 589 w 634"/>
              <a:gd name="T69" fmla="*/ 309 h 619"/>
              <a:gd name="T70" fmla="*/ 560 w 634"/>
              <a:gd name="T71" fmla="*/ 35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4" h="619">
                <a:moveTo>
                  <a:pt x="560" y="236"/>
                </a:moveTo>
                <a:lnTo>
                  <a:pt x="560" y="236"/>
                </a:lnTo>
                <a:cubicBezTo>
                  <a:pt x="398" y="236"/>
                  <a:pt x="398" y="236"/>
                  <a:pt x="398" y="236"/>
                </a:cubicBezTo>
                <a:cubicBezTo>
                  <a:pt x="398" y="74"/>
                  <a:pt x="398" y="74"/>
                  <a:pt x="398" y="74"/>
                </a:cubicBezTo>
                <a:cubicBezTo>
                  <a:pt x="398" y="29"/>
                  <a:pt x="369" y="0"/>
                  <a:pt x="324" y="0"/>
                </a:cubicBezTo>
                <a:cubicBezTo>
                  <a:pt x="280" y="0"/>
                  <a:pt x="236" y="29"/>
                  <a:pt x="236" y="74"/>
                </a:cubicBezTo>
                <a:cubicBezTo>
                  <a:pt x="236" y="236"/>
                  <a:pt x="236" y="236"/>
                  <a:pt x="236" y="236"/>
                </a:cubicBezTo>
                <a:cubicBezTo>
                  <a:pt x="89" y="236"/>
                  <a:pt x="89" y="236"/>
                  <a:pt x="89" y="236"/>
                </a:cubicBezTo>
                <a:cubicBezTo>
                  <a:pt x="45" y="236"/>
                  <a:pt x="0" y="265"/>
                  <a:pt x="0" y="309"/>
                </a:cubicBezTo>
                <a:cubicBezTo>
                  <a:pt x="0" y="353"/>
                  <a:pt x="45" y="383"/>
                  <a:pt x="89" y="383"/>
                </a:cubicBezTo>
                <a:cubicBezTo>
                  <a:pt x="236" y="383"/>
                  <a:pt x="236" y="383"/>
                  <a:pt x="236" y="383"/>
                </a:cubicBezTo>
                <a:cubicBezTo>
                  <a:pt x="236" y="545"/>
                  <a:pt x="236" y="545"/>
                  <a:pt x="236" y="545"/>
                </a:cubicBezTo>
                <a:cubicBezTo>
                  <a:pt x="236" y="589"/>
                  <a:pt x="280" y="618"/>
                  <a:pt x="324" y="618"/>
                </a:cubicBezTo>
                <a:cubicBezTo>
                  <a:pt x="369" y="618"/>
                  <a:pt x="398" y="589"/>
                  <a:pt x="398" y="545"/>
                </a:cubicBezTo>
                <a:cubicBezTo>
                  <a:pt x="398" y="383"/>
                  <a:pt x="398" y="383"/>
                  <a:pt x="398" y="383"/>
                </a:cubicBezTo>
                <a:cubicBezTo>
                  <a:pt x="560" y="383"/>
                  <a:pt x="560" y="383"/>
                  <a:pt x="560" y="383"/>
                </a:cubicBezTo>
                <a:cubicBezTo>
                  <a:pt x="604" y="383"/>
                  <a:pt x="633" y="353"/>
                  <a:pt x="633" y="309"/>
                </a:cubicBezTo>
                <a:cubicBezTo>
                  <a:pt x="633" y="265"/>
                  <a:pt x="604" y="236"/>
                  <a:pt x="560" y="236"/>
                </a:cubicBezTo>
                <a:close/>
                <a:moveTo>
                  <a:pt x="560" y="353"/>
                </a:moveTo>
                <a:lnTo>
                  <a:pt x="560" y="353"/>
                </a:lnTo>
                <a:cubicBezTo>
                  <a:pt x="354" y="353"/>
                  <a:pt x="354" y="353"/>
                  <a:pt x="354" y="353"/>
                </a:cubicBezTo>
                <a:cubicBezTo>
                  <a:pt x="354" y="545"/>
                  <a:pt x="354" y="545"/>
                  <a:pt x="354" y="545"/>
                </a:cubicBezTo>
                <a:cubicBezTo>
                  <a:pt x="354" y="559"/>
                  <a:pt x="339" y="589"/>
                  <a:pt x="324" y="589"/>
                </a:cubicBezTo>
                <a:cubicBezTo>
                  <a:pt x="295" y="589"/>
                  <a:pt x="280" y="559"/>
                  <a:pt x="280" y="545"/>
                </a:cubicBezTo>
                <a:cubicBezTo>
                  <a:pt x="280" y="353"/>
                  <a:pt x="280" y="353"/>
                  <a:pt x="280" y="353"/>
                </a:cubicBezTo>
                <a:cubicBezTo>
                  <a:pt x="89" y="353"/>
                  <a:pt x="89" y="353"/>
                  <a:pt x="89" y="353"/>
                </a:cubicBezTo>
                <a:cubicBezTo>
                  <a:pt x="59" y="353"/>
                  <a:pt x="45" y="324"/>
                  <a:pt x="45" y="309"/>
                </a:cubicBezTo>
                <a:cubicBezTo>
                  <a:pt x="45" y="294"/>
                  <a:pt x="59" y="265"/>
                  <a:pt x="89" y="265"/>
                </a:cubicBezTo>
                <a:cubicBezTo>
                  <a:pt x="280" y="265"/>
                  <a:pt x="280" y="265"/>
                  <a:pt x="280" y="265"/>
                </a:cubicBezTo>
                <a:cubicBezTo>
                  <a:pt x="280" y="74"/>
                  <a:pt x="280" y="74"/>
                  <a:pt x="280" y="74"/>
                </a:cubicBezTo>
                <a:cubicBezTo>
                  <a:pt x="280" y="59"/>
                  <a:pt x="295" y="29"/>
                  <a:pt x="324" y="29"/>
                </a:cubicBezTo>
                <a:cubicBezTo>
                  <a:pt x="339" y="29"/>
                  <a:pt x="354" y="59"/>
                  <a:pt x="354" y="74"/>
                </a:cubicBezTo>
                <a:cubicBezTo>
                  <a:pt x="354" y="265"/>
                  <a:pt x="354" y="265"/>
                  <a:pt x="354" y="265"/>
                </a:cubicBezTo>
                <a:cubicBezTo>
                  <a:pt x="560" y="265"/>
                  <a:pt x="560" y="265"/>
                  <a:pt x="560" y="265"/>
                </a:cubicBezTo>
                <a:cubicBezTo>
                  <a:pt x="575" y="265"/>
                  <a:pt x="589" y="294"/>
                  <a:pt x="589" y="309"/>
                </a:cubicBezTo>
                <a:cubicBezTo>
                  <a:pt x="589" y="324"/>
                  <a:pt x="575" y="353"/>
                  <a:pt x="560" y="35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3" name="Freeform 37">
            <a:extLst>
              <a:ext uri="{FF2B5EF4-FFF2-40B4-BE49-F238E27FC236}">
                <a16:creationId xmlns:a16="http://schemas.microsoft.com/office/drawing/2014/main" id="{E0435270-3205-0B49-8764-D319374EEA1B}"/>
              </a:ext>
            </a:extLst>
          </p:cNvPr>
          <p:cNvSpPr>
            <a:spLocks noChangeArrowheads="1"/>
          </p:cNvSpPr>
          <p:nvPr userDrawn="1"/>
        </p:nvSpPr>
        <p:spPr bwMode="auto">
          <a:xfrm>
            <a:off x="6464396" y="2674739"/>
            <a:ext cx="274511" cy="241697"/>
          </a:xfrm>
          <a:custGeom>
            <a:avLst/>
            <a:gdLst>
              <a:gd name="T0" fmla="*/ 73 w 634"/>
              <a:gd name="T1" fmla="*/ 162 h 561"/>
              <a:gd name="T2" fmla="*/ 73 w 634"/>
              <a:gd name="T3" fmla="*/ 162 h 561"/>
              <a:gd name="T4" fmla="*/ 544 w 634"/>
              <a:gd name="T5" fmla="*/ 162 h 561"/>
              <a:gd name="T6" fmla="*/ 633 w 634"/>
              <a:gd name="T7" fmla="*/ 89 h 561"/>
              <a:gd name="T8" fmla="*/ 544 w 634"/>
              <a:gd name="T9" fmla="*/ 0 h 561"/>
              <a:gd name="T10" fmla="*/ 73 w 634"/>
              <a:gd name="T11" fmla="*/ 0 h 561"/>
              <a:gd name="T12" fmla="*/ 0 w 634"/>
              <a:gd name="T13" fmla="*/ 89 h 561"/>
              <a:gd name="T14" fmla="*/ 73 w 634"/>
              <a:gd name="T15" fmla="*/ 162 h 561"/>
              <a:gd name="T16" fmla="*/ 73 w 634"/>
              <a:gd name="T17" fmla="*/ 45 h 561"/>
              <a:gd name="T18" fmla="*/ 73 w 634"/>
              <a:gd name="T19" fmla="*/ 45 h 561"/>
              <a:gd name="T20" fmla="*/ 544 w 634"/>
              <a:gd name="T21" fmla="*/ 45 h 561"/>
              <a:gd name="T22" fmla="*/ 588 w 634"/>
              <a:gd name="T23" fmla="*/ 89 h 561"/>
              <a:gd name="T24" fmla="*/ 544 w 634"/>
              <a:gd name="T25" fmla="*/ 118 h 561"/>
              <a:gd name="T26" fmla="*/ 73 w 634"/>
              <a:gd name="T27" fmla="*/ 118 h 561"/>
              <a:gd name="T28" fmla="*/ 44 w 634"/>
              <a:gd name="T29" fmla="*/ 89 h 561"/>
              <a:gd name="T30" fmla="*/ 73 w 634"/>
              <a:gd name="T31" fmla="*/ 45 h 561"/>
              <a:gd name="T32" fmla="*/ 544 w 634"/>
              <a:gd name="T33" fmla="*/ 207 h 561"/>
              <a:gd name="T34" fmla="*/ 544 w 634"/>
              <a:gd name="T35" fmla="*/ 207 h 561"/>
              <a:gd name="T36" fmla="*/ 73 w 634"/>
              <a:gd name="T37" fmla="*/ 207 h 561"/>
              <a:gd name="T38" fmla="*/ 0 w 634"/>
              <a:gd name="T39" fmla="*/ 280 h 561"/>
              <a:gd name="T40" fmla="*/ 73 w 634"/>
              <a:gd name="T41" fmla="*/ 354 h 561"/>
              <a:gd name="T42" fmla="*/ 544 w 634"/>
              <a:gd name="T43" fmla="*/ 354 h 561"/>
              <a:gd name="T44" fmla="*/ 633 w 634"/>
              <a:gd name="T45" fmla="*/ 280 h 561"/>
              <a:gd name="T46" fmla="*/ 544 w 634"/>
              <a:gd name="T47" fmla="*/ 207 h 561"/>
              <a:gd name="T48" fmla="*/ 544 w 634"/>
              <a:gd name="T49" fmla="*/ 324 h 561"/>
              <a:gd name="T50" fmla="*/ 544 w 634"/>
              <a:gd name="T51" fmla="*/ 324 h 561"/>
              <a:gd name="T52" fmla="*/ 73 w 634"/>
              <a:gd name="T53" fmla="*/ 324 h 561"/>
              <a:gd name="T54" fmla="*/ 44 w 634"/>
              <a:gd name="T55" fmla="*/ 280 h 561"/>
              <a:gd name="T56" fmla="*/ 73 w 634"/>
              <a:gd name="T57" fmla="*/ 236 h 561"/>
              <a:gd name="T58" fmla="*/ 544 w 634"/>
              <a:gd name="T59" fmla="*/ 236 h 561"/>
              <a:gd name="T60" fmla="*/ 588 w 634"/>
              <a:gd name="T61" fmla="*/ 280 h 561"/>
              <a:gd name="T62" fmla="*/ 544 w 634"/>
              <a:gd name="T63" fmla="*/ 324 h 561"/>
              <a:gd name="T64" fmla="*/ 544 w 634"/>
              <a:gd name="T65" fmla="*/ 398 h 561"/>
              <a:gd name="T66" fmla="*/ 544 w 634"/>
              <a:gd name="T67" fmla="*/ 398 h 561"/>
              <a:gd name="T68" fmla="*/ 73 w 634"/>
              <a:gd name="T69" fmla="*/ 398 h 561"/>
              <a:gd name="T70" fmla="*/ 0 w 634"/>
              <a:gd name="T71" fmla="*/ 471 h 561"/>
              <a:gd name="T72" fmla="*/ 73 w 634"/>
              <a:gd name="T73" fmla="*/ 560 h 561"/>
              <a:gd name="T74" fmla="*/ 544 w 634"/>
              <a:gd name="T75" fmla="*/ 560 h 561"/>
              <a:gd name="T76" fmla="*/ 633 w 634"/>
              <a:gd name="T77" fmla="*/ 471 h 561"/>
              <a:gd name="T78" fmla="*/ 544 w 634"/>
              <a:gd name="T79" fmla="*/ 398 h 561"/>
              <a:gd name="T80" fmla="*/ 544 w 634"/>
              <a:gd name="T81" fmla="*/ 516 h 561"/>
              <a:gd name="T82" fmla="*/ 544 w 634"/>
              <a:gd name="T83" fmla="*/ 516 h 561"/>
              <a:gd name="T84" fmla="*/ 73 w 634"/>
              <a:gd name="T85" fmla="*/ 516 h 561"/>
              <a:gd name="T86" fmla="*/ 44 w 634"/>
              <a:gd name="T87" fmla="*/ 471 h 561"/>
              <a:gd name="T88" fmla="*/ 73 w 634"/>
              <a:gd name="T89" fmla="*/ 442 h 561"/>
              <a:gd name="T90" fmla="*/ 544 w 634"/>
              <a:gd name="T91" fmla="*/ 442 h 561"/>
              <a:gd name="T92" fmla="*/ 588 w 634"/>
              <a:gd name="T93" fmla="*/ 471 h 561"/>
              <a:gd name="T94" fmla="*/ 544 w 634"/>
              <a:gd name="T95" fmla="*/ 51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561">
                <a:moveTo>
                  <a:pt x="73" y="162"/>
                </a:moveTo>
                <a:lnTo>
                  <a:pt x="73" y="162"/>
                </a:lnTo>
                <a:cubicBezTo>
                  <a:pt x="544" y="162"/>
                  <a:pt x="544" y="162"/>
                  <a:pt x="544" y="162"/>
                </a:cubicBezTo>
                <a:cubicBezTo>
                  <a:pt x="588" y="162"/>
                  <a:pt x="633" y="133"/>
                  <a:pt x="633" y="89"/>
                </a:cubicBezTo>
                <a:cubicBezTo>
                  <a:pt x="633" y="45"/>
                  <a:pt x="588" y="0"/>
                  <a:pt x="544" y="0"/>
                </a:cubicBezTo>
                <a:cubicBezTo>
                  <a:pt x="73" y="0"/>
                  <a:pt x="73" y="0"/>
                  <a:pt x="73" y="0"/>
                </a:cubicBezTo>
                <a:cubicBezTo>
                  <a:pt x="29" y="0"/>
                  <a:pt x="0" y="45"/>
                  <a:pt x="0" y="89"/>
                </a:cubicBezTo>
                <a:cubicBezTo>
                  <a:pt x="0" y="133"/>
                  <a:pt x="29" y="162"/>
                  <a:pt x="73" y="162"/>
                </a:cubicBezTo>
                <a:close/>
                <a:moveTo>
                  <a:pt x="73" y="45"/>
                </a:moveTo>
                <a:lnTo>
                  <a:pt x="73" y="45"/>
                </a:lnTo>
                <a:cubicBezTo>
                  <a:pt x="544" y="45"/>
                  <a:pt x="544" y="45"/>
                  <a:pt x="544" y="45"/>
                </a:cubicBezTo>
                <a:cubicBezTo>
                  <a:pt x="574" y="45"/>
                  <a:pt x="588" y="59"/>
                  <a:pt x="588" y="89"/>
                </a:cubicBezTo>
                <a:cubicBezTo>
                  <a:pt x="588" y="103"/>
                  <a:pt x="574" y="118"/>
                  <a:pt x="544" y="118"/>
                </a:cubicBezTo>
                <a:cubicBezTo>
                  <a:pt x="73" y="118"/>
                  <a:pt x="73" y="118"/>
                  <a:pt x="73" y="118"/>
                </a:cubicBezTo>
                <a:cubicBezTo>
                  <a:pt x="58" y="118"/>
                  <a:pt x="44" y="103"/>
                  <a:pt x="44" y="89"/>
                </a:cubicBezTo>
                <a:cubicBezTo>
                  <a:pt x="44" y="59"/>
                  <a:pt x="58" y="45"/>
                  <a:pt x="73" y="45"/>
                </a:cubicBezTo>
                <a:close/>
                <a:moveTo>
                  <a:pt x="544" y="207"/>
                </a:moveTo>
                <a:lnTo>
                  <a:pt x="544" y="207"/>
                </a:lnTo>
                <a:cubicBezTo>
                  <a:pt x="73" y="207"/>
                  <a:pt x="73" y="207"/>
                  <a:pt x="73" y="207"/>
                </a:cubicBezTo>
                <a:cubicBezTo>
                  <a:pt x="29" y="207"/>
                  <a:pt x="0" y="236"/>
                  <a:pt x="0" y="280"/>
                </a:cubicBezTo>
                <a:cubicBezTo>
                  <a:pt x="0" y="324"/>
                  <a:pt x="29" y="354"/>
                  <a:pt x="73" y="354"/>
                </a:cubicBezTo>
                <a:cubicBezTo>
                  <a:pt x="544" y="354"/>
                  <a:pt x="544" y="354"/>
                  <a:pt x="544" y="354"/>
                </a:cubicBezTo>
                <a:cubicBezTo>
                  <a:pt x="588" y="354"/>
                  <a:pt x="633" y="324"/>
                  <a:pt x="633" y="280"/>
                </a:cubicBezTo>
                <a:cubicBezTo>
                  <a:pt x="633" y="236"/>
                  <a:pt x="588" y="207"/>
                  <a:pt x="544" y="207"/>
                </a:cubicBezTo>
                <a:close/>
                <a:moveTo>
                  <a:pt x="544" y="324"/>
                </a:moveTo>
                <a:lnTo>
                  <a:pt x="544" y="324"/>
                </a:lnTo>
                <a:cubicBezTo>
                  <a:pt x="73" y="324"/>
                  <a:pt x="73" y="324"/>
                  <a:pt x="73" y="324"/>
                </a:cubicBezTo>
                <a:cubicBezTo>
                  <a:pt x="58" y="324"/>
                  <a:pt x="44" y="295"/>
                  <a:pt x="44" y="280"/>
                </a:cubicBezTo>
                <a:cubicBezTo>
                  <a:pt x="44" y="265"/>
                  <a:pt x="58" y="236"/>
                  <a:pt x="73" y="236"/>
                </a:cubicBezTo>
                <a:cubicBezTo>
                  <a:pt x="544" y="236"/>
                  <a:pt x="544" y="236"/>
                  <a:pt x="544" y="236"/>
                </a:cubicBezTo>
                <a:cubicBezTo>
                  <a:pt x="574" y="236"/>
                  <a:pt x="588" y="265"/>
                  <a:pt x="588" y="280"/>
                </a:cubicBezTo>
                <a:cubicBezTo>
                  <a:pt x="588" y="295"/>
                  <a:pt x="574" y="324"/>
                  <a:pt x="544" y="324"/>
                </a:cubicBezTo>
                <a:close/>
                <a:moveTo>
                  <a:pt x="544" y="398"/>
                </a:moveTo>
                <a:lnTo>
                  <a:pt x="544" y="398"/>
                </a:lnTo>
                <a:cubicBezTo>
                  <a:pt x="73" y="398"/>
                  <a:pt x="73" y="398"/>
                  <a:pt x="73" y="398"/>
                </a:cubicBezTo>
                <a:cubicBezTo>
                  <a:pt x="29" y="398"/>
                  <a:pt x="0" y="428"/>
                  <a:pt x="0" y="471"/>
                </a:cubicBezTo>
                <a:cubicBezTo>
                  <a:pt x="0" y="516"/>
                  <a:pt x="29" y="560"/>
                  <a:pt x="73" y="560"/>
                </a:cubicBezTo>
                <a:cubicBezTo>
                  <a:pt x="544" y="560"/>
                  <a:pt x="544" y="560"/>
                  <a:pt x="544" y="560"/>
                </a:cubicBezTo>
                <a:cubicBezTo>
                  <a:pt x="588" y="560"/>
                  <a:pt x="633" y="516"/>
                  <a:pt x="633" y="471"/>
                </a:cubicBezTo>
                <a:cubicBezTo>
                  <a:pt x="633" y="428"/>
                  <a:pt x="588" y="398"/>
                  <a:pt x="544" y="398"/>
                </a:cubicBezTo>
                <a:close/>
                <a:moveTo>
                  <a:pt x="544" y="516"/>
                </a:moveTo>
                <a:lnTo>
                  <a:pt x="544" y="516"/>
                </a:lnTo>
                <a:cubicBezTo>
                  <a:pt x="73" y="516"/>
                  <a:pt x="73" y="516"/>
                  <a:pt x="73" y="516"/>
                </a:cubicBezTo>
                <a:cubicBezTo>
                  <a:pt x="58" y="516"/>
                  <a:pt x="44" y="501"/>
                  <a:pt x="44" y="471"/>
                </a:cubicBezTo>
                <a:cubicBezTo>
                  <a:pt x="44" y="457"/>
                  <a:pt x="58" y="442"/>
                  <a:pt x="73" y="442"/>
                </a:cubicBezTo>
                <a:cubicBezTo>
                  <a:pt x="544" y="442"/>
                  <a:pt x="544" y="442"/>
                  <a:pt x="544" y="442"/>
                </a:cubicBezTo>
                <a:cubicBezTo>
                  <a:pt x="574" y="442"/>
                  <a:pt x="588" y="457"/>
                  <a:pt x="588" y="471"/>
                </a:cubicBezTo>
                <a:cubicBezTo>
                  <a:pt x="588" y="501"/>
                  <a:pt x="574" y="516"/>
                  <a:pt x="544" y="51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4" name="Freeform 38">
            <a:extLst>
              <a:ext uri="{FF2B5EF4-FFF2-40B4-BE49-F238E27FC236}">
                <a16:creationId xmlns:a16="http://schemas.microsoft.com/office/drawing/2014/main" id="{5943F69B-5106-8745-90E4-D839AF8CEE1B}"/>
              </a:ext>
            </a:extLst>
          </p:cNvPr>
          <p:cNvSpPr>
            <a:spLocks noChangeArrowheads="1"/>
          </p:cNvSpPr>
          <p:nvPr userDrawn="1"/>
        </p:nvSpPr>
        <p:spPr bwMode="auto">
          <a:xfrm>
            <a:off x="6026132" y="2660452"/>
            <a:ext cx="266769" cy="268486"/>
          </a:xfrm>
          <a:custGeom>
            <a:avLst/>
            <a:gdLst>
              <a:gd name="T0" fmla="*/ 427 w 619"/>
              <a:gd name="T1" fmla="*/ 177 h 619"/>
              <a:gd name="T2" fmla="*/ 427 w 619"/>
              <a:gd name="T3" fmla="*/ 177 h 619"/>
              <a:gd name="T4" fmla="*/ 398 w 619"/>
              <a:gd name="T5" fmla="*/ 177 h 619"/>
              <a:gd name="T6" fmla="*/ 280 w 619"/>
              <a:gd name="T7" fmla="*/ 398 h 619"/>
              <a:gd name="T8" fmla="*/ 206 w 619"/>
              <a:gd name="T9" fmla="*/ 339 h 619"/>
              <a:gd name="T10" fmla="*/ 177 w 619"/>
              <a:gd name="T11" fmla="*/ 339 h 619"/>
              <a:gd name="T12" fmla="*/ 177 w 619"/>
              <a:gd name="T13" fmla="*/ 353 h 619"/>
              <a:gd name="T14" fmla="*/ 265 w 619"/>
              <a:gd name="T15" fmla="*/ 441 h 619"/>
              <a:gd name="T16" fmla="*/ 294 w 619"/>
              <a:gd name="T17" fmla="*/ 441 h 619"/>
              <a:gd name="T18" fmla="*/ 441 w 619"/>
              <a:gd name="T19" fmla="*/ 206 h 619"/>
              <a:gd name="T20" fmla="*/ 427 w 619"/>
              <a:gd name="T21" fmla="*/ 177 h 619"/>
              <a:gd name="T22" fmla="*/ 545 w 619"/>
              <a:gd name="T23" fmla="*/ 0 h 619"/>
              <a:gd name="T24" fmla="*/ 545 w 619"/>
              <a:gd name="T25" fmla="*/ 0 h 619"/>
              <a:gd name="T26" fmla="*/ 73 w 619"/>
              <a:gd name="T27" fmla="*/ 0 h 619"/>
              <a:gd name="T28" fmla="*/ 0 w 619"/>
              <a:gd name="T29" fmla="*/ 74 h 619"/>
              <a:gd name="T30" fmla="*/ 0 w 619"/>
              <a:gd name="T31" fmla="*/ 545 h 619"/>
              <a:gd name="T32" fmla="*/ 73 w 619"/>
              <a:gd name="T33" fmla="*/ 618 h 619"/>
              <a:gd name="T34" fmla="*/ 545 w 619"/>
              <a:gd name="T35" fmla="*/ 618 h 619"/>
              <a:gd name="T36" fmla="*/ 618 w 619"/>
              <a:gd name="T37" fmla="*/ 545 h 619"/>
              <a:gd name="T38" fmla="*/ 618 w 619"/>
              <a:gd name="T39" fmla="*/ 74 h 619"/>
              <a:gd name="T40" fmla="*/ 545 w 619"/>
              <a:gd name="T41" fmla="*/ 0 h 619"/>
              <a:gd name="T42" fmla="*/ 589 w 619"/>
              <a:gd name="T43" fmla="*/ 545 h 619"/>
              <a:gd name="T44" fmla="*/ 589 w 619"/>
              <a:gd name="T45" fmla="*/ 545 h 619"/>
              <a:gd name="T46" fmla="*/ 545 w 619"/>
              <a:gd name="T47" fmla="*/ 589 h 619"/>
              <a:gd name="T48" fmla="*/ 73 w 619"/>
              <a:gd name="T49" fmla="*/ 589 h 619"/>
              <a:gd name="T50" fmla="*/ 29 w 619"/>
              <a:gd name="T51" fmla="*/ 545 h 619"/>
              <a:gd name="T52" fmla="*/ 29 w 619"/>
              <a:gd name="T53" fmla="*/ 74 h 619"/>
              <a:gd name="T54" fmla="*/ 73 w 619"/>
              <a:gd name="T55" fmla="*/ 29 h 619"/>
              <a:gd name="T56" fmla="*/ 545 w 619"/>
              <a:gd name="T57" fmla="*/ 29 h 619"/>
              <a:gd name="T58" fmla="*/ 589 w 619"/>
              <a:gd name="T59" fmla="*/ 74 h 619"/>
              <a:gd name="T60" fmla="*/ 589 w 619"/>
              <a:gd name="T61" fmla="*/ 5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9" h="619">
                <a:moveTo>
                  <a:pt x="427" y="177"/>
                </a:moveTo>
                <a:lnTo>
                  <a:pt x="427" y="177"/>
                </a:lnTo>
                <a:cubicBezTo>
                  <a:pt x="412" y="162"/>
                  <a:pt x="412" y="177"/>
                  <a:pt x="398" y="177"/>
                </a:cubicBezTo>
                <a:cubicBezTo>
                  <a:pt x="280" y="398"/>
                  <a:pt x="280" y="398"/>
                  <a:pt x="280" y="398"/>
                </a:cubicBezTo>
                <a:cubicBezTo>
                  <a:pt x="206" y="339"/>
                  <a:pt x="206" y="339"/>
                  <a:pt x="206" y="339"/>
                </a:cubicBezTo>
                <a:cubicBezTo>
                  <a:pt x="191" y="324"/>
                  <a:pt x="191" y="324"/>
                  <a:pt x="177" y="339"/>
                </a:cubicBezTo>
                <a:cubicBezTo>
                  <a:pt x="162" y="339"/>
                  <a:pt x="162" y="353"/>
                  <a:pt x="177" y="353"/>
                </a:cubicBezTo>
                <a:cubicBezTo>
                  <a:pt x="265" y="441"/>
                  <a:pt x="265" y="441"/>
                  <a:pt x="265" y="441"/>
                </a:cubicBezTo>
                <a:cubicBezTo>
                  <a:pt x="280" y="457"/>
                  <a:pt x="280" y="457"/>
                  <a:pt x="294" y="441"/>
                </a:cubicBezTo>
                <a:lnTo>
                  <a:pt x="441" y="206"/>
                </a:lnTo>
                <a:cubicBezTo>
                  <a:pt x="441" y="191"/>
                  <a:pt x="441" y="177"/>
                  <a:pt x="427" y="177"/>
                </a:cubicBezTo>
                <a:close/>
                <a:moveTo>
                  <a:pt x="545" y="0"/>
                </a:moveTo>
                <a:lnTo>
                  <a:pt x="545" y="0"/>
                </a:lnTo>
                <a:cubicBezTo>
                  <a:pt x="73" y="0"/>
                  <a:pt x="73" y="0"/>
                  <a:pt x="73" y="0"/>
                </a:cubicBezTo>
                <a:cubicBezTo>
                  <a:pt x="29" y="0"/>
                  <a:pt x="0" y="29"/>
                  <a:pt x="0" y="74"/>
                </a:cubicBezTo>
                <a:cubicBezTo>
                  <a:pt x="0" y="545"/>
                  <a:pt x="0" y="545"/>
                  <a:pt x="0" y="545"/>
                </a:cubicBezTo>
                <a:cubicBezTo>
                  <a:pt x="0" y="589"/>
                  <a:pt x="29" y="618"/>
                  <a:pt x="73" y="618"/>
                </a:cubicBezTo>
                <a:cubicBezTo>
                  <a:pt x="545" y="618"/>
                  <a:pt x="545" y="618"/>
                  <a:pt x="545" y="618"/>
                </a:cubicBezTo>
                <a:cubicBezTo>
                  <a:pt x="589" y="618"/>
                  <a:pt x="618" y="589"/>
                  <a:pt x="618" y="545"/>
                </a:cubicBezTo>
                <a:cubicBezTo>
                  <a:pt x="618" y="74"/>
                  <a:pt x="618" y="74"/>
                  <a:pt x="618" y="74"/>
                </a:cubicBezTo>
                <a:cubicBezTo>
                  <a:pt x="618" y="29"/>
                  <a:pt x="589" y="0"/>
                  <a:pt x="545" y="0"/>
                </a:cubicBezTo>
                <a:close/>
                <a:moveTo>
                  <a:pt x="589" y="545"/>
                </a:moveTo>
                <a:lnTo>
                  <a:pt x="589" y="545"/>
                </a:lnTo>
                <a:cubicBezTo>
                  <a:pt x="589" y="559"/>
                  <a:pt x="559" y="589"/>
                  <a:pt x="545"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545" y="29"/>
                  <a:pt x="545" y="29"/>
                  <a:pt x="545" y="29"/>
                </a:cubicBezTo>
                <a:cubicBezTo>
                  <a:pt x="559" y="29"/>
                  <a:pt x="589" y="59"/>
                  <a:pt x="589" y="74"/>
                </a:cubicBezTo>
                <a:lnTo>
                  <a:pt x="589" y="54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5" name="Freeform 39">
            <a:extLst>
              <a:ext uri="{FF2B5EF4-FFF2-40B4-BE49-F238E27FC236}">
                <a16:creationId xmlns:a16="http://schemas.microsoft.com/office/drawing/2014/main" id="{FE59CF49-3275-7C4D-9DCB-6D1DB7C21D4C}"/>
              </a:ext>
            </a:extLst>
          </p:cNvPr>
          <p:cNvSpPr>
            <a:spLocks noChangeArrowheads="1"/>
          </p:cNvSpPr>
          <p:nvPr userDrawn="1"/>
        </p:nvSpPr>
        <p:spPr bwMode="auto">
          <a:xfrm>
            <a:off x="5580127" y="2660452"/>
            <a:ext cx="274510" cy="268486"/>
          </a:xfrm>
          <a:custGeom>
            <a:avLst/>
            <a:gdLst>
              <a:gd name="T0" fmla="*/ 560 w 634"/>
              <a:gd name="T1" fmla="*/ 0 h 619"/>
              <a:gd name="T2" fmla="*/ 560 w 634"/>
              <a:gd name="T3" fmla="*/ 0 h 619"/>
              <a:gd name="T4" fmla="*/ 89 w 634"/>
              <a:gd name="T5" fmla="*/ 0 h 619"/>
              <a:gd name="T6" fmla="*/ 0 w 634"/>
              <a:gd name="T7" fmla="*/ 74 h 619"/>
              <a:gd name="T8" fmla="*/ 0 w 634"/>
              <a:gd name="T9" fmla="*/ 545 h 619"/>
              <a:gd name="T10" fmla="*/ 89 w 634"/>
              <a:gd name="T11" fmla="*/ 618 h 619"/>
              <a:gd name="T12" fmla="*/ 560 w 634"/>
              <a:gd name="T13" fmla="*/ 618 h 619"/>
              <a:gd name="T14" fmla="*/ 633 w 634"/>
              <a:gd name="T15" fmla="*/ 545 h 619"/>
              <a:gd name="T16" fmla="*/ 633 w 634"/>
              <a:gd name="T17" fmla="*/ 74 h 619"/>
              <a:gd name="T18" fmla="*/ 560 w 634"/>
              <a:gd name="T19" fmla="*/ 0 h 619"/>
              <a:gd name="T20" fmla="*/ 589 w 634"/>
              <a:gd name="T21" fmla="*/ 545 h 619"/>
              <a:gd name="T22" fmla="*/ 589 w 634"/>
              <a:gd name="T23" fmla="*/ 545 h 619"/>
              <a:gd name="T24" fmla="*/ 560 w 634"/>
              <a:gd name="T25" fmla="*/ 589 h 619"/>
              <a:gd name="T26" fmla="*/ 89 w 634"/>
              <a:gd name="T27" fmla="*/ 589 h 619"/>
              <a:gd name="T28" fmla="*/ 44 w 634"/>
              <a:gd name="T29" fmla="*/ 545 h 619"/>
              <a:gd name="T30" fmla="*/ 44 w 634"/>
              <a:gd name="T31" fmla="*/ 74 h 619"/>
              <a:gd name="T32" fmla="*/ 89 w 634"/>
              <a:gd name="T33" fmla="*/ 29 h 619"/>
              <a:gd name="T34" fmla="*/ 560 w 634"/>
              <a:gd name="T35" fmla="*/ 29 h 619"/>
              <a:gd name="T36" fmla="*/ 589 w 634"/>
              <a:gd name="T37" fmla="*/ 74 h 619"/>
              <a:gd name="T38" fmla="*/ 589 w 634"/>
              <a:gd name="T39" fmla="*/ 545 h 619"/>
              <a:gd name="T40" fmla="*/ 412 w 634"/>
              <a:gd name="T41" fmla="*/ 206 h 619"/>
              <a:gd name="T42" fmla="*/ 412 w 634"/>
              <a:gd name="T43" fmla="*/ 206 h 619"/>
              <a:gd name="T44" fmla="*/ 383 w 634"/>
              <a:gd name="T45" fmla="*/ 206 h 619"/>
              <a:gd name="T46" fmla="*/ 324 w 634"/>
              <a:gd name="T47" fmla="*/ 280 h 619"/>
              <a:gd name="T48" fmla="*/ 251 w 634"/>
              <a:gd name="T49" fmla="*/ 206 h 619"/>
              <a:gd name="T50" fmla="*/ 221 w 634"/>
              <a:gd name="T51" fmla="*/ 206 h 619"/>
              <a:gd name="T52" fmla="*/ 221 w 634"/>
              <a:gd name="T53" fmla="*/ 236 h 619"/>
              <a:gd name="T54" fmla="*/ 295 w 634"/>
              <a:gd name="T55" fmla="*/ 309 h 619"/>
              <a:gd name="T56" fmla="*/ 221 w 634"/>
              <a:gd name="T57" fmla="*/ 383 h 619"/>
              <a:gd name="T58" fmla="*/ 221 w 634"/>
              <a:gd name="T59" fmla="*/ 412 h 619"/>
              <a:gd name="T60" fmla="*/ 251 w 634"/>
              <a:gd name="T61" fmla="*/ 412 h 619"/>
              <a:gd name="T62" fmla="*/ 324 w 634"/>
              <a:gd name="T63" fmla="*/ 339 h 619"/>
              <a:gd name="T64" fmla="*/ 383 w 634"/>
              <a:gd name="T65" fmla="*/ 412 h 619"/>
              <a:gd name="T66" fmla="*/ 412 w 634"/>
              <a:gd name="T67" fmla="*/ 412 h 619"/>
              <a:gd name="T68" fmla="*/ 412 w 634"/>
              <a:gd name="T69" fmla="*/ 383 h 619"/>
              <a:gd name="T70" fmla="*/ 354 w 634"/>
              <a:gd name="T71" fmla="*/ 309 h 619"/>
              <a:gd name="T72" fmla="*/ 412 w 634"/>
              <a:gd name="T73" fmla="*/ 236 h 619"/>
              <a:gd name="T74" fmla="*/ 412 w 634"/>
              <a:gd name="T75" fmla="*/ 20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619">
                <a:moveTo>
                  <a:pt x="560" y="0"/>
                </a:moveTo>
                <a:lnTo>
                  <a:pt x="560" y="0"/>
                </a:lnTo>
                <a:cubicBezTo>
                  <a:pt x="89" y="0"/>
                  <a:pt x="89" y="0"/>
                  <a:pt x="89" y="0"/>
                </a:cubicBezTo>
                <a:cubicBezTo>
                  <a:pt x="44" y="0"/>
                  <a:pt x="0" y="29"/>
                  <a:pt x="0" y="74"/>
                </a:cubicBezTo>
                <a:cubicBezTo>
                  <a:pt x="0" y="545"/>
                  <a:pt x="0" y="545"/>
                  <a:pt x="0" y="545"/>
                </a:cubicBezTo>
                <a:cubicBezTo>
                  <a:pt x="0" y="589"/>
                  <a:pt x="44" y="618"/>
                  <a:pt x="89" y="618"/>
                </a:cubicBezTo>
                <a:cubicBezTo>
                  <a:pt x="560" y="618"/>
                  <a:pt x="560" y="618"/>
                  <a:pt x="560" y="618"/>
                </a:cubicBezTo>
                <a:cubicBezTo>
                  <a:pt x="604" y="618"/>
                  <a:pt x="633" y="589"/>
                  <a:pt x="633" y="545"/>
                </a:cubicBezTo>
                <a:cubicBezTo>
                  <a:pt x="633" y="74"/>
                  <a:pt x="633" y="74"/>
                  <a:pt x="633" y="74"/>
                </a:cubicBezTo>
                <a:cubicBezTo>
                  <a:pt x="633" y="29"/>
                  <a:pt x="604" y="0"/>
                  <a:pt x="560" y="0"/>
                </a:cubicBezTo>
                <a:close/>
                <a:moveTo>
                  <a:pt x="589" y="545"/>
                </a:moveTo>
                <a:lnTo>
                  <a:pt x="589" y="545"/>
                </a:lnTo>
                <a:cubicBezTo>
                  <a:pt x="589" y="559"/>
                  <a:pt x="574" y="589"/>
                  <a:pt x="560" y="589"/>
                </a:cubicBezTo>
                <a:cubicBezTo>
                  <a:pt x="89" y="589"/>
                  <a:pt x="89" y="589"/>
                  <a:pt x="89" y="589"/>
                </a:cubicBezTo>
                <a:cubicBezTo>
                  <a:pt x="59" y="589"/>
                  <a:pt x="44" y="559"/>
                  <a:pt x="44" y="545"/>
                </a:cubicBezTo>
                <a:cubicBezTo>
                  <a:pt x="44" y="74"/>
                  <a:pt x="44" y="74"/>
                  <a:pt x="44" y="74"/>
                </a:cubicBezTo>
                <a:cubicBezTo>
                  <a:pt x="44" y="59"/>
                  <a:pt x="59" y="29"/>
                  <a:pt x="89" y="29"/>
                </a:cubicBezTo>
                <a:cubicBezTo>
                  <a:pt x="560" y="29"/>
                  <a:pt x="560" y="29"/>
                  <a:pt x="560" y="29"/>
                </a:cubicBezTo>
                <a:cubicBezTo>
                  <a:pt x="574" y="29"/>
                  <a:pt x="589" y="59"/>
                  <a:pt x="589" y="74"/>
                </a:cubicBezTo>
                <a:lnTo>
                  <a:pt x="589" y="545"/>
                </a:lnTo>
                <a:close/>
                <a:moveTo>
                  <a:pt x="412" y="206"/>
                </a:moveTo>
                <a:lnTo>
                  <a:pt x="412" y="206"/>
                </a:lnTo>
                <a:cubicBezTo>
                  <a:pt x="412" y="206"/>
                  <a:pt x="398" y="206"/>
                  <a:pt x="383" y="206"/>
                </a:cubicBezTo>
                <a:cubicBezTo>
                  <a:pt x="324" y="280"/>
                  <a:pt x="324" y="280"/>
                  <a:pt x="324" y="280"/>
                </a:cubicBezTo>
                <a:cubicBezTo>
                  <a:pt x="251" y="206"/>
                  <a:pt x="251" y="206"/>
                  <a:pt x="251" y="206"/>
                </a:cubicBezTo>
                <a:cubicBezTo>
                  <a:pt x="236" y="206"/>
                  <a:pt x="236" y="206"/>
                  <a:pt x="221" y="206"/>
                </a:cubicBezTo>
                <a:cubicBezTo>
                  <a:pt x="221" y="221"/>
                  <a:pt x="221" y="236"/>
                  <a:pt x="221" y="236"/>
                </a:cubicBezTo>
                <a:cubicBezTo>
                  <a:pt x="295" y="309"/>
                  <a:pt x="295" y="309"/>
                  <a:pt x="295" y="309"/>
                </a:cubicBezTo>
                <a:cubicBezTo>
                  <a:pt x="221" y="383"/>
                  <a:pt x="221" y="383"/>
                  <a:pt x="221" y="383"/>
                </a:cubicBezTo>
                <a:cubicBezTo>
                  <a:pt x="221" y="383"/>
                  <a:pt x="221" y="398"/>
                  <a:pt x="221" y="412"/>
                </a:cubicBezTo>
                <a:cubicBezTo>
                  <a:pt x="236" y="412"/>
                  <a:pt x="236" y="412"/>
                  <a:pt x="251" y="412"/>
                </a:cubicBezTo>
                <a:cubicBezTo>
                  <a:pt x="324" y="339"/>
                  <a:pt x="324" y="339"/>
                  <a:pt x="324" y="339"/>
                </a:cubicBezTo>
                <a:cubicBezTo>
                  <a:pt x="383" y="412"/>
                  <a:pt x="383" y="412"/>
                  <a:pt x="383" y="412"/>
                </a:cubicBezTo>
                <a:cubicBezTo>
                  <a:pt x="398" y="412"/>
                  <a:pt x="412" y="412"/>
                  <a:pt x="412" y="412"/>
                </a:cubicBezTo>
                <a:cubicBezTo>
                  <a:pt x="427" y="398"/>
                  <a:pt x="427" y="383"/>
                  <a:pt x="412" y="383"/>
                </a:cubicBezTo>
                <a:cubicBezTo>
                  <a:pt x="354" y="309"/>
                  <a:pt x="354" y="309"/>
                  <a:pt x="354" y="309"/>
                </a:cubicBezTo>
                <a:cubicBezTo>
                  <a:pt x="412" y="236"/>
                  <a:pt x="412" y="236"/>
                  <a:pt x="412" y="236"/>
                </a:cubicBezTo>
                <a:cubicBezTo>
                  <a:pt x="427" y="236"/>
                  <a:pt x="427" y="221"/>
                  <a:pt x="412" y="20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6" name="Freeform 40">
            <a:extLst>
              <a:ext uri="{FF2B5EF4-FFF2-40B4-BE49-F238E27FC236}">
                <a16:creationId xmlns:a16="http://schemas.microsoft.com/office/drawing/2014/main" id="{B100EB6B-8B06-2D4A-9C23-69E7728B65A8}"/>
              </a:ext>
            </a:extLst>
          </p:cNvPr>
          <p:cNvSpPr>
            <a:spLocks noChangeArrowheads="1"/>
          </p:cNvSpPr>
          <p:nvPr userDrawn="1"/>
        </p:nvSpPr>
        <p:spPr bwMode="auto">
          <a:xfrm>
            <a:off x="5141863" y="2660452"/>
            <a:ext cx="274510" cy="268486"/>
          </a:xfrm>
          <a:custGeom>
            <a:avLst/>
            <a:gdLst>
              <a:gd name="T0" fmla="*/ 544 w 634"/>
              <a:gd name="T1" fmla="*/ 0 h 619"/>
              <a:gd name="T2" fmla="*/ 544 w 634"/>
              <a:gd name="T3" fmla="*/ 0 h 619"/>
              <a:gd name="T4" fmla="*/ 73 w 634"/>
              <a:gd name="T5" fmla="*/ 0 h 619"/>
              <a:gd name="T6" fmla="*/ 0 w 634"/>
              <a:gd name="T7" fmla="*/ 74 h 619"/>
              <a:gd name="T8" fmla="*/ 0 w 634"/>
              <a:gd name="T9" fmla="*/ 545 h 619"/>
              <a:gd name="T10" fmla="*/ 73 w 634"/>
              <a:gd name="T11" fmla="*/ 618 h 619"/>
              <a:gd name="T12" fmla="*/ 544 w 634"/>
              <a:gd name="T13" fmla="*/ 618 h 619"/>
              <a:gd name="T14" fmla="*/ 633 w 634"/>
              <a:gd name="T15" fmla="*/ 545 h 619"/>
              <a:gd name="T16" fmla="*/ 633 w 634"/>
              <a:gd name="T17" fmla="*/ 74 h 619"/>
              <a:gd name="T18" fmla="*/ 544 w 634"/>
              <a:gd name="T19" fmla="*/ 0 h 619"/>
              <a:gd name="T20" fmla="*/ 588 w 634"/>
              <a:gd name="T21" fmla="*/ 545 h 619"/>
              <a:gd name="T22" fmla="*/ 588 w 634"/>
              <a:gd name="T23" fmla="*/ 545 h 619"/>
              <a:gd name="T24" fmla="*/ 544 w 634"/>
              <a:gd name="T25" fmla="*/ 589 h 619"/>
              <a:gd name="T26" fmla="*/ 73 w 634"/>
              <a:gd name="T27" fmla="*/ 589 h 619"/>
              <a:gd name="T28" fmla="*/ 44 w 634"/>
              <a:gd name="T29" fmla="*/ 545 h 619"/>
              <a:gd name="T30" fmla="*/ 44 w 634"/>
              <a:gd name="T31" fmla="*/ 74 h 619"/>
              <a:gd name="T32" fmla="*/ 73 w 634"/>
              <a:gd name="T33" fmla="*/ 29 h 619"/>
              <a:gd name="T34" fmla="*/ 544 w 634"/>
              <a:gd name="T35" fmla="*/ 29 h 619"/>
              <a:gd name="T36" fmla="*/ 588 w 634"/>
              <a:gd name="T37" fmla="*/ 74 h 619"/>
              <a:gd name="T38" fmla="*/ 588 w 634"/>
              <a:gd name="T39" fmla="*/ 545 h 619"/>
              <a:gd name="T40" fmla="*/ 426 w 634"/>
              <a:gd name="T41" fmla="*/ 294 h 619"/>
              <a:gd name="T42" fmla="*/ 426 w 634"/>
              <a:gd name="T43" fmla="*/ 294 h 619"/>
              <a:gd name="T44" fmla="*/ 191 w 634"/>
              <a:gd name="T45" fmla="*/ 294 h 619"/>
              <a:gd name="T46" fmla="*/ 176 w 634"/>
              <a:gd name="T47" fmla="*/ 309 h 619"/>
              <a:gd name="T48" fmla="*/ 191 w 634"/>
              <a:gd name="T49" fmla="*/ 324 h 619"/>
              <a:gd name="T50" fmla="*/ 426 w 634"/>
              <a:gd name="T51" fmla="*/ 324 h 619"/>
              <a:gd name="T52" fmla="*/ 456 w 634"/>
              <a:gd name="T53" fmla="*/ 309 h 619"/>
              <a:gd name="T54" fmla="*/ 426 w 634"/>
              <a:gd name="T55" fmla="*/ 29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19">
                <a:moveTo>
                  <a:pt x="544" y="0"/>
                </a:moveTo>
                <a:lnTo>
                  <a:pt x="544" y="0"/>
                </a:lnTo>
                <a:cubicBezTo>
                  <a:pt x="73" y="0"/>
                  <a:pt x="73" y="0"/>
                  <a:pt x="73" y="0"/>
                </a:cubicBezTo>
                <a:cubicBezTo>
                  <a:pt x="29" y="0"/>
                  <a:pt x="0" y="29"/>
                  <a:pt x="0" y="74"/>
                </a:cubicBezTo>
                <a:cubicBezTo>
                  <a:pt x="0" y="545"/>
                  <a:pt x="0" y="545"/>
                  <a:pt x="0" y="545"/>
                </a:cubicBezTo>
                <a:cubicBezTo>
                  <a:pt x="0" y="589"/>
                  <a:pt x="29" y="618"/>
                  <a:pt x="73" y="618"/>
                </a:cubicBezTo>
                <a:cubicBezTo>
                  <a:pt x="544" y="618"/>
                  <a:pt x="544" y="618"/>
                  <a:pt x="544" y="618"/>
                </a:cubicBezTo>
                <a:cubicBezTo>
                  <a:pt x="588" y="618"/>
                  <a:pt x="633" y="589"/>
                  <a:pt x="633" y="545"/>
                </a:cubicBezTo>
                <a:cubicBezTo>
                  <a:pt x="633" y="74"/>
                  <a:pt x="633" y="74"/>
                  <a:pt x="633" y="74"/>
                </a:cubicBezTo>
                <a:cubicBezTo>
                  <a:pt x="633" y="29"/>
                  <a:pt x="588" y="0"/>
                  <a:pt x="544" y="0"/>
                </a:cubicBezTo>
                <a:close/>
                <a:moveTo>
                  <a:pt x="588" y="545"/>
                </a:moveTo>
                <a:lnTo>
                  <a:pt x="588" y="545"/>
                </a:lnTo>
                <a:cubicBezTo>
                  <a:pt x="588" y="559"/>
                  <a:pt x="574" y="589"/>
                  <a:pt x="544" y="589"/>
                </a:cubicBezTo>
                <a:cubicBezTo>
                  <a:pt x="73" y="589"/>
                  <a:pt x="73" y="589"/>
                  <a:pt x="73" y="589"/>
                </a:cubicBezTo>
                <a:cubicBezTo>
                  <a:pt x="58" y="589"/>
                  <a:pt x="44" y="559"/>
                  <a:pt x="44" y="545"/>
                </a:cubicBezTo>
                <a:cubicBezTo>
                  <a:pt x="44" y="74"/>
                  <a:pt x="44" y="74"/>
                  <a:pt x="44" y="74"/>
                </a:cubicBezTo>
                <a:cubicBezTo>
                  <a:pt x="44" y="59"/>
                  <a:pt x="58" y="29"/>
                  <a:pt x="73" y="29"/>
                </a:cubicBezTo>
                <a:cubicBezTo>
                  <a:pt x="544" y="29"/>
                  <a:pt x="544" y="29"/>
                  <a:pt x="544" y="29"/>
                </a:cubicBezTo>
                <a:cubicBezTo>
                  <a:pt x="574" y="29"/>
                  <a:pt x="588" y="59"/>
                  <a:pt x="588" y="74"/>
                </a:cubicBezTo>
                <a:lnTo>
                  <a:pt x="588" y="545"/>
                </a:lnTo>
                <a:close/>
                <a:moveTo>
                  <a:pt x="426" y="294"/>
                </a:moveTo>
                <a:lnTo>
                  <a:pt x="426" y="294"/>
                </a:lnTo>
                <a:cubicBezTo>
                  <a:pt x="191" y="294"/>
                  <a:pt x="191" y="294"/>
                  <a:pt x="191" y="294"/>
                </a:cubicBezTo>
                <a:cubicBezTo>
                  <a:pt x="191" y="294"/>
                  <a:pt x="176" y="294"/>
                  <a:pt x="176" y="309"/>
                </a:cubicBezTo>
                <a:cubicBezTo>
                  <a:pt x="176" y="324"/>
                  <a:pt x="191" y="324"/>
                  <a:pt x="191" y="324"/>
                </a:cubicBezTo>
                <a:cubicBezTo>
                  <a:pt x="426" y="324"/>
                  <a:pt x="426" y="324"/>
                  <a:pt x="426" y="324"/>
                </a:cubicBezTo>
                <a:cubicBezTo>
                  <a:pt x="441" y="324"/>
                  <a:pt x="456" y="324"/>
                  <a:pt x="456" y="309"/>
                </a:cubicBezTo>
                <a:cubicBezTo>
                  <a:pt x="456" y="294"/>
                  <a:pt x="441" y="294"/>
                  <a:pt x="426" y="29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7" name="Freeform 41">
            <a:extLst>
              <a:ext uri="{FF2B5EF4-FFF2-40B4-BE49-F238E27FC236}">
                <a16:creationId xmlns:a16="http://schemas.microsoft.com/office/drawing/2014/main" id="{B378AB06-802E-134C-8C6C-66C05DF2DE6E}"/>
              </a:ext>
            </a:extLst>
          </p:cNvPr>
          <p:cNvSpPr>
            <a:spLocks noChangeArrowheads="1"/>
          </p:cNvSpPr>
          <p:nvPr userDrawn="1"/>
        </p:nvSpPr>
        <p:spPr bwMode="auto">
          <a:xfrm>
            <a:off x="4700621" y="2660452"/>
            <a:ext cx="266769" cy="268486"/>
          </a:xfrm>
          <a:custGeom>
            <a:avLst/>
            <a:gdLst>
              <a:gd name="T0" fmla="*/ 427 w 619"/>
              <a:gd name="T1" fmla="*/ 294 h 619"/>
              <a:gd name="T2" fmla="*/ 427 w 619"/>
              <a:gd name="T3" fmla="*/ 294 h 619"/>
              <a:gd name="T4" fmla="*/ 324 w 619"/>
              <a:gd name="T5" fmla="*/ 294 h 619"/>
              <a:gd name="T6" fmla="*/ 324 w 619"/>
              <a:gd name="T7" fmla="*/ 191 h 619"/>
              <a:gd name="T8" fmla="*/ 309 w 619"/>
              <a:gd name="T9" fmla="*/ 177 h 619"/>
              <a:gd name="T10" fmla="*/ 294 w 619"/>
              <a:gd name="T11" fmla="*/ 191 h 619"/>
              <a:gd name="T12" fmla="*/ 294 w 619"/>
              <a:gd name="T13" fmla="*/ 294 h 619"/>
              <a:gd name="T14" fmla="*/ 191 w 619"/>
              <a:gd name="T15" fmla="*/ 294 h 619"/>
              <a:gd name="T16" fmla="*/ 177 w 619"/>
              <a:gd name="T17" fmla="*/ 309 h 619"/>
              <a:gd name="T18" fmla="*/ 191 w 619"/>
              <a:gd name="T19" fmla="*/ 324 h 619"/>
              <a:gd name="T20" fmla="*/ 294 w 619"/>
              <a:gd name="T21" fmla="*/ 324 h 619"/>
              <a:gd name="T22" fmla="*/ 294 w 619"/>
              <a:gd name="T23" fmla="*/ 427 h 619"/>
              <a:gd name="T24" fmla="*/ 309 w 619"/>
              <a:gd name="T25" fmla="*/ 441 h 619"/>
              <a:gd name="T26" fmla="*/ 324 w 619"/>
              <a:gd name="T27" fmla="*/ 427 h 619"/>
              <a:gd name="T28" fmla="*/ 324 w 619"/>
              <a:gd name="T29" fmla="*/ 324 h 619"/>
              <a:gd name="T30" fmla="*/ 427 w 619"/>
              <a:gd name="T31" fmla="*/ 324 h 619"/>
              <a:gd name="T32" fmla="*/ 441 w 619"/>
              <a:gd name="T33" fmla="*/ 309 h 619"/>
              <a:gd name="T34" fmla="*/ 427 w 619"/>
              <a:gd name="T35" fmla="*/ 294 h 619"/>
              <a:gd name="T36" fmla="*/ 544 w 619"/>
              <a:gd name="T37" fmla="*/ 0 h 619"/>
              <a:gd name="T38" fmla="*/ 544 w 619"/>
              <a:gd name="T39" fmla="*/ 0 h 619"/>
              <a:gd name="T40" fmla="*/ 73 w 619"/>
              <a:gd name="T41" fmla="*/ 0 h 619"/>
              <a:gd name="T42" fmla="*/ 0 w 619"/>
              <a:gd name="T43" fmla="*/ 74 h 619"/>
              <a:gd name="T44" fmla="*/ 0 w 619"/>
              <a:gd name="T45" fmla="*/ 545 h 619"/>
              <a:gd name="T46" fmla="*/ 73 w 619"/>
              <a:gd name="T47" fmla="*/ 618 h 619"/>
              <a:gd name="T48" fmla="*/ 544 w 619"/>
              <a:gd name="T49" fmla="*/ 618 h 619"/>
              <a:gd name="T50" fmla="*/ 618 w 619"/>
              <a:gd name="T51" fmla="*/ 545 h 619"/>
              <a:gd name="T52" fmla="*/ 618 w 619"/>
              <a:gd name="T53" fmla="*/ 74 h 619"/>
              <a:gd name="T54" fmla="*/ 544 w 619"/>
              <a:gd name="T55" fmla="*/ 0 h 619"/>
              <a:gd name="T56" fmla="*/ 589 w 619"/>
              <a:gd name="T57" fmla="*/ 545 h 619"/>
              <a:gd name="T58" fmla="*/ 589 w 619"/>
              <a:gd name="T59" fmla="*/ 545 h 619"/>
              <a:gd name="T60" fmla="*/ 544 w 619"/>
              <a:gd name="T61" fmla="*/ 589 h 619"/>
              <a:gd name="T62" fmla="*/ 73 w 619"/>
              <a:gd name="T63" fmla="*/ 589 h 619"/>
              <a:gd name="T64" fmla="*/ 29 w 619"/>
              <a:gd name="T65" fmla="*/ 545 h 619"/>
              <a:gd name="T66" fmla="*/ 29 w 619"/>
              <a:gd name="T67" fmla="*/ 74 h 619"/>
              <a:gd name="T68" fmla="*/ 73 w 619"/>
              <a:gd name="T69" fmla="*/ 29 h 619"/>
              <a:gd name="T70" fmla="*/ 544 w 619"/>
              <a:gd name="T71" fmla="*/ 29 h 619"/>
              <a:gd name="T72" fmla="*/ 589 w 619"/>
              <a:gd name="T73" fmla="*/ 74 h 619"/>
              <a:gd name="T74" fmla="*/ 589 w 619"/>
              <a:gd name="T75" fmla="*/ 5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9" h="619">
                <a:moveTo>
                  <a:pt x="427" y="294"/>
                </a:moveTo>
                <a:lnTo>
                  <a:pt x="427" y="294"/>
                </a:lnTo>
                <a:cubicBezTo>
                  <a:pt x="324" y="294"/>
                  <a:pt x="324" y="294"/>
                  <a:pt x="324" y="294"/>
                </a:cubicBezTo>
                <a:cubicBezTo>
                  <a:pt x="324" y="191"/>
                  <a:pt x="324" y="191"/>
                  <a:pt x="324" y="191"/>
                </a:cubicBezTo>
                <a:cubicBezTo>
                  <a:pt x="324" y="177"/>
                  <a:pt x="324" y="177"/>
                  <a:pt x="309" y="177"/>
                </a:cubicBezTo>
                <a:cubicBezTo>
                  <a:pt x="294" y="177"/>
                  <a:pt x="294" y="177"/>
                  <a:pt x="294" y="191"/>
                </a:cubicBezTo>
                <a:cubicBezTo>
                  <a:pt x="294" y="294"/>
                  <a:pt x="294" y="294"/>
                  <a:pt x="294" y="294"/>
                </a:cubicBezTo>
                <a:cubicBezTo>
                  <a:pt x="191" y="294"/>
                  <a:pt x="191" y="294"/>
                  <a:pt x="191" y="294"/>
                </a:cubicBezTo>
                <a:cubicBezTo>
                  <a:pt x="177" y="294"/>
                  <a:pt x="177" y="294"/>
                  <a:pt x="177" y="309"/>
                </a:cubicBezTo>
                <a:cubicBezTo>
                  <a:pt x="177" y="324"/>
                  <a:pt x="177" y="324"/>
                  <a:pt x="191" y="324"/>
                </a:cubicBezTo>
                <a:cubicBezTo>
                  <a:pt x="294" y="324"/>
                  <a:pt x="294" y="324"/>
                  <a:pt x="294" y="324"/>
                </a:cubicBezTo>
                <a:cubicBezTo>
                  <a:pt x="294" y="427"/>
                  <a:pt x="294" y="427"/>
                  <a:pt x="294" y="427"/>
                </a:cubicBezTo>
                <a:cubicBezTo>
                  <a:pt x="294" y="441"/>
                  <a:pt x="294" y="441"/>
                  <a:pt x="309" y="441"/>
                </a:cubicBezTo>
                <a:cubicBezTo>
                  <a:pt x="324" y="441"/>
                  <a:pt x="324" y="441"/>
                  <a:pt x="324" y="427"/>
                </a:cubicBezTo>
                <a:cubicBezTo>
                  <a:pt x="324" y="324"/>
                  <a:pt x="324" y="324"/>
                  <a:pt x="324" y="324"/>
                </a:cubicBezTo>
                <a:cubicBezTo>
                  <a:pt x="427" y="324"/>
                  <a:pt x="427" y="324"/>
                  <a:pt x="427" y="324"/>
                </a:cubicBezTo>
                <a:cubicBezTo>
                  <a:pt x="441" y="324"/>
                  <a:pt x="441" y="324"/>
                  <a:pt x="441" y="309"/>
                </a:cubicBezTo>
                <a:cubicBezTo>
                  <a:pt x="441" y="294"/>
                  <a:pt x="441" y="294"/>
                  <a:pt x="427" y="294"/>
                </a:cubicBezTo>
                <a:close/>
                <a:moveTo>
                  <a:pt x="544" y="0"/>
                </a:moveTo>
                <a:lnTo>
                  <a:pt x="544" y="0"/>
                </a:lnTo>
                <a:cubicBezTo>
                  <a:pt x="73" y="0"/>
                  <a:pt x="73" y="0"/>
                  <a:pt x="73" y="0"/>
                </a:cubicBezTo>
                <a:cubicBezTo>
                  <a:pt x="29" y="0"/>
                  <a:pt x="0" y="29"/>
                  <a:pt x="0" y="74"/>
                </a:cubicBezTo>
                <a:cubicBezTo>
                  <a:pt x="0" y="545"/>
                  <a:pt x="0" y="545"/>
                  <a:pt x="0" y="545"/>
                </a:cubicBezTo>
                <a:cubicBezTo>
                  <a:pt x="0" y="589"/>
                  <a:pt x="29" y="618"/>
                  <a:pt x="73" y="618"/>
                </a:cubicBezTo>
                <a:cubicBezTo>
                  <a:pt x="544" y="618"/>
                  <a:pt x="544" y="618"/>
                  <a:pt x="544" y="618"/>
                </a:cubicBezTo>
                <a:cubicBezTo>
                  <a:pt x="589" y="618"/>
                  <a:pt x="618" y="589"/>
                  <a:pt x="618" y="545"/>
                </a:cubicBezTo>
                <a:cubicBezTo>
                  <a:pt x="618" y="74"/>
                  <a:pt x="618" y="74"/>
                  <a:pt x="618" y="74"/>
                </a:cubicBezTo>
                <a:cubicBezTo>
                  <a:pt x="618" y="29"/>
                  <a:pt x="589" y="0"/>
                  <a:pt x="544" y="0"/>
                </a:cubicBezTo>
                <a:close/>
                <a:moveTo>
                  <a:pt x="589" y="545"/>
                </a:moveTo>
                <a:lnTo>
                  <a:pt x="589" y="545"/>
                </a:lnTo>
                <a:cubicBezTo>
                  <a:pt x="589" y="559"/>
                  <a:pt x="559" y="589"/>
                  <a:pt x="544"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544" y="29"/>
                  <a:pt x="544" y="29"/>
                  <a:pt x="544" y="29"/>
                </a:cubicBezTo>
                <a:cubicBezTo>
                  <a:pt x="559" y="29"/>
                  <a:pt x="589" y="59"/>
                  <a:pt x="589" y="74"/>
                </a:cubicBezTo>
                <a:lnTo>
                  <a:pt x="589" y="54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8" name="Freeform 42">
            <a:extLst>
              <a:ext uri="{FF2B5EF4-FFF2-40B4-BE49-F238E27FC236}">
                <a16:creationId xmlns:a16="http://schemas.microsoft.com/office/drawing/2014/main" id="{A5D905A1-8590-AA43-9016-8498EB8EA4F3}"/>
              </a:ext>
            </a:extLst>
          </p:cNvPr>
          <p:cNvSpPr>
            <a:spLocks noChangeArrowheads="1"/>
          </p:cNvSpPr>
          <p:nvPr userDrawn="1"/>
        </p:nvSpPr>
        <p:spPr bwMode="auto">
          <a:xfrm>
            <a:off x="8674177" y="2214563"/>
            <a:ext cx="266769" cy="274439"/>
          </a:xfrm>
          <a:custGeom>
            <a:avLst/>
            <a:gdLst>
              <a:gd name="T0" fmla="*/ 412 w 619"/>
              <a:gd name="T1" fmla="*/ 324 h 634"/>
              <a:gd name="T2" fmla="*/ 412 w 619"/>
              <a:gd name="T3" fmla="*/ 324 h 634"/>
              <a:gd name="T4" fmla="*/ 324 w 619"/>
              <a:gd name="T5" fmla="*/ 412 h 634"/>
              <a:gd name="T6" fmla="*/ 324 w 619"/>
              <a:gd name="T7" fmla="*/ 207 h 634"/>
              <a:gd name="T8" fmla="*/ 309 w 619"/>
              <a:gd name="T9" fmla="*/ 177 h 634"/>
              <a:gd name="T10" fmla="*/ 294 w 619"/>
              <a:gd name="T11" fmla="*/ 207 h 634"/>
              <a:gd name="T12" fmla="*/ 294 w 619"/>
              <a:gd name="T13" fmla="*/ 412 h 634"/>
              <a:gd name="T14" fmla="*/ 206 w 619"/>
              <a:gd name="T15" fmla="*/ 324 h 634"/>
              <a:gd name="T16" fmla="*/ 177 w 619"/>
              <a:gd name="T17" fmla="*/ 324 h 634"/>
              <a:gd name="T18" fmla="*/ 177 w 619"/>
              <a:gd name="T19" fmla="*/ 354 h 634"/>
              <a:gd name="T20" fmla="*/ 294 w 619"/>
              <a:gd name="T21" fmla="*/ 471 h 634"/>
              <a:gd name="T22" fmla="*/ 309 w 619"/>
              <a:gd name="T23" fmla="*/ 471 h 634"/>
              <a:gd name="T24" fmla="*/ 324 w 619"/>
              <a:gd name="T25" fmla="*/ 471 h 634"/>
              <a:gd name="T26" fmla="*/ 441 w 619"/>
              <a:gd name="T27" fmla="*/ 354 h 634"/>
              <a:gd name="T28" fmla="*/ 441 w 619"/>
              <a:gd name="T29" fmla="*/ 324 h 634"/>
              <a:gd name="T30" fmla="*/ 412 w 619"/>
              <a:gd name="T31" fmla="*/ 324 h 634"/>
              <a:gd name="T32" fmla="*/ 545 w 619"/>
              <a:gd name="T33" fmla="*/ 0 h 634"/>
              <a:gd name="T34" fmla="*/ 545 w 619"/>
              <a:gd name="T35" fmla="*/ 0 h 634"/>
              <a:gd name="T36" fmla="*/ 74 w 619"/>
              <a:gd name="T37" fmla="*/ 0 h 634"/>
              <a:gd name="T38" fmla="*/ 0 w 619"/>
              <a:gd name="T39" fmla="*/ 89 h 634"/>
              <a:gd name="T40" fmla="*/ 0 w 619"/>
              <a:gd name="T41" fmla="*/ 560 h 634"/>
              <a:gd name="T42" fmla="*/ 74 w 619"/>
              <a:gd name="T43" fmla="*/ 633 h 634"/>
              <a:gd name="T44" fmla="*/ 545 w 619"/>
              <a:gd name="T45" fmla="*/ 633 h 634"/>
              <a:gd name="T46" fmla="*/ 618 w 619"/>
              <a:gd name="T47" fmla="*/ 560 h 634"/>
              <a:gd name="T48" fmla="*/ 618 w 619"/>
              <a:gd name="T49" fmla="*/ 89 h 634"/>
              <a:gd name="T50" fmla="*/ 545 w 619"/>
              <a:gd name="T51" fmla="*/ 0 h 634"/>
              <a:gd name="T52" fmla="*/ 589 w 619"/>
              <a:gd name="T53" fmla="*/ 560 h 634"/>
              <a:gd name="T54" fmla="*/ 589 w 619"/>
              <a:gd name="T55" fmla="*/ 560 h 634"/>
              <a:gd name="T56" fmla="*/ 545 w 619"/>
              <a:gd name="T57" fmla="*/ 589 h 634"/>
              <a:gd name="T58" fmla="*/ 74 w 619"/>
              <a:gd name="T59" fmla="*/ 589 h 634"/>
              <a:gd name="T60" fmla="*/ 29 w 619"/>
              <a:gd name="T61" fmla="*/ 560 h 634"/>
              <a:gd name="T62" fmla="*/ 29 w 619"/>
              <a:gd name="T63" fmla="*/ 89 h 634"/>
              <a:gd name="T64" fmla="*/ 74 w 619"/>
              <a:gd name="T65" fmla="*/ 45 h 634"/>
              <a:gd name="T66" fmla="*/ 545 w 619"/>
              <a:gd name="T67" fmla="*/ 45 h 634"/>
              <a:gd name="T68" fmla="*/ 589 w 619"/>
              <a:gd name="T69" fmla="*/ 89 h 634"/>
              <a:gd name="T70" fmla="*/ 589 w 619"/>
              <a:gd name="T71"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9" h="634">
                <a:moveTo>
                  <a:pt x="412" y="324"/>
                </a:moveTo>
                <a:lnTo>
                  <a:pt x="412" y="324"/>
                </a:lnTo>
                <a:cubicBezTo>
                  <a:pt x="324" y="412"/>
                  <a:pt x="324" y="412"/>
                  <a:pt x="324" y="412"/>
                </a:cubicBezTo>
                <a:cubicBezTo>
                  <a:pt x="324" y="207"/>
                  <a:pt x="324" y="207"/>
                  <a:pt x="324" y="207"/>
                </a:cubicBezTo>
                <a:cubicBezTo>
                  <a:pt x="324" y="192"/>
                  <a:pt x="324" y="177"/>
                  <a:pt x="309" y="177"/>
                </a:cubicBezTo>
                <a:cubicBezTo>
                  <a:pt x="294" y="177"/>
                  <a:pt x="294" y="192"/>
                  <a:pt x="294" y="207"/>
                </a:cubicBezTo>
                <a:cubicBezTo>
                  <a:pt x="294" y="412"/>
                  <a:pt x="294" y="412"/>
                  <a:pt x="294" y="412"/>
                </a:cubicBezTo>
                <a:cubicBezTo>
                  <a:pt x="206" y="324"/>
                  <a:pt x="206" y="324"/>
                  <a:pt x="206" y="324"/>
                </a:cubicBezTo>
                <a:cubicBezTo>
                  <a:pt x="206" y="324"/>
                  <a:pt x="191" y="324"/>
                  <a:pt x="177" y="324"/>
                </a:cubicBezTo>
                <a:cubicBezTo>
                  <a:pt x="177" y="339"/>
                  <a:pt x="177" y="354"/>
                  <a:pt x="177" y="354"/>
                </a:cubicBezTo>
                <a:cubicBezTo>
                  <a:pt x="294" y="471"/>
                  <a:pt x="294" y="471"/>
                  <a:pt x="294" y="471"/>
                </a:cubicBezTo>
                <a:lnTo>
                  <a:pt x="309" y="471"/>
                </a:lnTo>
                <a:lnTo>
                  <a:pt x="324" y="471"/>
                </a:lnTo>
                <a:cubicBezTo>
                  <a:pt x="441" y="354"/>
                  <a:pt x="441" y="354"/>
                  <a:pt x="441" y="354"/>
                </a:cubicBezTo>
                <a:cubicBezTo>
                  <a:pt x="441" y="354"/>
                  <a:pt x="441" y="339"/>
                  <a:pt x="441" y="324"/>
                </a:cubicBezTo>
                <a:cubicBezTo>
                  <a:pt x="427" y="324"/>
                  <a:pt x="412" y="324"/>
                  <a:pt x="412" y="324"/>
                </a:cubicBezTo>
                <a:close/>
                <a:moveTo>
                  <a:pt x="545" y="0"/>
                </a:moveTo>
                <a:lnTo>
                  <a:pt x="545" y="0"/>
                </a:lnTo>
                <a:cubicBezTo>
                  <a:pt x="74" y="0"/>
                  <a:pt x="74" y="0"/>
                  <a:pt x="74" y="0"/>
                </a:cubicBezTo>
                <a:cubicBezTo>
                  <a:pt x="29" y="0"/>
                  <a:pt x="0" y="45"/>
                  <a:pt x="0" y="89"/>
                </a:cubicBezTo>
                <a:cubicBezTo>
                  <a:pt x="0" y="560"/>
                  <a:pt x="0" y="560"/>
                  <a:pt x="0" y="560"/>
                </a:cubicBezTo>
                <a:cubicBezTo>
                  <a:pt x="0" y="604"/>
                  <a:pt x="29" y="633"/>
                  <a:pt x="74" y="633"/>
                </a:cubicBezTo>
                <a:cubicBezTo>
                  <a:pt x="545" y="633"/>
                  <a:pt x="545" y="633"/>
                  <a:pt x="545" y="633"/>
                </a:cubicBezTo>
                <a:cubicBezTo>
                  <a:pt x="589" y="633"/>
                  <a:pt x="618" y="604"/>
                  <a:pt x="618" y="560"/>
                </a:cubicBezTo>
                <a:cubicBezTo>
                  <a:pt x="618" y="89"/>
                  <a:pt x="618" y="89"/>
                  <a:pt x="618" y="89"/>
                </a:cubicBezTo>
                <a:cubicBezTo>
                  <a:pt x="618" y="45"/>
                  <a:pt x="589" y="0"/>
                  <a:pt x="545" y="0"/>
                </a:cubicBezTo>
                <a:close/>
                <a:moveTo>
                  <a:pt x="589" y="560"/>
                </a:moveTo>
                <a:lnTo>
                  <a:pt x="589" y="560"/>
                </a:lnTo>
                <a:cubicBezTo>
                  <a:pt x="589" y="575"/>
                  <a:pt x="559" y="589"/>
                  <a:pt x="545" y="589"/>
                </a:cubicBezTo>
                <a:cubicBezTo>
                  <a:pt x="74" y="589"/>
                  <a:pt x="74" y="589"/>
                  <a:pt x="74" y="589"/>
                </a:cubicBezTo>
                <a:cubicBezTo>
                  <a:pt x="59" y="589"/>
                  <a:pt x="29" y="575"/>
                  <a:pt x="29" y="560"/>
                </a:cubicBezTo>
                <a:cubicBezTo>
                  <a:pt x="29" y="89"/>
                  <a:pt x="29" y="89"/>
                  <a:pt x="29" y="89"/>
                </a:cubicBezTo>
                <a:cubicBezTo>
                  <a:pt x="29" y="59"/>
                  <a:pt x="59" y="45"/>
                  <a:pt x="74" y="45"/>
                </a:cubicBezTo>
                <a:cubicBezTo>
                  <a:pt x="545" y="45"/>
                  <a:pt x="545" y="45"/>
                  <a:pt x="545" y="45"/>
                </a:cubicBezTo>
                <a:cubicBezTo>
                  <a:pt x="559" y="45"/>
                  <a:pt x="589" y="59"/>
                  <a:pt x="589" y="89"/>
                </a:cubicBezTo>
                <a:lnTo>
                  <a:pt x="589" y="56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9" name="Freeform 43">
            <a:extLst>
              <a:ext uri="{FF2B5EF4-FFF2-40B4-BE49-F238E27FC236}">
                <a16:creationId xmlns:a16="http://schemas.microsoft.com/office/drawing/2014/main" id="{CE402BDF-33C5-6C49-9E4A-F9CE3DD10A7F}"/>
              </a:ext>
            </a:extLst>
          </p:cNvPr>
          <p:cNvSpPr>
            <a:spLocks noChangeArrowheads="1"/>
          </p:cNvSpPr>
          <p:nvPr userDrawn="1"/>
        </p:nvSpPr>
        <p:spPr bwMode="auto">
          <a:xfrm>
            <a:off x="8229362" y="2214563"/>
            <a:ext cx="275106" cy="274439"/>
          </a:xfrm>
          <a:custGeom>
            <a:avLst/>
            <a:gdLst>
              <a:gd name="T0" fmla="*/ 339 w 634"/>
              <a:gd name="T1" fmla="*/ 177 h 634"/>
              <a:gd name="T2" fmla="*/ 339 w 634"/>
              <a:gd name="T3" fmla="*/ 177 h 634"/>
              <a:gd name="T4" fmla="*/ 324 w 634"/>
              <a:gd name="T5" fmla="*/ 162 h 634"/>
              <a:gd name="T6" fmla="*/ 295 w 634"/>
              <a:gd name="T7" fmla="*/ 177 h 634"/>
              <a:gd name="T8" fmla="*/ 192 w 634"/>
              <a:gd name="T9" fmla="*/ 280 h 634"/>
              <a:gd name="T10" fmla="*/ 192 w 634"/>
              <a:gd name="T11" fmla="*/ 310 h 634"/>
              <a:gd name="T12" fmla="*/ 221 w 634"/>
              <a:gd name="T13" fmla="*/ 310 h 634"/>
              <a:gd name="T14" fmla="*/ 295 w 634"/>
              <a:gd name="T15" fmla="*/ 236 h 634"/>
              <a:gd name="T16" fmla="*/ 295 w 634"/>
              <a:gd name="T17" fmla="*/ 442 h 634"/>
              <a:gd name="T18" fmla="*/ 324 w 634"/>
              <a:gd name="T19" fmla="*/ 457 h 634"/>
              <a:gd name="T20" fmla="*/ 339 w 634"/>
              <a:gd name="T21" fmla="*/ 442 h 634"/>
              <a:gd name="T22" fmla="*/ 339 w 634"/>
              <a:gd name="T23" fmla="*/ 236 h 634"/>
              <a:gd name="T24" fmla="*/ 412 w 634"/>
              <a:gd name="T25" fmla="*/ 310 h 634"/>
              <a:gd name="T26" fmla="*/ 442 w 634"/>
              <a:gd name="T27" fmla="*/ 310 h 634"/>
              <a:gd name="T28" fmla="*/ 442 w 634"/>
              <a:gd name="T29" fmla="*/ 280 h 634"/>
              <a:gd name="T30" fmla="*/ 339 w 634"/>
              <a:gd name="T31" fmla="*/ 177 h 634"/>
              <a:gd name="T32" fmla="*/ 560 w 634"/>
              <a:gd name="T33" fmla="*/ 0 h 634"/>
              <a:gd name="T34" fmla="*/ 560 w 634"/>
              <a:gd name="T35" fmla="*/ 0 h 634"/>
              <a:gd name="T36" fmla="*/ 89 w 634"/>
              <a:gd name="T37" fmla="*/ 0 h 634"/>
              <a:gd name="T38" fmla="*/ 0 w 634"/>
              <a:gd name="T39" fmla="*/ 89 h 634"/>
              <a:gd name="T40" fmla="*/ 0 w 634"/>
              <a:gd name="T41" fmla="*/ 560 h 634"/>
              <a:gd name="T42" fmla="*/ 89 w 634"/>
              <a:gd name="T43" fmla="*/ 633 h 634"/>
              <a:gd name="T44" fmla="*/ 560 w 634"/>
              <a:gd name="T45" fmla="*/ 633 h 634"/>
              <a:gd name="T46" fmla="*/ 633 w 634"/>
              <a:gd name="T47" fmla="*/ 560 h 634"/>
              <a:gd name="T48" fmla="*/ 633 w 634"/>
              <a:gd name="T49" fmla="*/ 89 h 634"/>
              <a:gd name="T50" fmla="*/ 560 w 634"/>
              <a:gd name="T51" fmla="*/ 0 h 634"/>
              <a:gd name="T52" fmla="*/ 589 w 634"/>
              <a:gd name="T53" fmla="*/ 560 h 634"/>
              <a:gd name="T54" fmla="*/ 589 w 634"/>
              <a:gd name="T55" fmla="*/ 560 h 634"/>
              <a:gd name="T56" fmla="*/ 560 w 634"/>
              <a:gd name="T57" fmla="*/ 589 h 634"/>
              <a:gd name="T58" fmla="*/ 89 w 634"/>
              <a:gd name="T59" fmla="*/ 589 h 634"/>
              <a:gd name="T60" fmla="*/ 45 w 634"/>
              <a:gd name="T61" fmla="*/ 560 h 634"/>
              <a:gd name="T62" fmla="*/ 45 w 634"/>
              <a:gd name="T63" fmla="*/ 89 h 634"/>
              <a:gd name="T64" fmla="*/ 89 w 634"/>
              <a:gd name="T65" fmla="*/ 45 h 634"/>
              <a:gd name="T66" fmla="*/ 560 w 634"/>
              <a:gd name="T67" fmla="*/ 45 h 634"/>
              <a:gd name="T68" fmla="*/ 589 w 634"/>
              <a:gd name="T69" fmla="*/ 89 h 634"/>
              <a:gd name="T70" fmla="*/ 589 w 634"/>
              <a:gd name="T71"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4" h="634">
                <a:moveTo>
                  <a:pt x="339" y="177"/>
                </a:moveTo>
                <a:lnTo>
                  <a:pt x="339" y="177"/>
                </a:lnTo>
                <a:cubicBezTo>
                  <a:pt x="339" y="162"/>
                  <a:pt x="324" y="162"/>
                  <a:pt x="324" y="162"/>
                </a:cubicBezTo>
                <a:cubicBezTo>
                  <a:pt x="310" y="162"/>
                  <a:pt x="310" y="162"/>
                  <a:pt x="295" y="177"/>
                </a:cubicBezTo>
                <a:cubicBezTo>
                  <a:pt x="192" y="280"/>
                  <a:pt x="192" y="280"/>
                  <a:pt x="192" y="280"/>
                </a:cubicBezTo>
                <a:cubicBezTo>
                  <a:pt x="177" y="295"/>
                  <a:pt x="177" y="310"/>
                  <a:pt x="192" y="310"/>
                </a:cubicBezTo>
                <a:cubicBezTo>
                  <a:pt x="192" y="324"/>
                  <a:pt x="207" y="324"/>
                  <a:pt x="221" y="310"/>
                </a:cubicBezTo>
                <a:cubicBezTo>
                  <a:pt x="295" y="236"/>
                  <a:pt x="295" y="236"/>
                  <a:pt x="295" y="236"/>
                </a:cubicBezTo>
                <a:cubicBezTo>
                  <a:pt x="295" y="442"/>
                  <a:pt x="295" y="442"/>
                  <a:pt x="295" y="442"/>
                </a:cubicBezTo>
                <a:cubicBezTo>
                  <a:pt x="295" y="442"/>
                  <a:pt x="310" y="457"/>
                  <a:pt x="324" y="457"/>
                </a:cubicBezTo>
                <a:lnTo>
                  <a:pt x="339" y="442"/>
                </a:lnTo>
                <a:cubicBezTo>
                  <a:pt x="339" y="236"/>
                  <a:pt x="339" y="236"/>
                  <a:pt x="339" y="236"/>
                </a:cubicBezTo>
                <a:cubicBezTo>
                  <a:pt x="412" y="310"/>
                  <a:pt x="412" y="310"/>
                  <a:pt x="412" y="310"/>
                </a:cubicBezTo>
                <a:cubicBezTo>
                  <a:pt x="428" y="324"/>
                  <a:pt x="442" y="324"/>
                  <a:pt x="442" y="310"/>
                </a:cubicBezTo>
                <a:cubicBezTo>
                  <a:pt x="457" y="310"/>
                  <a:pt x="457" y="295"/>
                  <a:pt x="442" y="280"/>
                </a:cubicBezTo>
                <a:lnTo>
                  <a:pt x="339" y="177"/>
                </a:lnTo>
                <a:close/>
                <a:moveTo>
                  <a:pt x="560" y="0"/>
                </a:moveTo>
                <a:lnTo>
                  <a:pt x="560" y="0"/>
                </a:lnTo>
                <a:cubicBezTo>
                  <a:pt x="89" y="0"/>
                  <a:pt x="89" y="0"/>
                  <a:pt x="89" y="0"/>
                </a:cubicBezTo>
                <a:cubicBezTo>
                  <a:pt x="45" y="0"/>
                  <a:pt x="0" y="45"/>
                  <a:pt x="0" y="89"/>
                </a:cubicBezTo>
                <a:cubicBezTo>
                  <a:pt x="0" y="560"/>
                  <a:pt x="0" y="560"/>
                  <a:pt x="0" y="560"/>
                </a:cubicBezTo>
                <a:cubicBezTo>
                  <a:pt x="0" y="604"/>
                  <a:pt x="45" y="633"/>
                  <a:pt x="89" y="633"/>
                </a:cubicBezTo>
                <a:cubicBezTo>
                  <a:pt x="560" y="633"/>
                  <a:pt x="560" y="633"/>
                  <a:pt x="560" y="633"/>
                </a:cubicBezTo>
                <a:cubicBezTo>
                  <a:pt x="604" y="633"/>
                  <a:pt x="633" y="604"/>
                  <a:pt x="633" y="560"/>
                </a:cubicBezTo>
                <a:cubicBezTo>
                  <a:pt x="633" y="89"/>
                  <a:pt x="633" y="89"/>
                  <a:pt x="633" y="89"/>
                </a:cubicBezTo>
                <a:cubicBezTo>
                  <a:pt x="633" y="45"/>
                  <a:pt x="604" y="0"/>
                  <a:pt x="560" y="0"/>
                </a:cubicBezTo>
                <a:close/>
                <a:moveTo>
                  <a:pt x="589" y="560"/>
                </a:moveTo>
                <a:lnTo>
                  <a:pt x="589" y="560"/>
                </a:lnTo>
                <a:cubicBezTo>
                  <a:pt x="589" y="575"/>
                  <a:pt x="575" y="589"/>
                  <a:pt x="560" y="589"/>
                </a:cubicBezTo>
                <a:cubicBezTo>
                  <a:pt x="89" y="589"/>
                  <a:pt x="89" y="589"/>
                  <a:pt x="89" y="589"/>
                </a:cubicBezTo>
                <a:cubicBezTo>
                  <a:pt x="59" y="589"/>
                  <a:pt x="45" y="575"/>
                  <a:pt x="45" y="560"/>
                </a:cubicBezTo>
                <a:cubicBezTo>
                  <a:pt x="45" y="89"/>
                  <a:pt x="45" y="89"/>
                  <a:pt x="45" y="89"/>
                </a:cubicBezTo>
                <a:cubicBezTo>
                  <a:pt x="45" y="59"/>
                  <a:pt x="59" y="45"/>
                  <a:pt x="89" y="45"/>
                </a:cubicBezTo>
                <a:cubicBezTo>
                  <a:pt x="560" y="45"/>
                  <a:pt x="560" y="45"/>
                  <a:pt x="560" y="45"/>
                </a:cubicBezTo>
                <a:cubicBezTo>
                  <a:pt x="575" y="45"/>
                  <a:pt x="589" y="59"/>
                  <a:pt x="589" y="89"/>
                </a:cubicBezTo>
                <a:lnTo>
                  <a:pt x="589" y="56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0" name="Freeform 44">
            <a:extLst>
              <a:ext uri="{FF2B5EF4-FFF2-40B4-BE49-F238E27FC236}">
                <a16:creationId xmlns:a16="http://schemas.microsoft.com/office/drawing/2014/main" id="{4ABF8DB6-041E-8948-83FF-317514EC3D94}"/>
              </a:ext>
            </a:extLst>
          </p:cNvPr>
          <p:cNvSpPr>
            <a:spLocks noChangeArrowheads="1"/>
          </p:cNvSpPr>
          <p:nvPr userDrawn="1"/>
        </p:nvSpPr>
        <p:spPr bwMode="auto">
          <a:xfrm>
            <a:off x="7788121" y="2214563"/>
            <a:ext cx="274510" cy="274439"/>
          </a:xfrm>
          <a:custGeom>
            <a:avLst/>
            <a:gdLst>
              <a:gd name="T0" fmla="*/ 456 w 634"/>
              <a:gd name="T1" fmla="*/ 295 h 634"/>
              <a:gd name="T2" fmla="*/ 456 w 634"/>
              <a:gd name="T3" fmla="*/ 295 h 634"/>
              <a:gd name="T4" fmla="*/ 353 w 634"/>
              <a:gd name="T5" fmla="*/ 192 h 634"/>
              <a:gd name="T6" fmla="*/ 324 w 634"/>
              <a:gd name="T7" fmla="*/ 192 h 634"/>
              <a:gd name="T8" fmla="*/ 324 w 634"/>
              <a:gd name="T9" fmla="*/ 221 h 634"/>
              <a:gd name="T10" fmla="*/ 397 w 634"/>
              <a:gd name="T11" fmla="*/ 295 h 634"/>
              <a:gd name="T12" fmla="*/ 191 w 634"/>
              <a:gd name="T13" fmla="*/ 295 h 634"/>
              <a:gd name="T14" fmla="*/ 176 w 634"/>
              <a:gd name="T15" fmla="*/ 324 h 634"/>
              <a:gd name="T16" fmla="*/ 191 w 634"/>
              <a:gd name="T17" fmla="*/ 339 h 634"/>
              <a:gd name="T18" fmla="*/ 397 w 634"/>
              <a:gd name="T19" fmla="*/ 339 h 634"/>
              <a:gd name="T20" fmla="*/ 324 w 634"/>
              <a:gd name="T21" fmla="*/ 412 h 634"/>
              <a:gd name="T22" fmla="*/ 324 w 634"/>
              <a:gd name="T23" fmla="*/ 442 h 634"/>
              <a:gd name="T24" fmla="*/ 353 w 634"/>
              <a:gd name="T25" fmla="*/ 442 h 634"/>
              <a:gd name="T26" fmla="*/ 456 w 634"/>
              <a:gd name="T27" fmla="*/ 339 h 634"/>
              <a:gd name="T28" fmla="*/ 471 w 634"/>
              <a:gd name="T29" fmla="*/ 324 h 634"/>
              <a:gd name="T30" fmla="*/ 456 w 634"/>
              <a:gd name="T31" fmla="*/ 295 h 634"/>
              <a:gd name="T32" fmla="*/ 544 w 634"/>
              <a:gd name="T33" fmla="*/ 0 h 634"/>
              <a:gd name="T34" fmla="*/ 544 w 634"/>
              <a:gd name="T35" fmla="*/ 0 h 634"/>
              <a:gd name="T36" fmla="*/ 73 w 634"/>
              <a:gd name="T37" fmla="*/ 0 h 634"/>
              <a:gd name="T38" fmla="*/ 0 w 634"/>
              <a:gd name="T39" fmla="*/ 89 h 634"/>
              <a:gd name="T40" fmla="*/ 0 w 634"/>
              <a:gd name="T41" fmla="*/ 560 h 634"/>
              <a:gd name="T42" fmla="*/ 73 w 634"/>
              <a:gd name="T43" fmla="*/ 633 h 634"/>
              <a:gd name="T44" fmla="*/ 544 w 634"/>
              <a:gd name="T45" fmla="*/ 633 h 634"/>
              <a:gd name="T46" fmla="*/ 633 w 634"/>
              <a:gd name="T47" fmla="*/ 560 h 634"/>
              <a:gd name="T48" fmla="*/ 633 w 634"/>
              <a:gd name="T49" fmla="*/ 89 h 634"/>
              <a:gd name="T50" fmla="*/ 544 w 634"/>
              <a:gd name="T51" fmla="*/ 0 h 634"/>
              <a:gd name="T52" fmla="*/ 588 w 634"/>
              <a:gd name="T53" fmla="*/ 560 h 634"/>
              <a:gd name="T54" fmla="*/ 588 w 634"/>
              <a:gd name="T55" fmla="*/ 560 h 634"/>
              <a:gd name="T56" fmla="*/ 544 w 634"/>
              <a:gd name="T57" fmla="*/ 589 h 634"/>
              <a:gd name="T58" fmla="*/ 73 w 634"/>
              <a:gd name="T59" fmla="*/ 589 h 634"/>
              <a:gd name="T60" fmla="*/ 44 w 634"/>
              <a:gd name="T61" fmla="*/ 560 h 634"/>
              <a:gd name="T62" fmla="*/ 44 w 634"/>
              <a:gd name="T63" fmla="*/ 89 h 634"/>
              <a:gd name="T64" fmla="*/ 73 w 634"/>
              <a:gd name="T65" fmla="*/ 45 h 634"/>
              <a:gd name="T66" fmla="*/ 544 w 634"/>
              <a:gd name="T67" fmla="*/ 45 h 634"/>
              <a:gd name="T68" fmla="*/ 588 w 634"/>
              <a:gd name="T69" fmla="*/ 89 h 634"/>
              <a:gd name="T70" fmla="*/ 588 w 634"/>
              <a:gd name="T71"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4" h="634">
                <a:moveTo>
                  <a:pt x="456" y="295"/>
                </a:moveTo>
                <a:lnTo>
                  <a:pt x="456" y="295"/>
                </a:lnTo>
                <a:cubicBezTo>
                  <a:pt x="353" y="192"/>
                  <a:pt x="353" y="192"/>
                  <a:pt x="353" y="192"/>
                </a:cubicBezTo>
                <a:cubicBezTo>
                  <a:pt x="338" y="177"/>
                  <a:pt x="324" y="177"/>
                  <a:pt x="324" y="192"/>
                </a:cubicBezTo>
                <a:cubicBezTo>
                  <a:pt x="309" y="192"/>
                  <a:pt x="309" y="207"/>
                  <a:pt x="324" y="221"/>
                </a:cubicBezTo>
                <a:cubicBezTo>
                  <a:pt x="397" y="295"/>
                  <a:pt x="397" y="295"/>
                  <a:pt x="397" y="295"/>
                </a:cubicBezTo>
                <a:cubicBezTo>
                  <a:pt x="191" y="295"/>
                  <a:pt x="191" y="295"/>
                  <a:pt x="191" y="295"/>
                </a:cubicBezTo>
                <a:cubicBezTo>
                  <a:pt x="191" y="295"/>
                  <a:pt x="176" y="310"/>
                  <a:pt x="176" y="324"/>
                </a:cubicBezTo>
                <a:lnTo>
                  <a:pt x="191" y="339"/>
                </a:lnTo>
                <a:cubicBezTo>
                  <a:pt x="397" y="339"/>
                  <a:pt x="397" y="339"/>
                  <a:pt x="397" y="339"/>
                </a:cubicBezTo>
                <a:cubicBezTo>
                  <a:pt x="324" y="412"/>
                  <a:pt x="324" y="412"/>
                  <a:pt x="324" y="412"/>
                </a:cubicBezTo>
                <a:cubicBezTo>
                  <a:pt x="309" y="428"/>
                  <a:pt x="309" y="442"/>
                  <a:pt x="324" y="442"/>
                </a:cubicBezTo>
                <a:cubicBezTo>
                  <a:pt x="324" y="457"/>
                  <a:pt x="338" y="457"/>
                  <a:pt x="353" y="442"/>
                </a:cubicBezTo>
                <a:cubicBezTo>
                  <a:pt x="456" y="339"/>
                  <a:pt x="456" y="339"/>
                  <a:pt x="456" y="339"/>
                </a:cubicBezTo>
                <a:cubicBezTo>
                  <a:pt x="471" y="339"/>
                  <a:pt x="471" y="324"/>
                  <a:pt x="471" y="324"/>
                </a:cubicBezTo>
                <a:cubicBezTo>
                  <a:pt x="471" y="310"/>
                  <a:pt x="471" y="310"/>
                  <a:pt x="456" y="295"/>
                </a:cubicBezTo>
                <a:close/>
                <a:moveTo>
                  <a:pt x="544" y="0"/>
                </a:moveTo>
                <a:lnTo>
                  <a:pt x="544" y="0"/>
                </a:lnTo>
                <a:cubicBezTo>
                  <a:pt x="73" y="0"/>
                  <a:pt x="73" y="0"/>
                  <a:pt x="73" y="0"/>
                </a:cubicBezTo>
                <a:cubicBezTo>
                  <a:pt x="29" y="0"/>
                  <a:pt x="0" y="45"/>
                  <a:pt x="0" y="89"/>
                </a:cubicBezTo>
                <a:cubicBezTo>
                  <a:pt x="0" y="560"/>
                  <a:pt x="0" y="560"/>
                  <a:pt x="0" y="560"/>
                </a:cubicBezTo>
                <a:cubicBezTo>
                  <a:pt x="0" y="604"/>
                  <a:pt x="29" y="633"/>
                  <a:pt x="73" y="633"/>
                </a:cubicBezTo>
                <a:cubicBezTo>
                  <a:pt x="544" y="633"/>
                  <a:pt x="544" y="633"/>
                  <a:pt x="544" y="633"/>
                </a:cubicBezTo>
                <a:cubicBezTo>
                  <a:pt x="588" y="633"/>
                  <a:pt x="633" y="604"/>
                  <a:pt x="633" y="560"/>
                </a:cubicBezTo>
                <a:cubicBezTo>
                  <a:pt x="633" y="89"/>
                  <a:pt x="633" y="89"/>
                  <a:pt x="633" y="89"/>
                </a:cubicBezTo>
                <a:cubicBezTo>
                  <a:pt x="633" y="45"/>
                  <a:pt x="588" y="0"/>
                  <a:pt x="544" y="0"/>
                </a:cubicBezTo>
                <a:close/>
                <a:moveTo>
                  <a:pt x="588" y="560"/>
                </a:moveTo>
                <a:lnTo>
                  <a:pt x="588" y="560"/>
                </a:lnTo>
                <a:cubicBezTo>
                  <a:pt x="588" y="575"/>
                  <a:pt x="574" y="589"/>
                  <a:pt x="544" y="589"/>
                </a:cubicBezTo>
                <a:cubicBezTo>
                  <a:pt x="73" y="589"/>
                  <a:pt x="73" y="589"/>
                  <a:pt x="73" y="589"/>
                </a:cubicBezTo>
                <a:cubicBezTo>
                  <a:pt x="59" y="589"/>
                  <a:pt x="44" y="575"/>
                  <a:pt x="44" y="560"/>
                </a:cubicBezTo>
                <a:cubicBezTo>
                  <a:pt x="44" y="89"/>
                  <a:pt x="44" y="89"/>
                  <a:pt x="44" y="89"/>
                </a:cubicBezTo>
                <a:cubicBezTo>
                  <a:pt x="44" y="59"/>
                  <a:pt x="59" y="45"/>
                  <a:pt x="73" y="45"/>
                </a:cubicBezTo>
                <a:cubicBezTo>
                  <a:pt x="544" y="45"/>
                  <a:pt x="544" y="45"/>
                  <a:pt x="544" y="45"/>
                </a:cubicBezTo>
                <a:cubicBezTo>
                  <a:pt x="574" y="45"/>
                  <a:pt x="588" y="59"/>
                  <a:pt x="588" y="89"/>
                </a:cubicBezTo>
                <a:lnTo>
                  <a:pt x="588" y="56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1" name="Freeform 45">
            <a:extLst>
              <a:ext uri="{FF2B5EF4-FFF2-40B4-BE49-F238E27FC236}">
                <a16:creationId xmlns:a16="http://schemas.microsoft.com/office/drawing/2014/main" id="{6A5E72C3-9F7E-0345-BE5A-3A465E1B2C12}"/>
              </a:ext>
            </a:extLst>
          </p:cNvPr>
          <p:cNvSpPr>
            <a:spLocks noChangeArrowheads="1"/>
          </p:cNvSpPr>
          <p:nvPr userDrawn="1"/>
        </p:nvSpPr>
        <p:spPr bwMode="auto">
          <a:xfrm>
            <a:off x="7349857" y="2214563"/>
            <a:ext cx="266769" cy="274439"/>
          </a:xfrm>
          <a:custGeom>
            <a:avLst/>
            <a:gdLst>
              <a:gd name="T0" fmla="*/ 545 w 619"/>
              <a:gd name="T1" fmla="*/ 0 h 634"/>
              <a:gd name="T2" fmla="*/ 545 w 619"/>
              <a:gd name="T3" fmla="*/ 0 h 634"/>
              <a:gd name="T4" fmla="*/ 73 w 619"/>
              <a:gd name="T5" fmla="*/ 0 h 634"/>
              <a:gd name="T6" fmla="*/ 0 w 619"/>
              <a:gd name="T7" fmla="*/ 89 h 634"/>
              <a:gd name="T8" fmla="*/ 0 w 619"/>
              <a:gd name="T9" fmla="*/ 560 h 634"/>
              <a:gd name="T10" fmla="*/ 73 w 619"/>
              <a:gd name="T11" fmla="*/ 633 h 634"/>
              <a:gd name="T12" fmla="*/ 545 w 619"/>
              <a:gd name="T13" fmla="*/ 633 h 634"/>
              <a:gd name="T14" fmla="*/ 618 w 619"/>
              <a:gd name="T15" fmla="*/ 560 h 634"/>
              <a:gd name="T16" fmla="*/ 618 w 619"/>
              <a:gd name="T17" fmla="*/ 89 h 634"/>
              <a:gd name="T18" fmla="*/ 545 w 619"/>
              <a:gd name="T19" fmla="*/ 0 h 634"/>
              <a:gd name="T20" fmla="*/ 589 w 619"/>
              <a:gd name="T21" fmla="*/ 560 h 634"/>
              <a:gd name="T22" fmla="*/ 589 w 619"/>
              <a:gd name="T23" fmla="*/ 560 h 634"/>
              <a:gd name="T24" fmla="*/ 545 w 619"/>
              <a:gd name="T25" fmla="*/ 589 h 634"/>
              <a:gd name="T26" fmla="*/ 73 w 619"/>
              <a:gd name="T27" fmla="*/ 589 h 634"/>
              <a:gd name="T28" fmla="*/ 29 w 619"/>
              <a:gd name="T29" fmla="*/ 560 h 634"/>
              <a:gd name="T30" fmla="*/ 29 w 619"/>
              <a:gd name="T31" fmla="*/ 89 h 634"/>
              <a:gd name="T32" fmla="*/ 73 w 619"/>
              <a:gd name="T33" fmla="*/ 45 h 634"/>
              <a:gd name="T34" fmla="*/ 545 w 619"/>
              <a:gd name="T35" fmla="*/ 45 h 634"/>
              <a:gd name="T36" fmla="*/ 589 w 619"/>
              <a:gd name="T37" fmla="*/ 89 h 634"/>
              <a:gd name="T38" fmla="*/ 589 w 619"/>
              <a:gd name="T39" fmla="*/ 560 h 634"/>
              <a:gd name="T40" fmla="*/ 427 w 619"/>
              <a:gd name="T41" fmla="*/ 295 h 634"/>
              <a:gd name="T42" fmla="*/ 427 w 619"/>
              <a:gd name="T43" fmla="*/ 295 h 634"/>
              <a:gd name="T44" fmla="*/ 221 w 619"/>
              <a:gd name="T45" fmla="*/ 295 h 634"/>
              <a:gd name="T46" fmla="*/ 294 w 619"/>
              <a:gd name="T47" fmla="*/ 221 h 634"/>
              <a:gd name="T48" fmla="*/ 294 w 619"/>
              <a:gd name="T49" fmla="*/ 192 h 634"/>
              <a:gd name="T50" fmla="*/ 265 w 619"/>
              <a:gd name="T51" fmla="*/ 192 h 634"/>
              <a:gd name="T52" fmla="*/ 162 w 619"/>
              <a:gd name="T53" fmla="*/ 295 h 634"/>
              <a:gd name="T54" fmla="*/ 162 w 619"/>
              <a:gd name="T55" fmla="*/ 324 h 634"/>
              <a:gd name="T56" fmla="*/ 162 w 619"/>
              <a:gd name="T57" fmla="*/ 339 h 634"/>
              <a:gd name="T58" fmla="*/ 265 w 619"/>
              <a:gd name="T59" fmla="*/ 442 h 634"/>
              <a:gd name="T60" fmla="*/ 294 w 619"/>
              <a:gd name="T61" fmla="*/ 442 h 634"/>
              <a:gd name="T62" fmla="*/ 294 w 619"/>
              <a:gd name="T63" fmla="*/ 412 h 634"/>
              <a:gd name="T64" fmla="*/ 221 w 619"/>
              <a:gd name="T65" fmla="*/ 339 h 634"/>
              <a:gd name="T66" fmla="*/ 427 w 619"/>
              <a:gd name="T67" fmla="*/ 339 h 634"/>
              <a:gd name="T68" fmla="*/ 441 w 619"/>
              <a:gd name="T69" fmla="*/ 324 h 634"/>
              <a:gd name="T70" fmla="*/ 427 w 619"/>
              <a:gd name="T71" fmla="*/ 29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9" h="634">
                <a:moveTo>
                  <a:pt x="545" y="0"/>
                </a:moveTo>
                <a:lnTo>
                  <a:pt x="545" y="0"/>
                </a:lnTo>
                <a:cubicBezTo>
                  <a:pt x="73" y="0"/>
                  <a:pt x="73" y="0"/>
                  <a:pt x="73" y="0"/>
                </a:cubicBezTo>
                <a:cubicBezTo>
                  <a:pt x="29" y="0"/>
                  <a:pt x="0" y="45"/>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5"/>
                  <a:pt x="589" y="0"/>
                  <a:pt x="545" y="0"/>
                </a:cubicBezTo>
                <a:close/>
                <a:moveTo>
                  <a:pt x="589" y="560"/>
                </a:moveTo>
                <a:lnTo>
                  <a:pt x="589" y="560"/>
                </a:lnTo>
                <a:cubicBezTo>
                  <a:pt x="589" y="575"/>
                  <a:pt x="559" y="589"/>
                  <a:pt x="545" y="589"/>
                </a:cubicBezTo>
                <a:cubicBezTo>
                  <a:pt x="73" y="589"/>
                  <a:pt x="73" y="589"/>
                  <a:pt x="73" y="589"/>
                </a:cubicBezTo>
                <a:cubicBezTo>
                  <a:pt x="59" y="589"/>
                  <a:pt x="29" y="575"/>
                  <a:pt x="29" y="560"/>
                </a:cubicBezTo>
                <a:cubicBezTo>
                  <a:pt x="29" y="89"/>
                  <a:pt x="29" y="89"/>
                  <a:pt x="29" y="89"/>
                </a:cubicBezTo>
                <a:cubicBezTo>
                  <a:pt x="29" y="59"/>
                  <a:pt x="59" y="45"/>
                  <a:pt x="73" y="45"/>
                </a:cubicBezTo>
                <a:cubicBezTo>
                  <a:pt x="545" y="45"/>
                  <a:pt x="545" y="45"/>
                  <a:pt x="545" y="45"/>
                </a:cubicBezTo>
                <a:cubicBezTo>
                  <a:pt x="559" y="45"/>
                  <a:pt x="589" y="59"/>
                  <a:pt x="589" y="89"/>
                </a:cubicBezTo>
                <a:lnTo>
                  <a:pt x="589" y="560"/>
                </a:lnTo>
                <a:close/>
                <a:moveTo>
                  <a:pt x="427" y="295"/>
                </a:moveTo>
                <a:lnTo>
                  <a:pt x="427" y="295"/>
                </a:lnTo>
                <a:cubicBezTo>
                  <a:pt x="221" y="295"/>
                  <a:pt x="221" y="295"/>
                  <a:pt x="221" y="295"/>
                </a:cubicBezTo>
                <a:cubicBezTo>
                  <a:pt x="294" y="221"/>
                  <a:pt x="294" y="221"/>
                  <a:pt x="294" y="221"/>
                </a:cubicBezTo>
                <a:cubicBezTo>
                  <a:pt x="309" y="207"/>
                  <a:pt x="309" y="192"/>
                  <a:pt x="294" y="192"/>
                </a:cubicBezTo>
                <a:cubicBezTo>
                  <a:pt x="294" y="177"/>
                  <a:pt x="280" y="177"/>
                  <a:pt x="265" y="192"/>
                </a:cubicBezTo>
                <a:cubicBezTo>
                  <a:pt x="162" y="295"/>
                  <a:pt x="162" y="295"/>
                  <a:pt x="162" y="295"/>
                </a:cubicBezTo>
                <a:cubicBezTo>
                  <a:pt x="162" y="310"/>
                  <a:pt x="162" y="310"/>
                  <a:pt x="162" y="324"/>
                </a:cubicBezTo>
                <a:lnTo>
                  <a:pt x="162" y="339"/>
                </a:lnTo>
                <a:cubicBezTo>
                  <a:pt x="265" y="442"/>
                  <a:pt x="265" y="442"/>
                  <a:pt x="265" y="442"/>
                </a:cubicBezTo>
                <a:cubicBezTo>
                  <a:pt x="280" y="457"/>
                  <a:pt x="294" y="457"/>
                  <a:pt x="294" y="442"/>
                </a:cubicBezTo>
                <a:cubicBezTo>
                  <a:pt x="309" y="442"/>
                  <a:pt x="309" y="428"/>
                  <a:pt x="294" y="412"/>
                </a:cubicBezTo>
                <a:cubicBezTo>
                  <a:pt x="221" y="339"/>
                  <a:pt x="221" y="339"/>
                  <a:pt x="221" y="339"/>
                </a:cubicBezTo>
                <a:cubicBezTo>
                  <a:pt x="427" y="339"/>
                  <a:pt x="427" y="339"/>
                  <a:pt x="427" y="339"/>
                </a:cubicBezTo>
                <a:cubicBezTo>
                  <a:pt x="441" y="339"/>
                  <a:pt x="441" y="324"/>
                  <a:pt x="441" y="324"/>
                </a:cubicBezTo>
                <a:cubicBezTo>
                  <a:pt x="441" y="310"/>
                  <a:pt x="441" y="295"/>
                  <a:pt x="427" y="29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2" name="Freeform 46">
            <a:extLst>
              <a:ext uri="{FF2B5EF4-FFF2-40B4-BE49-F238E27FC236}">
                <a16:creationId xmlns:a16="http://schemas.microsoft.com/office/drawing/2014/main" id="{C7437194-EC76-CA41-AB35-E6B6CFEAD1A0}"/>
              </a:ext>
            </a:extLst>
          </p:cNvPr>
          <p:cNvSpPr>
            <a:spLocks noChangeArrowheads="1"/>
          </p:cNvSpPr>
          <p:nvPr userDrawn="1"/>
        </p:nvSpPr>
        <p:spPr bwMode="auto">
          <a:xfrm>
            <a:off x="6903851" y="2214563"/>
            <a:ext cx="275106" cy="274439"/>
          </a:xfrm>
          <a:custGeom>
            <a:avLst/>
            <a:gdLst>
              <a:gd name="T0" fmla="*/ 486 w 634"/>
              <a:gd name="T1" fmla="*/ 207 h 634"/>
              <a:gd name="T2" fmla="*/ 486 w 634"/>
              <a:gd name="T3" fmla="*/ 207 h 634"/>
              <a:gd name="T4" fmla="*/ 324 w 634"/>
              <a:gd name="T5" fmla="*/ 369 h 634"/>
              <a:gd name="T6" fmla="*/ 162 w 634"/>
              <a:gd name="T7" fmla="*/ 207 h 634"/>
              <a:gd name="T8" fmla="*/ 133 w 634"/>
              <a:gd name="T9" fmla="*/ 207 h 634"/>
              <a:gd name="T10" fmla="*/ 133 w 634"/>
              <a:gd name="T11" fmla="*/ 236 h 634"/>
              <a:gd name="T12" fmla="*/ 310 w 634"/>
              <a:gd name="T13" fmla="*/ 412 h 634"/>
              <a:gd name="T14" fmla="*/ 324 w 634"/>
              <a:gd name="T15" fmla="*/ 412 h 634"/>
              <a:gd name="T16" fmla="*/ 339 w 634"/>
              <a:gd name="T17" fmla="*/ 412 h 634"/>
              <a:gd name="T18" fmla="*/ 516 w 634"/>
              <a:gd name="T19" fmla="*/ 236 h 634"/>
              <a:gd name="T20" fmla="*/ 516 w 634"/>
              <a:gd name="T21" fmla="*/ 207 h 634"/>
              <a:gd name="T22" fmla="*/ 486 w 634"/>
              <a:gd name="T23" fmla="*/ 207 h 634"/>
              <a:gd name="T24" fmla="*/ 560 w 634"/>
              <a:gd name="T25" fmla="*/ 0 h 634"/>
              <a:gd name="T26" fmla="*/ 560 w 634"/>
              <a:gd name="T27" fmla="*/ 0 h 634"/>
              <a:gd name="T28" fmla="*/ 89 w 634"/>
              <a:gd name="T29" fmla="*/ 0 h 634"/>
              <a:gd name="T30" fmla="*/ 0 w 634"/>
              <a:gd name="T31" fmla="*/ 89 h 634"/>
              <a:gd name="T32" fmla="*/ 0 w 634"/>
              <a:gd name="T33" fmla="*/ 560 h 634"/>
              <a:gd name="T34" fmla="*/ 89 w 634"/>
              <a:gd name="T35" fmla="*/ 633 h 634"/>
              <a:gd name="T36" fmla="*/ 560 w 634"/>
              <a:gd name="T37" fmla="*/ 633 h 634"/>
              <a:gd name="T38" fmla="*/ 633 w 634"/>
              <a:gd name="T39" fmla="*/ 560 h 634"/>
              <a:gd name="T40" fmla="*/ 633 w 634"/>
              <a:gd name="T41" fmla="*/ 89 h 634"/>
              <a:gd name="T42" fmla="*/ 560 w 634"/>
              <a:gd name="T43" fmla="*/ 0 h 634"/>
              <a:gd name="T44" fmla="*/ 589 w 634"/>
              <a:gd name="T45" fmla="*/ 560 h 634"/>
              <a:gd name="T46" fmla="*/ 589 w 634"/>
              <a:gd name="T47" fmla="*/ 560 h 634"/>
              <a:gd name="T48" fmla="*/ 560 w 634"/>
              <a:gd name="T49" fmla="*/ 589 h 634"/>
              <a:gd name="T50" fmla="*/ 89 w 634"/>
              <a:gd name="T51" fmla="*/ 589 h 634"/>
              <a:gd name="T52" fmla="*/ 45 w 634"/>
              <a:gd name="T53" fmla="*/ 560 h 634"/>
              <a:gd name="T54" fmla="*/ 45 w 634"/>
              <a:gd name="T55" fmla="*/ 89 h 634"/>
              <a:gd name="T56" fmla="*/ 89 w 634"/>
              <a:gd name="T57" fmla="*/ 45 h 634"/>
              <a:gd name="T58" fmla="*/ 560 w 634"/>
              <a:gd name="T59" fmla="*/ 45 h 634"/>
              <a:gd name="T60" fmla="*/ 589 w 634"/>
              <a:gd name="T61" fmla="*/ 89 h 634"/>
              <a:gd name="T62" fmla="*/ 589 w 634"/>
              <a:gd name="T63"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4" h="634">
                <a:moveTo>
                  <a:pt x="486" y="207"/>
                </a:moveTo>
                <a:lnTo>
                  <a:pt x="486" y="207"/>
                </a:lnTo>
                <a:cubicBezTo>
                  <a:pt x="324" y="369"/>
                  <a:pt x="324" y="369"/>
                  <a:pt x="324" y="369"/>
                </a:cubicBezTo>
                <a:cubicBezTo>
                  <a:pt x="162" y="207"/>
                  <a:pt x="162" y="207"/>
                  <a:pt x="162" y="207"/>
                </a:cubicBezTo>
                <a:cubicBezTo>
                  <a:pt x="148" y="207"/>
                  <a:pt x="133" y="207"/>
                  <a:pt x="133" y="207"/>
                </a:cubicBezTo>
                <a:cubicBezTo>
                  <a:pt x="118" y="221"/>
                  <a:pt x="118" y="221"/>
                  <a:pt x="133" y="236"/>
                </a:cubicBezTo>
                <a:cubicBezTo>
                  <a:pt x="310" y="412"/>
                  <a:pt x="310" y="412"/>
                  <a:pt x="310" y="412"/>
                </a:cubicBezTo>
                <a:cubicBezTo>
                  <a:pt x="310" y="412"/>
                  <a:pt x="310" y="412"/>
                  <a:pt x="324" y="412"/>
                </a:cubicBezTo>
                <a:cubicBezTo>
                  <a:pt x="324" y="412"/>
                  <a:pt x="324" y="412"/>
                  <a:pt x="339" y="412"/>
                </a:cubicBezTo>
                <a:cubicBezTo>
                  <a:pt x="516" y="236"/>
                  <a:pt x="516" y="236"/>
                  <a:pt x="516" y="236"/>
                </a:cubicBezTo>
                <a:cubicBezTo>
                  <a:pt x="516" y="221"/>
                  <a:pt x="516" y="221"/>
                  <a:pt x="516" y="207"/>
                </a:cubicBezTo>
                <a:cubicBezTo>
                  <a:pt x="501" y="207"/>
                  <a:pt x="486" y="207"/>
                  <a:pt x="486" y="207"/>
                </a:cubicBezTo>
                <a:close/>
                <a:moveTo>
                  <a:pt x="560" y="0"/>
                </a:moveTo>
                <a:lnTo>
                  <a:pt x="560" y="0"/>
                </a:lnTo>
                <a:cubicBezTo>
                  <a:pt x="89" y="0"/>
                  <a:pt x="89" y="0"/>
                  <a:pt x="89" y="0"/>
                </a:cubicBezTo>
                <a:cubicBezTo>
                  <a:pt x="45" y="0"/>
                  <a:pt x="0" y="45"/>
                  <a:pt x="0" y="89"/>
                </a:cubicBezTo>
                <a:cubicBezTo>
                  <a:pt x="0" y="560"/>
                  <a:pt x="0" y="560"/>
                  <a:pt x="0" y="560"/>
                </a:cubicBezTo>
                <a:cubicBezTo>
                  <a:pt x="0" y="604"/>
                  <a:pt x="45" y="633"/>
                  <a:pt x="89" y="633"/>
                </a:cubicBezTo>
                <a:cubicBezTo>
                  <a:pt x="560" y="633"/>
                  <a:pt x="560" y="633"/>
                  <a:pt x="560" y="633"/>
                </a:cubicBezTo>
                <a:cubicBezTo>
                  <a:pt x="604" y="633"/>
                  <a:pt x="633" y="604"/>
                  <a:pt x="633" y="560"/>
                </a:cubicBezTo>
                <a:cubicBezTo>
                  <a:pt x="633" y="89"/>
                  <a:pt x="633" y="89"/>
                  <a:pt x="633" y="89"/>
                </a:cubicBezTo>
                <a:cubicBezTo>
                  <a:pt x="633" y="45"/>
                  <a:pt x="604" y="0"/>
                  <a:pt x="560" y="0"/>
                </a:cubicBezTo>
                <a:close/>
                <a:moveTo>
                  <a:pt x="589" y="560"/>
                </a:moveTo>
                <a:lnTo>
                  <a:pt x="589" y="560"/>
                </a:lnTo>
                <a:cubicBezTo>
                  <a:pt x="589" y="575"/>
                  <a:pt x="575" y="589"/>
                  <a:pt x="560" y="589"/>
                </a:cubicBezTo>
                <a:cubicBezTo>
                  <a:pt x="89" y="589"/>
                  <a:pt x="89" y="589"/>
                  <a:pt x="89" y="589"/>
                </a:cubicBezTo>
                <a:cubicBezTo>
                  <a:pt x="59" y="589"/>
                  <a:pt x="45" y="575"/>
                  <a:pt x="45" y="560"/>
                </a:cubicBezTo>
                <a:cubicBezTo>
                  <a:pt x="45" y="89"/>
                  <a:pt x="45" y="89"/>
                  <a:pt x="45" y="89"/>
                </a:cubicBezTo>
                <a:cubicBezTo>
                  <a:pt x="45" y="59"/>
                  <a:pt x="59" y="45"/>
                  <a:pt x="89" y="45"/>
                </a:cubicBezTo>
                <a:cubicBezTo>
                  <a:pt x="560" y="45"/>
                  <a:pt x="560" y="45"/>
                  <a:pt x="560" y="45"/>
                </a:cubicBezTo>
                <a:cubicBezTo>
                  <a:pt x="575" y="45"/>
                  <a:pt x="589" y="59"/>
                  <a:pt x="589" y="89"/>
                </a:cubicBezTo>
                <a:lnTo>
                  <a:pt x="589" y="56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3" name="Freeform 47">
            <a:extLst>
              <a:ext uri="{FF2B5EF4-FFF2-40B4-BE49-F238E27FC236}">
                <a16:creationId xmlns:a16="http://schemas.microsoft.com/office/drawing/2014/main" id="{5A819227-57E1-854D-A0A6-CDC1F53AE35E}"/>
              </a:ext>
            </a:extLst>
          </p:cNvPr>
          <p:cNvSpPr>
            <a:spLocks noChangeArrowheads="1"/>
          </p:cNvSpPr>
          <p:nvPr userDrawn="1"/>
        </p:nvSpPr>
        <p:spPr bwMode="auto">
          <a:xfrm>
            <a:off x="6464396" y="2214563"/>
            <a:ext cx="274511" cy="274439"/>
          </a:xfrm>
          <a:custGeom>
            <a:avLst/>
            <a:gdLst>
              <a:gd name="T0" fmla="*/ 324 w 634"/>
              <a:gd name="T1" fmla="*/ 221 h 634"/>
              <a:gd name="T2" fmla="*/ 324 w 634"/>
              <a:gd name="T3" fmla="*/ 221 h 634"/>
              <a:gd name="T4" fmla="*/ 309 w 634"/>
              <a:gd name="T5" fmla="*/ 221 h 634"/>
              <a:gd name="T6" fmla="*/ 294 w 634"/>
              <a:gd name="T7" fmla="*/ 221 h 634"/>
              <a:gd name="T8" fmla="*/ 117 w 634"/>
              <a:gd name="T9" fmla="*/ 398 h 634"/>
              <a:gd name="T10" fmla="*/ 117 w 634"/>
              <a:gd name="T11" fmla="*/ 428 h 634"/>
              <a:gd name="T12" fmla="*/ 147 w 634"/>
              <a:gd name="T13" fmla="*/ 428 h 634"/>
              <a:gd name="T14" fmla="*/ 309 w 634"/>
              <a:gd name="T15" fmla="*/ 266 h 634"/>
              <a:gd name="T16" fmla="*/ 471 w 634"/>
              <a:gd name="T17" fmla="*/ 428 h 634"/>
              <a:gd name="T18" fmla="*/ 500 w 634"/>
              <a:gd name="T19" fmla="*/ 428 h 634"/>
              <a:gd name="T20" fmla="*/ 500 w 634"/>
              <a:gd name="T21" fmla="*/ 398 h 634"/>
              <a:gd name="T22" fmla="*/ 324 w 634"/>
              <a:gd name="T23" fmla="*/ 221 h 634"/>
              <a:gd name="T24" fmla="*/ 544 w 634"/>
              <a:gd name="T25" fmla="*/ 0 h 634"/>
              <a:gd name="T26" fmla="*/ 544 w 634"/>
              <a:gd name="T27" fmla="*/ 0 h 634"/>
              <a:gd name="T28" fmla="*/ 73 w 634"/>
              <a:gd name="T29" fmla="*/ 0 h 634"/>
              <a:gd name="T30" fmla="*/ 0 w 634"/>
              <a:gd name="T31" fmla="*/ 89 h 634"/>
              <a:gd name="T32" fmla="*/ 0 w 634"/>
              <a:gd name="T33" fmla="*/ 560 h 634"/>
              <a:gd name="T34" fmla="*/ 73 w 634"/>
              <a:gd name="T35" fmla="*/ 633 h 634"/>
              <a:gd name="T36" fmla="*/ 544 w 634"/>
              <a:gd name="T37" fmla="*/ 633 h 634"/>
              <a:gd name="T38" fmla="*/ 633 w 634"/>
              <a:gd name="T39" fmla="*/ 560 h 634"/>
              <a:gd name="T40" fmla="*/ 633 w 634"/>
              <a:gd name="T41" fmla="*/ 89 h 634"/>
              <a:gd name="T42" fmla="*/ 544 w 634"/>
              <a:gd name="T43" fmla="*/ 0 h 634"/>
              <a:gd name="T44" fmla="*/ 588 w 634"/>
              <a:gd name="T45" fmla="*/ 560 h 634"/>
              <a:gd name="T46" fmla="*/ 588 w 634"/>
              <a:gd name="T47" fmla="*/ 560 h 634"/>
              <a:gd name="T48" fmla="*/ 544 w 634"/>
              <a:gd name="T49" fmla="*/ 589 h 634"/>
              <a:gd name="T50" fmla="*/ 73 w 634"/>
              <a:gd name="T51" fmla="*/ 589 h 634"/>
              <a:gd name="T52" fmla="*/ 44 w 634"/>
              <a:gd name="T53" fmla="*/ 560 h 634"/>
              <a:gd name="T54" fmla="*/ 44 w 634"/>
              <a:gd name="T55" fmla="*/ 89 h 634"/>
              <a:gd name="T56" fmla="*/ 73 w 634"/>
              <a:gd name="T57" fmla="*/ 45 h 634"/>
              <a:gd name="T58" fmla="*/ 544 w 634"/>
              <a:gd name="T59" fmla="*/ 45 h 634"/>
              <a:gd name="T60" fmla="*/ 588 w 634"/>
              <a:gd name="T61" fmla="*/ 89 h 634"/>
              <a:gd name="T62" fmla="*/ 588 w 634"/>
              <a:gd name="T63"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4" h="634">
                <a:moveTo>
                  <a:pt x="324" y="221"/>
                </a:moveTo>
                <a:lnTo>
                  <a:pt x="324" y="221"/>
                </a:lnTo>
                <a:cubicBezTo>
                  <a:pt x="324" y="221"/>
                  <a:pt x="324" y="221"/>
                  <a:pt x="309" y="221"/>
                </a:cubicBezTo>
                <a:cubicBezTo>
                  <a:pt x="309" y="221"/>
                  <a:pt x="309" y="221"/>
                  <a:pt x="294" y="221"/>
                </a:cubicBezTo>
                <a:cubicBezTo>
                  <a:pt x="117" y="398"/>
                  <a:pt x="117" y="398"/>
                  <a:pt x="117" y="398"/>
                </a:cubicBezTo>
                <a:cubicBezTo>
                  <a:pt x="117" y="412"/>
                  <a:pt x="117" y="428"/>
                  <a:pt x="117" y="428"/>
                </a:cubicBezTo>
                <a:cubicBezTo>
                  <a:pt x="132" y="442"/>
                  <a:pt x="147" y="442"/>
                  <a:pt x="147" y="428"/>
                </a:cubicBezTo>
                <a:cubicBezTo>
                  <a:pt x="309" y="266"/>
                  <a:pt x="309" y="266"/>
                  <a:pt x="309" y="266"/>
                </a:cubicBezTo>
                <a:cubicBezTo>
                  <a:pt x="471" y="428"/>
                  <a:pt x="471" y="428"/>
                  <a:pt x="471" y="428"/>
                </a:cubicBezTo>
                <a:cubicBezTo>
                  <a:pt x="485" y="442"/>
                  <a:pt x="500" y="442"/>
                  <a:pt x="500" y="428"/>
                </a:cubicBezTo>
                <a:cubicBezTo>
                  <a:pt x="515" y="428"/>
                  <a:pt x="515" y="412"/>
                  <a:pt x="500" y="398"/>
                </a:cubicBezTo>
                <a:lnTo>
                  <a:pt x="324" y="221"/>
                </a:lnTo>
                <a:close/>
                <a:moveTo>
                  <a:pt x="544" y="0"/>
                </a:moveTo>
                <a:lnTo>
                  <a:pt x="544" y="0"/>
                </a:lnTo>
                <a:cubicBezTo>
                  <a:pt x="73" y="0"/>
                  <a:pt x="73" y="0"/>
                  <a:pt x="73" y="0"/>
                </a:cubicBezTo>
                <a:cubicBezTo>
                  <a:pt x="29" y="0"/>
                  <a:pt x="0" y="45"/>
                  <a:pt x="0" y="89"/>
                </a:cubicBezTo>
                <a:cubicBezTo>
                  <a:pt x="0" y="560"/>
                  <a:pt x="0" y="560"/>
                  <a:pt x="0" y="560"/>
                </a:cubicBezTo>
                <a:cubicBezTo>
                  <a:pt x="0" y="604"/>
                  <a:pt x="29" y="633"/>
                  <a:pt x="73" y="633"/>
                </a:cubicBezTo>
                <a:cubicBezTo>
                  <a:pt x="544" y="633"/>
                  <a:pt x="544" y="633"/>
                  <a:pt x="544" y="633"/>
                </a:cubicBezTo>
                <a:cubicBezTo>
                  <a:pt x="588" y="633"/>
                  <a:pt x="633" y="604"/>
                  <a:pt x="633" y="560"/>
                </a:cubicBezTo>
                <a:cubicBezTo>
                  <a:pt x="633" y="89"/>
                  <a:pt x="633" y="89"/>
                  <a:pt x="633" y="89"/>
                </a:cubicBezTo>
                <a:cubicBezTo>
                  <a:pt x="633" y="45"/>
                  <a:pt x="588" y="0"/>
                  <a:pt x="544" y="0"/>
                </a:cubicBezTo>
                <a:close/>
                <a:moveTo>
                  <a:pt x="588" y="560"/>
                </a:moveTo>
                <a:lnTo>
                  <a:pt x="588" y="560"/>
                </a:lnTo>
                <a:cubicBezTo>
                  <a:pt x="588" y="575"/>
                  <a:pt x="574" y="589"/>
                  <a:pt x="544" y="589"/>
                </a:cubicBezTo>
                <a:cubicBezTo>
                  <a:pt x="73" y="589"/>
                  <a:pt x="73" y="589"/>
                  <a:pt x="73" y="589"/>
                </a:cubicBezTo>
                <a:cubicBezTo>
                  <a:pt x="58" y="589"/>
                  <a:pt x="44" y="575"/>
                  <a:pt x="44" y="560"/>
                </a:cubicBezTo>
                <a:cubicBezTo>
                  <a:pt x="44" y="89"/>
                  <a:pt x="44" y="89"/>
                  <a:pt x="44" y="89"/>
                </a:cubicBezTo>
                <a:cubicBezTo>
                  <a:pt x="44" y="59"/>
                  <a:pt x="58" y="45"/>
                  <a:pt x="73" y="45"/>
                </a:cubicBezTo>
                <a:cubicBezTo>
                  <a:pt x="544" y="45"/>
                  <a:pt x="544" y="45"/>
                  <a:pt x="544" y="45"/>
                </a:cubicBezTo>
                <a:cubicBezTo>
                  <a:pt x="574" y="45"/>
                  <a:pt x="588" y="59"/>
                  <a:pt x="588" y="89"/>
                </a:cubicBezTo>
                <a:lnTo>
                  <a:pt x="588" y="56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4" name="Freeform 48">
            <a:extLst>
              <a:ext uri="{FF2B5EF4-FFF2-40B4-BE49-F238E27FC236}">
                <a16:creationId xmlns:a16="http://schemas.microsoft.com/office/drawing/2014/main" id="{B7A67D0D-7BC2-8D42-9657-90F2A825E470}"/>
              </a:ext>
            </a:extLst>
          </p:cNvPr>
          <p:cNvSpPr>
            <a:spLocks noChangeArrowheads="1"/>
          </p:cNvSpPr>
          <p:nvPr userDrawn="1"/>
        </p:nvSpPr>
        <p:spPr bwMode="auto">
          <a:xfrm>
            <a:off x="6026132" y="2214563"/>
            <a:ext cx="266769" cy="274439"/>
          </a:xfrm>
          <a:custGeom>
            <a:avLst/>
            <a:gdLst>
              <a:gd name="T0" fmla="*/ 221 w 619"/>
              <a:gd name="T1" fmla="*/ 133 h 634"/>
              <a:gd name="T2" fmla="*/ 221 w 619"/>
              <a:gd name="T3" fmla="*/ 133 h 634"/>
              <a:gd name="T4" fmla="*/ 191 w 619"/>
              <a:gd name="T5" fmla="*/ 133 h 634"/>
              <a:gd name="T6" fmla="*/ 191 w 619"/>
              <a:gd name="T7" fmla="*/ 162 h 634"/>
              <a:gd name="T8" fmla="*/ 353 w 619"/>
              <a:gd name="T9" fmla="*/ 324 h 634"/>
              <a:gd name="T10" fmla="*/ 191 w 619"/>
              <a:gd name="T11" fmla="*/ 486 h 634"/>
              <a:gd name="T12" fmla="*/ 191 w 619"/>
              <a:gd name="T13" fmla="*/ 516 h 634"/>
              <a:gd name="T14" fmla="*/ 221 w 619"/>
              <a:gd name="T15" fmla="*/ 516 h 634"/>
              <a:gd name="T16" fmla="*/ 398 w 619"/>
              <a:gd name="T17" fmla="*/ 339 h 634"/>
              <a:gd name="T18" fmla="*/ 412 w 619"/>
              <a:gd name="T19" fmla="*/ 324 h 634"/>
              <a:gd name="T20" fmla="*/ 398 w 619"/>
              <a:gd name="T21" fmla="*/ 310 h 634"/>
              <a:gd name="T22" fmla="*/ 221 w 619"/>
              <a:gd name="T23" fmla="*/ 133 h 634"/>
              <a:gd name="T24" fmla="*/ 545 w 619"/>
              <a:gd name="T25" fmla="*/ 0 h 634"/>
              <a:gd name="T26" fmla="*/ 545 w 619"/>
              <a:gd name="T27" fmla="*/ 0 h 634"/>
              <a:gd name="T28" fmla="*/ 73 w 619"/>
              <a:gd name="T29" fmla="*/ 0 h 634"/>
              <a:gd name="T30" fmla="*/ 0 w 619"/>
              <a:gd name="T31" fmla="*/ 89 h 634"/>
              <a:gd name="T32" fmla="*/ 0 w 619"/>
              <a:gd name="T33" fmla="*/ 560 h 634"/>
              <a:gd name="T34" fmla="*/ 73 w 619"/>
              <a:gd name="T35" fmla="*/ 633 h 634"/>
              <a:gd name="T36" fmla="*/ 545 w 619"/>
              <a:gd name="T37" fmla="*/ 633 h 634"/>
              <a:gd name="T38" fmla="*/ 618 w 619"/>
              <a:gd name="T39" fmla="*/ 560 h 634"/>
              <a:gd name="T40" fmla="*/ 618 w 619"/>
              <a:gd name="T41" fmla="*/ 89 h 634"/>
              <a:gd name="T42" fmla="*/ 545 w 619"/>
              <a:gd name="T43" fmla="*/ 0 h 634"/>
              <a:gd name="T44" fmla="*/ 589 w 619"/>
              <a:gd name="T45" fmla="*/ 560 h 634"/>
              <a:gd name="T46" fmla="*/ 589 w 619"/>
              <a:gd name="T47" fmla="*/ 560 h 634"/>
              <a:gd name="T48" fmla="*/ 545 w 619"/>
              <a:gd name="T49" fmla="*/ 589 h 634"/>
              <a:gd name="T50" fmla="*/ 73 w 619"/>
              <a:gd name="T51" fmla="*/ 589 h 634"/>
              <a:gd name="T52" fmla="*/ 29 w 619"/>
              <a:gd name="T53" fmla="*/ 560 h 634"/>
              <a:gd name="T54" fmla="*/ 29 w 619"/>
              <a:gd name="T55" fmla="*/ 89 h 634"/>
              <a:gd name="T56" fmla="*/ 73 w 619"/>
              <a:gd name="T57" fmla="*/ 45 h 634"/>
              <a:gd name="T58" fmla="*/ 545 w 619"/>
              <a:gd name="T59" fmla="*/ 45 h 634"/>
              <a:gd name="T60" fmla="*/ 589 w 619"/>
              <a:gd name="T61" fmla="*/ 89 h 634"/>
              <a:gd name="T62" fmla="*/ 589 w 619"/>
              <a:gd name="T63"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9" h="634">
                <a:moveTo>
                  <a:pt x="221" y="133"/>
                </a:moveTo>
                <a:lnTo>
                  <a:pt x="221" y="133"/>
                </a:lnTo>
                <a:cubicBezTo>
                  <a:pt x="221" y="118"/>
                  <a:pt x="206" y="118"/>
                  <a:pt x="191" y="133"/>
                </a:cubicBezTo>
                <a:cubicBezTo>
                  <a:pt x="191" y="133"/>
                  <a:pt x="191" y="148"/>
                  <a:pt x="191" y="162"/>
                </a:cubicBezTo>
                <a:cubicBezTo>
                  <a:pt x="353" y="324"/>
                  <a:pt x="353" y="324"/>
                  <a:pt x="353" y="324"/>
                </a:cubicBezTo>
                <a:cubicBezTo>
                  <a:pt x="191" y="486"/>
                  <a:pt x="191" y="486"/>
                  <a:pt x="191" y="486"/>
                </a:cubicBezTo>
                <a:cubicBezTo>
                  <a:pt x="191" y="486"/>
                  <a:pt x="191" y="501"/>
                  <a:pt x="191" y="516"/>
                </a:cubicBezTo>
                <a:cubicBezTo>
                  <a:pt x="206" y="516"/>
                  <a:pt x="221" y="516"/>
                  <a:pt x="221" y="516"/>
                </a:cubicBezTo>
                <a:cubicBezTo>
                  <a:pt x="398" y="339"/>
                  <a:pt x="398" y="339"/>
                  <a:pt x="398" y="339"/>
                </a:cubicBezTo>
                <a:cubicBezTo>
                  <a:pt x="412" y="324"/>
                  <a:pt x="412" y="324"/>
                  <a:pt x="412" y="324"/>
                </a:cubicBezTo>
                <a:cubicBezTo>
                  <a:pt x="412" y="310"/>
                  <a:pt x="412" y="310"/>
                  <a:pt x="398" y="310"/>
                </a:cubicBezTo>
                <a:lnTo>
                  <a:pt x="221" y="133"/>
                </a:lnTo>
                <a:close/>
                <a:moveTo>
                  <a:pt x="545" y="0"/>
                </a:moveTo>
                <a:lnTo>
                  <a:pt x="545" y="0"/>
                </a:lnTo>
                <a:cubicBezTo>
                  <a:pt x="73" y="0"/>
                  <a:pt x="73" y="0"/>
                  <a:pt x="73" y="0"/>
                </a:cubicBezTo>
                <a:cubicBezTo>
                  <a:pt x="29" y="0"/>
                  <a:pt x="0" y="45"/>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5"/>
                  <a:pt x="589" y="0"/>
                  <a:pt x="545" y="0"/>
                </a:cubicBezTo>
                <a:close/>
                <a:moveTo>
                  <a:pt x="589" y="560"/>
                </a:moveTo>
                <a:lnTo>
                  <a:pt x="589" y="560"/>
                </a:lnTo>
                <a:cubicBezTo>
                  <a:pt x="589" y="575"/>
                  <a:pt x="559" y="589"/>
                  <a:pt x="545" y="589"/>
                </a:cubicBezTo>
                <a:cubicBezTo>
                  <a:pt x="73" y="589"/>
                  <a:pt x="73" y="589"/>
                  <a:pt x="73" y="589"/>
                </a:cubicBezTo>
                <a:cubicBezTo>
                  <a:pt x="59" y="589"/>
                  <a:pt x="29" y="575"/>
                  <a:pt x="29" y="560"/>
                </a:cubicBezTo>
                <a:cubicBezTo>
                  <a:pt x="29" y="89"/>
                  <a:pt x="29" y="89"/>
                  <a:pt x="29" y="89"/>
                </a:cubicBezTo>
                <a:cubicBezTo>
                  <a:pt x="29" y="59"/>
                  <a:pt x="59" y="45"/>
                  <a:pt x="73" y="45"/>
                </a:cubicBezTo>
                <a:cubicBezTo>
                  <a:pt x="545" y="45"/>
                  <a:pt x="545" y="45"/>
                  <a:pt x="545" y="45"/>
                </a:cubicBezTo>
                <a:cubicBezTo>
                  <a:pt x="559" y="45"/>
                  <a:pt x="589" y="59"/>
                  <a:pt x="589" y="89"/>
                </a:cubicBezTo>
                <a:lnTo>
                  <a:pt x="589" y="56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5" name="Freeform 49">
            <a:extLst>
              <a:ext uri="{FF2B5EF4-FFF2-40B4-BE49-F238E27FC236}">
                <a16:creationId xmlns:a16="http://schemas.microsoft.com/office/drawing/2014/main" id="{33D262FD-0B0A-F34A-9DE7-F551491257E7}"/>
              </a:ext>
            </a:extLst>
          </p:cNvPr>
          <p:cNvSpPr>
            <a:spLocks noChangeArrowheads="1"/>
          </p:cNvSpPr>
          <p:nvPr userDrawn="1"/>
        </p:nvSpPr>
        <p:spPr bwMode="auto">
          <a:xfrm>
            <a:off x="5580127" y="2214563"/>
            <a:ext cx="274510" cy="274439"/>
          </a:xfrm>
          <a:custGeom>
            <a:avLst/>
            <a:gdLst>
              <a:gd name="T0" fmla="*/ 427 w 634"/>
              <a:gd name="T1" fmla="*/ 133 h 634"/>
              <a:gd name="T2" fmla="*/ 427 w 634"/>
              <a:gd name="T3" fmla="*/ 133 h 634"/>
              <a:gd name="T4" fmla="*/ 398 w 634"/>
              <a:gd name="T5" fmla="*/ 133 h 634"/>
              <a:gd name="T6" fmla="*/ 221 w 634"/>
              <a:gd name="T7" fmla="*/ 310 h 634"/>
              <a:gd name="T8" fmla="*/ 221 w 634"/>
              <a:gd name="T9" fmla="*/ 324 h 634"/>
              <a:gd name="T10" fmla="*/ 221 w 634"/>
              <a:gd name="T11" fmla="*/ 339 h 634"/>
              <a:gd name="T12" fmla="*/ 398 w 634"/>
              <a:gd name="T13" fmla="*/ 516 h 634"/>
              <a:gd name="T14" fmla="*/ 427 w 634"/>
              <a:gd name="T15" fmla="*/ 516 h 634"/>
              <a:gd name="T16" fmla="*/ 427 w 634"/>
              <a:gd name="T17" fmla="*/ 486 h 634"/>
              <a:gd name="T18" fmla="*/ 265 w 634"/>
              <a:gd name="T19" fmla="*/ 324 h 634"/>
              <a:gd name="T20" fmla="*/ 427 w 634"/>
              <a:gd name="T21" fmla="*/ 162 h 634"/>
              <a:gd name="T22" fmla="*/ 427 w 634"/>
              <a:gd name="T23" fmla="*/ 133 h 634"/>
              <a:gd name="T24" fmla="*/ 560 w 634"/>
              <a:gd name="T25" fmla="*/ 0 h 634"/>
              <a:gd name="T26" fmla="*/ 560 w 634"/>
              <a:gd name="T27" fmla="*/ 0 h 634"/>
              <a:gd name="T28" fmla="*/ 89 w 634"/>
              <a:gd name="T29" fmla="*/ 0 h 634"/>
              <a:gd name="T30" fmla="*/ 0 w 634"/>
              <a:gd name="T31" fmla="*/ 89 h 634"/>
              <a:gd name="T32" fmla="*/ 0 w 634"/>
              <a:gd name="T33" fmla="*/ 560 h 634"/>
              <a:gd name="T34" fmla="*/ 89 w 634"/>
              <a:gd name="T35" fmla="*/ 633 h 634"/>
              <a:gd name="T36" fmla="*/ 560 w 634"/>
              <a:gd name="T37" fmla="*/ 633 h 634"/>
              <a:gd name="T38" fmla="*/ 633 w 634"/>
              <a:gd name="T39" fmla="*/ 560 h 634"/>
              <a:gd name="T40" fmla="*/ 633 w 634"/>
              <a:gd name="T41" fmla="*/ 89 h 634"/>
              <a:gd name="T42" fmla="*/ 560 w 634"/>
              <a:gd name="T43" fmla="*/ 0 h 634"/>
              <a:gd name="T44" fmla="*/ 589 w 634"/>
              <a:gd name="T45" fmla="*/ 560 h 634"/>
              <a:gd name="T46" fmla="*/ 589 w 634"/>
              <a:gd name="T47" fmla="*/ 560 h 634"/>
              <a:gd name="T48" fmla="*/ 560 w 634"/>
              <a:gd name="T49" fmla="*/ 589 h 634"/>
              <a:gd name="T50" fmla="*/ 89 w 634"/>
              <a:gd name="T51" fmla="*/ 589 h 634"/>
              <a:gd name="T52" fmla="*/ 44 w 634"/>
              <a:gd name="T53" fmla="*/ 560 h 634"/>
              <a:gd name="T54" fmla="*/ 44 w 634"/>
              <a:gd name="T55" fmla="*/ 89 h 634"/>
              <a:gd name="T56" fmla="*/ 89 w 634"/>
              <a:gd name="T57" fmla="*/ 45 h 634"/>
              <a:gd name="T58" fmla="*/ 560 w 634"/>
              <a:gd name="T59" fmla="*/ 45 h 634"/>
              <a:gd name="T60" fmla="*/ 589 w 634"/>
              <a:gd name="T61" fmla="*/ 89 h 634"/>
              <a:gd name="T62" fmla="*/ 589 w 634"/>
              <a:gd name="T63"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4" h="634">
                <a:moveTo>
                  <a:pt x="427" y="133"/>
                </a:moveTo>
                <a:lnTo>
                  <a:pt x="427" y="133"/>
                </a:lnTo>
                <a:cubicBezTo>
                  <a:pt x="427" y="118"/>
                  <a:pt x="412" y="118"/>
                  <a:pt x="398" y="133"/>
                </a:cubicBezTo>
                <a:cubicBezTo>
                  <a:pt x="221" y="310"/>
                  <a:pt x="221" y="310"/>
                  <a:pt x="221" y="310"/>
                </a:cubicBezTo>
                <a:cubicBezTo>
                  <a:pt x="221" y="310"/>
                  <a:pt x="221" y="310"/>
                  <a:pt x="221" y="324"/>
                </a:cubicBezTo>
                <a:cubicBezTo>
                  <a:pt x="221" y="324"/>
                  <a:pt x="221" y="324"/>
                  <a:pt x="221" y="339"/>
                </a:cubicBezTo>
                <a:cubicBezTo>
                  <a:pt x="398" y="516"/>
                  <a:pt x="398" y="516"/>
                  <a:pt x="398" y="516"/>
                </a:cubicBezTo>
                <a:cubicBezTo>
                  <a:pt x="412" y="516"/>
                  <a:pt x="427" y="516"/>
                  <a:pt x="427" y="516"/>
                </a:cubicBezTo>
                <a:cubicBezTo>
                  <a:pt x="442" y="501"/>
                  <a:pt x="442" y="486"/>
                  <a:pt x="427" y="486"/>
                </a:cubicBezTo>
                <a:cubicBezTo>
                  <a:pt x="265" y="324"/>
                  <a:pt x="265" y="324"/>
                  <a:pt x="265" y="324"/>
                </a:cubicBezTo>
                <a:cubicBezTo>
                  <a:pt x="427" y="162"/>
                  <a:pt x="427" y="162"/>
                  <a:pt x="427" y="162"/>
                </a:cubicBezTo>
                <a:cubicBezTo>
                  <a:pt x="442" y="148"/>
                  <a:pt x="442" y="133"/>
                  <a:pt x="427" y="133"/>
                </a:cubicBezTo>
                <a:close/>
                <a:moveTo>
                  <a:pt x="560" y="0"/>
                </a:moveTo>
                <a:lnTo>
                  <a:pt x="560" y="0"/>
                </a:lnTo>
                <a:cubicBezTo>
                  <a:pt x="89" y="0"/>
                  <a:pt x="89" y="0"/>
                  <a:pt x="89" y="0"/>
                </a:cubicBezTo>
                <a:cubicBezTo>
                  <a:pt x="44" y="0"/>
                  <a:pt x="0" y="45"/>
                  <a:pt x="0" y="89"/>
                </a:cubicBezTo>
                <a:cubicBezTo>
                  <a:pt x="0" y="560"/>
                  <a:pt x="0" y="560"/>
                  <a:pt x="0" y="560"/>
                </a:cubicBezTo>
                <a:cubicBezTo>
                  <a:pt x="0" y="604"/>
                  <a:pt x="44" y="633"/>
                  <a:pt x="89" y="633"/>
                </a:cubicBezTo>
                <a:cubicBezTo>
                  <a:pt x="560" y="633"/>
                  <a:pt x="560" y="633"/>
                  <a:pt x="560" y="633"/>
                </a:cubicBezTo>
                <a:cubicBezTo>
                  <a:pt x="604" y="633"/>
                  <a:pt x="633" y="604"/>
                  <a:pt x="633" y="560"/>
                </a:cubicBezTo>
                <a:cubicBezTo>
                  <a:pt x="633" y="89"/>
                  <a:pt x="633" y="89"/>
                  <a:pt x="633" y="89"/>
                </a:cubicBezTo>
                <a:cubicBezTo>
                  <a:pt x="633" y="45"/>
                  <a:pt x="604" y="0"/>
                  <a:pt x="560" y="0"/>
                </a:cubicBezTo>
                <a:close/>
                <a:moveTo>
                  <a:pt x="589" y="560"/>
                </a:moveTo>
                <a:lnTo>
                  <a:pt x="589" y="560"/>
                </a:lnTo>
                <a:cubicBezTo>
                  <a:pt x="589" y="575"/>
                  <a:pt x="574" y="589"/>
                  <a:pt x="560" y="589"/>
                </a:cubicBezTo>
                <a:cubicBezTo>
                  <a:pt x="89" y="589"/>
                  <a:pt x="89" y="589"/>
                  <a:pt x="89" y="589"/>
                </a:cubicBezTo>
                <a:cubicBezTo>
                  <a:pt x="59" y="589"/>
                  <a:pt x="44" y="575"/>
                  <a:pt x="44" y="560"/>
                </a:cubicBezTo>
                <a:cubicBezTo>
                  <a:pt x="44" y="89"/>
                  <a:pt x="44" y="89"/>
                  <a:pt x="44" y="89"/>
                </a:cubicBezTo>
                <a:cubicBezTo>
                  <a:pt x="44" y="59"/>
                  <a:pt x="59" y="45"/>
                  <a:pt x="89" y="45"/>
                </a:cubicBezTo>
                <a:cubicBezTo>
                  <a:pt x="560" y="45"/>
                  <a:pt x="560" y="45"/>
                  <a:pt x="560" y="45"/>
                </a:cubicBezTo>
                <a:cubicBezTo>
                  <a:pt x="574" y="45"/>
                  <a:pt x="589" y="59"/>
                  <a:pt x="589" y="89"/>
                </a:cubicBezTo>
                <a:lnTo>
                  <a:pt x="589" y="56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6" name="Freeform 50">
            <a:extLst>
              <a:ext uri="{FF2B5EF4-FFF2-40B4-BE49-F238E27FC236}">
                <a16:creationId xmlns:a16="http://schemas.microsoft.com/office/drawing/2014/main" id="{6A86650D-4E26-7348-AAA7-16A24C8FAE96}"/>
              </a:ext>
            </a:extLst>
          </p:cNvPr>
          <p:cNvSpPr>
            <a:spLocks noChangeArrowheads="1"/>
          </p:cNvSpPr>
          <p:nvPr userDrawn="1"/>
        </p:nvSpPr>
        <p:spPr bwMode="auto">
          <a:xfrm>
            <a:off x="5141863" y="2214563"/>
            <a:ext cx="274510" cy="274439"/>
          </a:xfrm>
          <a:custGeom>
            <a:avLst/>
            <a:gdLst>
              <a:gd name="T0" fmla="*/ 235 w 634"/>
              <a:gd name="T1" fmla="*/ 162 h 634"/>
              <a:gd name="T2" fmla="*/ 235 w 634"/>
              <a:gd name="T3" fmla="*/ 118 h 634"/>
              <a:gd name="T4" fmla="*/ 117 w 634"/>
              <a:gd name="T5" fmla="*/ 133 h 634"/>
              <a:gd name="T6" fmla="*/ 117 w 634"/>
              <a:gd name="T7" fmla="*/ 236 h 634"/>
              <a:gd name="T8" fmla="*/ 162 w 634"/>
              <a:gd name="T9" fmla="*/ 236 h 634"/>
              <a:gd name="T10" fmla="*/ 250 w 634"/>
              <a:gd name="T11" fmla="*/ 280 h 634"/>
              <a:gd name="T12" fmla="*/ 176 w 634"/>
              <a:gd name="T13" fmla="*/ 162 h 634"/>
              <a:gd name="T14" fmla="*/ 485 w 634"/>
              <a:gd name="T15" fmla="*/ 383 h 634"/>
              <a:gd name="T16" fmla="*/ 471 w 634"/>
              <a:gd name="T17" fmla="*/ 398 h 634"/>
              <a:gd name="T18" fmla="*/ 383 w 634"/>
              <a:gd name="T19" fmla="*/ 354 h 634"/>
              <a:gd name="T20" fmla="*/ 441 w 634"/>
              <a:gd name="T21" fmla="*/ 471 h 634"/>
              <a:gd name="T22" fmla="*/ 367 w 634"/>
              <a:gd name="T23" fmla="*/ 501 h 634"/>
              <a:gd name="T24" fmla="*/ 485 w 634"/>
              <a:gd name="T25" fmla="*/ 516 h 634"/>
              <a:gd name="T26" fmla="*/ 515 w 634"/>
              <a:gd name="T27" fmla="*/ 501 h 634"/>
              <a:gd name="T28" fmla="*/ 485 w 634"/>
              <a:gd name="T29" fmla="*/ 383 h 634"/>
              <a:gd name="T30" fmla="*/ 250 w 634"/>
              <a:gd name="T31" fmla="*/ 354 h 634"/>
              <a:gd name="T32" fmla="*/ 162 w 634"/>
              <a:gd name="T33" fmla="*/ 398 h 634"/>
              <a:gd name="T34" fmla="*/ 117 w 634"/>
              <a:gd name="T35" fmla="*/ 398 h 634"/>
              <a:gd name="T36" fmla="*/ 117 w 634"/>
              <a:gd name="T37" fmla="*/ 516 h 634"/>
              <a:gd name="T38" fmla="*/ 235 w 634"/>
              <a:gd name="T39" fmla="*/ 516 h 634"/>
              <a:gd name="T40" fmla="*/ 235 w 634"/>
              <a:gd name="T41" fmla="*/ 471 h 634"/>
              <a:gd name="T42" fmla="*/ 279 w 634"/>
              <a:gd name="T43" fmla="*/ 383 h 634"/>
              <a:gd name="T44" fmla="*/ 544 w 634"/>
              <a:gd name="T45" fmla="*/ 0 h 634"/>
              <a:gd name="T46" fmla="*/ 73 w 634"/>
              <a:gd name="T47" fmla="*/ 0 h 634"/>
              <a:gd name="T48" fmla="*/ 0 w 634"/>
              <a:gd name="T49" fmla="*/ 560 h 634"/>
              <a:gd name="T50" fmla="*/ 544 w 634"/>
              <a:gd name="T51" fmla="*/ 633 h 634"/>
              <a:gd name="T52" fmla="*/ 633 w 634"/>
              <a:gd name="T53" fmla="*/ 89 h 634"/>
              <a:gd name="T54" fmla="*/ 588 w 634"/>
              <a:gd name="T55" fmla="*/ 560 h 634"/>
              <a:gd name="T56" fmla="*/ 544 w 634"/>
              <a:gd name="T57" fmla="*/ 589 h 634"/>
              <a:gd name="T58" fmla="*/ 44 w 634"/>
              <a:gd name="T59" fmla="*/ 560 h 634"/>
              <a:gd name="T60" fmla="*/ 73 w 634"/>
              <a:gd name="T61" fmla="*/ 45 h 634"/>
              <a:gd name="T62" fmla="*/ 588 w 634"/>
              <a:gd name="T63" fmla="*/ 89 h 634"/>
              <a:gd name="T64" fmla="*/ 485 w 634"/>
              <a:gd name="T65" fmla="*/ 118 h 634"/>
              <a:gd name="T66" fmla="*/ 397 w 634"/>
              <a:gd name="T67" fmla="*/ 118 h 634"/>
              <a:gd name="T68" fmla="*/ 397 w 634"/>
              <a:gd name="T69" fmla="*/ 162 h 634"/>
              <a:gd name="T70" fmla="*/ 353 w 634"/>
              <a:gd name="T71" fmla="*/ 251 h 634"/>
              <a:gd name="T72" fmla="*/ 471 w 634"/>
              <a:gd name="T73" fmla="*/ 192 h 634"/>
              <a:gd name="T74" fmla="*/ 485 w 634"/>
              <a:gd name="T75" fmla="*/ 266 h 634"/>
              <a:gd name="T76" fmla="*/ 515 w 634"/>
              <a:gd name="T77" fmla="*/ 148 h 634"/>
              <a:gd name="T78" fmla="*/ 485 w 634"/>
              <a:gd name="T79" fmla="*/ 11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235" y="162"/>
                </a:moveTo>
                <a:lnTo>
                  <a:pt x="235" y="162"/>
                </a:lnTo>
                <a:cubicBezTo>
                  <a:pt x="250" y="162"/>
                  <a:pt x="250" y="148"/>
                  <a:pt x="250" y="148"/>
                </a:cubicBezTo>
                <a:cubicBezTo>
                  <a:pt x="250" y="133"/>
                  <a:pt x="250" y="118"/>
                  <a:pt x="235" y="118"/>
                </a:cubicBezTo>
                <a:cubicBezTo>
                  <a:pt x="132" y="118"/>
                  <a:pt x="132" y="118"/>
                  <a:pt x="132" y="118"/>
                </a:cubicBezTo>
                <a:cubicBezTo>
                  <a:pt x="132" y="118"/>
                  <a:pt x="132" y="118"/>
                  <a:pt x="117" y="133"/>
                </a:cubicBezTo>
                <a:cubicBezTo>
                  <a:pt x="117" y="133"/>
                  <a:pt x="117" y="133"/>
                  <a:pt x="117" y="148"/>
                </a:cubicBezTo>
                <a:cubicBezTo>
                  <a:pt x="117" y="236"/>
                  <a:pt x="117" y="236"/>
                  <a:pt x="117" y="236"/>
                </a:cubicBezTo>
                <a:cubicBezTo>
                  <a:pt x="117" y="251"/>
                  <a:pt x="132" y="266"/>
                  <a:pt x="132" y="266"/>
                </a:cubicBezTo>
                <a:cubicBezTo>
                  <a:pt x="147" y="266"/>
                  <a:pt x="162" y="251"/>
                  <a:pt x="162" y="236"/>
                </a:cubicBezTo>
                <a:cubicBezTo>
                  <a:pt x="162" y="192"/>
                  <a:pt x="162" y="192"/>
                  <a:pt x="162" y="192"/>
                </a:cubicBezTo>
                <a:cubicBezTo>
                  <a:pt x="250" y="280"/>
                  <a:pt x="250" y="280"/>
                  <a:pt x="250" y="280"/>
                </a:cubicBezTo>
                <a:cubicBezTo>
                  <a:pt x="279" y="251"/>
                  <a:pt x="279" y="251"/>
                  <a:pt x="279" y="251"/>
                </a:cubicBezTo>
                <a:cubicBezTo>
                  <a:pt x="176" y="162"/>
                  <a:pt x="176" y="162"/>
                  <a:pt x="176" y="162"/>
                </a:cubicBezTo>
                <a:lnTo>
                  <a:pt x="235" y="162"/>
                </a:lnTo>
                <a:close/>
                <a:moveTo>
                  <a:pt x="485" y="383"/>
                </a:moveTo>
                <a:lnTo>
                  <a:pt x="485" y="383"/>
                </a:lnTo>
                <a:cubicBezTo>
                  <a:pt x="485" y="383"/>
                  <a:pt x="471" y="383"/>
                  <a:pt x="471" y="398"/>
                </a:cubicBezTo>
                <a:cubicBezTo>
                  <a:pt x="471" y="442"/>
                  <a:pt x="471" y="442"/>
                  <a:pt x="471" y="442"/>
                </a:cubicBezTo>
                <a:cubicBezTo>
                  <a:pt x="383" y="354"/>
                  <a:pt x="383" y="354"/>
                  <a:pt x="383" y="354"/>
                </a:cubicBezTo>
                <a:cubicBezTo>
                  <a:pt x="353" y="383"/>
                  <a:pt x="353" y="383"/>
                  <a:pt x="353" y="383"/>
                </a:cubicBezTo>
                <a:cubicBezTo>
                  <a:pt x="441" y="471"/>
                  <a:pt x="441" y="471"/>
                  <a:pt x="441" y="471"/>
                </a:cubicBezTo>
                <a:cubicBezTo>
                  <a:pt x="397" y="471"/>
                  <a:pt x="397" y="471"/>
                  <a:pt x="397" y="471"/>
                </a:cubicBezTo>
                <a:cubicBezTo>
                  <a:pt x="383" y="471"/>
                  <a:pt x="367" y="486"/>
                  <a:pt x="367" y="501"/>
                </a:cubicBezTo>
                <a:cubicBezTo>
                  <a:pt x="367" y="501"/>
                  <a:pt x="383" y="516"/>
                  <a:pt x="397" y="516"/>
                </a:cubicBezTo>
                <a:cubicBezTo>
                  <a:pt x="485" y="516"/>
                  <a:pt x="485" y="516"/>
                  <a:pt x="485" y="516"/>
                </a:cubicBezTo>
                <a:cubicBezTo>
                  <a:pt x="500" y="516"/>
                  <a:pt x="500" y="516"/>
                  <a:pt x="500" y="516"/>
                </a:cubicBezTo>
                <a:cubicBezTo>
                  <a:pt x="515" y="501"/>
                  <a:pt x="515" y="501"/>
                  <a:pt x="515" y="501"/>
                </a:cubicBezTo>
                <a:cubicBezTo>
                  <a:pt x="515" y="398"/>
                  <a:pt x="515" y="398"/>
                  <a:pt x="515" y="398"/>
                </a:cubicBezTo>
                <a:cubicBezTo>
                  <a:pt x="515" y="383"/>
                  <a:pt x="500" y="383"/>
                  <a:pt x="485" y="383"/>
                </a:cubicBezTo>
                <a:close/>
                <a:moveTo>
                  <a:pt x="250" y="354"/>
                </a:moveTo>
                <a:lnTo>
                  <a:pt x="250" y="354"/>
                </a:lnTo>
                <a:cubicBezTo>
                  <a:pt x="162" y="442"/>
                  <a:pt x="162" y="442"/>
                  <a:pt x="162" y="442"/>
                </a:cubicBezTo>
                <a:cubicBezTo>
                  <a:pt x="162" y="398"/>
                  <a:pt x="162" y="398"/>
                  <a:pt x="162" y="398"/>
                </a:cubicBezTo>
                <a:cubicBezTo>
                  <a:pt x="162" y="383"/>
                  <a:pt x="147" y="383"/>
                  <a:pt x="132" y="383"/>
                </a:cubicBezTo>
                <a:cubicBezTo>
                  <a:pt x="132" y="383"/>
                  <a:pt x="117" y="383"/>
                  <a:pt x="117" y="398"/>
                </a:cubicBezTo>
                <a:cubicBezTo>
                  <a:pt x="117" y="501"/>
                  <a:pt x="117" y="501"/>
                  <a:pt x="117" y="501"/>
                </a:cubicBezTo>
                <a:cubicBezTo>
                  <a:pt x="117" y="501"/>
                  <a:pt x="117" y="501"/>
                  <a:pt x="117" y="516"/>
                </a:cubicBezTo>
                <a:cubicBezTo>
                  <a:pt x="132" y="516"/>
                  <a:pt x="132" y="516"/>
                  <a:pt x="132" y="516"/>
                </a:cubicBezTo>
                <a:cubicBezTo>
                  <a:pt x="235" y="516"/>
                  <a:pt x="235" y="516"/>
                  <a:pt x="235" y="516"/>
                </a:cubicBezTo>
                <a:cubicBezTo>
                  <a:pt x="250" y="516"/>
                  <a:pt x="250" y="501"/>
                  <a:pt x="250" y="501"/>
                </a:cubicBezTo>
                <a:cubicBezTo>
                  <a:pt x="250" y="486"/>
                  <a:pt x="250" y="471"/>
                  <a:pt x="235" y="471"/>
                </a:cubicBezTo>
                <a:cubicBezTo>
                  <a:pt x="176" y="471"/>
                  <a:pt x="176" y="471"/>
                  <a:pt x="176" y="471"/>
                </a:cubicBezTo>
                <a:cubicBezTo>
                  <a:pt x="279" y="383"/>
                  <a:pt x="279" y="383"/>
                  <a:pt x="279" y="383"/>
                </a:cubicBezTo>
                <a:lnTo>
                  <a:pt x="250" y="354"/>
                </a:lnTo>
                <a:close/>
                <a:moveTo>
                  <a:pt x="544" y="0"/>
                </a:moveTo>
                <a:lnTo>
                  <a:pt x="544" y="0"/>
                </a:lnTo>
                <a:cubicBezTo>
                  <a:pt x="73" y="0"/>
                  <a:pt x="73" y="0"/>
                  <a:pt x="73" y="0"/>
                </a:cubicBezTo>
                <a:cubicBezTo>
                  <a:pt x="29" y="0"/>
                  <a:pt x="0" y="45"/>
                  <a:pt x="0" y="89"/>
                </a:cubicBezTo>
                <a:cubicBezTo>
                  <a:pt x="0" y="560"/>
                  <a:pt x="0" y="560"/>
                  <a:pt x="0" y="560"/>
                </a:cubicBezTo>
                <a:cubicBezTo>
                  <a:pt x="0" y="604"/>
                  <a:pt x="29" y="633"/>
                  <a:pt x="73" y="633"/>
                </a:cubicBezTo>
                <a:cubicBezTo>
                  <a:pt x="544" y="633"/>
                  <a:pt x="544" y="633"/>
                  <a:pt x="544" y="633"/>
                </a:cubicBezTo>
                <a:cubicBezTo>
                  <a:pt x="588" y="633"/>
                  <a:pt x="633" y="604"/>
                  <a:pt x="633" y="560"/>
                </a:cubicBezTo>
                <a:cubicBezTo>
                  <a:pt x="633" y="89"/>
                  <a:pt x="633" y="89"/>
                  <a:pt x="633" y="89"/>
                </a:cubicBezTo>
                <a:cubicBezTo>
                  <a:pt x="633" y="45"/>
                  <a:pt x="588" y="0"/>
                  <a:pt x="544" y="0"/>
                </a:cubicBezTo>
                <a:close/>
                <a:moveTo>
                  <a:pt x="588" y="560"/>
                </a:moveTo>
                <a:lnTo>
                  <a:pt x="588" y="560"/>
                </a:lnTo>
                <a:cubicBezTo>
                  <a:pt x="588" y="575"/>
                  <a:pt x="574" y="589"/>
                  <a:pt x="544" y="589"/>
                </a:cubicBezTo>
                <a:cubicBezTo>
                  <a:pt x="73" y="589"/>
                  <a:pt x="73" y="589"/>
                  <a:pt x="73" y="589"/>
                </a:cubicBezTo>
                <a:cubicBezTo>
                  <a:pt x="58" y="589"/>
                  <a:pt x="44" y="575"/>
                  <a:pt x="44" y="560"/>
                </a:cubicBezTo>
                <a:cubicBezTo>
                  <a:pt x="44" y="89"/>
                  <a:pt x="44" y="89"/>
                  <a:pt x="44" y="89"/>
                </a:cubicBezTo>
                <a:cubicBezTo>
                  <a:pt x="44" y="59"/>
                  <a:pt x="58" y="45"/>
                  <a:pt x="73" y="45"/>
                </a:cubicBezTo>
                <a:cubicBezTo>
                  <a:pt x="544" y="45"/>
                  <a:pt x="544" y="45"/>
                  <a:pt x="544" y="45"/>
                </a:cubicBezTo>
                <a:cubicBezTo>
                  <a:pt x="574" y="45"/>
                  <a:pt x="588" y="59"/>
                  <a:pt x="588" y="89"/>
                </a:cubicBezTo>
                <a:lnTo>
                  <a:pt x="588" y="560"/>
                </a:lnTo>
                <a:close/>
                <a:moveTo>
                  <a:pt x="485" y="118"/>
                </a:moveTo>
                <a:lnTo>
                  <a:pt x="485" y="118"/>
                </a:lnTo>
                <a:cubicBezTo>
                  <a:pt x="397" y="118"/>
                  <a:pt x="397" y="118"/>
                  <a:pt x="397" y="118"/>
                </a:cubicBezTo>
                <a:cubicBezTo>
                  <a:pt x="383" y="118"/>
                  <a:pt x="367" y="133"/>
                  <a:pt x="367" y="148"/>
                </a:cubicBezTo>
                <a:cubicBezTo>
                  <a:pt x="367" y="148"/>
                  <a:pt x="383" y="162"/>
                  <a:pt x="397" y="162"/>
                </a:cubicBezTo>
                <a:cubicBezTo>
                  <a:pt x="441" y="162"/>
                  <a:pt x="441" y="162"/>
                  <a:pt x="441" y="162"/>
                </a:cubicBezTo>
                <a:cubicBezTo>
                  <a:pt x="353" y="251"/>
                  <a:pt x="353" y="251"/>
                  <a:pt x="353" y="251"/>
                </a:cubicBezTo>
                <a:cubicBezTo>
                  <a:pt x="383" y="280"/>
                  <a:pt x="383" y="280"/>
                  <a:pt x="383" y="280"/>
                </a:cubicBezTo>
                <a:cubicBezTo>
                  <a:pt x="471" y="192"/>
                  <a:pt x="471" y="192"/>
                  <a:pt x="471" y="192"/>
                </a:cubicBezTo>
                <a:cubicBezTo>
                  <a:pt x="471" y="236"/>
                  <a:pt x="471" y="236"/>
                  <a:pt x="471" y="236"/>
                </a:cubicBezTo>
                <a:cubicBezTo>
                  <a:pt x="471" y="251"/>
                  <a:pt x="485" y="266"/>
                  <a:pt x="485" y="266"/>
                </a:cubicBezTo>
                <a:cubicBezTo>
                  <a:pt x="500" y="266"/>
                  <a:pt x="515" y="251"/>
                  <a:pt x="515" y="236"/>
                </a:cubicBezTo>
                <a:cubicBezTo>
                  <a:pt x="515" y="148"/>
                  <a:pt x="515" y="148"/>
                  <a:pt x="515" y="148"/>
                </a:cubicBezTo>
                <a:cubicBezTo>
                  <a:pt x="515" y="133"/>
                  <a:pt x="515" y="133"/>
                  <a:pt x="500" y="133"/>
                </a:cubicBezTo>
                <a:cubicBezTo>
                  <a:pt x="500" y="118"/>
                  <a:pt x="500" y="118"/>
                  <a:pt x="485" y="11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7" name="Freeform 51">
            <a:extLst>
              <a:ext uri="{FF2B5EF4-FFF2-40B4-BE49-F238E27FC236}">
                <a16:creationId xmlns:a16="http://schemas.microsoft.com/office/drawing/2014/main" id="{2C9E9ACA-B290-C342-B869-D590E0CB737D}"/>
              </a:ext>
            </a:extLst>
          </p:cNvPr>
          <p:cNvSpPr>
            <a:spLocks noChangeArrowheads="1"/>
          </p:cNvSpPr>
          <p:nvPr userDrawn="1"/>
        </p:nvSpPr>
        <p:spPr bwMode="auto">
          <a:xfrm>
            <a:off x="4700621" y="2214563"/>
            <a:ext cx="266769" cy="274439"/>
          </a:xfrm>
          <a:custGeom>
            <a:avLst/>
            <a:gdLst>
              <a:gd name="T0" fmla="*/ 265 w 619"/>
              <a:gd name="T1" fmla="*/ 339 h 634"/>
              <a:gd name="T2" fmla="*/ 265 w 619"/>
              <a:gd name="T3" fmla="*/ 339 h 634"/>
              <a:gd name="T4" fmla="*/ 88 w 619"/>
              <a:gd name="T5" fmla="*/ 339 h 634"/>
              <a:gd name="T6" fmla="*/ 73 w 619"/>
              <a:gd name="T7" fmla="*/ 354 h 634"/>
              <a:gd name="T8" fmla="*/ 88 w 619"/>
              <a:gd name="T9" fmla="*/ 383 h 634"/>
              <a:gd name="T10" fmla="*/ 221 w 619"/>
              <a:gd name="T11" fmla="*/ 383 h 634"/>
              <a:gd name="T12" fmla="*/ 88 w 619"/>
              <a:gd name="T13" fmla="*/ 516 h 634"/>
              <a:gd name="T14" fmla="*/ 118 w 619"/>
              <a:gd name="T15" fmla="*/ 545 h 634"/>
              <a:gd name="T16" fmla="*/ 250 w 619"/>
              <a:gd name="T17" fmla="*/ 412 h 634"/>
              <a:gd name="T18" fmla="*/ 250 w 619"/>
              <a:gd name="T19" fmla="*/ 530 h 634"/>
              <a:gd name="T20" fmla="*/ 265 w 619"/>
              <a:gd name="T21" fmla="*/ 560 h 634"/>
              <a:gd name="T22" fmla="*/ 294 w 619"/>
              <a:gd name="T23" fmla="*/ 530 h 634"/>
              <a:gd name="T24" fmla="*/ 294 w 619"/>
              <a:gd name="T25" fmla="*/ 354 h 634"/>
              <a:gd name="T26" fmla="*/ 280 w 619"/>
              <a:gd name="T27" fmla="*/ 339 h 634"/>
              <a:gd name="T28" fmla="*/ 265 w 619"/>
              <a:gd name="T29" fmla="*/ 339 h 634"/>
              <a:gd name="T30" fmla="*/ 530 w 619"/>
              <a:gd name="T31" fmla="*/ 266 h 634"/>
              <a:gd name="T32" fmla="*/ 530 w 619"/>
              <a:gd name="T33" fmla="*/ 266 h 634"/>
              <a:gd name="T34" fmla="*/ 397 w 619"/>
              <a:gd name="T35" fmla="*/ 266 h 634"/>
              <a:gd name="T36" fmla="*/ 530 w 619"/>
              <a:gd name="T37" fmla="*/ 133 h 634"/>
              <a:gd name="T38" fmla="*/ 500 w 619"/>
              <a:gd name="T39" fmla="*/ 103 h 634"/>
              <a:gd name="T40" fmla="*/ 368 w 619"/>
              <a:gd name="T41" fmla="*/ 236 h 634"/>
              <a:gd name="T42" fmla="*/ 368 w 619"/>
              <a:gd name="T43" fmla="*/ 103 h 634"/>
              <a:gd name="T44" fmla="*/ 353 w 619"/>
              <a:gd name="T45" fmla="*/ 89 h 634"/>
              <a:gd name="T46" fmla="*/ 324 w 619"/>
              <a:gd name="T47" fmla="*/ 103 h 634"/>
              <a:gd name="T48" fmla="*/ 324 w 619"/>
              <a:gd name="T49" fmla="*/ 280 h 634"/>
              <a:gd name="T50" fmla="*/ 339 w 619"/>
              <a:gd name="T51" fmla="*/ 295 h 634"/>
              <a:gd name="T52" fmla="*/ 353 w 619"/>
              <a:gd name="T53" fmla="*/ 295 h 634"/>
              <a:gd name="T54" fmla="*/ 530 w 619"/>
              <a:gd name="T55" fmla="*/ 295 h 634"/>
              <a:gd name="T56" fmla="*/ 544 w 619"/>
              <a:gd name="T57" fmla="*/ 280 h 634"/>
              <a:gd name="T58" fmla="*/ 530 w 619"/>
              <a:gd name="T59" fmla="*/ 266 h 634"/>
              <a:gd name="T60" fmla="*/ 544 w 619"/>
              <a:gd name="T61" fmla="*/ 0 h 634"/>
              <a:gd name="T62" fmla="*/ 544 w 619"/>
              <a:gd name="T63" fmla="*/ 0 h 634"/>
              <a:gd name="T64" fmla="*/ 73 w 619"/>
              <a:gd name="T65" fmla="*/ 0 h 634"/>
              <a:gd name="T66" fmla="*/ 0 w 619"/>
              <a:gd name="T67" fmla="*/ 89 h 634"/>
              <a:gd name="T68" fmla="*/ 0 w 619"/>
              <a:gd name="T69" fmla="*/ 560 h 634"/>
              <a:gd name="T70" fmla="*/ 73 w 619"/>
              <a:gd name="T71" fmla="*/ 633 h 634"/>
              <a:gd name="T72" fmla="*/ 544 w 619"/>
              <a:gd name="T73" fmla="*/ 633 h 634"/>
              <a:gd name="T74" fmla="*/ 618 w 619"/>
              <a:gd name="T75" fmla="*/ 560 h 634"/>
              <a:gd name="T76" fmla="*/ 618 w 619"/>
              <a:gd name="T77" fmla="*/ 89 h 634"/>
              <a:gd name="T78" fmla="*/ 544 w 619"/>
              <a:gd name="T79" fmla="*/ 0 h 634"/>
              <a:gd name="T80" fmla="*/ 589 w 619"/>
              <a:gd name="T81" fmla="*/ 560 h 634"/>
              <a:gd name="T82" fmla="*/ 589 w 619"/>
              <a:gd name="T83" fmla="*/ 560 h 634"/>
              <a:gd name="T84" fmla="*/ 544 w 619"/>
              <a:gd name="T85" fmla="*/ 589 h 634"/>
              <a:gd name="T86" fmla="*/ 73 w 619"/>
              <a:gd name="T87" fmla="*/ 589 h 634"/>
              <a:gd name="T88" fmla="*/ 29 w 619"/>
              <a:gd name="T89" fmla="*/ 560 h 634"/>
              <a:gd name="T90" fmla="*/ 29 w 619"/>
              <a:gd name="T91" fmla="*/ 89 h 634"/>
              <a:gd name="T92" fmla="*/ 73 w 619"/>
              <a:gd name="T93" fmla="*/ 45 h 634"/>
              <a:gd name="T94" fmla="*/ 544 w 619"/>
              <a:gd name="T95" fmla="*/ 45 h 634"/>
              <a:gd name="T96" fmla="*/ 589 w 619"/>
              <a:gd name="T97" fmla="*/ 89 h 634"/>
              <a:gd name="T98" fmla="*/ 589 w 619"/>
              <a:gd name="T99"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9" h="634">
                <a:moveTo>
                  <a:pt x="265" y="339"/>
                </a:moveTo>
                <a:lnTo>
                  <a:pt x="265" y="339"/>
                </a:lnTo>
                <a:cubicBezTo>
                  <a:pt x="88" y="339"/>
                  <a:pt x="88" y="339"/>
                  <a:pt x="88" y="339"/>
                </a:cubicBezTo>
                <a:lnTo>
                  <a:pt x="73" y="354"/>
                </a:lnTo>
                <a:cubicBezTo>
                  <a:pt x="73" y="369"/>
                  <a:pt x="88" y="383"/>
                  <a:pt x="88" y="383"/>
                </a:cubicBezTo>
                <a:cubicBezTo>
                  <a:pt x="221" y="383"/>
                  <a:pt x="221" y="383"/>
                  <a:pt x="221" y="383"/>
                </a:cubicBezTo>
                <a:cubicBezTo>
                  <a:pt x="88" y="516"/>
                  <a:pt x="88" y="516"/>
                  <a:pt x="88" y="516"/>
                </a:cubicBezTo>
                <a:cubicBezTo>
                  <a:pt x="118" y="545"/>
                  <a:pt x="118" y="545"/>
                  <a:pt x="118" y="545"/>
                </a:cubicBezTo>
                <a:cubicBezTo>
                  <a:pt x="250" y="412"/>
                  <a:pt x="250" y="412"/>
                  <a:pt x="250" y="412"/>
                </a:cubicBezTo>
                <a:cubicBezTo>
                  <a:pt x="250" y="530"/>
                  <a:pt x="250" y="530"/>
                  <a:pt x="250" y="530"/>
                </a:cubicBezTo>
                <a:cubicBezTo>
                  <a:pt x="250" y="545"/>
                  <a:pt x="265" y="560"/>
                  <a:pt x="265" y="560"/>
                </a:cubicBezTo>
                <a:cubicBezTo>
                  <a:pt x="280" y="560"/>
                  <a:pt x="294" y="545"/>
                  <a:pt x="294" y="530"/>
                </a:cubicBezTo>
                <a:cubicBezTo>
                  <a:pt x="294" y="354"/>
                  <a:pt x="294" y="354"/>
                  <a:pt x="294" y="354"/>
                </a:cubicBezTo>
                <a:cubicBezTo>
                  <a:pt x="294" y="354"/>
                  <a:pt x="294" y="354"/>
                  <a:pt x="280" y="339"/>
                </a:cubicBezTo>
                <a:cubicBezTo>
                  <a:pt x="280" y="339"/>
                  <a:pt x="280" y="339"/>
                  <a:pt x="265" y="339"/>
                </a:cubicBezTo>
                <a:close/>
                <a:moveTo>
                  <a:pt x="530" y="266"/>
                </a:moveTo>
                <a:lnTo>
                  <a:pt x="530" y="266"/>
                </a:lnTo>
                <a:cubicBezTo>
                  <a:pt x="397" y="266"/>
                  <a:pt x="397" y="266"/>
                  <a:pt x="397" y="266"/>
                </a:cubicBezTo>
                <a:cubicBezTo>
                  <a:pt x="530" y="133"/>
                  <a:pt x="530" y="133"/>
                  <a:pt x="530" y="133"/>
                </a:cubicBezTo>
                <a:cubicBezTo>
                  <a:pt x="500" y="103"/>
                  <a:pt x="500" y="103"/>
                  <a:pt x="500" y="103"/>
                </a:cubicBezTo>
                <a:cubicBezTo>
                  <a:pt x="368" y="236"/>
                  <a:pt x="368" y="236"/>
                  <a:pt x="368" y="236"/>
                </a:cubicBezTo>
                <a:cubicBezTo>
                  <a:pt x="368" y="103"/>
                  <a:pt x="368" y="103"/>
                  <a:pt x="368" y="103"/>
                </a:cubicBezTo>
                <a:cubicBezTo>
                  <a:pt x="368" y="89"/>
                  <a:pt x="353" y="89"/>
                  <a:pt x="353" y="89"/>
                </a:cubicBezTo>
                <a:cubicBezTo>
                  <a:pt x="339" y="89"/>
                  <a:pt x="324" y="89"/>
                  <a:pt x="324" y="103"/>
                </a:cubicBezTo>
                <a:cubicBezTo>
                  <a:pt x="324" y="280"/>
                  <a:pt x="324" y="280"/>
                  <a:pt x="324" y="280"/>
                </a:cubicBezTo>
                <a:cubicBezTo>
                  <a:pt x="324" y="280"/>
                  <a:pt x="324" y="295"/>
                  <a:pt x="339" y="295"/>
                </a:cubicBezTo>
                <a:cubicBezTo>
                  <a:pt x="339" y="295"/>
                  <a:pt x="339" y="295"/>
                  <a:pt x="353" y="295"/>
                </a:cubicBezTo>
                <a:cubicBezTo>
                  <a:pt x="530" y="295"/>
                  <a:pt x="530" y="295"/>
                  <a:pt x="530" y="295"/>
                </a:cubicBezTo>
                <a:cubicBezTo>
                  <a:pt x="530" y="295"/>
                  <a:pt x="544" y="295"/>
                  <a:pt x="544" y="280"/>
                </a:cubicBezTo>
                <a:cubicBezTo>
                  <a:pt x="544" y="266"/>
                  <a:pt x="530" y="266"/>
                  <a:pt x="530" y="266"/>
                </a:cubicBezTo>
                <a:close/>
                <a:moveTo>
                  <a:pt x="544" y="0"/>
                </a:moveTo>
                <a:lnTo>
                  <a:pt x="544" y="0"/>
                </a:lnTo>
                <a:cubicBezTo>
                  <a:pt x="73" y="0"/>
                  <a:pt x="73" y="0"/>
                  <a:pt x="73" y="0"/>
                </a:cubicBezTo>
                <a:cubicBezTo>
                  <a:pt x="29" y="0"/>
                  <a:pt x="0" y="45"/>
                  <a:pt x="0" y="89"/>
                </a:cubicBezTo>
                <a:cubicBezTo>
                  <a:pt x="0" y="560"/>
                  <a:pt x="0" y="560"/>
                  <a:pt x="0" y="560"/>
                </a:cubicBezTo>
                <a:cubicBezTo>
                  <a:pt x="0" y="604"/>
                  <a:pt x="29" y="633"/>
                  <a:pt x="73" y="633"/>
                </a:cubicBezTo>
                <a:cubicBezTo>
                  <a:pt x="544" y="633"/>
                  <a:pt x="544" y="633"/>
                  <a:pt x="544" y="633"/>
                </a:cubicBezTo>
                <a:cubicBezTo>
                  <a:pt x="589" y="633"/>
                  <a:pt x="618" y="604"/>
                  <a:pt x="618" y="560"/>
                </a:cubicBezTo>
                <a:cubicBezTo>
                  <a:pt x="618" y="89"/>
                  <a:pt x="618" y="89"/>
                  <a:pt x="618" y="89"/>
                </a:cubicBezTo>
                <a:cubicBezTo>
                  <a:pt x="618" y="45"/>
                  <a:pt x="589" y="0"/>
                  <a:pt x="544" y="0"/>
                </a:cubicBezTo>
                <a:close/>
                <a:moveTo>
                  <a:pt x="589" y="560"/>
                </a:moveTo>
                <a:lnTo>
                  <a:pt x="589" y="560"/>
                </a:lnTo>
                <a:cubicBezTo>
                  <a:pt x="589" y="575"/>
                  <a:pt x="559" y="589"/>
                  <a:pt x="544" y="589"/>
                </a:cubicBezTo>
                <a:cubicBezTo>
                  <a:pt x="73" y="589"/>
                  <a:pt x="73" y="589"/>
                  <a:pt x="73" y="589"/>
                </a:cubicBezTo>
                <a:cubicBezTo>
                  <a:pt x="59" y="589"/>
                  <a:pt x="29" y="575"/>
                  <a:pt x="29" y="560"/>
                </a:cubicBezTo>
                <a:cubicBezTo>
                  <a:pt x="29" y="89"/>
                  <a:pt x="29" y="89"/>
                  <a:pt x="29" y="89"/>
                </a:cubicBezTo>
                <a:cubicBezTo>
                  <a:pt x="29" y="59"/>
                  <a:pt x="59" y="45"/>
                  <a:pt x="73" y="45"/>
                </a:cubicBezTo>
                <a:cubicBezTo>
                  <a:pt x="544" y="45"/>
                  <a:pt x="544" y="45"/>
                  <a:pt x="544" y="45"/>
                </a:cubicBezTo>
                <a:cubicBezTo>
                  <a:pt x="559" y="45"/>
                  <a:pt x="589" y="59"/>
                  <a:pt x="589" y="89"/>
                </a:cubicBezTo>
                <a:lnTo>
                  <a:pt x="589" y="56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8" name="Freeform 52">
            <a:extLst>
              <a:ext uri="{FF2B5EF4-FFF2-40B4-BE49-F238E27FC236}">
                <a16:creationId xmlns:a16="http://schemas.microsoft.com/office/drawing/2014/main" id="{B466560F-A057-D747-8D83-05F4439753EB}"/>
              </a:ext>
            </a:extLst>
          </p:cNvPr>
          <p:cNvSpPr>
            <a:spLocks noChangeArrowheads="1"/>
          </p:cNvSpPr>
          <p:nvPr userDrawn="1"/>
        </p:nvSpPr>
        <p:spPr bwMode="auto">
          <a:xfrm>
            <a:off x="8674177" y="1776413"/>
            <a:ext cx="266769" cy="274439"/>
          </a:xfrm>
          <a:custGeom>
            <a:avLst/>
            <a:gdLst>
              <a:gd name="T0" fmla="*/ 265 w 619"/>
              <a:gd name="T1" fmla="*/ 515 h 634"/>
              <a:gd name="T2" fmla="*/ 265 w 619"/>
              <a:gd name="T3" fmla="*/ 515 h 634"/>
              <a:gd name="T4" fmla="*/ 132 w 619"/>
              <a:gd name="T5" fmla="*/ 515 h 634"/>
              <a:gd name="T6" fmla="*/ 280 w 619"/>
              <a:gd name="T7" fmla="*/ 383 h 634"/>
              <a:gd name="T8" fmla="*/ 250 w 619"/>
              <a:gd name="T9" fmla="*/ 353 h 634"/>
              <a:gd name="T10" fmla="*/ 118 w 619"/>
              <a:gd name="T11" fmla="*/ 485 h 634"/>
              <a:gd name="T12" fmla="*/ 118 w 619"/>
              <a:gd name="T13" fmla="*/ 353 h 634"/>
              <a:gd name="T14" fmla="*/ 88 w 619"/>
              <a:gd name="T15" fmla="*/ 338 h 634"/>
              <a:gd name="T16" fmla="*/ 74 w 619"/>
              <a:gd name="T17" fmla="*/ 353 h 634"/>
              <a:gd name="T18" fmla="*/ 74 w 619"/>
              <a:gd name="T19" fmla="*/ 530 h 634"/>
              <a:gd name="T20" fmla="*/ 74 w 619"/>
              <a:gd name="T21" fmla="*/ 544 h 634"/>
              <a:gd name="T22" fmla="*/ 88 w 619"/>
              <a:gd name="T23" fmla="*/ 544 h 634"/>
              <a:gd name="T24" fmla="*/ 265 w 619"/>
              <a:gd name="T25" fmla="*/ 544 h 634"/>
              <a:gd name="T26" fmla="*/ 294 w 619"/>
              <a:gd name="T27" fmla="*/ 530 h 634"/>
              <a:gd name="T28" fmla="*/ 265 w 619"/>
              <a:gd name="T29" fmla="*/ 515 h 634"/>
              <a:gd name="T30" fmla="*/ 530 w 619"/>
              <a:gd name="T31" fmla="*/ 73 h 634"/>
              <a:gd name="T32" fmla="*/ 530 w 619"/>
              <a:gd name="T33" fmla="*/ 73 h 634"/>
              <a:gd name="T34" fmla="*/ 353 w 619"/>
              <a:gd name="T35" fmla="*/ 73 h 634"/>
              <a:gd name="T36" fmla="*/ 324 w 619"/>
              <a:gd name="T37" fmla="*/ 103 h 634"/>
              <a:gd name="T38" fmla="*/ 353 w 619"/>
              <a:gd name="T39" fmla="*/ 117 h 634"/>
              <a:gd name="T40" fmla="*/ 486 w 619"/>
              <a:gd name="T41" fmla="*/ 117 h 634"/>
              <a:gd name="T42" fmla="*/ 339 w 619"/>
              <a:gd name="T43" fmla="*/ 250 h 634"/>
              <a:gd name="T44" fmla="*/ 368 w 619"/>
              <a:gd name="T45" fmla="*/ 279 h 634"/>
              <a:gd name="T46" fmla="*/ 500 w 619"/>
              <a:gd name="T47" fmla="*/ 147 h 634"/>
              <a:gd name="T48" fmla="*/ 500 w 619"/>
              <a:gd name="T49" fmla="*/ 279 h 634"/>
              <a:gd name="T50" fmla="*/ 530 w 619"/>
              <a:gd name="T51" fmla="*/ 294 h 634"/>
              <a:gd name="T52" fmla="*/ 545 w 619"/>
              <a:gd name="T53" fmla="*/ 279 h 634"/>
              <a:gd name="T54" fmla="*/ 545 w 619"/>
              <a:gd name="T55" fmla="*/ 103 h 634"/>
              <a:gd name="T56" fmla="*/ 545 w 619"/>
              <a:gd name="T57" fmla="*/ 88 h 634"/>
              <a:gd name="T58" fmla="*/ 530 w 619"/>
              <a:gd name="T59" fmla="*/ 73 h 634"/>
              <a:gd name="T60" fmla="*/ 545 w 619"/>
              <a:gd name="T61" fmla="*/ 0 h 634"/>
              <a:gd name="T62" fmla="*/ 545 w 619"/>
              <a:gd name="T63" fmla="*/ 0 h 634"/>
              <a:gd name="T64" fmla="*/ 74 w 619"/>
              <a:gd name="T65" fmla="*/ 0 h 634"/>
              <a:gd name="T66" fmla="*/ 0 w 619"/>
              <a:gd name="T67" fmla="*/ 73 h 634"/>
              <a:gd name="T68" fmla="*/ 0 w 619"/>
              <a:gd name="T69" fmla="*/ 544 h 634"/>
              <a:gd name="T70" fmla="*/ 74 w 619"/>
              <a:gd name="T71" fmla="*/ 633 h 634"/>
              <a:gd name="T72" fmla="*/ 545 w 619"/>
              <a:gd name="T73" fmla="*/ 633 h 634"/>
              <a:gd name="T74" fmla="*/ 618 w 619"/>
              <a:gd name="T75" fmla="*/ 544 h 634"/>
              <a:gd name="T76" fmla="*/ 618 w 619"/>
              <a:gd name="T77" fmla="*/ 73 h 634"/>
              <a:gd name="T78" fmla="*/ 545 w 619"/>
              <a:gd name="T79" fmla="*/ 0 h 634"/>
              <a:gd name="T80" fmla="*/ 589 w 619"/>
              <a:gd name="T81" fmla="*/ 544 h 634"/>
              <a:gd name="T82" fmla="*/ 589 w 619"/>
              <a:gd name="T83" fmla="*/ 544 h 634"/>
              <a:gd name="T84" fmla="*/ 545 w 619"/>
              <a:gd name="T85" fmla="*/ 588 h 634"/>
              <a:gd name="T86" fmla="*/ 74 w 619"/>
              <a:gd name="T87" fmla="*/ 588 h 634"/>
              <a:gd name="T88" fmla="*/ 29 w 619"/>
              <a:gd name="T89" fmla="*/ 544 h 634"/>
              <a:gd name="T90" fmla="*/ 29 w 619"/>
              <a:gd name="T91" fmla="*/ 73 h 634"/>
              <a:gd name="T92" fmla="*/ 74 w 619"/>
              <a:gd name="T93" fmla="*/ 44 h 634"/>
              <a:gd name="T94" fmla="*/ 545 w 619"/>
              <a:gd name="T95" fmla="*/ 44 h 634"/>
              <a:gd name="T96" fmla="*/ 589 w 619"/>
              <a:gd name="T97" fmla="*/ 73 h 634"/>
              <a:gd name="T98" fmla="*/ 589 w 619"/>
              <a:gd name="T99" fmla="*/ 54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9" h="634">
                <a:moveTo>
                  <a:pt x="265" y="515"/>
                </a:moveTo>
                <a:lnTo>
                  <a:pt x="265" y="515"/>
                </a:lnTo>
                <a:cubicBezTo>
                  <a:pt x="132" y="515"/>
                  <a:pt x="132" y="515"/>
                  <a:pt x="132" y="515"/>
                </a:cubicBezTo>
                <a:cubicBezTo>
                  <a:pt x="280" y="383"/>
                  <a:pt x="280" y="383"/>
                  <a:pt x="280" y="383"/>
                </a:cubicBezTo>
                <a:cubicBezTo>
                  <a:pt x="250" y="353"/>
                  <a:pt x="250" y="353"/>
                  <a:pt x="250" y="353"/>
                </a:cubicBezTo>
                <a:cubicBezTo>
                  <a:pt x="118" y="485"/>
                  <a:pt x="118" y="485"/>
                  <a:pt x="118" y="485"/>
                </a:cubicBezTo>
                <a:cubicBezTo>
                  <a:pt x="118" y="353"/>
                  <a:pt x="118" y="353"/>
                  <a:pt x="118" y="353"/>
                </a:cubicBezTo>
                <a:cubicBezTo>
                  <a:pt x="118" y="338"/>
                  <a:pt x="103" y="338"/>
                  <a:pt x="88" y="338"/>
                </a:cubicBezTo>
                <a:cubicBezTo>
                  <a:pt x="88" y="338"/>
                  <a:pt x="74" y="338"/>
                  <a:pt x="74" y="353"/>
                </a:cubicBezTo>
                <a:cubicBezTo>
                  <a:pt x="74" y="530"/>
                  <a:pt x="74" y="530"/>
                  <a:pt x="74" y="530"/>
                </a:cubicBezTo>
                <a:lnTo>
                  <a:pt x="74" y="544"/>
                </a:lnTo>
                <a:cubicBezTo>
                  <a:pt x="88" y="544"/>
                  <a:pt x="88" y="544"/>
                  <a:pt x="88" y="544"/>
                </a:cubicBezTo>
                <a:cubicBezTo>
                  <a:pt x="265" y="544"/>
                  <a:pt x="265" y="544"/>
                  <a:pt x="265" y="544"/>
                </a:cubicBezTo>
                <a:cubicBezTo>
                  <a:pt x="280" y="544"/>
                  <a:pt x="294" y="544"/>
                  <a:pt x="294" y="530"/>
                </a:cubicBezTo>
                <a:cubicBezTo>
                  <a:pt x="294" y="515"/>
                  <a:pt x="280" y="515"/>
                  <a:pt x="265" y="515"/>
                </a:cubicBezTo>
                <a:close/>
                <a:moveTo>
                  <a:pt x="530" y="73"/>
                </a:moveTo>
                <a:lnTo>
                  <a:pt x="530" y="73"/>
                </a:lnTo>
                <a:cubicBezTo>
                  <a:pt x="353" y="73"/>
                  <a:pt x="353" y="73"/>
                  <a:pt x="353" y="73"/>
                </a:cubicBezTo>
                <a:cubicBezTo>
                  <a:pt x="339" y="73"/>
                  <a:pt x="324" y="88"/>
                  <a:pt x="324" y="103"/>
                </a:cubicBezTo>
                <a:cubicBezTo>
                  <a:pt x="324" y="103"/>
                  <a:pt x="339" y="117"/>
                  <a:pt x="353" y="117"/>
                </a:cubicBezTo>
                <a:cubicBezTo>
                  <a:pt x="486" y="117"/>
                  <a:pt x="486" y="117"/>
                  <a:pt x="486" y="117"/>
                </a:cubicBezTo>
                <a:cubicBezTo>
                  <a:pt x="339" y="250"/>
                  <a:pt x="339" y="250"/>
                  <a:pt x="339" y="250"/>
                </a:cubicBezTo>
                <a:cubicBezTo>
                  <a:pt x="368" y="279"/>
                  <a:pt x="368" y="279"/>
                  <a:pt x="368" y="279"/>
                </a:cubicBezTo>
                <a:cubicBezTo>
                  <a:pt x="500" y="147"/>
                  <a:pt x="500" y="147"/>
                  <a:pt x="500" y="147"/>
                </a:cubicBezTo>
                <a:cubicBezTo>
                  <a:pt x="500" y="279"/>
                  <a:pt x="500" y="279"/>
                  <a:pt x="500" y="279"/>
                </a:cubicBezTo>
                <a:cubicBezTo>
                  <a:pt x="500" y="279"/>
                  <a:pt x="515" y="294"/>
                  <a:pt x="530" y="294"/>
                </a:cubicBezTo>
                <a:lnTo>
                  <a:pt x="545" y="279"/>
                </a:lnTo>
                <a:cubicBezTo>
                  <a:pt x="545" y="103"/>
                  <a:pt x="545" y="103"/>
                  <a:pt x="545" y="103"/>
                </a:cubicBezTo>
                <a:cubicBezTo>
                  <a:pt x="545" y="88"/>
                  <a:pt x="545" y="88"/>
                  <a:pt x="545" y="88"/>
                </a:cubicBezTo>
                <a:cubicBezTo>
                  <a:pt x="530" y="73"/>
                  <a:pt x="530" y="73"/>
                  <a:pt x="530" y="73"/>
                </a:cubicBezTo>
                <a:close/>
                <a:moveTo>
                  <a:pt x="545" y="0"/>
                </a:moveTo>
                <a:lnTo>
                  <a:pt x="545" y="0"/>
                </a:lnTo>
                <a:cubicBezTo>
                  <a:pt x="74" y="0"/>
                  <a:pt x="74" y="0"/>
                  <a:pt x="74" y="0"/>
                </a:cubicBezTo>
                <a:cubicBezTo>
                  <a:pt x="29" y="0"/>
                  <a:pt x="0" y="29"/>
                  <a:pt x="0" y="73"/>
                </a:cubicBezTo>
                <a:cubicBezTo>
                  <a:pt x="0" y="544"/>
                  <a:pt x="0" y="544"/>
                  <a:pt x="0" y="544"/>
                </a:cubicBezTo>
                <a:cubicBezTo>
                  <a:pt x="0" y="588"/>
                  <a:pt x="29" y="633"/>
                  <a:pt x="74" y="633"/>
                </a:cubicBezTo>
                <a:cubicBezTo>
                  <a:pt x="545" y="633"/>
                  <a:pt x="545" y="633"/>
                  <a:pt x="545" y="633"/>
                </a:cubicBezTo>
                <a:cubicBezTo>
                  <a:pt x="589" y="633"/>
                  <a:pt x="618" y="588"/>
                  <a:pt x="618" y="544"/>
                </a:cubicBezTo>
                <a:cubicBezTo>
                  <a:pt x="618" y="73"/>
                  <a:pt x="618" y="73"/>
                  <a:pt x="618" y="73"/>
                </a:cubicBezTo>
                <a:cubicBezTo>
                  <a:pt x="618" y="29"/>
                  <a:pt x="589" y="0"/>
                  <a:pt x="545" y="0"/>
                </a:cubicBezTo>
                <a:close/>
                <a:moveTo>
                  <a:pt x="589" y="544"/>
                </a:moveTo>
                <a:lnTo>
                  <a:pt x="589" y="544"/>
                </a:lnTo>
                <a:cubicBezTo>
                  <a:pt x="589" y="574"/>
                  <a:pt x="559" y="588"/>
                  <a:pt x="545" y="588"/>
                </a:cubicBezTo>
                <a:cubicBezTo>
                  <a:pt x="74" y="588"/>
                  <a:pt x="74" y="588"/>
                  <a:pt x="74" y="588"/>
                </a:cubicBezTo>
                <a:cubicBezTo>
                  <a:pt x="59" y="588"/>
                  <a:pt x="29" y="574"/>
                  <a:pt x="29" y="544"/>
                </a:cubicBezTo>
                <a:cubicBezTo>
                  <a:pt x="29" y="73"/>
                  <a:pt x="29" y="73"/>
                  <a:pt x="29" y="73"/>
                </a:cubicBezTo>
                <a:cubicBezTo>
                  <a:pt x="29" y="58"/>
                  <a:pt x="59" y="44"/>
                  <a:pt x="74" y="44"/>
                </a:cubicBezTo>
                <a:cubicBezTo>
                  <a:pt x="545" y="44"/>
                  <a:pt x="545" y="44"/>
                  <a:pt x="545" y="44"/>
                </a:cubicBezTo>
                <a:cubicBezTo>
                  <a:pt x="559" y="44"/>
                  <a:pt x="589" y="58"/>
                  <a:pt x="589" y="73"/>
                </a:cubicBezTo>
                <a:lnTo>
                  <a:pt x="589" y="54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9" name="Freeform 53">
            <a:extLst>
              <a:ext uri="{FF2B5EF4-FFF2-40B4-BE49-F238E27FC236}">
                <a16:creationId xmlns:a16="http://schemas.microsoft.com/office/drawing/2014/main" id="{3D7E59F9-37D2-D64D-9557-8E85D4E2EA12}"/>
              </a:ext>
            </a:extLst>
          </p:cNvPr>
          <p:cNvSpPr>
            <a:spLocks noChangeArrowheads="1"/>
          </p:cNvSpPr>
          <p:nvPr userDrawn="1"/>
        </p:nvSpPr>
        <p:spPr bwMode="auto">
          <a:xfrm>
            <a:off x="8253180" y="1776413"/>
            <a:ext cx="242951" cy="274439"/>
          </a:xfrm>
          <a:custGeom>
            <a:avLst/>
            <a:gdLst>
              <a:gd name="T0" fmla="*/ 133 w 561"/>
              <a:gd name="T1" fmla="*/ 368 h 634"/>
              <a:gd name="T2" fmla="*/ 133 w 561"/>
              <a:gd name="T3" fmla="*/ 368 h 634"/>
              <a:gd name="T4" fmla="*/ 265 w 561"/>
              <a:gd name="T5" fmla="*/ 500 h 634"/>
              <a:gd name="T6" fmla="*/ 280 w 561"/>
              <a:gd name="T7" fmla="*/ 515 h 634"/>
              <a:gd name="T8" fmla="*/ 295 w 561"/>
              <a:gd name="T9" fmla="*/ 500 h 634"/>
              <a:gd name="T10" fmla="*/ 427 w 561"/>
              <a:gd name="T11" fmla="*/ 368 h 634"/>
              <a:gd name="T12" fmla="*/ 427 w 561"/>
              <a:gd name="T13" fmla="*/ 338 h 634"/>
              <a:gd name="T14" fmla="*/ 398 w 561"/>
              <a:gd name="T15" fmla="*/ 338 h 634"/>
              <a:gd name="T16" fmla="*/ 295 w 561"/>
              <a:gd name="T17" fmla="*/ 441 h 634"/>
              <a:gd name="T18" fmla="*/ 295 w 561"/>
              <a:gd name="T19" fmla="*/ 14 h 634"/>
              <a:gd name="T20" fmla="*/ 280 w 561"/>
              <a:gd name="T21" fmla="*/ 0 h 634"/>
              <a:gd name="T22" fmla="*/ 265 w 561"/>
              <a:gd name="T23" fmla="*/ 14 h 634"/>
              <a:gd name="T24" fmla="*/ 265 w 561"/>
              <a:gd name="T25" fmla="*/ 441 h 634"/>
              <a:gd name="T26" fmla="*/ 162 w 561"/>
              <a:gd name="T27" fmla="*/ 338 h 634"/>
              <a:gd name="T28" fmla="*/ 133 w 561"/>
              <a:gd name="T29" fmla="*/ 338 h 634"/>
              <a:gd name="T30" fmla="*/ 133 w 561"/>
              <a:gd name="T31" fmla="*/ 368 h 634"/>
              <a:gd name="T32" fmla="*/ 471 w 561"/>
              <a:gd name="T33" fmla="*/ 73 h 634"/>
              <a:gd name="T34" fmla="*/ 471 w 561"/>
              <a:gd name="T35" fmla="*/ 73 h 634"/>
              <a:gd name="T36" fmla="*/ 412 w 561"/>
              <a:gd name="T37" fmla="*/ 73 h 634"/>
              <a:gd name="T38" fmla="*/ 412 w 561"/>
              <a:gd name="T39" fmla="*/ 117 h 634"/>
              <a:gd name="T40" fmla="*/ 471 w 561"/>
              <a:gd name="T41" fmla="*/ 117 h 634"/>
              <a:gd name="T42" fmla="*/ 516 w 561"/>
              <a:gd name="T43" fmla="*/ 162 h 634"/>
              <a:gd name="T44" fmla="*/ 516 w 561"/>
              <a:gd name="T45" fmla="*/ 544 h 634"/>
              <a:gd name="T46" fmla="*/ 471 w 561"/>
              <a:gd name="T47" fmla="*/ 588 h 634"/>
              <a:gd name="T48" fmla="*/ 89 w 561"/>
              <a:gd name="T49" fmla="*/ 588 h 634"/>
              <a:gd name="T50" fmla="*/ 44 w 561"/>
              <a:gd name="T51" fmla="*/ 544 h 634"/>
              <a:gd name="T52" fmla="*/ 44 w 561"/>
              <a:gd name="T53" fmla="*/ 162 h 634"/>
              <a:gd name="T54" fmla="*/ 89 w 561"/>
              <a:gd name="T55" fmla="*/ 117 h 634"/>
              <a:gd name="T56" fmla="*/ 148 w 561"/>
              <a:gd name="T57" fmla="*/ 117 h 634"/>
              <a:gd name="T58" fmla="*/ 148 w 561"/>
              <a:gd name="T59" fmla="*/ 73 h 634"/>
              <a:gd name="T60" fmla="*/ 89 w 561"/>
              <a:gd name="T61" fmla="*/ 73 h 634"/>
              <a:gd name="T62" fmla="*/ 0 w 561"/>
              <a:gd name="T63" fmla="*/ 162 h 634"/>
              <a:gd name="T64" fmla="*/ 0 w 561"/>
              <a:gd name="T65" fmla="*/ 544 h 634"/>
              <a:gd name="T66" fmla="*/ 89 w 561"/>
              <a:gd name="T67" fmla="*/ 633 h 634"/>
              <a:gd name="T68" fmla="*/ 471 w 561"/>
              <a:gd name="T69" fmla="*/ 633 h 634"/>
              <a:gd name="T70" fmla="*/ 560 w 561"/>
              <a:gd name="T71" fmla="*/ 544 h 634"/>
              <a:gd name="T72" fmla="*/ 560 w 561"/>
              <a:gd name="T73" fmla="*/ 162 h 634"/>
              <a:gd name="T74" fmla="*/ 471 w 561"/>
              <a:gd name="T75" fmla="*/ 73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34">
                <a:moveTo>
                  <a:pt x="133" y="368"/>
                </a:moveTo>
                <a:lnTo>
                  <a:pt x="133" y="368"/>
                </a:lnTo>
                <a:cubicBezTo>
                  <a:pt x="265" y="500"/>
                  <a:pt x="265" y="500"/>
                  <a:pt x="265" y="500"/>
                </a:cubicBezTo>
                <a:lnTo>
                  <a:pt x="280" y="515"/>
                </a:lnTo>
                <a:lnTo>
                  <a:pt x="295" y="500"/>
                </a:lnTo>
                <a:cubicBezTo>
                  <a:pt x="427" y="368"/>
                  <a:pt x="427" y="368"/>
                  <a:pt x="427" y="368"/>
                </a:cubicBezTo>
                <a:cubicBezTo>
                  <a:pt x="442" y="353"/>
                  <a:pt x="442" y="353"/>
                  <a:pt x="427" y="338"/>
                </a:cubicBezTo>
                <a:cubicBezTo>
                  <a:pt x="427" y="338"/>
                  <a:pt x="412" y="338"/>
                  <a:pt x="398" y="338"/>
                </a:cubicBezTo>
                <a:cubicBezTo>
                  <a:pt x="295" y="441"/>
                  <a:pt x="295" y="441"/>
                  <a:pt x="295" y="441"/>
                </a:cubicBezTo>
                <a:cubicBezTo>
                  <a:pt x="295" y="14"/>
                  <a:pt x="295" y="14"/>
                  <a:pt x="295" y="14"/>
                </a:cubicBezTo>
                <a:cubicBezTo>
                  <a:pt x="295" y="14"/>
                  <a:pt x="295" y="0"/>
                  <a:pt x="280" y="0"/>
                </a:cubicBezTo>
                <a:cubicBezTo>
                  <a:pt x="265" y="0"/>
                  <a:pt x="265" y="14"/>
                  <a:pt x="265" y="14"/>
                </a:cubicBezTo>
                <a:cubicBezTo>
                  <a:pt x="265" y="441"/>
                  <a:pt x="265" y="441"/>
                  <a:pt x="265" y="441"/>
                </a:cubicBezTo>
                <a:cubicBezTo>
                  <a:pt x="162" y="338"/>
                  <a:pt x="162" y="338"/>
                  <a:pt x="162" y="338"/>
                </a:cubicBezTo>
                <a:cubicBezTo>
                  <a:pt x="148" y="338"/>
                  <a:pt x="133" y="338"/>
                  <a:pt x="133" y="338"/>
                </a:cubicBezTo>
                <a:cubicBezTo>
                  <a:pt x="118" y="353"/>
                  <a:pt x="118" y="353"/>
                  <a:pt x="133" y="368"/>
                </a:cubicBezTo>
                <a:close/>
                <a:moveTo>
                  <a:pt x="471" y="73"/>
                </a:moveTo>
                <a:lnTo>
                  <a:pt x="471" y="73"/>
                </a:lnTo>
                <a:cubicBezTo>
                  <a:pt x="412" y="73"/>
                  <a:pt x="412" y="73"/>
                  <a:pt x="412" y="73"/>
                </a:cubicBezTo>
                <a:cubicBezTo>
                  <a:pt x="412" y="117"/>
                  <a:pt x="412" y="117"/>
                  <a:pt x="412" y="117"/>
                </a:cubicBezTo>
                <a:cubicBezTo>
                  <a:pt x="471" y="117"/>
                  <a:pt x="471" y="117"/>
                  <a:pt x="471" y="117"/>
                </a:cubicBezTo>
                <a:cubicBezTo>
                  <a:pt x="501" y="117"/>
                  <a:pt x="516" y="132"/>
                  <a:pt x="516" y="162"/>
                </a:cubicBezTo>
                <a:cubicBezTo>
                  <a:pt x="516" y="544"/>
                  <a:pt x="516" y="544"/>
                  <a:pt x="516" y="544"/>
                </a:cubicBezTo>
                <a:cubicBezTo>
                  <a:pt x="516" y="574"/>
                  <a:pt x="501" y="588"/>
                  <a:pt x="471" y="588"/>
                </a:cubicBezTo>
                <a:cubicBezTo>
                  <a:pt x="89" y="588"/>
                  <a:pt x="89" y="588"/>
                  <a:pt x="89" y="588"/>
                </a:cubicBezTo>
                <a:cubicBezTo>
                  <a:pt x="59" y="588"/>
                  <a:pt x="44" y="574"/>
                  <a:pt x="44" y="544"/>
                </a:cubicBezTo>
                <a:cubicBezTo>
                  <a:pt x="44" y="162"/>
                  <a:pt x="44" y="162"/>
                  <a:pt x="44" y="162"/>
                </a:cubicBezTo>
                <a:cubicBezTo>
                  <a:pt x="44" y="132"/>
                  <a:pt x="59" y="117"/>
                  <a:pt x="89" y="117"/>
                </a:cubicBezTo>
                <a:cubicBezTo>
                  <a:pt x="148" y="117"/>
                  <a:pt x="148" y="117"/>
                  <a:pt x="148" y="117"/>
                </a:cubicBezTo>
                <a:cubicBezTo>
                  <a:pt x="148" y="73"/>
                  <a:pt x="148" y="73"/>
                  <a:pt x="148" y="73"/>
                </a:cubicBezTo>
                <a:cubicBezTo>
                  <a:pt x="89" y="73"/>
                  <a:pt x="89" y="73"/>
                  <a:pt x="89" y="73"/>
                </a:cubicBezTo>
                <a:cubicBezTo>
                  <a:pt x="44" y="73"/>
                  <a:pt x="0" y="117"/>
                  <a:pt x="0" y="162"/>
                </a:cubicBezTo>
                <a:cubicBezTo>
                  <a:pt x="0" y="544"/>
                  <a:pt x="0" y="544"/>
                  <a:pt x="0" y="544"/>
                </a:cubicBezTo>
                <a:cubicBezTo>
                  <a:pt x="0" y="588"/>
                  <a:pt x="44" y="633"/>
                  <a:pt x="89" y="633"/>
                </a:cubicBezTo>
                <a:cubicBezTo>
                  <a:pt x="471" y="633"/>
                  <a:pt x="471" y="633"/>
                  <a:pt x="471" y="633"/>
                </a:cubicBezTo>
                <a:cubicBezTo>
                  <a:pt x="516" y="633"/>
                  <a:pt x="560" y="588"/>
                  <a:pt x="560" y="544"/>
                </a:cubicBezTo>
                <a:cubicBezTo>
                  <a:pt x="560" y="162"/>
                  <a:pt x="560" y="162"/>
                  <a:pt x="560" y="162"/>
                </a:cubicBezTo>
                <a:cubicBezTo>
                  <a:pt x="560" y="117"/>
                  <a:pt x="516" y="73"/>
                  <a:pt x="471" y="7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0" name="Freeform 54">
            <a:extLst>
              <a:ext uri="{FF2B5EF4-FFF2-40B4-BE49-F238E27FC236}">
                <a16:creationId xmlns:a16="http://schemas.microsoft.com/office/drawing/2014/main" id="{51668D84-E1AA-3445-9380-659CFFD19109}"/>
              </a:ext>
            </a:extLst>
          </p:cNvPr>
          <p:cNvSpPr>
            <a:spLocks noChangeArrowheads="1"/>
          </p:cNvSpPr>
          <p:nvPr userDrawn="1"/>
        </p:nvSpPr>
        <p:spPr bwMode="auto">
          <a:xfrm>
            <a:off x="7807176" y="1776413"/>
            <a:ext cx="236400" cy="274439"/>
          </a:xfrm>
          <a:custGeom>
            <a:avLst/>
            <a:gdLst>
              <a:gd name="T0" fmla="*/ 427 w 545"/>
              <a:gd name="T1" fmla="*/ 265 h 634"/>
              <a:gd name="T2" fmla="*/ 427 w 545"/>
              <a:gd name="T3" fmla="*/ 265 h 634"/>
              <a:gd name="T4" fmla="*/ 280 w 545"/>
              <a:gd name="T5" fmla="*/ 117 h 634"/>
              <a:gd name="T6" fmla="*/ 265 w 545"/>
              <a:gd name="T7" fmla="*/ 117 h 634"/>
              <a:gd name="T8" fmla="*/ 250 w 545"/>
              <a:gd name="T9" fmla="*/ 117 h 634"/>
              <a:gd name="T10" fmla="*/ 118 w 545"/>
              <a:gd name="T11" fmla="*/ 265 h 634"/>
              <a:gd name="T12" fmla="*/ 118 w 545"/>
              <a:gd name="T13" fmla="*/ 294 h 634"/>
              <a:gd name="T14" fmla="*/ 147 w 545"/>
              <a:gd name="T15" fmla="*/ 294 h 634"/>
              <a:gd name="T16" fmla="*/ 250 w 545"/>
              <a:gd name="T17" fmla="*/ 191 h 634"/>
              <a:gd name="T18" fmla="*/ 250 w 545"/>
              <a:gd name="T19" fmla="*/ 603 h 634"/>
              <a:gd name="T20" fmla="*/ 265 w 545"/>
              <a:gd name="T21" fmla="*/ 633 h 634"/>
              <a:gd name="T22" fmla="*/ 294 w 545"/>
              <a:gd name="T23" fmla="*/ 603 h 634"/>
              <a:gd name="T24" fmla="*/ 294 w 545"/>
              <a:gd name="T25" fmla="*/ 191 h 634"/>
              <a:gd name="T26" fmla="*/ 398 w 545"/>
              <a:gd name="T27" fmla="*/ 294 h 634"/>
              <a:gd name="T28" fmla="*/ 427 w 545"/>
              <a:gd name="T29" fmla="*/ 294 h 634"/>
              <a:gd name="T30" fmla="*/ 427 w 545"/>
              <a:gd name="T31" fmla="*/ 265 h 634"/>
              <a:gd name="T32" fmla="*/ 471 w 545"/>
              <a:gd name="T33" fmla="*/ 0 h 634"/>
              <a:gd name="T34" fmla="*/ 471 w 545"/>
              <a:gd name="T35" fmla="*/ 0 h 634"/>
              <a:gd name="T36" fmla="*/ 73 w 545"/>
              <a:gd name="T37" fmla="*/ 0 h 634"/>
              <a:gd name="T38" fmla="*/ 0 w 545"/>
              <a:gd name="T39" fmla="*/ 73 h 634"/>
              <a:gd name="T40" fmla="*/ 0 w 545"/>
              <a:gd name="T41" fmla="*/ 471 h 634"/>
              <a:gd name="T42" fmla="*/ 73 w 545"/>
              <a:gd name="T43" fmla="*/ 544 h 634"/>
              <a:gd name="T44" fmla="*/ 132 w 545"/>
              <a:gd name="T45" fmla="*/ 544 h 634"/>
              <a:gd name="T46" fmla="*/ 132 w 545"/>
              <a:gd name="T47" fmla="*/ 515 h 634"/>
              <a:gd name="T48" fmla="*/ 73 w 545"/>
              <a:gd name="T49" fmla="*/ 515 h 634"/>
              <a:gd name="T50" fmla="*/ 29 w 545"/>
              <a:gd name="T51" fmla="*/ 471 h 634"/>
              <a:gd name="T52" fmla="*/ 29 w 545"/>
              <a:gd name="T53" fmla="*/ 73 h 634"/>
              <a:gd name="T54" fmla="*/ 73 w 545"/>
              <a:gd name="T55" fmla="*/ 44 h 634"/>
              <a:gd name="T56" fmla="*/ 471 w 545"/>
              <a:gd name="T57" fmla="*/ 44 h 634"/>
              <a:gd name="T58" fmla="*/ 500 w 545"/>
              <a:gd name="T59" fmla="*/ 73 h 634"/>
              <a:gd name="T60" fmla="*/ 500 w 545"/>
              <a:gd name="T61" fmla="*/ 471 h 634"/>
              <a:gd name="T62" fmla="*/ 471 w 545"/>
              <a:gd name="T63" fmla="*/ 515 h 634"/>
              <a:gd name="T64" fmla="*/ 412 w 545"/>
              <a:gd name="T65" fmla="*/ 515 h 634"/>
              <a:gd name="T66" fmla="*/ 412 w 545"/>
              <a:gd name="T67" fmla="*/ 544 h 634"/>
              <a:gd name="T68" fmla="*/ 471 w 545"/>
              <a:gd name="T69" fmla="*/ 544 h 634"/>
              <a:gd name="T70" fmla="*/ 544 w 545"/>
              <a:gd name="T71" fmla="*/ 471 h 634"/>
              <a:gd name="T72" fmla="*/ 544 w 545"/>
              <a:gd name="T73" fmla="*/ 73 h 634"/>
              <a:gd name="T74" fmla="*/ 471 w 545"/>
              <a:gd name="T7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5" h="634">
                <a:moveTo>
                  <a:pt x="427" y="265"/>
                </a:moveTo>
                <a:lnTo>
                  <a:pt x="427" y="265"/>
                </a:lnTo>
                <a:cubicBezTo>
                  <a:pt x="280" y="117"/>
                  <a:pt x="280" y="117"/>
                  <a:pt x="280" y="117"/>
                </a:cubicBezTo>
                <a:cubicBezTo>
                  <a:pt x="280" y="117"/>
                  <a:pt x="280" y="117"/>
                  <a:pt x="265" y="117"/>
                </a:cubicBezTo>
                <a:cubicBezTo>
                  <a:pt x="265" y="117"/>
                  <a:pt x="265" y="117"/>
                  <a:pt x="250" y="117"/>
                </a:cubicBezTo>
                <a:cubicBezTo>
                  <a:pt x="118" y="265"/>
                  <a:pt x="118" y="265"/>
                  <a:pt x="118" y="265"/>
                </a:cubicBezTo>
                <a:cubicBezTo>
                  <a:pt x="118" y="265"/>
                  <a:pt x="118" y="279"/>
                  <a:pt x="118" y="294"/>
                </a:cubicBezTo>
                <a:cubicBezTo>
                  <a:pt x="132" y="294"/>
                  <a:pt x="132" y="294"/>
                  <a:pt x="147" y="294"/>
                </a:cubicBezTo>
                <a:cubicBezTo>
                  <a:pt x="250" y="191"/>
                  <a:pt x="250" y="191"/>
                  <a:pt x="250" y="191"/>
                </a:cubicBezTo>
                <a:cubicBezTo>
                  <a:pt x="250" y="603"/>
                  <a:pt x="250" y="603"/>
                  <a:pt x="250" y="603"/>
                </a:cubicBezTo>
                <a:cubicBezTo>
                  <a:pt x="250" y="618"/>
                  <a:pt x="265" y="633"/>
                  <a:pt x="265" y="633"/>
                </a:cubicBezTo>
                <a:cubicBezTo>
                  <a:pt x="280" y="633"/>
                  <a:pt x="294" y="618"/>
                  <a:pt x="294" y="603"/>
                </a:cubicBezTo>
                <a:cubicBezTo>
                  <a:pt x="294" y="191"/>
                  <a:pt x="294" y="191"/>
                  <a:pt x="294" y="191"/>
                </a:cubicBezTo>
                <a:cubicBezTo>
                  <a:pt x="398" y="294"/>
                  <a:pt x="398" y="294"/>
                  <a:pt x="398" y="294"/>
                </a:cubicBezTo>
                <a:cubicBezTo>
                  <a:pt x="398" y="294"/>
                  <a:pt x="412" y="294"/>
                  <a:pt x="427" y="294"/>
                </a:cubicBezTo>
                <a:cubicBezTo>
                  <a:pt x="427" y="279"/>
                  <a:pt x="427" y="265"/>
                  <a:pt x="427" y="265"/>
                </a:cubicBezTo>
                <a:close/>
                <a:moveTo>
                  <a:pt x="471" y="0"/>
                </a:moveTo>
                <a:lnTo>
                  <a:pt x="471" y="0"/>
                </a:lnTo>
                <a:cubicBezTo>
                  <a:pt x="73" y="0"/>
                  <a:pt x="73" y="0"/>
                  <a:pt x="73" y="0"/>
                </a:cubicBezTo>
                <a:cubicBezTo>
                  <a:pt x="29" y="0"/>
                  <a:pt x="0" y="29"/>
                  <a:pt x="0" y="73"/>
                </a:cubicBezTo>
                <a:cubicBezTo>
                  <a:pt x="0" y="471"/>
                  <a:pt x="0" y="471"/>
                  <a:pt x="0" y="471"/>
                </a:cubicBezTo>
                <a:cubicBezTo>
                  <a:pt x="0" y="515"/>
                  <a:pt x="29" y="544"/>
                  <a:pt x="73" y="544"/>
                </a:cubicBezTo>
                <a:cubicBezTo>
                  <a:pt x="132" y="544"/>
                  <a:pt x="132" y="544"/>
                  <a:pt x="132" y="544"/>
                </a:cubicBezTo>
                <a:cubicBezTo>
                  <a:pt x="132" y="515"/>
                  <a:pt x="132" y="515"/>
                  <a:pt x="132" y="515"/>
                </a:cubicBezTo>
                <a:cubicBezTo>
                  <a:pt x="73" y="515"/>
                  <a:pt x="73" y="515"/>
                  <a:pt x="73" y="515"/>
                </a:cubicBezTo>
                <a:cubicBezTo>
                  <a:pt x="59" y="515"/>
                  <a:pt x="29" y="485"/>
                  <a:pt x="29" y="471"/>
                </a:cubicBezTo>
                <a:cubicBezTo>
                  <a:pt x="29" y="73"/>
                  <a:pt x="29" y="73"/>
                  <a:pt x="29" y="73"/>
                </a:cubicBezTo>
                <a:cubicBezTo>
                  <a:pt x="29" y="58"/>
                  <a:pt x="59" y="44"/>
                  <a:pt x="73" y="44"/>
                </a:cubicBezTo>
                <a:cubicBezTo>
                  <a:pt x="471" y="44"/>
                  <a:pt x="471" y="44"/>
                  <a:pt x="471" y="44"/>
                </a:cubicBezTo>
                <a:cubicBezTo>
                  <a:pt x="486" y="44"/>
                  <a:pt x="500" y="58"/>
                  <a:pt x="500" y="73"/>
                </a:cubicBezTo>
                <a:cubicBezTo>
                  <a:pt x="500" y="471"/>
                  <a:pt x="500" y="471"/>
                  <a:pt x="500" y="471"/>
                </a:cubicBezTo>
                <a:cubicBezTo>
                  <a:pt x="500" y="485"/>
                  <a:pt x="486" y="515"/>
                  <a:pt x="471" y="515"/>
                </a:cubicBezTo>
                <a:cubicBezTo>
                  <a:pt x="412" y="515"/>
                  <a:pt x="412" y="515"/>
                  <a:pt x="412" y="515"/>
                </a:cubicBezTo>
                <a:cubicBezTo>
                  <a:pt x="412" y="544"/>
                  <a:pt x="412" y="544"/>
                  <a:pt x="412" y="544"/>
                </a:cubicBezTo>
                <a:cubicBezTo>
                  <a:pt x="471" y="544"/>
                  <a:pt x="471" y="544"/>
                  <a:pt x="471" y="544"/>
                </a:cubicBezTo>
                <a:cubicBezTo>
                  <a:pt x="515" y="544"/>
                  <a:pt x="544" y="515"/>
                  <a:pt x="544" y="471"/>
                </a:cubicBezTo>
                <a:cubicBezTo>
                  <a:pt x="544" y="73"/>
                  <a:pt x="544" y="73"/>
                  <a:pt x="544" y="73"/>
                </a:cubicBezTo>
                <a:cubicBezTo>
                  <a:pt x="544" y="29"/>
                  <a:pt x="515" y="0"/>
                  <a:pt x="471" y="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1" name="Freeform 55">
            <a:extLst>
              <a:ext uri="{FF2B5EF4-FFF2-40B4-BE49-F238E27FC236}">
                <a16:creationId xmlns:a16="http://schemas.microsoft.com/office/drawing/2014/main" id="{EA6BDAA9-9785-1F45-A869-7A4E432C7589}"/>
              </a:ext>
            </a:extLst>
          </p:cNvPr>
          <p:cNvSpPr>
            <a:spLocks noChangeArrowheads="1"/>
          </p:cNvSpPr>
          <p:nvPr userDrawn="1"/>
        </p:nvSpPr>
        <p:spPr bwMode="auto">
          <a:xfrm>
            <a:off x="7349857" y="1795463"/>
            <a:ext cx="266769" cy="236339"/>
          </a:xfrm>
          <a:custGeom>
            <a:avLst/>
            <a:gdLst>
              <a:gd name="T0" fmla="*/ 603 w 619"/>
              <a:gd name="T1" fmla="*/ 250 h 545"/>
              <a:gd name="T2" fmla="*/ 603 w 619"/>
              <a:gd name="T3" fmla="*/ 250 h 545"/>
              <a:gd name="T4" fmla="*/ 177 w 619"/>
              <a:gd name="T5" fmla="*/ 250 h 545"/>
              <a:gd name="T6" fmla="*/ 280 w 619"/>
              <a:gd name="T7" fmla="*/ 147 h 545"/>
              <a:gd name="T8" fmla="*/ 280 w 619"/>
              <a:gd name="T9" fmla="*/ 118 h 545"/>
              <a:gd name="T10" fmla="*/ 250 w 619"/>
              <a:gd name="T11" fmla="*/ 118 h 545"/>
              <a:gd name="T12" fmla="*/ 118 w 619"/>
              <a:gd name="T13" fmla="*/ 250 h 545"/>
              <a:gd name="T14" fmla="*/ 118 w 619"/>
              <a:gd name="T15" fmla="*/ 265 h 545"/>
              <a:gd name="T16" fmla="*/ 118 w 619"/>
              <a:gd name="T17" fmla="*/ 280 h 545"/>
              <a:gd name="T18" fmla="*/ 250 w 619"/>
              <a:gd name="T19" fmla="*/ 427 h 545"/>
              <a:gd name="T20" fmla="*/ 280 w 619"/>
              <a:gd name="T21" fmla="*/ 427 h 545"/>
              <a:gd name="T22" fmla="*/ 280 w 619"/>
              <a:gd name="T23" fmla="*/ 397 h 545"/>
              <a:gd name="T24" fmla="*/ 177 w 619"/>
              <a:gd name="T25" fmla="*/ 294 h 545"/>
              <a:gd name="T26" fmla="*/ 603 w 619"/>
              <a:gd name="T27" fmla="*/ 294 h 545"/>
              <a:gd name="T28" fmla="*/ 618 w 619"/>
              <a:gd name="T29" fmla="*/ 265 h 545"/>
              <a:gd name="T30" fmla="*/ 603 w 619"/>
              <a:gd name="T31" fmla="*/ 250 h 545"/>
              <a:gd name="T32" fmla="*/ 500 w 619"/>
              <a:gd name="T33" fmla="*/ 471 h 545"/>
              <a:gd name="T34" fmla="*/ 500 w 619"/>
              <a:gd name="T35" fmla="*/ 471 h 545"/>
              <a:gd name="T36" fmla="*/ 471 w 619"/>
              <a:gd name="T37" fmla="*/ 500 h 545"/>
              <a:gd name="T38" fmla="*/ 73 w 619"/>
              <a:gd name="T39" fmla="*/ 500 h 545"/>
              <a:gd name="T40" fmla="*/ 29 w 619"/>
              <a:gd name="T41" fmla="*/ 471 h 545"/>
              <a:gd name="T42" fmla="*/ 29 w 619"/>
              <a:gd name="T43" fmla="*/ 73 h 545"/>
              <a:gd name="T44" fmla="*/ 73 w 619"/>
              <a:gd name="T45" fmla="*/ 29 h 545"/>
              <a:gd name="T46" fmla="*/ 471 w 619"/>
              <a:gd name="T47" fmla="*/ 29 h 545"/>
              <a:gd name="T48" fmla="*/ 500 w 619"/>
              <a:gd name="T49" fmla="*/ 73 h 545"/>
              <a:gd name="T50" fmla="*/ 500 w 619"/>
              <a:gd name="T51" fmla="*/ 132 h 545"/>
              <a:gd name="T52" fmla="*/ 545 w 619"/>
              <a:gd name="T53" fmla="*/ 132 h 545"/>
              <a:gd name="T54" fmla="*/ 545 w 619"/>
              <a:gd name="T55" fmla="*/ 73 h 545"/>
              <a:gd name="T56" fmla="*/ 471 w 619"/>
              <a:gd name="T57" fmla="*/ 0 h 545"/>
              <a:gd name="T58" fmla="*/ 73 w 619"/>
              <a:gd name="T59" fmla="*/ 0 h 545"/>
              <a:gd name="T60" fmla="*/ 0 w 619"/>
              <a:gd name="T61" fmla="*/ 73 h 545"/>
              <a:gd name="T62" fmla="*/ 0 w 619"/>
              <a:gd name="T63" fmla="*/ 471 h 545"/>
              <a:gd name="T64" fmla="*/ 73 w 619"/>
              <a:gd name="T65" fmla="*/ 544 h 545"/>
              <a:gd name="T66" fmla="*/ 471 w 619"/>
              <a:gd name="T67" fmla="*/ 544 h 545"/>
              <a:gd name="T68" fmla="*/ 545 w 619"/>
              <a:gd name="T69" fmla="*/ 471 h 545"/>
              <a:gd name="T70" fmla="*/ 545 w 619"/>
              <a:gd name="T71" fmla="*/ 412 h 545"/>
              <a:gd name="T72" fmla="*/ 500 w 619"/>
              <a:gd name="T73" fmla="*/ 412 h 545"/>
              <a:gd name="T74" fmla="*/ 500 w 619"/>
              <a:gd name="T75" fmla="*/ 47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9" h="545">
                <a:moveTo>
                  <a:pt x="603" y="250"/>
                </a:moveTo>
                <a:lnTo>
                  <a:pt x="603" y="250"/>
                </a:lnTo>
                <a:cubicBezTo>
                  <a:pt x="177" y="250"/>
                  <a:pt x="177" y="250"/>
                  <a:pt x="177" y="250"/>
                </a:cubicBezTo>
                <a:cubicBezTo>
                  <a:pt x="280" y="147"/>
                  <a:pt x="280" y="147"/>
                  <a:pt x="280" y="147"/>
                </a:cubicBezTo>
                <a:cubicBezTo>
                  <a:pt x="294" y="132"/>
                  <a:pt x="294" y="132"/>
                  <a:pt x="280" y="118"/>
                </a:cubicBezTo>
                <a:cubicBezTo>
                  <a:pt x="280" y="118"/>
                  <a:pt x="265" y="118"/>
                  <a:pt x="250" y="118"/>
                </a:cubicBezTo>
                <a:cubicBezTo>
                  <a:pt x="118" y="250"/>
                  <a:pt x="118" y="250"/>
                  <a:pt x="118" y="250"/>
                </a:cubicBezTo>
                <a:cubicBezTo>
                  <a:pt x="118" y="265"/>
                  <a:pt x="118" y="265"/>
                  <a:pt x="118" y="265"/>
                </a:cubicBezTo>
                <a:cubicBezTo>
                  <a:pt x="118" y="280"/>
                  <a:pt x="118" y="280"/>
                  <a:pt x="118" y="280"/>
                </a:cubicBezTo>
                <a:cubicBezTo>
                  <a:pt x="250" y="427"/>
                  <a:pt x="250" y="427"/>
                  <a:pt x="250" y="427"/>
                </a:cubicBezTo>
                <a:cubicBezTo>
                  <a:pt x="265" y="427"/>
                  <a:pt x="280" y="427"/>
                  <a:pt x="280" y="427"/>
                </a:cubicBezTo>
                <a:cubicBezTo>
                  <a:pt x="294" y="412"/>
                  <a:pt x="294" y="397"/>
                  <a:pt x="280" y="397"/>
                </a:cubicBezTo>
                <a:cubicBezTo>
                  <a:pt x="177" y="294"/>
                  <a:pt x="177" y="294"/>
                  <a:pt x="177" y="294"/>
                </a:cubicBezTo>
                <a:cubicBezTo>
                  <a:pt x="603" y="294"/>
                  <a:pt x="603" y="294"/>
                  <a:pt x="603" y="294"/>
                </a:cubicBezTo>
                <a:cubicBezTo>
                  <a:pt x="618" y="294"/>
                  <a:pt x="618" y="280"/>
                  <a:pt x="618" y="265"/>
                </a:cubicBezTo>
                <a:cubicBezTo>
                  <a:pt x="618" y="265"/>
                  <a:pt x="618" y="250"/>
                  <a:pt x="603" y="250"/>
                </a:cubicBezTo>
                <a:close/>
                <a:moveTo>
                  <a:pt x="500" y="471"/>
                </a:moveTo>
                <a:lnTo>
                  <a:pt x="500" y="471"/>
                </a:lnTo>
                <a:cubicBezTo>
                  <a:pt x="500" y="486"/>
                  <a:pt x="486" y="500"/>
                  <a:pt x="471" y="500"/>
                </a:cubicBezTo>
                <a:cubicBezTo>
                  <a:pt x="73" y="500"/>
                  <a:pt x="73" y="500"/>
                  <a:pt x="73" y="500"/>
                </a:cubicBezTo>
                <a:cubicBezTo>
                  <a:pt x="59" y="500"/>
                  <a:pt x="29" y="486"/>
                  <a:pt x="29" y="471"/>
                </a:cubicBezTo>
                <a:cubicBezTo>
                  <a:pt x="29" y="73"/>
                  <a:pt x="29" y="73"/>
                  <a:pt x="29" y="73"/>
                </a:cubicBezTo>
                <a:cubicBezTo>
                  <a:pt x="29" y="59"/>
                  <a:pt x="59" y="29"/>
                  <a:pt x="73" y="29"/>
                </a:cubicBezTo>
                <a:cubicBezTo>
                  <a:pt x="471" y="29"/>
                  <a:pt x="471" y="29"/>
                  <a:pt x="471" y="29"/>
                </a:cubicBezTo>
                <a:cubicBezTo>
                  <a:pt x="486" y="29"/>
                  <a:pt x="500" y="59"/>
                  <a:pt x="500" y="73"/>
                </a:cubicBezTo>
                <a:cubicBezTo>
                  <a:pt x="500" y="132"/>
                  <a:pt x="500" y="132"/>
                  <a:pt x="500" y="132"/>
                </a:cubicBezTo>
                <a:cubicBezTo>
                  <a:pt x="545" y="132"/>
                  <a:pt x="545" y="132"/>
                  <a:pt x="545" y="132"/>
                </a:cubicBezTo>
                <a:cubicBezTo>
                  <a:pt x="545" y="73"/>
                  <a:pt x="545" y="73"/>
                  <a:pt x="545" y="73"/>
                </a:cubicBezTo>
                <a:cubicBezTo>
                  <a:pt x="545" y="29"/>
                  <a:pt x="515" y="0"/>
                  <a:pt x="471" y="0"/>
                </a:cubicBezTo>
                <a:cubicBezTo>
                  <a:pt x="73" y="0"/>
                  <a:pt x="73" y="0"/>
                  <a:pt x="73" y="0"/>
                </a:cubicBezTo>
                <a:cubicBezTo>
                  <a:pt x="29" y="0"/>
                  <a:pt x="0" y="29"/>
                  <a:pt x="0" y="73"/>
                </a:cubicBezTo>
                <a:cubicBezTo>
                  <a:pt x="0" y="471"/>
                  <a:pt x="0" y="471"/>
                  <a:pt x="0" y="471"/>
                </a:cubicBezTo>
                <a:cubicBezTo>
                  <a:pt x="0" y="515"/>
                  <a:pt x="29" y="544"/>
                  <a:pt x="73" y="544"/>
                </a:cubicBezTo>
                <a:cubicBezTo>
                  <a:pt x="471" y="544"/>
                  <a:pt x="471" y="544"/>
                  <a:pt x="471" y="544"/>
                </a:cubicBezTo>
                <a:cubicBezTo>
                  <a:pt x="515" y="544"/>
                  <a:pt x="545" y="515"/>
                  <a:pt x="545" y="471"/>
                </a:cubicBezTo>
                <a:cubicBezTo>
                  <a:pt x="545" y="412"/>
                  <a:pt x="545" y="412"/>
                  <a:pt x="545" y="412"/>
                </a:cubicBezTo>
                <a:cubicBezTo>
                  <a:pt x="500" y="412"/>
                  <a:pt x="500" y="412"/>
                  <a:pt x="500" y="412"/>
                </a:cubicBezTo>
                <a:lnTo>
                  <a:pt x="500" y="47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2" name="Freeform 56">
            <a:extLst>
              <a:ext uri="{FF2B5EF4-FFF2-40B4-BE49-F238E27FC236}">
                <a16:creationId xmlns:a16="http://schemas.microsoft.com/office/drawing/2014/main" id="{4F49E8A4-24F2-DC45-BD09-BAAD3195AE63}"/>
              </a:ext>
            </a:extLst>
          </p:cNvPr>
          <p:cNvSpPr>
            <a:spLocks noChangeArrowheads="1"/>
          </p:cNvSpPr>
          <p:nvPr userDrawn="1"/>
        </p:nvSpPr>
        <p:spPr bwMode="auto">
          <a:xfrm>
            <a:off x="6903851" y="1795463"/>
            <a:ext cx="275106" cy="236339"/>
          </a:xfrm>
          <a:custGeom>
            <a:avLst/>
            <a:gdLst>
              <a:gd name="T0" fmla="*/ 339 w 634"/>
              <a:gd name="T1" fmla="*/ 397 h 545"/>
              <a:gd name="T2" fmla="*/ 339 w 634"/>
              <a:gd name="T3" fmla="*/ 397 h 545"/>
              <a:gd name="T4" fmla="*/ 339 w 634"/>
              <a:gd name="T5" fmla="*/ 427 h 545"/>
              <a:gd name="T6" fmla="*/ 369 w 634"/>
              <a:gd name="T7" fmla="*/ 427 h 545"/>
              <a:gd name="T8" fmla="*/ 516 w 634"/>
              <a:gd name="T9" fmla="*/ 280 h 545"/>
              <a:gd name="T10" fmla="*/ 516 w 634"/>
              <a:gd name="T11" fmla="*/ 265 h 545"/>
              <a:gd name="T12" fmla="*/ 516 w 634"/>
              <a:gd name="T13" fmla="*/ 250 h 545"/>
              <a:gd name="T14" fmla="*/ 369 w 634"/>
              <a:gd name="T15" fmla="*/ 118 h 545"/>
              <a:gd name="T16" fmla="*/ 339 w 634"/>
              <a:gd name="T17" fmla="*/ 118 h 545"/>
              <a:gd name="T18" fmla="*/ 339 w 634"/>
              <a:gd name="T19" fmla="*/ 147 h 545"/>
              <a:gd name="T20" fmla="*/ 442 w 634"/>
              <a:gd name="T21" fmla="*/ 250 h 545"/>
              <a:gd name="T22" fmla="*/ 30 w 634"/>
              <a:gd name="T23" fmla="*/ 250 h 545"/>
              <a:gd name="T24" fmla="*/ 0 w 634"/>
              <a:gd name="T25" fmla="*/ 265 h 545"/>
              <a:gd name="T26" fmla="*/ 30 w 634"/>
              <a:gd name="T27" fmla="*/ 294 h 545"/>
              <a:gd name="T28" fmla="*/ 442 w 634"/>
              <a:gd name="T29" fmla="*/ 294 h 545"/>
              <a:gd name="T30" fmla="*/ 339 w 634"/>
              <a:gd name="T31" fmla="*/ 397 h 545"/>
              <a:gd name="T32" fmla="*/ 560 w 634"/>
              <a:gd name="T33" fmla="*/ 0 h 545"/>
              <a:gd name="T34" fmla="*/ 560 w 634"/>
              <a:gd name="T35" fmla="*/ 0 h 545"/>
              <a:gd name="T36" fmla="*/ 162 w 634"/>
              <a:gd name="T37" fmla="*/ 0 h 545"/>
              <a:gd name="T38" fmla="*/ 89 w 634"/>
              <a:gd name="T39" fmla="*/ 73 h 545"/>
              <a:gd name="T40" fmla="*/ 89 w 634"/>
              <a:gd name="T41" fmla="*/ 147 h 545"/>
              <a:gd name="T42" fmla="*/ 118 w 634"/>
              <a:gd name="T43" fmla="*/ 147 h 545"/>
              <a:gd name="T44" fmla="*/ 118 w 634"/>
              <a:gd name="T45" fmla="*/ 73 h 545"/>
              <a:gd name="T46" fmla="*/ 162 w 634"/>
              <a:gd name="T47" fmla="*/ 29 h 545"/>
              <a:gd name="T48" fmla="*/ 560 w 634"/>
              <a:gd name="T49" fmla="*/ 29 h 545"/>
              <a:gd name="T50" fmla="*/ 589 w 634"/>
              <a:gd name="T51" fmla="*/ 73 h 545"/>
              <a:gd name="T52" fmla="*/ 589 w 634"/>
              <a:gd name="T53" fmla="*/ 471 h 545"/>
              <a:gd name="T54" fmla="*/ 560 w 634"/>
              <a:gd name="T55" fmla="*/ 500 h 545"/>
              <a:gd name="T56" fmla="*/ 162 w 634"/>
              <a:gd name="T57" fmla="*/ 500 h 545"/>
              <a:gd name="T58" fmla="*/ 118 w 634"/>
              <a:gd name="T59" fmla="*/ 471 h 545"/>
              <a:gd name="T60" fmla="*/ 118 w 634"/>
              <a:gd name="T61" fmla="*/ 382 h 545"/>
              <a:gd name="T62" fmla="*/ 89 w 634"/>
              <a:gd name="T63" fmla="*/ 382 h 545"/>
              <a:gd name="T64" fmla="*/ 89 w 634"/>
              <a:gd name="T65" fmla="*/ 471 h 545"/>
              <a:gd name="T66" fmla="*/ 162 w 634"/>
              <a:gd name="T67" fmla="*/ 544 h 545"/>
              <a:gd name="T68" fmla="*/ 560 w 634"/>
              <a:gd name="T69" fmla="*/ 544 h 545"/>
              <a:gd name="T70" fmla="*/ 633 w 634"/>
              <a:gd name="T71" fmla="*/ 471 h 545"/>
              <a:gd name="T72" fmla="*/ 633 w 634"/>
              <a:gd name="T73" fmla="*/ 73 h 545"/>
              <a:gd name="T74" fmla="*/ 560 w 634"/>
              <a:gd name="T75"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545">
                <a:moveTo>
                  <a:pt x="339" y="397"/>
                </a:moveTo>
                <a:lnTo>
                  <a:pt x="339" y="397"/>
                </a:lnTo>
                <a:cubicBezTo>
                  <a:pt x="339" y="397"/>
                  <a:pt x="339" y="412"/>
                  <a:pt x="339" y="427"/>
                </a:cubicBezTo>
                <a:cubicBezTo>
                  <a:pt x="354" y="427"/>
                  <a:pt x="369" y="427"/>
                  <a:pt x="369" y="427"/>
                </a:cubicBezTo>
                <a:cubicBezTo>
                  <a:pt x="516" y="280"/>
                  <a:pt x="516" y="280"/>
                  <a:pt x="516" y="280"/>
                </a:cubicBezTo>
                <a:cubicBezTo>
                  <a:pt x="516" y="280"/>
                  <a:pt x="516" y="280"/>
                  <a:pt x="516" y="265"/>
                </a:cubicBezTo>
                <a:cubicBezTo>
                  <a:pt x="516" y="265"/>
                  <a:pt x="516" y="265"/>
                  <a:pt x="516" y="250"/>
                </a:cubicBezTo>
                <a:cubicBezTo>
                  <a:pt x="369" y="118"/>
                  <a:pt x="369" y="118"/>
                  <a:pt x="369" y="118"/>
                </a:cubicBezTo>
                <a:cubicBezTo>
                  <a:pt x="369" y="118"/>
                  <a:pt x="354" y="118"/>
                  <a:pt x="339" y="118"/>
                </a:cubicBezTo>
                <a:cubicBezTo>
                  <a:pt x="339" y="132"/>
                  <a:pt x="339" y="132"/>
                  <a:pt x="339" y="147"/>
                </a:cubicBezTo>
                <a:cubicBezTo>
                  <a:pt x="442" y="250"/>
                  <a:pt x="442" y="250"/>
                  <a:pt x="442" y="250"/>
                </a:cubicBezTo>
                <a:cubicBezTo>
                  <a:pt x="30" y="250"/>
                  <a:pt x="30" y="250"/>
                  <a:pt x="30" y="250"/>
                </a:cubicBezTo>
                <a:cubicBezTo>
                  <a:pt x="15" y="250"/>
                  <a:pt x="0" y="265"/>
                  <a:pt x="0" y="265"/>
                </a:cubicBezTo>
                <a:cubicBezTo>
                  <a:pt x="0" y="280"/>
                  <a:pt x="15" y="294"/>
                  <a:pt x="30" y="294"/>
                </a:cubicBezTo>
                <a:cubicBezTo>
                  <a:pt x="442" y="294"/>
                  <a:pt x="442" y="294"/>
                  <a:pt x="442" y="294"/>
                </a:cubicBezTo>
                <a:lnTo>
                  <a:pt x="339" y="397"/>
                </a:lnTo>
                <a:close/>
                <a:moveTo>
                  <a:pt x="560" y="0"/>
                </a:moveTo>
                <a:lnTo>
                  <a:pt x="560" y="0"/>
                </a:lnTo>
                <a:cubicBezTo>
                  <a:pt x="162" y="0"/>
                  <a:pt x="162" y="0"/>
                  <a:pt x="162" y="0"/>
                </a:cubicBezTo>
                <a:cubicBezTo>
                  <a:pt x="118" y="0"/>
                  <a:pt x="89" y="29"/>
                  <a:pt x="89" y="73"/>
                </a:cubicBezTo>
                <a:cubicBezTo>
                  <a:pt x="89" y="147"/>
                  <a:pt x="89" y="147"/>
                  <a:pt x="89" y="147"/>
                </a:cubicBezTo>
                <a:cubicBezTo>
                  <a:pt x="118" y="147"/>
                  <a:pt x="118" y="147"/>
                  <a:pt x="118" y="147"/>
                </a:cubicBezTo>
                <a:cubicBezTo>
                  <a:pt x="118" y="73"/>
                  <a:pt x="118" y="73"/>
                  <a:pt x="118" y="73"/>
                </a:cubicBezTo>
                <a:cubicBezTo>
                  <a:pt x="118" y="59"/>
                  <a:pt x="148" y="29"/>
                  <a:pt x="162" y="29"/>
                </a:cubicBezTo>
                <a:cubicBezTo>
                  <a:pt x="560" y="29"/>
                  <a:pt x="560" y="29"/>
                  <a:pt x="560" y="29"/>
                </a:cubicBezTo>
                <a:cubicBezTo>
                  <a:pt x="575" y="29"/>
                  <a:pt x="589" y="59"/>
                  <a:pt x="589" y="73"/>
                </a:cubicBezTo>
                <a:cubicBezTo>
                  <a:pt x="589" y="471"/>
                  <a:pt x="589" y="471"/>
                  <a:pt x="589" y="471"/>
                </a:cubicBezTo>
                <a:cubicBezTo>
                  <a:pt x="589" y="486"/>
                  <a:pt x="575" y="500"/>
                  <a:pt x="560" y="500"/>
                </a:cubicBezTo>
                <a:cubicBezTo>
                  <a:pt x="162" y="500"/>
                  <a:pt x="162" y="500"/>
                  <a:pt x="162" y="500"/>
                </a:cubicBezTo>
                <a:cubicBezTo>
                  <a:pt x="148" y="500"/>
                  <a:pt x="118" y="486"/>
                  <a:pt x="118" y="471"/>
                </a:cubicBezTo>
                <a:cubicBezTo>
                  <a:pt x="118" y="382"/>
                  <a:pt x="118" y="382"/>
                  <a:pt x="118" y="382"/>
                </a:cubicBezTo>
                <a:cubicBezTo>
                  <a:pt x="89" y="382"/>
                  <a:pt x="89" y="382"/>
                  <a:pt x="89" y="382"/>
                </a:cubicBezTo>
                <a:cubicBezTo>
                  <a:pt x="89" y="471"/>
                  <a:pt x="89" y="471"/>
                  <a:pt x="89" y="471"/>
                </a:cubicBezTo>
                <a:cubicBezTo>
                  <a:pt x="89" y="515"/>
                  <a:pt x="118" y="544"/>
                  <a:pt x="162" y="544"/>
                </a:cubicBezTo>
                <a:cubicBezTo>
                  <a:pt x="560" y="544"/>
                  <a:pt x="560" y="544"/>
                  <a:pt x="560" y="544"/>
                </a:cubicBezTo>
                <a:cubicBezTo>
                  <a:pt x="604" y="544"/>
                  <a:pt x="633" y="515"/>
                  <a:pt x="633" y="471"/>
                </a:cubicBezTo>
                <a:cubicBezTo>
                  <a:pt x="633" y="73"/>
                  <a:pt x="633" y="73"/>
                  <a:pt x="633" y="73"/>
                </a:cubicBezTo>
                <a:cubicBezTo>
                  <a:pt x="633" y="29"/>
                  <a:pt x="604" y="0"/>
                  <a:pt x="560" y="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3" name="Freeform 57">
            <a:extLst>
              <a:ext uri="{FF2B5EF4-FFF2-40B4-BE49-F238E27FC236}">
                <a16:creationId xmlns:a16="http://schemas.microsoft.com/office/drawing/2014/main" id="{7863BEF7-3805-0246-B41E-57CD6198C1B1}"/>
              </a:ext>
            </a:extLst>
          </p:cNvPr>
          <p:cNvSpPr>
            <a:spLocks noChangeArrowheads="1"/>
          </p:cNvSpPr>
          <p:nvPr userDrawn="1"/>
        </p:nvSpPr>
        <p:spPr bwMode="auto">
          <a:xfrm>
            <a:off x="6483451" y="1795463"/>
            <a:ext cx="236401" cy="236339"/>
          </a:xfrm>
          <a:custGeom>
            <a:avLst/>
            <a:gdLst>
              <a:gd name="T0" fmla="*/ 530 w 545"/>
              <a:gd name="T1" fmla="*/ 0 h 545"/>
              <a:gd name="T2" fmla="*/ 530 w 545"/>
              <a:gd name="T3" fmla="*/ 0 h 545"/>
              <a:gd name="T4" fmla="*/ 382 w 545"/>
              <a:gd name="T5" fmla="*/ 0 h 545"/>
              <a:gd name="T6" fmla="*/ 368 w 545"/>
              <a:gd name="T7" fmla="*/ 14 h 545"/>
              <a:gd name="T8" fmla="*/ 382 w 545"/>
              <a:gd name="T9" fmla="*/ 29 h 545"/>
              <a:gd name="T10" fmla="*/ 471 w 545"/>
              <a:gd name="T11" fmla="*/ 29 h 545"/>
              <a:gd name="T12" fmla="*/ 177 w 545"/>
              <a:gd name="T13" fmla="*/ 309 h 545"/>
              <a:gd name="T14" fmla="*/ 177 w 545"/>
              <a:gd name="T15" fmla="*/ 339 h 545"/>
              <a:gd name="T16" fmla="*/ 206 w 545"/>
              <a:gd name="T17" fmla="*/ 339 h 545"/>
              <a:gd name="T18" fmla="*/ 500 w 545"/>
              <a:gd name="T19" fmla="*/ 59 h 545"/>
              <a:gd name="T20" fmla="*/ 500 w 545"/>
              <a:gd name="T21" fmla="*/ 147 h 545"/>
              <a:gd name="T22" fmla="*/ 530 w 545"/>
              <a:gd name="T23" fmla="*/ 177 h 545"/>
              <a:gd name="T24" fmla="*/ 544 w 545"/>
              <a:gd name="T25" fmla="*/ 147 h 545"/>
              <a:gd name="T26" fmla="*/ 544 w 545"/>
              <a:gd name="T27" fmla="*/ 14 h 545"/>
              <a:gd name="T28" fmla="*/ 530 w 545"/>
              <a:gd name="T29" fmla="*/ 0 h 545"/>
              <a:gd name="T30" fmla="*/ 500 w 545"/>
              <a:gd name="T31" fmla="*/ 471 h 545"/>
              <a:gd name="T32" fmla="*/ 500 w 545"/>
              <a:gd name="T33" fmla="*/ 471 h 545"/>
              <a:gd name="T34" fmla="*/ 471 w 545"/>
              <a:gd name="T35" fmla="*/ 500 h 545"/>
              <a:gd name="T36" fmla="*/ 73 w 545"/>
              <a:gd name="T37" fmla="*/ 500 h 545"/>
              <a:gd name="T38" fmla="*/ 29 w 545"/>
              <a:gd name="T39" fmla="*/ 471 h 545"/>
              <a:gd name="T40" fmla="*/ 29 w 545"/>
              <a:gd name="T41" fmla="*/ 73 h 545"/>
              <a:gd name="T42" fmla="*/ 73 w 545"/>
              <a:gd name="T43" fmla="*/ 29 h 545"/>
              <a:gd name="T44" fmla="*/ 294 w 545"/>
              <a:gd name="T45" fmla="*/ 29 h 545"/>
              <a:gd name="T46" fmla="*/ 294 w 545"/>
              <a:gd name="T47" fmla="*/ 0 h 545"/>
              <a:gd name="T48" fmla="*/ 73 w 545"/>
              <a:gd name="T49" fmla="*/ 0 h 545"/>
              <a:gd name="T50" fmla="*/ 0 w 545"/>
              <a:gd name="T51" fmla="*/ 88 h 545"/>
              <a:gd name="T52" fmla="*/ 0 w 545"/>
              <a:gd name="T53" fmla="*/ 471 h 545"/>
              <a:gd name="T54" fmla="*/ 73 w 545"/>
              <a:gd name="T55" fmla="*/ 544 h 545"/>
              <a:gd name="T56" fmla="*/ 456 w 545"/>
              <a:gd name="T57" fmla="*/ 544 h 545"/>
              <a:gd name="T58" fmla="*/ 544 w 545"/>
              <a:gd name="T59" fmla="*/ 471 h 545"/>
              <a:gd name="T60" fmla="*/ 544 w 545"/>
              <a:gd name="T61" fmla="*/ 250 h 545"/>
              <a:gd name="T62" fmla="*/ 500 w 545"/>
              <a:gd name="T63" fmla="*/ 250 h 545"/>
              <a:gd name="T64" fmla="*/ 500 w 545"/>
              <a:gd name="T65" fmla="*/ 47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5" h="545">
                <a:moveTo>
                  <a:pt x="530" y="0"/>
                </a:moveTo>
                <a:lnTo>
                  <a:pt x="530" y="0"/>
                </a:lnTo>
                <a:cubicBezTo>
                  <a:pt x="382" y="0"/>
                  <a:pt x="382" y="0"/>
                  <a:pt x="382" y="0"/>
                </a:cubicBezTo>
                <a:cubicBezTo>
                  <a:pt x="382" y="0"/>
                  <a:pt x="368" y="0"/>
                  <a:pt x="368" y="14"/>
                </a:cubicBezTo>
                <a:cubicBezTo>
                  <a:pt x="368" y="29"/>
                  <a:pt x="382" y="29"/>
                  <a:pt x="382" y="29"/>
                </a:cubicBezTo>
                <a:cubicBezTo>
                  <a:pt x="471" y="29"/>
                  <a:pt x="471" y="29"/>
                  <a:pt x="471" y="29"/>
                </a:cubicBezTo>
                <a:cubicBezTo>
                  <a:pt x="177" y="309"/>
                  <a:pt x="177" y="309"/>
                  <a:pt x="177" y="309"/>
                </a:cubicBezTo>
                <a:cubicBezTo>
                  <a:pt x="177" y="324"/>
                  <a:pt x="177" y="339"/>
                  <a:pt x="177" y="339"/>
                </a:cubicBezTo>
                <a:cubicBezTo>
                  <a:pt x="191" y="353"/>
                  <a:pt x="191" y="353"/>
                  <a:pt x="206" y="339"/>
                </a:cubicBezTo>
                <a:cubicBezTo>
                  <a:pt x="500" y="59"/>
                  <a:pt x="500" y="59"/>
                  <a:pt x="500" y="59"/>
                </a:cubicBezTo>
                <a:cubicBezTo>
                  <a:pt x="500" y="147"/>
                  <a:pt x="500" y="147"/>
                  <a:pt x="500" y="147"/>
                </a:cubicBezTo>
                <a:cubicBezTo>
                  <a:pt x="500" y="162"/>
                  <a:pt x="515" y="177"/>
                  <a:pt x="530" y="177"/>
                </a:cubicBezTo>
                <a:cubicBezTo>
                  <a:pt x="530" y="177"/>
                  <a:pt x="544" y="162"/>
                  <a:pt x="544" y="147"/>
                </a:cubicBezTo>
                <a:cubicBezTo>
                  <a:pt x="544" y="14"/>
                  <a:pt x="544" y="14"/>
                  <a:pt x="544" y="14"/>
                </a:cubicBezTo>
                <a:cubicBezTo>
                  <a:pt x="544" y="0"/>
                  <a:pt x="530" y="0"/>
                  <a:pt x="530" y="0"/>
                </a:cubicBezTo>
                <a:close/>
                <a:moveTo>
                  <a:pt x="500" y="471"/>
                </a:moveTo>
                <a:lnTo>
                  <a:pt x="500" y="471"/>
                </a:lnTo>
                <a:cubicBezTo>
                  <a:pt x="500" y="486"/>
                  <a:pt x="486" y="500"/>
                  <a:pt x="471" y="500"/>
                </a:cubicBezTo>
                <a:cubicBezTo>
                  <a:pt x="73" y="500"/>
                  <a:pt x="73" y="500"/>
                  <a:pt x="73" y="500"/>
                </a:cubicBezTo>
                <a:cubicBezTo>
                  <a:pt x="44" y="500"/>
                  <a:pt x="29" y="486"/>
                  <a:pt x="29" y="471"/>
                </a:cubicBezTo>
                <a:cubicBezTo>
                  <a:pt x="29" y="73"/>
                  <a:pt x="29" y="73"/>
                  <a:pt x="29" y="73"/>
                </a:cubicBezTo>
                <a:cubicBezTo>
                  <a:pt x="29" y="59"/>
                  <a:pt x="59" y="29"/>
                  <a:pt x="73" y="29"/>
                </a:cubicBezTo>
                <a:cubicBezTo>
                  <a:pt x="294" y="29"/>
                  <a:pt x="294" y="29"/>
                  <a:pt x="294" y="29"/>
                </a:cubicBezTo>
                <a:cubicBezTo>
                  <a:pt x="294" y="0"/>
                  <a:pt x="294" y="0"/>
                  <a:pt x="294" y="0"/>
                </a:cubicBezTo>
                <a:cubicBezTo>
                  <a:pt x="73" y="0"/>
                  <a:pt x="73" y="0"/>
                  <a:pt x="73" y="0"/>
                </a:cubicBezTo>
                <a:cubicBezTo>
                  <a:pt x="29" y="0"/>
                  <a:pt x="0" y="44"/>
                  <a:pt x="0" y="88"/>
                </a:cubicBezTo>
                <a:cubicBezTo>
                  <a:pt x="0" y="471"/>
                  <a:pt x="0" y="471"/>
                  <a:pt x="0" y="471"/>
                </a:cubicBezTo>
                <a:cubicBezTo>
                  <a:pt x="0" y="515"/>
                  <a:pt x="29" y="544"/>
                  <a:pt x="73" y="544"/>
                </a:cubicBezTo>
                <a:cubicBezTo>
                  <a:pt x="456" y="544"/>
                  <a:pt x="456" y="544"/>
                  <a:pt x="456" y="544"/>
                </a:cubicBezTo>
                <a:cubicBezTo>
                  <a:pt x="500" y="544"/>
                  <a:pt x="544" y="515"/>
                  <a:pt x="544" y="471"/>
                </a:cubicBezTo>
                <a:cubicBezTo>
                  <a:pt x="544" y="250"/>
                  <a:pt x="544" y="250"/>
                  <a:pt x="544" y="250"/>
                </a:cubicBezTo>
                <a:cubicBezTo>
                  <a:pt x="500" y="250"/>
                  <a:pt x="500" y="250"/>
                  <a:pt x="500" y="250"/>
                </a:cubicBezTo>
                <a:lnTo>
                  <a:pt x="500" y="47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4" name="Freeform 58">
            <a:extLst>
              <a:ext uri="{FF2B5EF4-FFF2-40B4-BE49-F238E27FC236}">
                <a16:creationId xmlns:a16="http://schemas.microsoft.com/office/drawing/2014/main" id="{EF8D2A62-792C-A94E-9E1C-2945004E19FB}"/>
              </a:ext>
            </a:extLst>
          </p:cNvPr>
          <p:cNvSpPr>
            <a:spLocks noChangeArrowheads="1"/>
          </p:cNvSpPr>
          <p:nvPr userDrawn="1"/>
        </p:nvSpPr>
        <p:spPr bwMode="auto">
          <a:xfrm>
            <a:off x="6037446" y="1795463"/>
            <a:ext cx="242951" cy="236339"/>
          </a:xfrm>
          <a:custGeom>
            <a:avLst/>
            <a:gdLst>
              <a:gd name="T0" fmla="*/ 516 w 561"/>
              <a:gd name="T1" fmla="*/ 250 h 545"/>
              <a:gd name="T2" fmla="*/ 516 w 561"/>
              <a:gd name="T3" fmla="*/ 250 h 545"/>
              <a:gd name="T4" fmla="*/ 516 w 561"/>
              <a:gd name="T5" fmla="*/ 471 h 545"/>
              <a:gd name="T6" fmla="*/ 471 w 561"/>
              <a:gd name="T7" fmla="*/ 500 h 545"/>
              <a:gd name="T8" fmla="*/ 89 w 561"/>
              <a:gd name="T9" fmla="*/ 500 h 545"/>
              <a:gd name="T10" fmla="*/ 44 w 561"/>
              <a:gd name="T11" fmla="*/ 471 h 545"/>
              <a:gd name="T12" fmla="*/ 44 w 561"/>
              <a:gd name="T13" fmla="*/ 73 h 545"/>
              <a:gd name="T14" fmla="*/ 89 w 561"/>
              <a:gd name="T15" fmla="*/ 29 h 545"/>
              <a:gd name="T16" fmla="*/ 295 w 561"/>
              <a:gd name="T17" fmla="*/ 29 h 545"/>
              <a:gd name="T18" fmla="*/ 295 w 561"/>
              <a:gd name="T19" fmla="*/ 0 h 545"/>
              <a:gd name="T20" fmla="*/ 89 w 561"/>
              <a:gd name="T21" fmla="*/ 0 h 545"/>
              <a:gd name="T22" fmla="*/ 0 w 561"/>
              <a:gd name="T23" fmla="*/ 88 h 545"/>
              <a:gd name="T24" fmla="*/ 0 w 561"/>
              <a:gd name="T25" fmla="*/ 471 h 545"/>
              <a:gd name="T26" fmla="*/ 89 w 561"/>
              <a:gd name="T27" fmla="*/ 544 h 545"/>
              <a:gd name="T28" fmla="*/ 471 w 561"/>
              <a:gd name="T29" fmla="*/ 544 h 545"/>
              <a:gd name="T30" fmla="*/ 560 w 561"/>
              <a:gd name="T31" fmla="*/ 471 h 545"/>
              <a:gd name="T32" fmla="*/ 560 w 561"/>
              <a:gd name="T33" fmla="*/ 250 h 545"/>
              <a:gd name="T34" fmla="*/ 516 w 561"/>
              <a:gd name="T35" fmla="*/ 250 h 545"/>
              <a:gd name="T36" fmla="*/ 221 w 561"/>
              <a:gd name="T37" fmla="*/ 206 h 545"/>
              <a:gd name="T38" fmla="*/ 221 w 561"/>
              <a:gd name="T39" fmla="*/ 206 h 545"/>
              <a:gd name="T40" fmla="*/ 206 w 561"/>
              <a:gd name="T41" fmla="*/ 191 h 545"/>
              <a:gd name="T42" fmla="*/ 177 w 561"/>
              <a:gd name="T43" fmla="*/ 206 h 545"/>
              <a:gd name="T44" fmla="*/ 177 w 561"/>
              <a:gd name="T45" fmla="*/ 353 h 545"/>
              <a:gd name="T46" fmla="*/ 206 w 561"/>
              <a:gd name="T47" fmla="*/ 368 h 545"/>
              <a:gd name="T48" fmla="*/ 339 w 561"/>
              <a:gd name="T49" fmla="*/ 368 h 545"/>
              <a:gd name="T50" fmla="*/ 353 w 561"/>
              <a:gd name="T51" fmla="*/ 353 h 545"/>
              <a:gd name="T52" fmla="*/ 339 w 561"/>
              <a:gd name="T53" fmla="*/ 324 h 545"/>
              <a:gd name="T54" fmla="*/ 251 w 561"/>
              <a:gd name="T55" fmla="*/ 324 h 545"/>
              <a:gd name="T56" fmla="*/ 545 w 561"/>
              <a:gd name="T57" fmla="*/ 44 h 545"/>
              <a:gd name="T58" fmla="*/ 545 w 561"/>
              <a:gd name="T59" fmla="*/ 14 h 545"/>
              <a:gd name="T60" fmla="*/ 516 w 561"/>
              <a:gd name="T61" fmla="*/ 14 h 545"/>
              <a:gd name="T62" fmla="*/ 221 w 561"/>
              <a:gd name="T63" fmla="*/ 309 h 545"/>
              <a:gd name="T64" fmla="*/ 221 w 561"/>
              <a:gd name="T65" fmla="*/ 20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1" h="545">
                <a:moveTo>
                  <a:pt x="516" y="250"/>
                </a:moveTo>
                <a:lnTo>
                  <a:pt x="516" y="250"/>
                </a:lnTo>
                <a:cubicBezTo>
                  <a:pt x="516" y="471"/>
                  <a:pt x="516" y="471"/>
                  <a:pt x="516" y="471"/>
                </a:cubicBezTo>
                <a:cubicBezTo>
                  <a:pt x="516" y="486"/>
                  <a:pt x="501" y="500"/>
                  <a:pt x="471" y="500"/>
                </a:cubicBezTo>
                <a:cubicBezTo>
                  <a:pt x="89" y="500"/>
                  <a:pt x="89" y="500"/>
                  <a:pt x="89" y="500"/>
                </a:cubicBezTo>
                <a:cubicBezTo>
                  <a:pt x="59" y="500"/>
                  <a:pt x="44" y="486"/>
                  <a:pt x="44" y="471"/>
                </a:cubicBezTo>
                <a:cubicBezTo>
                  <a:pt x="44" y="73"/>
                  <a:pt x="44" y="73"/>
                  <a:pt x="44" y="73"/>
                </a:cubicBezTo>
                <a:cubicBezTo>
                  <a:pt x="44" y="59"/>
                  <a:pt x="59" y="29"/>
                  <a:pt x="89" y="29"/>
                </a:cubicBezTo>
                <a:cubicBezTo>
                  <a:pt x="295" y="29"/>
                  <a:pt x="295" y="29"/>
                  <a:pt x="295" y="29"/>
                </a:cubicBezTo>
                <a:cubicBezTo>
                  <a:pt x="295" y="0"/>
                  <a:pt x="295" y="0"/>
                  <a:pt x="295" y="0"/>
                </a:cubicBezTo>
                <a:cubicBezTo>
                  <a:pt x="89" y="0"/>
                  <a:pt x="89" y="0"/>
                  <a:pt x="89" y="0"/>
                </a:cubicBezTo>
                <a:cubicBezTo>
                  <a:pt x="44" y="0"/>
                  <a:pt x="0" y="44"/>
                  <a:pt x="0" y="88"/>
                </a:cubicBezTo>
                <a:cubicBezTo>
                  <a:pt x="0" y="471"/>
                  <a:pt x="0" y="471"/>
                  <a:pt x="0" y="471"/>
                </a:cubicBezTo>
                <a:cubicBezTo>
                  <a:pt x="0" y="515"/>
                  <a:pt x="44" y="544"/>
                  <a:pt x="89" y="544"/>
                </a:cubicBezTo>
                <a:cubicBezTo>
                  <a:pt x="471" y="544"/>
                  <a:pt x="471" y="544"/>
                  <a:pt x="471" y="544"/>
                </a:cubicBezTo>
                <a:cubicBezTo>
                  <a:pt x="516" y="544"/>
                  <a:pt x="560" y="515"/>
                  <a:pt x="560" y="471"/>
                </a:cubicBezTo>
                <a:cubicBezTo>
                  <a:pt x="560" y="250"/>
                  <a:pt x="560" y="250"/>
                  <a:pt x="560" y="250"/>
                </a:cubicBezTo>
                <a:lnTo>
                  <a:pt x="516" y="250"/>
                </a:lnTo>
                <a:close/>
                <a:moveTo>
                  <a:pt x="221" y="206"/>
                </a:moveTo>
                <a:lnTo>
                  <a:pt x="221" y="206"/>
                </a:lnTo>
                <a:lnTo>
                  <a:pt x="206" y="191"/>
                </a:lnTo>
                <a:cubicBezTo>
                  <a:pt x="192" y="191"/>
                  <a:pt x="177" y="206"/>
                  <a:pt x="177" y="206"/>
                </a:cubicBezTo>
                <a:cubicBezTo>
                  <a:pt x="177" y="353"/>
                  <a:pt x="177" y="353"/>
                  <a:pt x="177" y="353"/>
                </a:cubicBezTo>
                <a:cubicBezTo>
                  <a:pt x="177" y="353"/>
                  <a:pt x="192" y="368"/>
                  <a:pt x="206" y="368"/>
                </a:cubicBezTo>
                <a:cubicBezTo>
                  <a:pt x="339" y="368"/>
                  <a:pt x="339" y="368"/>
                  <a:pt x="339" y="368"/>
                </a:cubicBezTo>
                <a:cubicBezTo>
                  <a:pt x="353" y="368"/>
                  <a:pt x="353" y="353"/>
                  <a:pt x="353" y="353"/>
                </a:cubicBezTo>
                <a:cubicBezTo>
                  <a:pt x="353" y="339"/>
                  <a:pt x="353" y="324"/>
                  <a:pt x="339" y="324"/>
                </a:cubicBezTo>
                <a:cubicBezTo>
                  <a:pt x="251" y="324"/>
                  <a:pt x="251" y="324"/>
                  <a:pt x="251" y="324"/>
                </a:cubicBezTo>
                <a:cubicBezTo>
                  <a:pt x="545" y="44"/>
                  <a:pt x="545" y="44"/>
                  <a:pt x="545" y="44"/>
                </a:cubicBezTo>
                <a:cubicBezTo>
                  <a:pt x="545" y="29"/>
                  <a:pt x="545" y="14"/>
                  <a:pt x="545" y="14"/>
                </a:cubicBezTo>
                <a:cubicBezTo>
                  <a:pt x="530" y="0"/>
                  <a:pt x="516" y="0"/>
                  <a:pt x="516" y="14"/>
                </a:cubicBezTo>
                <a:cubicBezTo>
                  <a:pt x="221" y="309"/>
                  <a:pt x="221" y="309"/>
                  <a:pt x="221" y="309"/>
                </a:cubicBezTo>
                <a:lnTo>
                  <a:pt x="221" y="20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5" name="Freeform 59">
            <a:extLst>
              <a:ext uri="{FF2B5EF4-FFF2-40B4-BE49-F238E27FC236}">
                <a16:creationId xmlns:a16="http://schemas.microsoft.com/office/drawing/2014/main" id="{73ABD19E-0CED-6540-97D4-FBA6798EB7C7}"/>
              </a:ext>
            </a:extLst>
          </p:cNvPr>
          <p:cNvSpPr>
            <a:spLocks noChangeArrowheads="1"/>
          </p:cNvSpPr>
          <p:nvPr userDrawn="1"/>
        </p:nvSpPr>
        <p:spPr bwMode="auto">
          <a:xfrm>
            <a:off x="5580127" y="1776413"/>
            <a:ext cx="274510" cy="274439"/>
          </a:xfrm>
          <a:custGeom>
            <a:avLst/>
            <a:gdLst>
              <a:gd name="T0" fmla="*/ 442 w 634"/>
              <a:gd name="T1" fmla="*/ 544 h 634"/>
              <a:gd name="T2" fmla="*/ 442 w 634"/>
              <a:gd name="T3" fmla="*/ 544 h 634"/>
              <a:gd name="T4" fmla="*/ 398 w 634"/>
              <a:gd name="T5" fmla="*/ 588 h 634"/>
              <a:gd name="T6" fmla="*/ 89 w 634"/>
              <a:gd name="T7" fmla="*/ 588 h 634"/>
              <a:gd name="T8" fmla="*/ 44 w 634"/>
              <a:gd name="T9" fmla="*/ 544 h 634"/>
              <a:gd name="T10" fmla="*/ 44 w 634"/>
              <a:gd name="T11" fmla="*/ 235 h 634"/>
              <a:gd name="T12" fmla="*/ 89 w 634"/>
              <a:gd name="T13" fmla="*/ 191 h 634"/>
              <a:gd name="T14" fmla="*/ 118 w 634"/>
              <a:gd name="T15" fmla="*/ 191 h 634"/>
              <a:gd name="T16" fmla="*/ 118 w 634"/>
              <a:gd name="T17" fmla="*/ 162 h 634"/>
              <a:gd name="T18" fmla="*/ 89 w 634"/>
              <a:gd name="T19" fmla="*/ 162 h 634"/>
              <a:gd name="T20" fmla="*/ 0 w 634"/>
              <a:gd name="T21" fmla="*/ 235 h 634"/>
              <a:gd name="T22" fmla="*/ 0 w 634"/>
              <a:gd name="T23" fmla="*/ 544 h 634"/>
              <a:gd name="T24" fmla="*/ 89 w 634"/>
              <a:gd name="T25" fmla="*/ 633 h 634"/>
              <a:gd name="T26" fmla="*/ 398 w 634"/>
              <a:gd name="T27" fmla="*/ 633 h 634"/>
              <a:gd name="T28" fmla="*/ 471 w 634"/>
              <a:gd name="T29" fmla="*/ 544 h 634"/>
              <a:gd name="T30" fmla="*/ 471 w 634"/>
              <a:gd name="T31" fmla="*/ 515 h 634"/>
              <a:gd name="T32" fmla="*/ 442 w 634"/>
              <a:gd name="T33" fmla="*/ 515 h 634"/>
              <a:gd name="T34" fmla="*/ 442 w 634"/>
              <a:gd name="T35" fmla="*/ 544 h 634"/>
              <a:gd name="T36" fmla="*/ 560 w 634"/>
              <a:gd name="T37" fmla="*/ 0 h 634"/>
              <a:gd name="T38" fmla="*/ 560 w 634"/>
              <a:gd name="T39" fmla="*/ 0 h 634"/>
              <a:gd name="T40" fmla="*/ 236 w 634"/>
              <a:gd name="T41" fmla="*/ 0 h 634"/>
              <a:gd name="T42" fmla="*/ 162 w 634"/>
              <a:gd name="T43" fmla="*/ 73 h 634"/>
              <a:gd name="T44" fmla="*/ 162 w 634"/>
              <a:gd name="T45" fmla="*/ 397 h 634"/>
              <a:gd name="T46" fmla="*/ 236 w 634"/>
              <a:gd name="T47" fmla="*/ 471 h 634"/>
              <a:gd name="T48" fmla="*/ 560 w 634"/>
              <a:gd name="T49" fmla="*/ 471 h 634"/>
              <a:gd name="T50" fmla="*/ 633 w 634"/>
              <a:gd name="T51" fmla="*/ 397 h 634"/>
              <a:gd name="T52" fmla="*/ 633 w 634"/>
              <a:gd name="T53" fmla="*/ 73 h 634"/>
              <a:gd name="T54" fmla="*/ 560 w 634"/>
              <a:gd name="T55" fmla="*/ 0 h 634"/>
              <a:gd name="T56" fmla="*/ 589 w 634"/>
              <a:gd name="T57" fmla="*/ 397 h 634"/>
              <a:gd name="T58" fmla="*/ 589 w 634"/>
              <a:gd name="T59" fmla="*/ 397 h 634"/>
              <a:gd name="T60" fmla="*/ 560 w 634"/>
              <a:gd name="T61" fmla="*/ 426 h 634"/>
              <a:gd name="T62" fmla="*/ 236 w 634"/>
              <a:gd name="T63" fmla="*/ 426 h 634"/>
              <a:gd name="T64" fmla="*/ 207 w 634"/>
              <a:gd name="T65" fmla="*/ 397 h 634"/>
              <a:gd name="T66" fmla="*/ 207 w 634"/>
              <a:gd name="T67" fmla="*/ 73 h 634"/>
              <a:gd name="T68" fmla="*/ 236 w 634"/>
              <a:gd name="T69" fmla="*/ 44 h 634"/>
              <a:gd name="T70" fmla="*/ 560 w 634"/>
              <a:gd name="T71" fmla="*/ 44 h 634"/>
              <a:gd name="T72" fmla="*/ 589 w 634"/>
              <a:gd name="T73" fmla="*/ 73 h 634"/>
              <a:gd name="T74" fmla="*/ 589 w 634"/>
              <a:gd name="T75" fmla="*/ 39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634">
                <a:moveTo>
                  <a:pt x="442" y="544"/>
                </a:moveTo>
                <a:lnTo>
                  <a:pt x="442" y="544"/>
                </a:lnTo>
                <a:cubicBezTo>
                  <a:pt x="442" y="574"/>
                  <a:pt x="412" y="588"/>
                  <a:pt x="398" y="588"/>
                </a:cubicBezTo>
                <a:cubicBezTo>
                  <a:pt x="89" y="588"/>
                  <a:pt x="89" y="588"/>
                  <a:pt x="89" y="588"/>
                </a:cubicBezTo>
                <a:cubicBezTo>
                  <a:pt x="59" y="588"/>
                  <a:pt x="44" y="574"/>
                  <a:pt x="44" y="544"/>
                </a:cubicBezTo>
                <a:cubicBezTo>
                  <a:pt x="44" y="235"/>
                  <a:pt x="44" y="235"/>
                  <a:pt x="44" y="235"/>
                </a:cubicBezTo>
                <a:cubicBezTo>
                  <a:pt x="44" y="221"/>
                  <a:pt x="59" y="191"/>
                  <a:pt x="89" y="191"/>
                </a:cubicBezTo>
                <a:cubicBezTo>
                  <a:pt x="118" y="191"/>
                  <a:pt x="118" y="191"/>
                  <a:pt x="118" y="191"/>
                </a:cubicBezTo>
                <a:cubicBezTo>
                  <a:pt x="118" y="162"/>
                  <a:pt x="118" y="162"/>
                  <a:pt x="118" y="162"/>
                </a:cubicBezTo>
                <a:cubicBezTo>
                  <a:pt x="89" y="162"/>
                  <a:pt x="89" y="162"/>
                  <a:pt x="89" y="162"/>
                </a:cubicBezTo>
                <a:cubicBezTo>
                  <a:pt x="44" y="162"/>
                  <a:pt x="0" y="191"/>
                  <a:pt x="0" y="235"/>
                </a:cubicBezTo>
                <a:cubicBezTo>
                  <a:pt x="0" y="544"/>
                  <a:pt x="0" y="544"/>
                  <a:pt x="0" y="544"/>
                </a:cubicBezTo>
                <a:cubicBezTo>
                  <a:pt x="0" y="588"/>
                  <a:pt x="44" y="633"/>
                  <a:pt x="89" y="633"/>
                </a:cubicBezTo>
                <a:cubicBezTo>
                  <a:pt x="398" y="633"/>
                  <a:pt x="398" y="633"/>
                  <a:pt x="398" y="633"/>
                </a:cubicBezTo>
                <a:cubicBezTo>
                  <a:pt x="442" y="633"/>
                  <a:pt x="471" y="588"/>
                  <a:pt x="471" y="544"/>
                </a:cubicBezTo>
                <a:cubicBezTo>
                  <a:pt x="471" y="515"/>
                  <a:pt x="471" y="515"/>
                  <a:pt x="471" y="515"/>
                </a:cubicBezTo>
                <a:cubicBezTo>
                  <a:pt x="442" y="515"/>
                  <a:pt x="442" y="515"/>
                  <a:pt x="442" y="515"/>
                </a:cubicBezTo>
                <a:lnTo>
                  <a:pt x="442" y="544"/>
                </a:lnTo>
                <a:close/>
                <a:moveTo>
                  <a:pt x="560" y="0"/>
                </a:moveTo>
                <a:lnTo>
                  <a:pt x="560" y="0"/>
                </a:lnTo>
                <a:cubicBezTo>
                  <a:pt x="236" y="0"/>
                  <a:pt x="236" y="0"/>
                  <a:pt x="236" y="0"/>
                </a:cubicBezTo>
                <a:cubicBezTo>
                  <a:pt x="192" y="0"/>
                  <a:pt x="162" y="29"/>
                  <a:pt x="162" y="73"/>
                </a:cubicBezTo>
                <a:cubicBezTo>
                  <a:pt x="162" y="397"/>
                  <a:pt x="162" y="397"/>
                  <a:pt x="162" y="397"/>
                </a:cubicBezTo>
                <a:cubicBezTo>
                  <a:pt x="162" y="441"/>
                  <a:pt x="192" y="471"/>
                  <a:pt x="236" y="471"/>
                </a:cubicBezTo>
                <a:cubicBezTo>
                  <a:pt x="560" y="471"/>
                  <a:pt x="560" y="471"/>
                  <a:pt x="560" y="471"/>
                </a:cubicBezTo>
                <a:cubicBezTo>
                  <a:pt x="604" y="471"/>
                  <a:pt x="633" y="441"/>
                  <a:pt x="633" y="397"/>
                </a:cubicBezTo>
                <a:cubicBezTo>
                  <a:pt x="633" y="73"/>
                  <a:pt x="633" y="73"/>
                  <a:pt x="633" y="73"/>
                </a:cubicBezTo>
                <a:cubicBezTo>
                  <a:pt x="633" y="29"/>
                  <a:pt x="604" y="0"/>
                  <a:pt x="560" y="0"/>
                </a:cubicBezTo>
                <a:close/>
                <a:moveTo>
                  <a:pt x="589" y="397"/>
                </a:moveTo>
                <a:lnTo>
                  <a:pt x="589" y="397"/>
                </a:lnTo>
                <a:cubicBezTo>
                  <a:pt x="589" y="412"/>
                  <a:pt x="574" y="426"/>
                  <a:pt x="560" y="426"/>
                </a:cubicBezTo>
                <a:cubicBezTo>
                  <a:pt x="236" y="426"/>
                  <a:pt x="236" y="426"/>
                  <a:pt x="236" y="426"/>
                </a:cubicBezTo>
                <a:cubicBezTo>
                  <a:pt x="221" y="426"/>
                  <a:pt x="207" y="412"/>
                  <a:pt x="207" y="397"/>
                </a:cubicBezTo>
                <a:cubicBezTo>
                  <a:pt x="207" y="73"/>
                  <a:pt x="207" y="73"/>
                  <a:pt x="207" y="73"/>
                </a:cubicBezTo>
                <a:cubicBezTo>
                  <a:pt x="207" y="58"/>
                  <a:pt x="221" y="44"/>
                  <a:pt x="236" y="44"/>
                </a:cubicBezTo>
                <a:cubicBezTo>
                  <a:pt x="560" y="44"/>
                  <a:pt x="560" y="44"/>
                  <a:pt x="560" y="44"/>
                </a:cubicBezTo>
                <a:cubicBezTo>
                  <a:pt x="574" y="44"/>
                  <a:pt x="589" y="58"/>
                  <a:pt x="589" y="73"/>
                </a:cubicBezTo>
                <a:lnTo>
                  <a:pt x="589" y="39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6" name="Freeform 60">
            <a:extLst>
              <a:ext uri="{FF2B5EF4-FFF2-40B4-BE49-F238E27FC236}">
                <a16:creationId xmlns:a16="http://schemas.microsoft.com/office/drawing/2014/main" id="{B345E774-F547-2840-833B-C46ED58C33A5}"/>
              </a:ext>
            </a:extLst>
          </p:cNvPr>
          <p:cNvSpPr>
            <a:spLocks noChangeArrowheads="1"/>
          </p:cNvSpPr>
          <p:nvPr userDrawn="1"/>
        </p:nvSpPr>
        <p:spPr bwMode="auto">
          <a:xfrm>
            <a:off x="5141863" y="1795463"/>
            <a:ext cx="274510" cy="236339"/>
          </a:xfrm>
          <a:custGeom>
            <a:avLst/>
            <a:gdLst>
              <a:gd name="T0" fmla="*/ 73 w 634"/>
              <a:gd name="T1" fmla="*/ 191 h 545"/>
              <a:gd name="T2" fmla="*/ 73 w 634"/>
              <a:gd name="T3" fmla="*/ 353 h 545"/>
              <a:gd name="T4" fmla="*/ 73 w 634"/>
              <a:gd name="T5" fmla="*/ 191 h 545"/>
              <a:gd name="T6" fmla="*/ 73 w 634"/>
              <a:gd name="T7" fmla="*/ 309 h 545"/>
              <a:gd name="T8" fmla="*/ 73 w 634"/>
              <a:gd name="T9" fmla="*/ 235 h 545"/>
              <a:gd name="T10" fmla="*/ 73 w 634"/>
              <a:gd name="T11" fmla="*/ 309 h 545"/>
              <a:gd name="T12" fmla="*/ 544 w 634"/>
              <a:gd name="T13" fmla="*/ 147 h 545"/>
              <a:gd name="T14" fmla="*/ 544 w 634"/>
              <a:gd name="T15" fmla="*/ 0 h 545"/>
              <a:gd name="T16" fmla="*/ 544 w 634"/>
              <a:gd name="T17" fmla="*/ 147 h 545"/>
              <a:gd name="T18" fmla="*/ 544 w 634"/>
              <a:gd name="T19" fmla="*/ 29 h 545"/>
              <a:gd name="T20" fmla="*/ 544 w 634"/>
              <a:gd name="T21" fmla="*/ 118 h 545"/>
              <a:gd name="T22" fmla="*/ 544 w 634"/>
              <a:gd name="T23" fmla="*/ 29 h 545"/>
              <a:gd name="T24" fmla="*/ 73 w 634"/>
              <a:gd name="T25" fmla="*/ 382 h 545"/>
              <a:gd name="T26" fmla="*/ 73 w 634"/>
              <a:gd name="T27" fmla="*/ 544 h 545"/>
              <a:gd name="T28" fmla="*/ 73 w 634"/>
              <a:gd name="T29" fmla="*/ 382 h 545"/>
              <a:gd name="T30" fmla="*/ 73 w 634"/>
              <a:gd name="T31" fmla="*/ 500 h 545"/>
              <a:gd name="T32" fmla="*/ 73 w 634"/>
              <a:gd name="T33" fmla="*/ 427 h 545"/>
              <a:gd name="T34" fmla="*/ 73 w 634"/>
              <a:gd name="T35" fmla="*/ 500 h 545"/>
              <a:gd name="T36" fmla="*/ 544 w 634"/>
              <a:gd name="T37" fmla="*/ 382 h 545"/>
              <a:gd name="T38" fmla="*/ 544 w 634"/>
              <a:gd name="T39" fmla="*/ 544 h 545"/>
              <a:gd name="T40" fmla="*/ 544 w 634"/>
              <a:gd name="T41" fmla="*/ 382 h 545"/>
              <a:gd name="T42" fmla="*/ 544 w 634"/>
              <a:gd name="T43" fmla="*/ 500 h 545"/>
              <a:gd name="T44" fmla="*/ 544 w 634"/>
              <a:gd name="T45" fmla="*/ 427 h 545"/>
              <a:gd name="T46" fmla="*/ 544 w 634"/>
              <a:gd name="T47" fmla="*/ 500 h 545"/>
              <a:gd name="T48" fmla="*/ 73 w 634"/>
              <a:gd name="T49" fmla="*/ 0 h 545"/>
              <a:gd name="T50" fmla="*/ 73 w 634"/>
              <a:gd name="T51" fmla="*/ 147 h 545"/>
              <a:gd name="T52" fmla="*/ 73 w 634"/>
              <a:gd name="T53" fmla="*/ 0 h 545"/>
              <a:gd name="T54" fmla="*/ 73 w 634"/>
              <a:gd name="T55" fmla="*/ 118 h 545"/>
              <a:gd name="T56" fmla="*/ 73 w 634"/>
              <a:gd name="T57" fmla="*/ 29 h 545"/>
              <a:gd name="T58" fmla="*/ 73 w 634"/>
              <a:gd name="T59" fmla="*/ 118 h 545"/>
              <a:gd name="T60" fmla="*/ 544 w 634"/>
              <a:gd name="T61" fmla="*/ 191 h 545"/>
              <a:gd name="T62" fmla="*/ 544 w 634"/>
              <a:gd name="T63" fmla="*/ 353 h 545"/>
              <a:gd name="T64" fmla="*/ 544 w 634"/>
              <a:gd name="T65" fmla="*/ 191 h 545"/>
              <a:gd name="T66" fmla="*/ 544 w 634"/>
              <a:gd name="T67" fmla="*/ 309 h 545"/>
              <a:gd name="T68" fmla="*/ 544 w 634"/>
              <a:gd name="T69" fmla="*/ 235 h 545"/>
              <a:gd name="T70" fmla="*/ 544 w 634"/>
              <a:gd name="T71" fmla="*/ 309 h 545"/>
              <a:gd name="T72" fmla="*/ 309 w 634"/>
              <a:gd name="T73" fmla="*/ 0 h 545"/>
              <a:gd name="T74" fmla="*/ 309 w 634"/>
              <a:gd name="T75" fmla="*/ 147 h 545"/>
              <a:gd name="T76" fmla="*/ 309 w 634"/>
              <a:gd name="T77" fmla="*/ 0 h 545"/>
              <a:gd name="T78" fmla="*/ 309 w 634"/>
              <a:gd name="T79" fmla="*/ 118 h 545"/>
              <a:gd name="T80" fmla="*/ 309 w 634"/>
              <a:gd name="T81" fmla="*/ 29 h 545"/>
              <a:gd name="T82" fmla="*/ 309 w 634"/>
              <a:gd name="T83" fmla="*/ 118 h 545"/>
              <a:gd name="T84" fmla="*/ 309 w 634"/>
              <a:gd name="T85" fmla="*/ 382 h 545"/>
              <a:gd name="T86" fmla="*/ 309 w 634"/>
              <a:gd name="T87" fmla="*/ 544 h 545"/>
              <a:gd name="T88" fmla="*/ 309 w 634"/>
              <a:gd name="T89" fmla="*/ 382 h 545"/>
              <a:gd name="T90" fmla="*/ 309 w 634"/>
              <a:gd name="T91" fmla="*/ 500 h 545"/>
              <a:gd name="T92" fmla="*/ 309 w 634"/>
              <a:gd name="T93" fmla="*/ 427 h 545"/>
              <a:gd name="T94" fmla="*/ 309 w 634"/>
              <a:gd name="T95" fmla="*/ 500 h 545"/>
              <a:gd name="T96" fmla="*/ 309 w 634"/>
              <a:gd name="T97" fmla="*/ 191 h 545"/>
              <a:gd name="T98" fmla="*/ 309 w 634"/>
              <a:gd name="T99" fmla="*/ 353 h 545"/>
              <a:gd name="T100" fmla="*/ 309 w 634"/>
              <a:gd name="T101" fmla="*/ 191 h 545"/>
              <a:gd name="T102" fmla="*/ 309 w 634"/>
              <a:gd name="T103" fmla="*/ 309 h 545"/>
              <a:gd name="T104" fmla="*/ 309 w 634"/>
              <a:gd name="T105" fmla="*/ 235 h 545"/>
              <a:gd name="T106" fmla="*/ 309 w 634"/>
              <a:gd name="T107" fmla="*/ 30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4" h="545">
                <a:moveTo>
                  <a:pt x="73" y="191"/>
                </a:moveTo>
                <a:lnTo>
                  <a:pt x="73" y="191"/>
                </a:lnTo>
                <a:cubicBezTo>
                  <a:pt x="29" y="191"/>
                  <a:pt x="0" y="221"/>
                  <a:pt x="0" y="265"/>
                </a:cubicBezTo>
                <a:cubicBezTo>
                  <a:pt x="0" y="309"/>
                  <a:pt x="29" y="353"/>
                  <a:pt x="73" y="353"/>
                </a:cubicBezTo>
                <a:cubicBezTo>
                  <a:pt x="117" y="353"/>
                  <a:pt x="162" y="309"/>
                  <a:pt x="162" y="265"/>
                </a:cubicBezTo>
                <a:cubicBezTo>
                  <a:pt x="162" y="221"/>
                  <a:pt x="117" y="191"/>
                  <a:pt x="73" y="191"/>
                </a:cubicBezTo>
                <a:close/>
                <a:moveTo>
                  <a:pt x="73" y="309"/>
                </a:moveTo>
                <a:lnTo>
                  <a:pt x="73" y="309"/>
                </a:lnTo>
                <a:cubicBezTo>
                  <a:pt x="58" y="309"/>
                  <a:pt x="44" y="294"/>
                  <a:pt x="44" y="265"/>
                </a:cubicBezTo>
                <a:cubicBezTo>
                  <a:pt x="44" y="250"/>
                  <a:pt x="58" y="235"/>
                  <a:pt x="73" y="235"/>
                </a:cubicBezTo>
                <a:cubicBezTo>
                  <a:pt x="103" y="235"/>
                  <a:pt x="117" y="250"/>
                  <a:pt x="117" y="265"/>
                </a:cubicBezTo>
                <a:cubicBezTo>
                  <a:pt x="117" y="294"/>
                  <a:pt x="103" y="309"/>
                  <a:pt x="73" y="309"/>
                </a:cubicBezTo>
                <a:close/>
                <a:moveTo>
                  <a:pt x="544" y="147"/>
                </a:moveTo>
                <a:lnTo>
                  <a:pt x="544" y="147"/>
                </a:lnTo>
                <a:cubicBezTo>
                  <a:pt x="588" y="147"/>
                  <a:pt x="633" y="118"/>
                  <a:pt x="633" y="73"/>
                </a:cubicBezTo>
                <a:cubicBezTo>
                  <a:pt x="633" y="29"/>
                  <a:pt x="588" y="0"/>
                  <a:pt x="544" y="0"/>
                </a:cubicBezTo>
                <a:cubicBezTo>
                  <a:pt x="500" y="0"/>
                  <a:pt x="471" y="29"/>
                  <a:pt x="471" y="73"/>
                </a:cubicBezTo>
                <a:cubicBezTo>
                  <a:pt x="471" y="118"/>
                  <a:pt x="500" y="147"/>
                  <a:pt x="544" y="147"/>
                </a:cubicBezTo>
                <a:close/>
                <a:moveTo>
                  <a:pt x="544" y="29"/>
                </a:moveTo>
                <a:lnTo>
                  <a:pt x="544" y="29"/>
                </a:lnTo>
                <a:cubicBezTo>
                  <a:pt x="574" y="29"/>
                  <a:pt x="588" y="59"/>
                  <a:pt x="588" y="73"/>
                </a:cubicBezTo>
                <a:cubicBezTo>
                  <a:pt x="588" y="88"/>
                  <a:pt x="574" y="118"/>
                  <a:pt x="544" y="118"/>
                </a:cubicBezTo>
                <a:cubicBezTo>
                  <a:pt x="530" y="118"/>
                  <a:pt x="515" y="88"/>
                  <a:pt x="515" y="73"/>
                </a:cubicBezTo>
                <a:cubicBezTo>
                  <a:pt x="515" y="59"/>
                  <a:pt x="530" y="29"/>
                  <a:pt x="544" y="29"/>
                </a:cubicBezTo>
                <a:close/>
                <a:moveTo>
                  <a:pt x="73" y="382"/>
                </a:moveTo>
                <a:lnTo>
                  <a:pt x="73" y="382"/>
                </a:lnTo>
                <a:cubicBezTo>
                  <a:pt x="29" y="382"/>
                  <a:pt x="0" y="427"/>
                  <a:pt x="0" y="471"/>
                </a:cubicBezTo>
                <a:cubicBezTo>
                  <a:pt x="0" y="515"/>
                  <a:pt x="29" y="544"/>
                  <a:pt x="73" y="544"/>
                </a:cubicBezTo>
                <a:cubicBezTo>
                  <a:pt x="117" y="544"/>
                  <a:pt x="162" y="515"/>
                  <a:pt x="162" y="471"/>
                </a:cubicBezTo>
                <a:cubicBezTo>
                  <a:pt x="162" y="427"/>
                  <a:pt x="117" y="382"/>
                  <a:pt x="73" y="382"/>
                </a:cubicBezTo>
                <a:close/>
                <a:moveTo>
                  <a:pt x="73" y="500"/>
                </a:moveTo>
                <a:lnTo>
                  <a:pt x="73" y="500"/>
                </a:lnTo>
                <a:cubicBezTo>
                  <a:pt x="58" y="500"/>
                  <a:pt x="44" y="486"/>
                  <a:pt x="44" y="471"/>
                </a:cubicBezTo>
                <a:cubicBezTo>
                  <a:pt x="44" y="441"/>
                  <a:pt x="58" y="427"/>
                  <a:pt x="73" y="427"/>
                </a:cubicBezTo>
                <a:cubicBezTo>
                  <a:pt x="103" y="427"/>
                  <a:pt x="117" y="441"/>
                  <a:pt x="117" y="471"/>
                </a:cubicBezTo>
                <a:cubicBezTo>
                  <a:pt x="117" y="486"/>
                  <a:pt x="103" y="500"/>
                  <a:pt x="73" y="500"/>
                </a:cubicBezTo>
                <a:close/>
                <a:moveTo>
                  <a:pt x="544" y="382"/>
                </a:moveTo>
                <a:lnTo>
                  <a:pt x="544" y="382"/>
                </a:lnTo>
                <a:cubicBezTo>
                  <a:pt x="500" y="382"/>
                  <a:pt x="471" y="427"/>
                  <a:pt x="471" y="471"/>
                </a:cubicBezTo>
                <a:cubicBezTo>
                  <a:pt x="471" y="515"/>
                  <a:pt x="500" y="544"/>
                  <a:pt x="544" y="544"/>
                </a:cubicBezTo>
                <a:cubicBezTo>
                  <a:pt x="588" y="544"/>
                  <a:pt x="633" y="515"/>
                  <a:pt x="633" y="471"/>
                </a:cubicBezTo>
                <a:cubicBezTo>
                  <a:pt x="633" y="427"/>
                  <a:pt x="588" y="382"/>
                  <a:pt x="544" y="382"/>
                </a:cubicBezTo>
                <a:close/>
                <a:moveTo>
                  <a:pt x="544" y="500"/>
                </a:moveTo>
                <a:lnTo>
                  <a:pt x="544" y="500"/>
                </a:lnTo>
                <a:cubicBezTo>
                  <a:pt x="530" y="500"/>
                  <a:pt x="515" y="486"/>
                  <a:pt x="515" y="471"/>
                </a:cubicBezTo>
                <a:cubicBezTo>
                  <a:pt x="515" y="441"/>
                  <a:pt x="530" y="427"/>
                  <a:pt x="544" y="427"/>
                </a:cubicBezTo>
                <a:cubicBezTo>
                  <a:pt x="574" y="427"/>
                  <a:pt x="588" y="441"/>
                  <a:pt x="588" y="471"/>
                </a:cubicBezTo>
                <a:cubicBezTo>
                  <a:pt x="588" y="486"/>
                  <a:pt x="574" y="500"/>
                  <a:pt x="544" y="500"/>
                </a:cubicBezTo>
                <a:close/>
                <a:moveTo>
                  <a:pt x="73" y="0"/>
                </a:moveTo>
                <a:lnTo>
                  <a:pt x="73" y="0"/>
                </a:lnTo>
                <a:cubicBezTo>
                  <a:pt x="29" y="0"/>
                  <a:pt x="0" y="29"/>
                  <a:pt x="0" y="73"/>
                </a:cubicBezTo>
                <a:cubicBezTo>
                  <a:pt x="0" y="118"/>
                  <a:pt x="29" y="147"/>
                  <a:pt x="73" y="147"/>
                </a:cubicBezTo>
                <a:cubicBezTo>
                  <a:pt x="117" y="147"/>
                  <a:pt x="162" y="118"/>
                  <a:pt x="162" y="73"/>
                </a:cubicBezTo>
                <a:cubicBezTo>
                  <a:pt x="162" y="29"/>
                  <a:pt x="117" y="0"/>
                  <a:pt x="73" y="0"/>
                </a:cubicBezTo>
                <a:close/>
                <a:moveTo>
                  <a:pt x="73" y="118"/>
                </a:moveTo>
                <a:lnTo>
                  <a:pt x="73" y="118"/>
                </a:lnTo>
                <a:cubicBezTo>
                  <a:pt x="58" y="118"/>
                  <a:pt x="44" y="88"/>
                  <a:pt x="44" y="73"/>
                </a:cubicBezTo>
                <a:cubicBezTo>
                  <a:pt x="44" y="59"/>
                  <a:pt x="58" y="29"/>
                  <a:pt x="73" y="29"/>
                </a:cubicBezTo>
                <a:cubicBezTo>
                  <a:pt x="103" y="29"/>
                  <a:pt x="117" y="59"/>
                  <a:pt x="117" y="73"/>
                </a:cubicBezTo>
                <a:cubicBezTo>
                  <a:pt x="117" y="88"/>
                  <a:pt x="103" y="118"/>
                  <a:pt x="73" y="118"/>
                </a:cubicBezTo>
                <a:close/>
                <a:moveTo>
                  <a:pt x="544" y="191"/>
                </a:moveTo>
                <a:lnTo>
                  <a:pt x="544" y="191"/>
                </a:lnTo>
                <a:cubicBezTo>
                  <a:pt x="500" y="191"/>
                  <a:pt x="471" y="221"/>
                  <a:pt x="471" y="265"/>
                </a:cubicBezTo>
                <a:cubicBezTo>
                  <a:pt x="471" y="309"/>
                  <a:pt x="500" y="353"/>
                  <a:pt x="544" y="353"/>
                </a:cubicBezTo>
                <a:cubicBezTo>
                  <a:pt x="588" y="353"/>
                  <a:pt x="633" y="309"/>
                  <a:pt x="633" y="265"/>
                </a:cubicBezTo>
                <a:cubicBezTo>
                  <a:pt x="633" y="221"/>
                  <a:pt x="588" y="191"/>
                  <a:pt x="544" y="191"/>
                </a:cubicBezTo>
                <a:close/>
                <a:moveTo>
                  <a:pt x="544" y="309"/>
                </a:moveTo>
                <a:lnTo>
                  <a:pt x="544" y="309"/>
                </a:lnTo>
                <a:cubicBezTo>
                  <a:pt x="530" y="309"/>
                  <a:pt x="515" y="294"/>
                  <a:pt x="515" y="265"/>
                </a:cubicBezTo>
                <a:cubicBezTo>
                  <a:pt x="515" y="250"/>
                  <a:pt x="530" y="235"/>
                  <a:pt x="544" y="235"/>
                </a:cubicBezTo>
                <a:cubicBezTo>
                  <a:pt x="574" y="235"/>
                  <a:pt x="588" y="250"/>
                  <a:pt x="588" y="265"/>
                </a:cubicBezTo>
                <a:cubicBezTo>
                  <a:pt x="588" y="294"/>
                  <a:pt x="574" y="309"/>
                  <a:pt x="544" y="309"/>
                </a:cubicBezTo>
                <a:close/>
                <a:moveTo>
                  <a:pt x="309" y="0"/>
                </a:moveTo>
                <a:lnTo>
                  <a:pt x="309" y="0"/>
                </a:lnTo>
                <a:cubicBezTo>
                  <a:pt x="265" y="0"/>
                  <a:pt x="235" y="29"/>
                  <a:pt x="235" y="73"/>
                </a:cubicBezTo>
                <a:cubicBezTo>
                  <a:pt x="235" y="118"/>
                  <a:pt x="265" y="147"/>
                  <a:pt x="309" y="147"/>
                </a:cubicBezTo>
                <a:cubicBezTo>
                  <a:pt x="353" y="147"/>
                  <a:pt x="397" y="118"/>
                  <a:pt x="397" y="73"/>
                </a:cubicBezTo>
                <a:cubicBezTo>
                  <a:pt x="397" y="29"/>
                  <a:pt x="353" y="0"/>
                  <a:pt x="309" y="0"/>
                </a:cubicBezTo>
                <a:close/>
                <a:moveTo>
                  <a:pt x="309" y="118"/>
                </a:moveTo>
                <a:lnTo>
                  <a:pt x="309" y="118"/>
                </a:lnTo>
                <a:cubicBezTo>
                  <a:pt x="294" y="118"/>
                  <a:pt x="279" y="88"/>
                  <a:pt x="279" y="73"/>
                </a:cubicBezTo>
                <a:cubicBezTo>
                  <a:pt x="279" y="59"/>
                  <a:pt x="294" y="29"/>
                  <a:pt x="309" y="29"/>
                </a:cubicBezTo>
                <a:cubicBezTo>
                  <a:pt x="338" y="29"/>
                  <a:pt x="353" y="59"/>
                  <a:pt x="353" y="73"/>
                </a:cubicBezTo>
                <a:cubicBezTo>
                  <a:pt x="353" y="88"/>
                  <a:pt x="338" y="118"/>
                  <a:pt x="309" y="118"/>
                </a:cubicBezTo>
                <a:close/>
                <a:moveTo>
                  <a:pt x="309" y="382"/>
                </a:moveTo>
                <a:lnTo>
                  <a:pt x="309" y="382"/>
                </a:lnTo>
                <a:cubicBezTo>
                  <a:pt x="265" y="382"/>
                  <a:pt x="235" y="427"/>
                  <a:pt x="235" y="471"/>
                </a:cubicBezTo>
                <a:cubicBezTo>
                  <a:pt x="235" y="515"/>
                  <a:pt x="265" y="544"/>
                  <a:pt x="309" y="544"/>
                </a:cubicBezTo>
                <a:cubicBezTo>
                  <a:pt x="353" y="544"/>
                  <a:pt x="397" y="515"/>
                  <a:pt x="397" y="471"/>
                </a:cubicBezTo>
                <a:cubicBezTo>
                  <a:pt x="397" y="427"/>
                  <a:pt x="353" y="382"/>
                  <a:pt x="309" y="382"/>
                </a:cubicBezTo>
                <a:close/>
                <a:moveTo>
                  <a:pt x="309" y="500"/>
                </a:moveTo>
                <a:lnTo>
                  <a:pt x="309" y="500"/>
                </a:lnTo>
                <a:cubicBezTo>
                  <a:pt x="294" y="500"/>
                  <a:pt x="279" y="486"/>
                  <a:pt x="279" y="471"/>
                </a:cubicBezTo>
                <a:cubicBezTo>
                  <a:pt x="279" y="441"/>
                  <a:pt x="294" y="427"/>
                  <a:pt x="309" y="427"/>
                </a:cubicBezTo>
                <a:cubicBezTo>
                  <a:pt x="338" y="427"/>
                  <a:pt x="353" y="441"/>
                  <a:pt x="353" y="471"/>
                </a:cubicBezTo>
                <a:cubicBezTo>
                  <a:pt x="353" y="486"/>
                  <a:pt x="338" y="500"/>
                  <a:pt x="309" y="500"/>
                </a:cubicBezTo>
                <a:close/>
                <a:moveTo>
                  <a:pt x="309" y="191"/>
                </a:moveTo>
                <a:lnTo>
                  <a:pt x="309" y="191"/>
                </a:lnTo>
                <a:cubicBezTo>
                  <a:pt x="265" y="191"/>
                  <a:pt x="235" y="221"/>
                  <a:pt x="235" y="265"/>
                </a:cubicBezTo>
                <a:cubicBezTo>
                  <a:pt x="235" y="309"/>
                  <a:pt x="265" y="353"/>
                  <a:pt x="309" y="353"/>
                </a:cubicBezTo>
                <a:cubicBezTo>
                  <a:pt x="353" y="353"/>
                  <a:pt x="397" y="309"/>
                  <a:pt x="397" y="265"/>
                </a:cubicBezTo>
                <a:cubicBezTo>
                  <a:pt x="397" y="221"/>
                  <a:pt x="353" y="191"/>
                  <a:pt x="309" y="191"/>
                </a:cubicBezTo>
                <a:close/>
                <a:moveTo>
                  <a:pt x="309" y="309"/>
                </a:moveTo>
                <a:lnTo>
                  <a:pt x="309" y="309"/>
                </a:lnTo>
                <a:cubicBezTo>
                  <a:pt x="294" y="309"/>
                  <a:pt x="279" y="294"/>
                  <a:pt x="279" y="265"/>
                </a:cubicBezTo>
                <a:cubicBezTo>
                  <a:pt x="279" y="250"/>
                  <a:pt x="294" y="235"/>
                  <a:pt x="309" y="235"/>
                </a:cubicBezTo>
                <a:cubicBezTo>
                  <a:pt x="338" y="235"/>
                  <a:pt x="353" y="250"/>
                  <a:pt x="353" y="265"/>
                </a:cubicBezTo>
                <a:cubicBezTo>
                  <a:pt x="353" y="294"/>
                  <a:pt x="338" y="309"/>
                  <a:pt x="309" y="30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7" name="Freeform 61">
            <a:extLst>
              <a:ext uri="{FF2B5EF4-FFF2-40B4-BE49-F238E27FC236}">
                <a16:creationId xmlns:a16="http://schemas.microsoft.com/office/drawing/2014/main" id="{939281F5-047B-AC4D-BC38-B7A8AF1FBB35}"/>
              </a:ext>
            </a:extLst>
          </p:cNvPr>
          <p:cNvSpPr>
            <a:spLocks noChangeArrowheads="1"/>
          </p:cNvSpPr>
          <p:nvPr userDrawn="1"/>
        </p:nvSpPr>
        <p:spPr bwMode="auto">
          <a:xfrm>
            <a:off x="4713126" y="1795463"/>
            <a:ext cx="242951" cy="236339"/>
          </a:xfrm>
          <a:custGeom>
            <a:avLst/>
            <a:gdLst>
              <a:gd name="T0" fmla="*/ 162 w 561"/>
              <a:gd name="T1" fmla="*/ 309 h 545"/>
              <a:gd name="T2" fmla="*/ 0 w 561"/>
              <a:gd name="T3" fmla="*/ 382 h 545"/>
              <a:gd name="T4" fmla="*/ 89 w 561"/>
              <a:gd name="T5" fmla="*/ 544 h 545"/>
              <a:gd name="T6" fmla="*/ 236 w 561"/>
              <a:gd name="T7" fmla="*/ 471 h 545"/>
              <a:gd name="T8" fmla="*/ 162 w 561"/>
              <a:gd name="T9" fmla="*/ 309 h 545"/>
              <a:gd name="T10" fmla="*/ 206 w 561"/>
              <a:gd name="T11" fmla="*/ 471 h 545"/>
              <a:gd name="T12" fmla="*/ 89 w 561"/>
              <a:gd name="T13" fmla="*/ 500 h 545"/>
              <a:gd name="T14" fmla="*/ 44 w 561"/>
              <a:gd name="T15" fmla="*/ 382 h 545"/>
              <a:gd name="T16" fmla="*/ 162 w 561"/>
              <a:gd name="T17" fmla="*/ 353 h 545"/>
              <a:gd name="T18" fmla="*/ 206 w 561"/>
              <a:gd name="T19" fmla="*/ 471 h 545"/>
              <a:gd name="T20" fmla="*/ 162 w 561"/>
              <a:gd name="T21" fmla="*/ 0 h 545"/>
              <a:gd name="T22" fmla="*/ 0 w 561"/>
              <a:gd name="T23" fmla="*/ 73 h 545"/>
              <a:gd name="T24" fmla="*/ 89 w 561"/>
              <a:gd name="T25" fmla="*/ 235 h 545"/>
              <a:gd name="T26" fmla="*/ 236 w 561"/>
              <a:gd name="T27" fmla="*/ 147 h 545"/>
              <a:gd name="T28" fmla="*/ 162 w 561"/>
              <a:gd name="T29" fmla="*/ 0 h 545"/>
              <a:gd name="T30" fmla="*/ 206 w 561"/>
              <a:gd name="T31" fmla="*/ 147 h 545"/>
              <a:gd name="T32" fmla="*/ 89 w 561"/>
              <a:gd name="T33" fmla="*/ 191 h 545"/>
              <a:gd name="T34" fmla="*/ 44 w 561"/>
              <a:gd name="T35" fmla="*/ 73 h 545"/>
              <a:gd name="T36" fmla="*/ 162 w 561"/>
              <a:gd name="T37" fmla="*/ 29 h 545"/>
              <a:gd name="T38" fmla="*/ 206 w 561"/>
              <a:gd name="T39" fmla="*/ 147 h 545"/>
              <a:gd name="T40" fmla="*/ 471 w 561"/>
              <a:gd name="T41" fmla="*/ 309 h 545"/>
              <a:gd name="T42" fmla="*/ 324 w 561"/>
              <a:gd name="T43" fmla="*/ 382 h 545"/>
              <a:gd name="T44" fmla="*/ 398 w 561"/>
              <a:gd name="T45" fmla="*/ 544 h 545"/>
              <a:gd name="T46" fmla="*/ 560 w 561"/>
              <a:gd name="T47" fmla="*/ 471 h 545"/>
              <a:gd name="T48" fmla="*/ 471 w 561"/>
              <a:gd name="T49" fmla="*/ 309 h 545"/>
              <a:gd name="T50" fmla="*/ 515 w 561"/>
              <a:gd name="T51" fmla="*/ 471 h 545"/>
              <a:gd name="T52" fmla="*/ 398 w 561"/>
              <a:gd name="T53" fmla="*/ 500 h 545"/>
              <a:gd name="T54" fmla="*/ 353 w 561"/>
              <a:gd name="T55" fmla="*/ 382 h 545"/>
              <a:gd name="T56" fmla="*/ 471 w 561"/>
              <a:gd name="T57" fmla="*/ 353 h 545"/>
              <a:gd name="T58" fmla="*/ 515 w 561"/>
              <a:gd name="T59" fmla="*/ 471 h 545"/>
              <a:gd name="T60" fmla="*/ 471 w 561"/>
              <a:gd name="T61" fmla="*/ 0 h 545"/>
              <a:gd name="T62" fmla="*/ 324 w 561"/>
              <a:gd name="T63" fmla="*/ 73 h 545"/>
              <a:gd name="T64" fmla="*/ 398 w 561"/>
              <a:gd name="T65" fmla="*/ 235 h 545"/>
              <a:gd name="T66" fmla="*/ 560 w 561"/>
              <a:gd name="T67" fmla="*/ 147 h 545"/>
              <a:gd name="T68" fmla="*/ 471 w 561"/>
              <a:gd name="T69" fmla="*/ 0 h 545"/>
              <a:gd name="T70" fmla="*/ 515 w 561"/>
              <a:gd name="T71" fmla="*/ 147 h 545"/>
              <a:gd name="T72" fmla="*/ 398 w 561"/>
              <a:gd name="T73" fmla="*/ 191 h 545"/>
              <a:gd name="T74" fmla="*/ 353 w 561"/>
              <a:gd name="T75" fmla="*/ 73 h 545"/>
              <a:gd name="T76" fmla="*/ 471 w 561"/>
              <a:gd name="T77" fmla="*/ 29 h 545"/>
              <a:gd name="T78" fmla="*/ 515 w 561"/>
              <a:gd name="T79" fmla="*/ 14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1" h="545">
                <a:moveTo>
                  <a:pt x="162" y="309"/>
                </a:moveTo>
                <a:lnTo>
                  <a:pt x="162" y="309"/>
                </a:lnTo>
                <a:cubicBezTo>
                  <a:pt x="89" y="309"/>
                  <a:pt x="89" y="309"/>
                  <a:pt x="89" y="309"/>
                </a:cubicBezTo>
                <a:cubicBezTo>
                  <a:pt x="44" y="309"/>
                  <a:pt x="0" y="339"/>
                  <a:pt x="0" y="382"/>
                </a:cubicBezTo>
                <a:cubicBezTo>
                  <a:pt x="0" y="471"/>
                  <a:pt x="0" y="471"/>
                  <a:pt x="0" y="471"/>
                </a:cubicBezTo>
                <a:cubicBezTo>
                  <a:pt x="0" y="515"/>
                  <a:pt x="44" y="544"/>
                  <a:pt x="89" y="544"/>
                </a:cubicBezTo>
                <a:cubicBezTo>
                  <a:pt x="162" y="544"/>
                  <a:pt x="162" y="544"/>
                  <a:pt x="162" y="544"/>
                </a:cubicBezTo>
                <a:cubicBezTo>
                  <a:pt x="206" y="544"/>
                  <a:pt x="236" y="515"/>
                  <a:pt x="236" y="471"/>
                </a:cubicBezTo>
                <a:cubicBezTo>
                  <a:pt x="236" y="382"/>
                  <a:pt x="236" y="382"/>
                  <a:pt x="236" y="382"/>
                </a:cubicBezTo>
                <a:cubicBezTo>
                  <a:pt x="236" y="339"/>
                  <a:pt x="206" y="309"/>
                  <a:pt x="162" y="309"/>
                </a:cubicBezTo>
                <a:close/>
                <a:moveTo>
                  <a:pt x="206" y="471"/>
                </a:moveTo>
                <a:lnTo>
                  <a:pt x="206" y="471"/>
                </a:lnTo>
                <a:cubicBezTo>
                  <a:pt x="206" y="486"/>
                  <a:pt x="177" y="500"/>
                  <a:pt x="162" y="500"/>
                </a:cubicBezTo>
                <a:cubicBezTo>
                  <a:pt x="89" y="500"/>
                  <a:pt x="89" y="500"/>
                  <a:pt x="89" y="500"/>
                </a:cubicBezTo>
                <a:cubicBezTo>
                  <a:pt x="59" y="500"/>
                  <a:pt x="44" y="486"/>
                  <a:pt x="44" y="471"/>
                </a:cubicBezTo>
                <a:cubicBezTo>
                  <a:pt x="44" y="382"/>
                  <a:pt x="44" y="382"/>
                  <a:pt x="44" y="382"/>
                </a:cubicBezTo>
                <a:cubicBezTo>
                  <a:pt x="44" y="368"/>
                  <a:pt x="59" y="353"/>
                  <a:pt x="89" y="353"/>
                </a:cubicBezTo>
                <a:cubicBezTo>
                  <a:pt x="162" y="353"/>
                  <a:pt x="162" y="353"/>
                  <a:pt x="162" y="353"/>
                </a:cubicBezTo>
                <a:cubicBezTo>
                  <a:pt x="177" y="353"/>
                  <a:pt x="206" y="368"/>
                  <a:pt x="206" y="382"/>
                </a:cubicBezTo>
                <a:lnTo>
                  <a:pt x="206" y="471"/>
                </a:lnTo>
                <a:close/>
                <a:moveTo>
                  <a:pt x="162" y="0"/>
                </a:moveTo>
                <a:lnTo>
                  <a:pt x="162" y="0"/>
                </a:lnTo>
                <a:cubicBezTo>
                  <a:pt x="89" y="0"/>
                  <a:pt x="89" y="0"/>
                  <a:pt x="89" y="0"/>
                </a:cubicBezTo>
                <a:cubicBezTo>
                  <a:pt x="44" y="0"/>
                  <a:pt x="0" y="29"/>
                  <a:pt x="0" y="73"/>
                </a:cubicBezTo>
                <a:cubicBezTo>
                  <a:pt x="0" y="147"/>
                  <a:pt x="0" y="147"/>
                  <a:pt x="0" y="147"/>
                </a:cubicBezTo>
                <a:cubicBezTo>
                  <a:pt x="0" y="191"/>
                  <a:pt x="44" y="235"/>
                  <a:pt x="89" y="235"/>
                </a:cubicBezTo>
                <a:cubicBezTo>
                  <a:pt x="162" y="235"/>
                  <a:pt x="162" y="235"/>
                  <a:pt x="162" y="235"/>
                </a:cubicBezTo>
                <a:cubicBezTo>
                  <a:pt x="206" y="235"/>
                  <a:pt x="236" y="191"/>
                  <a:pt x="236" y="147"/>
                </a:cubicBezTo>
                <a:cubicBezTo>
                  <a:pt x="236" y="73"/>
                  <a:pt x="236" y="73"/>
                  <a:pt x="236" y="73"/>
                </a:cubicBezTo>
                <a:cubicBezTo>
                  <a:pt x="236" y="29"/>
                  <a:pt x="206" y="0"/>
                  <a:pt x="162" y="0"/>
                </a:cubicBezTo>
                <a:close/>
                <a:moveTo>
                  <a:pt x="206" y="147"/>
                </a:moveTo>
                <a:lnTo>
                  <a:pt x="206" y="147"/>
                </a:lnTo>
                <a:cubicBezTo>
                  <a:pt x="206" y="177"/>
                  <a:pt x="177" y="191"/>
                  <a:pt x="162" y="191"/>
                </a:cubicBezTo>
                <a:cubicBezTo>
                  <a:pt x="89" y="191"/>
                  <a:pt x="89" y="191"/>
                  <a:pt x="89" y="191"/>
                </a:cubicBezTo>
                <a:cubicBezTo>
                  <a:pt x="59" y="191"/>
                  <a:pt x="44" y="177"/>
                  <a:pt x="44" y="147"/>
                </a:cubicBezTo>
                <a:cubicBezTo>
                  <a:pt x="44" y="73"/>
                  <a:pt x="44" y="73"/>
                  <a:pt x="44" y="73"/>
                </a:cubicBezTo>
                <a:cubicBezTo>
                  <a:pt x="44" y="59"/>
                  <a:pt x="59" y="29"/>
                  <a:pt x="89" y="29"/>
                </a:cubicBezTo>
                <a:cubicBezTo>
                  <a:pt x="162" y="29"/>
                  <a:pt x="162" y="29"/>
                  <a:pt x="162" y="29"/>
                </a:cubicBezTo>
                <a:cubicBezTo>
                  <a:pt x="177" y="29"/>
                  <a:pt x="206" y="59"/>
                  <a:pt x="206" y="73"/>
                </a:cubicBezTo>
                <a:lnTo>
                  <a:pt x="206" y="147"/>
                </a:lnTo>
                <a:close/>
                <a:moveTo>
                  <a:pt x="471" y="309"/>
                </a:moveTo>
                <a:lnTo>
                  <a:pt x="471" y="309"/>
                </a:lnTo>
                <a:cubicBezTo>
                  <a:pt x="398" y="309"/>
                  <a:pt x="398" y="309"/>
                  <a:pt x="398" y="309"/>
                </a:cubicBezTo>
                <a:cubicBezTo>
                  <a:pt x="353" y="309"/>
                  <a:pt x="324" y="339"/>
                  <a:pt x="324" y="382"/>
                </a:cubicBezTo>
                <a:cubicBezTo>
                  <a:pt x="324" y="471"/>
                  <a:pt x="324" y="471"/>
                  <a:pt x="324" y="471"/>
                </a:cubicBezTo>
                <a:cubicBezTo>
                  <a:pt x="324" y="515"/>
                  <a:pt x="353" y="544"/>
                  <a:pt x="398" y="544"/>
                </a:cubicBezTo>
                <a:cubicBezTo>
                  <a:pt x="471" y="544"/>
                  <a:pt x="471" y="544"/>
                  <a:pt x="471" y="544"/>
                </a:cubicBezTo>
                <a:cubicBezTo>
                  <a:pt x="515" y="544"/>
                  <a:pt x="560" y="515"/>
                  <a:pt x="560" y="471"/>
                </a:cubicBezTo>
                <a:cubicBezTo>
                  <a:pt x="560" y="382"/>
                  <a:pt x="560" y="382"/>
                  <a:pt x="560" y="382"/>
                </a:cubicBezTo>
                <a:cubicBezTo>
                  <a:pt x="560" y="339"/>
                  <a:pt x="515" y="309"/>
                  <a:pt x="471" y="309"/>
                </a:cubicBezTo>
                <a:close/>
                <a:moveTo>
                  <a:pt x="515" y="471"/>
                </a:moveTo>
                <a:lnTo>
                  <a:pt x="515" y="471"/>
                </a:lnTo>
                <a:cubicBezTo>
                  <a:pt x="515" y="486"/>
                  <a:pt x="501" y="500"/>
                  <a:pt x="471" y="500"/>
                </a:cubicBezTo>
                <a:cubicBezTo>
                  <a:pt x="398" y="500"/>
                  <a:pt x="398" y="500"/>
                  <a:pt x="398" y="500"/>
                </a:cubicBezTo>
                <a:cubicBezTo>
                  <a:pt x="383" y="500"/>
                  <a:pt x="353" y="486"/>
                  <a:pt x="353" y="471"/>
                </a:cubicBezTo>
                <a:cubicBezTo>
                  <a:pt x="353" y="382"/>
                  <a:pt x="353" y="382"/>
                  <a:pt x="353" y="382"/>
                </a:cubicBezTo>
                <a:cubicBezTo>
                  <a:pt x="353" y="368"/>
                  <a:pt x="383" y="353"/>
                  <a:pt x="398" y="353"/>
                </a:cubicBezTo>
                <a:cubicBezTo>
                  <a:pt x="471" y="353"/>
                  <a:pt x="471" y="353"/>
                  <a:pt x="471" y="353"/>
                </a:cubicBezTo>
                <a:cubicBezTo>
                  <a:pt x="501" y="353"/>
                  <a:pt x="515" y="368"/>
                  <a:pt x="515" y="382"/>
                </a:cubicBezTo>
                <a:lnTo>
                  <a:pt x="515" y="471"/>
                </a:lnTo>
                <a:close/>
                <a:moveTo>
                  <a:pt x="471" y="0"/>
                </a:moveTo>
                <a:lnTo>
                  <a:pt x="471" y="0"/>
                </a:lnTo>
                <a:cubicBezTo>
                  <a:pt x="398" y="0"/>
                  <a:pt x="398" y="0"/>
                  <a:pt x="398" y="0"/>
                </a:cubicBezTo>
                <a:cubicBezTo>
                  <a:pt x="353" y="0"/>
                  <a:pt x="324" y="29"/>
                  <a:pt x="324" y="73"/>
                </a:cubicBezTo>
                <a:cubicBezTo>
                  <a:pt x="324" y="147"/>
                  <a:pt x="324" y="147"/>
                  <a:pt x="324" y="147"/>
                </a:cubicBezTo>
                <a:cubicBezTo>
                  <a:pt x="324" y="191"/>
                  <a:pt x="353" y="235"/>
                  <a:pt x="398" y="235"/>
                </a:cubicBezTo>
                <a:cubicBezTo>
                  <a:pt x="471" y="235"/>
                  <a:pt x="471" y="235"/>
                  <a:pt x="471" y="235"/>
                </a:cubicBezTo>
                <a:cubicBezTo>
                  <a:pt x="515" y="235"/>
                  <a:pt x="560" y="191"/>
                  <a:pt x="560" y="147"/>
                </a:cubicBezTo>
                <a:cubicBezTo>
                  <a:pt x="560" y="73"/>
                  <a:pt x="560" y="73"/>
                  <a:pt x="560" y="73"/>
                </a:cubicBezTo>
                <a:cubicBezTo>
                  <a:pt x="560" y="29"/>
                  <a:pt x="515" y="0"/>
                  <a:pt x="471" y="0"/>
                </a:cubicBezTo>
                <a:close/>
                <a:moveTo>
                  <a:pt x="515" y="147"/>
                </a:moveTo>
                <a:lnTo>
                  <a:pt x="515" y="147"/>
                </a:lnTo>
                <a:cubicBezTo>
                  <a:pt x="515" y="177"/>
                  <a:pt x="501" y="191"/>
                  <a:pt x="471" y="191"/>
                </a:cubicBezTo>
                <a:cubicBezTo>
                  <a:pt x="398" y="191"/>
                  <a:pt x="398" y="191"/>
                  <a:pt x="398" y="191"/>
                </a:cubicBezTo>
                <a:cubicBezTo>
                  <a:pt x="383" y="191"/>
                  <a:pt x="353" y="177"/>
                  <a:pt x="353" y="147"/>
                </a:cubicBezTo>
                <a:cubicBezTo>
                  <a:pt x="353" y="73"/>
                  <a:pt x="353" y="73"/>
                  <a:pt x="353" y="73"/>
                </a:cubicBezTo>
                <a:cubicBezTo>
                  <a:pt x="353" y="59"/>
                  <a:pt x="383" y="29"/>
                  <a:pt x="398" y="29"/>
                </a:cubicBezTo>
                <a:cubicBezTo>
                  <a:pt x="471" y="29"/>
                  <a:pt x="471" y="29"/>
                  <a:pt x="471" y="29"/>
                </a:cubicBezTo>
                <a:cubicBezTo>
                  <a:pt x="501" y="29"/>
                  <a:pt x="515" y="59"/>
                  <a:pt x="515" y="73"/>
                </a:cubicBezTo>
                <a:lnTo>
                  <a:pt x="515" y="14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8" name="Freeform 62">
            <a:extLst>
              <a:ext uri="{FF2B5EF4-FFF2-40B4-BE49-F238E27FC236}">
                <a16:creationId xmlns:a16="http://schemas.microsoft.com/office/drawing/2014/main" id="{8100E2B5-68AF-8447-990B-6889CB6E46F1}"/>
              </a:ext>
            </a:extLst>
          </p:cNvPr>
          <p:cNvSpPr>
            <a:spLocks noChangeArrowheads="1"/>
          </p:cNvSpPr>
          <p:nvPr userDrawn="1"/>
        </p:nvSpPr>
        <p:spPr bwMode="auto">
          <a:xfrm>
            <a:off x="8681917" y="1336477"/>
            <a:ext cx="255456" cy="268486"/>
          </a:xfrm>
          <a:custGeom>
            <a:avLst/>
            <a:gdLst>
              <a:gd name="T0" fmla="*/ 294 w 589"/>
              <a:gd name="T1" fmla="*/ 0 h 619"/>
              <a:gd name="T2" fmla="*/ 294 w 589"/>
              <a:gd name="T3" fmla="*/ 0 h 619"/>
              <a:gd name="T4" fmla="*/ 0 w 589"/>
              <a:gd name="T5" fmla="*/ 339 h 619"/>
              <a:gd name="T6" fmla="*/ 29 w 589"/>
              <a:gd name="T7" fmla="*/ 368 h 619"/>
              <a:gd name="T8" fmla="*/ 103 w 589"/>
              <a:gd name="T9" fmla="*/ 294 h 619"/>
              <a:gd name="T10" fmla="*/ 103 w 589"/>
              <a:gd name="T11" fmla="*/ 545 h 619"/>
              <a:gd name="T12" fmla="*/ 176 w 589"/>
              <a:gd name="T13" fmla="*/ 618 h 619"/>
              <a:gd name="T14" fmla="*/ 412 w 589"/>
              <a:gd name="T15" fmla="*/ 618 h 619"/>
              <a:gd name="T16" fmla="*/ 485 w 589"/>
              <a:gd name="T17" fmla="*/ 545 h 619"/>
              <a:gd name="T18" fmla="*/ 485 w 589"/>
              <a:gd name="T19" fmla="*/ 294 h 619"/>
              <a:gd name="T20" fmla="*/ 559 w 589"/>
              <a:gd name="T21" fmla="*/ 368 h 619"/>
              <a:gd name="T22" fmla="*/ 588 w 589"/>
              <a:gd name="T23" fmla="*/ 339 h 619"/>
              <a:gd name="T24" fmla="*/ 294 w 589"/>
              <a:gd name="T25" fmla="*/ 0 h 619"/>
              <a:gd name="T26" fmla="*/ 456 w 589"/>
              <a:gd name="T27" fmla="*/ 545 h 619"/>
              <a:gd name="T28" fmla="*/ 456 w 589"/>
              <a:gd name="T29" fmla="*/ 545 h 619"/>
              <a:gd name="T30" fmla="*/ 412 w 589"/>
              <a:gd name="T31" fmla="*/ 589 h 619"/>
              <a:gd name="T32" fmla="*/ 176 w 589"/>
              <a:gd name="T33" fmla="*/ 589 h 619"/>
              <a:gd name="T34" fmla="*/ 132 w 589"/>
              <a:gd name="T35" fmla="*/ 545 h 619"/>
              <a:gd name="T36" fmla="*/ 132 w 589"/>
              <a:gd name="T37" fmla="*/ 235 h 619"/>
              <a:gd name="T38" fmla="*/ 294 w 589"/>
              <a:gd name="T39" fmla="*/ 59 h 619"/>
              <a:gd name="T40" fmla="*/ 456 w 589"/>
              <a:gd name="T41" fmla="*/ 235 h 619"/>
              <a:gd name="T42" fmla="*/ 456 w 589"/>
              <a:gd name="T43" fmla="*/ 5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619">
                <a:moveTo>
                  <a:pt x="294" y="0"/>
                </a:moveTo>
                <a:lnTo>
                  <a:pt x="294" y="0"/>
                </a:lnTo>
                <a:cubicBezTo>
                  <a:pt x="0" y="339"/>
                  <a:pt x="0" y="339"/>
                  <a:pt x="0" y="339"/>
                </a:cubicBezTo>
                <a:cubicBezTo>
                  <a:pt x="29" y="368"/>
                  <a:pt x="29" y="368"/>
                  <a:pt x="29" y="368"/>
                </a:cubicBezTo>
                <a:cubicBezTo>
                  <a:pt x="103" y="294"/>
                  <a:pt x="103" y="294"/>
                  <a:pt x="103" y="294"/>
                </a:cubicBezTo>
                <a:cubicBezTo>
                  <a:pt x="103" y="545"/>
                  <a:pt x="103" y="545"/>
                  <a:pt x="103" y="545"/>
                </a:cubicBezTo>
                <a:cubicBezTo>
                  <a:pt x="103" y="589"/>
                  <a:pt x="132" y="618"/>
                  <a:pt x="176" y="618"/>
                </a:cubicBezTo>
                <a:cubicBezTo>
                  <a:pt x="412" y="618"/>
                  <a:pt x="412" y="618"/>
                  <a:pt x="412" y="618"/>
                </a:cubicBezTo>
                <a:cubicBezTo>
                  <a:pt x="456" y="618"/>
                  <a:pt x="485" y="589"/>
                  <a:pt x="485" y="545"/>
                </a:cubicBezTo>
                <a:cubicBezTo>
                  <a:pt x="485" y="294"/>
                  <a:pt x="485" y="294"/>
                  <a:pt x="485" y="294"/>
                </a:cubicBezTo>
                <a:cubicBezTo>
                  <a:pt x="559" y="368"/>
                  <a:pt x="559" y="368"/>
                  <a:pt x="559" y="368"/>
                </a:cubicBezTo>
                <a:cubicBezTo>
                  <a:pt x="588" y="339"/>
                  <a:pt x="588" y="339"/>
                  <a:pt x="588" y="339"/>
                </a:cubicBezTo>
                <a:lnTo>
                  <a:pt x="294" y="0"/>
                </a:lnTo>
                <a:close/>
                <a:moveTo>
                  <a:pt x="456" y="545"/>
                </a:moveTo>
                <a:lnTo>
                  <a:pt x="456" y="545"/>
                </a:lnTo>
                <a:cubicBezTo>
                  <a:pt x="456" y="559"/>
                  <a:pt x="426" y="589"/>
                  <a:pt x="412" y="589"/>
                </a:cubicBezTo>
                <a:cubicBezTo>
                  <a:pt x="176" y="589"/>
                  <a:pt x="176" y="589"/>
                  <a:pt x="176" y="589"/>
                </a:cubicBezTo>
                <a:cubicBezTo>
                  <a:pt x="162" y="589"/>
                  <a:pt x="132" y="559"/>
                  <a:pt x="132" y="545"/>
                </a:cubicBezTo>
                <a:cubicBezTo>
                  <a:pt x="132" y="235"/>
                  <a:pt x="132" y="235"/>
                  <a:pt x="132" y="235"/>
                </a:cubicBezTo>
                <a:cubicBezTo>
                  <a:pt x="294" y="59"/>
                  <a:pt x="294" y="59"/>
                  <a:pt x="294" y="59"/>
                </a:cubicBezTo>
                <a:cubicBezTo>
                  <a:pt x="456" y="235"/>
                  <a:pt x="456" y="235"/>
                  <a:pt x="456" y="235"/>
                </a:cubicBezTo>
                <a:lnTo>
                  <a:pt x="456" y="54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9" name="Freeform 63">
            <a:extLst>
              <a:ext uri="{FF2B5EF4-FFF2-40B4-BE49-F238E27FC236}">
                <a16:creationId xmlns:a16="http://schemas.microsoft.com/office/drawing/2014/main" id="{73BBFCF2-22C8-484B-8DD5-C404B128963A}"/>
              </a:ext>
            </a:extLst>
          </p:cNvPr>
          <p:cNvSpPr>
            <a:spLocks noChangeArrowheads="1"/>
          </p:cNvSpPr>
          <p:nvPr userDrawn="1"/>
        </p:nvSpPr>
        <p:spPr bwMode="auto">
          <a:xfrm>
            <a:off x="8229362" y="1336477"/>
            <a:ext cx="275106" cy="268486"/>
          </a:xfrm>
          <a:custGeom>
            <a:avLst/>
            <a:gdLst>
              <a:gd name="T0" fmla="*/ 0 w 634"/>
              <a:gd name="T1" fmla="*/ 73 h 619"/>
              <a:gd name="T2" fmla="*/ 0 w 634"/>
              <a:gd name="T3" fmla="*/ 73 h 619"/>
              <a:gd name="T4" fmla="*/ 0 w 634"/>
              <a:gd name="T5" fmla="*/ 235 h 619"/>
              <a:gd name="T6" fmla="*/ 45 w 634"/>
              <a:gd name="T7" fmla="*/ 235 h 619"/>
              <a:gd name="T8" fmla="*/ 45 w 634"/>
              <a:gd name="T9" fmla="*/ 73 h 619"/>
              <a:gd name="T10" fmla="*/ 89 w 634"/>
              <a:gd name="T11" fmla="*/ 29 h 619"/>
              <a:gd name="T12" fmla="*/ 236 w 634"/>
              <a:gd name="T13" fmla="*/ 29 h 619"/>
              <a:gd name="T14" fmla="*/ 236 w 634"/>
              <a:gd name="T15" fmla="*/ 0 h 619"/>
              <a:gd name="T16" fmla="*/ 89 w 634"/>
              <a:gd name="T17" fmla="*/ 0 h 619"/>
              <a:gd name="T18" fmla="*/ 0 w 634"/>
              <a:gd name="T19" fmla="*/ 73 h 619"/>
              <a:gd name="T20" fmla="*/ 45 w 634"/>
              <a:gd name="T21" fmla="*/ 545 h 619"/>
              <a:gd name="T22" fmla="*/ 45 w 634"/>
              <a:gd name="T23" fmla="*/ 545 h 619"/>
              <a:gd name="T24" fmla="*/ 45 w 634"/>
              <a:gd name="T25" fmla="*/ 382 h 619"/>
              <a:gd name="T26" fmla="*/ 0 w 634"/>
              <a:gd name="T27" fmla="*/ 382 h 619"/>
              <a:gd name="T28" fmla="*/ 0 w 634"/>
              <a:gd name="T29" fmla="*/ 545 h 619"/>
              <a:gd name="T30" fmla="*/ 89 w 634"/>
              <a:gd name="T31" fmla="*/ 618 h 619"/>
              <a:gd name="T32" fmla="*/ 236 w 634"/>
              <a:gd name="T33" fmla="*/ 618 h 619"/>
              <a:gd name="T34" fmla="*/ 236 w 634"/>
              <a:gd name="T35" fmla="*/ 589 h 619"/>
              <a:gd name="T36" fmla="*/ 89 w 634"/>
              <a:gd name="T37" fmla="*/ 589 h 619"/>
              <a:gd name="T38" fmla="*/ 45 w 634"/>
              <a:gd name="T39" fmla="*/ 545 h 619"/>
              <a:gd name="T40" fmla="*/ 589 w 634"/>
              <a:gd name="T41" fmla="*/ 545 h 619"/>
              <a:gd name="T42" fmla="*/ 589 w 634"/>
              <a:gd name="T43" fmla="*/ 545 h 619"/>
              <a:gd name="T44" fmla="*/ 560 w 634"/>
              <a:gd name="T45" fmla="*/ 589 h 619"/>
              <a:gd name="T46" fmla="*/ 398 w 634"/>
              <a:gd name="T47" fmla="*/ 589 h 619"/>
              <a:gd name="T48" fmla="*/ 398 w 634"/>
              <a:gd name="T49" fmla="*/ 618 h 619"/>
              <a:gd name="T50" fmla="*/ 560 w 634"/>
              <a:gd name="T51" fmla="*/ 618 h 619"/>
              <a:gd name="T52" fmla="*/ 633 w 634"/>
              <a:gd name="T53" fmla="*/ 545 h 619"/>
              <a:gd name="T54" fmla="*/ 633 w 634"/>
              <a:gd name="T55" fmla="*/ 382 h 619"/>
              <a:gd name="T56" fmla="*/ 589 w 634"/>
              <a:gd name="T57" fmla="*/ 382 h 619"/>
              <a:gd name="T58" fmla="*/ 589 w 634"/>
              <a:gd name="T59" fmla="*/ 545 h 619"/>
              <a:gd name="T60" fmla="*/ 560 w 634"/>
              <a:gd name="T61" fmla="*/ 0 h 619"/>
              <a:gd name="T62" fmla="*/ 560 w 634"/>
              <a:gd name="T63" fmla="*/ 0 h 619"/>
              <a:gd name="T64" fmla="*/ 398 w 634"/>
              <a:gd name="T65" fmla="*/ 0 h 619"/>
              <a:gd name="T66" fmla="*/ 398 w 634"/>
              <a:gd name="T67" fmla="*/ 29 h 619"/>
              <a:gd name="T68" fmla="*/ 560 w 634"/>
              <a:gd name="T69" fmla="*/ 29 h 619"/>
              <a:gd name="T70" fmla="*/ 589 w 634"/>
              <a:gd name="T71" fmla="*/ 73 h 619"/>
              <a:gd name="T72" fmla="*/ 589 w 634"/>
              <a:gd name="T73" fmla="*/ 235 h 619"/>
              <a:gd name="T74" fmla="*/ 633 w 634"/>
              <a:gd name="T75" fmla="*/ 235 h 619"/>
              <a:gd name="T76" fmla="*/ 633 w 634"/>
              <a:gd name="T77" fmla="*/ 73 h 619"/>
              <a:gd name="T78" fmla="*/ 560 w 634"/>
              <a:gd name="T79"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19">
                <a:moveTo>
                  <a:pt x="0" y="73"/>
                </a:moveTo>
                <a:lnTo>
                  <a:pt x="0" y="73"/>
                </a:lnTo>
                <a:cubicBezTo>
                  <a:pt x="0" y="235"/>
                  <a:pt x="0" y="235"/>
                  <a:pt x="0" y="235"/>
                </a:cubicBezTo>
                <a:cubicBezTo>
                  <a:pt x="45" y="235"/>
                  <a:pt x="45" y="235"/>
                  <a:pt x="45" y="235"/>
                </a:cubicBezTo>
                <a:cubicBezTo>
                  <a:pt x="45" y="73"/>
                  <a:pt x="45" y="73"/>
                  <a:pt x="45" y="73"/>
                </a:cubicBezTo>
                <a:cubicBezTo>
                  <a:pt x="45" y="59"/>
                  <a:pt x="59" y="29"/>
                  <a:pt x="89" y="29"/>
                </a:cubicBezTo>
                <a:cubicBezTo>
                  <a:pt x="236" y="29"/>
                  <a:pt x="236" y="29"/>
                  <a:pt x="236" y="29"/>
                </a:cubicBezTo>
                <a:cubicBezTo>
                  <a:pt x="236" y="0"/>
                  <a:pt x="236" y="0"/>
                  <a:pt x="236" y="0"/>
                </a:cubicBezTo>
                <a:cubicBezTo>
                  <a:pt x="89" y="0"/>
                  <a:pt x="89" y="0"/>
                  <a:pt x="89" y="0"/>
                </a:cubicBezTo>
                <a:cubicBezTo>
                  <a:pt x="45" y="0"/>
                  <a:pt x="0" y="29"/>
                  <a:pt x="0" y="73"/>
                </a:cubicBezTo>
                <a:close/>
                <a:moveTo>
                  <a:pt x="45" y="545"/>
                </a:moveTo>
                <a:lnTo>
                  <a:pt x="45" y="545"/>
                </a:lnTo>
                <a:cubicBezTo>
                  <a:pt x="45" y="382"/>
                  <a:pt x="45" y="382"/>
                  <a:pt x="45" y="382"/>
                </a:cubicBezTo>
                <a:cubicBezTo>
                  <a:pt x="0" y="382"/>
                  <a:pt x="0" y="382"/>
                  <a:pt x="0" y="382"/>
                </a:cubicBezTo>
                <a:cubicBezTo>
                  <a:pt x="0" y="545"/>
                  <a:pt x="0" y="545"/>
                  <a:pt x="0" y="545"/>
                </a:cubicBezTo>
                <a:cubicBezTo>
                  <a:pt x="0" y="589"/>
                  <a:pt x="45" y="618"/>
                  <a:pt x="89" y="618"/>
                </a:cubicBezTo>
                <a:cubicBezTo>
                  <a:pt x="236" y="618"/>
                  <a:pt x="236" y="618"/>
                  <a:pt x="236" y="618"/>
                </a:cubicBezTo>
                <a:cubicBezTo>
                  <a:pt x="236" y="589"/>
                  <a:pt x="236" y="589"/>
                  <a:pt x="236" y="589"/>
                </a:cubicBezTo>
                <a:cubicBezTo>
                  <a:pt x="89" y="589"/>
                  <a:pt x="89" y="589"/>
                  <a:pt x="89" y="589"/>
                </a:cubicBezTo>
                <a:cubicBezTo>
                  <a:pt x="59" y="589"/>
                  <a:pt x="45" y="559"/>
                  <a:pt x="45" y="545"/>
                </a:cubicBezTo>
                <a:close/>
                <a:moveTo>
                  <a:pt x="589" y="545"/>
                </a:moveTo>
                <a:lnTo>
                  <a:pt x="589" y="545"/>
                </a:lnTo>
                <a:cubicBezTo>
                  <a:pt x="589" y="559"/>
                  <a:pt x="575" y="589"/>
                  <a:pt x="560" y="589"/>
                </a:cubicBezTo>
                <a:cubicBezTo>
                  <a:pt x="398" y="589"/>
                  <a:pt x="398" y="589"/>
                  <a:pt x="398" y="589"/>
                </a:cubicBezTo>
                <a:cubicBezTo>
                  <a:pt x="398" y="618"/>
                  <a:pt x="398" y="618"/>
                  <a:pt x="398" y="618"/>
                </a:cubicBezTo>
                <a:cubicBezTo>
                  <a:pt x="560" y="618"/>
                  <a:pt x="560" y="618"/>
                  <a:pt x="560" y="618"/>
                </a:cubicBezTo>
                <a:cubicBezTo>
                  <a:pt x="604" y="618"/>
                  <a:pt x="633" y="589"/>
                  <a:pt x="633" y="545"/>
                </a:cubicBezTo>
                <a:cubicBezTo>
                  <a:pt x="633" y="382"/>
                  <a:pt x="633" y="382"/>
                  <a:pt x="633" y="382"/>
                </a:cubicBezTo>
                <a:cubicBezTo>
                  <a:pt x="589" y="382"/>
                  <a:pt x="589" y="382"/>
                  <a:pt x="589" y="382"/>
                </a:cubicBezTo>
                <a:lnTo>
                  <a:pt x="589" y="545"/>
                </a:lnTo>
                <a:close/>
                <a:moveTo>
                  <a:pt x="560" y="0"/>
                </a:moveTo>
                <a:lnTo>
                  <a:pt x="560" y="0"/>
                </a:lnTo>
                <a:cubicBezTo>
                  <a:pt x="398" y="0"/>
                  <a:pt x="398" y="0"/>
                  <a:pt x="398" y="0"/>
                </a:cubicBezTo>
                <a:cubicBezTo>
                  <a:pt x="398" y="29"/>
                  <a:pt x="398" y="29"/>
                  <a:pt x="398" y="29"/>
                </a:cubicBezTo>
                <a:cubicBezTo>
                  <a:pt x="560" y="29"/>
                  <a:pt x="560" y="29"/>
                  <a:pt x="560" y="29"/>
                </a:cubicBezTo>
                <a:cubicBezTo>
                  <a:pt x="575" y="29"/>
                  <a:pt x="589" y="59"/>
                  <a:pt x="589" y="73"/>
                </a:cubicBezTo>
                <a:cubicBezTo>
                  <a:pt x="589" y="235"/>
                  <a:pt x="589" y="235"/>
                  <a:pt x="589" y="235"/>
                </a:cubicBezTo>
                <a:cubicBezTo>
                  <a:pt x="633" y="235"/>
                  <a:pt x="633" y="235"/>
                  <a:pt x="633" y="235"/>
                </a:cubicBezTo>
                <a:cubicBezTo>
                  <a:pt x="633" y="73"/>
                  <a:pt x="633" y="73"/>
                  <a:pt x="633" y="73"/>
                </a:cubicBezTo>
                <a:cubicBezTo>
                  <a:pt x="633" y="29"/>
                  <a:pt x="604" y="0"/>
                  <a:pt x="560" y="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0" name="Freeform 64">
            <a:extLst>
              <a:ext uri="{FF2B5EF4-FFF2-40B4-BE49-F238E27FC236}">
                <a16:creationId xmlns:a16="http://schemas.microsoft.com/office/drawing/2014/main" id="{FCD977FB-0403-F740-A724-A9ACAED2C1EB}"/>
              </a:ext>
            </a:extLst>
          </p:cNvPr>
          <p:cNvSpPr>
            <a:spLocks noChangeArrowheads="1"/>
          </p:cNvSpPr>
          <p:nvPr userDrawn="1"/>
        </p:nvSpPr>
        <p:spPr bwMode="auto">
          <a:xfrm>
            <a:off x="7796457" y="1343025"/>
            <a:ext cx="255455" cy="255389"/>
          </a:xfrm>
          <a:custGeom>
            <a:avLst/>
            <a:gdLst>
              <a:gd name="T0" fmla="*/ 295 w 590"/>
              <a:gd name="T1" fmla="*/ 0 h 589"/>
              <a:gd name="T2" fmla="*/ 295 w 590"/>
              <a:gd name="T3" fmla="*/ 0 h 589"/>
              <a:gd name="T4" fmla="*/ 0 w 590"/>
              <a:gd name="T5" fmla="*/ 294 h 589"/>
              <a:gd name="T6" fmla="*/ 295 w 590"/>
              <a:gd name="T7" fmla="*/ 588 h 589"/>
              <a:gd name="T8" fmla="*/ 589 w 590"/>
              <a:gd name="T9" fmla="*/ 294 h 589"/>
              <a:gd name="T10" fmla="*/ 295 w 590"/>
              <a:gd name="T11" fmla="*/ 0 h 589"/>
              <a:gd name="T12" fmla="*/ 324 w 590"/>
              <a:gd name="T13" fmla="*/ 544 h 589"/>
              <a:gd name="T14" fmla="*/ 324 w 590"/>
              <a:gd name="T15" fmla="*/ 544 h 589"/>
              <a:gd name="T16" fmla="*/ 324 w 590"/>
              <a:gd name="T17" fmla="*/ 456 h 589"/>
              <a:gd name="T18" fmla="*/ 295 w 590"/>
              <a:gd name="T19" fmla="*/ 426 h 589"/>
              <a:gd name="T20" fmla="*/ 280 w 590"/>
              <a:gd name="T21" fmla="*/ 456 h 589"/>
              <a:gd name="T22" fmla="*/ 280 w 590"/>
              <a:gd name="T23" fmla="*/ 544 h 589"/>
              <a:gd name="T24" fmla="*/ 45 w 590"/>
              <a:gd name="T25" fmla="*/ 309 h 589"/>
              <a:gd name="T26" fmla="*/ 148 w 590"/>
              <a:gd name="T27" fmla="*/ 309 h 589"/>
              <a:gd name="T28" fmla="*/ 162 w 590"/>
              <a:gd name="T29" fmla="*/ 294 h 589"/>
              <a:gd name="T30" fmla="*/ 148 w 590"/>
              <a:gd name="T31" fmla="*/ 279 h 589"/>
              <a:gd name="T32" fmla="*/ 45 w 590"/>
              <a:gd name="T33" fmla="*/ 279 h 589"/>
              <a:gd name="T34" fmla="*/ 280 w 590"/>
              <a:gd name="T35" fmla="*/ 44 h 589"/>
              <a:gd name="T36" fmla="*/ 280 w 590"/>
              <a:gd name="T37" fmla="*/ 132 h 589"/>
              <a:gd name="T38" fmla="*/ 295 w 590"/>
              <a:gd name="T39" fmla="*/ 162 h 589"/>
              <a:gd name="T40" fmla="*/ 324 w 590"/>
              <a:gd name="T41" fmla="*/ 132 h 589"/>
              <a:gd name="T42" fmla="*/ 324 w 590"/>
              <a:gd name="T43" fmla="*/ 44 h 589"/>
              <a:gd name="T44" fmla="*/ 560 w 590"/>
              <a:gd name="T45" fmla="*/ 279 h 589"/>
              <a:gd name="T46" fmla="*/ 457 w 590"/>
              <a:gd name="T47" fmla="*/ 279 h 589"/>
              <a:gd name="T48" fmla="*/ 442 w 590"/>
              <a:gd name="T49" fmla="*/ 294 h 589"/>
              <a:gd name="T50" fmla="*/ 457 w 590"/>
              <a:gd name="T51" fmla="*/ 309 h 589"/>
              <a:gd name="T52" fmla="*/ 560 w 590"/>
              <a:gd name="T53" fmla="*/ 309 h 589"/>
              <a:gd name="T54" fmla="*/ 324 w 590"/>
              <a:gd name="T55" fmla="*/ 5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0" h="589">
                <a:moveTo>
                  <a:pt x="295" y="0"/>
                </a:moveTo>
                <a:lnTo>
                  <a:pt x="295" y="0"/>
                </a:lnTo>
                <a:cubicBezTo>
                  <a:pt x="133" y="0"/>
                  <a:pt x="0" y="132"/>
                  <a:pt x="0" y="294"/>
                </a:cubicBezTo>
                <a:cubicBezTo>
                  <a:pt x="0" y="456"/>
                  <a:pt x="133" y="588"/>
                  <a:pt x="295" y="588"/>
                </a:cubicBezTo>
                <a:cubicBezTo>
                  <a:pt x="457" y="588"/>
                  <a:pt x="589" y="456"/>
                  <a:pt x="589" y="294"/>
                </a:cubicBezTo>
                <a:cubicBezTo>
                  <a:pt x="589" y="132"/>
                  <a:pt x="457" y="0"/>
                  <a:pt x="295" y="0"/>
                </a:cubicBezTo>
                <a:close/>
                <a:moveTo>
                  <a:pt x="324" y="544"/>
                </a:moveTo>
                <a:lnTo>
                  <a:pt x="324" y="544"/>
                </a:lnTo>
                <a:cubicBezTo>
                  <a:pt x="324" y="456"/>
                  <a:pt x="324" y="456"/>
                  <a:pt x="324" y="456"/>
                </a:cubicBezTo>
                <a:cubicBezTo>
                  <a:pt x="324" y="441"/>
                  <a:pt x="310" y="426"/>
                  <a:pt x="295" y="426"/>
                </a:cubicBezTo>
                <a:cubicBezTo>
                  <a:pt x="295" y="426"/>
                  <a:pt x="280" y="441"/>
                  <a:pt x="280" y="456"/>
                </a:cubicBezTo>
                <a:cubicBezTo>
                  <a:pt x="280" y="544"/>
                  <a:pt x="280" y="544"/>
                  <a:pt x="280" y="544"/>
                </a:cubicBezTo>
                <a:cubicBezTo>
                  <a:pt x="148" y="544"/>
                  <a:pt x="59" y="441"/>
                  <a:pt x="45" y="309"/>
                </a:cubicBezTo>
                <a:cubicBezTo>
                  <a:pt x="148" y="309"/>
                  <a:pt x="148" y="309"/>
                  <a:pt x="148" y="309"/>
                </a:cubicBezTo>
                <a:cubicBezTo>
                  <a:pt x="148" y="309"/>
                  <a:pt x="162" y="309"/>
                  <a:pt x="162" y="294"/>
                </a:cubicBezTo>
                <a:cubicBezTo>
                  <a:pt x="162" y="279"/>
                  <a:pt x="148" y="279"/>
                  <a:pt x="148" y="279"/>
                </a:cubicBezTo>
                <a:cubicBezTo>
                  <a:pt x="45" y="279"/>
                  <a:pt x="45" y="279"/>
                  <a:pt x="45" y="279"/>
                </a:cubicBezTo>
                <a:cubicBezTo>
                  <a:pt x="59" y="147"/>
                  <a:pt x="148" y="44"/>
                  <a:pt x="280" y="44"/>
                </a:cubicBezTo>
                <a:cubicBezTo>
                  <a:pt x="280" y="132"/>
                  <a:pt x="280" y="132"/>
                  <a:pt x="280" y="132"/>
                </a:cubicBezTo>
                <a:cubicBezTo>
                  <a:pt x="280" y="147"/>
                  <a:pt x="295" y="162"/>
                  <a:pt x="295" y="162"/>
                </a:cubicBezTo>
                <a:cubicBezTo>
                  <a:pt x="310" y="162"/>
                  <a:pt x="324" y="147"/>
                  <a:pt x="324" y="132"/>
                </a:cubicBezTo>
                <a:cubicBezTo>
                  <a:pt x="324" y="44"/>
                  <a:pt x="324" y="44"/>
                  <a:pt x="324" y="44"/>
                </a:cubicBezTo>
                <a:cubicBezTo>
                  <a:pt x="442" y="44"/>
                  <a:pt x="545" y="147"/>
                  <a:pt x="560" y="279"/>
                </a:cubicBezTo>
                <a:cubicBezTo>
                  <a:pt x="457" y="279"/>
                  <a:pt x="457" y="279"/>
                  <a:pt x="457" y="279"/>
                </a:cubicBezTo>
                <a:cubicBezTo>
                  <a:pt x="442" y="279"/>
                  <a:pt x="442" y="279"/>
                  <a:pt x="442" y="294"/>
                </a:cubicBezTo>
                <a:cubicBezTo>
                  <a:pt x="442" y="309"/>
                  <a:pt x="442" y="309"/>
                  <a:pt x="457" y="309"/>
                </a:cubicBezTo>
                <a:cubicBezTo>
                  <a:pt x="560" y="309"/>
                  <a:pt x="560" y="309"/>
                  <a:pt x="560" y="309"/>
                </a:cubicBezTo>
                <a:cubicBezTo>
                  <a:pt x="545" y="441"/>
                  <a:pt x="442" y="544"/>
                  <a:pt x="324" y="54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1" name="Freeform 65">
            <a:extLst>
              <a:ext uri="{FF2B5EF4-FFF2-40B4-BE49-F238E27FC236}">
                <a16:creationId xmlns:a16="http://schemas.microsoft.com/office/drawing/2014/main" id="{1BF38841-8AD0-F341-BEB0-00D535C357D4}"/>
              </a:ext>
            </a:extLst>
          </p:cNvPr>
          <p:cNvSpPr>
            <a:spLocks noChangeArrowheads="1"/>
          </p:cNvSpPr>
          <p:nvPr userDrawn="1"/>
        </p:nvSpPr>
        <p:spPr bwMode="auto">
          <a:xfrm>
            <a:off x="7356407" y="1328738"/>
            <a:ext cx="266769" cy="268486"/>
          </a:xfrm>
          <a:custGeom>
            <a:avLst/>
            <a:gdLst>
              <a:gd name="T0" fmla="*/ 485 w 619"/>
              <a:gd name="T1" fmla="*/ 59 h 619"/>
              <a:gd name="T2" fmla="*/ 485 w 619"/>
              <a:gd name="T3" fmla="*/ 59 h 619"/>
              <a:gd name="T4" fmla="*/ 221 w 619"/>
              <a:gd name="T5" fmla="*/ 118 h 619"/>
              <a:gd name="T6" fmla="*/ 147 w 619"/>
              <a:gd name="T7" fmla="*/ 250 h 619"/>
              <a:gd name="T8" fmla="*/ 0 w 619"/>
              <a:gd name="T9" fmla="*/ 354 h 619"/>
              <a:gd name="T10" fmla="*/ 147 w 619"/>
              <a:gd name="T11" fmla="*/ 442 h 619"/>
              <a:gd name="T12" fmla="*/ 191 w 619"/>
              <a:gd name="T13" fmla="*/ 574 h 619"/>
              <a:gd name="T14" fmla="*/ 324 w 619"/>
              <a:gd name="T15" fmla="*/ 530 h 619"/>
              <a:gd name="T16" fmla="*/ 471 w 619"/>
              <a:gd name="T17" fmla="*/ 618 h 619"/>
              <a:gd name="T18" fmla="*/ 485 w 619"/>
              <a:gd name="T19" fmla="*/ 442 h 619"/>
              <a:gd name="T20" fmla="*/ 559 w 619"/>
              <a:gd name="T21" fmla="*/ 309 h 619"/>
              <a:gd name="T22" fmla="*/ 485 w 619"/>
              <a:gd name="T23" fmla="*/ 59 h 619"/>
              <a:gd name="T24" fmla="*/ 206 w 619"/>
              <a:gd name="T25" fmla="*/ 530 h 619"/>
              <a:gd name="T26" fmla="*/ 206 w 619"/>
              <a:gd name="T27" fmla="*/ 530 h 619"/>
              <a:gd name="T28" fmla="*/ 191 w 619"/>
              <a:gd name="T29" fmla="*/ 456 h 619"/>
              <a:gd name="T30" fmla="*/ 294 w 619"/>
              <a:gd name="T31" fmla="*/ 515 h 619"/>
              <a:gd name="T32" fmla="*/ 206 w 619"/>
              <a:gd name="T33" fmla="*/ 530 h 619"/>
              <a:gd name="T34" fmla="*/ 530 w 619"/>
              <a:gd name="T35" fmla="*/ 295 h 619"/>
              <a:gd name="T36" fmla="*/ 530 w 619"/>
              <a:gd name="T37" fmla="*/ 295 h 619"/>
              <a:gd name="T38" fmla="*/ 456 w 619"/>
              <a:gd name="T39" fmla="*/ 427 h 619"/>
              <a:gd name="T40" fmla="*/ 441 w 619"/>
              <a:gd name="T41" fmla="*/ 560 h 619"/>
              <a:gd name="T42" fmla="*/ 73 w 619"/>
              <a:gd name="T43" fmla="*/ 354 h 619"/>
              <a:gd name="T44" fmla="*/ 176 w 619"/>
              <a:gd name="T45" fmla="*/ 280 h 619"/>
              <a:gd name="T46" fmla="*/ 265 w 619"/>
              <a:gd name="T47" fmla="*/ 147 h 619"/>
              <a:gd name="T48" fmla="*/ 471 w 619"/>
              <a:gd name="T49" fmla="*/ 88 h 619"/>
              <a:gd name="T50" fmla="*/ 530 w 619"/>
              <a:gd name="T51" fmla="*/ 29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9" h="619">
                <a:moveTo>
                  <a:pt x="485" y="59"/>
                </a:moveTo>
                <a:lnTo>
                  <a:pt x="485" y="59"/>
                </a:lnTo>
                <a:cubicBezTo>
                  <a:pt x="397" y="0"/>
                  <a:pt x="279" y="30"/>
                  <a:pt x="221" y="118"/>
                </a:cubicBezTo>
                <a:cubicBezTo>
                  <a:pt x="147" y="250"/>
                  <a:pt x="147" y="250"/>
                  <a:pt x="147" y="250"/>
                </a:cubicBezTo>
                <a:cubicBezTo>
                  <a:pt x="0" y="354"/>
                  <a:pt x="0" y="354"/>
                  <a:pt x="0" y="354"/>
                </a:cubicBezTo>
                <a:cubicBezTo>
                  <a:pt x="147" y="442"/>
                  <a:pt x="147" y="442"/>
                  <a:pt x="147" y="442"/>
                </a:cubicBezTo>
                <a:cubicBezTo>
                  <a:pt x="132" y="486"/>
                  <a:pt x="147" y="545"/>
                  <a:pt x="191" y="574"/>
                </a:cubicBezTo>
                <a:cubicBezTo>
                  <a:pt x="235" y="589"/>
                  <a:pt x="294" y="574"/>
                  <a:pt x="324" y="530"/>
                </a:cubicBezTo>
                <a:cubicBezTo>
                  <a:pt x="471" y="618"/>
                  <a:pt x="471" y="618"/>
                  <a:pt x="471" y="618"/>
                </a:cubicBezTo>
                <a:cubicBezTo>
                  <a:pt x="485" y="442"/>
                  <a:pt x="485" y="442"/>
                  <a:pt x="485" y="442"/>
                </a:cubicBezTo>
                <a:cubicBezTo>
                  <a:pt x="559" y="309"/>
                  <a:pt x="559" y="309"/>
                  <a:pt x="559" y="309"/>
                </a:cubicBezTo>
                <a:cubicBezTo>
                  <a:pt x="618" y="221"/>
                  <a:pt x="588" y="103"/>
                  <a:pt x="485" y="59"/>
                </a:cubicBezTo>
                <a:close/>
                <a:moveTo>
                  <a:pt x="206" y="530"/>
                </a:moveTo>
                <a:lnTo>
                  <a:pt x="206" y="530"/>
                </a:lnTo>
                <a:cubicBezTo>
                  <a:pt x="176" y="515"/>
                  <a:pt x="176" y="486"/>
                  <a:pt x="191" y="456"/>
                </a:cubicBezTo>
                <a:cubicBezTo>
                  <a:pt x="294" y="515"/>
                  <a:pt x="294" y="515"/>
                  <a:pt x="294" y="515"/>
                </a:cubicBezTo>
                <a:cubicBezTo>
                  <a:pt x="265" y="545"/>
                  <a:pt x="235" y="545"/>
                  <a:pt x="206" y="530"/>
                </a:cubicBezTo>
                <a:close/>
                <a:moveTo>
                  <a:pt x="530" y="295"/>
                </a:moveTo>
                <a:lnTo>
                  <a:pt x="530" y="295"/>
                </a:lnTo>
                <a:cubicBezTo>
                  <a:pt x="456" y="427"/>
                  <a:pt x="456" y="427"/>
                  <a:pt x="456" y="427"/>
                </a:cubicBezTo>
                <a:cubicBezTo>
                  <a:pt x="441" y="560"/>
                  <a:pt x="441" y="560"/>
                  <a:pt x="441" y="560"/>
                </a:cubicBezTo>
                <a:cubicBezTo>
                  <a:pt x="73" y="354"/>
                  <a:pt x="73" y="354"/>
                  <a:pt x="73" y="354"/>
                </a:cubicBezTo>
                <a:cubicBezTo>
                  <a:pt x="176" y="280"/>
                  <a:pt x="176" y="280"/>
                  <a:pt x="176" y="280"/>
                </a:cubicBezTo>
                <a:cubicBezTo>
                  <a:pt x="265" y="147"/>
                  <a:pt x="265" y="147"/>
                  <a:pt x="265" y="147"/>
                </a:cubicBezTo>
                <a:cubicBezTo>
                  <a:pt x="294" y="74"/>
                  <a:pt x="397" y="44"/>
                  <a:pt x="471" y="88"/>
                </a:cubicBezTo>
                <a:cubicBezTo>
                  <a:pt x="544" y="133"/>
                  <a:pt x="574" y="221"/>
                  <a:pt x="530" y="29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2" name="Freeform 66">
            <a:extLst>
              <a:ext uri="{FF2B5EF4-FFF2-40B4-BE49-F238E27FC236}">
                <a16:creationId xmlns:a16="http://schemas.microsoft.com/office/drawing/2014/main" id="{F32886CD-6507-534F-AD7C-3EF6C4FA67E5}"/>
              </a:ext>
            </a:extLst>
          </p:cNvPr>
          <p:cNvSpPr>
            <a:spLocks noChangeArrowheads="1"/>
          </p:cNvSpPr>
          <p:nvPr userDrawn="1"/>
        </p:nvSpPr>
        <p:spPr bwMode="auto">
          <a:xfrm>
            <a:off x="6922906" y="1343025"/>
            <a:ext cx="236996" cy="255389"/>
          </a:xfrm>
          <a:custGeom>
            <a:avLst/>
            <a:gdLst>
              <a:gd name="T0" fmla="*/ 471 w 545"/>
              <a:gd name="T1" fmla="*/ 353 h 589"/>
              <a:gd name="T2" fmla="*/ 471 w 545"/>
              <a:gd name="T3" fmla="*/ 353 h 589"/>
              <a:gd name="T4" fmla="*/ 471 w 545"/>
              <a:gd name="T5" fmla="*/ 191 h 589"/>
              <a:gd name="T6" fmla="*/ 279 w 545"/>
              <a:gd name="T7" fmla="*/ 0 h 589"/>
              <a:gd name="T8" fmla="*/ 73 w 545"/>
              <a:gd name="T9" fmla="*/ 191 h 589"/>
              <a:gd name="T10" fmla="*/ 73 w 545"/>
              <a:gd name="T11" fmla="*/ 353 h 589"/>
              <a:gd name="T12" fmla="*/ 0 w 545"/>
              <a:gd name="T13" fmla="*/ 515 h 589"/>
              <a:gd name="T14" fmla="*/ 176 w 545"/>
              <a:gd name="T15" fmla="*/ 515 h 589"/>
              <a:gd name="T16" fmla="*/ 279 w 545"/>
              <a:gd name="T17" fmla="*/ 588 h 589"/>
              <a:gd name="T18" fmla="*/ 367 w 545"/>
              <a:gd name="T19" fmla="*/ 515 h 589"/>
              <a:gd name="T20" fmla="*/ 544 w 545"/>
              <a:gd name="T21" fmla="*/ 515 h 589"/>
              <a:gd name="T22" fmla="*/ 471 w 545"/>
              <a:gd name="T23" fmla="*/ 353 h 589"/>
              <a:gd name="T24" fmla="*/ 279 w 545"/>
              <a:gd name="T25" fmla="*/ 544 h 589"/>
              <a:gd name="T26" fmla="*/ 279 w 545"/>
              <a:gd name="T27" fmla="*/ 544 h 589"/>
              <a:gd name="T28" fmla="*/ 220 w 545"/>
              <a:gd name="T29" fmla="*/ 515 h 589"/>
              <a:gd name="T30" fmla="*/ 324 w 545"/>
              <a:gd name="T31" fmla="*/ 515 h 589"/>
              <a:gd name="T32" fmla="*/ 279 w 545"/>
              <a:gd name="T33" fmla="*/ 544 h 589"/>
              <a:gd name="T34" fmla="*/ 58 w 545"/>
              <a:gd name="T35" fmla="*/ 471 h 589"/>
              <a:gd name="T36" fmla="*/ 58 w 545"/>
              <a:gd name="T37" fmla="*/ 471 h 589"/>
              <a:gd name="T38" fmla="*/ 117 w 545"/>
              <a:gd name="T39" fmla="*/ 353 h 589"/>
              <a:gd name="T40" fmla="*/ 117 w 545"/>
              <a:gd name="T41" fmla="*/ 191 h 589"/>
              <a:gd name="T42" fmla="*/ 279 w 545"/>
              <a:gd name="T43" fmla="*/ 44 h 589"/>
              <a:gd name="T44" fmla="*/ 426 w 545"/>
              <a:gd name="T45" fmla="*/ 191 h 589"/>
              <a:gd name="T46" fmla="*/ 426 w 545"/>
              <a:gd name="T47" fmla="*/ 353 h 589"/>
              <a:gd name="T48" fmla="*/ 485 w 545"/>
              <a:gd name="T49" fmla="*/ 471 h 589"/>
              <a:gd name="T50" fmla="*/ 58 w 545"/>
              <a:gd name="T51" fmla="*/ 47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5" h="589">
                <a:moveTo>
                  <a:pt x="471" y="353"/>
                </a:moveTo>
                <a:lnTo>
                  <a:pt x="471" y="353"/>
                </a:lnTo>
                <a:cubicBezTo>
                  <a:pt x="471" y="191"/>
                  <a:pt x="471" y="191"/>
                  <a:pt x="471" y="191"/>
                </a:cubicBezTo>
                <a:cubicBezTo>
                  <a:pt x="471" y="88"/>
                  <a:pt x="383" y="0"/>
                  <a:pt x="279" y="0"/>
                </a:cubicBezTo>
                <a:cubicBezTo>
                  <a:pt x="162" y="0"/>
                  <a:pt x="73" y="88"/>
                  <a:pt x="73" y="191"/>
                </a:cubicBezTo>
                <a:cubicBezTo>
                  <a:pt x="73" y="353"/>
                  <a:pt x="73" y="353"/>
                  <a:pt x="73" y="353"/>
                </a:cubicBezTo>
                <a:cubicBezTo>
                  <a:pt x="0" y="515"/>
                  <a:pt x="0" y="515"/>
                  <a:pt x="0" y="515"/>
                </a:cubicBezTo>
                <a:cubicBezTo>
                  <a:pt x="176" y="515"/>
                  <a:pt x="176" y="515"/>
                  <a:pt x="176" y="515"/>
                </a:cubicBezTo>
                <a:cubicBezTo>
                  <a:pt x="191" y="559"/>
                  <a:pt x="220" y="588"/>
                  <a:pt x="279" y="588"/>
                </a:cubicBezTo>
                <a:cubicBezTo>
                  <a:pt x="324" y="588"/>
                  <a:pt x="367" y="559"/>
                  <a:pt x="367" y="515"/>
                </a:cubicBezTo>
                <a:cubicBezTo>
                  <a:pt x="544" y="515"/>
                  <a:pt x="544" y="515"/>
                  <a:pt x="544" y="515"/>
                </a:cubicBezTo>
                <a:lnTo>
                  <a:pt x="471" y="353"/>
                </a:lnTo>
                <a:close/>
                <a:moveTo>
                  <a:pt x="279" y="544"/>
                </a:moveTo>
                <a:lnTo>
                  <a:pt x="279" y="544"/>
                </a:lnTo>
                <a:cubicBezTo>
                  <a:pt x="250" y="544"/>
                  <a:pt x="220" y="530"/>
                  <a:pt x="220" y="515"/>
                </a:cubicBezTo>
                <a:cubicBezTo>
                  <a:pt x="324" y="515"/>
                  <a:pt x="324" y="515"/>
                  <a:pt x="324" y="515"/>
                </a:cubicBezTo>
                <a:cubicBezTo>
                  <a:pt x="324" y="530"/>
                  <a:pt x="294" y="544"/>
                  <a:pt x="279" y="544"/>
                </a:cubicBezTo>
                <a:close/>
                <a:moveTo>
                  <a:pt x="58" y="471"/>
                </a:moveTo>
                <a:lnTo>
                  <a:pt x="58" y="471"/>
                </a:lnTo>
                <a:cubicBezTo>
                  <a:pt x="117" y="353"/>
                  <a:pt x="117" y="353"/>
                  <a:pt x="117" y="353"/>
                </a:cubicBezTo>
                <a:cubicBezTo>
                  <a:pt x="117" y="191"/>
                  <a:pt x="117" y="191"/>
                  <a:pt x="117" y="191"/>
                </a:cubicBezTo>
                <a:cubicBezTo>
                  <a:pt x="117" y="103"/>
                  <a:pt x="191" y="44"/>
                  <a:pt x="279" y="44"/>
                </a:cubicBezTo>
                <a:cubicBezTo>
                  <a:pt x="367" y="44"/>
                  <a:pt x="426" y="103"/>
                  <a:pt x="426" y="191"/>
                </a:cubicBezTo>
                <a:cubicBezTo>
                  <a:pt x="426" y="353"/>
                  <a:pt x="426" y="353"/>
                  <a:pt x="426" y="353"/>
                </a:cubicBezTo>
                <a:cubicBezTo>
                  <a:pt x="485" y="471"/>
                  <a:pt x="485" y="471"/>
                  <a:pt x="485" y="471"/>
                </a:cubicBezTo>
                <a:lnTo>
                  <a:pt x="58" y="47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3" name="Freeform 67">
            <a:extLst>
              <a:ext uri="{FF2B5EF4-FFF2-40B4-BE49-F238E27FC236}">
                <a16:creationId xmlns:a16="http://schemas.microsoft.com/office/drawing/2014/main" id="{403B1CB0-7C04-EE4D-9DF8-CD58CEB97320}"/>
              </a:ext>
            </a:extLst>
          </p:cNvPr>
          <p:cNvSpPr>
            <a:spLocks noChangeArrowheads="1"/>
          </p:cNvSpPr>
          <p:nvPr userDrawn="1"/>
        </p:nvSpPr>
        <p:spPr bwMode="auto">
          <a:xfrm>
            <a:off x="6464396" y="1336477"/>
            <a:ext cx="274511" cy="268486"/>
          </a:xfrm>
          <a:custGeom>
            <a:avLst/>
            <a:gdLst>
              <a:gd name="T0" fmla="*/ 603 w 634"/>
              <a:gd name="T1" fmla="*/ 500 h 619"/>
              <a:gd name="T2" fmla="*/ 603 w 634"/>
              <a:gd name="T3" fmla="*/ 500 h 619"/>
              <a:gd name="T4" fmla="*/ 544 w 634"/>
              <a:gd name="T5" fmla="*/ 500 h 619"/>
              <a:gd name="T6" fmla="*/ 544 w 634"/>
              <a:gd name="T7" fmla="*/ 177 h 619"/>
              <a:gd name="T8" fmla="*/ 515 w 634"/>
              <a:gd name="T9" fmla="*/ 206 h 619"/>
              <a:gd name="T10" fmla="*/ 515 w 634"/>
              <a:gd name="T11" fmla="*/ 500 h 619"/>
              <a:gd name="T12" fmla="*/ 147 w 634"/>
              <a:gd name="T13" fmla="*/ 500 h 619"/>
              <a:gd name="T14" fmla="*/ 574 w 634"/>
              <a:gd name="T15" fmla="*/ 59 h 619"/>
              <a:gd name="T16" fmla="*/ 544 w 634"/>
              <a:gd name="T17" fmla="*/ 29 h 619"/>
              <a:gd name="T18" fmla="*/ 117 w 634"/>
              <a:gd name="T19" fmla="*/ 471 h 619"/>
              <a:gd name="T20" fmla="*/ 117 w 634"/>
              <a:gd name="T21" fmla="*/ 118 h 619"/>
              <a:gd name="T22" fmla="*/ 397 w 634"/>
              <a:gd name="T23" fmla="*/ 118 h 619"/>
              <a:gd name="T24" fmla="*/ 426 w 634"/>
              <a:gd name="T25" fmla="*/ 73 h 619"/>
              <a:gd name="T26" fmla="*/ 117 w 634"/>
              <a:gd name="T27" fmla="*/ 73 h 619"/>
              <a:gd name="T28" fmla="*/ 117 w 634"/>
              <a:gd name="T29" fmla="*/ 15 h 619"/>
              <a:gd name="T30" fmla="*/ 103 w 634"/>
              <a:gd name="T31" fmla="*/ 0 h 619"/>
              <a:gd name="T32" fmla="*/ 73 w 634"/>
              <a:gd name="T33" fmla="*/ 15 h 619"/>
              <a:gd name="T34" fmla="*/ 73 w 634"/>
              <a:gd name="T35" fmla="*/ 73 h 619"/>
              <a:gd name="T36" fmla="*/ 14 w 634"/>
              <a:gd name="T37" fmla="*/ 73 h 619"/>
              <a:gd name="T38" fmla="*/ 0 w 634"/>
              <a:gd name="T39" fmla="*/ 88 h 619"/>
              <a:gd name="T40" fmla="*/ 14 w 634"/>
              <a:gd name="T41" fmla="*/ 118 h 619"/>
              <a:gd name="T42" fmla="*/ 73 w 634"/>
              <a:gd name="T43" fmla="*/ 118 h 619"/>
              <a:gd name="T44" fmla="*/ 73 w 634"/>
              <a:gd name="T45" fmla="*/ 500 h 619"/>
              <a:gd name="T46" fmla="*/ 73 w 634"/>
              <a:gd name="T47" fmla="*/ 545 h 619"/>
              <a:gd name="T48" fmla="*/ 117 w 634"/>
              <a:gd name="T49" fmla="*/ 545 h 619"/>
              <a:gd name="T50" fmla="*/ 515 w 634"/>
              <a:gd name="T51" fmla="*/ 545 h 619"/>
              <a:gd name="T52" fmla="*/ 515 w 634"/>
              <a:gd name="T53" fmla="*/ 603 h 619"/>
              <a:gd name="T54" fmla="*/ 530 w 634"/>
              <a:gd name="T55" fmla="*/ 618 h 619"/>
              <a:gd name="T56" fmla="*/ 544 w 634"/>
              <a:gd name="T57" fmla="*/ 603 h 619"/>
              <a:gd name="T58" fmla="*/ 544 w 634"/>
              <a:gd name="T59" fmla="*/ 545 h 619"/>
              <a:gd name="T60" fmla="*/ 603 w 634"/>
              <a:gd name="T61" fmla="*/ 545 h 619"/>
              <a:gd name="T62" fmla="*/ 633 w 634"/>
              <a:gd name="T63" fmla="*/ 530 h 619"/>
              <a:gd name="T64" fmla="*/ 603 w 634"/>
              <a:gd name="T65" fmla="*/ 50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4" h="619">
                <a:moveTo>
                  <a:pt x="603" y="500"/>
                </a:moveTo>
                <a:lnTo>
                  <a:pt x="603" y="500"/>
                </a:lnTo>
                <a:cubicBezTo>
                  <a:pt x="544" y="500"/>
                  <a:pt x="544" y="500"/>
                  <a:pt x="544" y="500"/>
                </a:cubicBezTo>
                <a:cubicBezTo>
                  <a:pt x="544" y="177"/>
                  <a:pt x="544" y="177"/>
                  <a:pt x="544" y="177"/>
                </a:cubicBezTo>
                <a:cubicBezTo>
                  <a:pt x="515" y="206"/>
                  <a:pt x="515" y="206"/>
                  <a:pt x="515" y="206"/>
                </a:cubicBezTo>
                <a:cubicBezTo>
                  <a:pt x="515" y="500"/>
                  <a:pt x="515" y="500"/>
                  <a:pt x="515" y="500"/>
                </a:cubicBezTo>
                <a:cubicBezTo>
                  <a:pt x="147" y="500"/>
                  <a:pt x="147" y="500"/>
                  <a:pt x="147" y="500"/>
                </a:cubicBezTo>
                <a:cubicBezTo>
                  <a:pt x="574" y="59"/>
                  <a:pt x="574" y="59"/>
                  <a:pt x="574" y="59"/>
                </a:cubicBezTo>
                <a:cubicBezTo>
                  <a:pt x="544" y="29"/>
                  <a:pt x="544" y="29"/>
                  <a:pt x="544" y="29"/>
                </a:cubicBezTo>
                <a:cubicBezTo>
                  <a:pt x="117" y="471"/>
                  <a:pt x="117" y="471"/>
                  <a:pt x="117" y="471"/>
                </a:cubicBezTo>
                <a:cubicBezTo>
                  <a:pt x="117" y="118"/>
                  <a:pt x="117" y="118"/>
                  <a:pt x="117" y="118"/>
                </a:cubicBezTo>
                <a:cubicBezTo>
                  <a:pt x="397" y="118"/>
                  <a:pt x="397" y="118"/>
                  <a:pt x="397" y="118"/>
                </a:cubicBezTo>
                <a:cubicBezTo>
                  <a:pt x="426" y="73"/>
                  <a:pt x="426" y="73"/>
                  <a:pt x="426" y="73"/>
                </a:cubicBezTo>
                <a:cubicBezTo>
                  <a:pt x="117" y="73"/>
                  <a:pt x="117" y="73"/>
                  <a:pt x="117" y="73"/>
                </a:cubicBezTo>
                <a:cubicBezTo>
                  <a:pt x="117" y="15"/>
                  <a:pt x="117" y="15"/>
                  <a:pt x="117" y="15"/>
                </a:cubicBezTo>
                <a:cubicBezTo>
                  <a:pt x="117" y="0"/>
                  <a:pt x="103" y="0"/>
                  <a:pt x="103" y="0"/>
                </a:cubicBezTo>
                <a:cubicBezTo>
                  <a:pt x="88" y="0"/>
                  <a:pt x="73" y="0"/>
                  <a:pt x="73" y="15"/>
                </a:cubicBezTo>
                <a:cubicBezTo>
                  <a:pt x="73" y="73"/>
                  <a:pt x="73" y="73"/>
                  <a:pt x="73" y="73"/>
                </a:cubicBezTo>
                <a:cubicBezTo>
                  <a:pt x="14" y="73"/>
                  <a:pt x="14" y="73"/>
                  <a:pt x="14" y="73"/>
                </a:cubicBezTo>
                <a:lnTo>
                  <a:pt x="0" y="88"/>
                </a:lnTo>
                <a:cubicBezTo>
                  <a:pt x="0" y="103"/>
                  <a:pt x="14" y="118"/>
                  <a:pt x="14" y="118"/>
                </a:cubicBezTo>
                <a:cubicBezTo>
                  <a:pt x="73" y="118"/>
                  <a:pt x="73" y="118"/>
                  <a:pt x="73" y="118"/>
                </a:cubicBezTo>
                <a:cubicBezTo>
                  <a:pt x="73" y="500"/>
                  <a:pt x="73" y="500"/>
                  <a:pt x="73" y="500"/>
                </a:cubicBezTo>
                <a:cubicBezTo>
                  <a:pt x="73" y="545"/>
                  <a:pt x="73" y="545"/>
                  <a:pt x="73" y="545"/>
                </a:cubicBezTo>
                <a:cubicBezTo>
                  <a:pt x="117" y="545"/>
                  <a:pt x="117" y="545"/>
                  <a:pt x="117" y="545"/>
                </a:cubicBezTo>
                <a:cubicBezTo>
                  <a:pt x="515" y="545"/>
                  <a:pt x="515" y="545"/>
                  <a:pt x="515" y="545"/>
                </a:cubicBezTo>
                <a:cubicBezTo>
                  <a:pt x="515" y="603"/>
                  <a:pt x="515" y="603"/>
                  <a:pt x="515" y="603"/>
                </a:cubicBezTo>
                <a:cubicBezTo>
                  <a:pt x="515" y="618"/>
                  <a:pt x="515" y="618"/>
                  <a:pt x="530" y="618"/>
                </a:cubicBezTo>
                <a:cubicBezTo>
                  <a:pt x="544" y="618"/>
                  <a:pt x="544" y="618"/>
                  <a:pt x="544" y="603"/>
                </a:cubicBezTo>
                <a:cubicBezTo>
                  <a:pt x="544" y="545"/>
                  <a:pt x="544" y="545"/>
                  <a:pt x="544" y="545"/>
                </a:cubicBezTo>
                <a:cubicBezTo>
                  <a:pt x="603" y="545"/>
                  <a:pt x="603" y="545"/>
                  <a:pt x="603" y="545"/>
                </a:cubicBezTo>
                <a:cubicBezTo>
                  <a:pt x="618" y="545"/>
                  <a:pt x="633" y="530"/>
                  <a:pt x="633" y="530"/>
                </a:cubicBezTo>
                <a:cubicBezTo>
                  <a:pt x="633" y="515"/>
                  <a:pt x="618" y="500"/>
                  <a:pt x="603" y="50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4" name="Freeform 68">
            <a:extLst>
              <a:ext uri="{FF2B5EF4-FFF2-40B4-BE49-F238E27FC236}">
                <a16:creationId xmlns:a16="http://schemas.microsoft.com/office/drawing/2014/main" id="{6F798641-6922-A54B-9D9E-8EBE7D049583}"/>
              </a:ext>
            </a:extLst>
          </p:cNvPr>
          <p:cNvSpPr>
            <a:spLocks noChangeArrowheads="1"/>
          </p:cNvSpPr>
          <p:nvPr userDrawn="1"/>
        </p:nvSpPr>
        <p:spPr bwMode="auto">
          <a:xfrm>
            <a:off x="6026132" y="1336477"/>
            <a:ext cx="266769" cy="268486"/>
          </a:xfrm>
          <a:custGeom>
            <a:avLst/>
            <a:gdLst>
              <a:gd name="T0" fmla="*/ 559 w 619"/>
              <a:gd name="T1" fmla="*/ 471 h 619"/>
              <a:gd name="T2" fmla="*/ 559 w 619"/>
              <a:gd name="T3" fmla="*/ 471 h 619"/>
              <a:gd name="T4" fmla="*/ 559 w 619"/>
              <a:gd name="T5" fmla="*/ 147 h 619"/>
              <a:gd name="T6" fmla="*/ 618 w 619"/>
              <a:gd name="T7" fmla="*/ 73 h 619"/>
              <a:gd name="T8" fmla="*/ 545 w 619"/>
              <a:gd name="T9" fmla="*/ 0 h 619"/>
              <a:gd name="T10" fmla="*/ 471 w 619"/>
              <a:gd name="T11" fmla="*/ 59 h 619"/>
              <a:gd name="T12" fmla="*/ 147 w 619"/>
              <a:gd name="T13" fmla="*/ 59 h 619"/>
              <a:gd name="T14" fmla="*/ 73 w 619"/>
              <a:gd name="T15" fmla="*/ 0 h 619"/>
              <a:gd name="T16" fmla="*/ 0 w 619"/>
              <a:gd name="T17" fmla="*/ 73 h 619"/>
              <a:gd name="T18" fmla="*/ 59 w 619"/>
              <a:gd name="T19" fmla="*/ 147 h 619"/>
              <a:gd name="T20" fmla="*/ 59 w 619"/>
              <a:gd name="T21" fmla="*/ 471 h 619"/>
              <a:gd name="T22" fmla="*/ 0 w 619"/>
              <a:gd name="T23" fmla="*/ 545 h 619"/>
              <a:gd name="T24" fmla="*/ 73 w 619"/>
              <a:gd name="T25" fmla="*/ 618 h 619"/>
              <a:gd name="T26" fmla="*/ 147 w 619"/>
              <a:gd name="T27" fmla="*/ 559 h 619"/>
              <a:gd name="T28" fmla="*/ 471 w 619"/>
              <a:gd name="T29" fmla="*/ 559 h 619"/>
              <a:gd name="T30" fmla="*/ 545 w 619"/>
              <a:gd name="T31" fmla="*/ 618 h 619"/>
              <a:gd name="T32" fmla="*/ 618 w 619"/>
              <a:gd name="T33" fmla="*/ 545 h 619"/>
              <a:gd name="T34" fmla="*/ 559 w 619"/>
              <a:gd name="T35" fmla="*/ 471 h 619"/>
              <a:gd name="T36" fmla="*/ 545 w 619"/>
              <a:gd name="T37" fmla="*/ 29 h 619"/>
              <a:gd name="T38" fmla="*/ 545 w 619"/>
              <a:gd name="T39" fmla="*/ 29 h 619"/>
              <a:gd name="T40" fmla="*/ 589 w 619"/>
              <a:gd name="T41" fmla="*/ 73 h 619"/>
              <a:gd name="T42" fmla="*/ 545 w 619"/>
              <a:gd name="T43" fmla="*/ 118 h 619"/>
              <a:gd name="T44" fmla="*/ 500 w 619"/>
              <a:gd name="T45" fmla="*/ 73 h 619"/>
              <a:gd name="T46" fmla="*/ 545 w 619"/>
              <a:gd name="T47" fmla="*/ 29 h 619"/>
              <a:gd name="T48" fmla="*/ 29 w 619"/>
              <a:gd name="T49" fmla="*/ 73 h 619"/>
              <a:gd name="T50" fmla="*/ 29 w 619"/>
              <a:gd name="T51" fmla="*/ 73 h 619"/>
              <a:gd name="T52" fmla="*/ 73 w 619"/>
              <a:gd name="T53" fmla="*/ 29 h 619"/>
              <a:gd name="T54" fmla="*/ 118 w 619"/>
              <a:gd name="T55" fmla="*/ 73 h 619"/>
              <a:gd name="T56" fmla="*/ 73 w 619"/>
              <a:gd name="T57" fmla="*/ 118 h 619"/>
              <a:gd name="T58" fmla="*/ 29 w 619"/>
              <a:gd name="T59" fmla="*/ 73 h 619"/>
              <a:gd name="T60" fmla="*/ 73 w 619"/>
              <a:gd name="T61" fmla="*/ 589 h 619"/>
              <a:gd name="T62" fmla="*/ 73 w 619"/>
              <a:gd name="T63" fmla="*/ 589 h 619"/>
              <a:gd name="T64" fmla="*/ 29 w 619"/>
              <a:gd name="T65" fmla="*/ 545 h 619"/>
              <a:gd name="T66" fmla="*/ 73 w 619"/>
              <a:gd name="T67" fmla="*/ 500 h 619"/>
              <a:gd name="T68" fmla="*/ 118 w 619"/>
              <a:gd name="T69" fmla="*/ 545 h 619"/>
              <a:gd name="T70" fmla="*/ 73 w 619"/>
              <a:gd name="T71" fmla="*/ 589 h 619"/>
              <a:gd name="T72" fmla="*/ 471 w 619"/>
              <a:gd name="T73" fmla="*/ 530 h 619"/>
              <a:gd name="T74" fmla="*/ 471 w 619"/>
              <a:gd name="T75" fmla="*/ 530 h 619"/>
              <a:gd name="T76" fmla="*/ 147 w 619"/>
              <a:gd name="T77" fmla="*/ 530 h 619"/>
              <a:gd name="T78" fmla="*/ 88 w 619"/>
              <a:gd name="T79" fmla="*/ 471 h 619"/>
              <a:gd name="T80" fmla="*/ 88 w 619"/>
              <a:gd name="T81" fmla="*/ 147 h 619"/>
              <a:gd name="T82" fmla="*/ 147 w 619"/>
              <a:gd name="T83" fmla="*/ 88 h 619"/>
              <a:gd name="T84" fmla="*/ 471 w 619"/>
              <a:gd name="T85" fmla="*/ 88 h 619"/>
              <a:gd name="T86" fmla="*/ 530 w 619"/>
              <a:gd name="T87" fmla="*/ 147 h 619"/>
              <a:gd name="T88" fmla="*/ 530 w 619"/>
              <a:gd name="T89" fmla="*/ 471 h 619"/>
              <a:gd name="T90" fmla="*/ 471 w 619"/>
              <a:gd name="T91" fmla="*/ 530 h 619"/>
              <a:gd name="T92" fmla="*/ 545 w 619"/>
              <a:gd name="T93" fmla="*/ 589 h 619"/>
              <a:gd name="T94" fmla="*/ 545 w 619"/>
              <a:gd name="T95" fmla="*/ 589 h 619"/>
              <a:gd name="T96" fmla="*/ 500 w 619"/>
              <a:gd name="T97" fmla="*/ 545 h 619"/>
              <a:gd name="T98" fmla="*/ 545 w 619"/>
              <a:gd name="T99" fmla="*/ 500 h 619"/>
              <a:gd name="T100" fmla="*/ 589 w 619"/>
              <a:gd name="T101" fmla="*/ 545 h 619"/>
              <a:gd name="T102" fmla="*/ 545 w 619"/>
              <a:gd name="T103" fmla="*/ 58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9" h="619">
                <a:moveTo>
                  <a:pt x="559" y="471"/>
                </a:moveTo>
                <a:lnTo>
                  <a:pt x="559" y="471"/>
                </a:lnTo>
                <a:cubicBezTo>
                  <a:pt x="559" y="147"/>
                  <a:pt x="559" y="147"/>
                  <a:pt x="559" y="147"/>
                </a:cubicBezTo>
                <a:cubicBezTo>
                  <a:pt x="603" y="147"/>
                  <a:pt x="618" y="103"/>
                  <a:pt x="618" y="73"/>
                </a:cubicBezTo>
                <a:cubicBezTo>
                  <a:pt x="618" y="29"/>
                  <a:pt x="589" y="0"/>
                  <a:pt x="545" y="0"/>
                </a:cubicBezTo>
                <a:cubicBezTo>
                  <a:pt x="515" y="0"/>
                  <a:pt x="471" y="15"/>
                  <a:pt x="471" y="59"/>
                </a:cubicBezTo>
                <a:cubicBezTo>
                  <a:pt x="147" y="59"/>
                  <a:pt x="147" y="59"/>
                  <a:pt x="147" y="59"/>
                </a:cubicBezTo>
                <a:cubicBezTo>
                  <a:pt x="147" y="15"/>
                  <a:pt x="103" y="0"/>
                  <a:pt x="73" y="0"/>
                </a:cubicBezTo>
                <a:cubicBezTo>
                  <a:pt x="29" y="0"/>
                  <a:pt x="0" y="29"/>
                  <a:pt x="0" y="73"/>
                </a:cubicBezTo>
                <a:cubicBezTo>
                  <a:pt x="0" y="103"/>
                  <a:pt x="15" y="147"/>
                  <a:pt x="59" y="147"/>
                </a:cubicBezTo>
                <a:cubicBezTo>
                  <a:pt x="59" y="471"/>
                  <a:pt x="59" y="471"/>
                  <a:pt x="59" y="471"/>
                </a:cubicBezTo>
                <a:cubicBezTo>
                  <a:pt x="15" y="471"/>
                  <a:pt x="0" y="515"/>
                  <a:pt x="0" y="545"/>
                </a:cubicBezTo>
                <a:cubicBezTo>
                  <a:pt x="0" y="589"/>
                  <a:pt x="29" y="618"/>
                  <a:pt x="73" y="618"/>
                </a:cubicBezTo>
                <a:cubicBezTo>
                  <a:pt x="103" y="618"/>
                  <a:pt x="147" y="603"/>
                  <a:pt x="147" y="559"/>
                </a:cubicBezTo>
                <a:cubicBezTo>
                  <a:pt x="471" y="559"/>
                  <a:pt x="471" y="559"/>
                  <a:pt x="471" y="559"/>
                </a:cubicBezTo>
                <a:cubicBezTo>
                  <a:pt x="471" y="603"/>
                  <a:pt x="515" y="618"/>
                  <a:pt x="545" y="618"/>
                </a:cubicBezTo>
                <a:cubicBezTo>
                  <a:pt x="589" y="618"/>
                  <a:pt x="618" y="589"/>
                  <a:pt x="618" y="545"/>
                </a:cubicBezTo>
                <a:cubicBezTo>
                  <a:pt x="618" y="515"/>
                  <a:pt x="603" y="471"/>
                  <a:pt x="559" y="471"/>
                </a:cubicBezTo>
                <a:close/>
                <a:moveTo>
                  <a:pt x="545" y="29"/>
                </a:moveTo>
                <a:lnTo>
                  <a:pt x="545" y="29"/>
                </a:lnTo>
                <a:cubicBezTo>
                  <a:pt x="559" y="29"/>
                  <a:pt x="589" y="59"/>
                  <a:pt x="589" y="73"/>
                </a:cubicBezTo>
                <a:cubicBezTo>
                  <a:pt x="589" y="88"/>
                  <a:pt x="559" y="118"/>
                  <a:pt x="545" y="118"/>
                </a:cubicBezTo>
                <a:cubicBezTo>
                  <a:pt x="530" y="118"/>
                  <a:pt x="500" y="88"/>
                  <a:pt x="500" y="73"/>
                </a:cubicBezTo>
                <a:cubicBezTo>
                  <a:pt x="500" y="59"/>
                  <a:pt x="530" y="29"/>
                  <a:pt x="545" y="29"/>
                </a:cubicBezTo>
                <a:close/>
                <a:moveTo>
                  <a:pt x="29" y="73"/>
                </a:moveTo>
                <a:lnTo>
                  <a:pt x="29" y="73"/>
                </a:lnTo>
                <a:cubicBezTo>
                  <a:pt x="29" y="59"/>
                  <a:pt x="59" y="29"/>
                  <a:pt x="73" y="29"/>
                </a:cubicBezTo>
                <a:cubicBezTo>
                  <a:pt x="88" y="29"/>
                  <a:pt x="118" y="59"/>
                  <a:pt x="118" y="73"/>
                </a:cubicBezTo>
                <a:cubicBezTo>
                  <a:pt x="118" y="88"/>
                  <a:pt x="88" y="118"/>
                  <a:pt x="73" y="118"/>
                </a:cubicBezTo>
                <a:cubicBezTo>
                  <a:pt x="59" y="118"/>
                  <a:pt x="29" y="88"/>
                  <a:pt x="29" y="73"/>
                </a:cubicBezTo>
                <a:close/>
                <a:moveTo>
                  <a:pt x="73" y="589"/>
                </a:moveTo>
                <a:lnTo>
                  <a:pt x="73" y="589"/>
                </a:lnTo>
                <a:cubicBezTo>
                  <a:pt x="59" y="589"/>
                  <a:pt x="29" y="559"/>
                  <a:pt x="29" y="545"/>
                </a:cubicBezTo>
                <a:cubicBezTo>
                  <a:pt x="29" y="530"/>
                  <a:pt x="59" y="500"/>
                  <a:pt x="73" y="500"/>
                </a:cubicBezTo>
                <a:cubicBezTo>
                  <a:pt x="88" y="500"/>
                  <a:pt x="118" y="530"/>
                  <a:pt x="118" y="545"/>
                </a:cubicBezTo>
                <a:cubicBezTo>
                  <a:pt x="118" y="559"/>
                  <a:pt x="88" y="589"/>
                  <a:pt x="73" y="589"/>
                </a:cubicBezTo>
                <a:close/>
                <a:moveTo>
                  <a:pt x="471" y="530"/>
                </a:moveTo>
                <a:lnTo>
                  <a:pt x="471" y="530"/>
                </a:lnTo>
                <a:cubicBezTo>
                  <a:pt x="147" y="530"/>
                  <a:pt x="147" y="530"/>
                  <a:pt x="147" y="530"/>
                </a:cubicBezTo>
                <a:cubicBezTo>
                  <a:pt x="147" y="500"/>
                  <a:pt x="118" y="471"/>
                  <a:pt x="88" y="471"/>
                </a:cubicBezTo>
                <a:cubicBezTo>
                  <a:pt x="88" y="147"/>
                  <a:pt x="88" y="147"/>
                  <a:pt x="88" y="147"/>
                </a:cubicBezTo>
                <a:cubicBezTo>
                  <a:pt x="118" y="147"/>
                  <a:pt x="147" y="118"/>
                  <a:pt x="147" y="88"/>
                </a:cubicBezTo>
                <a:cubicBezTo>
                  <a:pt x="471" y="88"/>
                  <a:pt x="471" y="88"/>
                  <a:pt x="471" y="88"/>
                </a:cubicBezTo>
                <a:cubicBezTo>
                  <a:pt x="471" y="118"/>
                  <a:pt x="500" y="147"/>
                  <a:pt x="530" y="147"/>
                </a:cubicBezTo>
                <a:cubicBezTo>
                  <a:pt x="530" y="471"/>
                  <a:pt x="530" y="471"/>
                  <a:pt x="530" y="471"/>
                </a:cubicBezTo>
                <a:cubicBezTo>
                  <a:pt x="500" y="471"/>
                  <a:pt x="471" y="500"/>
                  <a:pt x="471" y="530"/>
                </a:cubicBezTo>
                <a:close/>
                <a:moveTo>
                  <a:pt x="545" y="589"/>
                </a:moveTo>
                <a:lnTo>
                  <a:pt x="545" y="589"/>
                </a:lnTo>
                <a:cubicBezTo>
                  <a:pt x="530" y="589"/>
                  <a:pt x="500" y="559"/>
                  <a:pt x="500" y="545"/>
                </a:cubicBezTo>
                <a:cubicBezTo>
                  <a:pt x="500" y="530"/>
                  <a:pt x="530" y="500"/>
                  <a:pt x="545" y="500"/>
                </a:cubicBezTo>
                <a:cubicBezTo>
                  <a:pt x="559" y="500"/>
                  <a:pt x="589" y="530"/>
                  <a:pt x="589" y="545"/>
                </a:cubicBezTo>
                <a:cubicBezTo>
                  <a:pt x="589" y="559"/>
                  <a:pt x="559" y="589"/>
                  <a:pt x="545" y="58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5" name="Freeform 69">
            <a:extLst>
              <a:ext uri="{FF2B5EF4-FFF2-40B4-BE49-F238E27FC236}">
                <a16:creationId xmlns:a16="http://schemas.microsoft.com/office/drawing/2014/main" id="{619054A6-8A29-9246-9C48-8FF5A5AF6818}"/>
              </a:ext>
            </a:extLst>
          </p:cNvPr>
          <p:cNvSpPr>
            <a:spLocks noChangeArrowheads="1"/>
          </p:cNvSpPr>
          <p:nvPr userDrawn="1"/>
        </p:nvSpPr>
        <p:spPr bwMode="auto">
          <a:xfrm>
            <a:off x="5630741" y="1400175"/>
            <a:ext cx="171495" cy="152400"/>
          </a:xfrm>
          <a:custGeom>
            <a:avLst/>
            <a:gdLst>
              <a:gd name="T0" fmla="*/ 30 w 399"/>
              <a:gd name="T1" fmla="*/ 44 h 354"/>
              <a:gd name="T2" fmla="*/ 30 w 399"/>
              <a:gd name="T3" fmla="*/ 44 h 354"/>
              <a:gd name="T4" fmla="*/ 383 w 399"/>
              <a:gd name="T5" fmla="*/ 44 h 354"/>
              <a:gd name="T6" fmla="*/ 398 w 399"/>
              <a:gd name="T7" fmla="*/ 30 h 354"/>
              <a:gd name="T8" fmla="*/ 383 w 399"/>
              <a:gd name="T9" fmla="*/ 0 h 354"/>
              <a:gd name="T10" fmla="*/ 30 w 399"/>
              <a:gd name="T11" fmla="*/ 0 h 354"/>
              <a:gd name="T12" fmla="*/ 0 w 399"/>
              <a:gd name="T13" fmla="*/ 30 h 354"/>
              <a:gd name="T14" fmla="*/ 30 w 399"/>
              <a:gd name="T15" fmla="*/ 44 h 354"/>
              <a:gd name="T16" fmla="*/ 383 w 399"/>
              <a:gd name="T17" fmla="*/ 324 h 354"/>
              <a:gd name="T18" fmla="*/ 383 w 399"/>
              <a:gd name="T19" fmla="*/ 324 h 354"/>
              <a:gd name="T20" fmla="*/ 30 w 399"/>
              <a:gd name="T21" fmla="*/ 324 h 354"/>
              <a:gd name="T22" fmla="*/ 0 w 399"/>
              <a:gd name="T23" fmla="*/ 339 h 354"/>
              <a:gd name="T24" fmla="*/ 30 w 399"/>
              <a:gd name="T25" fmla="*/ 353 h 354"/>
              <a:gd name="T26" fmla="*/ 383 w 399"/>
              <a:gd name="T27" fmla="*/ 353 h 354"/>
              <a:gd name="T28" fmla="*/ 398 w 399"/>
              <a:gd name="T29" fmla="*/ 339 h 354"/>
              <a:gd name="T30" fmla="*/ 383 w 399"/>
              <a:gd name="T31" fmla="*/ 324 h 354"/>
              <a:gd name="T32" fmla="*/ 383 w 399"/>
              <a:gd name="T33" fmla="*/ 162 h 354"/>
              <a:gd name="T34" fmla="*/ 383 w 399"/>
              <a:gd name="T35" fmla="*/ 162 h 354"/>
              <a:gd name="T36" fmla="*/ 30 w 399"/>
              <a:gd name="T37" fmla="*/ 162 h 354"/>
              <a:gd name="T38" fmla="*/ 0 w 399"/>
              <a:gd name="T39" fmla="*/ 177 h 354"/>
              <a:gd name="T40" fmla="*/ 30 w 399"/>
              <a:gd name="T41" fmla="*/ 206 h 354"/>
              <a:gd name="T42" fmla="*/ 383 w 399"/>
              <a:gd name="T43" fmla="*/ 206 h 354"/>
              <a:gd name="T44" fmla="*/ 398 w 399"/>
              <a:gd name="T45" fmla="*/ 177 h 354"/>
              <a:gd name="T46" fmla="*/ 383 w 399"/>
              <a:gd name="T47" fmla="*/ 16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9" h="354">
                <a:moveTo>
                  <a:pt x="30" y="44"/>
                </a:moveTo>
                <a:lnTo>
                  <a:pt x="30" y="44"/>
                </a:lnTo>
                <a:cubicBezTo>
                  <a:pt x="383" y="44"/>
                  <a:pt x="383" y="44"/>
                  <a:pt x="383" y="44"/>
                </a:cubicBezTo>
                <a:lnTo>
                  <a:pt x="398" y="30"/>
                </a:lnTo>
                <a:cubicBezTo>
                  <a:pt x="398" y="15"/>
                  <a:pt x="383" y="0"/>
                  <a:pt x="383" y="0"/>
                </a:cubicBezTo>
                <a:cubicBezTo>
                  <a:pt x="30" y="0"/>
                  <a:pt x="30" y="0"/>
                  <a:pt x="30" y="0"/>
                </a:cubicBezTo>
                <a:cubicBezTo>
                  <a:pt x="15" y="0"/>
                  <a:pt x="0" y="15"/>
                  <a:pt x="0" y="30"/>
                </a:cubicBezTo>
                <a:cubicBezTo>
                  <a:pt x="0" y="30"/>
                  <a:pt x="15" y="44"/>
                  <a:pt x="30" y="44"/>
                </a:cubicBezTo>
                <a:close/>
                <a:moveTo>
                  <a:pt x="383" y="324"/>
                </a:moveTo>
                <a:lnTo>
                  <a:pt x="383" y="324"/>
                </a:lnTo>
                <a:cubicBezTo>
                  <a:pt x="30" y="324"/>
                  <a:pt x="30" y="324"/>
                  <a:pt x="30" y="324"/>
                </a:cubicBezTo>
                <a:cubicBezTo>
                  <a:pt x="15" y="324"/>
                  <a:pt x="0" y="324"/>
                  <a:pt x="0" y="339"/>
                </a:cubicBezTo>
                <a:cubicBezTo>
                  <a:pt x="0" y="353"/>
                  <a:pt x="15" y="353"/>
                  <a:pt x="30" y="353"/>
                </a:cubicBezTo>
                <a:cubicBezTo>
                  <a:pt x="383" y="353"/>
                  <a:pt x="383" y="353"/>
                  <a:pt x="383" y="353"/>
                </a:cubicBezTo>
                <a:cubicBezTo>
                  <a:pt x="383" y="353"/>
                  <a:pt x="398" y="353"/>
                  <a:pt x="398" y="339"/>
                </a:cubicBezTo>
                <a:cubicBezTo>
                  <a:pt x="398" y="324"/>
                  <a:pt x="383" y="324"/>
                  <a:pt x="383" y="324"/>
                </a:cubicBezTo>
                <a:close/>
                <a:moveTo>
                  <a:pt x="383" y="162"/>
                </a:moveTo>
                <a:lnTo>
                  <a:pt x="383" y="162"/>
                </a:lnTo>
                <a:cubicBezTo>
                  <a:pt x="30" y="162"/>
                  <a:pt x="30" y="162"/>
                  <a:pt x="30" y="162"/>
                </a:cubicBezTo>
                <a:cubicBezTo>
                  <a:pt x="15" y="162"/>
                  <a:pt x="0" y="177"/>
                  <a:pt x="0" y="177"/>
                </a:cubicBezTo>
                <a:cubicBezTo>
                  <a:pt x="0" y="192"/>
                  <a:pt x="15" y="206"/>
                  <a:pt x="30" y="206"/>
                </a:cubicBezTo>
                <a:cubicBezTo>
                  <a:pt x="383" y="206"/>
                  <a:pt x="383" y="206"/>
                  <a:pt x="383" y="206"/>
                </a:cubicBezTo>
                <a:cubicBezTo>
                  <a:pt x="383" y="206"/>
                  <a:pt x="398" y="192"/>
                  <a:pt x="398" y="177"/>
                </a:cubicBezTo>
                <a:lnTo>
                  <a:pt x="383" y="162"/>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6" name="Freeform 70">
            <a:extLst>
              <a:ext uri="{FF2B5EF4-FFF2-40B4-BE49-F238E27FC236}">
                <a16:creationId xmlns:a16="http://schemas.microsoft.com/office/drawing/2014/main" id="{335AFBAA-C915-9345-A80B-FD4FFC7E09EE}"/>
              </a:ext>
            </a:extLst>
          </p:cNvPr>
          <p:cNvSpPr>
            <a:spLocks noChangeArrowheads="1"/>
          </p:cNvSpPr>
          <p:nvPr userDrawn="1"/>
        </p:nvSpPr>
        <p:spPr bwMode="auto">
          <a:xfrm>
            <a:off x="5141863" y="1336477"/>
            <a:ext cx="274510" cy="268486"/>
          </a:xfrm>
          <a:custGeom>
            <a:avLst/>
            <a:gdLst>
              <a:gd name="T0" fmla="*/ 633 w 634"/>
              <a:gd name="T1" fmla="*/ 235 h 619"/>
              <a:gd name="T2" fmla="*/ 412 w 634"/>
              <a:gd name="T3" fmla="*/ 206 h 619"/>
              <a:gd name="T4" fmla="*/ 309 w 634"/>
              <a:gd name="T5" fmla="*/ 0 h 619"/>
              <a:gd name="T6" fmla="*/ 220 w 634"/>
              <a:gd name="T7" fmla="*/ 206 h 619"/>
              <a:gd name="T8" fmla="*/ 0 w 634"/>
              <a:gd name="T9" fmla="*/ 235 h 619"/>
              <a:gd name="T10" fmla="*/ 162 w 634"/>
              <a:gd name="T11" fmla="*/ 398 h 619"/>
              <a:gd name="T12" fmla="*/ 117 w 634"/>
              <a:gd name="T13" fmla="*/ 618 h 619"/>
              <a:gd name="T14" fmla="*/ 309 w 634"/>
              <a:gd name="T15" fmla="*/ 515 h 619"/>
              <a:gd name="T16" fmla="*/ 515 w 634"/>
              <a:gd name="T17" fmla="*/ 618 h 619"/>
              <a:gd name="T18" fmla="*/ 471 w 634"/>
              <a:gd name="T19" fmla="*/ 398 h 619"/>
              <a:gd name="T20" fmla="*/ 633 w 634"/>
              <a:gd name="T21" fmla="*/ 235 h 619"/>
              <a:gd name="T22" fmla="*/ 309 w 634"/>
              <a:gd name="T23" fmla="*/ 471 h 619"/>
              <a:gd name="T24" fmla="*/ 162 w 634"/>
              <a:gd name="T25" fmla="*/ 545 h 619"/>
              <a:gd name="T26" fmla="*/ 191 w 634"/>
              <a:gd name="T27" fmla="*/ 382 h 619"/>
              <a:gd name="T28" fmla="*/ 73 w 634"/>
              <a:gd name="T29" fmla="*/ 265 h 619"/>
              <a:gd name="T30" fmla="*/ 235 w 634"/>
              <a:gd name="T31" fmla="*/ 235 h 619"/>
              <a:gd name="T32" fmla="*/ 309 w 634"/>
              <a:gd name="T33" fmla="*/ 73 h 619"/>
              <a:gd name="T34" fmla="*/ 383 w 634"/>
              <a:gd name="T35" fmla="*/ 235 h 619"/>
              <a:gd name="T36" fmla="*/ 559 w 634"/>
              <a:gd name="T37" fmla="*/ 265 h 619"/>
              <a:gd name="T38" fmla="*/ 426 w 634"/>
              <a:gd name="T39" fmla="*/ 382 h 619"/>
              <a:gd name="T40" fmla="*/ 456 w 634"/>
              <a:gd name="T41" fmla="*/ 559 h 619"/>
              <a:gd name="T42" fmla="*/ 309 w 634"/>
              <a:gd name="T43" fmla="*/ 47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4" h="619">
                <a:moveTo>
                  <a:pt x="633" y="235"/>
                </a:moveTo>
                <a:lnTo>
                  <a:pt x="412" y="206"/>
                </a:lnTo>
                <a:lnTo>
                  <a:pt x="309" y="0"/>
                </a:lnTo>
                <a:lnTo>
                  <a:pt x="220" y="206"/>
                </a:lnTo>
                <a:lnTo>
                  <a:pt x="0" y="235"/>
                </a:lnTo>
                <a:lnTo>
                  <a:pt x="162" y="398"/>
                </a:lnTo>
                <a:lnTo>
                  <a:pt x="117" y="618"/>
                </a:lnTo>
                <a:lnTo>
                  <a:pt x="309" y="515"/>
                </a:lnTo>
                <a:lnTo>
                  <a:pt x="515" y="618"/>
                </a:lnTo>
                <a:lnTo>
                  <a:pt x="471" y="398"/>
                </a:lnTo>
                <a:lnTo>
                  <a:pt x="633" y="235"/>
                </a:lnTo>
                <a:close/>
                <a:moveTo>
                  <a:pt x="309" y="471"/>
                </a:moveTo>
                <a:lnTo>
                  <a:pt x="162" y="545"/>
                </a:lnTo>
                <a:lnTo>
                  <a:pt x="191" y="382"/>
                </a:lnTo>
                <a:lnTo>
                  <a:pt x="73" y="265"/>
                </a:lnTo>
                <a:lnTo>
                  <a:pt x="235" y="235"/>
                </a:lnTo>
                <a:lnTo>
                  <a:pt x="309" y="73"/>
                </a:lnTo>
                <a:lnTo>
                  <a:pt x="383" y="235"/>
                </a:lnTo>
                <a:lnTo>
                  <a:pt x="559" y="265"/>
                </a:lnTo>
                <a:lnTo>
                  <a:pt x="426" y="382"/>
                </a:lnTo>
                <a:lnTo>
                  <a:pt x="456" y="559"/>
                </a:lnTo>
                <a:lnTo>
                  <a:pt x="309" y="47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7" name="Freeform 71">
            <a:extLst>
              <a:ext uri="{FF2B5EF4-FFF2-40B4-BE49-F238E27FC236}">
                <a16:creationId xmlns:a16="http://schemas.microsoft.com/office/drawing/2014/main" id="{E15F18BC-B6D2-6D4E-9BE3-9141D6CBD640}"/>
              </a:ext>
            </a:extLst>
          </p:cNvPr>
          <p:cNvSpPr>
            <a:spLocks noChangeArrowheads="1"/>
          </p:cNvSpPr>
          <p:nvPr userDrawn="1"/>
        </p:nvSpPr>
        <p:spPr bwMode="auto">
          <a:xfrm>
            <a:off x="4700621" y="1343025"/>
            <a:ext cx="266769" cy="261938"/>
          </a:xfrm>
          <a:custGeom>
            <a:avLst/>
            <a:gdLst>
              <a:gd name="T0" fmla="*/ 471 w 619"/>
              <a:gd name="T1" fmla="*/ 0 h 604"/>
              <a:gd name="T2" fmla="*/ 471 w 619"/>
              <a:gd name="T3" fmla="*/ 0 h 604"/>
              <a:gd name="T4" fmla="*/ 309 w 619"/>
              <a:gd name="T5" fmla="*/ 73 h 604"/>
              <a:gd name="T6" fmla="*/ 147 w 619"/>
              <a:gd name="T7" fmla="*/ 0 h 604"/>
              <a:gd name="T8" fmla="*/ 0 w 619"/>
              <a:gd name="T9" fmla="*/ 162 h 604"/>
              <a:gd name="T10" fmla="*/ 29 w 619"/>
              <a:gd name="T11" fmla="*/ 279 h 604"/>
              <a:gd name="T12" fmla="*/ 280 w 619"/>
              <a:gd name="T13" fmla="*/ 574 h 604"/>
              <a:gd name="T14" fmla="*/ 339 w 619"/>
              <a:gd name="T15" fmla="*/ 574 h 604"/>
              <a:gd name="T16" fmla="*/ 589 w 619"/>
              <a:gd name="T17" fmla="*/ 279 h 604"/>
              <a:gd name="T18" fmla="*/ 618 w 619"/>
              <a:gd name="T19" fmla="*/ 162 h 604"/>
              <a:gd name="T20" fmla="*/ 471 w 619"/>
              <a:gd name="T21" fmla="*/ 0 h 604"/>
              <a:gd name="T22" fmla="*/ 544 w 619"/>
              <a:gd name="T23" fmla="*/ 265 h 604"/>
              <a:gd name="T24" fmla="*/ 544 w 619"/>
              <a:gd name="T25" fmla="*/ 265 h 604"/>
              <a:gd name="T26" fmla="*/ 309 w 619"/>
              <a:gd name="T27" fmla="*/ 544 h 604"/>
              <a:gd name="T28" fmla="*/ 73 w 619"/>
              <a:gd name="T29" fmla="*/ 265 h 604"/>
              <a:gd name="T30" fmla="*/ 29 w 619"/>
              <a:gd name="T31" fmla="*/ 162 h 604"/>
              <a:gd name="T32" fmla="*/ 147 w 619"/>
              <a:gd name="T33" fmla="*/ 29 h 604"/>
              <a:gd name="T34" fmla="*/ 309 w 619"/>
              <a:gd name="T35" fmla="*/ 132 h 604"/>
              <a:gd name="T36" fmla="*/ 471 w 619"/>
              <a:gd name="T37" fmla="*/ 29 h 604"/>
              <a:gd name="T38" fmla="*/ 589 w 619"/>
              <a:gd name="T39" fmla="*/ 162 h 604"/>
              <a:gd name="T40" fmla="*/ 544 w 619"/>
              <a:gd name="T41" fmla="*/ 26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9" h="604">
                <a:moveTo>
                  <a:pt x="471" y="0"/>
                </a:moveTo>
                <a:lnTo>
                  <a:pt x="471" y="0"/>
                </a:lnTo>
                <a:cubicBezTo>
                  <a:pt x="397" y="0"/>
                  <a:pt x="353" y="44"/>
                  <a:pt x="309" y="73"/>
                </a:cubicBezTo>
                <a:cubicBezTo>
                  <a:pt x="265" y="29"/>
                  <a:pt x="221" y="0"/>
                  <a:pt x="147" y="0"/>
                </a:cubicBezTo>
                <a:cubicBezTo>
                  <a:pt x="59" y="0"/>
                  <a:pt x="0" y="73"/>
                  <a:pt x="0" y="162"/>
                </a:cubicBezTo>
                <a:cubicBezTo>
                  <a:pt x="0" y="206"/>
                  <a:pt x="15" y="250"/>
                  <a:pt x="29" y="279"/>
                </a:cubicBezTo>
                <a:cubicBezTo>
                  <a:pt x="280" y="574"/>
                  <a:pt x="280" y="574"/>
                  <a:pt x="280" y="574"/>
                </a:cubicBezTo>
                <a:cubicBezTo>
                  <a:pt x="309" y="603"/>
                  <a:pt x="309" y="603"/>
                  <a:pt x="339" y="574"/>
                </a:cubicBezTo>
                <a:cubicBezTo>
                  <a:pt x="589" y="279"/>
                  <a:pt x="589" y="279"/>
                  <a:pt x="589" y="279"/>
                </a:cubicBezTo>
                <a:cubicBezTo>
                  <a:pt x="603" y="250"/>
                  <a:pt x="618" y="206"/>
                  <a:pt x="618" y="162"/>
                </a:cubicBezTo>
                <a:cubicBezTo>
                  <a:pt x="618" y="73"/>
                  <a:pt x="559" y="0"/>
                  <a:pt x="471" y="0"/>
                </a:cubicBezTo>
                <a:close/>
                <a:moveTo>
                  <a:pt x="544" y="265"/>
                </a:moveTo>
                <a:lnTo>
                  <a:pt x="544" y="265"/>
                </a:lnTo>
                <a:cubicBezTo>
                  <a:pt x="309" y="544"/>
                  <a:pt x="309" y="544"/>
                  <a:pt x="309" y="544"/>
                </a:cubicBezTo>
                <a:cubicBezTo>
                  <a:pt x="73" y="265"/>
                  <a:pt x="73" y="265"/>
                  <a:pt x="73" y="265"/>
                </a:cubicBezTo>
                <a:cubicBezTo>
                  <a:pt x="44" y="235"/>
                  <a:pt x="29" y="206"/>
                  <a:pt x="29" y="162"/>
                </a:cubicBezTo>
                <a:cubicBezTo>
                  <a:pt x="29" y="103"/>
                  <a:pt x="88" y="44"/>
                  <a:pt x="147" y="29"/>
                </a:cubicBezTo>
                <a:cubicBezTo>
                  <a:pt x="206" y="29"/>
                  <a:pt x="280" y="88"/>
                  <a:pt x="309" y="132"/>
                </a:cubicBezTo>
                <a:cubicBezTo>
                  <a:pt x="339" y="103"/>
                  <a:pt x="412" y="29"/>
                  <a:pt x="471" y="29"/>
                </a:cubicBezTo>
                <a:cubicBezTo>
                  <a:pt x="530" y="29"/>
                  <a:pt x="589" y="103"/>
                  <a:pt x="589" y="162"/>
                </a:cubicBezTo>
                <a:cubicBezTo>
                  <a:pt x="589" y="206"/>
                  <a:pt x="574" y="235"/>
                  <a:pt x="544" y="26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8" name="Freeform 72">
            <a:extLst>
              <a:ext uri="{FF2B5EF4-FFF2-40B4-BE49-F238E27FC236}">
                <a16:creationId xmlns:a16="http://schemas.microsoft.com/office/drawing/2014/main" id="{257CE699-12D8-2648-B8F7-803D04B8F1BB}"/>
              </a:ext>
            </a:extLst>
          </p:cNvPr>
          <p:cNvSpPr>
            <a:spLocks noChangeArrowheads="1"/>
          </p:cNvSpPr>
          <p:nvPr userDrawn="1"/>
        </p:nvSpPr>
        <p:spPr bwMode="auto">
          <a:xfrm>
            <a:off x="8712286" y="890588"/>
            <a:ext cx="190550" cy="274439"/>
          </a:xfrm>
          <a:custGeom>
            <a:avLst/>
            <a:gdLst>
              <a:gd name="T0" fmla="*/ 221 w 443"/>
              <a:gd name="T1" fmla="*/ 324 h 634"/>
              <a:gd name="T2" fmla="*/ 221 w 443"/>
              <a:gd name="T3" fmla="*/ 324 h 634"/>
              <a:gd name="T4" fmla="*/ 442 w 443"/>
              <a:gd name="T5" fmla="*/ 30 h 634"/>
              <a:gd name="T6" fmla="*/ 324 w 443"/>
              <a:gd name="T7" fmla="*/ 0 h 634"/>
              <a:gd name="T8" fmla="*/ 0 w 443"/>
              <a:gd name="T9" fmla="*/ 324 h 634"/>
              <a:gd name="T10" fmla="*/ 324 w 443"/>
              <a:gd name="T11" fmla="*/ 633 h 634"/>
              <a:gd name="T12" fmla="*/ 442 w 443"/>
              <a:gd name="T13" fmla="*/ 619 h 634"/>
              <a:gd name="T14" fmla="*/ 221 w 443"/>
              <a:gd name="T15" fmla="*/ 324 h 634"/>
              <a:gd name="T16" fmla="*/ 280 w 443"/>
              <a:gd name="T17" fmla="*/ 589 h 634"/>
              <a:gd name="T18" fmla="*/ 280 w 443"/>
              <a:gd name="T19" fmla="*/ 589 h 634"/>
              <a:gd name="T20" fmla="*/ 44 w 443"/>
              <a:gd name="T21" fmla="*/ 324 h 634"/>
              <a:gd name="T22" fmla="*/ 280 w 443"/>
              <a:gd name="T23" fmla="*/ 44 h 634"/>
              <a:gd name="T24" fmla="*/ 324 w 443"/>
              <a:gd name="T25" fmla="*/ 44 h 634"/>
              <a:gd name="T26" fmla="*/ 192 w 443"/>
              <a:gd name="T27" fmla="*/ 324 h 634"/>
              <a:gd name="T28" fmla="*/ 324 w 443"/>
              <a:gd name="T29" fmla="*/ 589 h 634"/>
              <a:gd name="T30" fmla="*/ 280 w 443"/>
              <a:gd name="T31"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34">
                <a:moveTo>
                  <a:pt x="221" y="324"/>
                </a:moveTo>
                <a:lnTo>
                  <a:pt x="221" y="324"/>
                </a:lnTo>
                <a:cubicBezTo>
                  <a:pt x="221" y="177"/>
                  <a:pt x="310" y="74"/>
                  <a:pt x="442" y="30"/>
                </a:cubicBezTo>
                <a:cubicBezTo>
                  <a:pt x="398" y="15"/>
                  <a:pt x="369" y="0"/>
                  <a:pt x="324" y="0"/>
                </a:cubicBezTo>
                <a:cubicBezTo>
                  <a:pt x="148" y="0"/>
                  <a:pt x="0" y="148"/>
                  <a:pt x="0" y="324"/>
                </a:cubicBezTo>
                <a:cubicBezTo>
                  <a:pt x="0" y="486"/>
                  <a:pt x="148" y="633"/>
                  <a:pt x="324" y="633"/>
                </a:cubicBezTo>
                <a:cubicBezTo>
                  <a:pt x="369" y="633"/>
                  <a:pt x="398" y="633"/>
                  <a:pt x="442" y="619"/>
                </a:cubicBezTo>
                <a:cubicBezTo>
                  <a:pt x="310" y="574"/>
                  <a:pt x="221" y="457"/>
                  <a:pt x="221" y="324"/>
                </a:cubicBezTo>
                <a:close/>
                <a:moveTo>
                  <a:pt x="280" y="589"/>
                </a:moveTo>
                <a:lnTo>
                  <a:pt x="280" y="589"/>
                </a:lnTo>
                <a:cubicBezTo>
                  <a:pt x="192" y="589"/>
                  <a:pt x="44" y="471"/>
                  <a:pt x="44" y="324"/>
                </a:cubicBezTo>
                <a:cubicBezTo>
                  <a:pt x="44" y="162"/>
                  <a:pt x="192" y="59"/>
                  <a:pt x="280" y="44"/>
                </a:cubicBezTo>
                <a:cubicBezTo>
                  <a:pt x="310" y="44"/>
                  <a:pt x="295" y="44"/>
                  <a:pt x="324" y="44"/>
                </a:cubicBezTo>
                <a:cubicBezTo>
                  <a:pt x="265" y="89"/>
                  <a:pt x="192" y="206"/>
                  <a:pt x="192" y="324"/>
                </a:cubicBezTo>
                <a:cubicBezTo>
                  <a:pt x="192" y="442"/>
                  <a:pt x="236" y="545"/>
                  <a:pt x="324" y="589"/>
                </a:cubicBezTo>
                <a:cubicBezTo>
                  <a:pt x="295" y="589"/>
                  <a:pt x="310" y="589"/>
                  <a:pt x="280" y="58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9" name="Freeform 73">
            <a:extLst>
              <a:ext uri="{FF2B5EF4-FFF2-40B4-BE49-F238E27FC236}">
                <a16:creationId xmlns:a16="http://schemas.microsoft.com/office/drawing/2014/main" id="{C59EE5F3-3FC9-AC43-882B-58E1D32ED9F4}"/>
              </a:ext>
            </a:extLst>
          </p:cNvPr>
          <p:cNvSpPr>
            <a:spLocks noChangeArrowheads="1"/>
          </p:cNvSpPr>
          <p:nvPr userDrawn="1"/>
        </p:nvSpPr>
        <p:spPr bwMode="auto">
          <a:xfrm>
            <a:off x="8229362" y="903090"/>
            <a:ext cx="275106" cy="255984"/>
          </a:xfrm>
          <a:custGeom>
            <a:avLst/>
            <a:gdLst>
              <a:gd name="T0" fmla="*/ 339 w 634"/>
              <a:gd name="T1" fmla="*/ 544 h 590"/>
              <a:gd name="T2" fmla="*/ 339 w 634"/>
              <a:gd name="T3" fmla="*/ 544 h 590"/>
              <a:gd name="T4" fmla="*/ 148 w 634"/>
              <a:gd name="T5" fmla="*/ 544 h 590"/>
              <a:gd name="T6" fmla="*/ 118 w 634"/>
              <a:gd name="T7" fmla="*/ 559 h 590"/>
              <a:gd name="T8" fmla="*/ 148 w 634"/>
              <a:gd name="T9" fmla="*/ 589 h 590"/>
              <a:gd name="T10" fmla="*/ 339 w 634"/>
              <a:gd name="T11" fmla="*/ 589 h 590"/>
              <a:gd name="T12" fmla="*/ 354 w 634"/>
              <a:gd name="T13" fmla="*/ 559 h 590"/>
              <a:gd name="T14" fmla="*/ 339 w 634"/>
              <a:gd name="T15" fmla="*/ 544 h 590"/>
              <a:gd name="T16" fmla="*/ 383 w 634"/>
              <a:gd name="T17" fmla="*/ 471 h 590"/>
              <a:gd name="T18" fmla="*/ 383 w 634"/>
              <a:gd name="T19" fmla="*/ 471 h 590"/>
              <a:gd name="T20" fmla="*/ 103 w 634"/>
              <a:gd name="T21" fmla="*/ 471 h 590"/>
              <a:gd name="T22" fmla="*/ 89 w 634"/>
              <a:gd name="T23" fmla="*/ 486 h 590"/>
              <a:gd name="T24" fmla="*/ 103 w 634"/>
              <a:gd name="T25" fmla="*/ 500 h 590"/>
              <a:gd name="T26" fmla="*/ 383 w 634"/>
              <a:gd name="T27" fmla="*/ 500 h 590"/>
              <a:gd name="T28" fmla="*/ 398 w 634"/>
              <a:gd name="T29" fmla="*/ 486 h 590"/>
              <a:gd name="T30" fmla="*/ 383 w 634"/>
              <a:gd name="T31" fmla="*/ 471 h 590"/>
              <a:gd name="T32" fmla="*/ 619 w 634"/>
              <a:gd name="T33" fmla="*/ 382 h 590"/>
              <a:gd name="T34" fmla="*/ 619 w 634"/>
              <a:gd name="T35" fmla="*/ 382 h 590"/>
              <a:gd name="T36" fmla="*/ 324 w 634"/>
              <a:gd name="T37" fmla="*/ 382 h 590"/>
              <a:gd name="T38" fmla="*/ 324 w 634"/>
              <a:gd name="T39" fmla="*/ 323 h 590"/>
              <a:gd name="T40" fmla="*/ 530 w 634"/>
              <a:gd name="T41" fmla="*/ 29 h 590"/>
              <a:gd name="T42" fmla="*/ 383 w 634"/>
              <a:gd name="T43" fmla="*/ 0 h 590"/>
              <a:gd name="T44" fmla="*/ 89 w 634"/>
              <a:gd name="T45" fmla="*/ 294 h 590"/>
              <a:gd name="T46" fmla="*/ 103 w 634"/>
              <a:gd name="T47" fmla="*/ 382 h 590"/>
              <a:gd name="T48" fmla="*/ 30 w 634"/>
              <a:gd name="T49" fmla="*/ 382 h 590"/>
              <a:gd name="T50" fmla="*/ 0 w 634"/>
              <a:gd name="T51" fmla="*/ 412 h 590"/>
              <a:gd name="T52" fmla="*/ 30 w 634"/>
              <a:gd name="T53" fmla="*/ 427 h 590"/>
              <a:gd name="T54" fmla="*/ 619 w 634"/>
              <a:gd name="T55" fmla="*/ 427 h 590"/>
              <a:gd name="T56" fmla="*/ 633 w 634"/>
              <a:gd name="T57" fmla="*/ 412 h 590"/>
              <a:gd name="T58" fmla="*/ 619 w 634"/>
              <a:gd name="T59" fmla="*/ 382 h 590"/>
              <a:gd name="T60" fmla="*/ 148 w 634"/>
              <a:gd name="T61" fmla="*/ 382 h 590"/>
              <a:gd name="T62" fmla="*/ 148 w 634"/>
              <a:gd name="T63" fmla="*/ 382 h 590"/>
              <a:gd name="T64" fmla="*/ 118 w 634"/>
              <a:gd name="T65" fmla="*/ 309 h 590"/>
              <a:gd name="T66" fmla="*/ 280 w 634"/>
              <a:gd name="T67" fmla="*/ 59 h 590"/>
              <a:gd name="T68" fmla="*/ 442 w 634"/>
              <a:gd name="T69" fmla="*/ 29 h 590"/>
              <a:gd name="T70" fmla="*/ 280 w 634"/>
              <a:gd name="T71" fmla="*/ 323 h 590"/>
              <a:gd name="T72" fmla="*/ 280 w 634"/>
              <a:gd name="T73" fmla="*/ 382 h 590"/>
              <a:gd name="T74" fmla="*/ 148 w 634"/>
              <a:gd name="T75" fmla="*/ 382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590">
                <a:moveTo>
                  <a:pt x="339" y="544"/>
                </a:moveTo>
                <a:lnTo>
                  <a:pt x="339" y="544"/>
                </a:lnTo>
                <a:cubicBezTo>
                  <a:pt x="148" y="544"/>
                  <a:pt x="148" y="544"/>
                  <a:pt x="148" y="544"/>
                </a:cubicBezTo>
                <a:cubicBezTo>
                  <a:pt x="133" y="544"/>
                  <a:pt x="118" y="559"/>
                  <a:pt x="118" y="559"/>
                </a:cubicBezTo>
                <a:cubicBezTo>
                  <a:pt x="118" y="574"/>
                  <a:pt x="133" y="589"/>
                  <a:pt x="148" y="589"/>
                </a:cubicBezTo>
                <a:cubicBezTo>
                  <a:pt x="339" y="589"/>
                  <a:pt x="339" y="589"/>
                  <a:pt x="339" y="589"/>
                </a:cubicBezTo>
                <a:cubicBezTo>
                  <a:pt x="354" y="589"/>
                  <a:pt x="354" y="574"/>
                  <a:pt x="354" y="559"/>
                </a:cubicBezTo>
                <a:cubicBezTo>
                  <a:pt x="354" y="559"/>
                  <a:pt x="354" y="544"/>
                  <a:pt x="339" y="544"/>
                </a:cubicBezTo>
                <a:close/>
                <a:moveTo>
                  <a:pt x="383" y="471"/>
                </a:moveTo>
                <a:lnTo>
                  <a:pt x="383" y="471"/>
                </a:lnTo>
                <a:cubicBezTo>
                  <a:pt x="103" y="471"/>
                  <a:pt x="103" y="471"/>
                  <a:pt x="103" y="471"/>
                </a:cubicBezTo>
                <a:cubicBezTo>
                  <a:pt x="89" y="471"/>
                  <a:pt x="89" y="471"/>
                  <a:pt x="89" y="486"/>
                </a:cubicBezTo>
                <a:cubicBezTo>
                  <a:pt x="89" y="500"/>
                  <a:pt x="89" y="500"/>
                  <a:pt x="103" y="500"/>
                </a:cubicBezTo>
                <a:cubicBezTo>
                  <a:pt x="383" y="500"/>
                  <a:pt x="383" y="500"/>
                  <a:pt x="383" y="500"/>
                </a:cubicBezTo>
                <a:cubicBezTo>
                  <a:pt x="383" y="500"/>
                  <a:pt x="398" y="500"/>
                  <a:pt x="398" y="486"/>
                </a:cubicBezTo>
                <a:cubicBezTo>
                  <a:pt x="398" y="471"/>
                  <a:pt x="383" y="471"/>
                  <a:pt x="383" y="471"/>
                </a:cubicBezTo>
                <a:close/>
                <a:moveTo>
                  <a:pt x="619" y="382"/>
                </a:moveTo>
                <a:lnTo>
                  <a:pt x="619" y="382"/>
                </a:lnTo>
                <a:cubicBezTo>
                  <a:pt x="324" y="382"/>
                  <a:pt x="324" y="382"/>
                  <a:pt x="324" y="382"/>
                </a:cubicBezTo>
                <a:cubicBezTo>
                  <a:pt x="324" y="368"/>
                  <a:pt x="324" y="339"/>
                  <a:pt x="324" y="323"/>
                </a:cubicBezTo>
                <a:cubicBezTo>
                  <a:pt x="324" y="176"/>
                  <a:pt x="412" y="73"/>
                  <a:pt x="530" y="29"/>
                </a:cubicBezTo>
                <a:cubicBezTo>
                  <a:pt x="486" y="14"/>
                  <a:pt x="442" y="0"/>
                  <a:pt x="383" y="0"/>
                </a:cubicBezTo>
                <a:cubicBezTo>
                  <a:pt x="221" y="0"/>
                  <a:pt x="89" y="132"/>
                  <a:pt x="89" y="294"/>
                </a:cubicBezTo>
                <a:cubicBezTo>
                  <a:pt x="89" y="323"/>
                  <a:pt x="89" y="353"/>
                  <a:pt x="103" y="382"/>
                </a:cubicBezTo>
                <a:cubicBezTo>
                  <a:pt x="30" y="382"/>
                  <a:pt x="30" y="382"/>
                  <a:pt x="30" y="382"/>
                </a:cubicBezTo>
                <a:cubicBezTo>
                  <a:pt x="15" y="382"/>
                  <a:pt x="0" y="397"/>
                  <a:pt x="0" y="412"/>
                </a:cubicBezTo>
                <a:cubicBezTo>
                  <a:pt x="0" y="412"/>
                  <a:pt x="15" y="427"/>
                  <a:pt x="30" y="427"/>
                </a:cubicBezTo>
                <a:cubicBezTo>
                  <a:pt x="619" y="427"/>
                  <a:pt x="619" y="427"/>
                  <a:pt x="619" y="427"/>
                </a:cubicBezTo>
                <a:lnTo>
                  <a:pt x="633" y="412"/>
                </a:lnTo>
                <a:cubicBezTo>
                  <a:pt x="633" y="397"/>
                  <a:pt x="619" y="382"/>
                  <a:pt x="619" y="382"/>
                </a:cubicBezTo>
                <a:close/>
                <a:moveTo>
                  <a:pt x="148" y="382"/>
                </a:moveTo>
                <a:lnTo>
                  <a:pt x="148" y="382"/>
                </a:lnTo>
                <a:cubicBezTo>
                  <a:pt x="133" y="353"/>
                  <a:pt x="118" y="339"/>
                  <a:pt x="118" y="309"/>
                </a:cubicBezTo>
                <a:cubicBezTo>
                  <a:pt x="118" y="147"/>
                  <a:pt x="207" y="88"/>
                  <a:pt x="280" y="59"/>
                </a:cubicBezTo>
                <a:cubicBezTo>
                  <a:pt x="339" y="29"/>
                  <a:pt x="398" y="29"/>
                  <a:pt x="442" y="29"/>
                </a:cubicBezTo>
                <a:cubicBezTo>
                  <a:pt x="354" y="73"/>
                  <a:pt x="280" y="191"/>
                  <a:pt x="280" y="323"/>
                </a:cubicBezTo>
                <a:cubicBezTo>
                  <a:pt x="280" y="339"/>
                  <a:pt x="280" y="368"/>
                  <a:pt x="280" y="382"/>
                </a:cubicBezTo>
                <a:lnTo>
                  <a:pt x="148" y="382"/>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0" name="Freeform 74">
            <a:extLst>
              <a:ext uri="{FF2B5EF4-FFF2-40B4-BE49-F238E27FC236}">
                <a16:creationId xmlns:a16="http://schemas.microsoft.com/office/drawing/2014/main" id="{12D56181-F1EE-F84B-B11C-7BC829301F12}"/>
              </a:ext>
            </a:extLst>
          </p:cNvPr>
          <p:cNvSpPr>
            <a:spLocks noChangeArrowheads="1"/>
          </p:cNvSpPr>
          <p:nvPr userDrawn="1"/>
        </p:nvSpPr>
        <p:spPr bwMode="auto">
          <a:xfrm>
            <a:off x="7807176" y="916187"/>
            <a:ext cx="236400" cy="222051"/>
          </a:xfrm>
          <a:custGeom>
            <a:avLst/>
            <a:gdLst>
              <a:gd name="T0" fmla="*/ 73 w 545"/>
              <a:gd name="T1" fmla="*/ 236 h 516"/>
              <a:gd name="T2" fmla="*/ 73 w 545"/>
              <a:gd name="T3" fmla="*/ 236 h 516"/>
              <a:gd name="T4" fmla="*/ 427 w 545"/>
              <a:gd name="T5" fmla="*/ 236 h 516"/>
              <a:gd name="T6" fmla="*/ 544 w 545"/>
              <a:gd name="T7" fmla="*/ 118 h 516"/>
              <a:gd name="T8" fmla="*/ 427 w 545"/>
              <a:gd name="T9" fmla="*/ 0 h 516"/>
              <a:gd name="T10" fmla="*/ 427 w 545"/>
              <a:gd name="T11" fmla="*/ 44 h 516"/>
              <a:gd name="T12" fmla="*/ 500 w 545"/>
              <a:gd name="T13" fmla="*/ 118 h 516"/>
              <a:gd name="T14" fmla="*/ 398 w 545"/>
              <a:gd name="T15" fmla="*/ 206 h 516"/>
              <a:gd name="T16" fmla="*/ 73 w 545"/>
              <a:gd name="T17" fmla="*/ 206 h 516"/>
              <a:gd name="T18" fmla="*/ 59 w 545"/>
              <a:gd name="T19" fmla="*/ 221 h 516"/>
              <a:gd name="T20" fmla="*/ 73 w 545"/>
              <a:gd name="T21" fmla="*/ 236 h 516"/>
              <a:gd name="T22" fmla="*/ 177 w 545"/>
              <a:gd name="T23" fmla="*/ 162 h 516"/>
              <a:gd name="T24" fmla="*/ 177 w 545"/>
              <a:gd name="T25" fmla="*/ 162 h 516"/>
              <a:gd name="T26" fmla="*/ 412 w 545"/>
              <a:gd name="T27" fmla="*/ 162 h 516"/>
              <a:gd name="T28" fmla="*/ 427 w 545"/>
              <a:gd name="T29" fmla="*/ 147 h 516"/>
              <a:gd name="T30" fmla="*/ 412 w 545"/>
              <a:gd name="T31" fmla="*/ 118 h 516"/>
              <a:gd name="T32" fmla="*/ 177 w 545"/>
              <a:gd name="T33" fmla="*/ 118 h 516"/>
              <a:gd name="T34" fmla="*/ 147 w 545"/>
              <a:gd name="T35" fmla="*/ 147 h 516"/>
              <a:gd name="T36" fmla="*/ 177 w 545"/>
              <a:gd name="T37" fmla="*/ 162 h 516"/>
              <a:gd name="T38" fmla="*/ 265 w 545"/>
              <a:gd name="T39" fmla="*/ 353 h 516"/>
              <a:gd name="T40" fmla="*/ 265 w 545"/>
              <a:gd name="T41" fmla="*/ 353 h 516"/>
              <a:gd name="T42" fmla="*/ 265 w 545"/>
              <a:gd name="T43" fmla="*/ 353 h 516"/>
              <a:gd name="T44" fmla="*/ 118 w 545"/>
              <a:gd name="T45" fmla="*/ 353 h 516"/>
              <a:gd name="T46" fmla="*/ 88 w 545"/>
              <a:gd name="T47" fmla="*/ 383 h 516"/>
              <a:gd name="T48" fmla="*/ 118 w 545"/>
              <a:gd name="T49" fmla="*/ 398 h 516"/>
              <a:gd name="T50" fmla="*/ 265 w 545"/>
              <a:gd name="T51" fmla="*/ 398 h 516"/>
              <a:gd name="T52" fmla="*/ 309 w 545"/>
              <a:gd name="T53" fmla="*/ 442 h 516"/>
              <a:gd name="T54" fmla="*/ 265 w 545"/>
              <a:gd name="T55" fmla="*/ 471 h 516"/>
              <a:gd name="T56" fmla="*/ 265 w 545"/>
              <a:gd name="T57" fmla="*/ 515 h 516"/>
              <a:gd name="T58" fmla="*/ 353 w 545"/>
              <a:gd name="T59" fmla="*/ 442 h 516"/>
              <a:gd name="T60" fmla="*/ 265 w 545"/>
              <a:gd name="T61" fmla="*/ 353 h 516"/>
              <a:gd name="T62" fmla="*/ 427 w 545"/>
              <a:gd name="T63" fmla="*/ 280 h 516"/>
              <a:gd name="T64" fmla="*/ 427 w 545"/>
              <a:gd name="T65" fmla="*/ 280 h 516"/>
              <a:gd name="T66" fmla="*/ 15 w 545"/>
              <a:gd name="T67" fmla="*/ 280 h 516"/>
              <a:gd name="T68" fmla="*/ 0 w 545"/>
              <a:gd name="T69" fmla="*/ 294 h 516"/>
              <a:gd name="T70" fmla="*/ 15 w 545"/>
              <a:gd name="T71" fmla="*/ 324 h 516"/>
              <a:gd name="T72" fmla="*/ 398 w 545"/>
              <a:gd name="T73" fmla="*/ 324 h 516"/>
              <a:gd name="T74" fmla="*/ 500 w 545"/>
              <a:gd name="T75" fmla="*/ 398 h 516"/>
              <a:gd name="T76" fmla="*/ 382 w 545"/>
              <a:gd name="T77" fmla="*/ 471 h 516"/>
              <a:gd name="T78" fmla="*/ 382 w 545"/>
              <a:gd name="T79" fmla="*/ 515 h 516"/>
              <a:gd name="T80" fmla="*/ 427 w 545"/>
              <a:gd name="T81" fmla="*/ 515 h 516"/>
              <a:gd name="T82" fmla="*/ 544 w 545"/>
              <a:gd name="T83" fmla="*/ 398 h 516"/>
              <a:gd name="T84" fmla="*/ 427 w 545"/>
              <a:gd name="T85" fmla="*/ 28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5" h="516">
                <a:moveTo>
                  <a:pt x="73" y="236"/>
                </a:moveTo>
                <a:lnTo>
                  <a:pt x="73" y="236"/>
                </a:lnTo>
                <a:cubicBezTo>
                  <a:pt x="427" y="236"/>
                  <a:pt x="427" y="236"/>
                  <a:pt x="427" y="236"/>
                </a:cubicBezTo>
                <a:cubicBezTo>
                  <a:pt x="486" y="236"/>
                  <a:pt x="544" y="192"/>
                  <a:pt x="544" y="118"/>
                </a:cubicBezTo>
                <a:cubicBezTo>
                  <a:pt x="544" y="59"/>
                  <a:pt x="486" y="0"/>
                  <a:pt x="427" y="0"/>
                </a:cubicBezTo>
                <a:cubicBezTo>
                  <a:pt x="427" y="44"/>
                  <a:pt x="427" y="44"/>
                  <a:pt x="427" y="44"/>
                </a:cubicBezTo>
                <a:cubicBezTo>
                  <a:pt x="486" y="59"/>
                  <a:pt x="500" y="74"/>
                  <a:pt x="500" y="118"/>
                </a:cubicBezTo>
                <a:cubicBezTo>
                  <a:pt x="500" y="162"/>
                  <a:pt x="456" y="206"/>
                  <a:pt x="398" y="206"/>
                </a:cubicBezTo>
                <a:cubicBezTo>
                  <a:pt x="73" y="206"/>
                  <a:pt x="73" y="206"/>
                  <a:pt x="73" y="206"/>
                </a:cubicBezTo>
                <a:cubicBezTo>
                  <a:pt x="59" y="206"/>
                  <a:pt x="59" y="206"/>
                  <a:pt x="59" y="221"/>
                </a:cubicBezTo>
                <a:cubicBezTo>
                  <a:pt x="59" y="236"/>
                  <a:pt x="59" y="236"/>
                  <a:pt x="73" y="236"/>
                </a:cubicBezTo>
                <a:close/>
                <a:moveTo>
                  <a:pt x="177" y="162"/>
                </a:moveTo>
                <a:lnTo>
                  <a:pt x="177" y="162"/>
                </a:lnTo>
                <a:cubicBezTo>
                  <a:pt x="412" y="162"/>
                  <a:pt x="412" y="162"/>
                  <a:pt x="412" y="162"/>
                </a:cubicBezTo>
                <a:lnTo>
                  <a:pt x="427" y="147"/>
                </a:lnTo>
                <a:cubicBezTo>
                  <a:pt x="427" y="133"/>
                  <a:pt x="412" y="118"/>
                  <a:pt x="412" y="118"/>
                </a:cubicBezTo>
                <a:cubicBezTo>
                  <a:pt x="177" y="118"/>
                  <a:pt x="177" y="118"/>
                  <a:pt x="177" y="118"/>
                </a:cubicBezTo>
                <a:cubicBezTo>
                  <a:pt x="162" y="118"/>
                  <a:pt x="147" y="133"/>
                  <a:pt x="147" y="147"/>
                </a:cubicBezTo>
                <a:cubicBezTo>
                  <a:pt x="147" y="147"/>
                  <a:pt x="162" y="162"/>
                  <a:pt x="177" y="162"/>
                </a:cubicBezTo>
                <a:close/>
                <a:moveTo>
                  <a:pt x="265" y="353"/>
                </a:moveTo>
                <a:lnTo>
                  <a:pt x="265" y="353"/>
                </a:lnTo>
                <a:lnTo>
                  <a:pt x="265" y="353"/>
                </a:lnTo>
                <a:cubicBezTo>
                  <a:pt x="118" y="353"/>
                  <a:pt x="118" y="353"/>
                  <a:pt x="118" y="353"/>
                </a:cubicBezTo>
                <a:cubicBezTo>
                  <a:pt x="103" y="353"/>
                  <a:pt x="88" y="368"/>
                  <a:pt x="88" y="383"/>
                </a:cubicBezTo>
                <a:cubicBezTo>
                  <a:pt x="88" y="383"/>
                  <a:pt x="103" y="398"/>
                  <a:pt x="118" y="398"/>
                </a:cubicBezTo>
                <a:cubicBezTo>
                  <a:pt x="265" y="398"/>
                  <a:pt x="265" y="398"/>
                  <a:pt x="265" y="398"/>
                </a:cubicBezTo>
                <a:cubicBezTo>
                  <a:pt x="294" y="398"/>
                  <a:pt x="309" y="412"/>
                  <a:pt x="309" y="442"/>
                </a:cubicBezTo>
                <a:cubicBezTo>
                  <a:pt x="309" y="457"/>
                  <a:pt x="294" y="471"/>
                  <a:pt x="265" y="471"/>
                </a:cubicBezTo>
                <a:cubicBezTo>
                  <a:pt x="265" y="515"/>
                  <a:pt x="265" y="515"/>
                  <a:pt x="265" y="515"/>
                </a:cubicBezTo>
                <a:cubicBezTo>
                  <a:pt x="309" y="515"/>
                  <a:pt x="353" y="486"/>
                  <a:pt x="353" y="442"/>
                </a:cubicBezTo>
                <a:cubicBezTo>
                  <a:pt x="353" y="398"/>
                  <a:pt x="309" y="353"/>
                  <a:pt x="265" y="353"/>
                </a:cubicBezTo>
                <a:close/>
                <a:moveTo>
                  <a:pt x="427" y="280"/>
                </a:moveTo>
                <a:lnTo>
                  <a:pt x="427" y="280"/>
                </a:lnTo>
                <a:cubicBezTo>
                  <a:pt x="15" y="280"/>
                  <a:pt x="15" y="280"/>
                  <a:pt x="15" y="280"/>
                </a:cubicBezTo>
                <a:cubicBezTo>
                  <a:pt x="0" y="280"/>
                  <a:pt x="0" y="294"/>
                  <a:pt x="0" y="294"/>
                </a:cubicBezTo>
                <a:cubicBezTo>
                  <a:pt x="0" y="310"/>
                  <a:pt x="0" y="324"/>
                  <a:pt x="15" y="324"/>
                </a:cubicBezTo>
                <a:cubicBezTo>
                  <a:pt x="398" y="324"/>
                  <a:pt x="398" y="324"/>
                  <a:pt x="398" y="324"/>
                </a:cubicBezTo>
                <a:cubicBezTo>
                  <a:pt x="456" y="324"/>
                  <a:pt x="500" y="353"/>
                  <a:pt x="500" y="398"/>
                </a:cubicBezTo>
                <a:cubicBezTo>
                  <a:pt x="500" y="442"/>
                  <a:pt x="471" y="471"/>
                  <a:pt x="382" y="471"/>
                </a:cubicBezTo>
                <a:cubicBezTo>
                  <a:pt x="382" y="471"/>
                  <a:pt x="382" y="486"/>
                  <a:pt x="382" y="515"/>
                </a:cubicBezTo>
                <a:cubicBezTo>
                  <a:pt x="427" y="515"/>
                  <a:pt x="427" y="515"/>
                  <a:pt x="427" y="515"/>
                </a:cubicBezTo>
                <a:cubicBezTo>
                  <a:pt x="486" y="515"/>
                  <a:pt x="544" y="457"/>
                  <a:pt x="544" y="398"/>
                </a:cubicBezTo>
                <a:cubicBezTo>
                  <a:pt x="544" y="339"/>
                  <a:pt x="486" y="280"/>
                  <a:pt x="427" y="28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1" name="Freeform 75">
            <a:extLst>
              <a:ext uri="{FF2B5EF4-FFF2-40B4-BE49-F238E27FC236}">
                <a16:creationId xmlns:a16="http://schemas.microsoft.com/office/drawing/2014/main" id="{E5AD3544-62FA-BA4D-A0E5-F76AFBE96340}"/>
              </a:ext>
            </a:extLst>
          </p:cNvPr>
          <p:cNvSpPr>
            <a:spLocks noChangeArrowheads="1"/>
          </p:cNvSpPr>
          <p:nvPr userDrawn="1"/>
        </p:nvSpPr>
        <p:spPr bwMode="auto">
          <a:xfrm>
            <a:off x="7349857" y="890588"/>
            <a:ext cx="266769" cy="274439"/>
          </a:xfrm>
          <a:custGeom>
            <a:avLst/>
            <a:gdLst>
              <a:gd name="T0" fmla="*/ 73 w 619"/>
              <a:gd name="T1" fmla="*/ 295 h 634"/>
              <a:gd name="T2" fmla="*/ 0 w 619"/>
              <a:gd name="T3" fmla="*/ 324 h 634"/>
              <a:gd name="T4" fmla="*/ 73 w 619"/>
              <a:gd name="T5" fmla="*/ 339 h 634"/>
              <a:gd name="T6" fmla="*/ 73 w 619"/>
              <a:gd name="T7" fmla="*/ 295 h 634"/>
              <a:gd name="T8" fmla="*/ 500 w 619"/>
              <a:gd name="T9" fmla="*/ 162 h 634"/>
              <a:gd name="T10" fmla="*/ 545 w 619"/>
              <a:gd name="T11" fmla="*/ 89 h 634"/>
              <a:gd name="T12" fmla="*/ 471 w 619"/>
              <a:gd name="T13" fmla="*/ 133 h 634"/>
              <a:gd name="T14" fmla="*/ 500 w 619"/>
              <a:gd name="T15" fmla="*/ 162 h 634"/>
              <a:gd name="T16" fmla="*/ 132 w 619"/>
              <a:gd name="T17" fmla="*/ 162 h 634"/>
              <a:gd name="T18" fmla="*/ 162 w 619"/>
              <a:gd name="T19" fmla="*/ 133 h 634"/>
              <a:gd name="T20" fmla="*/ 88 w 619"/>
              <a:gd name="T21" fmla="*/ 103 h 634"/>
              <a:gd name="T22" fmla="*/ 132 w 619"/>
              <a:gd name="T23" fmla="*/ 162 h 634"/>
              <a:gd name="T24" fmla="*/ 309 w 619"/>
              <a:gd name="T25" fmla="*/ 103 h 634"/>
              <a:gd name="T26" fmla="*/ 324 w 619"/>
              <a:gd name="T27" fmla="*/ 30 h 634"/>
              <a:gd name="T28" fmla="*/ 294 w 619"/>
              <a:gd name="T29" fmla="*/ 30 h 634"/>
              <a:gd name="T30" fmla="*/ 309 w 619"/>
              <a:gd name="T31" fmla="*/ 103 h 634"/>
              <a:gd name="T32" fmla="*/ 309 w 619"/>
              <a:gd name="T33" fmla="*/ 530 h 634"/>
              <a:gd name="T34" fmla="*/ 294 w 619"/>
              <a:gd name="T35" fmla="*/ 619 h 634"/>
              <a:gd name="T36" fmla="*/ 324 w 619"/>
              <a:gd name="T37" fmla="*/ 619 h 634"/>
              <a:gd name="T38" fmla="*/ 309 w 619"/>
              <a:gd name="T39" fmla="*/ 530 h 634"/>
              <a:gd name="T40" fmla="*/ 486 w 619"/>
              <a:gd name="T41" fmla="*/ 471 h 634"/>
              <a:gd name="T42" fmla="*/ 456 w 619"/>
              <a:gd name="T43" fmla="*/ 501 h 634"/>
              <a:gd name="T44" fmla="*/ 530 w 619"/>
              <a:gd name="T45" fmla="*/ 545 h 634"/>
              <a:gd name="T46" fmla="*/ 486 w 619"/>
              <a:gd name="T47" fmla="*/ 471 h 634"/>
              <a:gd name="T48" fmla="*/ 603 w 619"/>
              <a:gd name="T49" fmla="*/ 295 h 634"/>
              <a:gd name="T50" fmla="*/ 530 w 619"/>
              <a:gd name="T51" fmla="*/ 324 h 634"/>
              <a:gd name="T52" fmla="*/ 603 w 619"/>
              <a:gd name="T53" fmla="*/ 339 h 634"/>
              <a:gd name="T54" fmla="*/ 603 w 619"/>
              <a:gd name="T55" fmla="*/ 295 h 634"/>
              <a:gd name="T56" fmla="*/ 147 w 619"/>
              <a:gd name="T57" fmla="*/ 457 h 634"/>
              <a:gd name="T58" fmla="*/ 103 w 619"/>
              <a:gd name="T59" fmla="*/ 530 h 634"/>
              <a:gd name="T60" fmla="*/ 162 w 619"/>
              <a:gd name="T61" fmla="*/ 486 h 634"/>
              <a:gd name="T62" fmla="*/ 147 w 619"/>
              <a:gd name="T63" fmla="*/ 457 h 634"/>
              <a:gd name="T64" fmla="*/ 309 w 619"/>
              <a:gd name="T65" fmla="*/ 148 h 634"/>
              <a:gd name="T66" fmla="*/ 309 w 619"/>
              <a:gd name="T67" fmla="*/ 501 h 634"/>
              <a:gd name="T68" fmla="*/ 309 w 619"/>
              <a:gd name="T69" fmla="*/ 148 h 634"/>
              <a:gd name="T70" fmla="*/ 309 w 619"/>
              <a:gd name="T71" fmla="*/ 457 h 634"/>
              <a:gd name="T72" fmla="*/ 309 w 619"/>
              <a:gd name="T73" fmla="*/ 177 h 634"/>
              <a:gd name="T74" fmla="*/ 309 w 619"/>
              <a:gd name="T75" fmla="*/ 45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9" h="634">
                <a:moveTo>
                  <a:pt x="73" y="295"/>
                </a:moveTo>
                <a:lnTo>
                  <a:pt x="73" y="295"/>
                </a:lnTo>
                <a:cubicBezTo>
                  <a:pt x="15" y="295"/>
                  <a:pt x="15" y="295"/>
                  <a:pt x="15" y="295"/>
                </a:cubicBezTo>
                <a:cubicBezTo>
                  <a:pt x="0" y="295"/>
                  <a:pt x="0" y="310"/>
                  <a:pt x="0" y="324"/>
                </a:cubicBezTo>
                <a:cubicBezTo>
                  <a:pt x="0" y="324"/>
                  <a:pt x="0" y="339"/>
                  <a:pt x="15" y="339"/>
                </a:cubicBezTo>
                <a:cubicBezTo>
                  <a:pt x="73" y="339"/>
                  <a:pt x="73" y="339"/>
                  <a:pt x="73" y="339"/>
                </a:cubicBezTo>
                <a:cubicBezTo>
                  <a:pt x="88" y="339"/>
                  <a:pt x="88" y="324"/>
                  <a:pt x="88" y="324"/>
                </a:cubicBezTo>
                <a:cubicBezTo>
                  <a:pt x="88" y="310"/>
                  <a:pt x="88" y="295"/>
                  <a:pt x="73" y="295"/>
                </a:cubicBezTo>
                <a:close/>
                <a:moveTo>
                  <a:pt x="500" y="162"/>
                </a:moveTo>
                <a:lnTo>
                  <a:pt x="500" y="162"/>
                </a:lnTo>
                <a:cubicBezTo>
                  <a:pt x="545" y="118"/>
                  <a:pt x="545" y="118"/>
                  <a:pt x="545" y="118"/>
                </a:cubicBezTo>
                <a:cubicBezTo>
                  <a:pt x="545" y="103"/>
                  <a:pt x="545" y="103"/>
                  <a:pt x="545" y="89"/>
                </a:cubicBezTo>
                <a:cubicBezTo>
                  <a:pt x="530" y="89"/>
                  <a:pt x="515" y="89"/>
                  <a:pt x="515" y="89"/>
                </a:cubicBezTo>
                <a:cubicBezTo>
                  <a:pt x="471" y="133"/>
                  <a:pt x="471" y="133"/>
                  <a:pt x="471" y="133"/>
                </a:cubicBezTo>
                <a:cubicBezTo>
                  <a:pt x="456" y="133"/>
                  <a:pt x="456" y="148"/>
                  <a:pt x="471" y="162"/>
                </a:cubicBezTo>
                <a:cubicBezTo>
                  <a:pt x="471" y="162"/>
                  <a:pt x="486" y="162"/>
                  <a:pt x="500" y="162"/>
                </a:cubicBezTo>
                <a:close/>
                <a:moveTo>
                  <a:pt x="132" y="162"/>
                </a:moveTo>
                <a:lnTo>
                  <a:pt x="132" y="162"/>
                </a:lnTo>
                <a:cubicBezTo>
                  <a:pt x="132" y="177"/>
                  <a:pt x="147" y="177"/>
                  <a:pt x="162" y="162"/>
                </a:cubicBezTo>
                <a:cubicBezTo>
                  <a:pt x="162" y="162"/>
                  <a:pt x="162" y="148"/>
                  <a:pt x="162" y="133"/>
                </a:cubicBezTo>
                <a:cubicBezTo>
                  <a:pt x="118" y="103"/>
                  <a:pt x="118" y="103"/>
                  <a:pt x="118" y="103"/>
                </a:cubicBezTo>
                <a:cubicBezTo>
                  <a:pt x="103" y="89"/>
                  <a:pt x="88" y="89"/>
                  <a:pt x="88" y="103"/>
                </a:cubicBezTo>
                <a:cubicBezTo>
                  <a:pt x="73" y="103"/>
                  <a:pt x="73" y="118"/>
                  <a:pt x="88" y="118"/>
                </a:cubicBezTo>
                <a:lnTo>
                  <a:pt x="132" y="162"/>
                </a:lnTo>
                <a:close/>
                <a:moveTo>
                  <a:pt x="309" y="103"/>
                </a:moveTo>
                <a:lnTo>
                  <a:pt x="309" y="103"/>
                </a:lnTo>
                <a:cubicBezTo>
                  <a:pt x="324" y="103"/>
                  <a:pt x="324" y="89"/>
                  <a:pt x="324" y="89"/>
                </a:cubicBezTo>
                <a:cubicBezTo>
                  <a:pt x="324" y="30"/>
                  <a:pt x="324" y="30"/>
                  <a:pt x="324" y="30"/>
                </a:cubicBezTo>
                <a:cubicBezTo>
                  <a:pt x="324" y="15"/>
                  <a:pt x="324" y="0"/>
                  <a:pt x="309" y="0"/>
                </a:cubicBezTo>
                <a:cubicBezTo>
                  <a:pt x="294" y="0"/>
                  <a:pt x="294" y="15"/>
                  <a:pt x="294" y="30"/>
                </a:cubicBezTo>
                <a:cubicBezTo>
                  <a:pt x="294" y="89"/>
                  <a:pt x="294" y="89"/>
                  <a:pt x="294" y="89"/>
                </a:cubicBezTo>
                <a:cubicBezTo>
                  <a:pt x="294" y="89"/>
                  <a:pt x="294" y="103"/>
                  <a:pt x="309" y="103"/>
                </a:cubicBezTo>
                <a:close/>
                <a:moveTo>
                  <a:pt x="309" y="530"/>
                </a:moveTo>
                <a:lnTo>
                  <a:pt x="309" y="530"/>
                </a:lnTo>
                <a:cubicBezTo>
                  <a:pt x="294" y="530"/>
                  <a:pt x="294" y="545"/>
                  <a:pt x="294" y="560"/>
                </a:cubicBezTo>
                <a:cubicBezTo>
                  <a:pt x="294" y="619"/>
                  <a:pt x="294" y="619"/>
                  <a:pt x="294" y="619"/>
                </a:cubicBezTo>
                <a:cubicBezTo>
                  <a:pt x="294" y="619"/>
                  <a:pt x="294" y="633"/>
                  <a:pt x="309" y="633"/>
                </a:cubicBezTo>
                <a:cubicBezTo>
                  <a:pt x="324" y="633"/>
                  <a:pt x="324" y="619"/>
                  <a:pt x="324" y="619"/>
                </a:cubicBezTo>
                <a:cubicBezTo>
                  <a:pt x="324" y="560"/>
                  <a:pt x="324" y="560"/>
                  <a:pt x="324" y="560"/>
                </a:cubicBezTo>
                <a:cubicBezTo>
                  <a:pt x="324" y="545"/>
                  <a:pt x="324" y="530"/>
                  <a:pt x="309" y="530"/>
                </a:cubicBezTo>
                <a:close/>
                <a:moveTo>
                  <a:pt x="486" y="471"/>
                </a:moveTo>
                <a:lnTo>
                  <a:pt x="486" y="471"/>
                </a:lnTo>
                <a:cubicBezTo>
                  <a:pt x="486" y="471"/>
                  <a:pt x="471" y="471"/>
                  <a:pt x="456" y="471"/>
                </a:cubicBezTo>
                <a:cubicBezTo>
                  <a:pt x="456" y="486"/>
                  <a:pt x="456" y="486"/>
                  <a:pt x="456" y="501"/>
                </a:cubicBezTo>
                <a:cubicBezTo>
                  <a:pt x="500" y="545"/>
                  <a:pt x="500" y="545"/>
                  <a:pt x="500" y="545"/>
                </a:cubicBezTo>
                <a:cubicBezTo>
                  <a:pt x="515" y="545"/>
                  <a:pt x="530" y="545"/>
                  <a:pt x="530" y="545"/>
                </a:cubicBezTo>
                <a:cubicBezTo>
                  <a:pt x="545" y="530"/>
                  <a:pt x="545" y="516"/>
                  <a:pt x="530" y="516"/>
                </a:cubicBezTo>
                <a:lnTo>
                  <a:pt x="486" y="471"/>
                </a:lnTo>
                <a:close/>
                <a:moveTo>
                  <a:pt x="603" y="295"/>
                </a:moveTo>
                <a:lnTo>
                  <a:pt x="603" y="295"/>
                </a:lnTo>
                <a:cubicBezTo>
                  <a:pt x="545" y="295"/>
                  <a:pt x="545" y="295"/>
                  <a:pt x="545" y="295"/>
                </a:cubicBezTo>
                <a:cubicBezTo>
                  <a:pt x="530" y="295"/>
                  <a:pt x="530" y="310"/>
                  <a:pt x="530" y="324"/>
                </a:cubicBezTo>
                <a:cubicBezTo>
                  <a:pt x="530" y="324"/>
                  <a:pt x="530" y="339"/>
                  <a:pt x="545" y="339"/>
                </a:cubicBezTo>
                <a:cubicBezTo>
                  <a:pt x="603" y="339"/>
                  <a:pt x="603" y="339"/>
                  <a:pt x="603" y="339"/>
                </a:cubicBezTo>
                <a:cubicBezTo>
                  <a:pt x="618" y="339"/>
                  <a:pt x="618" y="324"/>
                  <a:pt x="618" y="324"/>
                </a:cubicBezTo>
                <a:cubicBezTo>
                  <a:pt x="618" y="310"/>
                  <a:pt x="618" y="295"/>
                  <a:pt x="603" y="295"/>
                </a:cubicBezTo>
                <a:close/>
                <a:moveTo>
                  <a:pt x="147" y="457"/>
                </a:moveTo>
                <a:lnTo>
                  <a:pt x="147" y="457"/>
                </a:lnTo>
                <a:cubicBezTo>
                  <a:pt x="103" y="501"/>
                  <a:pt x="103" y="501"/>
                  <a:pt x="103" y="501"/>
                </a:cubicBezTo>
                <a:cubicBezTo>
                  <a:pt x="88" y="516"/>
                  <a:pt x="88" y="516"/>
                  <a:pt x="103" y="530"/>
                </a:cubicBezTo>
                <a:cubicBezTo>
                  <a:pt x="103" y="530"/>
                  <a:pt x="118" y="530"/>
                  <a:pt x="132" y="530"/>
                </a:cubicBezTo>
                <a:cubicBezTo>
                  <a:pt x="162" y="486"/>
                  <a:pt x="162" y="486"/>
                  <a:pt x="162" y="486"/>
                </a:cubicBezTo>
                <a:cubicBezTo>
                  <a:pt x="177" y="486"/>
                  <a:pt x="177" y="471"/>
                  <a:pt x="162" y="457"/>
                </a:cubicBezTo>
                <a:lnTo>
                  <a:pt x="147" y="457"/>
                </a:lnTo>
                <a:close/>
                <a:moveTo>
                  <a:pt x="309" y="148"/>
                </a:moveTo>
                <a:lnTo>
                  <a:pt x="309" y="148"/>
                </a:lnTo>
                <a:cubicBezTo>
                  <a:pt x="206" y="148"/>
                  <a:pt x="132" y="221"/>
                  <a:pt x="132" y="324"/>
                </a:cubicBezTo>
                <a:cubicBezTo>
                  <a:pt x="132" y="412"/>
                  <a:pt x="206" y="501"/>
                  <a:pt x="309" y="501"/>
                </a:cubicBezTo>
                <a:cubicBezTo>
                  <a:pt x="412" y="501"/>
                  <a:pt x="486" y="412"/>
                  <a:pt x="486" y="324"/>
                </a:cubicBezTo>
                <a:cubicBezTo>
                  <a:pt x="486" y="221"/>
                  <a:pt x="412" y="148"/>
                  <a:pt x="309" y="148"/>
                </a:cubicBezTo>
                <a:close/>
                <a:moveTo>
                  <a:pt x="309" y="457"/>
                </a:moveTo>
                <a:lnTo>
                  <a:pt x="309" y="457"/>
                </a:lnTo>
                <a:cubicBezTo>
                  <a:pt x="236" y="457"/>
                  <a:pt x="177" y="398"/>
                  <a:pt x="177" y="324"/>
                </a:cubicBezTo>
                <a:cubicBezTo>
                  <a:pt x="177" y="251"/>
                  <a:pt x="236" y="177"/>
                  <a:pt x="309" y="177"/>
                </a:cubicBezTo>
                <a:cubicBezTo>
                  <a:pt x="383" y="177"/>
                  <a:pt x="441" y="251"/>
                  <a:pt x="441" y="324"/>
                </a:cubicBezTo>
                <a:cubicBezTo>
                  <a:pt x="441" y="398"/>
                  <a:pt x="383" y="457"/>
                  <a:pt x="309" y="45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2" name="Freeform 76">
            <a:extLst>
              <a:ext uri="{FF2B5EF4-FFF2-40B4-BE49-F238E27FC236}">
                <a16:creationId xmlns:a16="http://schemas.microsoft.com/office/drawing/2014/main" id="{89CD799A-754B-4342-A94B-3C347964045E}"/>
              </a:ext>
            </a:extLst>
          </p:cNvPr>
          <p:cNvSpPr>
            <a:spLocks noChangeArrowheads="1"/>
          </p:cNvSpPr>
          <p:nvPr userDrawn="1"/>
        </p:nvSpPr>
        <p:spPr bwMode="auto">
          <a:xfrm>
            <a:off x="6903851" y="890588"/>
            <a:ext cx="275106" cy="274439"/>
          </a:xfrm>
          <a:custGeom>
            <a:avLst/>
            <a:gdLst>
              <a:gd name="T0" fmla="*/ 59 w 634"/>
              <a:gd name="T1" fmla="*/ 398 h 634"/>
              <a:gd name="T2" fmla="*/ 59 w 634"/>
              <a:gd name="T3" fmla="*/ 398 h 634"/>
              <a:gd name="T4" fmla="*/ 45 w 634"/>
              <a:gd name="T5" fmla="*/ 324 h 634"/>
              <a:gd name="T6" fmla="*/ 324 w 634"/>
              <a:gd name="T7" fmla="*/ 44 h 634"/>
              <a:gd name="T8" fmla="*/ 589 w 634"/>
              <a:gd name="T9" fmla="*/ 324 h 634"/>
              <a:gd name="T10" fmla="*/ 589 w 634"/>
              <a:gd name="T11" fmla="*/ 398 h 634"/>
              <a:gd name="T12" fmla="*/ 619 w 634"/>
              <a:gd name="T13" fmla="*/ 398 h 634"/>
              <a:gd name="T14" fmla="*/ 633 w 634"/>
              <a:gd name="T15" fmla="*/ 324 h 634"/>
              <a:gd name="T16" fmla="*/ 324 w 634"/>
              <a:gd name="T17" fmla="*/ 0 h 634"/>
              <a:gd name="T18" fmla="*/ 0 w 634"/>
              <a:gd name="T19" fmla="*/ 324 h 634"/>
              <a:gd name="T20" fmla="*/ 15 w 634"/>
              <a:gd name="T21" fmla="*/ 398 h 634"/>
              <a:gd name="T22" fmla="*/ 59 w 634"/>
              <a:gd name="T23" fmla="*/ 398 h 634"/>
              <a:gd name="T24" fmla="*/ 412 w 634"/>
              <a:gd name="T25" fmla="*/ 589 h 634"/>
              <a:gd name="T26" fmla="*/ 412 w 634"/>
              <a:gd name="T27" fmla="*/ 589 h 634"/>
              <a:gd name="T28" fmla="*/ 221 w 634"/>
              <a:gd name="T29" fmla="*/ 589 h 634"/>
              <a:gd name="T30" fmla="*/ 207 w 634"/>
              <a:gd name="T31" fmla="*/ 619 h 634"/>
              <a:gd name="T32" fmla="*/ 221 w 634"/>
              <a:gd name="T33" fmla="*/ 633 h 634"/>
              <a:gd name="T34" fmla="*/ 324 w 634"/>
              <a:gd name="T35" fmla="*/ 633 h 634"/>
              <a:gd name="T36" fmla="*/ 324 w 634"/>
              <a:gd name="T37" fmla="*/ 633 h 634"/>
              <a:gd name="T38" fmla="*/ 324 w 634"/>
              <a:gd name="T39" fmla="*/ 633 h 634"/>
              <a:gd name="T40" fmla="*/ 412 w 634"/>
              <a:gd name="T41" fmla="*/ 633 h 634"/>
              <a:gd name="T42" fmla="*/ 442 w 634"/>
              <a:gd name="T43" fmla="*/ 619 h 634"/>
              <a:gd name="T44" fmla="*/ 412 w 634"/>
              <a:gd name="T45" fmla="*/ 589 h 634"/>
              <a:gd name="T46" fmla="*/ 619 w 634"/>
              <a:gd name="T47" fmla="*/ 442 h 634"/>
              <a:gd name="T48" fmla="*/ 619 w 634"/>
              <a:gd name="T49" fmla="*/ 442 h 634"/>
              <a:gd name="T50" fmla="*/ 30 w 634"/>
              <a:gd name="T51" fmla="*/ 442 h 634"/>
              <a:gd name="T52" fmla="*/ 0 w 634"/>
              <a:gd name="T53" fmla="*/ 457 h 634"/>
              <a:gd name="T54" fmla="*/ 30 w 634"/>
              <a:gd name="T55" fmla="*/ 471 h 634"/>
              <a:gd name="T56" fmla="*/ 619 w 634"/>
              <a:gd name="T57" fmla="*/ 471 h 634"/>
              <a:gd name="T58" fmla="*/ 633 w 634"/>
              <a:gd name="T59" fmla="*/ 457 h 634"/>
              <a:gd name="T60" fmla="*/ 619 w 634"/>
              <a:gd name="T61" fmla="*/ 442 h 634"/>
              <a:gd name="T62" fmla="*/ 560 w 634"/>
              <a:gd name="T63" fmla="*/ 516 h 634"/>
              <a:gd name="T64" fmla="*/ 560 w 634"/>
              <a:gd name="T65" fmla="*/ 516 h 634"/>
              <a:gd name="T66" fmla="*/ 89 w 634"/>
              <a:gd name="T67" fmla="*/ 516 h 634"/>
              <a:gd name="T68" fmla="*/ 59 w 634"/>
              <a:gd name="T69" fmla="*/ 530 h 634"/>
              <a:gd name="T70" fmla="*/ 89 w 634"/>
              <a:gd name="T71" fmla="*/ 560 h 634"/>
              <a:gd name="T72" fmla="*/ 560 w 634"/>
              <a:gd name="T73" fmla="*/ 560 h 634"/>
              <a:gd name="T74" fmla="*/ 575 w 634"/>
              <a:gd name="T75" fmla="*/ 530 h 634"/>
              <a:gd name="T76" fmla="*/ 560 w 634"/>
              <a:gd name="T77" fmla="*/ 51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4" h="634">
                <a:moveTo>
                  <a:pt x="59" y="398"/>
                </a:moveTo>
                <a:lnTo>
                  <a:pt x="59" y="398"/>
                </a:lnTo>
                <a:cubicBezTo>
                  <a:pt x="45" y="369"/>
                  <a:pt x="45" y="353"/>
                  <a:pt x="45" y="324"/>
                </a:cubicBezTo>
                <a:cubicBezTo>
                  <a:pt x="45" y="162"/>
                  <a:pt x="162" y="44"/>
                  <a:pt x="324" y="44"/>
                </a:cubicBezTo>
                <a:cubicBezTo>
                  <a:pt x="471" y="44"/>
                  <a:pt x="589" y="162"/>
                  <a:pt x="589" y="324"/>
                </a:cubicBezTo>
                <a:cubicBezTo>
                  <a:pt x="589" y="353"/>
                  <a:pt x="589" y="369"/>
                  <a:pt x="589" y="398"/>
                </a:cubicBezTo>
                <a:cubicBezTo>
                  <a:pt x="619" y="398"/>
                  <a:pt x="619" y="398"/>
                  <a:pt x="619" y="398"/>
                </a:cubicBezTo>
                <a:cubicBezTo>
                  <a:pt x="633" y="369"/>
                  <a:pt x="633" y="353"/>
                  <a:pt x="633" y="324"/>
                </a:cubicBezTo>
                <a:cubicBezTo>
                  <a:pt x="633" y="148"/>
                  <a:pt x="486" y="0"/>
                  <a:pt x="324" y="0"/>
                </a:cubicBezTo>
                <a:cubicBezTo>
                  <a:pt x="148" y="0"/>
                  <a:pt x="0" y="148"/>
                  <a:pt x="0" y="324"/>
                </a:cubicBezTo>
                <a:cubicBezTo>
                  <a:pt x="0" y="353"/>
                  <a:pt x="15" y="369"/>
                  <a:pt x="15" y="398"/>
                </a:cubicBezTo>
                <a:lnTo>
                  <a:pt x="59" y="398"/>
                </a:lnTo>
                <a:close/>
                <a:moveTo>
                  <a:pt x="412" y="589"/>
                </a:moveTo>
                <a:lnTo>
                  <a:pt x="412" y="589"/>
                </a:lnTo>
                <a:cubicBezTo>
                  <a:pt x="221" y="589"/>
                  <a:pt x="221" y="589"/>
                  <a:pt x="221" y="589"/>
                </a:cubicBezTo>
                <a:cubicBezTo>
                  <a:pt x="207" y="589"/>
                  <a:pt x="207" y="604"/>
                  <a:pt x="207" y="619"/>
                </a:cubicBezTo>
                <a:cubicBezTo>
                  <a:pt x="207" y="619"/>
                  <a:pt x="207" y="633"/>
                  <a:pt x="221" y="633"/>
                </a:cubicBezTo>
                <a:cubicBezTo>
                  <a:pt x="324" y="633"/>
                  <a:pt x="324" y="633"/>
                  <a:pt x="324" y="633"/>
                </a:cubicBezTo>
                <a:lnTo>
                  <a:pt x="324" y="633"/>
                </a:lnTo>
                <a:lnTo>
                  <a:pt x="324" y="633"/>
                </a:lnTo>
                <a:cubicBezTo>
                  <a:pt x="412" y="633"/>
                  <a:pt x="412" y="633"/>
                  <a:pt x="412" y="633"/>
                </a:cubicBezTo>
                <a:cubicBezTo>
                  <a:pt x="428" y="633"/>
                  <a:pt x="442" y="619"/>
                  <a:pt x="442" y="619"/>
                </a:cubicBezTo>
                <a:cubicBezTo>
                  <a:pt x="442" y="604"/>
                  <a:pt x="428" y="589"/>
                  <a:pt x="412" y="589"/>
                </a:cubicBezTo>
                <a:close/>
                <a:moveTo>
                  <a:pt x="619" y="442"/>
                </a:moveTo>
                <a:lnTo>
                  <a:pt x="619" y="442"/>
                </a:lnTo>
                <a:cubicBezTo>
                  <a:pt x="30" y="442"/>
                  <a:pt x="30" y="442"/>
                  <a:pt x="30" y="442"/>
                </a:cubicBezTo>
                <a:cubicBezTo>
                  <a:pt x="15" y="442"/>
                  <a:pt x="0" y="442"/>
                  <a:pt x="0" y="457"/>
                </a:cubicBezTo>
                <a:cubicBezTo>
                  <a:pt x="0" y="471"/>
                  <a:pt x="15" y="471"/>
                  <a:pt x="30" y="471"/>
                </a:cubicBezTo>
                <a:cubicBezTo>
                  <a:pt x="619" y="471"/>
                  <a:pt x="619" y="471"/>
                  <a:pt x="619" y="471"/>
                </a:cubicBezTo>
                <a:cubicBezTo>
                  <a:pt x="619" y="471"/>
                  <a:pt x="633" y="471"/>
                  <a:pt x="633" y="457"/>
                </a:cubicBezTo>
                <a:cubicBezTo>
                  <a:pt x="633" y="442"/>
                  <a:pt x="619" y="442"/>
                  <a:pt x="619" y="442"/>
                </a:cubicBezTo>
                <a:close/>
                <a:moveTo>
                  <a:pt x="560" y="516"/>
                </a:moveTo>
                <a:lnTo>
                  <a:pt x="560" y="516"/>
                </a:lnTo>
                <a:cubicBezTo>
                  <a:pt x="89" y="516"/>
                  <a:pt x="89" y="516"/>
                  <a:pt x="89" y="516"/>
                </a:cubicBezTo>
                <a:cubicBezTo>
                  <a:pt x="74" y="516"/>
                  <a:pt x="59" y="530"/>
                  <a:pt x="59" y="530"/>
                </a:cubicBezTo>
                <a:cubicBezTo>
                  <a:pt x="59" y="545"/>
                  <a:pt x="74" y="560"/>
                  <a:pt x="89" y="560"/>
                </a:cubicBezTo>
                <a:cubicBezTo>
                  <a:pt x="560" y="560"/>
                  <a:pt x="560" y="560"/>
                  <a:pt x="560" y="560"/>
                </a:cubicBezTo>
                <a:cubicBezTo>
                  <a:pt x="560" y="560"/>
                  <a:pt x="575" y="545"/>
                  <a:pt x="575" y="530"/>
                </a:cubicBezTo>
                <a:lnTo>
                  <a:pt x="560" y="51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3" name="Freeform 77">
            <a:extLst>
              <a:ext uri="{FF2B5EF4-FFF2-40B4-BE49-F238E27FC236}">
                <a16:creationId xmlns:a16="http://schemas.microsoft.com/office/drawing/2014/main" id="{03A135F2-1244-7548-A2D1-5112695449E6}"/>
              </a:ext>
            </a:extLst>
          </p:cNvPr>
          <p:cNvSpPr>
            <a:spLocks noChangeArrowheads="1"/>
          </p:cNvSpPr>
          <p:nvPr userDrawn="1"/>
        </p:nvSpPr>
        <p:spPr bwMode="auto">
          <a:xfrm>
            <a:off x="6516797" y="890588"/>
            <a:ext cx="171495" cy="274439"/>
          </a:xfrm>
          <a:custGeom>
            <a:avLst/>
            <a:gdLst>
              <a:gd name="T0" fmla="*/ 192 w 399"/>
              <a:gd name="T1" fmla="*/ 0 h 634"/>
              <a:gd name="T2" fmla="*/ 192 w 399"/>
              <a:gd name="T3" fmla="*/ 0 h 634"/>
              <a:gd name="T4" fmla="*/ 0 w 399"/>
              <a:gd name="T5" fmla="*/ 442 h 634"/>
              <a:gd name="T6" fmla="*/ 192 w 399"/>
              <a:gd name="T7" fmla="*/ 633 h 634"/>
              <a:gd name="T8" fmla="*/ 398 w 399"/>
              <a:gd name="T9" fmla="*/ 442 h 634"/>
              <a:gd name="T10" fmla="*/ 192 w 399"/>
              <a:gd name="T11" fmla="*/ 0 h 634"/>
              <a:gd name="T12" fmla="*/ 192 w 399"/>
              <a:gd name="T13" fmla="*/ 589 h 634"/>
              <a:gd name="T14" fmla="*/ 192 w 399"/>
              <a:gd name="T15" fmla="*/ 589 h 634"/>
              <a:gd name="T16" fmla="*/ 45 w 399"/>
              <a:gd name="T17" fmla="*/ 442 h 634"/>
              <a:gd name="T18" fmla="*/ 192 w 399"/>
              <a:gd name="T19" fmla="*/ 89 h 634"/>
              <a:gd name="T20" fmla="*/ 354 w 399"/>
              <a:gd name="T21" fmla="*/ 442 h 634"/>
              <a:gd name="T22" fmla="*/ 192 w 399"/>
              <a:gd name="T23"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634">
                <a:moveTo>
                  <a:pt x="192" y="0"/>
                </a:moveTo>
                <a:lnTo>
                  <a:pt x="192" y="0"/>
                </a:lnTo>
                <a:cubicBezTo>
                  <a:pt x="133" y="74"/>
                  <a:pt x="0" y="324"/>
                  <a:pt x="0" y="442"/>
                </a:cubicBezTo>
                <a:cubicBezTo>
                  <a:pt x="0" y="545"/>
                  <a:pt x="89" y="633"/>
                  <a:pt x="192" y="633"/>
                </a:cubicBezTo>
                <a:cubicBezTo>
                  <a:pt x="309" y="633"/>
                  <a:pt x="398" y="545"/>
                  <a:pt x="398" y="442"/>
                </a:cubicBezTo>
                <a:cubicBezTo>
                  <a:pt x="398" y="324"/>
                  <a:pt x="251" y="74"/>
                  <a:pt x="192" y="0"/>
                </a:cubicBezTo>
                <a:close/>
                <a:moveTo>
                  <a:pt x="192" y="589"/>
                </a:moveTo>
                <a:lnTo>
                  <a:pt x="192" y="589"/>
                </a:lnTo>
                <a:cubicBezTo>
                  <a:pt x="104" y="589"/>
                  <a:pt x="45" y="530"/>
                  <a:pt x="45" y="442"/>
                </a:cubicBezTo>
                <a:cubicBezTo>
                  <a:pt x="45" y="353"/>
                  <a:pt x="148" y="148"/>
                  <a:pt x="192" y="89"/>
                </a:cubicBezTo>
                <a:cubicBezTo>
                  <a:pt x="251" y="133"/>
                  <a:pt x="354" y="353"/>
                  <a:pt x="354" y="442"/>
                </a:cubicBezTo>
                <a:cubicBezTo>
                  <a:pt x="354" y="530"/>
                  <a:pt x="280" y="589"/>
                  <a:pt x="192" y="58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4" name="Freeform 78">
            <a:extLst>
              <a:ext uri="{FF2B5EF4-FFF2-40B4-BE49-F238E27FC236}">
                <a16:creationId xmlns:a16="http://schemas.microsoft.com/office/drawing/2014/main" id="{FF65B3BE-C783-EF47-8DD4-04706F0BDFC1}"/>
              </a:ext>
            </a:extLst>
          </p:cNvPr>
          <p:cNvSpPr>
            <a:spLocks noChangeArrowheads="1"/>
          </p:cNvSpPr>
          <p:nvPr userDrawn="1"/>
        </p:nvSpPr>
        <p:spPr bwMode="auto">
          <a:xfrm>
            <a:off x="6032683" y="909638"/>
            <a:ext cx="255455" cy="236339"/>
          </a:xfrm>
          <a:custGeom>
            <a:avLst/>
            <a:gdLst>
              <a:gd name="T0" fmla="*/ 103 w 589"/>
              <a:gd name="T1" fmla="*/ 309 h 546"/>
              <a:gd name="T2" fmla="*/ 103 w 589"/>
              <a:gd name="T3" fmla="*/ 309 h 546"/>
              <a:gd name="T4" fmla="*/ 294 w 589"/>
              <a:gd name="T5" fmla="*/ 162 h 546"/>
              <a:gd name="T6" fmla="*/ 485 w 589"/>
              <a:gd name="T7" fmla="*/ 309 h 546"/>
              <a:gd name="T8" fmla="*/ 530 w 589"/>
              <a:gd name="T9" fmla="*/ 309 h 546"/>
              <a:gd name="T10" fmla="*/ 294 w 589"/>
              <a:gd name="T11" fmla="*/ 118 h 546"/>
              <a:gd name="T12" fmla="*/ 58 w 589"/>
              <a:gd name="T13" fmla="*/ 309 h 546"/>
              <a:gd name="T14" fmla="*/ 103 w 589"/>
              <a:gd name="T15" fmla="*/ 309 h 546"/>
              <a:gd name="T16" fmla="*/ 530 w 589"/>
              <a:gd name="T17" fmla="*/ 162 h 546"/>
              <a:gd name="T18" fmla="*/ 530 w 589"/>
              <a:gd name="T19" fmla="*/ 162 h 546"/>
              <a:gd name="T20" fmla="*/ 559 w 589"/>
              <a:gd name="T21" fmla="*/ 133 h 546"/>
              <a:gd name="T22" fmla="*/ 559 w 589"/>
              <a:gd name="T23" fmla="*/ 104 h 546"/>
              <a:gd name="T24" fmla="*/ 530 w 589"/>
              <a:gd name="T25" fmla="*/ 104 h 546"/>
              <a:gd name="T26" fmla="*/ 500 w 589"/>
              <a:gd name="T27" fmla="*/ 133 h 546"/>
              <a:gd name="T28" fmla="*/ 500 w 589"/>
              <a:gd name="T29" fmla="*/ 162 h 546"/>
              <a:gd name="T30" fmla="*/ 530 w 589"/>
              <a:gd name="T31" fmla="*/ 162 h 546"/>
              <a:gd name="T32" fmla="*/ 294 w 589"/>
              <a:gd name="T33" fmla="*/ 74 h 546"/>
              <a:gd name="T34" fmla="*/ 294 w 589"/>
              <a:gd name="T35" fmla="*/ 74 h 546"/>
              <a:gd name="T36" fmla="*/ 309 w 589"/>
              <a:gd name="T37" fmla="*/ 59 h 546"/>
              <a:gd name="T38" fmla="*/ 309 w 589"/>
              <a:gd name="T39" fmla="*/ 15 h 546"/>
              <a:gd name="T40" fmla="*/ 294 w 589"/>
              <a:gd name="T41" fmla="*/ 0 h 546"/>
              <a:gd name="T42" fmla="*/ 279 w 589"/>
              <a:gd name="T43" fmla="*/ 15 h 546"/>
              <a:gd name="T44" fmla="*/ 279 w 589"/>
              <a:gd name="T45" fmla="*/ 59 h 546"/>
              <a:gd name="T46" fmla="*/ 294 w 589"/>
              <a:gd name="T47" fmla="*/ 74 h 546"/>
              <a:gd name="T48" fmla="*/ 485 w 589"/>
              <a:gd name="T49" fmla="*/ 516 h 546"/>
              <a:gd name="T50" fmla="*/ 485 w 589"/>
              <a:gd name="T51" fmla="*/ 516 h 546"/>
              <a:gd name="T52" fmla="*/ 103 w 589"/>
              <a:gd name="T53" fmla="*/ 516 h 546"/>
              <a:gd name="T54" fmla="*/ 73 w 589"/>
              <a:gd name="T55" fmla="*/ 530 h 546"/>
              <a:gd name="T56" fmla="*/ 103 w 589"/>
              <a:gd name="T57" fmla="*/ 545 h 546"/>
              <a:gd name="T58" fmla="*/ 485 w 589"/>
              <a:gd name="T59" fmla="*/ 545 h 546"/>
              <a:gd name="T60" fmla="*/ 515 w 589"/>
              <a:gd name="T61" fmla="*/ 530 h 546"/>
              <a:gd name="T62" fmla="*/ 485 w 589"/>
              <a:gd name="T63" fmla="*/ 516 h 546"/>
              <a:gd name="T64" fmla="*/ 574 w 589"/>
              <a:gd name="T65" fmla="*/ 354 h 546"/>
              <a:gd name="T66" fmla="*/ 574 w 589"/>
              <a:gd name="T67" fmla="*/ 354 h 546"/>
              <a:gd name="T68" fmla="*/ 14 w 589"/>
              <a:gd name="T69" fmla="*/ 354 h 546"/>
              <a:gd name="T70" fmla="*/ 0 w 589"/>
              <a:gd name="T71" fmla="*/ 368 h 546"/>
              <a:gd name="T72" fmla="*/ 14 w 589"/>
              <a:gd name="T73" fmla="*/ 398 h 546"/>
              <a:gd name="T74" fmla="*/ 574 w 589"/>
              <a:gd name="T75" fmla="*/ 398 h 546"/>
              <a:gd name="T76" fmla="*/ 588 w 589"/>
              <a:gd name="T77" fmla="*/ 368 h 546"/>
              <a:gd name="T78" fmla="*/ 574 w 589"/>
              <a:gd name="T79" fmla="*/ 354 h 546"/>
              <a:gd name="T80" fmla="*/ 58 w 589"/>
              <a:gd name="T81" fmla="*/ 162 h 546"/>
              <a:gd name="T82" fmla="*/ 58 w 589"/>
              <a:gd name="T83" fmla="*/ 162 h 546"/>
              <a:gd name="T84" fmla="*/ 88 w 589"/>
              <a:gd name="T85" fmla="*/ 162 h 546"/>
              <a:gd name="T86" fmla="*/ 88 w 589"/>
              <a:gd name="T87" fmla="*/ 133 h 546"/>
              <a:gd name="T88" fmla="*/ 58 w 589"/>
              <a:gd name="T89" fmla="*/ 104 h 546"/>
              <a:gd name="T90" fmla="*/ 29 w 589"/>
              <a:gd name="T91" fmla="*/ 104 h 546"/>
              <a:gd name="T92" fmla="*/ 29 w 589"/>
              <a:gd name="T93" fmla="*/ 133 h 546"/>
              <a:gd name="T94" fmla="*/ 58 w 589"/>
              <a:gd name="T95" fmla="*/ 162 h 546"/>
              <a:gd name="T96" fmla="*/ 544 w 589"/>
              <a:gd name="T97" fmla="*/ 427 h 546"/>
              <a:gd name="T98" fmla="*/ 544 w 589"/>
              <a:gd name="T99" fmla="*/ 427 h 546"/>
              <a:gd name="T100" fmla="*/ 44 w 589"/>
              <a:gd name="T101" fmla="*/ 427 h 546"/>
              <a:gd name="T102" fmla="*/ 14 w 589"/>
              <a:gd name="T103" fmla="*/ 457 h 546"/>
              <a:gd name="T104" fmla="*/ 44 w 589"/>
              <a:gd name="T105" fmla="*/ 472 h 546"/>
              <a:gd name="T106" fmla="*/ 544 w 589"/>
              <a:gd name="T107" fmla="*/ 472 h 546"/>
              <a:gd name="T108" fmla="*/ 574 w 589"/>
              <a:gd name="T109" fmla="*/ 457 h 546"/>
              <a:gd name="T110" fmla="*/ 544 w 589"/>
              <a:gd name="T111" fmla="*/ 42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9" h="546">
                <a:moveTo>
                  <a:pt x="103" y="309"/>
                </a:moveTo>
                <a:lnTo>
                  <a:pt x="103" y="309"/>
                </a:lnTo>
                <a:cubicBezTo>
                  <a:pt x="117" y="221"/>
                  <a:pt x="206" y="162"/>
                  <a:pt x="294" y="162"/>
                </a:cubicBezTo>
                <a:cubicBezTo>
                  <a:pt x="383" y="162"/>
                  <a:pt x="471" y="221"/>
                  <a:pt x="485" y="309"/>
                </a:cubicBezTo>
                <a:cubicBezTo>
                  <a:pt x="530" y="309"/>
                  <a:pt x="530" y="309"/>
                  <a:pt x="530" y="309"/>
                </a:cubicBezTo>
                <a:cubicBezTo>
                  <a:pt x="515" y="207"/>
                  <a:pt x="412" y="118"/>
                  <a:pt x="294" y="118"/>
                </a:cubicBezTo>
                <a:cubicBezTo>
                  <a:pt x="176" y="118"/>
                  <a:pt x="73" y="207"/>
                  <a:pt x="58" y="309"/>
                </a:cubicBezTo>
                <a:lnTo>
                  <a:pt x="103" y="309"/>
                </a:lnTo>
                <a:close/>
                <a:moveTo>
                  <a:pt x="530" y="162"/>
                </a:moveTo>
                <a:lnTo>
                  <a:pt x="530" y="162"/>
                </a:lnTo>
                <a:cubicBezTo>
                  <a:pt x="559" y="133"/>
                  <a:pt x="559" y="133"/>
                  <a:pt x="559" y="133"/>
                </a:cubicBezTo>
                <a:cubicBezTo>
                  <a:pt x="559" y="133"/>
                  <a:pt x="559" y="118"/>
                  <a:pt x="559" y="104"/>
                </a:cubicBezTo>
                <a:cubicBezTo>
                  <a:pt x="544" y="104"/>
                  <a:pt x="544" y="104"/>
                  <a:pt x="530" y="104"/>
                </a:cubicBezTo>
                <a:cubicBezTo>
                  <a:pt x="500" y="133"/>
                  <a:pt x="500" y="133"/>
                  <a:pt x="500" y="133"/>
                </a:cubicBezTo>
                <a:cubicBezTo>
                  <a:pt x="500" y="148"/>
                  <a:pt x="500" y="162"/>
                  <a:pt x="500" y="162"/>
                </a:cubicBezTo>
                <a:cubicBezTo>
                  <a:pt x="515" y="177"/>
                  <a:pt x="515" y="177"/>
                  <a:pt x="530" y="162"/>
                </a:cubicBezTo>
                <a:close/>
                <a:moveTo>
                  <a:pt x="294" y="74"/>
                </a:moveTo>
                <a:lnTo>
                  <a:pt x="294" y="74"/>
                </a:lnTo>
                <a:cubicBezTo>
                  <a:pt x="309" y="74"/>
                  <a:pt x="309" y="74"/>
                  <a:pt x="309" y="59"/>
                </a:cubicBezTo>
                <a:cubicBezTo>
                  <a:pt x="309" y="15"/>
                  <a:pt x="309" y="15"/>
                  <a:pt x="309" y="15"/>
                </a:cubicBezTo>
                <a:cubicBezTo>
                  <a:pt x="309" y="15"/>
                  <a:pt x="309" y="0"/>
                  <a:pt x="294" y="0"/>
                </a:cubicBezTo>
                <a:cubicBezTo>
                  <a:pt x="279" y="0"/>
                  <a:pt x="279" y="15"/>
                  <a:pt x="279" y="15"/>
                </a:cubicBezTo>
                <a:cubicBezTo>
                  <a:pt x="279" y="59"/>
                  <a:pt x="279" y="59"/>
                  <a:pt x="279" y="59"/>
                </a:cubicBezTo>
                <a:cubicBezTo>
                  <a:pt x="279" y="74"/>
                  <a:pt x="279" y="74"/>
                  <a:pt x="294" y="74"/>
                </a:cubicBezTo>
                <a:close/>
                <a:moveTo>
                  <a:pt x="485" y="516"/>
                </a:moveTo>
                <a:lnTo>
                  <a:pt x="485" y="516"/>
                </a:lnTo>
                <a:cubicBezTo>
                  <a:pt x="103" y="516"/>
                  <a:pt x="103" y="516"/>
                  <a:pt x="103" y="516"/>
                </a:cubicBezTo>
                <a:cubicBezTo>
                  <a:pt x="88" y="516"/>
                  <a:pt x="73" y="516"/>
                  <a:pt x="73" y="530"/>
                </a:cubicBezTo>
                <a:cubicBezTo>
                  <a:pt x="73" y="545"/>
                  <a:pt x="88" y="545"/>
                  <a:pt x="103" y="545"/>
                </a:cubicBezTo>
                <a:cubicBezTo>
                  <a:pt x="485" y="545"/>
                  <a:pt x="485" y="545"/>
                  <a:pt x="485" y="545"/>
                </a:cubicBezTo>
                <a:cubicBezTo>
                  <a:pt x="500" y="545"/>
                  <a:pt x="515" y="545"/>
                  <a:pt x="515" y="530"/>
                </a:cubicBezTo>
                <a:cubicBezTo>
                  <a:pt x="515" y="516"/>
                  <a:pt x="500" y="516"/>
                  <a:pt x="485" y="516"/>
                </a:cubicBezTo>
                <a:close/>
                <a:moveTo>
                  <a:pt x="574" y="354"/>
                </a:moveTo>
                <a:lnTo>
                  <a:pt x="574" y="354"/>
                </a:lnTo>
                <a:cubicBezTo>
                  <a:pt x="14" y="354"/>
                  <a:pt x="14" y="354"/>
                  <a:pt x="14" y="354"/>
                </a:cubicBezTo>
                <a:lnTo>
                  <a:pt x="0" y="368"/>
                </a:lnTo>
                <a:cubicBezTo>
                  <a:pt x="0" y="383"/>
                  <a:pt x="14" y="398"/>
                  <a:pt x="14" y="398"/>
                </a:cubicBezTo>
                <a:cubicBezTo>
                  <a:pt x="574" y="398"/>
                  <a:pt x="574" y="398"/>
                  <a:pt x="574" y="398"/>
                </a:cubicBezTo>
                <a:cubicBezTo>
                  <a:pt x="574" y="398"/>
                  <a:pt x="588" y="383"/>
                  <a:pt x="588" y="368"/>
                </a:cubicBezTo>
                <a:lnTo>
                  <a:pt x="574" y="354"/>
                </a:lnTo>
                <a:close/>
                <a:moveTo>
                  <a:pt x="58" y="162"/>
                </a:moveTo>
                <a:lnTo>
                  <a:pt x="58" y="162"/>
                </a:lnTo>
                <a:cubicBezTo>
                  <a:pt x="73" y="177"/>
                  <a:pt x="73" y="177"/>
                  <a:pt x="88" y="162"/>
                </a:cubicBezTo>
                <a:cubicBezTo>
                  <a:pt x="88" y="162"/>
                  <a:pt x="88" y="148"/>
                  <a:pt x="88" y="133"/>
                </a:cubicBezTo>
                <a:cubicBezTo>
                  <a:pt x="58" y="104"/>
                  <a:pt x="58" y="104"/>
                  <a:pt x="58" y="104"/>
                </a:cubicBezTo>
                <a:cubicBezTo>
                  <a:pt x="44" y="104"/>
                  <a:pt x="44" y="104"/>
                  <a:pt x="29" y="104"/>
                </a:cubicBezTo>
                <a:cubicBezTo>
                  <a:pt x="29" y="118"/>
                  <a:pt x="29" y="133"/>
                  <a:pt x="29" y="133"/>
                </a:cubicBezTo>
                <a:lnTo>
                  <a:pt x="58" y="162"/>
                </a:lnTo>
                <a:close/>
                <a:moveTo>
                  <a:pt x="544" y="427"/>
                </a:moveTo>
                <a:lnTo>
                  <a:pt x="544" y="427"/>
                </a:lnTo>
                <a:cubicBezTo>
                  <a:pt x="44" y="427"/>
                  <a:pt x="44" y="427"/>
                  <a:pt x="44" y="427"/>
                </a:cubicBezTo>
                <a:cubicBezTo>
                  <a:pt x="29" y="427"/>
                  <a:pt x="14" y="442"/>
                  <a:pt x="14" y="457"/>
                </a:cubicBezTo>
                <a:cubicBezTo>
                  <a:pt x="14" y="457"/>
                  <a:pt x="29" y="472"/>
                  <a:pt x="44" y="472"/>
                </a:cubicBezTo>
                <a:cubicBezTo>
                  <a:pt x="544" y="472"/>
                  <a:pt x="544" y="472"/>
                  <a:pt x="544" y="472"/>
                </a:cubicBezTo>
                <a:cubicBezTo>
                  <a:pt x="559" y="472"/>
                  <a:pt x="574" y="457"/>
                  <a:pt x="574" y="457"/>
                </a:cubicBezTo>
                <a:cubicBezTo>
                  <a:pt x="574" y="442"/>
                  <a:pt x="559" y="427"/>
                  <a:pt x="544" y="42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5" name="Freeform 79">
            <a:extLst>
              <a:ext uri="{FF2B5EF4-FFF2-40B4-BE49-F238E27FC236}">
                <a16:creationId xmlns:a16="http://schemas.microsoft.com/office/drawing/2014/main" id="{DAC5F7A6-D34A-4749-8541-A90EA1307F8C}"/>
              </a:ext>
            </a:extLst>
          </p:cNvPr>
          <p:cNvSpPr>
            <a:spLocks noChangeArrowheads="1"/>
          </p:cNvSpPr>
          <p:nvPr userDrawn="1"/>
        </p:nvSpPr>
        <p:spPr bwMode="auto">
          <a:xfrm>
            <a:off x="5599182" y="928687"/>
            <a:ext cx="255455" cy="166688"/>
          </a:xfrm>
          <a:custGeom>
            <a:avLst/>
            <a:gdLst>
              <a:gd name="T0" fmla="*/ 295 w 590"/>
              <a:gd name="T1" fmla="*/ 73 h 383"/>
              <a:gd name="T2" fmla="*/ 295 w 590"/>
              <a:gd name="T3" fmla="*/ 73 h 383"/>
              <a:gd name="T4" fmla="*/ 310 w 590"/>
              <a:gd name="T5" fmla="*/ 59 h 383"/>
              <a:gd name="T6" fmla="*/ 310 w 590"/>
              <a:gd name="T7" fmla="*/ 14 h 383"/>
              <a:gd name="T8" fmla="*/ 295 w 590"/>
              <a:gd name="T9" fmla="*/ 0 h 383"/>
              <a:gd name="T10" fmla="*/ 280 w 590"/>
              <a:gd name="T11" fmla="*/ 14 h 383"/>
              <a:gd name="T12" fmla="*/ 280 w 590"/>
              <a:gd name="T13" fmla="*/ 59 h 383"/>
              <a:gd name="T14" fmla="*/ 295 w 590"/>
              <a:gd name="T15" fmla="*/ 73 h 383"/>
              <a:gd name="T16" fmla="*/ 530 w 590"/>
              <a:gd name="T17" fmla="*/ 162 h 383"/>
              <a:gd name="T18" fmla="*/ 530 w 590"/>
              <a:gd name="T19" fmla="*/ 162 h 383"/>
              <a:gd name="T20" fmla="*/ 560 w 590"/>
              <a:gd name="T21" fmla="*/ 132 h 383"/>
              <a:gd name="T22" fmla="*/ 560 w 590"/>
              <a:gd name="T23" fmla="*/ 103 h 383"/>
              <a:gd name="T24" fmla="*/ 530 w 590"/>
              <a:gd name="T25" fmla="*/ 103 h 383"/>
              <a:gd name="T26" fmla="*/ 501 w 590"/>
              <a:gd name="T27" fmla="*/ 132 h 383"/>
              <a:gd name="T28" fmla="*/ 501 w 590"/>
              <a:gd name="T29" fmla="*/ 162 h 383"/>
              <a:gd name="T30" fmla="*/ 530 w 590"/>
              <a:gd name="T31" fmla="*/ 162 h 383"/>
              <a:gd name="T32" fmla="*/ 59 w 590"/>
              <a:gd name="T33" fmla="*/ 162 h 383"/>
              <a:gd name="T34" fmla="*/ 59 w 590"/>
              <a:gd name="T35" fmla="*/ 162 h 383"/>
              <a:gd name="T36" fmla="*/ 89 w 590"/>
              <a:gd name="T37" fmla="*/ 162 h 383"/>
              <a:gd name="T38" fmla="*/ 89 w 590"/>
              <a:gd name="T39" fmla="*/ 132 h 383"/>
              <a:gd name="T40" fmla="*/ 59 w 590"/>
              <a:gd name="T41" fmla="*/ 103 h 383"/>
              <a:gd name="T42" fmla="*/ 30 w 590"/>
              <a:gd name="T43" fmla="*/ 103 h 383"/>
              <a:gd name="T44" fmla="*/ 30 w 590"/>
              <a:gd name="T45" fmla="*/ 132 h 383"/>
              <a:gd name="T46" fmla="*/ 59 w 590"/>
              <a:gd name="T47" fmla="*/ 162 h 383"/>
              <a:gd name="T48" fmla="*/ 575 w 590"/>
              <a:gd name="T49" fmla="*/ 353 h 383"/>
              <a:gd name="T50" fmla="*/ 575 w 590"/>
              <a:gd name="T51" fmla="*/ 353 h 383"/>
              <a:gd name="T52" fmla="*/ 15 w 590"/>
              <a:gd name="T53" fmla="*/ 353 h 383"/>
              <a:gd name="T54" fmla="*/ 0 w 590"/>
              <a:gd name="T55" fmla="*/ 368 h 383"/>
              <a:gd name="T56" fmla="*/ 15 w 590"/>
              <a:gd name="T57" fmla="*/ 382 h 383"/>
              <a:gd name="T58" fmla="*/ 575 w 590"/>
              <a:gd name="T59" fmla="*/ 382 h 383"/>
              <a:gd name="T60" fmla="*/ 589 w 590"/>
              <a:gd name="T61" fmla="*/ 368 h 383"/>
              <a:gd name="T62" fmla="*/ 575 w 590"/>
              <a:gd name="T63" fmla="*/ 353 h 383"/>
              <a:gd name="T64" fmla="*/ 104 w 590"/>
              <a:gd name="T65" fmla="*/ 309 h 383"/>
              <a:gd name="T66" fmla="*/ 104 w 590"/>
              <a:gd name="T67" fmla="*/ 309 h 383"/>
              <a:gd name="T68" fmla="*/ 295 w 590"/>
              <a:gd name="T69" fmla="*/ 147 h 383"/>
              <a:gd name="T70" fmla="*/ 486 w 590"/>
              <a:gd name="T71" fmla="*/ 309 h 383"/>
              <a:gd name="T72" fmla="*/ 530 w 590"/>
              <a:gd name="T73" fmla="*/ 309 h 383"/>
              <a:gd name="T74" fmla="*/ 295 w 590"/>
              <a:gd name="T75" fmla="*/ 117 h 383"/>
              <a:gd name="T76" fmla="*/ 59 w 590"/>
              <a:gd name="T77" fmla="*/ 309 h 383"/>
              <a:gd name="T78" fmla="*/ 104 w 590"/>
              <a:gd name="T79" fmla="*/ 30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0" h="383">
                <a:moveTo>
                  <a:pt x="295" y="73"/>
                </a:moveTo>
                <a:lnTo>
                  <a:pt x="295" y="73"/>
                </a:lnTo>
                <a:cubicBezTo>
                  <a:pt x="310" y="73"/>
                  <a:pt x="310" y="59"/>
                  <a:pt x="310" y="59"/>
                </a:cubicBezTo>
                <a:cubicBezTo>
                  <a:pt x="310" y="14"/>
                  <a:pt x="310" y="14"/>
                  <a:pt x="310" y="14"/>
                </a:cubicBezTo>
                <a:cubicBezTo>
                  <a:pt x="310" y="0"/>
                  <a:pt x="310" y="0"/>
                  <a:pt x="295" y="0"/>
                </a:cubicBezTo>
                <a:cubicBezTo>
                  <a:pt x="280" y="0"/>
                  <a:pt x="280" y="0"/>
                  <a:pt x="280" y="14"/>
                </a:cubicBezTo>
                <a:cubicBezTo>
                  <a:pt x="280" y="59"/>
                  <a:pt x="280" y="59"/>
                  <a:pt x="280" y="59"/>
                </a:cubicBezTo>
                <a:cubicBezTo>
                  <a:pt x="280" y="59"/>
                  <a:pt x="280" y="73"/>
                  <a:pt x="295" y="73"/>
                </a:cubicBezTo>
                <a:close/>
                <a:moveTo>
                  <a:pt x="530" y="162"/>
                </a:moveTo>
                <a:lnTo>
                  <a:pt x="530" y="162"/>
                </a:lnTo>
                <a:cubicBezTo>
                  <a:pt x="560" y="132"/>
                  <a:pt x="560" y="132"/>
                  <a:pt x="560" y="132"/>
                </a:cubicBezTo>
                <a:cubicBezTo>
                  <a:pt x="560" y="117"/>
                  <a:pt x="560" y="117"/>
                  <a:pt x="560" y="103"/>
                </a:cubicBezTo>
                <a:cubicBezTo>
                  <a:pt x="545" y="103"/>
                  <a:pt x="545" y="103"/>
                  <a:pt x="530" y="103"/>
                </a:cubicBezTo>
                <a:cubicBezTo>
                  <a:pt x="501" y="132"/>
                  <a:pt x="501" y="132"/>
                  <a:pt x="501" y="132"/>
                </a:cubicBezTo>
                <a:cubicBezTo>
                  <a:pt x="501" y="147"/>
                  <a:pt x="501" y="147"/>
                  <a:pt x="501" y="162"/>
                </a:cubicBezTo>
                <a:cubicBezTo>
                  <a:pt x="516" y="162"/>
                  <a:pt x="516" y="162"/>
                  <a:pt x="530" y="162"/>
                </a:cubicBezTo>
                <a:close/>
                <a:moveTo>
                  <a:pt x="59" y="162"/>
                </a:moveTo>
                <a:lnTo>
                  <a:pt x="59" y="162"/>
                </a:lnTo>
                <a:cubicBezTo>
                  <a:pt x="74" y="162"/>
                  <a:pt x="74" y="162"/>
                  <a:pt x="89" y="162"/>
                </a:cubicBezTo>
                <a:cubicBezTo>
                  <a:pt x="89" y="147"/>
                  <a:pt x="89" y="147"/>
                  <a:pt x="89" y="132"/>
                </a:cubicBezTo>
                <a:cubicBezTo>
                  <a:pt x="59" y="103"/>
                  <a:pt x="59" y="103"/>
                  <a:pt x="59" y="103"/>
                </a:cubicBezTo>
                <a:cubicBezTo>
                  <a:pt x="45" y="103"/>
                  <a:pt x="45" y="103"/>
                  <a:pt x="30" y="103"/>
                </a:cubicBezTo>
                <a:cubicBezTo>
                  <a:pt x="30" y="117"/>
                  <a:pt x="30" y="117"/>
                  <a:pt x="30" y="132"/>
                </a:cubicBezTo>
                <a:lnTo>
                  <a:pt x="59" y="162"/>
                </a:lnTo>
                <a:close/>
                <a:moveTo>
                  <a:pt x="575" y="353"/>
                </a:moveTo>
                <a:lnTo>
                  <a:pt x="575" y="353"/>
                </a:lnTo>
                <a:cubicBezTo>
                  <a:pt x="15" y="353"/>
                  <a:pt x="15" y="353"/>
                  <a:pt x="15" y="353"/>
                </a:cubicBezTo>
                <a:cubicBezTo>
                  <a:pt x="15" y="353"/>
                  <a:pt x="0" y="353"/>
                  <a:pt x="0" y="368"/>
                </a:cubicBezTo>
                <a:cubicBezTo>
                  <a:pt x="0" y="382"/>
                  <a:pt x="15" y="382"/>
                  <a:pt x="15" y="382"/>
                </a:cubicBezTo>
                <a:cubicBezTo>
                  <a:pt x="575" y="382"/>
                  <a:pt x="575" y="382"/>
                  <a:pt x="575" y="382"/>
                </a:cubicBezTo>
                <a:cubicBezTo>
                  <a:pt x="575" y="382"/>
                  <a:pt x="589" y="382"/>
                  <a:pt x="589" y="368"/>
                </a:cubicBezTo>
                <a:cubicBezTo>
                  <a:pt x="589" y="353"/>
                  <a:pt x="575" y="353"/>
                  <a:pt x="575" y="353"/>
                </a:cubicBezTo>
                <a:close/>
                <a:moveTo>
                  <a:pt x="104" y="309"/>
                </a:moveTo>
                <a:lnTo>
                  <a:pt x="104" y="309"/>
                </a:lnTo>
                <a:cubicBezTo>
                  <a:pt x="118" y="221"/>
                  <a:pt x="207" y="147"/>
                  <a:pt x="295" y="147"/>
                </a:cubicBezTo>
                <a:cubicBezTo>
                  <a:pt x="383" y="147"/>
                  <a:pt x="472" y="221"/>
                  <a:pt x="486" y="309"/>
                </a:cubicBezTo>
                <a:cubicBezTo>
                  <a:pt x="530" y="309"/>
                  <a:pt x="530" y="309"/>
                  <a:pt x="530" y="309"/>
                </a:cubicBezTo>
                <a:cubicBezTo>
                  <a:pt x="516" y="191"/>
                  <a:pt x="413" y="117"/>
                  <a:pt x="295" y="117"/>
                </a:cubicBezTo>
                <a:cubicBezTo>
                  <a:pt x="177" y="117"/>
                  <a:pt x="74" y="191"/>
                  <a:pt x="59" y="309"/>
                </a:cubicBezTo>
                <a:lnTo>
                  <a:pt x="104" y="309"/>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6" name="Freeform 80">
            <a:extLst>
              <a:ext uri="{FF2B5EF4-FFF2-40B4-BE49-F238E27FC236}">
                <a16:creationId xmlns:a16="http://schemas.microsoft.com/office/drawing/2014/main" id="{385B9A09-0665-6448-BA7B-F7E70D352E3C}"/>
              </a:ext>
            </a:extLst>
          </p:cNvPr>
          <p:cNvSpPr>
            <a:spLocks noChangeArrowheads="1"/>
          </p:cNvSpPr>
          <p:nvPr userDrawn="1"/>
        </p:nvSpPr>
        <p:spPr bwMode="auto">
          <a:xfrm>
            <a:off x="5146627" y="890588"/>
            <a:ext cx="274510" cy="274439"/>
          </a:xfrm>
          <a:custGeom>
            <a:avLst/>
            <a:gdLst>
              <a:gd name="T0" fmla="*/ 265 w 634"/>
              <a:gd name="T1" fmla="*/ 530 h 634"/>
              <a:gd name="T2" fmla="*/ 265 w 634"/>
              <a:gd name="T3" fmla="*/ 530 h 634"/>
              <a:gd name="T4" fmla="*/ 236 w 634"/>
              <a:gd name="T5" fmla="*/ 560 h 634"/>
              <a:gd name="T6" fmla="*/ 236 w 634"/>
              <a:gd name="T7" fmla="*/ 619 h 634"/>
              <a:gd name="T8" fmla="*/ 265 w 634"/>
              <a:gd name="T9" fmla="*/ 633 h 634"/>
              <a:gd name="T10" fmla="*/ 280 w 634"/>
              <a:gd name="T11" fmla="*/ 619 h 634"/>
              <a:gd name="T12" fmla="*/ 280 w 634"/>
              <a:gd name="T13" fmla="*/ 560 h 634"/>
              <a:gd name="T14" fmla="*/ 265 w 634"/>
              <a:gd name="T15" fmla="*/ 530 h 634"/>
              <a:gd name="T16" fmla="*/ 148 w 634"/>
              <a:gd name="T17" fmla="*/ 530 h 634"/>
              <a:gd name="T18" fmla="*/ 148 w 634"/>
              <a:gd name="T19" fmla="*/ 530 h 634"/>
              <a:gd name="T20" fmla="*/ 118 w 634"/>
              <a:gd name="T21" fmla="*/ 560 h 634"/>
              <a:gd name="T22" fmla="*/ 118 w 634"/>
              <a:gd name="T23" fmla="*/ 619 h 634"/>
              <a:gd name="T24" fmla="*/ 148 w 634"/>
              <a:gd name="T25" fmla="*/ 633 h 634"/>
              <a:gd name="T26" fmla="*/ 162 w 634"/>
              <a:gd name="T27" fmla="*/ 619 h 634"/>
              <a:gd name="T28" fmla="*/ 162 w 634"/>
              <a:gd name="T29" fmla="*/ 560 h 634"/>
              <a:gd name="T30" fmla="*/ 148 w 634"/>
              <a:gd name="T31" fmla="*/ 530 h 634"/>
              <a:gd name="T32" fmla="*/ 383 w 634"/>
              <a:gd name="T33" fmla="*/ 530 h 634"/>
              <a:gd name="T34" fmla="*/ 383 w 634"/>
              <a:gd name="T35" fmla="*/ 530 h 634"/>
              <a:gd name="T36" fmla="*/ 353 w 634"/>
              <a:gd name="T37" fmla="*/ 560 h 634"/>
              <a:gd name="T38" fmla="*/ 353 w 634"/>
              <a:gd name="T39" fmla="*/ 619 h 634"/>
              <a:gd name="T40" fmla="*/ 383 w 634"/>
              <a:gd name="T41" fmla="*/ 633 h 634"/>
              <a:gd name="T42" fmla="*/ 398 w 634"/>
              <a:gd name="T43" fmla="*/ 619 h 634"/>
              <a:gd name="T44" fmla="*/ 398 w 634"/>
              <a:gd name="T45" fmla="*/ 560 h 634"/>
              <a:gd name="T46" fmla="*/ 383 w 634"/>
              <a:gd name="T47" fmla="*/ 530 h 634"/>
              <a:gd name="T48" fmla="*/ 501 w 634"/>
              <a:gd name="T49" fmla="*/ 530 h 634"/>
              <a:gd name="T50" fmla="*/ 501 w 634"/>
              <a:gd name="T51" fmla="*/ 530 h 634"/>
              <a:gd name="T52" fmla="*/ 471 w 634"/>
              <a:gd name="T53" fmla="*/ 560 h 634"/>
              <a:gd name="T54" fmla="*/ 471 w 634"/>
              <a:gd name="T55" fmla="*/ 619 h 634"/>
              <a:gd name="T56" fmla="*/ 501 w 634"/>
              <a:gd name="T57" fmla="*/ 633 h 634"/>
              <a:gd name="T58" fmla="*/ 516 w 634"/>
              <a:gd name="T59" fmla="*/ 619 h 634"/>
              <a:gd name="T60" fmla="*/ 516 w 634"/>
              <a:gd name="T61" fmla="*/ 560 h 634"/>
              <a:gd name="T62" fmla="*/ 501 w 634"/>
              <a:gd name="T63" fmla="*/ 530 h 634"/>
              <a:gd name="T64" fmla="*/ 457 w 634"/>
              <a:gd name="T65" fmla="*/ 103 h 634"/>
              <a:gd name="T66" fmla="*/ 457 w 634"/>
              <a:gd name="T67" fmla="*/ 103 h 634"/>
              <a:gd name="T68" fmla="*/ 295 w 634"/>
              <a:gd name="T69" fmla="*/ 0 h 634"/>
              <a:gd name="T70" fmla="*/ 118 w 634"/>
              <a:gd name="T71" fmla="*/ 162 h 634"/>
              <a:gd name="T72" fmla="*/ 0 w 634"/>
              <a:gd name="T73" fmla="*/ 324 h 634"/>
              <a:gd name="T74" fmla="*/ 162 w 634"/>
              <a:gd name="T75" fmla="*/ 471 h 634"/>
              <a:gd name="T76" fmla="*/ 442 w 634"/>
              <a:gd name="T77" fmla="*/ 471 h 634"/>
              <a:gd name="T78" fmla="*/ 633 w 634"/>
              <a:gd name="T79" fmla="*/ 295 h 634"/>
              <a:gd name="T80" fmla="*/ 457 w 634"/>
              <a:gd name="T81" fmla="*/ 103 h 634"/>
              <a:gd name="T82" fmla="*/ 442 w 634"/>
              <a:gd name="T83" fmla="*/ 442 h 634"/>
              <a:gd name="T84" fmla="*/ 442 w 634"/>
              <a:gd name="T85" fmla="*/ 442 h 634"/>
              <a:gd name="T86" fmla="*/ 162 w 634"/>
              <a:gd name="T87" fmla="*/ 442 h 634"/>
              <a:gd name="T88" fmla="*/ 44 w 634"/>
              <a:gd name="T89" fmla="*/ 324 h 634"/>
              <a:gd name="T90" fmla="*/ 162 w 634"/>
              <a:gd name="T91" fmla="*/ 206 h 634"/>
              <a:gd name="T92" fmla="*/ 295 w 634"/>
              <a:gd name="T93" fmla="*/ 44 h 634"/>
              <a:gd name="T94" fmla="*/ 427 w 634"/>
              <a:gd name="T95" fmla="*/ 148 h 634"/>
              <a:gd name="T96" fmla="*/ 589 w 634"/>
              <a:gd name="T97" fmla="*/ 280 h 634"/>
              <a:gd name="T98" fmla="*/ 442 w 634"/>
              <a:gd name="T99" fmla="*/ 44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4" h="634">
                <a:moveTo>
                  <a:pt x="265" y="530"/>
                </a:moveTo>
                <a:lnTo>
                  <a:pt x="265" y="530"/>
                </a:lnTo>
                <a:cubicBezTo>
                  <a:pt x="251" y="530"/>
                  <a:pt x="236" y="545"/>
                  <a:pt x="236" y="560"/>
                </a:cubicBezTo>
                <a:cubicBezTo>
                  <a:pt x="236" y="619"/>
                  <a:pt x="236" y="619"/>
                  <a:pt x="236" y="619"/>
                </a:cubicBezTo>
                <a:cubicBezTo>
                  <a:pt x="236" y="619"/>
                  <a:pt x="251" y="633"/>
                  <a:pt x="265" y="633"/>
                </a:cubicBezTo>
                <a:lnTo>
                  <a:pt x="280" y="619"/>
                </a:lnTo>
                <a:cubicBezTo>
                  <a:pt x="280" y="560"/>
                  <a:pt x="280" y="560"/>
                  <a:pt x="280" y="560"/>
                </a:cubicBezTo>
                <a:cubicBezTo>
                  <a:pt x="280" y="545"/>
                  <a:pt x="265" y="530"/>
                  <a:pt x="265" y="530"/>
                </a:cubicBezTo>
                <a:close/>
                <a:moveTo>
                  <a:pt x="148" y="530"/>
                </a:moveTo>
                <a:lnTo>
                  <a:pt x="148" y="530"/>
                </a:lnTo>
                <a:cubicBezTo>
                  <a:pt x="133" y="530"/>
                  <a:pt x="118" y="545"/>
                  <a:pt x="118" y="560"/>
                </a:cubicBezTo>
                <a:cubicBezTo>
                  <a:pt x="118" y="619"/>
                  <a:pt x="118" y="619"/>
                  <a:pt x="118" y="619"/>
                </a:cubicBezTo>
                <a:cubicBezTo>
                  <a:pt x="118" y="619"/>
                  <a:pt x="133" y="633"/>
                  <a:pt x="148" y="633"/>
                </a:cubicBezTo>
                <a:lnTo>
                  <a:pt x="162" y="619"/>
                </a:lnTo>
                <a:cubicBezTo>
                  <a:pt x="162" y="560"/>
                  <a:pt x="162" y="560"/>
                  <a:pt x="162" y="560"/>
                </a:cubicBezTo>
                <a:cubicBezTo>
                  <a:pt x="162" y="545"/>
                  <a:pt x="148" y="530"/>
                  <a:pt x="148" y="530"/>
                </a:cubicBezTo>
                <a:close/>
                <a:moveTo>
                  <a:pt x="383" y="530"/>
                </a:moveTo>
                <a:lnTo>
                  <a:pt x="383" y="530"/>
                </a:lnTo>
                <a:cubicBezTo>
                  <a:pt x="369" y="530"/>
                  <a:pt x="353" y="545"/>
                  <a:pt x="353" y="560"/>
                </a:cubicBezTo>
                <a:cubicBezTo>
                  <a:pt x="353" y="619"/>
                  <a:pt x="353" y="619"/>
                  <a:pt x="353" y="619"/>
                </a:cubicBezTo>
                <a:cubicBezTo>
                  <a:pt x="353" y="619"/>
                  <a:pt x="369" y="633"/>
                  <a:pt x="383" y="633"/>
                </a:cubicBezTo>
                <a:lnTo>
                  <a:pt x="398" y="619"/>
                </a:lnTo>
                <a:cubicBezTo>
                  <a:pt x="398" y="560"/>
                  <a:pt x="398" y="560"/>
                  <a:pt x="398" y="560"/>
                </a:cubicBezTo>
                <a:cubicBezTo>
                  <a:pt x="398" y="545"/>
                  <a:pt x="383" y="530"/>
                  <a:pt x="383" y="530"/>
                </a:cubicBezTo>
                <a:close/>
                <a:moveTo>
                  <a:pt x="501" y="530"/>
                </a:moveTo>
                <a:lnTo>
                  <a:pt x="501" y="530"/>
                </a:lnTo>
                <a:cubicBezTo>
                  <a:pt x="486" y="530"/>
                  <a:pt x="471" y="545"/>
                  <a:pt x="471" y="560"/>
                </a:cubicBezTo>
                <a:cubicBezTo>
                  <a:pt x="471" y="619"/>
                  <a:pt x="471" y="619"/>
                  <a:pt x="471" y="619"/>
                </a:cubicBezTo>
                <a:cubicBezTo>
                  <a:pt x="471" y="619"/>
                  <a:pt x="486" y="633"/>
                  <a:pt x="501" y="633"/>
                </a:cubicBezTo>
                <a:lnTo>
                  <a:pt x="516" y="619"/>
                </a:lnTo>
                <a:cubicBezTo>
                  <a:pt x="516" y="560"/>
                  <a:pt x="516" y="560"/>
                  <a:pt x="516" y="560"/>
                </a:cubicBezTo>
                <a:cubicBezTo>
                  <a:pt x="516" y="545"/>
                  <a:pt x="501" y="530"/>
                  <a:pt x="501" y="530"/>
                </a:cubicBezTo>
                <a:close/>
                <a:moveTo>
                  <a:pt x="457" y="103"/>
                </a:moveTo>
                <a:lnTo>
                  <a:pt x="457" y="103"/>
                </a:lnTo>
                <a:cubicBezTo>
                  <a:pt x="427" y="44"/>
                  <a:pt x="369" y="0"/>
                  <a:pt x="295" y="0"/>
                </a:cubicBezTo>
                <a:cubicBezTo>
                  <a:pt x="206" y="0"/>
                  <a:pt x="133" y="74"/>
                  <a:pt x="118" y="162"/>
                </a:cubicBezTo>
                <a:cubicBezTo>
                  <a:pt x="59" y="192"/>
                  <a:pt x="0" y="251"/>
                  <a:pt x="0" y="324"/>
                </a:cubicBezTo>
                <a:cubicBezTo>
                  <a:pt x="0" y="398"/>
                  <a:pt x="74" y="471"/>
                  <a:pt x="162" y="471"/>
                </a:cubicBezTo>
                <a:cubicBezTo>
                  <a:pt x="162" y="471"/>
                  <a:pt x="427" y="471"/>
                  <a:pt x="442" y="471"/>
                </a:cubicBezTo>
                <a:cubicBezTo>
                  <a:pt x="545" y="471"/>
                  <a:pt x="633" y="398"/>
                  <a:pt x="633" y="295"/>
                </a:cubicBezTo>
                <a:cubicBezTo>
                  <a:pt x="633" y="192"/>
                  <a:pt x="560" y="103"/>
                  <a:pt x="457" y="103"/>
                </a:cubicBezTo>
                <a:close/>
                <a:moveTo>
                  <a:pt x="442" y="442"/>
                </a:moveTo>
                <a:lnTo>
                  <a:pt x="442" y="442"/>
                </a:lnTo>
                <a:cubicBezTo>
                  <a:pt x="427" y="442"/>
                  <a:pt x="162" y="442"/>
                  <a:pt x="162" y="442"/>
                </a:cubicBezTo>
                <a:cubicBezTo>
                  <a:pt x="162" y="442"/>
                  <a:pt x="44" y="427"/>
                  <a:pt x="44" y="324"/>
                </a:cubicBezTo>
                <a:cubicBezTo>
                  <a:pt x="44" y="265"/>
                  <a:pt x="103" y="206"/>
                  <a:pt x="162" y="206"/>
                </a:cubicBezTo>
                <a:cubicBezTo>
                  <a:pt x="162" y="118"/>
                  <a:pt x="221" y="44"/>
                  <a:pt x="295" y="44"/>
                </a:cubicBezTo>
                <a:cubicBezTo>
                  <a:pt x="369" y="44"/>
                  <a:pt x="412" y="89"/>
                  <a:pt x="427" y="148"/>
                </a:cubicBezTo>
                <a:cubicBezTo>
                  <a:pt x="530" y="133"/>
                  <a:pt x="589" y="221"/>
                  <a:pt x="589" y="280"/>
                </a:cubicBezTo>
                <a:cubicBezTo>
                  <a:pt x="604" y="369"/>
                  <a:pt x="501" y="442"/>
                  <a:pt x="442" y="44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7" name="Freeform 81">
            <a:extLst>
              <a:ext uri="{FF2B5EF4-FFF2-40B4-BE49-F238E27FC236}">
                <a16:creationId xmlns:a16="http://schemas.microsoft.com/office/drawing/2014/main" id="{EE255747-B091-A54F-9366-35B6EAC73812}"/>
              </a:ext>
            </a:extLst>
          </p:cNvPr>
          <p:cNvSpPr>
            <a:spLocks noChangeArrowheads="1"/>
          </p:cNvSpPr>
          <p:nvPr userDrawn="1"/>
        </p:nvSpPr>
        <p:spPr bwMode="auto">
          <a:xfrm>
            <a:off x="4700621" y="890587"/>
            <a:ext cx="266769" cy="204788"/>
          </a:xfrm>
          <a:custGeom>
            <a:avLst/>
            <a:gdLst>
              <a:gd name="T0" fmla="*/ 368 w 619"/>
              <a:gd name="T1" fmla="*/ 221 h 472"/>
              <a:gd name="T2" fmla="*/ 368 w 619"/>
              <a:gd name="T3" fmla="*/ 221 h 472"/>
              <a:gd name="T4" fmla="*/ 294 w 619"/>
              <a:gd name="T5" fmla="*/ 221 h 472"/>
              <a:gd name="T6" fmla="*/ 324 w 619"/>
              <a:gd name="T7" fmla="*/ 133 h 472"/>
              <a:gd name="T8" fmla="*/ 309 w 619"/>
              <a:gd name="T9" fmla="*/ 118 h 472"/>
              <a:gd name="T10" fmla="*/ 280 w 619"/>
              <a:gd name="T11" fmla="*/ 118 h 472"/>
              <a:gd name="T12" fmla="*/ 235 w 619"/>
              <a:gd name="T13" fmla="*/ 236 h 472"/>
              <a:gd name="T14" fmla="*/ 235 w 619"/>
              <a:gd name="T15" fmla="*/ 251 h 472"/>
              <a:gd name="T16" fmla="*/ 250 w 619"/>
              <a:gd name="T17" fmla="*/ 265 h 472"/>
              <a:gd name="T18" fmla="*/ 339 w 619"/>
              <a:gd name="T19" fmla="*/ 265 h 472"/>
              <a:gd name="T20" fmla="*/ 294 w 619"/>
              <a:gd name="T21" fmla="*/ 353 h 472"/>
              <a:gd name="T22" fmla="*/ 294 w 619"/>
              <a:gd name="T23" fmla="*/ 383 h 472"/>
              <a:gd name="T24" fmla="*/ 324 w 619"/>
              <a:gd name="T25" fmla="*/ 369 h 472"/>
              <a:gd name="T26" fmla="*/ 382 w 619"/>
              <a:gd name="T27" fmla="*/ 236 h 472"/>
              <a:gd name="T28" fmla="*/ 368 w 619"/>
              <a:gd name="T29" fmla="*/ 221 h 472"/>
              <a:gd name="T30" fmla="*/ 441 w 619"/>
              <a:gd name="T31" fmla="*/ 103 h 472"/>
              <a:gd name="T32" fmla="*/ 441 w 619"/>
              <a:gd name="T33" fmla="*/ 103 h 472"/>
              <a:gd name="T34" fmla="*/ 294 w 619"/>
              <a:gd name="T35" fmla="*/ 0 h 472"/>
              <a:gd name="T36" fmla="*/ 118 w 619"/>
              <a:gd name="T37" fmla="*/ 162 h 472"/>
              <a:gd name="T38" fmla="*/ 0 w 619"/>
              <a:gd name="T39" fmla="*/ 324 h 472"/>
              <a:gd name="T40" fmla="*/ 147 w 619"/>
              <a:gd name="T41" fmla="*/ 471 h 472"/>
              <a:gd name="T42" fmla="*/ 427 w 619"/>
              <a:gd name="T43" fmla="*/ 471 h 472"/>
              <a:gd name="T44" fmla="*/ 618 w 619"/>
              <a:gd name="T45" fmla="*/ 295 h 472"/>
              <a:gd name="T46" fmla="*/ 441 w 619"/>
              <a:gd name="T47" fmla="*/ 103 h 472"/>
              <a:gd name="T48" fmla="*/ 427 w 619"/>
              <a:gd name="T49" fmla="*/ 442 h 472"/>
              <a:gd name="T50" fmla="*/ 427 w 619"/>
              <a:gd name="T51" fmla="*/ 442 h 472"/>
              <a:gd name="T52" fmla="*/ 147 w 619"/>
              <a:gd name="T53" fmla="*/ 442 h 472"/>
              <a:gd name="T54" fmla="*/ 29 w 619"/>
              <a:gd name="T55" fmla="*/ 324 h 472"/>
              <a:gd name="T56" fmla="*/ 147 w 619"/>
              <a:gd name="T57" fmla="*/ 206 h 472"/>
              <a:gd name="T58" fmla="*/ 294 w 619"/>
              <a:gd name="T59" fmla="*/ 44 h 472"/>
              <a:gd name="T60" fmla="*/ 412 w 619"/>
              <a:gd name="T61" fmla="*/ 148 h 472"/>
              <a:gd name="T62" fmla="*/ 589 w 619"/>
              <a:gd name="T63" fmla="*/ 280 h 472"/>
              <a:gd name="T64" fmla="*/ 427 w 619"/>
              <a:gd name="T65" fmla="*/ 44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9" h="472">
                <a:moveTo>
                  <a:pt x="368" y="221"/>
                </a:moveTo>
                <a:lnTo>
                  <a:pt x="368" y="221"/>
                </a:lnTo>
                <a:cubicBezTo>
                  <a:pt x="294" y="221"/>
                  <a:pt x="294" y="221"/>
                  <a:pt x="294" y="221"/>
                </a:cubicBezTo>
                <a:cubicBezTo>
                  <a:pt x="324" y="133"/>
                  <a:pt x="324" y="133"/>
                  <a:pt x="324" y="133"/>
                </a:cubicBezTo>
                <a:cubicBezTo>
                  <a:pt x="324" y="133"/>
                  <a:pt x="324" y="118"/>
                  <a:pt x="309" y="118"/>
                </a:cubicBezTo>
                <a:cubicBezTo>
                  <a:pt x="294" y="103"/>
                  <a:pt x="294" y="118"/>
                  <a:pt x="280" y="118"/>
                </a:cubicBezTo>
                <a:cubicBezTo>
                  <a:pt x="235" y="236"/>
                  <a:pt x="235" y="236"/>
                  <a:pt x="235" y="236"/>
                </a:cubicBezTo>
                <a:lnTo>
                  <a:pt x="235" y="251"/>
                </a:lnTo>
                <a:lnTo>
                  <a:pt x="250" y="265"/>
                </a:lnTo>
                <a:cubicBezTo>
                  <a:pt x="339" y="265"/>
                  <a:pt x="339" y="265"/>
                  <a:pt x="339" y="265"/>
                </a:cubicBezTo>
                <a:cubicBezTo>
                  <a:pt x="294" y="353"/>
                  <a:pt x="294" y="353"/>
                  <a:pt x="294" y="353"/>
                </a:cubicBezTo>
                <a:cubicBezTo>
                  <a:pt x="280" y="353"/>
                  <a:pt x="294" y="369"/>
                  <a:pt x="294" y="383"/>
                </a:cubicBezTo>
                <a:cubicBezTo>
                  <a:pt x="309" y="383"/>
                  <a:pt x="324" y="383"/>
                  <a:pt x="324" y="369"/>
                </a:cubicBezTo>
                <a:cubicBezTo>
                  <a:pt x="324" y="369"/>
                  <a:pt x="382" y="251"/>
                  <a:pt x="382" y="236"/>
                </a:cubicBezTo>
                <a:cubicBezTo>
                  <a:pt x="382" y="236"/>
                  <a:pt x="382" y="221"/>
                  <a:pt x="368" y="221"/>
                </a:cubicBezTo>
                <a:close/>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5"/>
                </a:cubicBezTo>
                <a:cubicBezTo>
                  <a:pt x="618" y="192"/>
                  <a:pt x="544"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7" y="89"/>
                  <a:pt x="412" y="148"/>
                </a:cubicBezTo>
                <a:cubicBezTo>
                  <a:pt x="515" y="133"/>
                  <a:pt x="574" y="221"/>
                  <a:pt x="589" y="280"/>
                </a:cubicBezTo>
                <a:cubicBezTo>
                  <a:pt x="589" y="369"/>
                  <a:pt x="500" y="442"/>
                  <a:pt x="427" y="44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8" name="Freeform 82">
            <a:extLst>
              <a:ext uri="{FF2B5EF4-FFF2-40B4-BE49-F238E27FC236}">
                <a16:creationId xmlns:a16="http://schemas.microsoft.com/office/drawing/2014/main" id="{A567B669-C08B-574E-890C-A986B127B296}"/>
              </a:ext>
            </a:extLst>
          </p:cNvPr>
          <p:cNvSpPr>
            <a:spLocks noChangeArrowheads="1"/>
          </p:cNvSpPr>
          <p:nvPr userDrawn="1"/>
        </p:nvSpPr>
        <p:spPr bwMode="auto">
          <a:xfrm>
            <a:off x="4206979" y="3979665"/>
            <a:ext cx="266769" cy="275034"/>
          </a:xfrm>
          <a:custGeom>
            <a:avLst/>
            <a:gdLst>
              <a:gd name="T0" fmla="*/ 324 w 619"/>
              <a:gd name="T1" fmla="*/ 516 h 635"/>
              <a:gd name="T2" fmla="*/ 324 w 619"/>
              <a:gd name="T3" fmla="*/ 516 h 635"/>
              <a:gd name="T4" fmla="*/ 309 w 619"/>
              <a:gd name="T5" fmla="*/ 530 h 635"/>
              <a:gd name="T6" fmla="*/ 324 w 619"/>
              <a:gd name="T7" fmla="*/ 545 h 635"/>
              <a:gd name="T8" fmla="*/ 353 w 619"/>
              <a:gd name="T9" fmla="*/ 530 h 635"/>
              <a:gd name="T10" fmla="*/ 324 w 619"/>
              <a:gd name="T11" fmla="*/ 516 h 635"/>
              <a:gd name="T12" fmla="*/ 206 w 619"/>
              <a:gd name="T13" fmla="*/ 516 h 635"/>
              <a:gd name="T14" fmla="*/ 206 w 619"/>
              <a:gd name="T15" fmla="*/ 516 h 635"/>
              <a:gd name="T16" fmla="*/ 191 w 619"/>
              <a:gd name="T17" fmla="*/ 530 h 635"/>
              <a:gd name="T18" fmla="*/ 206 w 619"/>
              <a:gd name="T19" fmla="*/ 545 h 635"/>
              <a:gd name="T20" fmla="*/ 236 w 619"/>
              <a:gd name="T21" fmla="*/ 530 h 635"/>
              <a:gd name="T22" fmla="*/ 206 w 619"/>
              <a:gd name="T23" fmla="*/ 516 h 635"/>
              <a:gd name="T24" fmla="*/ 250 w 619"/>
              <a:gd name="T25" fmla="*/ 589 h 635"/>
              <a:gd name="T26" fmla="*/ 250 w 619"/>
              <a:gd name="T27" fmla="*/ 589 h 635"/>
              <a:gd name="T28" fmla="*/ 236 w 619"/>
              <a:gd name="T29" fmla="*/ 604 h 635"/>
              <a:gd name="T30" fmla="*/ 250 w 619"/>
              <a:gd name="T31" fmla="*/ 634 h 635"/>
              <a:gd name="T32" fmla="*/ 265 w 619"/>
              <a:gd name="T33" fmla="*/ 604 h 635"/>
              <a:gd name="T34" fmla="*/ 250 w 619"/>
              <a:gd name="T35" fmla="*/ 589 h 635"/>
              <a:gd name="T36" fmla="*/ 368 w 619"/>
              <a:gd name="T37" fmla="*/ 589 h 635"/>
              <a:gd name="T38" fmla="*/ 368 w 619"/>
              <a:gd name="T39" fmla="*/ 589 h 635"/>
              <a:gd name="T40" fmla="*/ 353 w 619"/>
              <a:gd name="T41" fmla="*/ 604 h 635"/>
              <a:gd name="T42" fmla="*/ 368 w 619"/>
              <a:gd name="T43" fmla="*/ 634 h 635"/>
              <a:gd name="T44" fmla="*/ 383 w 619"/>
              <a:gd name="T45" fmla="*/ 604 h 635"/>
              <a:gd name="T46" fmla="*/ 368 w 619"/>
              <a:gd name="T47" fmla="*/ 589 h 635"/>
              <a:gd name="T48" fmla="*/ 441 w 619"/>
              <a:gd name="T49" fmla="*/ 516 h 635"/>
              <a:gd name="T50" fmla="*/ 441 w 619"/>
              <a:gd name="T51" fmla="*/ 516 h 635"/>
              <a:gd name="T52" fmla="*/ 427 w 619"/>
              <a:gd name="T53" fmla="*/ 530 h 635"/>
              <a:gd name="T54" fmla="*/ 441 w 619"/>
              <a:gd name="T55" fmla="*/ 545 h 635"/>
              <a:gd name="T56" fmla="*/ 471 w 619"/>
              <a:gd name="T57" fmla="*/ 530 h 635"/>
              <a:gd name="T58" fmla="*/ 441 w 619"/>
              <a:gd name="T59" fmla="*/ 516 h 635"/>
              <a:gd name="T60" fmla="*/ 441 w 619"/>
              <a:gd name="T61" fmla="*/ 104 h 635"/>
              <a:gd name="T62" fmla="*/ 441 w 619"/>
              <a:gd name="T63" fmla="*/ 104 h 635"/>
              <a:gd name="T64" fmla="*/ 294 w 619"/>
              <a:gd name="T65" fmla="*/ 0 h 635"/>
              <a:gd name="T66" fmla="*/ 118 w 619"/>
              <a:gd name="T67" fmla="*/ 163 h 635"/>
              <a:gd name="T68" fmla="*/ 0 w 619"/>
              <a:gd name="T69" fmla="*/ 310 h 635"/>
              <a:gd name="T70" fmla="*/ 147 w 619"/>
              <a:gd name="T71" fmla="*/ 472 h 635"/>
              <a:gd name="T72" fmla="*/ 441 w 619"/>
              <a:gd name="T73" fmla="*/ 472 h 635"/>
              <a:gd name="T74" fmla="*/ 618 w 619"/>
              <a:gd name="T75" fmla="*/ 280 h 635"/>
              <a:gd name="T76" fmla="*/ 441 w 619"/>
              <a:gd name="T77" fmla="*/ 104 h 635"/>
              <a:gd name="T78" fmla="*/ 427 w 619"/>
              <a:gd name="T79" fmla="*/ 427 h 635"/>
              <a:gd name="T80" fmla="*/ 427 w 619"/>
              <a:gd name="T81" fmla="*/ 427 h 635"/>
              <a:gd name="T82" fmla="*/ 177 w 619"/>
              <a:gd name="T83" fmla="*/ 427 h 635"/>
              <a:gd name="T84" fmla="*/ 29 w 619"/>
              <a:gd name="T85" fmla="*/ 310 h 635"/>
              <a:gd name="T86" fmla="*/ 147 w 619"/>
              <a:gd name="T87" fmla="*/ 192 h 635"/>
              <a:gd name="T88" fmla="*/ 294 w 619"/>
              <a:gd name="T89" fmla="*/ 45 h 635"/>
              <a:gd name="T90" fmla="*/ 412 w 619"/>
              <a:gd name="T91" fmla="*/ 133 h 635"/>
              <a:gd name="T92" fmla="*/ 589 w 619"/>
              <a:gd name="T93" fmla="*/ 280 h 635"/>
              <a:gd name="T94" fmla="*/ 427 w 619"/>
              <a:gd name="T95" fmla="*/ 42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9" h="635">
                <a:moveTo>
                  <a:pt x="324" y="516"/>
                </a:moveTo>
                <a:lnTo>
                  <a:pt x="324" y="516"/>
                </a:lnTo>
                <a:cubicBezTo>
                  <a:pt x="324" y="516"/>
                  <a:pt x="309" y="516"/>
                  <a:pt x="309" y="530"/>
                </a:cubicBezTo>
                <a:cubicBezTo>
                  <a:pt x="309" y="545"/>
                  <a:pt x="324" y="545"/>
                  <a:pt x="324" y="545"/>
                </a:cubicBezTo>
                <a:cubicBezTo>
                  <a:pt x="339" y="545"/>
                  <a:pt x="353" y="545"/>
                  <a:pt x="353" y="530"/>
                </a:cubicBezTo>
                <a:cubicBezTo>
                  <a:pt x="353" y="516"/>
                  <a:pt x="339" y="516"/>
                  <a:pt x="324" y="516"/>
                </a:cubicBezTo>
                <a:close/>
                <a:moveTo>
                  <a:pt x="206" y="516"/>
                </a:moveTo>
                <a:lnTo>
                  <a:pt x="206" y="516"/>
                </a:lnTo>
                <a:cubicBezTo>
                  <a:pt x="206" y="516"/>
                  <a:pt x="191" y="516"/>
                  <a:pt x="191" y="530"/>
                </a:cubicBezTo>
                <a:cubicBezTo>
                  <a:pt x="191" y="545"/>
                  <a:pt x="206" y="545"/>
                  <a:pt x="206" y="545"/>
                </a:cubicBezTo>
                <a:cubicBezTo>
                  <a:pt x="221" y="545"/>
                  <a:pt x="236" y="545"/>
                  <a:pt x="236" y="530"/>
                </a:cubicBezTo>
                <a:cubicBezTo>
                  <a:pt x="236" y="516"/>
                  <a:pt x="221" y="516"/>
                  <a:pt x="206" y="516"/>
                </a:cubicBezTo>
                <a:close/>
                <a:moveTo>
                  <a:pt x="250" y="589"/>
                </a:moveTo>
                <a:lnTo>
                  <a:pt x="250" y="589"/>
                </a:lnTo>
                <a:cubicBezTo>
                  <a:pt x="236" y="589"/>
                  <a:pt x="236" y="604"/>
                  <a:pt x="236" y="604"/>
                </a:cubicBezTo>
                <a:cubicBezTo>
                  <a:pt x="236" y="619"/>
                  <a:pt x="236" y="634"/>
                  <a:pt x="250" y="634"/>
                </a:cubicBezTo>
                <a:cubicBezTo>
                  <a:pt x="265" y="634"/>
                  <a:pt x="265" y="619"/>
                  <a:pt x="265" y="604"/>
                </a:cubicBezTo>
                <a:cubicBezTo>
                  <a:pt x="265" y="604"/>
                  <a:pt x="265" y="589"/>
                  <a:pt x="250" y="589"/>
                </a:cubicBezTo>
                <a:close/>
                <a:moveTo>
                  <a:pt x="368" y="589"/>
                </a:moveTo>
                <a:lnTo>
                  <a:pt x="368" y="589"/>
                </a:lnTo>
                <a:cubicBezTo>
                  <a:pt x="353" y="589"/>
                  <a:pt x="353" y="604"/>
                  <a:pt x="353" y="604"/>
                </a:cubicBezTo>
                <a:cubicBezTo>
                  <a:pt x="353" y="619"/>
                  <a:pt x="353" y="634"/>
                  <a:pt x="368" y="634"/>
                </a:cubicBezTo>
                <a:cubicBezTo>
                  <a:pt x="383" y="634"/>
                  <a:pt x="383" y="619"/>
                  <a:pt x="383" y="604"/>
                </a:cubicBezTo>
                <a:cubicBezTo>
                  <a:pt x="383" y="604"/>
                  <a:pt x="383" y="589"/>
                  <a:pt x="368" y="589"/>
                </a:cubicBezTo>
                <a:close/>
                <a:moveTo>
                  <a:pt x="441" y="516"/>
                </a:moveTo>
                <a:lnTo>
                  <a:pt x="441" y="516"/>
                </a:lnTo>
                <a:cubicBezTo>
                  <a:pt x="441" y="516"/>
                  <a:pt x="427" y="516"/>
                  <a:pt x="427" y="530"/>
                </a:cubicBezTo>
                <a:cubicBezTo>
                  <a:pt x="427" y="545"/>
                  <a:pt x="441" y="545"/>
                  <a:pt x="441" y="545"/>
                </a:cubicBezTo>
                <a:cubicBezTo>
                  <a:pt x="457" y="545"/>
                  <a:pt x="471" y="545"/>
                  <a:pt x="471" y="530"/>
                </a:cubicBezTo>
                <a:cubicBezTo>
                  <a:pt x="471" y="516"/>
                  <a:pt x="457" y="516"/>
                  <a:pt x="441" y="516"/>
                </a:cubicBezTo>
                <a:close/>
                <a:moveTo>
                  <a:pt x="441" y="104"/>
                </a:moveTo>
                <a:lnTo>
                  <a:pt x="441" y="104"/>
                </a:lnTo>
                <a:cubicBezTo>
                  <a:pt x="412" y="45"/>
                  <a:pt x="353" y="0"/>
                  <a:pt x="294" y="0"/>
                </a:cubicBezTo>
                <a:cubicBezTo>
                  <a:pt x="191" y="0"/>
                  <a:pt x="118" y="74"/>
                  <a:pt x="118" y="163"/>
                </a:cubicBezTo>
                <a:cubicBezTo>
                  <a:pt x="44" y="177"/>
                  <a:pt x="0" y="251"/>
                  <a:pt x="0" y="310"/>
                </a:cubicBezTo>
                <a:cubicBezTo>
                  <a:pt x="0" y="398"/>
                  <a:pt x="59" y="472"/>
                  <a:pt x="147" y="472"/>
                </a:cubicBezTo>
                <a:lnTo>
                  <a:pt x="441" y="472"/>
                </a:lnTo>
                <a:cubicBezTo>
                  <a:pt x="545" y="472"/>
                  <a:pt x="618" y="383"/>
                  <a:pt x="618" y="280"/>
                </a:cubicBezTo>
                <a:cubicBezTo>
                  <a:pt x="618" y="177"/>
                  <a:pt x="545" y="104"/>
                  <a:pt x="441" y="104"/>
                </a:cubicBezTo>
                <a:close/>
                <a:moveTo>
                  <a:pt x="427" y="427"/>
                </a:moveTo>
                <a:lnTo>
                  <a:pt x="427" y="427"/>
                </a:lnTo>
                <a:lnTo>
                  <a:pt x="177" y="427"/>
                </a:lnTo>
                <a:cubicBezTo>
                  <a:pt x="74" y="427"/>
                  <a:pt x="29" y="354"/>
                  <a:pt x="29" y="310"/>
                </a:cubicBezTo>
                <a:cubicBezTo>
                  <a:pt x="29" y="266"/>
                  <a:pt x="88" y="207"/>
                  <a:pt x="147" y="192"/>
                </a:cubicBezTo>
                <a:cubicBezTo>
                  <a:pt x="147" y="118"/>
                  <a:pt x="206" y="45"/>
                  <a:pt x="294" y="45"/>
                </a:cubicBezTo>
                <a:cubicBezTo>
                  <a:pt x="353" y="45"/>
                  <a:pt x="398" y="74"/>
                  <a:pt x="412" y="133"/>
                </a:cubicBezTo>
                <a:cubicBezTo>
                  <a:pt x="515" y="133"/>
                  <a:pt x="589" y="192"/>
                  <a:pt x="589" y="280"/>
                </a:cubicBezTo>
                <a:cubicBezTo>
                  <a:pt x="589" y="354"/>
                  <a:pt x="530" y="427"/>
                  <a:pt x="427" y="42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9" name="Freeform 83">
            <a:extLst>
              <a:ext uri="{FF2B5EF4-FFF2-40B4-BE49-F238E27FC236}">
                <a16:creationId xmlns:a16="http://schemas.microsoft.com/office/drawing/2014/main" id="{DDB85939-7D26-7E48-8136-999FA9DA8358}"/>
              </a:ext>
            </a:extLst>
          </p:cNvPr>
          <p:cNvSpPr>
            <a:spLocks noChangeArrowheads="1"/>
          </p:cNvSpPr>
          <p:nvPr userDrawn="1"/>
        </p:nvSpPr>
        <p:spPr bwMode="auto">
          <a:xfrm>
            <a:off x="3773478" y="4010025"/>
            <a:ext cx="266769" cy="204788"/>
          </a:xfrm>
          <a:custGeom>
            <a:avLst/>
            <a:gdLst>
              <a:gd name="T0" fmla="*/ 441 w 619"/>
              <a:gd name="T1" fmla="*/ 103 h 472"/>
              <a:gd name="T2" fmla="*/ 441 w 619"/>
              <a:gd name="T3" fmla="*/ 103 h 472"/>
              <a:gd name="T4" fmla="*/ 294 w 619"/>
              <a:gd name="T5" fmla="*/ 0 h 472"/>
              <a:gd name="T6" fmla="*/ 118 w 619"/>
              <a:gd name="T7" fmla="*/ 162 h 472"/>
              <a:gd name="T8" fmla="*/ 0 w 619"/>
              <a:gd name="T9" fmla="*/ 324 h 472"/>
              <a:gd name="T10" fmla="*/ 147 w 619"/>
              <a:gd name="T11" fmla="*/ 471 h 472"/>
              <a:gd name="T12" fmla="*/ 427 w 619"/>
              <a:gd name="T13" fmla="*/ 471 h 472"/>
              <a:gd name="T14" fmla="*/ 618 w 619"/>
              <a:gd name="T15" fmla="*/ 294 h 472"/>
              <a:gd name="T16" fmla="*/ 441 w 619"/>
              <a:gd name="T17" fmla="*/ 103 h 472"/>
              <a:gd name="T18" fmla="*/ 427 w 619"/>
              <a:gd name="T19" fmla="*/ 442 h 472"/>
              <a:gd name="T20" fmla="*/ 427 w 619"/>
              <a:gd name="T21" fmla="*/ 442 h 472"/>
              <a:gd name="T22" fmla="*/ 147 w 619"/>
              <a:gd name="T23" fmla="*/ 442 h 472"/>
              <a:gd name="T24" fmla="*/ 29 w 619"/>
              <a:gd name="T25" fmla="*/ 324 h 472"/>
              <a:gd name="T26" fmla="*/ 147 w 619"/>
              <a:gd name="T27" fmla="*/ 206 h 472"/>
              <a:gd name="T28" fmla="*/ 294 w 619"/>
              <a:gd name="T29" fmla="*/ 44 h 472"/>
              <a:gd name="T30" fmla="*/ 412 w 619"/>
              <a:gd name="T31" fmla="*/ 147 h 472"/>
              <a:gd name="T32" fmla="*/ 589 w 619"/>
              <a:gd name="T33" fmla="*/ 280 h 472"/>
              <a:gd name="T34" fmla="*/ 427 w 619"/>
              <a:gd name="T35" fmla="*/ 44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472">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4"/>
                </a:cubicBezTo>
                <a:cubicBezTo>
                  <a:pt x="618" y="192"/>
                  <a:pt x="545"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8" y="89"/>
                  <a:pt x="412" y="147"/>
                </a:cubicBezTo>
                <a:cubicBezTo>
                  <a:pt x="515" y="133"/>
                  <a:pt x="574" y="221"/>
                  <a:pt x="589" y="280"/>
                </a:cubicBezTo>
                <a:cubicBezTo>
                  <a:pt x="589" y="368"/>
                  <a:pt x="500" y="442"/>
                  <a:pt x="427" y="44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0" name="Freeform 84">
            <a:extLst>
              <a:ext uri="{FF2B5EF4-FFF2-40B4-BE49-F238E27FC236}">
                <a16:creationId xmlns:a16="http://schemas.microsoft.com/office/drawing/2014/main" id="{AD84C7E8-1F8D-ED4F-A1C8-73418F8C10C4}"/>
              </a:ext>
            </a:extLst>
          </p:cNvPr>
          <p:cNvSpPr>
            <a:spLocks noChangeArrowheads="1"/>
          </p:cNvSpPr>
          <p:nvPr userDrawn="1"/>
        </p:nvSpPr>
        <p:spPr bwMode="auto">
          <a:xfrm>
            <a:off x="3329260" y="3986213"/>
            <a:ext cx="255455" cy="255389"/>
          </a:xfrm>
          <a:custGeom>
            <a:avLst/>
            <a:gdLst>
              <a:gd name="T0" fmla="*/ 30 w 590"/>
              <a:gd name="T1" fmla="*/ 0 h 590"/>
              <a:gd name="T2" fmla="*/ 30 w 590"/>
              <a:gd name="T3" fmla="*/ 0 h 590"/>
              <a:gd name="T4" fmla="*/ 0 w 590"/>
              <a:gd name="T5" fmla="*/ 30 h 590"/>
              <a:gd name="T6" fmla="*/ 0 w 590"/>
              <a:gd name="T7" fmla="*/ 574 h 590"/>
              <a:gd name="T8" fmla="*/ 30 w 590"/>
              <a:gd name="T9" fmla="*/ 589 h 590"/>
              <a:gd name="T10" fmla="*/ 45 w 590"/>
              <a:gd name="T11" fmla="*/ 574 h 590"/>
              <a:gd name="T12" fmla="*/ 45 w 590"/>
              <a:gd name="T13" fmla="*/ 30 h 590"/>
              <a:gd name="T14" fmla="*/ 30 w 590"/>
              <a:gd name="T15" fmla="*/ 0 h 590"/>
              <a:gd name="T16" fmla="*/ 560 w 590"/>
              <a:gd name="T17" fmla="*/ 44 h 590"/>
              <a:gd name="T18" fmla="*/ 560 w 590"/>
              <a:gd name="T19" fmla="*/ 44 h 590"/>
              <a:gd name="T20" fmla="*/ 118 w 590"/>
              <a:gd name="T21" fmla="*/ 0 h 590"/>
              <a:gd name="T22" fmla="*/ 89 w 590"/>
              <a:gd name="T23" fmla="*/ 44 h 590"/>
              <a:gd name="T24" fmla="*/ 89 w 590"/>
              <a:gd name="T25" fmla="*/ 265 h 590"/>
              <a:gd name="T26" fmla="*/ 118 w 590"/>
              <a:gd name="T27" fmla="*/ 295 h 590"/>
              <a:gd name="T28" fmla="*/ 560 w 590"/>
              <a:gd name="T29" fmla="*/ 265 h 590"/>
              <a:gd name="T30" fmla="*/ 589 w 590"/>
              <a:gd name="T31" fmla="*/ 221 h 590"/>
              <a:gd name="T32" fmla="*/ 589 w 590"/>
              <a:gd name="T33" fmla="*/ 89 h 590"/>
              <a:gd name="T34" fmla="*/ 560 w 590"/>
              <a:gd name="T35" fmla="*/ 44 h 590"/>
              <a:gd name="T36" fmla="*/ 280 w 590"/>
              <a:gd name="T37" fmla="*/ 251 h 590"/>
              <a:gd name="T38" fmla="*/ 280 w 590"/>
              <a:gd name="T39" fmla="*/ 251 h 590"/>
              <a:gd name="T40" fmla="*/ 148 w 590"/>
              <a:gd name="T41" fmla="*/ 265 h 590"/>
              <a:gd name="T42" fmla="*/ 118 w 590"/>
              <a:gd name="T43" fmla="*/ 236 h 590"/>
              <a:gd name="T44" fmla="*/ 118 w 590"/>
              <a:gd name="T45" fmla="*/ 59 h 590"/>
              <a:gd name="T46" fmla="*/ 148 w 590"/>
              <a:gd name="T47" fmla="*/ 44 h 590"/>
              <a:gd name="T48" fmla="*/ 280 w 590"/>
              <a:gd name="T49" fmla="*/ 59 h 590"/>
              <a:gd name="T50" fmla="*/ 280 w 590"/>
              <a:gd name="T51" fmla="*/ 251 h 590"/>
              <a:gd name="T52" fmla="*/ 442 w 590"/>
              <a:gd name="T53" fmla="*/ 236 h 590"/>
              <a:gd name="T54" fmla="*/ 442 w 590"/>
              <a:gd name="T55" fmla="*/ 236 h 590"/>
              <a:gd name="T56" fmla="*/ 324 w 590"/>
              <a:gd name="T57" fmla="*/ 236 h 590"/>
              <a:gd name="T58" fmla="*/ 324 w 590"/>
              <a:gd name="T59" fmla="*/ 59 h 590"/>
              <a:gd name="T60" fmla="*/ 442 w 590"/>
              <a:gd name="T61" fmla="*/ 74 h 590"/>
              <a:gd name="T62" fmla="*/ 442 w 590"/>
              <a:gd name="T63" fmla="*/ 236 h 590"/>
              <a:gd name="T64" fmla="*/ 560 w 590"/>
              <a:gd name="T65" fmla="*/ 206 h 590"/>
              <a:gd name="T66" fmla="*/ 560 w 590"/>
              <a:gd name="T67" fmla="*/ 206 h 590"/>
              <a:gd name="T68" fmla="*/ 530 w 590"/>
              <a:gd name="T69" fmla="*/ 221 h 590"/>
              <a:gd name="T70" fmla="*/ 471 w 590"/>
              <a:gd name="T71" fmla="*/ 221 h 590"/>
              <a:gd name="T72" fmla="*/ 471 w 590"/>
              <a:gd name="T73" fmla="*/ 74 h 590"/>
              <a:gd name="T74" fmla="*/ 530 w 590"/>
              <a:gd name="T75" fmla="*/ 89 h 590"/>
              <a:gd name="T76" fmla="*/ 560 w 590"/>
              <a:gd name="T77" fmla="*/ 103 h 590"/>
              <a:gd name="T78" fmla="*/ 560 w 590"/>
              <a:gd name="T79" fmla="*/ 20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0" h="590">
                <a:moveTo>
                  <a:pt x="30" y="0"/>
                </a:moveTo>
                <a:lnTo>
                  <a:pt x="30" y="0"/>
                </a:lnTo>
                <a:cubicBezTo>
                  <a:pt x="15" y="0"/>
                  <a:pt x="0" y="15"/>
                  <a:pt x="0" y="30"/>
                </a:cubicBezTo>
                <a:cubicBezTo>
                  <a:pt x="0" y="574"/>
                  <a:pt x="0" y="574"/>
                  <a:pt x="0" y="574"/>
                </a:cubicBezTo>
                <a:cubicBezTo>
                  <a:pt x="0" y="589"/>
                  <a:pt x="15" y="589"/>
                  <a:pt x="30" y="589"/>
                </a:cubicBezTo>
                <a:cubicBezTo>
                  <a:pt x="30" y="589"/>
                  <a:pt x="45" y="589"/>
                  <a:pt x="45" y="574"/>
                </a:cubicBezTo>
                <a:cubicBezTo>
                  <a:pt x="45" y="30"/>
                  <a:pt x="45" y="30"/>
                  <a:pt x="45" y="30"/>
                </a:cubicBezTo>
                <a:cubicBezTo>
                  <a:pt x="45" y="15"/>
                  <a:pt x="30" y="0"/>
                  <a:pt x="30" y="0"/>
                </a:cubicBezTo>
                <a:close/>
                <a:moveTo>
                  <a:pt x="560" y="44"/>
                </a:moveTo>
                <a:lnTo>
                  <a:pt x="560" y="44"/>
                </a:lnTo>
                <a:cubicBezTo>
                  <a:pt x="118" y="0"/>
                  <a:pt x="118" y="0"/>
                  <a:pt x="118" y="0"/>
                </a:cubicBezTo>
                <a:cubicBezTo>
                  <a:pt x="103" y="0"/>
                  <a:pt x="89" y="30"/>
                  <a:pt x="89" y="44"/>
                </a:cubicBezTo>
                <a:cubicBezTo>
                  <a:pt x="89" y="265"/>
                  <a:pt x="89" y="265"/>
                  <a:pt x="89" y="265"/>
                </a:cubicBezTo>
                <a:cubicBezTo>
                  <a:pt x="89" y="280"/>
                  <a:pt x="103" y="295"/>
                  <a:pt x="118" y="295"/>
                </a:cubicBezTo>
                <a:cubicBezTo>
                  <a:pt x="560" y="265"/>
                  <a:pt x="560" y="265"/>
                  <a:pt x="560" y="265"/>
                </a:cubicBezTo>
                <a:cubicBezTo>
                  <a:pt x="574" y="265"/>
                  <a:pt x="589" y="236"/>
                  <a:pt x="589" y="221"/>
                </a:cubicBezTo>
                <a:cubicBezTo>
                  <a:pt x="589" y="89"/>
                  <a:pt x="589" y="89"/>
                  <a:pt x="589" y="89"/>
                </a:cubicBezTo>
                <a:cubicBezTo>
                  <a:pt x="589" y="59"/>
                  <a:pt x="574" y="44"/>
                  <a:pt x="560" y="44"/>
                </a:cubicBezTo>
                <a:close/>
                <a:moveTo>
                  <a:pt x="280" y="251"/>
                </a:moveTo>
                <a:lnTo>
                  <a:pt x="280" y="251"/>
                </a:lnTo>
                <a:cubicBezTo>
                  <a:pt x="148" y="265"/>
                  <a:pt x="148" y="265"/>
                  <a:pt x="148" y="265"/>
                </a:cubicBezTo>
                <a:cubicBezTo>
                  <a:pt x="118" y="265"/>
                  <a:pt x="118" y="251"/>
                  <a:pt x="118" y="236"/>
                </a:cubicBezTo>
                <a:cubicBezTo>
                  <a:pt x="118" y="59"/>
                  <a:pt x="118" y="59"/>
                  <a:pt x="118" y="59"/>
                </a:cubicBezTo>
                <a:cubicBezTo>
                  <a:pt x="118" y="44"/>
                  <a:pt x="118" y="44"/>
                  <a:pt x="148" y="44"/>
                </a:cubicBezTo>
                <a:cubicBezTo>
                  <a:pt x="280" y="59"/>
                  <a:pt x="280" y="59"/>
                  <a:pt x="280" y="59"/>
                </a:cubicBezTo>
                <a:lnTo>
                  <a:pt x="280" y="251"/>
                </a:lnTo>
                <a:close/>
                <a:moveTo>
                  <a:pt x="442" y="236"/>
                </a:moveTo>
                <a:lnTo>
                  <a:pt x="442" y="236"/>
                </a:lnTo>
                <a:cubicBezTo>
                  <a:pt x="324" y="236"/>
                  <a:pt x="324" y="236"/>
                  <a:pt x="324" y="236"/>
                </a:cubicBezTo>
                <a:cubicBezTo>
                  <a:pt x="324" y="59"/>
                  <a:pt x="324" y="59"/>
                  <a:pt x="324" y="59"/>
                </a:cubicBezTo>
                <a:cubicBezTo>
                  <a:pt x="442" y="74"/>
                  <a:pt x="442" y="74"/>
                  <a:pt x="442" y="74"/>
                </a:cubicBezTo>
                <a:lnTo>
                  <a:pt x="442" y="236"/>
                </a:lnTo>
                <a:close/>
                <a:moveTo>
                  <a:pt x="560" y="206"/>
                </a:moveTo>
                <a:lnTo>
                  <a:pt x="560" y="206"/>
                </a:lnTo>
                <a:cubicBezTo>
                  <a:pt x="560" y="221"/>
                  <a:pt x="560" y="221"/>
                  <a:pt x="530" y="221"/>
                </a:cubicBezTo>
                <a:cubicBezTo>
                  <a:pt x="471" y="221"/>
                  <a:pt x="471" y="221"/>
                  <a:pt x="471" y="221"/>
                </a:cubicBezTo>
                <a:cubicBezTo>
                  <a:pt x="471" y="74"/>
                  <a:pt x="471" y="74"/>
                  <a:pt x="471" y="74"/>
                </a:cubicBezTo>
                <a:cubicBezTo>
                  <a:pt x="530" y="89"/>
                  <a:pt x="530" y="89"/>
                  <a:pt x="530" y="89"/>
                </a:cubicBezTo>
                <a:cubicBezTo>
                  <a:pt x="560" y="89"/>
                  <a:pt x="560" y="89"/>
                  <a:pt x="560" y="103"/>
                </a:cubicBezTo>
                <a:lnTo>
                  <a:pt x="560" y="20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1" name="Freeform 85">
            <a:extLst>
              <a:ext uri="{FF2B5EF4-FFF2-40B4-BE49-F238E27FC236}">
                <a16:creationId xmlns:a16="http://schemas.microsoft.com/office/drawing/2014/main" id="{1C7ADCF7-EB05-F34F-B826-891E51D13F1C}"/>
              </a:ext>
            </a:extLst>
          </p:cNvPr>
          <p:cNvSpPr>
            <a:spLocks noChangeArrowheads="1"/>
          </p:cNvSpPr>
          <p:nvPr userDrawn="1"/>
        </p:nvSpPr>
        <p:spPr bwMode="auto">
          <a:xfrm>
            <a:off x="2896950" y="3979665"/>
            <a:ext cx="241760" cy="275034"/>
          </a:xfrm>
          <a:custGeom>
            <a:avLst/>
            <a:gdLst>
              <a:gd name="T0" fmla="*/ 471 w 561"/>
              <a:gd name="T1" fmla="*/ 0 h 635"/>
              <a:gd name="T2" fmla="*/ 471 w 561"/>
              <a:gd name="T3" fmla="*/ 0 h 635"/>
              <a:gd name="T4" fmla="*/ 89 w 561"/>
              <a:gd name="T5" fmla="*/ 0 h 635"/>
              <a:gd name="T6" fmla="*/ 0 w 561"/>
              <a:gd name="T7" fmla="*/ 74 h 635"/>
              <a:gd name="T8" fmla="*/ 0 w 561"/>
              <a:gd name="T9" fmla="*/ 634 h 635"/>
              <a:gd name="T10" fmla="*/ 44 w 561"/>
              <a:gd name="T11" fmla="*/ 634 h 635"/>
              <a:gd name="T12" fmla="*/ 118 w 561"/>
              <a:gd name="T13" fmla="*/ 575 h 635"/>
              <a:gd name="T14" fmla="*/ 207 w 561"/>
              <a:gd name="T15" fmla="*/ 634 h 635"/>
              <a:gd name="T16" fmla="*/ 280 w 561"/>
              <a:gd name="T17" fmla="*/ 575 h 635"/>
              <a:gd name="T18" fmla="*/ 354 w 561"/>
              <a:gd name="T19" fmla="*/ 634 h 635"/>
              <a:gd name="T20" fmla="*/ 442 w 561"/>
              <a:gd name="T21" fmla="*/ 575 h 635"/>
              <a:gd name="T22" fmla="*/ 516 w 561"/>
              <a:gd name="T23" fmla="*/ 634 h 635"/>
              <a:gd name="T24" fmla="*/ 560 w 561"/>
              <a:gd name="T25" fmla="*/ 634 h 635"/>
              <a:gd name="T26" fmla="*/ 560 w 561"/>
              <a:gd name="T27" fmla="*/ 74 h 635"/>
              <a:gd name="T28" fmla="*/ 471 w 561"/>
              <a:gd name="T29" fmla="*/ 0 h 635"/>
              <a:gd name="T30" fmla="*/ 516 w 561"/>
              <a:gd name="T31" fmla="*/ 589 h 635"/>
              <a:gd name="T32" fmla="*/ 516 w 561"/>
              <a:gd name="T33" fmla="*/ 589 h 635"/>
              <a:gd name="T34" fmla="*/ 442 w 561"/>
              <a:gd name="T35" fmla="*/ 530 h 635"/>
              <a:gd name="T36" fmla="*/ 354 w 561"/>
              <a:gd name="T37" fmla="*/ 589 h 635"/>
              <a:gd name="T38" fmla="*/ 280 w 561"/>
              <a:gd name="T39" fmla="*/ 530 h 635"/>
              <a:gd name="T40" fmla="*/ 207 w 561"/>
              <a:gd name="T41" fmla="*/ 589 h 635"/>
              <a:gd name="T42" fmla="*/ 118 w 561"/>
              <a:gd name="T43" fmla="*/ 530 h 635"/>
              <a:gd name="T44" fmla="*/ 44 w 561"/>
              <a:gd name="T45" fmla="*/ 589 h 635"/>
              <a:gd name="T46" fmla="*/ 44 w 561"/>
              <a:gd name="T47" fmla="*/ 74 h 635"/>
              <a:gd name="T48" fmla="*/ 89 w 561"/>
              <a:gd name="T49" fmla="*/ 45 h 635"/>
              <a:gd name="T50" fmla="*/ 471 w 561"/>
              <a:gd name="T51" fmla="*/ 45 h 635"/>
              <a:gd name="T52" fmla="*/ 516 w 561"/>
              <a:gd name="T53" fmla="*/ 74 h 635"/>
              <a:gd name="T54" fmla="*/ 516 w 561"/>
              <a:gd name="T55" fmla="*/ 589 h 635"/>
              <a:gd name="T56" fmla="*/ 412 w 561"/>
              <a:gd name="T57" fmla="*/ 354 h 635"/>
              <a:gd name="T58" fmla="*/ 412 w 561"/>
              <a:gd name="T59" fmla="*/ 354 h 635"/>
              <a:gd name="T60" fmla="*/ 148 w 561"/>
              <a:gd name="T61" fmla="*/ 354 h 635"/>
              <a:gd name="T62" fmla="*/ 118 w 561"/>
              <a:gd name="T63" fmla="*/ 368 h 635"/>
              <a:gd name="T64" fmla="*/ 148 w 561"/>
              <a:gd name="T65" fmla="*/ 398 h 635"/>
              <a:gd name="T66" fmla="*/ 412 w 561"/>
              <a:gd name="T67" fmla="*/ 398 h 635"/>
              <a:gd name="T68" fmla="*/ 442 w 561"/>
              <a:gd name="T69" fmla="*/ 368 h 635"/>
              <a:gd name="T70" fmla="*/ 412 w 561"/>
              <a:gd name="T71" fmla="*/ 354 h 635"/>
              <a:gd name="T72" fmla="*/ 412 w 561"/>
              <a:gd name="T73" fmla="*/ 236 h 635"/>
              <a:gd name="T74" fmla="*/ 412 w 561"/>
              <a:gd name="T75" fmla="*/ 236 h 635"/>
              <a:gd name="T76" fmla="*/ 148 w 561"/>
              <a:gd name="T77" fmla="*/ 236 h 635"/>
              <a:gd name="T78" fmla="*/ 118 w 561"/>
              <a:gd name="T79" fmla="*/ 251 h 635"/>
              <a:gd name="T80" fmla="*/ 148 w 561"/>
              <a:gd name="T81" fmla="*/ 280 h 635"/>
              <a:gd name="T82" fmla="*/ 412 w 561"/>
              <a:gd name="T83" fmla="*/ 280 h 635"/>
              <a:gd name="T84" fmla="*/ 442 w 561"/>
              <a:gd name="T85" fmla="*/ 251 h 635"/>
              <a:gd name="T86" fmla="*/ 412 w 561"/>
              <a:gd name="T87" fmla="*/ 236 h 635"/>
              <a:gd name="T88" fmla="*/ 412 w 561"/>
              <a:gd name="T89" fmla="*/ 118 h 635"/>
              <a:gd name="T90" fmla="*/ 412 w 561"/>
              <a:gd name="T91" fmla="*/ 118 h 635"/>
              <a:gd name="T92" fmla="*/ 148 w 561"/>
              <a:gd name="T93" fmla="*/ 118 h 635"/>
              <a:gd name="T94" fmla="*/ 118 w 561"/>
              <a:gd name="T95" fmla="*/ 133 h 635"/>
              <a:gd name="T96" fmla="*/ 148 w 561"/>
              <a:gd name="T97" fmla="*/ 163 h 635"/>
              <a:gd name="T98" fmla="*/ 412 w 561"/>
              <a:gd name="T99" fmla="*/ 163 h 635"/>
              <a:gd name="T100" fmla="*/ 442 w 561"/>
              <a:gd name="T101" fmla="*/ 133 h 635"/>
              <a:gd name="T102" fmla="*/ 412 w 561"/>
              <a:gd name="T103" fmla="*/ 11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1" h="635">
                <a:moveTo>
                  <a:pt x="471" y="0"/>
                </a:moveTo>
                <a:lnTo>
                  <a:pt x="471" y="0"/>
                </a:lnTo>
                <a:cubicBezTo>
                  <a:pt x="89" y="0"/>
                  <a:pt x="89" y="0"/>
                  <a:pt x="89" y="0"/>
                </a:cubicBezTo>
                <a:cubicBezTo>
                  <a:pt x="44" y="0"/>
                  <a:pt x="0" y="30"/>
                  <a:pt x="0" y="74"/>
                </a:cubicBezTo>
                <a:cubicBezTo>
                  <a:pt x="0" y="634"/>
                  <a:pt x="0" y="634"/>
                  <a:pt x="0" y="634"/>
                </a:cubicBezTo>
                <a:cubicBezTo>
                  <a:pt x="44" y="634"/>
                  <a:pt x="44" y="634"/>
                  <a:pt x="44" y="634"/>
                </a:cubicBezTo>
                <a:cubicBezTo>
                  <a:pt x="118" y="575"/>
                  <a:pt x="118" y="575"/>
                  <a:pt x="118" y="575"/>
                </a:cubicBezTo>
                <a:cubicBezTo>
                  <a:pt x="207" y="634"/>
                  <a:pt x="207" y="634"/>
                  <a:pt x="207" y="634"/>
                </a:cubicBezTo>
                <a:cubicBezTo>
                  <a:pt x="280" y="575"/>
                  <a:pt x="280" y="575"/>
                  <a:pt x="280" y="575"/>
                </a:cubicBezTo>
                <a:cubicBezTo>
                  <a:pt x="354" y="634"/>
                  <a:pt x="354" y="634"/>
                  <a:pt x="354" y="634"/>
                </a:cubicBezTo>
                <a:cubicBezTo>
                  <a:pt x="442" y="575"/>
                  <a:pt x="442" y="575"/>
                  <a:pt x="442" y="575"/>
                </a:cubicBezTo>
                <a:cubicBezTo>
                  <a:pt x="516" y="634"/>
                  <a:pt x="516" y="634"/>
                  <a:pt x="516" y="634"/>
                </a:cubicBezTo>
                <a:cubicBezTo>
                  <a:pt x="560" y="634"/>
                  <a:pt x="560" y="634"/>
                  <a:pt x="560" y="634"/>
                </a:cubicBezTo>
                <a:cubicBezTo>
                  <a:pt x="560" y="74"/>
                  <a:pt x="560" y="74"/>
                  <a:pt x="560" y="74"/>
                </a:cubicBezTo>
                <a:cubicBezTo>
                  <a:pt x="560" y="30"/>
                  <a:pt x="516" y="0"/>
                  <a:pt x="471" y="0"/>
                </a:cubicBezTo>
                <a:close/>
                <a:moveTo>
                  <a:pt x="516" y="589"/>
                </a:moveTo>
                <a:lnTo>
                  <a:pt x="516" y="589"/>
                </a:lnTo>
                <a:cubicBezTo>
                  <a:pt x="442" y="530"/>
                  <a:pt x="442" y="530"/>
                  <a:pt x="442" y="530"/>
                </a:cubicBezTo>
                <a:cubicBezTo>
                  <a:pt x="354" y="589"/>
                  <a:pt x="354" y="589"/>
                  <a:pt x="354" y="589"/>
                </a:cubicBezTo>
                <a:cubicBezTo>
                  <a:pt x="280" y="530"/>
                  <a:pt x="280" y="530"/>
                  <a:pt x="280" y="530"/>
                </a:cubicBezTo>
                <a:cubicBezTo>
                  <a:pt x="207" y="589"/>
                  <a:pt x="207" y="589"/>
                  <a:pt x="207" y="589"/>
                </a:cubicBezTo>
                <a:cubicBezTo>
                  <a:pt x="118" y="530"/>
                  <a:pt x="118" y="530"/>
                  <a:pt x="118" y="530"/>
                </a:cubicBezTo>
                <a:cubicBezTo>
                  <a:pt x="44" y="589"/>
                  <a:pt x="44" y="589"/>
                  <a:pt x="44" y="589"/>
                </a:cubicBezTo>
                <a:cubicBezTo>
                  <a:pt x="44" y="74"/>
                  <a:pt x="44" y="74"/>
                  <a:pt x="44" y="74"/>
                </a:cubicBezTo>
                <a:cubicBezTo>
                  <a:pt x="44" y="59"/>
                  <a:pt x="59" y="45"/>
                  <a:pt x="89" y="45"/>
                </a:cubicBezTo>
                <a:cubicBezTo>
                  <a:pt x="471" y="45"/>
                  <a:pt x="471" y="45"/>
                  <a:pt x="471" y="45"/>
                </a:cubicBezTo>
                <a:cubicBezTo>
                  <a:pt x="501" y="45"/>
                  <a:pt x="516" y="59"/>
                  <a:pt x="516" y="74"/>
                </a:cubicBezTo>
                <a:lnTo>
                  <a:pt x="516" y="589"/>
                </a:lnTo>
                <a:close/>
                <a:moveTo>
                  <a:pt x="412" y="354"/>
                </a:moveTo>
                <a:lnTo>
                  <a:pt x="412" y="354"/>
                </a:lnTo>
                <a:cubicBezTo>
                  <a:pt x="148" y="354"/>
                  <a:pt x="148" y="354"/>
                  <a:pt x="148" y="354"/>
                </a:cubicBezTo>
                <a:cubicBezTo>
                  <a:pt x="133" y="354"/>
                  <a:pt x="118" y="368"/>
                  <a:pt x="118" y="368"/>
                </a:cubicBezTo>
                <a:cubicBezTo>
                  <a:pt x="118" y="383"/>
                  <a:pt x="133" y="398"/>
                  <a:pt x="148" y="398"/>
                </a:cubicBezTo>
                <a:cubicBezTo>
                  <a:pt x="412" y="398"/>
                  <a:pt x="412" y="398"/>
                  <a:pt x="412" y="398"/>
                </a:cubicBezTo>
                <a:cubicBezTo>
                  <a:pt x="427" y="398"/>
                  <a:pt x="442" y="383"/>
                  <a:pt x="442" y="368"/>
                </a:cubicBezTo>
                <a:cubicBezTo>
                  <a:pt x="442" y="368"/>
                  <a:pt x="427" y="354"/>
                  <a:pt x="412" y="354"/>
                </a:cubicBezTo>
                <a:close/>
                <a:moveTo>
                  <a:pt x="412" y="236"/>
                </a:moveTo>
                <a:lnTo>
                  <a:pt x="412" y="236"/>
                </a:lnTo>
                <a:cubicBezTo>
                  <a:pt x="148" y="236"/>
                  <a:pt x="148" y="236"/>
                  <a:pt x="148" y="236"/>
                </a:cubicBezTo>
                <a:cubicBezTo>
                  <a:pt x="133" y="236"/>
                  <a:pt x="118" y="251"/>
                  <a:pt x="118" y="251"/>
                </a:cubicBezTo>
                <a:cubicBezTo>
                  <a:pt x="118" y="266"/>
                  <a:pt x="133" y="280"/>
                  <a:pt x="148" y="280"/>
                </a:cubicBezTo>
                <a:cubicBezTo>
                  <a:pt x="412" y="280"/>
                  <a:pt x="412" y="280"/>
                  <a:pt x="412" y="280"/>
                </a:cubicBezTo>
                <a:cubicBezTo>
                  <a:pt x="427" y="280"/>
                  <a:pt x="442" y="266"/>
                  <a:pt x="442" y="251"/>
                </a:cubicBezTo>
                <a:cubicBezTo>
                  <a:pt x="442" y="251"/>
                  <a:pt x="427" y="236"/>
                  <a:pt x="412" y="236"/>
                </a:cubicBezTo>
                <a:close/>
                <a:moveTo>
                  <a:pt x="412" y="118"/>
                </a:moveTo>
                <a:lnTo>
                  <a:pt x="412" y="118"/>
                </a:lnTo>
                <a:cubicBezTo>
                  <a:pt x="148" y="118"/>
                  <a:pt x="148" y="118"/>
                  <a:pt x="148" y="118"/>
                </a:cubicBezTo>
                <a:cubicBezTo>
                  <a:pt x="133" y="118"/>
                  <a:pt x="118" y="133"/>
                  <a:pt x="118" y="133"/>
                </a:cubicBezTo>
                <a:cubicBezTo>
                  <a:pt x="118" y="148"/>
                  <a:pt x="133" y="163"/>
                  <a:pt x="148" y="163"/>
                </a:cubicBezTo>
                <a:cubicBezTo>
                  <a:pt x="412" y="163"/>
                  <a:pt x="412" y="163"/>
                  <a:pt x="412" y="163"/>
                </a:cubicBezTo>
                <a:cubicBezTo>
                  <a:pt x="427" y="163"/>
                  <a:pt x="442" y="148"/>
                  <a:pt x="442" y="133"/>
                </a:cubicBezTo>
                <a:cubicBezTo>
                  <a:pt x="442" y="133"/>
                  <a:pt x="427" y="118"/>
                  <a:pt x="412" y="11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2" name="Freeform 86">
            <a:extLst>
              <a:ext uri="{FF2B5EF4-FFF2-40B4-BE49-F238E27FC236}">
                <a16:creationId xmlns:a16="http://schemas.microsoft.com/office/drawing/2014/main" id="{D87E231D-3453-2449-96B4-90A84E19E8AF}"/>
              </a:ext>
            </a:extLst>
          </p:cNvPr>
          <p:cNvSpPr>
            <a:spLocks noChangeArrowheads="1"/>
          </p:cNvSpPr>
          <p:nvPr userDrawn="1"/>
        </p:nvSpPr>
        <p:spPr bwMode="auto">
          <a:xfrm>
            <a:off x="2436653" y="3979665"/>
            <a:ext cx="274511" cy="275034"/>
          </a:xfrm>
          <a:custGeom>
            <a:avLst/>
            <a:gdLst>
              <a:gd name="T0" fmla="*/ 383 w 634"/>
              <a:gd name="T1" fmla="*/ 133 h 635"/>
              <a:gd name="T2" fmla="*/ 383 w 634"/>
              <a:gd name="T3" fmla="*/ 133 h 635"/>
              <a:gd name="T4" fmla="*/ 383 w 634"/>
              <a:gd name="T5" fmla="*/ 251 h 635"/>
              <a:gd name="T6" fmla="*/ 501 w 634"/>
              <a:gd name="T7" fmla="*/ 251 h 635"/>
              <a:gd name="T8" fmla="*/ 501 w 634"/>
              <a:gd name="T9" fmla="*/ 133 h 635"/>
              <a:gd name="T10" fmla="*/ 383 w 634"/>
              <a:gd name="T11" fmla="*/ 133 h 635"/>
              <a:gd name="T12" fmla="*/ 471 w 634"/>
              <a:gd name="T13" fmla="*/ 221 h 635"/>
              <a:gd name="T14" fmla="*/ 471 w 634"/>
              <a:gd name="T15" fmla="*/ 221 h 635"/>
              <a:gd name="T16" fmla="*/ 412 w 634"/>
              <a:gd name="T17" fmla="*/ 221 h 635"/>
              <a:gd name="T18" fmla="*/ 412 w 634"/>
              <a:gd name="T19" fmla="*/ 163 h 635"/>
              <a:gd name="T20" fmla="*/ 471 w 634"/>
              <a:gd name="T21" fmla="*/ 163 h 635"/>
              <a:gd name="T22" fmla="*/ 471 w 634"/>
              <a:gd name="T23" fmla="*/ 221 h 635"/>
              <a:gd name="T24" fmla="*/ 589 w 634"/>
              <a:gd name="T25" fmla="*/ 0 h 635"/>
              <a:gd name="T26" fmla="*/ 589 w 634"/>
              <a:gd name="T27" fmla="*/ 0 h 635"/>
              <a:gd name="T28" fmla="*/ 339 w 634"/>
              <a:gd name="T29" fmla="*/ 0 h 635"/>
              <a:gd name="T30" fmla="*/ 295 w 634"/>
              <a:gd name="T31" fmla="*/ 30 h 635"/>
              <a:gd name="T32" fmla="*/ 30 w 634"/>
              <a:gd name="T33" fmla="*/ 295 h 635"/>
              <a:gd name="T34" fmla="*/ 30 w 634"/>
              <a:gd name="T35" fmla="*/ 398 h 635"/>
              <a:gd name="T36" fmla="*/ 236 w 634"/>
              <a:gd name="T37" fmla="*/ 604 h 635"/>
              <a:gd name="T38" fmla="*/ 339 w 634"/>
              <a:gd name="T39" fmla="*/ 604 h 635"/>
              <a:gd name="T40" fmla="*/ 604 w 634"/>
              <a:gd name="T41" fmla="*/ 339 h 635"/>
              <a:gd name="T42" fmla="*/ 633 w 634"/>
              <a:gd name="T43" fmla="*/ 295 h 635"/>
              <a:gd name="T44" fmla="*/ 633 w 634"/>
              <a:gd name="T45" fmla="*/ 45 h 635"/>
              <a:gd name="T46" fmla="*/ 589 w 634"/>
              <a:gd name="T47" fmla="*/ 0 h 635"/>
              <a:gd name="T48" fmla="*/ 324 w 634"/>
              <a:gd name="T49" fmla="*/ 575 h 635"/>
              <a:gd name="T50" fmla="*/ 324 w 634"/>
              <a:gd name="T51" fmla="*/ 575 h 635"/>
              <a:gd name="T52" fmla="*/ 265 w 634"/>
              <a:gd name="T53" fmla="*/ 575 h 635"/>
              <a:gd name="T54" fmla="*/ 59 w 634"/>
              <a:gd name="T55" fmla="*/ 368 h 635"/>
              <a:gd name="T56" fmla="*/ 59 w 634"/>
              <a:gd name="T57" fmla="*/ 325 h 635"/>
              <a:gd name="T58" fmla="*/ 89 w 634"/>
              <a:gd name="T59" fmla="*/ 295 h 635"/>
              <a:gd name="T60" fmla="*/ 339 w 634"/>
              <a:gd name="T61" fmla="*/ 545 h 635"/>
              <a:gd name="T62" fmla="*/ 324 w 634"/>
              <a:gd name="T63" fmla="*/ 575 h 635"/>
              <a:gd name="T64" fmla="*/ 589 w 634"/>
              <a:gd name="T65" fmla="*/ 280 h 635"/>
              <a:gd name="T66" fmla="*/ 589 w 634"/>
              <a:gd name="T67" fmla="*/ 280 h 635"/>
              <a:gd name="T68" fmla="*/ 575 w 634"/>
              <a:gd name="T69" fmla="*/ 325 h 635"/>
              <a:gd name="T70" fmla="*/ 369 w 634"/>
              <a:gd name="T71" fmla="*/ 516 h 635"/>
              <a:gd name="T72" fmla="*/ 118 w 634"/>
              <a:gd name="T73" fmla="*/ 266 h 635"/>
              <a:gd name="T74" fmla="*/ 324 w 634"/>
              <a:gd name="T75" fmla="*/ 59 h 635"/>
              <a:gd name="T76" fmla="*/ 354 w 634"/>
              <a:gd name="T77" fmla="*/ 45 h 635"/>
              <a:gd name="T78" fmla="*/ 575 w 634"/>
              <a:gd name="T79" fmla="*/ 45 h 635"/>
              <a:gd name="T80" fmla="*/ 589 w 634"/>
              <a:gd name="T81" fmla="*/ 59 h 635"/>
              <a:gd name="T82" fmla="*/ 589 w 634"/>
              <a:gd name="T83" fmla="*/ 28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4" h="635">
                <a:moveTo>
                  <a:pt x="383" y="133"/>
                </a:moveTo>
                <a:lnTo>
                  <a:pt x="383" y="133"/>
                </a:lnTo>
                <a:cubicBezTo>
                  <a:pt x="354" y="163"/>
                  <a:pt x="354" y="207"/>
                  <a:pt x="383" y="251"/>
                </a:cubicBezTo>
                <a:cubicBezTo>
                  <a:pt x="428" y="280"/>
                  <a:pt x="471" y="280"/>
                  <a:pt x="501" y="251"/>
                </a:cubicBezTo>
                <a:cubicBezTo>
                  <a:pt x="530" y="207"/>
                  <a:pt x="530" y="163"/>
                  <a:pt x="501" y="133"/>
                </a:cubicBezTo>
                <a:cubicBezTo>
                  <a:pt x="471" y="104"/>
                  <a:pt x="428" y="104"/>
                  <a:pt x="383" y="133"/>
                </a:cubicBezTo>
                <a:close/>
                <a:moveTo>
                  <a:pt x="471" y="221"/>
                </a:moveTo>
                <a:lnTo>
                  <a:pt x="471" y="221"/>
                </a:lnTo>
                <a:cubicBezTo>
                  <a:pt x="457" y="236"/>
                  <a:pt x="428" y="236"/>
                  <a:pt x="412" y="221"/>
                </a:cubicBezTo>
                <a:cubicBezTo>
                  <a:pt x="398" y="207"/>
                  <a:pt x="398" y="177"/>
                  <a:pt x="412" y="163"/>
                </a:cubicBezTo>
                <a:cubicBezTo>
                  <a:pt x="428" y="148"/>
                  <a:pt x="457" y="148"/>
                  <a:pt x="471" y="163"/>
                </a:cubicBezTo>
                <a:cubicBezTo>
                  <a:pt x="486" y="177"/>
                  <a:pt x="486" y="207"/>
                  <a:pt x="471" y="221"/>
                </a:cubicBezTo>
                <a:close/>
                <a:moveTo>
                  <a:pt x="589" y="0"/>
                </a:moveTo>
                <a:lnTo>
                  <a:pt x="589" y="0"/>
                </a:lnTo>
                <a:cubicBezTo>
                  <a:pt x="339" y="0"/>
                  <a:pt x="339" y="0"/>
                  <a:pt x="339" y="0"/>
                </a:cubicBezTo>
                <a:cubicBezTo>
                  <a:pt x="310" y="0"/>
                  <a:pt x="310" y="15"/>
                  <a:pt x="295" y="30"/>
                </a:cubicBezTo>
                <a:cubicBezTo>
                  <a:pt x="30" y="295"/>
                  <a:pt x="30" y="295"/>
                  <a:pt x="30" y="295"/>
                </a:cubicBezTo>
                <a:cubicBezTo>
                  <a:pt x="0" y="325"/>
                  <a:pt x="0" y="368"/>
                  <a:pt x="30" y="398"/>
                </a:cubicBezTo>
                <a:cubicBezTo>
                  <a:pt x="236" y="604"/>
                  <a:pt x="236" y="604"/>
                  <a:pt x="236" y="604"/>
                </a:cubicBezTo>
                <a:cubicBezTo>
                  <a:pt x="265" y="634"/>
                  <a:pt x="310" y="634"/>
                  <a:pt x="339" y="604"/>
                </a:cubicBezTo>
                <a:cubicBezTo>
                  <a:pt x="604" y="339"/>
                  <a:pt x="604" y="339"/>
                  <a:pt x="604" y="339"/>
                </a:cubicBezTo>
                <a:cubicBezTo>
                  <a:pt x="619" y="325"/>
                  <a:pt x="633" y="325"/>
                  <a:pt x="633" y="295"/>
                </a:cubicBezTo>
                <a:cubicBezTo>
                  <a:pt x="633" y="45"/>
                  <a:pt x="633" y="45"/>
                  <a:pt x="633" y="45"/>
                </a:cubicBezTo>
                <a:cubicBezTo>
                  <a:pt x="633" y="15"/>
                  <a:pt x="619" y="0"/>
                  <a:pt x="589" y="0"/>
                </a:cubicBezTo>
                <a:close/>
                <a:moveTo>
                  <a:pt x="324" y="575"/>
                </a:moveTo>
                <a:lnTo>
                  <a:pt x="324" y="575"/>
                </a:lnTo>
                <a:cubicBezTo>
                  <a:pt x="295" y="589"/>
                  <a:pt x="280" y="589"/>
                  <a:pt x="265" y="575"/>
                </a:cubicBezTo>
                <a:cubicBezTo>
                  <a:pt x="59" y="368"/>
                  <a:pt x="59" y="368"/>
                  <a:pt x="59" y="368"/>
                </a:cubicBezTo>
                <a:cubicBezTo>
                  <a:pt x="45" y="354"/>
                  <a:pt x="45" y="339"/>
                  <a:pt x="59" y="325"/>
                </a:cubicBezTo>
                <a:cubicBezTo>
                  <a:pt x="89" y="295"/>
                  <a:pt x="89" y="295"/>
                  <a:pt x="89" y="295"/>
                </a:cubicBezTo>
                <a:cubicBezTo>
                  <a:pt x="339" y="545"/>
                  <a:pt x="339" y="545"/>
                  <a:pt x="339" y="545"/>
                </a:cubicBezTo>
                <a:lnTo>
                  <a:pt x="324" y="575"/>
                </a:lnTo>
                <a:close/>
                <a:moveTo>
                  <a:pt x="589" y="280"/>
                </a:moveTo>
                <a:lnTo>
                  <a:pt x="589" y="280"/>
                </a:lnTo>
                <a:cubicBezTo>
                  <a:pt x="589" y="295"/>
                  <a:pt x="589" y="310"/>
                  <a:pt x="575" y="325"/>
                </a:cubicBezTo>
                <a:cubicBezTo>
                  <a:pt x="369" y="516"/>
                  <a:pt x="369" y="516"/>
                  <a:pt x="369" y="516"/>
                </a:cubicBezTo>
                <a:cubicBezTo>
                  <a:pt x="118" y="266"/>
                  <a:pt x="118" y="266"/>
                  <a:pt x="118" y="266"/>
                </a:cubicBezTo>
                <a:cubicBezTo>
                  <a:pt x="324" y="59"/>
                  <a:pt x="324" y="59"/>
                  <a:pt x="324" y="59"/>
                </a:cubicBezTo>
                <a:cubicBezTo>
                  <a:pt x="324" y="45"/>
                  <a:pt x="339" y="45"/>
                  <a:pt x="354" y="45"/>
                </a:cubicBezTo>
                <a:cubicBezTo>
                  <a:pt x="575" y="45"/>
                  <a:pt x="575" y="45"/>
                  <a:pt x="575" y="45"/>
                </a:cubicBezTo>
                <a:cubicBezTo>
                  <a:pt x="589" y="45"/>
                  <a:pt x="589" y="45"/>
                  <a:pt x="589" y="59"/>
                </a:cubicBezTo>
                <a:lnTo>
                  <a:pt x="589" y="28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3" name="Freeform 87">
            <a:extLst>
              <a:ext uri="{FF2B5EF4-FFF2-40B4-BE49-F238E27FC236}">
                <a16:creationId xmlns:a16="http://schemas.microsoft.com/office/drawing/2014/main" id="{D7BBDD0C-D02B-A04B-B183-D29A23F3DEA6}"/>
              </a:ext>
            </a:extLst>
          </p:cNvPr>
          <p:cNvSpPr>
            <a:spLocks noChangeArrowheads="1"/>
          </p:cNvSpPr>
          <p:nvPr userDrawn="1"/>
        </p:nvSpPr>
        <p:spPr bwMode="auto">
          <a:xfrm>
            <a:off x="2044835" y="3979665"/>
            <a:ext cx="184000" cy="275034"/>
          </a:xfrm>
          <a:custGeom>
            <a:avLst/>
            <a:gdLst>
              <a:gd name="T0" fmla="*/ 412 w 428"/>
              <a:gd name="T1" fmla="*/ 192 h 635"/>
              <a:gd name="T2" fmla="*/ 412 w 428"/>
              <a:gd name="T3" fmla="*/ 192 h 635"/>
              <a:gd name="T4" fmla="*/ 235 w 428"/>
              <a:gd name="T5" fmla="*/ 15 h 635"/>
              <a:gd name="T6" fmla="*/ 176 w 428"/>
              <a:gd name="T7" fmla="*/ 15 h 635"/>
              <a:gd name="T8" fmla="*/ 0 w 428"/>
              <a:gd name="T9" fmla="*/ 192 h 635"/>
              <a:gd name="T10" fmla="*/ 0 w 428"/>
              <a:gd name="T11" fmla="*/ 221 h 635"/>
              <a:gd name="T12" fmla="*/ 0 w 428"/>
              <a:gd name="T13" fmla="*/ 221 h 635"/>
              <a:gd name="T14" fmla="*/ 0 w 428"/>
              <a:gd name="T15" fmla="*/ 545 h 635"/>
              <a:gd name="T16" fmla="*/ 73 w 428"/>
              <a:gd name="T17" fmla="*/ 634 h 635"/>
              <a:gd name="T18" fmla="*/ 353 w 428"/>
              <a:gd name="T19" fmla="*/ 634 h 635"/>
              <a:gd name="T20" fmla="*/ 427 w 428"/>
              <a:gd name="T21" fmla="*/ 545 h 635"/>
              <a:gd name="T22" fmla="*/ 427 w 428"/>
              <a:gd name="T23" fmla="*/ 251 h 635"/>
              <a:gd name="T24" fmla="*/ 412 w 428"/>
              <a:gd name="T25" fmla="*/ 192 h 635"/>
              <a:gd name="T26" fmla="*/ 382 w 428"/>
              <a:gd name="T27" fmla="*/ 545 h 635"/>
              <a:gd name="T28" fmla="*/ 382 w 428"/>
              <a:gd name="T29" fmla="*/ 545 h 635"/>
              <a:gd name="T30" fmla="*/ 353 w 428"/>
              <a:gd name="T31" fmla="*/ 589 h 635"/>
              <a:gd name="T32" fmla="*/ 73 w 428"/>
              <a:gd name="T33" fmla="*/ 589 h 635"/>
              <a:gd name="T34" fmla="*/ 29 w 428"/>
              <a:gd name="T35" fmla="*/ 545 h 635"/>
              <a:gd name="T36" fmla="*/ 29 w 428"/>
              <a:gd name="T37" fmla="*/ 236 h 635"/>
              <a:gd name="T38" fmla="*/ 44 w 428"/>
              <a:gd name="T39" fmla="*/ 207 h 635"/>
              <a:gd name="T40" fmla="*/ 191 w 428"/>
              <a:gd name="T41" fmla="*/ 45 h 635"/>
              <a:gd name="T42" fmla="*/ 221 w 428"/>
              <a:gd name="T43" fmla="*/ 45 h 635"/>
              <a:gd name="T44" fmla="*/ 368 w 428"/>
              <a:gd name="T45" fmla="*/ 207 h 635"/>
              <a:gd name="T46" fmla="*/ 382 w 428"/>
              <a:gd name="T47" fmla="*/ 236 h 635"/>
              <a:gd name="T48" fmla="*/ 382 w 428"/>
              <a:gd name="T49" fmla="*/ 545 h 635"/>
              <a:gd name="T50" fmla="*/ 206 w 428"/>
              <a:gd name="T51" fmla="*/ 163 h 635"/>
              <a:gd name="T52" fmla="*/ 206 w 428"/>
              <a:gd name="T53" fmla="*/ 163 h 635"/>
              <a:gd name="T54" fmla="*/ 132 w 428"/>
              <a:gd name="T55" fmla="*/ 251 h 635"/>
              <a:gd name="T56" fmla="*/ 206 w 428"/>
              <a:gd name="T57" fmla="*/ 325 h 635"/>
              <a:gd name="T58" fmla="*/ 294 w 428"/>
              <a:gd name="T59" fmla="*/ 251 h 635"/>
              <a:gd name="T60" fmla="*/ 206 w 428"/>
              <a:gd name="T61" fmla="*/ 163 h 635"/>
              <a:gd name="T62" fmla="*/ 206 w 428"/>
              <a:gd name="T63" fmla="*/ 280 h 635"/>
              <a:gd name="T64" fmla="*/ 206 w 428"/>
              <a:gd name="T65" fmla="*/ 280 h 635"/>
              <a:gd name="T66" fmla="*/ 176 w 428"/>
              <a:gd name="T67" fmla="*/ 251 h 635"/>
              <a:gd name="T68" fmla="*/ 206 w 428"/>
              <a:gd name="T69" fmla="*/ 207 h 635"/>
              <a:gd name="T70" fmla="*/ 250 w 428"/>
              <a:gd name="T71" fmla="*/ 251 h 635"/>
              <a:gd name="T72" fmla="*/ 206 w 428"/>
              <a:gd name="T73" fmla="*/ 28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 h="635">
                <a:moveTo>
                  <a:pt x="412" y="192"/>
                </a:moveTo>
                <a:lnTo>
                  <a:pt x="412" y="192"/>
                </a:lnTo>
                <a:cubicBezTo>
                  <a:pt x="235" y="15"/>
                  <a:pt x="235" y="15"/>
                  <a:pt x="235" y="15"/>
                </a:cubicBezTo>
                <a:cubicBezTo>
                  <a:pt x="221" y="0"/>
                  <a:pt x="191" y="0"/>
                  <a:pt x="176" y="15"/>
                </a:cubicBezTo>
                <a:cubicBezTo>
                  <a:pt x="0" y="192"/>
                  <a:pt x="0" y="192"/>
                  <a:pt x="0" y="192"/>
                </a:cubicBezTo>
                <a:cubicBezTo>
                  <a:pt x="0" y="207"/>
                  <a:pt x="0" y="207"/>
                  <a:pt x="0" y="221"/>
                </a:cubicBezTo>
                <a:lnTo>
                  <a:pt x="0" y="221"/>
                </a:lnTo>
                <a:cubicBezTo>
                  <a:pt x="0" y="545"/>
                  <a:pt x="0" y="545"/>
                  <a:pt x="0" y="545"/>
                </a:cubicBezTo>
                <a:cubicBezTo>
                  <a:pt x="0" y="589"/>
                  <a:pt x="29" y="634"/>
                  <a:pt x="73" y="634"/>
                </a:cubicBezTo>
                <a:cubicBezTo>
                  <a:pt x="353" y="634"/>
                  <a:pt x="353" y="634"/>
                  <a:pt x="353" y="634"/>
                </a:cubicBezTo>
                <a:cubicBezTo>
                  <a:pt x="382" y="634"/>
                  <a:pt x="427" y="589"/>
                  <a:pt x="427" y="545"/>
                </a:cubicBezTo>
                <a:cubicBezTo>
                  <a:pt x="427" y="251"/>
                  <a:pt x="427" y="251"/>
                  <a:pt x="427" y="251"/>
                </a:cubicBezTo>
                <a:cubicBezTo>
                  <a:pt x="427" y="221"/>
                  <a:pt x="427" y="207"/>
                  <a:pt x="412" y="192"/>
                </a:cubicBezTo>
                <a:close/>
                <a:moveTo>
                  <a:pt x="382" y="545"/>
                </a:moveTo>
                <a:lnTo>
                  <a:pt x="382" y="545"/>
                </a:lnTo>
                <a:cubicBezTo>
                  <a:pt x="382" y="575"/>
                  <a:pt x="368" y="589"/>
                  <a:pt x="353" y="589"/>
                </a:cubicBezTo>
                <a:cubicBezTo>
                  <a:pt x="73" y="589"/>
                  <a:pt x="73" y="589"/>
                  <a:pt x="73" y="589"/>
                </a:cubicBezTo>
                <a:cubicBezTo>
                  <a:pt x="59" y="589"/>
                  <a:pt x="29" y="575"/>
                  <a:pt x="29" y="545"/>
                </a:cubicBezTo>
                <a:cubicBezTo>
                  <a:pt x="29" y="236"/>
                  <a:pt x="29" y="236"/>
                  <a:pt x="29" y="236"/>
                </a:cubicBezTo>
                <a:cubicBezTo>
                  <a:pt x="29" y="221"/>
                  <a:pt x="29" y="221"/>
                  <a:pt x="44" y="207"/>
                </a:cubicBezTo>
                <a:cubicBezTo>
                  <a:pt x="191" y="45"/>
                  <a:pt x="191" y="45"/>
                  <a:pt x="191" y="45"/>
                </a:cubicBezTo>
                <a:cubicBezTo>
                  <a:pt x="206" y="45"/>
                  <a:pt x="221" y="45"/>
                  <a:pt x="221" y="45"/>
                </a:cubicBezTo>
                <a:cubicBezTo>
                  <a:pt x="368" y="207"/>
                  <a:pt x="368" y="207"/>
                  <a:pt x="368" y="207"/>
                </a:cubicBezTo>
                <a:cubicBezTo>
                  <a:pt x="382" y="221"/>
                  <a:pt x="382" y="221"/>
                  <a:pt x="382" y="236"/>
                </a:cubicBezTo>
                <a:lnTo>
                  <a:pt x="382" y="545"/>
                </a:lnTo>
                <a:close/>
                <a:moveTo>
                  <a:pt x="206" y="163"/>
                </a:moveTo>
                <a:lnTo>
                  <a:pt x="206" y="163"/>
                </a:lnTo>
                <a:cubicBezTo>
                  <a:pt x="162" y="163"/>
                  <a:pt x="132" y="207"/>
                  <a:pt x="132" y="251"/>
                </a:cubicBezTo>
                <a:cubicBezTo>
                  <a:pt x="132" y="295"/>
                  <a:pt x="162" y="325"/>
                  <a:pt x="206" y="325"/>
                </a:cubicBezTo>
                <a:cubicBezTo>
                  <a:pt x="250" y="325"/>
                  <a:pt x="294" y="295"/>
                  <a:pt x="294" y="251"/>
                </a:cubicBezTo>
                <a:cubicBezTo>
                  <a:pt x="294" y="207"/>
                  <a:pt x="250" y="163"/>
                  <a:pt x="206" y="163"/>
                </a:cubicBezTo>
                <a:close/>
                <a:moveTo>
                  <a:pt x="206" y="280"/>
                </a:moveTo>
                <a:lnTo>
                  <a:pt x="206" y="280"/>
                </a:lnTo>
                <a:cubicBezTo>
                  <a:pt x="191" y="280"/>
                  <a:pt x="176" y="266"/>
                  <a:pt x="176" y="251"/>
                </a:cubicBezTo>
                <a:cubicBezTo>
                  <a:pt x="176" y="221"/>
                  <a:pt x="191" y="207"/>
                  <a:pt x="206" y="207"/>
                </a:cubicBezTo>
                <a:cubicBezTo>
                  <a:pt x="235" y="207"/>
                  <a:pt x="250" y="221"/>
                  <a:pt x="250" y="251"/>
                </a:cubicBezTo>
                <a:cubicBezTo>
                  <a:pt x="250" y="266"/>
                  <a:pt x="235" y="280"/>
                  <a:pt x="206" y="28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4" name="Freeform 88">
            <a:extLst>
              <a:ext uri="{FF2B5EF4-FFF2-40B4-BE49-F238E27FC236}">
                <a16:creationId xmlns:a16="http://schemas.microsoft.com/office/drawing/2014/main" id="{CCAD84EF-4E50-A140-BE9A-962539CD7B8F}"/>
              </a:ext>
            </a:extLst>
          </p:cNvPr>
          <p:cNvSpPr>
            <a:spLocks noChangeArrowheads="1"/>
          </p:cNvSpPr>
          <p:nvPr userDrawn="1"/>
        </p:nvSpPr>
        <p:spPr bwMode="auto">
          <a:xfrm>
            <a:off x="1565485" y="3979665"/>
            <a:ext cx="255455" cy="275034"/>
          </a:xfrm>
          <a:custGeom>
            <a:avLst/>
            <a:gdLst>
              <a:gd name="T0" fmla="*/ 544 w 589"/>
              <a:gd name="T1" fmla="*/ 163 h 635"/>
              <a:gd name="T2" fmla="*/ 544 w 589"/>
              <a:gd name="T3" fmla="*/ 163 h 635"/>
              <a:gd name="T4" fmla="*/ 544 w 589"/>
              <a:gd name="T5" fmla="*/ 15 h 635"/>
              <a:gd name="T6" fmla="*/ 530 w 589"/>
              <a:gd name="T7" fmla="*/ 0 h 635"/>
              <a:gd name="T8" fmla="*/ 515 w 589"/>
              <a:gd name="T9" fmla="*/ 0 h 635"/>
              <a:gd name="T10" fmla="*/ 0 w 589"/>
              <a:gd name="T11" fmla="*/ 163 h 635"/>
              <a:gd name="T12" fmla="*/ 0 w 589"/>
              <a:gd name="T13" fmla="*/ 192 h 635"/>
              <a:gd name="T14" fmla="*/ 0 w 589"/>
              <a:gd name="T15" fmla="*/ 589 h 635"/>
              <a:gd name="T16" fmla="*/ 44 w 589"/>
              <a:gd name="T17" fmla="*/ 634 h 635"/>
              <a:gd name="T18" fmla="*/ 544 w 589"/>
              <a:gd name="T19" fmla="*/ 634 h 635"/>
              <a:gd name="T20" fmla="*/ 588 w 589"/>
              <a:gd name="T21" fmla="*/ 589 h 635"/>
              <a:gd name="T22" fmla="*/ 588 w 589"/>
              <a:gd name="T23" fmla="*/ 192 h 635"/>
              <a:gd name="T24" fmla="*/ 544 w 589"/>
              <a:gd name="T25" fmla="*/ 163 h 635"/>
              <a:gd name="T26" fmla="*/ 515 w 589"/>
              <a:gd name="T27" fmla="*/ 45 h 635"/>
              <a:gd name="T28" fmla="*/ 515 w 589"/>
              <a:gd name="T29" fmla="*/ 45 h 635"/>
              <a:gd name="T30" fmla="*/ 515 w 589"/>
              <a:gd name="T31" fmla="*/ 163 h 635"/>
              <a:gd name="T32" fmla="*/ 132 w 589"/>
              <a:gd name="T33" fmla="*/ 163 h 635"/>
              <a:gd name="T34" fmla="*/ 515 w 589"/>
              <a:gd name="T35" fmla="*/ 45 h 635"/>
              <a:gd name="T36" fmla="*/ 544 w 589"/>
              <a:gd name="T37" fmla="*/ 413 h 635"/>
              <a:gd name="T38" fmla="*/ 544 w 589"/>
              <a:gd name="T39" fmla="*/ 413 h 635"/>
              <a:gd name="T40" fmla="*/ 544 w 589"/>
              <a:gd name="T41" fmla="*/ 427 h 635"/>
              <a:gd name="T42" fmla="*/ 471 w 589"/>
              <a:gd name="T43" fmla="*/ 427 h 635"/>
              <a:gd name="T44" fmla="*/ 471 w 589"/>
              <a:gd name="T45" fmla="*/ 413 h 635"/>
              <a:gd name="T46" fmla="*/ 471 w 589"/>
              <a:gd name="T47" fmla="*/ 398 h 635"/>
              <a:gd name="T48" fmla="*/ 544 w 589"/>
              <a:gd name="T49" fmla="*/ 398 h 635"/>
              <a:gd name="T50" fmla="*/ 544 w 589"/>
              <a:gd name="T51" fmla="*/ 413 h 635"/>
              <a:gd name="T52" fmla="*/ 544 w 589"/>
              <a:gd name="T53" fmla="*/ 354 h 635"/>
              <a:gd name="T54" fmla="*/ 544 w 589"/>
              <a:gd name="T55" fmla="*/ 354 h 635"/>
              <a:gd name="T56" fmla="*/ 456 w 589"/>
              <a:gd name="T57" fmla="*/ 354 h 635"/>
              <a:gd name="T58" fmla="*/ 426 w 589"/>
              <a:gd name="T59" fmla="*/ 368 h 635"/>
              <a:gd name="T60" fmla="*/ 426 w 589"/>
              <a:gd name="T61" fmla="*/ 457 h 635"/>
              <a:gd name="T62" fmla="*/ 456 w 589"/>
              <a:gd name="T63" fmla="*/ 472 h 635"/>
              <a:gd name="T64" fmla="*/ 544 w 589"/>
              <a:gd name="T65" fmla="*/ 472 h 635"/>
              <a:gd name="T66" fmla="*/ 544 w 589"/>
              <a:gd name="T67" fmla="*/ 575 h 635"/>
              <a:gd name="T68" fmla="*/ 530 w 589"/>
              <a:gd name="T69" fmla="*/ 589 h 635"/>
              <a:gd name="T70" fmla="*/ 58 w 589"/>
              <a:gd name="T71" fmla="*/ 589 h 635"/>
              <a:gd name="T72" fmla="*/ 44 w 589"/>
              <a:gd name="T73" fmla="*/ 575 h 635"/>
              <a:gd name="T74" fmla="*/ 44 w 589"/>
              <a:gd name="T75" fmla="*/ 192 h 635"/>
              <a:gd name="T76" fmla="*/ 530 w 589"/>
              <a:gd name="T77" fmla="*/ 192 h 635"/>
              <a:gd name="T78" fmla="*/ 544 w 589"/>
              <a:gd name="T79" fmla="*/ 221 h 635"/>
              <a:gd name="T80" fmla="*/ 544 w 589"/>
              <a:gd name="T81" fmla="*/ 354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635">
                <a:moveTo>
                  <a:pt x="544" y="163"/>
                </a:moveTo>
                <a:lnTo>
                  <a:pt x="544" y="163"/>
                </a:lnTo>
                <a:cubicBezTo>
                  <a:pt x="544" y="15"/>
                  <a:pt x="544" y="15"/>
                  <a:pt x="544" y="15"/>
                </a:cubicBezTo>
                <a:cubicBezTo>
                  <a:pt x="544" y="15"/>
                  <a:pt x="544" y="0"/>
                  <a:pt x="530" y="0"/>
                </a:cubicBezTo>
                <a:lnTo>
                  <a:pt x="515" y="0"/>
                </a:lnTo>
                <a:cubicBezTo>
                  <a:pt x="0" y="163"/>
                  <a:pt x="0" y="163"/>
                  <a:pt x="0" y="163"/>
                </a:cubicBezTo>
                <a:cubicBezTo>
                  <a:pt x="0" y="192"/>
                  <a:pt x="0" y="192"/>
                  <a:pt x="0" y="192"/>
                </a:cubicBezTo>
                <a:cubicBezTo>
                  <a:pt x="0" y="589"/>
                  <a:pt x="0" y="589"/>
                  <a:pt x="0" y="589"/>
                </a:cubicBezTo>
                <a:cubicBezTo>
                  <a:pt x="0" y="604"/>
                  <a:pt x="14" y="634"/>
                  <a:pt x="44" y="634"/>
                </a:cubicBezTo>
                <a:cubicBezTo>
                  <a:pt x="544" y="634"/>
                  <a:pt x="544" y="634"/>
                  <a:pt x="544" y="634"/>
                </a:cubicBezTo>
                <a:cubicBezTo>
                  <a:pt x="574" y="634"/>
                  <a:pt x="588" y="604"/>
                  <a:pt x="588" y="589"/>
                </a:cubicBezTo>
                <a:cubicBezTo>
                  <a:pt x="588" y="192"/>
                  <a:pt x="588" y="192"/>
                  <a:pt x="588" y="192"/>
                </a:cubicBezTo>
                <a:cubicBezTo>
                  <a:pt x="588" y="177"/>
                  <a:pt x="574" y="163"/>
                  <a:pt x="544" y="163"/>
                </a:cubicBezTo>
                <a:close/>
                <a:moveTo>
                  <a:pt x="515" y="45"/>
                </a:moveTo>
                <a:lnTo>
                  <a:pt x="515" y="45"/>
                </a:lnTo>
                <a:cubicBezTo>
                  <a:pt x="515" y="163"/>
                  <a:pt x="515" y="163"/>
                  <a:pt x="515" y="163"/>
                </a:cubicBezTo>
                <a:cubicBezTo>
                  <a:pt x="132" y="163"/>
                  <a:pt x="132" y="163"/>
                  <a:pt x="132" y="163"/>
                </a:cubicBezTo>
                <a:lnTo>
                  <a:pt x="515" y="45"/>
                </a:lnTo>
                <a:close/>
                <a:moveTo>
                  <a:pt x="544" y="413"/>
                </a:moveTo>
                <a:lnTo>
                  <a:pt x="544" y="413"/>
                </a:lnTo>
                <a:cubicBezTo>
                  <a:pt x="544" y="427"/>
                  <a:pt x="544" y="413"/>
                  <a:pt x="544" y="427"/>
                </a:cubicBezTo>
                <a:cubicBezTo>
                  <a:pt x="471" y="427"/>
                  <a:pt x="471" y="427"/>
                  <a:pt x="471" y="427"/>
                </a:cubicBezTo>
                <a:cubicBezTo>
                  <a:pt x="471" y="413"/>
                  <a:pt x="471" y="427"/>
                  <a:pt x="471" y="413"/>
                </a:cubicBezTo>
                <a:cubicBezTo>
                  <a:pt x="471" y="398"/>
                  <a:pt x="471" y="398"/>
                  <a:pt x="471" y="398"/>
                </a:cubicBezTo>
                <a:cubicBezTo>
                  <a:pt x="544" y="398"/>
                  <a:pt x="544" y="398"/>
                  <a:pt x="544" y="398"/>
                </a:cubicBezTo>
                <a:cubicBezTo>
                  <a:pt x="544" y="413"/>
                  <a:pt x="544" y="398"/>
                  <a:pt x="544" y="413"/>
                </a:cubicBezTo>
                <a:close/>
                <a:moveTo>
                  <a:pt x="544" y="354"/>
                </a:moveTo>
                <a:lnTo>
                  <a:pt x="544" y="354"/>
                </a:lnTo>
                <a:cubicBezTo>
                  <a:pt x="456" y="354"/>
                  <a:pt x="456" y="354"/>
                  <a:pt x="456" y="354"/>
                </a:cubicBezTo>
                <a:cubicBezTo>
                  <a:pt x="441" y="354"/>
                  <a:pt x="426" y="368"/>
                  <a:pt x="426" y="368"/>
                </a:cubicBezTo>
                <a:cubicBezTo>
                  <a:pt x="426" y="457"/>
                  <a:pt x="426" y="457"/>
                  <a:pt x="426" y="457"/>
                </a:cubicBezTo>
                <a:cubicBezTo>
                  <a:pt x="426" y="457"/>
                  <a:pt x="441" y="472"/>
                  <a:pt x="456" y="472"/>
                </a:cubicBezTo>
                <a:cubicBezTo>
                  <a:pt x="544" y="472"/>
                  <a:pt x="544" y="472"/>
                  <a:pt x="544" y="472"/>
                </a:cubicBezTo>
                <a:cubicBezTo>
                  <a:pt x="544" y="575"/>
                  <a:pt x="544" y="575"/>
                  <a:pt x="544" y="575"/>
                </a:cubicBezTo>
                <a:cubicBezTo>
                  <a:pt x="544" y="575"/>
                  <a:pt x="544" y="589"/>
                  <a:pt x="530" y="589"/>
                </a:cubicBezTo>
                <a:cubicBezTo>
                  <a:pt x="58" y="589"/>
                  <a:pt x="58" y="589"/>
                  <a:pt x="58" y="589"/>
                </a:cubicBezTo>
                <a:cubicBezTo>
                  <a:pt x="44" y="589"/>
                  <a:pt x="44" y="575"/>
                  <a:pt x="44" y="575"/>
                </a:cubicBezTo>
                <a:cubicBezTo>
                  <a:pt x="44" y="575"/>
                  <a:pt x="44" y="207"/>
                  <a:pt x="44" y="192"/>
                </a:cubicBezTo>
                <a:cubicBezTo>
                  <a:pt x="530" y="192"/>
                  <a:pt x="530" y="192"/>
                  <a:pt x="530" y="192"/>
                </a:cubicBezTo>
                <a:cubicBezTo>
                  <a:pt x="544" y="192"/>
                  <a:pt x="544" y="207"/>
                  <a:pt x="544" y="221"/>
                </a:cubicBezTo>
                <a:lnTo>
                  <a:pt x="544" y="35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5" name="Freeform 89">
            <a:extLst>
              <a:ext uri="{FF2B5EF4-FFF2-40B4-BE49-F238E27FC236}">
                <a16:creationId xmlns:a16="http://schemas.microsoft.com/office/drawing/2014/main" id="{579DC1C1-B712-074E-96CC-0BA761E91000}"/>
              </a:ext>
            </a:extLst>
          </p:cNvPr>
          <p:cNvSpPr>
            <a:spLocks noChangeArrowheads="1"/>
          </p:cNvSpPr>
          <p:nvPr userDrawn="1"/>
        </p:nvSpPr>
        <p:spPr bwMode="auto">
          <a:xfrm>
            <a:off x="1112929" y="3979665"/>
            <a:ext cx="274510" cy="275034"/>
          </a:xfrm>
          <a:custGeom>
            <a:avLst/>
            <a:gdLst>
              <a:gd name="T0" fmla="*/ 339 w 634"/>
              <a:gd name="T1" fmla="*/ 163 h 635"/>
              <a:gd name="T2" fmla="*/ 339 w 634"/>
              <a:gd name="T3" fmla="*/ 163 h 635"/>
              <a:gd name="T4" fmla="*/ 324 w 634"/>
              <a:gd name="T5" fmla="*/ 163 h 635"/>
              <a:gd name="T6" fmla="*/ 310 w 634"/>
              <a:gd name="T7" fmla="*/ 163 h 635"/>
              <a:gd name="T8" fmla="*/ 207 w 634"/>
              <a:gd name="T9" fmla="*/ 280 h 635"/>
              <a:gd name="T10" fmla="*/ 207 w 634"/>
              <a:gd name="T11" fmla="*/ 310 h 635"/>
              <a:gd name="T12" fmla="*/ 236 w 634"/>
              <a:gd name="T13" fmla="*/ 310 h 635"/>
              <a:gd name="T14" fmla="*/ 295 w 634"/>
              <a:gd name="T15" fmla="*/ 236 h 635"/>
              <a:gd name="T16" fmla="*/ 295 w 634"/>
              <a:gd name="T17" fmla="*/ 530 h 635"/>
              <a:gd name="T18" fmla="*/ 324 w 634"/>
              <a:gd name="T19" fmla="*/ 545 h 635"/>
              <a:gd name="T20" fmla="*/ 339 w 634"/>
              <a:gd name="T21" fmla="*/ 530 h 635"/>
              <a:gd name="T22" fmla="*/ 339 w 634"/>
              <a:gd name="T23" fmla="*/ 236 h 635"/>
              <a:gd name="T24" fmla="*/ 398 w 634"/>
              <a:gd name="T25" fmla="*/ 310 h 635"/>
              <a:gd name="T26" fmla="*/ 427 w 634"/>
              <a:gd name="T27" fmla="*/ 310 h 635"/>
              <a:gd name="T28" fmla="*/ 427 w 634"/>
              <a:gd name="T29" fmla="*/ 280 h 635"/>
              <a:gd name="T30" fmla="*/ 339 w 634"/>
              <a:gd name="T31" fmla="*/ 163 h 635"/>
              <a:gd name="T32" fmla="*/ 560 w 634"/>
              <a:gd name="T33" fmla="*/ 0 h 635"/>
              <a:gd name="T34" fmla="*/ 560 w 634"/>
              <a:gd name="T35" fmla="*/ 0 h 635"/>
              <a:gd name="T36" fmla="*/ 89 w 634"/>
              <a:gd name="T37" fmla="*/ 0 h 635"/>
              <a:gd name="T38" fmla="*/ 0 w 634"/>
              <a:gd name="T39" fmla="*/ 74 h 635"/>
              <a:gd name="T40" fmla="*/ 0 w 634"/>
              <a:gd name="T41" fmla="*/ 545 h 635"/>
              <a:gd name="T42" fmla="*/ 89 w 634"/>
              <a:gd name="T43" fmla="*/ 634 h 635"/>
              <a:gd name="T44" fmla="*/ 560 w 634"/>
              <a:gd name="T45" fmla="*/ 634 h 635"/>
              <a:gd name="T46" fmla="*/ 633 w 634"/>
              <a:gd name="T47" fmla="*/ 545 h 635"/>
              <a:gd name="T48" fmla="*/ 633 w 634"/>
              <a:gd name="T49" fmla="*/ 74 h 635"/>
              <a:gd name="T50" fmla="*/ 560 w 634"/>
              <a:gd name="T51" fmla="*/ 0 h 635"/>
              <a:gd name="T52" fmla="*/ 589 w 634"/>
              <a:gd name="T53" fmla="*/ 545 h 635"/>
              <a:gd name="T54" fmla="*/ 589 w 634"/>
              <a:gd name="T55" fmla="*/ 545 h 635"/>
              <a:gd name="T56" fmla="*/ 560 w 634"/>
              <a:gd name="T57" fmla="*/ 589 h 635"/>
              <a:gd name="T58" fmla="*/ 89 w 634"/>
              <a:gd name="T59" fmla="*/ 589 h 635"/>
              <a:gd name="T60" fmla="*/ 44 w 634"/>
              <a:gd name="T61" fmla="*/ 545 h 635"/>
              <a:gd name="T62" fmla="*/ 44 w 634"/>
              <a:gd name="T63" fmla="*/ 74 h 635"/>
              <a:gd name="T64" fmla="*/ 89 w 634"/>
              <a:gd name="T65" fmla="*/ 45 h 635"/>
              <a:gd name="T66" fmla="*/ 560 w 634"/>
              <a:gd name="T67" fmla="*/ 45 h 635"/>
              <a:gd name="T68" fmla="*/ 589 w 634"/>
              <a:gd name="T69" fmla="*/ 74 h 635"/>
              <a:gd name="T70" fmla="*/ 589 w 634"/>
              <a:gd name="T71" fmla="*/ 545 h 635"/>
              <a:gd name="T72" fmla="*/ 501 w 634"/>
              <a:gd name="T73" fmla="*/ 74 h 635"/>
              <a:gd name="T74" fmla="*/ 501 w 634"/>
              <a:gd name="T75" fmla="*/ 74 h 635"/>
              <a:gd name="T76" fmla="*/ 148 w 634"/>
              <a:gd name="T77" fmla="*/ 74 h 635"/>
              <a:gd name="T78" fmla="*/ 118 w 634"/>
              <a:gd name="T79" fmla="*/ 104 h 635"/>
              <a:gd name="T80" fmla="*/ 148 w 634"/>
              <a:gd name="T81" fmla="*/ 118 h 635"/>
              <a:gd name="T82" fmla="*/ 501 w 634"/>
              <a:gd name="T83" fmla="*/ 118 h 635"/>
              <a:gd name="T84" fmla="*/ 516 w 634"/>
              <a:gd name="T85" fmla="*/ 104 h 635"/>
              <a:gd name="T86" fmla="*/ 501 w 634"/>
              <a:gd name="T87" fmla="*/ 74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4" h="635">
                <a:moveTo>
                  <a:pt x="339" y="163"/>
                </a:moveTo>
                <a:lnTo>
                  <a:pt x="339" y="163"/>
                </a:lnTo>
                <a:cubicBezTo>
                  <a:pt x="324" y="163"/>
                  <a:pt x="324" y="163"/>
                  <a:pt x="324" y="163"/>
                </a:cubicBezTo>
                <a:cubicBezTo>
                  <a:pt x="310" y="163"/>
                  <a:pt x="310" y="163"/>
                  <a:pt x="310" y="163"/>
                </a:cubicBezTo>
                <a:cubicBezTo>
                  <a:pt x="207" y="280"/>
                  <a:pt x="207" y="280"/>
                  <a:pt x="207" y="280"/>
                </a:cubicBezTo>
                <a:cubicBezTo>
                  <a:pt x="207" y="295"/>
                  <a:pt x="207" y="295"/>
                  <a:pt x="207" y="310"/>
                </a:cubicBezTo>
                <a:cubicBezTo>
                  <a:pt x="221" y="310"/>
                  <a:pt x="221" y="310"/>
                  <a:pt x="236" y="310"/>
                </a:cubicBezTo>
                <a:cubicBezTo>
                  <a:pt x="295" y="236"/>
                  <a:pt x="295" y="236"/>
                  <a:pt x="295" y="236"/>
                </a:cubicBezTo>
                <a:cubicBezTo>
                  <a:pt x="295" y="530"/>
                  <a:pt x="295" y="530"/>
                  <a:pt x="295" y="530"/>
                </a:cubicBezTo>
                <a:cubicBezTo>
                  <a:pt x="295" y="545"/>
                  <a:pt x="310" y="545"/>
                  <a:pt x="324" y="545"/>
                </a:cubicBezTo>
                <a:cubicBezTo>
                  <a:pt x="324" y="545"/>
                  <a:pt x="339" y="545"/>
                  <a:pt x="339" y="530"/>
                </a:cubicBezTo>
                <a:cubicBezTo>
                  <a:pt x="339" y="236"/>
                  <a:pt x="339" y="236"/>
                  <a:pt x="339" y="236"/>
                </a:cubicBezTo>
                <a:cubicBezTo>
                  <a:pt x="398" y="310"/>
                  <a:pt x="398" y="310"/>
                  <a:pt x="398" y="310"/>
                </a:cubicBezTo>
                <a:cubicBezTo>
                  <a:pt x="412" y="310"/>
                  <a:pt x="427" y="310"/>
                  <a:pt x="427" y="310"/>
                </a:cubicBezTo>
                <a:cubicBezTo>
                  <a:pt x="442" y="295"/>
                  <a:pt x="442" y="295"/>
                  <a:pt x="427" y="280"/>
                </a:cubicBezTo>
                <a:lnTo>
                  <a:pt x="339" y="163"/>
                </a:lnTo>
                <a:close/>
                <a:moveTo>
                  <a:pt x="560" y="0"/>
                </a:moveTo>
                <a:lnTo>
                  <a:pt x="560" y="0"/>
                </a:lnTo>
                <a:cubicBezTo>
                  <a:pt x="89" y="0"/>
                  <a:pt x="89" y="0"/>
                  <a:pt x="89" y="0"/>
                </a:cubicBezTo>
                <a:cubicBezTo>
                  <a:pt x="44" y="0"/>
                  <a:pt x="0" y="30"/>
                  <a:pt x="0" y="74"/>
                </a:cubicBezTo>
                <a:cubicBezTo>
                  <a:pt x="0" y="545"/>
                  <a:pt x="0" y="545"/>
                  <a:pt x="0" y="545"/>
                </a:cubicBezTo>
                <a:cubicBezTo>
                  <a:pt x="0" y="589"/>
                  <a:pt x="44" y="634"/>
                  <a:pt x="89" y="634"/>
                </a:cubicBezTo>
                <a:cubicBezTo>
                  <a:pt x="560" y="634"/>
                  <a:pt x="560" y="634"/>
                  <a:pt x="560" y="634"/>
                </a:cubicBezTo>
                <a:cubicBezTo>
                  <a:pt x="604" y="634"/>
                  <a:pt x="633" y="589"/>
                  <a:pt x="633" y="545"/>
                </a:cubicBezTo>
                <a:cubicBezTo>
                  <a:pt x="633" y="74"/>
                  <a:pt x="633" y="74"/>
                  <a:pt x="633" y="74"/>
                </a:cubicBezTo>
                <a:cubicBezTo>
                  <a:pt x="633" y="30"/>
                  <a:pt x="604" y="0"/>
                  <a:pt x="560" y="0"/>
                </a:cubicBezTo>
                <a:close/>
                <a:moveTo>
                  <a:pt x="589" y="545"/>
                </a:moveTo>
                <a:lnTo>
                  <a:pt x="589" y="545"/>
                </a:lnTo>
                <a:cubicBezTo>
                  <a:pt x="589" y="575"/>
                  <a:pt x="574" y="589"/>
                  <a:pt x="560" y="589"/>
                </a:cubicBezTo>
                <a:cubicBezTo>
                  <a:pt x="89" y="589"/>
                  <a:pt x="89" y="589"/>
                  <a:pt x="89" y="589"/>
                </a:cubicBezTo>
                <a:cubicBezTo>
                  <a:pt x="59" y="589"/>
                  <a:pt x="44" y="575"/>
                  <a:pt x="44" y="545"/>
                </a:cubicBezTo>
                <a:cubicBezTo>
                  <a:pt x="44" y="74"/>
                  <a:pt x="44" y="74"/>
                  <a:pt x="44" y="74"/>
                </a:cubicBezTo>
                <a:cubicBezTo>
                  <a:pt x="44" y="59"/>
                  <a:pt x="59" y="45"/>
                  <a:pt x="89" y="45"/>
                </a:cubicBezTo>
                <a:cubicBezTo>
                  <a:pt x="560" y="45"/>
                  <a:pt x="560" y="45"/>
                  <a:pt x="560" y="45"/>
                </a:cubicBezTo>
                <a:cubicBezTo>
                  <a:pt x="574" y="45"/>
                  <a:pt x="589" y="59"/>
                  <a:pt x="589" y="74"/>
                </a:cubicBezTo>
                <a:lnTo>
                  <a:pt x="589" y="545"/>
                </a:lnTo>
                <a:close/>
                <a:moveTo>
                  <a:pt x="501" y="74"/>
                </a:moveTo>
                <a:lnTo>
                  <a:pt x="501" y="74"/>
                </a:lnTo>
                <a:cubicBezTo>
                  <a:pt x="148" y="74"/>
                  <a:pt x="148" y="74"/>
                  <a:pt x="148" y="74"/>
                </a:cubicBezTo>
                <a:cubicBezTo>
                  <a:pt x="133" y="74"/>
                  <a:pt x="118" y="89"/>
                  <a:pt x="118" y="104"/>
                </a:cubicBezTo>
                <a:cubicBezTo>
                  <a:pt x="118" y="104"/>
                  <a:pt x="133" y="118"/>
                  <a:pt x="148" y="118"/>
                </a:cubicBezTo>
                <a:cubicBezTo>
                  <a:pt x="501" y="118"/>
                  <a:pt x="501" y="118"/>
                  <a:pt x="501" y="118"/>
                </a:cubicBezTo>
                <a:lnTo>
                  <a:pt x="516" y="104"/>
                </a:lnTo>
                <a:cubicBezTo>
                  <a:pt x="516" y="89"/>
                  <a:pt x="501" y="74"/>
                  <a:pt x="501" y="7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6" name="Freeform 90">
            <a:extLst>
              <a:ext uri="{FF2B5EF4-FFF2-40B4-BE49-F238E27FC236}">
                <a16:creationId xmlns:a16="http://schemas.microsoft.com/office/drawing/2014/main" id="{A1D4B68E-0BCC-E74F-BFE0-2F444439239A}"/>
              </a:ext>
            </a:extLst>
          </p:cNvPr>
          <p:cNvSpPr>
            <a:spLocks noChangeArrowheads="1"/>
          </p:cNvSpPr>
          <p:nvPr userDrawn="1"/>
        </p:nvSpPr>
        <p:spPr bwMode="auto">
          <a:xfrm>
            <a:off x="674665" y="3979665"/>
            <a:ext cx="274510" cy="275034"/>
          </a:xfrm>
          <a:custGeom>
            <a:avLst/>
            <a:gdLst>
              <a:gd name="T0" fmla="*/ 294 w 634"/>
              <a:gd name="T1" fmla="*/ 472 h 635"/>
              <a:gd name="T2" fmla="*/ 294 w 634"/>
              <a:gd name="T3" fmla="*/ 472 h 635"/>
              <a:gd name="T4" fmla="*/ 309 w 634"/>
              <a:gd name="T5" fmla="*/ 472 h 635"/>
              <a:gd name="T6" fmla="*/ 324 w 634"/>
              <a:gd name="T7" fmla="*/ 472 h 635"/>
              <a:gd name="T8" fmla="*/ 426 w 634"/>
              <a:gd name="T9" fmla="*/ 354 h 635"/>
              <a:gd name="T10" fmla="*/ 426 w 634"/>
              <a:gd name="T11" fmla="*/ 325 h 635"/>
              <a:gd name="T12" fmla="*/ 397 w 634"/>
              <a:gd name="T13" fmla="*/ 325 h 635"/>
              <a:gd name="T14" fmla="*/ 338 w 634"/>
              <a:gd name="T15" fmla="*/ 398 h 635"/>
              <a:gd name="T16" fmla="*/ 338 w 634"/>
              <a:gd name="T17" fmla="*/ 104 h 635"/>
              <a:gd name="T18" fmla="*/ 309 w 634"/>
              <a:gd name="T19" fmla="*/ 74 h 635"/>
              <a:gd name="T20" fmla="*/ 294 w 634"/>
              <a:gd name="T21" fmla="*/ 104 h 635"/>
              <a:gd name="T22" fmla="*/ 294 w 634"/>
              <a:gd name="T23" fmla="*/ 398 h 635"/>
              <a:gd name="T24" fmla="*/ 235 w 634"/>
              <a:gd name="T25" fmla="*/ 325 h 635"/>
              <a:gd name="T26" fmla="*/ 206 w 634"/>
              <a:gd name="T27" fmla="*/ 325 h 635"/>
              <a:gd name="T28" fmla="*/ 206 w 634"/>
              <a:gd name="T29" fmla="*/ 354 h 635"/>
              <a:gd name="T30" fmla="*/ 294 w 634"/>
              <a:gd name="T31" fmla="*/ 472 h 635"/>
              <a:gd name="T32" fmla="*/ 485 w 634"/>
              <a:gd name="T33" fmla="*/ 516 h 635"/>
              <a:gd name="T34" fmla="*/ 485 w 634"/>
              <a:gd name="T35" fmla="*/ 516 h 635"/>
              <a:gd name="T36" fmla="*/ 132 w 634"/>
              <a:gd name="T37" fmla="*/ 516 h 635"/>
              <a:gd name="T38" fmla="*/ 117 w 634"/>
              <a:gd name="T39" fmla="*/ 530 h 635"/>
              <a:gd name="T40" fmla="*/ 132 w 634"/>
              <a:gd name="T41" fmla="*/ 545 h 635"/>
              <a:gd name="T42" fmla="*/ 485 w 634"/>
              <a:gd name="T43" fmla="*/ 545 h 635"/>
              <a:gd name="T44" fmla="*/ 515 w 634"/>
              <a:gd name="T45" fmla="*/ 530 h 635"/>
              <a:gd name="T46" fmla="*/ 485 w 634"/>
              <a:gd name="T47" fmla="*/ 516 h 635"/>
              <a:gd name="T48" fmla="*/ 544 w 634"/>
              <a:gd name="T49" fmla="*/ 0 h 635"/>
              <a:gd name="T50" fmla="*/ 544 w 634"/>
              <a:gd name="T51" fmla="*/ 0 h 635"/>
              <a:gd name="T52" fmla="*/ 73 w 634"/>
              <a:gd name="T53" fmla="*/ 0 h 635"/>
              <a:gd name="T54" fmla="*/ 0 w 634"/>
              <a:gd name="T55" fmla="*/ 74 h 635"/>
              <a:gd name="T56" fmla="*/ 0 w 634"/>
              <a:gd name="T57" fmla="*/ 545 h 635"/>
              <a:gd name="T58" fmla="*/ 73 w 634"/>
              <a:gd name="T59" fmla="*/ 634 h 635"/>
              <a:gd name="T60" fmla="*/ 544 w 634"/>
              <a:gd name="T61" fmla="*/ 634 h 635"/>
              <a:gd name="T62" fmla="*/ 633 w 634"/>
              <a:gd name="T63" fmla="*/ 545 h 635"/>
              <a:gd name="T64" fmla="*/ 633 w 634"/>
              <a:gd name="T65" fmla="*/ 74 h 635"/>
              <a:gd name="T66" fmla="*/ 544 w 634"/>
              <a:gd name="T67" fmla="*/ 0 h 635"/>
              <a:gd name="T68" fmla="*/ 588 w 634"/>
              <a:gd name="T69" fmla="*/ 545 h 635"/>
              <a:gd name="T70" fmla="*/ 588 w 634"/>
              <a:gd name="T71" fmla="*/ 545 h 635"/>
              <a:gd name="T72" fmla="*/ 544 w 634"/>
              <a:gd name="T73" fmla="*/ 589 h 635"/>
              <a:gd name="T74" fmla="*/ 73 w 634"/>
              <a:gd name="T75" fmla="*/ 589 h 635"/>
              <a:gd name="T76" fmla="*/ 44 w 634"/>
              <a:gd name="T77" fmla="*/ 545 h 635"/>
              <a:gd name="T78" fmla="*/ 44 w 634"/>
              <a:gd name="T79" fmla="*/ 74 h 635"/>
              <a:gd name="T80" fmla="*/ 73 w 634"/>
              <a:gd name="T81" fmla="*/ 45 h 635"/>
              <a:gd name="T82" fmla="*/ 544 w 634"/>
              <a:gd name="T83" fmla="*/ 45 h 635"/>
              <a:gd name="T84" fmla="*/ 588 w 634"/>
              <a:gd name="T85" fmla="*/ 74 h 635"/>
              <a:gd name="T86" fmla="*/ 588 w 634"/>
              <a:gd name="T87" fmla="*/ 54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4" h="635">
                <a:moveTo>
                  <a:pt x="294" y="472"/>
                </a:moveTo>
                <a:lnTo>
                  <a:pt x="294" y="472"/>
                </a:lnTo>
                <a:cubicBezTo>
                  <a:pt x="309" y="472"/>
                  <a:pt x="309" y="472"/>
                  <a:pt x="309" y="472"/>
                </a:cubicBezTo>
                <a:cubicBezTo>
                  <a:pt x="324" y="472"/>
                  <a:pt x="324" y="472"/>
                  <a:pt x="324" y="472"/>
                </a:cubicBezTo>
                <a:cubicBezTo>
                  <a:pt x="426" y="354"/>
                  <a:pt x="426" y="354"/>
                  <a:pt x="426" y="354"/>
                </a:cubicBezTo>
                <a:cubicBezTo>
                  <a:pt x="426" y="339"/>
                  <a:pt x="426" y="325"/>
                  <a:pt x="426" y="325"/>
                </a:cubicBezTo>
                <a:cubicBezTo>
                  <a:pt x="412" y="310"/>
                  <a:pt x="412" y="310"/>
                  <a:pt x="397" y="325"/>
                </a:cubicBezTo>
                <a:cubicBezTo>
                  <a:pt x="338" y="398"/>
                  <a:pt x="338" y="398"/>
                  <a:pt x="338" y="398"/>
                </a:cubicBezTo>
                <a:cubicBezTo>
                  <a:pt x="338" y="104"/>
                  <a:pt x="338" y="104"/>
                  <a:pt x="338" y="104"/>
                </a:cubicBezTo>
                <a:cubicBezTo>
                  <a:pt x="338" y="89"/>
                  <a:pt x="324" y="74"/>
                  <a:pt x="309" y="74"/>
                </a:cubicBezTo>
                <a:cubicBezTo>
                  <a:pt x="309" y="74"/>
                  <a:pt x="294" y="89"/>
                  <a:pt x="294" y="104"/>
                </a:cubicBezTo>
                <a:cubicBezTo>
                  <a:pt x="294" y="398"/>
                  <a:pt x="294" y="398"/>
                  <a:pt x="294" y="398"/>
                </a:cubicBezTo>
                <a:cubicBezTo>
                  <a:pt x="235" y="325"/>
                  <a:pt x="235" y="325"/>
                  <a:pt x="235" y="325"/>
                </a:cubicBezTo>
                <a:cubicBezTo>
                  <a:pt x="220" y="310"/>
                  <a:pt x="206" y="310"/>
                  <a:pt x="206" y="325"/>
                </a:cubicBezTo>
                <a:cubicBezTo>
                  <a:pt x="191" y="325"/>
                  <a:pt x="191" y="339"/>
                  <a:pt x="206" y="354"/>
                </a:cubicBezTo>
                <a:lnTo>
                  <a:pt x="294" y="472"/>
                </a:lnTo>
                <a:close/>
                <a:moveTo>
                  <a:pt x="485" y="516"/>
                </a:moveTo>
                <a:lnTo>
                  <a:pt x="485" y="516"/>
                </a:lnTo>
                <a:cubicBezTo>
                  <a:pt x="132" y="516"/>
                  <a:pt x="132" y="516"/>
                  <a:pt x="132" y="516"/>
                </a:cubicBezTo>
                <a:cubicBezTo>
                  <a:pt x="132" y="516"/>
                  <a:pt x="117" y="516"/>
                  <a:pt x="117" y="530"/>
                </a:cubicBezTo>
                <a:cubicBezTo>
                  <a:pt x="117" y="545"/>
                  <a:pt x="132" y="545"/>
                  <a:pt x="132" y="545"/>
                </a:cubicBezTo>
                <a:cubicBezTo>
                  <a:pt x="485" y="545"/>
                  <a:pt x="485" y="545"/>
                  <a:pt x="485" y="545"/>
                </a:cubicBezTo>
                <a:cubicBezTo>
                  <a:pt x="500" y="545"/>
                  <a:pt x="515" y="545"/>
                  <a:pt x="515" y="530"/>
                </a:cubicBezTo>
                <a:cubicBezTo>
                  <a:pt x="515" y="516"/>
                  <a:pt x="500" y="516"/>
                  <a:pt x="485" y="516"/>
                </a:cubicBezTo>
                <a:close/>
                <a:moveTo>
                  <a:pt x="544" y="0"/>
                </a:moveTo>
                <a:lnTo>
                  <a:pt x="544" y="0"/>
                </a:lnTo>
                <a:cubicBezTo>
                  <a:pt x="73" y="0"/>
                  <a:pt x="73" y="0"/>
                  <a:pt x="73" y="0"/>
                </a:cubicBezTo>
                <a:cubicBezTo>
                  <a:pt x="29" y="0"/>
                  <a:pt x="0" y="30"/>
                  <a:pt x="0" y="74"/>
                </a:cubicBezTo>
                <a:cubicBezTo>
                  <a:pt x="0" y="545"/>
                  <a:pt x="0" y="545"/>
                  <a:pt x="0" y="545"/>
                </a:cubicBezTo>
                <a:cubicBezTo>
                  <a:pt x="0" y="589"/>
                  <a:pt x="29" y="634"/>
                  <a:pt x="73" y="634"/>
                </a:cubicBezTo>
                <a:cubicBezTo>
                  <a:pt x="544" y="634"/>
                  <a:pt x="544" y="634"/>
                  <a:pt x="544" y="634"/>
                </a:cubicBezTo>
                <a:cubicBezTo>
                  <a:pt x="588" y="634"/>
                  <a:pt x="633" y="589"/>
                  <a:pt x="633" y="545"/>
                </a:cubicBezTo>
                <a:cubicBezTo>
                  <a:pt x="633" y="74"/>
                  <a:pt x="633" y="74"/>
                  <a:pt x="633" y="74"/>
                </a:cubicBezTo>
                <a:cubicBezTo>
                  <a:pt x="633" y="30"/>
                  <a:pt x="588" y="0"/>
                  <a:pt x="544" y="0"/>
                </a:cubicBezTo>
                <a:close/>
                <a:moveTo>
                  <a:pt x="588" y="545"/>
                </a:moveTo>
                <a:lnTo>
                  <a:pt x="588" y="545"/>
                </a:lnTo>
                <a:cubicBezTo>
                  <a:pt x="588" y="575"/>
                  <a:pt x="574" y="589"/>
                  <a:pt x="544" y="589"/>
                </a:cubicBezTo>
                <a:cubicBezTo>
                  <a:pt x="73" y="589"/>
                  <a:pt x="73" y="589"/>
                  <a:pt x="73" y="589"/>
                </a:cubicBezTo>
                <a:cubicBezTo>
                  <a:pt x="58" y="589"/>
                  <a:pt x="44" y="575"/>
                  <a:pt x="44" y="545"/>
                </a:cubicBezTo>
                <a:cubicBezTo>
                  <a:pt x="44" y="74"/>
                  <a:pt x="44" y="74"/>
                  <a:pt x="44" y="74"/>
                </a:cubicBezTo>
                <a:cubicBezTo>
                  <a:pt x="44" y="59"/>
                  <a:pt x="58" y="45"/>
                  <a:pt x="73" y="45"/>
                </a:cubicBezTo>
                <a:cubicBezTo>
                  <a:pt x="544" y="45"/>
                  <a:pt x="544" y="45"/>
                  <a:pt x="544" y="45"/>
                </a:cubicBezTo>
                <a:cubicBezTo>
                  <a:pt x="574" y="45"/>
                  <a:pt x="588" y="59"/>
                  <a:pt x="588" y="74"/>
                </a:cubicBezTo>
                <a:lnTo>
                  <a:pt x="588" y="54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7" name="Freeform 91">
            <a:extLst>
              <a:ext uri="{FF2B5EF4-FFF2-40B4-BE49-F238E27FC236}">
                <a16:creationId xmlns:a16="http://schemas.microsoft.com/office/drawing/2014/main" id="{33AC1679-8192-5F4D-A544-E79F6276C824}"/>
              </a:ext>
            </a:extLst>
          </p:cNvPr>
          <p:cNvSpPr>
            <a:spLocks noChangeArrowheads="1"/>
          </p:cNvSpPr>
          <p:nvPr userDrawn="1"/>
        </p:nvSpPr>
        <p:spPr bwMode="auto">
          <a:xfrm>
            <a:off x="235210" y="3979665"/>
            <a:ext cx="266174" cy="275034"/>
          </a:xfrm>
          <a:custGeom>
            <a:avLst/>
            <a:gdLst>
              <a:gd name="T0" fmla="*/ 589 w 619"/>
              <a:gd name="T1" fmla="*/ 118 h 635"/>
              <a:gd name="T2" fmla="*/ 441 w 619"/>
              <a:gd name="T3" fmla="*/ 74 h 635"/>
              <a:gd name="T4" fmla="*/ 309 w 619"/>
              <a:gd name="T5" fmla="*/ 30 h 635"/>
              <a:gd name="T6" fmla="*/ 177 w 619"/>
              <a:gd name="T7" fmla="*/ 74 h 635"/>
              <a:gd name="T8" fmla="*/ 29 w 619"/>
              <a:gd name="T9" fmla="*/ 118 h 635"/>
              <a:gd name="T10" fmla="*/ 0 w 619"/>
              <a:gd name="T11" fmla="*/ 192 h 635"/>
              <a:gd name="T12" fmla="*/ 29 w 619"/>
              <a:gd name="T13" fmla="*/ 545 h 635"/>
              <a:gd name="T14" fmla="*/ 500 w 619"/>
              <a:gd name="T15" fmla="*/ 634 h 635"/>
              <a:gd name="T16" fmla="*/ 589 w 619"/>
              <a:gd name="T17" fmla="*/ 236 h 635"/>
              <a:gd name="T18" fmla="*/ 618 w 619"/>
              <a:gd name="T19" fmla="*/ 163 h 635"/>
              <a:gd name="T20" fmla="*/ 368 w 619"/>
              <a:gd name="T21" fmla="*/ 45 h 635"/>
              <a:gd name="T22" fmla="*/ 412 w 619"/>
              <a:gd name="T23" fmla="*/ 74 h 635"/>
              <a:gd name="T24" fmla="*/ 324 w 619"/>
              <a:gd name="T25" fmla="*/ 74 h 635"/>
              <a:gd name="T26" fmla="*/ 250 w 619"/>
              <a:gd name="T27" fmla="*/ 45 h 635"/>
              <a:gd name="T28" fmla="*/ 294 w 619"/>
              <a:gd name="T29" fmla="*/ 74 h 635"/>
              <a:gd name="T30" fmla="*/ 206 w 619"/>
              <a:gd name="T31" fmla="*/ 74 h 635"/>
              <a:gd name="T32" fmla="*/ 294 w 619"/>
              <a:gd name="T33" fmla="*/ 589 h 635"/>
              <a:gd name="T34" fmla="*/ 118 w 619"/>
              <a:gd name="T35" fmla="*/ 589 h 635"/>
              <a:gd name="T36" fmla="*/ 73 w 619"/>
              <a:gd name="T37" fmla="*/ 427 h 635"/>
              <a:gd name="T38" fmla="*/ 294 w 619"/>
              <a:gd name="T39" fmla="*/ 589 h 635"/>
              <a:gd name="T40" fmla="*/ 294 w 619"/>
              <a:gd name="T41" fmla="*/ 398 h 635"/>
              <a:gd name="T42" fmla="*/ 73 w 619"/>
              <a:gd name="T43" fmla="*/ 236 h 635"/>
              <a:gd name="T44" fmla="*/ 294 w 619"/>
              <a:gd name="T45" fmla="*/ 398 h 635"/>
              <a:gd name="T46" fmla="*/ 544 w 619"/>
              <a:gd name="T47" fmla="*/ 545 h 635"/>
              <a:gd name="T48" fmla="*/ 324 w 619"/>
              <a:gd name="T49" fmla="*/ 589 h 635"/>
              <a:gd name="T50" fmla="*/ 544 w 619"/>
              <a:gd name="T51" fmla="*/ 427 h 635"/>
              <a:gd name="T52" fmla="*/ 544 w 619"/>
              <a:gd name="T53" fmla="*/ 398 h 635"/>
              <a:gd name="T54" fmla="*/ 324 w 619"/>
              <a:gd name="T55" fmla="*/ 398 h 635"/>
              <a:gd name="T56" fmla="*/ 544 w 619"/>
              <a:gd name="T57" fmla="*/ 236 h 635"/>
              <a:gd name="T58" fmla="*/ 559 w 619"/>
              <a:gd name="T59" fmla="*/ 192 h 635"/>
              <a:gd name="T60" fmla="*/ 59 w 619"/>
              <a:gd name="T61" fmla="*/ 192 h 635"/>
              <a:gd name="T62" fmla="*/ 59 w 619"/>
              <a:gd name="T63" fmla="*/ 163 h 635"/>
              <a:gd name="T64" fmla="*/ 589 w 619"/>
              <a:gd name="T65" fmla="*/ 1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9" h="635">
                <a:moveTo>
                  <a:pt x="589" y="118"/>
                </a:moveTo>
                <a:lnTo>
                  <a:pt x="589" y="118"/>
                </a:lnTo>
                <a:cubicBezTo>
                  <a:pt x="441" y="118"/>
                  <a:pt x="441" y="118"/>
                  <a:pt x="441" y="118"/>
                </a:cubicBezTo>
                <a:cubicBezTo>
                  <a:pt x="441" y="104"/>
                  <a:pt x="441" y="89"/>
                  <a:pt x="441" y="74"/>
                </a:cubicBezTo>
                <a:cubicBezTo>
                  <a:pt x="441" y="30"/>
                  <a:pt x="412" y="0"/>
                  <a:pt x="368" y="0"/>
                </a:cubicBezTo>
                <a:cubicBezTo>
                  <a:pt x="339" y="0"/>
                  <a:pt x="324" y="15"/>
                  <a:pt x="309" y="30"/>
                </a:cubicBezTo>
                <a:cubicBezTo>
                  <a:pt x="294" y="15"/>
                  <a:pt x="280" y="0"/>
                  <a:pt x="250" y="0"/>
                </a:cubicBezTo>
                <a:cubicBezTo>
                  <a:pt x="206" y="0"/>
                  <a:pt x="177" y="30"/>
                  <a:pt x="177" y="74"/>
                </a:cubicBezTo>
                <a:cubicBezTo>
                  <a:pt x="177" y="89"/>
                  <a:pt x="177" y="104"/>
                  <a:pt x="177" y="118"/>
                </a:cubicBezTo>
                <a:cubicBezTo>
                  <a:pt x="29" y="118"/>
                  <a:pt x="29" y="118"/>
                  <a:pt x="29" y="118"/>
                </a:cubicBezTo>
                <a:cubicBezTo>
                  <a:pt x="15" y="118"/>
                  <a:pt x="0" y="133"/>
                  <a:pt x="0" y="163"/>
                </a:cubicBezTo>
                <a:cubicBezTo>
                  <a:pt x="0" y="192"/>
                  <a:pt x="0" y="192"/>
                  <a:pt x="0" y="192"/>
                </a:cubicBezTo>
                <a:cubicBezTo>
                  <a:pt x="0" y="221"/>
                  <a:pt x="15" y="236"/>
                  <a:pt x="29" y="236"/>
                </a:cubicBezTo>
                <a:cubicBezTo>
                  <a:pt x="29" y="545"/>
                  <a:pt x="29" y="545"/>
                  <a:pt x="29" y="545"/>
                </a:cubicBezTo>
                <a:cubicBezTo>
                  <a:pt x="29" y="589"/>
                  <a:pt x="73" y="634"/>
                  <a:pt x="118" y="634"/>
                </a:cubicBezTo>
                <a:cubicBezTo>
                  <a:pt x="500" y="634"/>
                  <a:pt x="500" y="634"/>
                  <a:pt x="500" y="634"/>
                </a:cubicBezTo>
                <a:cubicBezTo>
                  <a:pt x="544" y="634"/>
                  <a:pt x="589" y="589"/>
                  <a:pt x="589" y="545"/>
                </a:cubicBezTo>
                <a:cubicBezTo>
                  <a:pt x="589" y="236"/>
                  <a:pt x="589" y="236"/>
                  <a:pt x="589" y="236"/>
                </a:cubicBezTo>
                <a:cubicBezTo>
                  <a:pt x="603" y="236"/>
                  <a:pt x="618" y="221"/>
                  <a:pt x="618" y="192"/>
                </a:cubicBezTo>
                <a:cubicBezTo>
                  <a:pt x="618" y="163"/>
                  <a:pt x="618" y="163"/>
                  <a:pt x="618" y="163"/>
                </a:cubicBezTo>
                <a:cubicBezTo>
                  <a:pt x="618" y="133"/>
                  <a:pt x="603" y="118"/>
                  <a:pt x="589" y="118"/>
                </a:cubicBezTo>
                <a:close/>
                <a:moveTo>
                  <a:pt x="368" y="45"/>
                </a:moveTo>
                <a:lnTo>
                  <a:pt x="368" y="45"/>
                </a:lnTo>
                <a:cubicBezTo>
                  <a:pt x="382" y="45"/>
                  <a:pt x="412" y="59"/>
                  <a:pt x="412" y="74"/>
                </a:cubicBezTo>
                <a:cubicBezTo>
                  <a:pt x="412" y="104"/>
                  <a:pt x="382" y="118"/>
                  <a:pt x="368" y="118"/>
                </a:cubicBezTo>
                <a:cubicBezTo>
                  <a:pt x="353" y="118"/>
                  <a:pt x="324" y="104"/>
                  <a:pt x="324" y="74"/>
                </a:cubicBezTo>
                <a:cubicBezTo>
                  <a:pt x="324" y="59"/>
                  <a:pt x="353" y="45"/>
                  <a:pt x="368" y="45"/>
                </a:cubicBezTo>
                <a:close/>
                <a:moveTo>
                  <a:pt x="250" y="45"/>
                </a:moveTo>
                <a:lnTo>
                  <a:pt x="250" y="45"/>
                </a:lnTo>
                <a:cubicBezTo>
                  <a:pt x="265" y="45"/>
                  <a:pt x="294" y="59"/>
                  <a:pt x="294" y="74"/>
                </a:cubicBezTo>
                <a:cubicBezTo>
                  <a:pt x="294" y="104"/>
                  <a:pt x="265" y="118"/>
                  <a:pt x="250" y="118"/>
                </a:cubicBezTo>
                <a:cubicBezTo>
                  <a:pt x="235" y="118"/>
                  <a:pt x="206" y="104"/>
                  <a:pt x="206" y="74"/>
                </a:cubicBezTo>
                <a:cubicBezTo>
                  <a:pt x="206" y="59"/>
                  <a:pt x="235" y="45"/>
                  <a:pt x="250" y="45"/>
                </a:cubicBezTo>
                <a:close/>
                <a:moveTo>
                  <a:pt x="294" y="589"/>
                </a:moveTo>
                <a:lnTo>
                  <a:pt x="294" y="589"/>
                </a:lnTo>
                <a:cubicBezTo>
                  <a:pt x="118" y="589"/>
                  <a:pt x="118" y="589"/>
                  <a:pt x="118" y="589"/>
                </a:cubicBezTo>
                <a:cubicBezTo>
                  <a:pt x="88" y="589"/>
                  <a:pt x="73" y="575"/>
                  <a:pt x="73" y="545"/>
                </a:cubicBezTo>
                <a:cubicBezTo>
                  <a:pt x="73" y="427"/>
                  <a:pt x="73" y="427"/>
                  <a:pt x="73" y="427"/>
                </a:cubicBezTo>
                <a:cubicBezTo>
                  <a:pt x="294" y="427"/>
                  <a:pt x="294" y="427"/>
                  <a:pt x="294" y="427"/>
                </a:cubicBezTo>
                <a:lnTo>
                  <a:pt x="294" y="589"/>
                </a:lnTo>
                <a:close/>
                <a:moveTo>
                  <a:pt x="294" y="398"/>
                </a:moveTo>
                <a:lnTo>
                  <a:pt x="294" y="398"/>
                </a:lnTo>
                <a:cubicBezTo>
                  <a:pt x="73" y="398"/>
                  <a:pt x="73" y="398"/>
                  <a:pt x="73" y="398"/>
                </a:cubicBezTo>
                <a:cubicBezTo>
                  <a:pt x="73" y="236"/>
                  <a:pt x="73" y="236"/>
                  <a:pt x="73" y="236"/>
                </a:cubicBezTo>
                <a:cubicBezTo>
                  <a:pt x="294" y="236"/>
                  <a:pt x="294" y="236"/>
                  <a:pt x="294" y="236"/>
                </a:cubicBezTo>
                <a:lnTo>
                  <a:pt x="294" y="398"/>
                </a:lnTo>
                <a:close/>
                <a:moveTo>
                  <a:pt x="544" y="545"/>
                </a:moveTo>
                <a:lnTo>
                  <a:pt x="544" y="545"/>
                </a:lnTo>
                <a:cubicBezTo>
                  <a:pt x="544" y="575"/>
                  <a:pt x="530" y="589"/>
                  <a:pt x="500" y="589"/>
                </a:cubicBezTo>
                <a:cubicBezTo>
                  <a:pt x="324" y="589"/>
                  <a:pt x="324" y="589"/>
                  <a:pt x="324" y="589"/>
                </a:cubicBezTo>
                <a:cubicBezTo>
                  <a:pt x="324" y="427"/>
                  <a:pt x="324" y="427"/>
                  <a:pt x="324" y="427"/>
                </a:cubicBezTo>
                <a:cubicBezTo>
                  <a:pt x="544" y="427"/>
                  <a:pt x="544" y="427"/>
                  <a:pt x="544" y="427"/>
                </a:cubicBezTo>
                <a:lnTo>
                  <a:pt x="544" y="545"/>
                </a:lnTo>
                <a:close/>
                <a:moveTo>
                  <a:pt x="544" y="398"/>
                </a:moveTo>
                <a:lnTo>
                  <a:pt x="544" y="398"/>
                </a:lnTo>
                <a:cubicBezTo>
                  <a:pt x="324" y="398"/>
                  <a:pt x="324" y="398"/>
                  <a:pt x="324" y="398"/>
                </a:cubicBezTo>
                <a:cubicBezTo>
                  <a:pt x="324" y="236"/>
                  <a:pt x="324" y="236"/>
                  <a:pt x="324" y="236"/>
                </a:cubicBezTo>
                <a:cubicBezTo>
                  <a:pt x="544" y="236"/>
                  <a:pt x="544" y="236"/>
                  <a:pt x="544" y="236"/>
                </a:cubicBezTo>
                <a:lnTo>
                  <a:pt x="544" y="398"/>
                </a:lnTo>
                <a:close/>
                <a:moveTo>
                  <a:pt x="559" y="192"/>
                </a:moveTo>
                <a:lnTo>
                  <a:pt x="559" y="192"/>
                </a:lnTo>
                <a:cubicBezTo>
                  <a:pt x="59" y="192"/>
                  <a:pt x="59" y="192"/>
                  <a:pt x="59" y="192"/>
                </a:cubicBezTo>
                <a:cubicBezTo>
                  <a:pt x="44" y="192"/>
                  <a:pt x="29" y="192"/>
                  <a:pt x="29" y="177"/>
                </a:cubicBezTo>
                <a:cubicBezTo>
                  <a:pt x="29" y="163"/>
                  <a:pt x="44" y="163"/>
                  <a:pt x="59" y="163"/>
                </a:cubicBezTo>
                <a:cubicBezTo>
                  <a:pt x="559" y="163"/>
                  <a:pt x="559" y="163"/>
                  <a:pt x="559" y="163"/>
                </a:cubicBezTo>
                <a:cubicBezTo>
                  <a:pt x="574" y="163"/>
                  <a:pt x="589" y="163"/>
                  <a:pt x="589" y="177"/>
                </a:cubicBezTo>
                <a:cubicBezTo>
                  <a:pt x="589" y="192"/>
                  <a:pt x="574" y="192"/>
                  <a:pt x="559" y="19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8" name="Freeform 92">
            <a:extLst>
              <a:ext uri="{FF2B5EF4-FFF2-40B4-BE49-F238E27FC236}">
                <a16:creationId xmlns:a16="http://schemas.microsoft.com/office/drawing/2014/main" id="{CF868FD8-42D8-9047-ACA4-26FB3267EC93}"/>
              </a:ext>
            </a:extLst>
          </p:cNvPr>
          <p:cNvSpPr>
            <a:spLocks noChangeArrowheads="1"/>
          </p:cNvSpPr>
          <p:nvPr userDrawn="1"/>
        </p:nvSpPr>
        <p:spPr bwMode="auto">
          <a:xfrm>
            <a:off x="4238538" y="3538538"/>
            <a:ext cx="204841" cy="268486"/>
          </a:xfrm>
          <a:custGeom>
            <a:avLst/>
            <a:gdLst>
              <a:gd name="T0" fmla="*/ 397 w 472"/>
              <a:gd name="T1" fmla="*/ 73 h 619"/>
              <a:gd name="T2" fmla="*/ 397 w 472"/>
              <a:gd name="T3" fmla="*/ 73 h 619"/>
              <a:gd name="T4" fmla="*/ 353 w 472"/>
              <a:gd name="T5" fmla="*/ 73 h 619"/>
              <a:gd name="T6" fmla="*/ 235 w 472"/>
              <a:gd name="T7" fmla="*/ 0 h 619"/>
              <a:gd name="T8" fmla="*/ 117 w 472"/>
              <a:gd name="T9" fmla="*/ 73 h 619"/>
              <a:gd name="T10" fmla="*/ 73 w 472"/>
              <a:gd name="T11" fmla="*/ 73 h 619"/>
              <a:gd name="T12" fmla="*/ 0 w 472"/>
              <a:gd name="T13" fmla="*/ 147 h 619"/>
              <a:gd name="T14" fmla="*/ 0 w 472"/>
              <a:gd name="T15" fmla="*/ 544 h 619"/>
              <a:gd name="T16" fmla="*/ 73 w 472"/>
              <a:gd name="T17" fmla="*/ 618 h 619"/>
              <a:gd name="T18" fmla="*/ 397 w 472"/>
              <a:gd name="T19" fmla="*/ 618 h 619"/>
              <a:gd name="T20" fmla="*/ 471 w 472"/>
              <a:gd name="T21" fmla="*/ 544 h 619"/>
              <a:gd name="T22" fmla="*/ 471 w 472"/>
              <a:gd name="T23" fmla="*/ 147 h 619"/>
              <a:gd name="T24" fmla="*/ 397 w 472"/>
              <a:gd name="T25" fmla="*/ 73 h 619"/>
              <a:gd name="T26" fmla="*/ 235 w 472"/>
              <a:gd name="T27" fmla="*/ 29 h 619"/>
              <a:gd name="T28" fmla="*/ 235 w 472"/>
              <a:gd name="T29" fmla="*/ 29 h 619"/>
              <a:gd name="T30" fmla="*/ 309 w 472"/>
              <a:gd name="T31" fmla="*/ 73 h 619"/>
              <a:gd name="T32" fmla="*/ 162 w 472"/>
              <a:gd name="T33" fmla="*/ 73 h 619"/>
              <a:gd name="T34" fmla="*/ 235 w 472"/>
              <a:gd name="T35" fmla="*/ 29 h 619"/>
              <a:gd name="T36" fmla="*/ 426 w 472"/>
              <a:gd name="T37" fmla="*/ 544 h 619"/>
              <a:gd name="T38" fmla="*/ 426 w 472"/>
              <a:gd name="T39" fmla="*/ 544 h 619"/>
              <a:gd name="T40" fmla="*/ 397 w 472"/>
              <a:gd name="T41" fmla="*/ 589 h 619"/>
              <a:gd name="T42" fmla="*/ 73 w 472"/>
              <a:gd name="T43" fmla="*/ 589 h 619"/>
              <a:gd name="T44" fmla="*/ 44 w 472"/>
              <a:gd name="T45" fmla="*/ 544 h 619"/>
              <a:gd name="T46" fmla="*/ 44 w 472"/>
              <a:gd name="T47" fmla="*/ 500 h 619"/>
              <a:gd name="T48" fmla="*/ 426 w 472"/>
              <a:gd name="T49" fmla="*/ 500 h 619"/>
              <a:gd name="T50" fmla="*/ 426 w 472"/>
              <a:gd name="T51" fmla="*/ 544 h 619"/>
              <a:gd name="T52" fmla="*/ 426 w 472"/>
              <a:gd name="T53" fmla="*/ 471 h 619"/>
              <a:gd name="T54" fmla="*/ 426 w 472"/>
              <a:gd name="T55" fmla="*/ 471 h 619"/>
              <a:gd name="T56" fmla="*/ 44 w 472"/>
              <a:gd name="T57" fmla="*/ 471 h 619"/>
              <a:gd name="T58" fmla="*/ 44 w 472"/>
              <a:gd name="T59" fmla="*/ 147 h 619"/>
              <a:gd name="T60" fmla="*/ 73 w 472"/>
              <a:gd name="T61" fmla="*/ 118 h 619"/>
              <a:gd name="T62" fmla="*/ 117 w 472"/>
              <a:gd name="T63" fmla="*/ 118 h 619"/>
              <a:gd name="T64" fmla="*/ 117 w 472"/>
              <a:gd name="T65" fmla="*/ 235 h 619"/>
              <a:gd name="T66" fmla="*/ 162 w 472"/>
              <a:gd name="T67" fmla="*/ 235 h 619"/>
              <a:gd name="T68" fmla="*/ 162 w 472"/>
              <a:gd name="T69" fmla="*/ 118 h 619"/>
              <a:gd name="T70" fmla="*/ 309 w 472"/>
              <a:gd name="T71" fmla="*/ 118 h 619"/>
              <a:gd name="T72" fmla="*/ 309 w 472"/>
              <a:gd name="T73" fmla="*/ 235 h 619"/>
              <a:gd name="T74" fmla="*/ 353 w 472"/>
              <a:gd name="T75" fmla="*/ 235 h 619"/>
              <a:gd name="T76" fmla="*/ 353 w 472"/>
              <a:gd name="T77" fmla="*/ 118 h 619"/>
              <a:gd name="T78" fmla="*/ 397 w 472"/>
              <a:gd name="T79" fmla="*/ 118 h 619"/>
              <a:gd name="T80" fmla="*/ 426 w 472"/>
              <a:gd name="T81" fmla="*/ 147 h 619"/>
              <a:gd name="T82" fmla="*/ 426 w 472"/>
              <a:gd name="T83" fmla="*/ 47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619">
                <a:moveTo>
                  <a:pt x="397" y="73"/>
                </a:moveTo>
                <a:lnTo>
                  <a:pt x="397" y="73"/>
                </a:lnTo>
                <a:cubicBezTo>
                  <a:pt x="353" y="73"/>
                  <a:pt x="353" y="73"/>
                  <a:pt x="353" y="73"/>
                </a:cubicBezTo>
                <a:cubicBezTo>
                  <a:pt x="353" y="29"/>
                  <a:pt x="294" y="0"/>
                  <a:pt x="235" y="0"/>
                </a:cubicBezTo>
                <a:cubicBezTo>
                  <a:pt x="176" y="0"/>
                  <a:pt x="117" y="29"/>
                  <a:pt x="117" y="73"/>
                </a:cubicBezTo>
                <a:cubicBezTo>
                  <a:pt x="73" y="73"/>
                  <a:pt x="73" y="73"/>
                  <a:pt x="73" y="73"/>
                </a:cubicBezTo>
                <a:cubicBezTo>
                  <a:pt x="29" y="73"/>
                  <a:pt x="0" y="103"/>
                  <a:pt x="0" y="147"/>
                </a:cubicBezTo>
                <a:cubicBezTo>
                  <a:pt x="0" y="544"/>
                  <a:pt x="0" y="544"/>
                  <a:pt x="0" y="544"/>
                </a:cubicBezTo>
                <a:cubicBezTo>
                  <a:pt x="0" y="589"/>
                  <a:pt x="29" y="618"/>
                  <a:pt x="73" y="618"/>
                </a:cubicBezTo>
                <a:cubicBezTo>
                  <a:pt x="397" y="618"/>
                  <a:pt x="397" y="618"/>
                  <a:pt x="397" y="618"/>
                </a:cubicBezTo>
                <a:cubicBezTo>
                  <a:pt x="441" y="618"/>
                  <a:pt x="471" y="589"/>
                  <a:pt x="471" y="544"/>
                </a:cubicBezTo>
                <a:cubicBezTo>
                  <a:pt x="471" y="147"/>
                  <a:pt x="471" y="147"/>
                  <a:pt x="471" y="147"/>
                </a:cubicBezTo>
                <a:cubicBezTo>
                  <a:pt x="471" y="103"/>
                  <a:pt x="441" y="73"/>
                  <a:pt x="397" y="73"/>
                </a:cubicBezTo>
                <a:close/>
                <a:moveTo>
                  <a:pt x="235" y="29"/>
                </a:moveTo>
                <a:lnTo>
                  <a:pt x="235" y="29"/>
                </a:lnTo>
                <a:cubicBezTo>
                  <a:pt x="279" y="29"/>
                  <a:pt x="309" y="44"/>
                  <a:pt x="309" y="73"/>
                </a:cubicBezTo>
                <a:cubicBezTo>
                  <a:pt x="162" y="73"/>
                  <a:pt x="162" y="73"/>
                  <a:pt x="162" y="73"/>
                </a:cubicBezTo>
                <a:cubicBezTo>
                  <a:pt x="162" y="44"/>
                  <a:pt x="191" y="29"/>
                  <a:pt x="235" y="29"/>
                </a:cubicBezTo>
                <a:close/>
                <a:moveTo>
                  <a:pt x="426" y="544"/>
                </a:moveTo>
                <a:lnTo>
                  <a:pt x="426" y="544"/>
                </a:lnTo>
                <a:cubicBezTo>
                  <a:pt x="426" y="559"/>
                  <a:pt x="412" y="589"/>
                  <a:pt x="397" y="589"/>
                </a:cubicBezTo>
                <a:cubicBezTo>
                  <a:pt x="73" y="589"/>
                  <a:pt x="73" y="589"/>
                  <a:pt x="73" y="589"/>
                </a:cubicBezTo>
                <a:cubicBezTo>
                  <a:pt x="58" y="589"/>
                  <a:pt x="44" y="559"/>
                  <a:pt x="44" y="544"/>
                </a:cubicBezTo>
                <a:cubicBezTo>
                  <a:pt x="44" y="500"/>
                  <a:pt x="44" y="500"/>
                  <a:pt x="44" y="500"/>
                </a:cubicBezTo>
                <a:cubicBezTo>
                  <a:pt x="426" y="500"/>
                  <a:pt x="426" y="500"/>
                  <a:pt x="426" y="500"/>
                </a:cubicBezTo>
                <a:lnTo>
                  <a:pt x="426" y="544"/>
                </a:lnTo>
                <a:close/>
                <a:moveTo>
                  <a:pt x="426" y="471"/>
                </a:moveTo>
                <a:lnTo>
                  <a:pt x="426" y="471"/>
                </a:lnTo>
                <a:cubicBezTo>
                  <a:pt x="44" y="471"/>
                  <a:pt x="44" y="471"/>
                  <a:pt x="44" y="471"/>
                </a:cubicBezTo>
                <a:cubicBezTo>
                  <a:pt x="44" y="147"/>
                  <a:pt x="44" y="147"/>
                  <a:pt x="44" y="147"/>
                </a:cubicBezTo>
                <a:cubicBezTo>
                  <a:pt x="44" y="132"/>
                  <a:pt x="58" y="118"/>
                  <a:pt x="73" y="118"/>
                </a:cubicBezTo>
                <a:cubicBezTo>
                  <a:pt x="117" y="118"/>
                  <a:pt x="117" y="118"/>
                  <a:pt x="117" y="118"/>
                </a:cubicBezTo>
                <a:cubicBezTo>
                  <a:pt x="117" y="235"/>
                  <a:pt x="117" y="235"/>
                  <a:pt x="117" y="235"/>
                </a:cubicBezTo>
                <a:cubicBezTo>
                  <a:pt x="162" y="235"/>
                  <a:pt x="162" y="235"/>
                  <a:pt x="162" y="235"/>
                </a:cubicBezTo>
                <a:cubicBezTo>
                  <a:pt x="162" y="118"/>
                  <a:pt x="162" y="118"/>
                  <a:pt x="162" y="118"/>
                </a:cubicBezTo>
                <a:cubicBezTo>
                  <a:pt x="309" y="118"/>
                  <a:pt x="309" y="118"/>
                  <a:pt x="309" y="118"/>
                </a:cubicBezTo>
                <a:cubicBezTo>
                  <a:pt x="309" y="235"/>
                  <a:pt x="309" y="235"/>
                  <a:pt x="309" y="235"/>
                </a:cubicBezTo>
                <a:cubicBezTo>
                  <a:pt x="353" y="235"/>
                  <a:pt x="353" y="235"/>
                  <a:pt x="353" y="235"/>
                </a:cubicBezTo>
                <a:cubicBezTo>
                  <a:pt x="353" y="118"/>
                  <a:pt x="353" y="118"/>
                  <a:pt x="353" y="118"/>
                </a:cubicBezTo>
                <a:cubicBezTo>
                  <a:pt x="397" y="118"/>
                  <a:pt x="397" y="118"/>
                  <a:pt x="397" y="118"/>
                </a:cubicBezTo>
                <a:cubicBezTo>
                  <a:pt x="412" y="118"/>
                  <a:pt x="426" y="132"/>
                  <a:pt x="426" y="147"/>
                </a:cubicBezTo>
                <a:lnTo>
                  <a:pt x="426" y="47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9" name="Freeform 93">
            <a:extLst>
              <a:ext uri="{FF2B5EF4-FFF2-40B4-BE49-F238E27FC236}">
                <a16:creationId xmlns:a16="http://schemas.microsoft.com/office/drawing/2014/main" id="{F80A91B6-6F71-BD47-88AD-9750FAC07D4C}"/>
              </a:ext>
            </a:extLst>
          </p:cNvPr>
          <p:cNvSpPr>
            <a:spLocks noChangeArrowheads="1"/>
          </p:cNvSpPr>
          <p:nvPr userDrawn="1"/>
        </p:nvSpPr>
        <p:spPr bwMode="auto">
          <a:xfrm>
            <a:off x="3762164" y="3538538"/>
            <a:ext cx="275106" cy="268486"/>
          </a:xfrm>
          <a:custGeom>
            <a:avLst/>
            <a:gdLst>
              <a:gd name="T0" fmla="*/ 118 w 634"/>
              <a:gd name="T1" fmla="*/ 544 h 619"/>
              <a:gd name="T2" fmla="*/ 118 w 634"/>
              <a:gd name="T3" fmla="*/ 544 h 619"/>
              <a:gd name="T4" fmla="*/ 207 w 634"/>
              <a:gd name="T5" fmla="*/ 618 h 619"/>
              <a:gd name="T6" fmla="*/ 280 w 634"/>
              <a:gd name="T7" fmla="*/ 544 h 619"/>
              <a:gd name="T8" fmla="*/ 207 w 634"/>
              <a:gd name="T9" fmla="*/ 471 h 619"/>
              <a:gd name="T10" fmla="*/ 118 w 634"/>
              <a:gd name="T11" fmla="*/ 544 h 619"/>
              <a:gd name="T12" fmla="*/ 207 w 634"/>
              <a:gd name="T13" fmla="*/ 500 h 619"/>
              <a:gd name="T14" fmla="*/ 207 w 634"/>
              <a:gd name="T15" fmla="*/ 500 h 619"/>
              <a:gd name="T16" fmla="*/ 236 w 634"/>
              <a:gd name="T17" fmla="*/ 544 h 619"/>
              <a:gd name="T18" fmla="*/ 207 w 634"/>
              <a:gd name="T19" fmla="*/ 589 h 619"/>
              <a:gd name="T20" fmla="*/ 162 w 634"/>
              <a:gd name="T21" fmla="*/ 544 h 619"/>
              <a:gd name="T22" fmla="*/ 207 w 634"/>
              <a:gd name="T23" fmla="*/ 500 h 619"/>
              <a:gd name="T24" fmla="*/ 162 w 634"/>
              <a:gd name="T25" fmla="*/ 427 h 619"/>
              <a:gd name="T26" fmla="*/ 162 w 634"/>
              <a:gd name="T27" fmla="*/ 427 h 619"/>
              <a:gd name="T28" fmla="*/ 118 w 634"/>
              <a:gd name="T29" fmla="*/ 382 h 619"/>
              <a:gd name="T30" fmla="*/ 575 w 634"/>
              <a:gd name="T31" fmla="*/ 353 h 619"/>
              <a:gd name="T32" fmla="*/ 633 w 634"/>
              <a:gd name="T33" fmla="*/ 88 h 619"/>
              <a:gd name="T34" fmla="*/ 619 w 634"/>
              <a:gd name="T35" fmla="*/ 73 h 619"/>
              <a:gd name="T36" fmla="*/ 118 w 634"/>
              <a:gd name="T37" fmla="*/ 73 h 619"/>
              <a:gd name="T38" fmla="*/ 118 w 634"/>
              <a:gd name="T39" fmla="*/ 29 h 619"/>
              <a:gd name="T40" fmla="*/ 148 w 634"/>
              <a:gd name="T41" fmla="*/ 29 h 619"/>
              <a:gd name="T42" fmla="*/ 162 w 634"/>
              <a:gd name="T43" fmla="*/ 14 h 619"/>
              <a:gd name="T44" fmla="*/ 148 w 634"/>
              <a:gd name="T45" fmla="*/ 0 h 619"/>
              <a:gd name="T46" fmla="*/ 30 w 634"/>
              <a:gd name="T47" fmla="*/ 0 h 619"/>
              <a:gd name="T48" fmla="*/ 0 w 634"/>
              <a:gd name="T49" fmla="*/ 14 h 619"/>
              <a:gd name="T50" fmla="*/ 30 w 634"/>
              <a:gd name="T51" fmla="*/ 29 h 619"/>
              <a:gd name="T52" fmla="*/ 89 w 634"/>
              <a:gd name="T53" fmla="*/ 29 h 619"/>
              <a:gd name="T54" fmla="*/ 89 w 634"/>
              <a:gd name="T55" fmla="*/ 382 h 619"/>
              <a:gd name="T56" fmla="*/ 162 w 634"/>
              <a:gd name="T57" fmla="*/ 471 h 619"/>
              <a:gd name="T58" fmla="*/ 207 w 634"/>
              <a:gd name="T59" fmla="*/ 471 h 619"/>
              <a:gd name="T60" fmla="*/ 442 w 634"/>
              <a:gd name="T61" fmla="*/ 471 h 619"/>
              <a:gd name="T62" fmla="*/ 619 w 634"/>
              <a:gd name="T63" fmla="*/ 471 h 619"/>
              <a:gd name="T64" fmla="*/ 619 w 634"/>
              <a:gd name="T65" fmla="*/ 427 h 619"/>
              <a:gd name="T66" fmla="*/ 162 w 634"/>
              <a:gd name="T67" fmla="*/ 427 h 619"/>
              <a:gd name="T68" fmla="*/ 118 w 634"/>
              <a:gd name="T69" fmla="*/ 118 h 619"/>
              <a:gd name="T70" fmla="*/ 118 w 634"/>
              <a:gd name="T71" fmla="*/ 118 h 619"/>
              <a:gd name="T72" fmla="*/ 589 w 634"/>
              <a:gd name="T73" fmla="*/ 118 h 619"/>
              <a:gd name="T74" fmla="*/ 545 w 634"/>
              <a:gd name="T75" fmla="*/ 309 h 619"/>
              <a:gd name="T76" fmla="*/ 118 w 634"/>
              <a:gd name="T77" fmla="*/ 353 h 619"/>
              <a:gd name="T78" fmla="*/ 118 w 634"/>
              <a:gd name="T79" fmla="*/ 118 h 619"/>
              <a:gd name="T80" fmla="*/ 354 w 634"/>
              <a:gd name="T81" fmla="*/ 544 h 619"/>
              <a:gd name="T82" fmla="*/ 354 w 634"/>
              <a:gd name="T83" fmla="*/ 544 h 619"/>
              <a:gd name="T84" fmla="*/ 442 w 634"/>
              <a:gd name="T85" fmla="*/ 618 h 619"/>
              <a:gd name="T86" fmla="*/ 516 w 634"/>
              <a:gd name="T87" fmla="*/ 544 h 619"/>
              <a:gd name="T88" fmla="*/ 442 w 634"/>
              <a:gd name="T89" fmla="*/ 471 h 619"/>
              <a:gd name="T90" fmla="*/ 354 w 634"/>
              <a:gd name="T91" fmla="*/ 544 h 619"/>
              <a:gd name="T92" fmla="*/ 442 w 634"/>
              <a:gd name="T93" fmla="*/ 500 h 619"/>
              <a:gd name="T94" fmla="*/ 442 w 634"/>
              <a:gd name="T95" fmla="*/ 500 h 619"/>
              <a:gd name="T96" fmla="*/ 471 w 634"/>
              <a:gd name="T97" fmla="*/ 544 h 619"/>
              <a:gd name="T98" fmla="*/ 442 w 634"/>
              <a:gd name="T99" fmla="*/ 589 h 619"/>
              <a:gd name="T100" fmla="*/ 398 w 634"/>
              <a:gd name="T101" fmla="*/ 544 h 619"/>
              <a:gd name="T102" fmla="*/ 442 w 634"/>
              <a:gd name="T103" fmla="*/ 50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4" h="619">
                <a:moveTo>
                  <a:pt x="118" y="544"/>
                </a:moveTo>
                <a:lnTo>
                  <a:pt x="118" y="544"/>
                </a:lnTo>
                <a:cubicBezTo>
                  <a:pt x="118" y="589"/>
                  <a:pt x="162" y="618"/>
                  <a:pt x="207" y="618"/>
                </a:cubicBezTo>
                <a:cubicBezTo>
                  <a:pt x="251" y="618"/>
                  <a:pt x="280" y="589"/>
                  <a:pt x="280" y="544"/>
                </a:cubicBezTo>
                <a:cubicBezTo>
                  <a:pt x="280" y="500"/>
                  <a:pt x="251" y="471"/>
                  <a:pt x="207" y="471"/>
                </a:cubicBezTo>
                <a:cubicBezTo>
                  <a:pt x="162" y="471"/>
                  <a:pt x="118" y="500"/>
                  <a:pt x="118" y="544"/>
                </a:cubicBezTo>
                <a:close/>
                <a:moveTo>
                  <a:pt x="207" y="500"/>
                </a:moveTo>
                <a:lnTo>
                  <a:pt x="207" y="500"/>
                </a:lnTo>
                <a:cubicBezTo>
                  <a:pt x="221" y="500"/>
                  <a:pt x="236" y="530"/>
                  <a:pt x="236" y="544"/>
                </a:cubicBezTo>
                <a:cubicBezTo>
                  <a:pt x="236" y="559"/>
                  <a:pt x="221" y="589"/>
                  <a:pt x="207" y="589"/>
                </a:cubicBezTo>
                <a:cubicBezTo>
                  <a:pt x="177" y="589"/>
                  <a:pt x="162" y="559"/>
                  <a:pt x="162" y="544"/>
                </a:cubicBezTo>
                <a:cubicBezTo>
                  <a:pt x="162" y="530"/>
                  <a:pt x="177" y="500"/>
                  <a:pt x="207" y="500"/>
                </a:cubicBezTo>
                <a:close/>
                <a:moveTo>
                  <a:pt x="162" y="427"/>
                </a:moveTo>
                <a:lnTo>
                  <a:pt x="162" y="427"/>
                </a:lnTo>
                <a:cubicBezTo>
                  <a:pt x="148" y="427"/>
                  <a:pt x="118" y="412"/>
                  <a:pt x="118" y="382"/>
                </a:cubicBezTo>
                <a:cubicBezTo>
                  <a:pt x="575" y="353"/>
                  <a:pt x="575" y="353"/>
                  <a:pt x="575" y="353"/>
                </a:cubicBezTo>
                <a:cubicBezTo>
                  <a:pt x="575" y="353"/>
                  <a:pt x="633" y="103"/>
                  <a:pt x="633" y="88"/>
                </a:cubicBezTo>
                <a:lnTo>
                  <a:pt x="619" y="73"/>
                </a:lnTo>
                <a:cubicBezTo>
                  <a:pt x="118" y="73"/>
                  <a:pt x="118" y="73"/>
                  <a:pt x="118" y="73"/>
                </a:cubicBezTo>
                <a:cubicBezTo>
                  <a:pt x="118" y="29"/>
                  <a:pt x="118" y="29"/>
                  <a:pt x="118" y="29"/>
                </a:cubicBezTo>
                <a:cubicBezTo>
                  <a:pt x="148" y="29"/>
                  <a:pt x="148" y="29"/>
                  <a:pt x="148" y="29"/>
                </a:cubicBezTo>
                <a:cubicBezTo>
                  <a:pt x="148" y="29"/>
                  <a:pt x="162" y="29"/>
                  <a:pt x="162" y="14"/>
                </a:cubicBezTo>
                <a:cubicBezTo>
                  <a:pt x="162" y="0"/>
                  <a:pt x="148" y="0"/>
                  <a:pt x="148" y="0"/>
                </a:cubicBezTo>
                <a:cubicBezTo>
                  <a:pt x="30" y="0"/>
                  <a:pt x="30" y="0"/>
                  <a:pt x="30" y="0"/>
                </a:cubicBezTo>
                <a:cubicBezTo>
                  <a:pt x="15" y="0"/>
                  <a:pt x="0" y="0"/>
                  <a:pt x="0" y="14"/>
                </a:cubicBezTo>
                <a:cubicBezTo>
                  <a:pt x="0" y="29"/>
                  <a:pt x="15" y="29"/>
                  <a:pt x="30" y="29"/>
                </a:cubicBezTo>
                <a:cubicBezTo>
                  <a:pt x="89" y="29"/>
                  <a:pt x="89" y="29"/>
                  <a:pt x="89" y="29"/>
                </a:cubicBezTo>
                <a:cubicBezTo>
                  <a:pt x="89" y="382"/>
                  <a:pt x="89" y="382"/>
                  <a:pt x="89" y="382"/>
                </a:cubicBezTo>
                <a:cubicBezTo>
                  <a:pt x="89" y="427"/>
                  <a:pt x="118" y="471"/>
                  <a:pt x="162" y="471"/>
                </a:cubicBezTo>
                <a:cubicBezTo>
                  <a:pt x="207" y="471"/>
                  <a:pt x="207" y="471"/>
                  <a:pt x="207" y="471"/>
                </a:cubicBezTo>
                <a:cubicBezTo>
                  <a:pt x="442" y="471"/>
                  <a:pt x="442" y="471"/>
                  <a:pt x="442" y="471"/>
                </a:cubicBezTo>
                <a:cubicBezTo>
                  <a:pt x="619" y="471"/>
                  <a:pt x="619" y="471"/>
                  <a:pt x="619" y="471"/>
                </a:cubicBezTo>
                <a:cubicBezTo>
                  <a:pt x="619" y="471"/>
                  <a:pt x="619" y="441"/>
                  <a:pt x="619" y="427"/>
                </a:cubicBezTo>
                <a:lnTo>
                  <a:pt x="162" y="427"/>
                </a:lnTo>
                <a:close/>
                <a:moveTo>
                  <a:pt x="118" y="118"/>
                </a:moveTo>
                <a:lnTo>
                  <a:pt x="118" y="118"/>
                </a:lnTo>
                <a:cubicBezTo>
                  <a:pt x="589" y="118"/>
                  <a:pt x="589" y="118"/>
                  <a:pt x="589" y="118"/>
                </a:cubicBezTo>
                <a:cubicBezTo>
                  <a:pt x="545" y="309"/>
                  <a:pt x="545" y="309"/>
                  <a:pt x="545" y="309"/>
                </a:cubicBezTo>
                <a:cubicBezTo>
                  <a:pt x="118" y="353"/>
                  <a:pt x="118" y="353"/>
                  <a:pt x="118" y="353"/>
                </a:cubicBezTo>
                <a:lnTo>
                  <a:pt x="118" y="118"/>
                </a:lnTo>
                <a:close/>
                <a:moveTo>
                  <a:pt x="354" y="544"/>
                </a:moveTo>
                <a:lnTo>
                  <a:pt x="354" y="544"/>
                </a:lnTo>
                <a:cubicBezTo>
                  <a:pt x="354" y="589"/>
                  <a:pt x="398" y="618"/>
                  <a:pt x="442" y="618"/>
                </a:cubicBezTo>
                <a:cubicBezTo>
                  <a:pt x="486" y="618"/>
                  <a:pt x="516" y="589"/>
                  <a:pt x="516" y="544"/>
                </a:cubicBezTo>
                <a:cubicBezTo>
                  <a:pt x="516" y="500"/>
                  <a:pt x="486" y="471"/>
                  <a:pt x="442" y="471"/>
                </a:cubicBezTo>
                <a:cubicBezTo>
                  <a:pt x="398" y="471"/>
                  <a:pt x="354" y="500"/>
                  <a:pt x="354" y="544"/>
                </a:cubicBezTo>
                <a:close/>
                <a:moveTo>
                  <a:pt x="442" y="500"/>
                </a:moveTo>
                <a:lnTo>
                  <a:pt x="442" y="500"/>
                </a:lnTo>
                <a:cubicBezTo>
                  <a:pt x="457" y="500"/>
                  <a:pt x="471" y="530"/>
                  <a:pt x="471" y="544"/>
                </a:cubicBezTo>
                <a:cubicBezTo>
                  <a:pt x="471" y="559"/>
                  <a:pt x="457" y="589"/>
                  <a:pt x="442" y="589"/>
                </a:cubicBezTo>
                <a:cubicBezTo>
                  <a:pt x="412" y="589"/>
                  <a:pt x="398" y="559"/>
                  <a:pt x="398" y="544"/>
                </a:cubicBezTo>
                <a:cubicBezTo>
                  <a:pt x="398" y="530"/>
                  <a:pt x="412" y="500"/>
                  <a:pt x="442" y="50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0" name="Freeform 94">
            <a:extLst>
              <a:ext uri="{FF2B5EF4-FFF2-40B4-BE49-F238E27FC236}">
                <a16:creationId xmlns:a16="http://schemas.microsoft.com/office/drawing/2014/main" id="{D855A85C-B43B-A54A-9EC8-545AC959212C}"/>
              </a:ext>
            </a:extLst>
          </p:cNvPr>
          <p:cNvSpPr>
            <a:spLocks noChangeArrowheads="1"/>
          </p:cNvSpPr>
          <p:nvPr userDrawn="1"/>
        </p:nvSpPr>
        <p:spPr bwMode="auto">
          <a:xfrm>
            <a:off x="3322709" y="3546277"/>
            <a:ext cx="274511" cy="255984"/>
          </a:xfrm>
          <a:custGeom>
            <a:avLst/>
            <a:gdLst>
              <a:gd name="T0" fmla="*/ 191 w 634"/>
              <a:gd name="T1" fmla="*/ 162 h 590"/>
              <a:gd name="T2" fmla="*/ 191 w 634"/>
              <a:gd name="T3" fmla="*/ 162 h 590"/>
              <a:gd name="T4" fmla="*/ 147 w 634"/>
              <a:gd name="T5" fmla="*/ 0 h 590"/>
              <a:gd name="T6" fmla="*/ 14 w 634"/>
              <a:gd name="T7" fmla="*/ 0 h 590"/>
              <a:gd name="T8" fmla="*/ 0 w 634"/>
              <a:gd name="T9" fmla="*/ 15 h 590"/>
              <a:gd name="T10" fmla="*/ 14 w 634"/>
              <a:gd name="T11" fmla="*/ 45 h 590"/>
              <a:gd name="T12" fmla="*/ 117 w 634"/>
              <a:gd name="T13" fmla="*/ 45 h 590"/>
              <a:gd name="T14" fmla="*/ 162 w 634"/>
              <a:gd name="T15" fmla="*/ 162 h 590"/>
              <a:gd name="T16" fmla="*/ 162 w 634"/>
              <a:gd name="T17" fmla="*/ 162 h 590"/>
              <a:gd name="T18" fmla="*/ 191 w 634"/>
              <a:gd name="T19" fmla="*/ 398 h 590"/>
              <a:gd name="T20" fmla="*/ 279 w 634"/>
              <a:gd name="T21" fmla="*/ 471 h 590"/>
              <a:gd name="T22" fmla="*/ 485 w 634"/>
              <a:gd name="T23" fmla="*/ 471 h 590"/>
              <a:gd name="T24" fmla="*/ 574 w 634"/>
              <a:gd name="T25" fmla="*/ 398 h 590"/>
              <a:gd name="T26" fmla="*/ 633 w 634"/>
              <a:gd name="T27" fmla="*/ 162 h 590"/>
              <a:gd name="T28" fmla="*/ 191 w 634"/>
              <a:gd name="T29" fmla="*/ 162 h 590"/>
              <a:gd name="T30" fmla="*/ 530 w 634"/>
              <a:gd name="T31" fmla="*/ 398 h 590"/>
              <a:gd name="T32" fmla="*/ 530 w 634"/>
              <a:gd name="T33" fmla="*/ 398 h 590"/>
              <a:gd name="T34" fmla="*/ 485 w 634"/>
              <a:gd name="T35" fmla="*/ 427 h 590"/>
              <a:gd name="T36" fmla="*/ 279 w 634"/>
              <a:gd name="T37" fmla="*/ 427 h 590"/>
              <a:gd name="T38" fmla="*/ 235 w 634"/>
              <a:gd name="T39" fmla="*/ 398 h 590"/>
              <a:gd name="T40" fmla="*/ 206 w 634"/>
              <a:gd name="T41" fmla="*/ 192 h 590"/>
              <a:gd name="T42" fmla="*/ 574 w 634"/>
              <a:gd name="T43" fmla="*/ 192 h 590"/>
              <a:gd name="T44" fmla="*/ 530 w 634"/>
              <a:gd name="T45" fmla="*/ 398 h 590"/>
              <a:gd name="T46" fmla="*/ 279 w 634"/>
              <a:gd name="T47" fmla="*/ 516 h 590"/>
              <a:gd name="T48" fmla="*/ 279 w 634"/>
              <a:gd name="T49" fmla="*/ 516 h 590"/>
              <a:gd name="T50" fmla="*/ 235 w 634"/>
              <a:gd name="T51" fmla="*/ 545 h 590"/>
              <a:gd name="T52" fmla="*/ 279 w 634"/>
              <a:gd name="T53" fmla="*/ 589 h 590"/>
              <a:gd name="T54" fmla="*/ 309 w 634"/>
              <a:gd name="T55" fmla="*/ 545 h 590"/>
              <a:gd name="T56" fmla="*/ 279 w 634"/>
              <a:gd name="T57" fmla="*/ 516 h 590"/>
              <a:gd name="T58" fmla="*/ 471 w 634"/>
              <a:gd name="T59" fmla="*/ 516 h 590"/>
              <a:gd name="T60" fmla="*/ 471 w 634"/>
              <a:gd name="T61" fmla="*/ 516 h 590"/>
              <a:gd name="T62" fmla="*/ 426 w 634"/>
              <a:gd name="T63" fmla="*/ 545 h 590"/>
              <a:gd name="T64" fmla="*/ 471 w 634"/>
              <a:gd name="T65" fmla="*/ 589 h 590"/>
              <a:gd name="T66" fmla="*/ 515 w 634"/>
              <a:gd name="T67" fmla="*/ 545 h 590"/>
              <a:gd name="T68" fmla="*/ 471 w 634"/>
              <a:gd name="T69" fmla="*/ 51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590">
                <a:moveTo>
                  <a:pt x="191" y="162"/>
                </a:moveTo>
                <a:lnTo>
                  <a:pt x="191" y="162"/>
                </a:lnTo>
                <a:cubicBezTo>
                  <a:pt x="147" y="0"/>
                  <a:pt x="147" y="0"/>
                  <a:pt x="147" y="0"/>
                </a:cubicBezTo>
                <a:cubicBezTo>
                  <a:pt x="14" y="0"/>
                  <a:pt x="14" y="0"/>
                  <a:pt x="14" y="0"/>
                </a:cubicBezTo>
                <a:lnTo>
                  <a:pt x="0" y="15"/>
                </a:lnTo>
                <a:cubicBezTo>
                  <a:pt x="0" y="30"/>
                  <a:pt x="14" y="45"/>
                  <a:pt x="14" y="45"/>
                </a:cubicBezTo>
                <a:cubicBezTo>
                  <a:pt x="117" y="45"/>
                  <a:pt x="117" y="45"/>
                  <a:pt x="117" y="45"/>
                </a:cubicBezTo>
                <a:cubicBezTo>
                  <a:pt x="162" y="162"/>
                  <a:pt x="162" y="162"/>
                  <a:pt x="162" y="162"/>
                </a:cubicBezTo>
                <a:lnTo>
                  <a:pt x="162" y="162"/>
                </a:lnTo>
                <a:cubicBezTo>
                  <a:pt x="191" y="398"/>
                  <a:pt x="191" y="398"/>
                  <a:pt x="191" y="398"/>
                </a:cubicBezTo>
                <a:cubicBezTo>
                  <a:pt x="191" y="442"/>
                  <a:pt x="235" y="471"/>
                  <a:pt x="279" y="471"/>
                </a:cubicBezTo>
                <a:cubicBezTo>
                  <a:pt x="485" y="471"/>
                  <a:pt x="485" y="471"/>
                  <a:pt x="485" y="471"/>
                </a:cubicBezTo>
                <a:cubicBezTo>
                  <a:pt x="530" y="471"/>
                  <a:pt x="574" y="442"/>
                  <a:pt x="574" y="398"/>
                </a:cubicBezTo>
                <a:cubicBezTo>
                  <a:pt x="633" y="162"/>
                  <a:pt x="633" y="162"/>
                  <a:pt x="633" y="162"/>
                </a:cubicBezTo>
                <a:lnTo>
                  <a:pt x="191" y="162"/>
                </a:lnTo>
                <a:close/>
                <a:moveTo>
                  <a:pt x="530" y="398"/>
                </a:moveTo>
                <a:lnTo>
                  <a:pt x="530" y="398"/>
                </a:lnTo>
                <a:cubicBezTo>
                  <a:pt x="530" y="413"/>
                  <a:pt x="515" y="427"/>
                  <a:pt x="485" y="427"/>
                </a:cubicBezTo>
                <a:cubicBezTo>
                  <a:pt x="279" y="427"/>
                  <a:pt x="279" y="427"/>
                  <a:pt x="279" y="427"/>
                </a:cubicBezTo>
                <a:cubicBezTo>
                  <a:pt x="250" y="427"/>
                  <a:pt x="235" y="413"/>
                  <a:pt x="235" y="398"/>
                </a:cubicBezTo>
                <a:cubicBezTo>
                  <a:pt x="206" y="192"/>
                  <a:pt x="206" y="192"/>
                  <a:pt x="206" y="192"/>
                </a:cubicBezTo>
                <a:cubicBezTo>
                  <a:pt x="574" y="192"/>
                  <a:pt x="574" y="192"/>
                  <a:pt x="574" y="192"/>
                </a:cubicBezTo>
                <a:lnTo>
                  <a:pt x="530" y="398"/>
                </a:lnTo>
                <a:close/>
                <a:moveTo>
                  <a:pt x="279" y="516"/>
                </a:moveTo>
                <a:lnTo>
                  <a:pt x="279" y="516"/>
                </a:lnTo>
                <a:cubicBezTo>
                  <a:pt x="250" y="516"/>
                  <a:pt x="235" y="530"/>
                  <a:pt x="235" y="545"/>
                </a:cubicBezTo>
                <a:cubicBezTo>
                  <a:pt x="235" y="575"/>
                  <a:pt x="250" y="589"/>
                  <a:pt x="279" y="589"/>
                </a:cubicBezTo>
                <a:cubicBezTo>
                  <a:pt x="294" y="589"/>
                  <a:pt x="309" y="575"/>
                  <a:pt x="309" y="545"/>
                </a:cubicBezTo>
                <a:cubicBezTo>
                  <a:pt x="309" y="530"/>
                  <a:pt x="294" y="516"/>
                  <a:pt x="279" y="516"/>
                </a:cubicBezTo>
                <a:close/>
                <a:moveTo>
                  <a:pt x="471" y="516"/>
                </a:moveTo>
                <a:lnTo>
                  <a:pt x="471" y="516"/>
                </a:lnTo>
                <a:cubicBezTo>
                  <a:pt x="456" y="516"/>
                  <a:pt x="426" y="530"/>
                  <a:pt x="426" y="545"/>
                </a:cubicBezTo>
                <a:cubicBezTo>
                  <a:pt x="426" y="575"/>
                  <a:pt x="456" y="589"/>
                  <a:pt x="471" y="589"/>
                </a:cubicBezTo>
                <a:cubicBezTo>
                  <a:pt x="485" y="589"/>
                  <a:pt x="515" y="575"/>
                  <a:pt x="515" y="545"/>
                </a:cubicBezTo>
                <a:cubicBezTo>
                  <a:pt x="515" y="530"/>
                  <a:pt x="485" y="516"/>
                  <a:pt x="471" y="51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1" name="Freeform 95">
            <a:extLst>
              <a:ext uri="{FF2B5EF4-FFF2-40B4-BE49-F238E27FC236}">
                <a16:creationId xmlns:a16="http://schemas.microsoft.com/office/drawing/2014/main" id="{873CAAD4-345C-9242-8270-7FAE91CE822F}"/>
              </a:ext>
            </a:extLst>
          </p:cNvPr>
          <p:cNvSpPr>
            <a:spLocks noChangeArrowheads="1"/>
          </p:cNvSpPr>
          <p:nvPr userDrawn="1"/>
        </p:nvSpPr>
        <p:spPr bwMode="auto">
          <a:xfrm>
            <a:off x="2882659" y="3565327"/>
            <a:ext cx="266769" cy="217884"/>
          </a:xfrm>
          <a:custGeom>
            <a:avLst/>
            <a:gdLst>
              <a:gd name="T0" fmla="*/ 603 w 619"/>
              <a:gd name="T1" fmla="*/ 117 h 501"/>
              <a:gd name="T2" fmla="*/ 515 w 619"/>
              <a:gd name="T3" fmla="*/ 29 h 501"/>
              <a:gd name="T4" fmla="*/ 589 w 619"/>
              <a:gd name="T5" fmla="*/ 14 h 501"/>
              <a:gd name="T6" fmla="*/ 486 w 619"/>
              <a:gd name="T7" fmla="*/ 0 h 501"/>
              <a:gd name="T8" fmla="*/ 191 w 619"/>
              <a:gd name="T9" fmla="*/ 117 h 501"/>
              <a:gd name="T10" fmla="*/ 59 w 619"/>
              <a:gd name="T11" fmla="*/ 0 h 501"/>
              <a:gd name="T12" fmla="*/ 59 w 619"/>
              <a:gd name="T13" fmla="*/ 29 h 501"/>
              <a:gd name="T14" fmla="*/ 147 w 619"/>
              <a:gd name="T15" fmla="*/ 117 h 501"/>
              <a:gd name="T16" fmla="*/ 0 w 619"/>
              <a:gd name="T17" fmla="*/ 132 h 501"/>
              <a:gd name="T18" fmla="*/ 29 w 619"/>
              <a:gd name="T19" fmla="*/ 147 h 501"/>
              <a:gd name="T20" fmla="*/ 132 w 619"/>
              <a:gd name="T21" fmla="*/ 500 h 501"/>
              <a:gd name="T22" fmla="*/ 545 w 619"/>
              <a:gd name="T23" fmla="*/ 426 h 501"/>
              <a:gd name="T24" fmla="*/ 603 w 619"/>
              <a:gd name="T25" fmla="*/ 147 h 501"/>
              <a:gd name="T26" fmla="*/ 603 w 619"/>
              <a:gd name="T27" fmla="*/ 117 h 501"/>
              <a:gd name="T28" fmla="*/ 191 w 619"/>
              <a:gd name="T29" fmla="*/ 471 h 501"/>
              <a:gd name="T30" fmla="*/ 88 w 619"/>
              <a:gd name="T31" fmla="*/ 426 h 501"/>
              <a:gd name="T32" fmla="*/ 191 w 619"/>
              <a:gd name="T33" fmla="*/ 382 h 501"/>
              <a:gd name="T34" fmla="*/ 191 w 619"/>
              <a:gd name="T35" fmla="*/ 353 h 501"/>
              <a:gd name="T36" fmla="*/ 88 w 619"/>
              <a:gd name="T37" fmla="*/ 353 h 501"/>
              <a:gd name="T38" fmla="*/ 191 w 619"/>
              <a:gd name="T39" fmla="*/ 264 h 501"/>
              <a:gd name="T40" fmla="*/ 191 w 619"/>
              <a:gd name="T41" fmla="*/ 235 h 501"/>
              <a:gd name="T42" fmla="*/ 73 w 619"/>
              <a:gd name="T43" fmla="*/ 235 h 501"/>
              <a:gd name="T44" fmla="*/ 191 w 619"/>
              <a:gd name="T45" fmla="*/ 147 h 501"/>
              <a:gd name="T46" fmla="*/ 383 w 619"/>
              <a:gd name="T47" fmla="*/ 471 h 501"/>
              <a:gd name="T48" fmla="*/ 236 w 619"/>
              <a:gd name="T49" fmla="*/ 471 h 501"/>
              <a:gd name="T50" fmla="*/ 383 w 619"/>
              <a:gd name="T51" fmla="*/ 382 h 501"/>
              <a:gd name="T52" fmla="*/ 383 w 619"/>
              <a:gd name="T53" fmla="*/ 353 h 501"/>
              <a:gd name="T54" fmla="*/ 236 w 619"/>
              <a:gd name="T55" fmla="*/ 353 h 501"/>
              <a:gd name="T56" fmla="*/ 383 w 619"/>
              <a:gd name="T57" fmla="*/ 264 h 501"/>
              <a:gd name="T58" fmla="*/ 383 w 619"/>
              <a:gd name="T59" fmla="*/ 235 h 501"/>
              <a:gd name="T60" fmla="*/ 236 w 619"/>
              <a:gd name="T61" fmla="*/ 235 h 501"/>
              <a:gd name="T62" fmla="*/ 383 w 619"/>
              <a:gd name="T63" fmla="*/ 147 h 501"/>
              <a:gd name="T64" fmla="*/ 500 w 619"/>
              <a:gd name="T65" fmla="*/ 426 h 501"/>
              <a:gd name="T66" fmla="*/ 471 w 619"/>
              <a:gd name="T67" fmla="*/ 471 h 501"/>
              <a:gd name="T68" fmla="*/ 427 w 619"/>
              <a:gd name="T69" fmla="*/ 382 h 501"/>
              <a:gd name="T70" fmla="*/ 500 w 619"/>
              <a:gd name="T71" fmla="*/ 426 h 501"/>
              <a:gd name="T72" fmla="*/ 515 w 619"/>
              <a:gd name="T73" fmla="*/ 353 h 501"/>
              <a:gd name="T74" fmla="*/ 427 w 619"/>
              <a:gd name="T75" fmla="*/ 264 h 501"/>
              <a:gd name="T76" fmla="*/ 515 w 619"/>
              <a:gd name="T77" fmla="*/ 353 h 501"/>
              <a:gd name="T78" fmla="*/ 530 w 619"/>
              <a:gd name="T79" fmla="*/ 235 h 501"/>
              <a:gd name="T80" fmla="*/ 427 w 619"/>
              <a:gd name="T81" fmla="*/ 147 h 501"/>
              <a:gd name="T82" fmla="*/ 530 w 619"/>
              <a:gd name="T83" fmla="*/ 23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9" h="501">
                <a:moveTo>
                  <a:pt x="603" y="117"/>
                </a:moveTo>
                <a:lnTo>
                  <a:pt x="603" y="117"/>
                </a:lnTo>
                <a:cubicBezTo>
                  <a:pt x="471" y="117"/>
                  <a:pt x="471" y="117"/>
                  <a:pt x="471" y="117"/>
                </a:cubicBezTo>
                <a:cubicBezTo>
                  <a:pt x="515" y="29"/>
                  <a:pt x="515" y="29"/>
                  <a:pt x="515" y="29"/>
                </a:cubicBezTo>
                <a:cubicBezTo>
                  <a:pt x="559" y="29"/>
                  <a:pt x="559" y="29"/>
                  <a:pt x="559" y="29"/>
                </a:cubicBezTo>
                <a:cubicBezTo>
                  <a:pt x="574" y="29"/>
                  <a:pt x="589" y="29"/>
                  <a:pt x="589" y="14"/>
                </a:cubicBezTo>
                <a:cubicBezTo>
                  <a:pt x="589" y="0"/>
                  <a:pt x="574" y="0"/>
                  <a:pt x="559" y="0"/>
                </a:cubicBezTo>
                <a:cubicBezTo>
                  <a:pt x="486" y="0"/>
                  <a:pt x="486" y="0"/>
                  <a:pt x="486" y="0"/>
                </a:cubicBezTo>
                <a:cubicBezTo>
                  <a:pt x="427" y="117"/>
                  <a:pt x="427" y="117"/>
                  <a:pt x="427" y="117"/>
                </a:cubicBezTo>
                <a:cubicBezTo>
                  <a:pt x="191" y="117"/>
                  <a:pt x="191" y="117"/>
                  <a:pt x="191" y="117"/>
                </a:cubicBezTo>
                <a:cubicBezTo>
                  <a:pt x="132" y="0"/>
                  <a:pt x="132" y="0"/>
                  <a:pt x="132" y="0"/>
                </a:cubicBezTo>
                <a:cubicBezTo>
                  <a:pt x="59" y="0"/>
                  <a:pt x="59" y="0"/>
                  <a:pt x="59" y="0"/>
                </a:cubicBezTo>
                <a:cubicBezTo>
                  <a:pt x="44" y="0"/>
                  <a:pt x="29" y="0"/>
                  <a:pt x="29" y="14"/>
                </a:cubicBezTo>
                <a:cubicBezTo>
                  <a:pt x="29" y="29"/>
                  <a:pt x="44" y="29"/>
                  <a:pt x="59" y="29"/>
                </a:cubicBezTo>
                <a:cubicBezTo>
                  <a:pt x="103" y="29"/>
                  <a:pt x="103" y="29"/>
                  <a:pt x="103" y="29"/>
                </a:cubicBezTo>
                <a:cubicBezTo>
                  <a:pt x="147" y="117"/>
                  <a:pt x="147" y="117"/>
                  <a:pt x="147" y="117"/>
                </a:cubicBezTo>
                <a:cubicBezTo>
                  <a:pt x="15" y="117"/>
                  <a:pt x="15" y="117"/>
                  <a:pt x="15" y="117"/>
                </a:cubicBezTo>
                <a:cubicBezTo>
                  <a:pt x="0" y="117"/>
                  <a:pt x="0" y="117"/>
                  <a:pt x="0" y="132"/>
                </a:cubicBezTo>
                <a:cubicBezTo>
                  <a:pt x="0" y="147"/>
                  <a:pt x="0" y="147"/>
                  <a:pt x="15" y="147"/>
                </a:cubicBezTo>
                <a:cubicBezTo>
                  <a:pt x="29" y="147"/>
                  <a:pt x="29" y="147"/>
                  <a:pt x="29" y="147"/>
                </a:cubicBezTo>
                <a:cubicBezTo>
                  <a:pt x="59" y="426"/>
                  <a:pt x="59" y="426"/>
                  <a:pt x="59" y="426"/>
                </a:cubicBezTo>
                <a:cubicBezTo>
                  <a:pt x="59" y="471"/>
                  <a:pt x="88" y="500"/>
                  <a:pt x="132" y="500"/>
                </a:cubicBezTo>
                <a:cubicBezTo>
                  <a:pt x="471" y="500"/>
                  <a:pt x="471" y="500"/>
                  <a:pt x="471" y="500"/>
                </a:cubicBezTo>
                <a:cubicBezTo>
                  <a:pt x="515" y="500"/>
                  <a:pt x="545" y="471"/>
                  <a:pt x="545" y="426"/>
                </a:cubicBezTo>
                <a:cubicBezTo>
                  <a:pt x="589" y="147"/>
                  <a:pt x="589" y="147"/>
                  <a:pt x="589" y="147"/>
                </a:cubicBezTo>
                <a:cubicBezTo>
                  <a:pt x="603" y="147"/>
                  <a:pt x="603" y="147"/>
                  <a:pt x="603" y="147"/>
                </a:cubicBezTo>
                <a:cubicBezTo>
                  <a:pt x="618" y="147"/>
                  <a:pt x="618" y="147"/>
                  <a:pt x="618" y="132"/>
                </a:cubicBezTo>
                <a:cubicBezTo>
                  <a:pt x="618" y="117"/>
                  <a:pt x="618" y="117"/>
                  <a:pt x="603" y="117"/>
                </a:cubicBezTo>
                <a:close/>
                <a:moveTo>
                  <a:pt x="191" y="471"/>
                </a:moveTo>
                <a:lnTo>
                  <a:pt x="191" y="471"/>
                </a:lnTo>
                <a:cubicBezTo>
                  <a:pt x="132" y="471"/>
                  <a:pt x="132" y="471"/>
                  <a:pt x="132" y="471"/>
                </a:cubicBezTo>
                <a:cubicBezTo>
                  <a:pt x="118" y="471"/>
                  <a:pt x="88" y="441"/>
                  <a:pt x="88" y="426"/>
                </a:cubicBezTo>
                <a:cubicBezTo>
                  <a:pt x="88" y="382"/>
                  <a:pt x="88" y="382"/>
                  <a:pt x="88" y="382"/>
                </a:cubicBezTo>
                <a:cubicBezTo>
                  <a:pt x="191" y="382"/>
                  <a:pt x="191" y="382"/>
                  <a:pt x="191" y="382"/>
                </a:cubicBezTo>
                <a:lnTo>
                  <a:pt x="191" y="471"/>
                </a:lnTo>
                <a:close/>
                <a:moveTo>
                  <a:pt x="191" y="353"/>
                </a:moveTo>
                <a:lnTo>
                  <a:pt x="191" y="353"/>
                </a:lnTo>
                <a:cubicBezTo>
                  <a:pt x="88" y="353"/>
                  <a:pt x="88" y="353"/>
                  <a:pt x="88" y="353"/>
                </a:cubicBezTo>
                <a:cubicBezTo>
                  <a:pt x="88" y="264"/>
                  <a:pt x="88" y="264"/>
                  <a:pt x="88" y="264"/>
                </a:cubicBezTo>
                <a:cubicBezTo>
                  <a:pt x="191" y="264"/>
                  <a:pt x="191" y="264"/>
                  <a:pt x="191" y="264"/>
                </a:cubicBezTo>
                <a:lnTo>
                  <a:pt x="191" y="353"/>
                </a:lnTo>
                <a:close/>
                <a:moveTo>
                  <a:pt x="191" y="235"/>
                </a:moveTo>
                <a:lnTo>
                  <a:pt x="191" y="235"/>
                </a:lnTo>
                <a:cubicBezTo>
                  <a:pt x="73" y="235"/>
                  <a:pt x="73" y="235"/>
                  <a:pt x="73" y="235"/>
                </a:cubicBezTo>
                <a:cubicBezTo>
                  <a:pt x="73" y="147"/>
                  <a:pt x="73" y="147"/>
                  <a:pt x="73" y="147"/>
                </a:cubicBezTo>
                <a:cubicBezTo>
                  <a:pt x="191" y="147"/>
                  <a:pt x="191" y="147"/>
                  <a:pt x="191" y="147"/>
                </a:cubicBezTo>
                <a:lnTo>
                  <a:pt x="191" y="235"/>
                </a:lnTo>
                <a:close/>
                <a:moveTo>
                  <a:pt x="383" y="471"/>
                </a:moveTo>
                <a:lnTo>
                  <a:pt x="383" y="471"/>
                </a:lnTo>
                <a:cubicBezTo>
                  <a:pt x="236" y="471"/>
                  <a:pt x="236" y="471"/>
                  <a:pt x="236" y="471"/>
                </a:cubicBezTo>
                <a:cubicBezTo>
                  <a:pt x="236" y="382"/>
                  <a:pt x="236" y="382"/>
                  <a:pt x="236" y="382"/>
                </a:cubicBezTo>
                <a:cubicBezTo>
                  <a:pt x="383" y="382"/>
                  <a:pt x="383" y="382"/>
                  <a:pt x="383" y="382"/>
                </a:cubicBezTo>
                <a:lnTo>
                  <a:pt x="383" y="471"/>
                </a:lnTo>
                <a:close/>
                <a:moveTo>
                  <a:pt x="383" y="353"/>
                </a:moveTo>
                <a:lnTo>
                  <a:pt x="383" y="353"/>
                </a:lnTo>
                <a:cubicBezTo>
                  <a:pt x="236" y="353"/>
                  <a:pt x="236" y="353"/>
                  <a:pt x="236" y="353"/>
                </a:cubicBezTo>
                <a:cubicBezTo>
                  <a:pt x="236" y="264"/>
                  <a:pt x="236" y="264"/>
                  <a:pt x="236" y="264"/>
                </a:cubicBezTo>
                <a:cubicBezTo>
                  <a:pt x="383" y="264"/>
                  <a:pt x="383" y="264"/>
                  <a:pt x="383" y="264"/>
                </a:cubicBezTo>
                <a:lnTo>
                  <a:pt x="383" y="353"/>
                </a:lnTo>
                <a:close/>
                <a:moveTo>
                  <a:pt x="383" y="235"/>
                </a:moveTo>
                <a:lnTo>
                  <a:pt x="383" y="235"/>
                </a:lnTo>
                <a:cubicBezTo>
                  <a:pt x="236" y="235"/>
                  <a:pt x="236" y="235"/>
                  <a:pt x="236" y="235"/>
                </a:cubicBezTo>
                <a:cubicBezTo>
                  <a:pt x="236" y="147"/>
                  <a:pt x="236" y="147"/>
                  <a:pt x="236" y="147"/>
                </a:cubicBezTo>
                <a:cubicBezTo>
                  <a:pt x="383" y="147"/>
                  <a:pt x="383" y="147"/>
                  <a:pt x="383" y="147"/>
                </a:cubicBezTo>
                <a:lnTo>
                  <a:pt x="383" y="235"/>
                </a:lnTo>
                <a:close/>
                <a:moveTo>
                  <a:pt x="500" y="426"/>
                </a:moveTo>
                <a:lnTo>
                  <a:pt x="500" y="426"/>
                </a:lnTo>
                <a:cubicBezTo>
                  <a:pt x="500" y="441"/>
                  <a:pt x="486" y="471"/>
                  <a:pt x="471" y="471"/>
                </a:cubicBezTo>
                <a:cubicBezTo>
                  <a:pt x="427" y="471"/>
                  <a:pt x="427" y="471"/>
                  <a:pt x="427" y="471"/>
                </a:cubicBezTo>
                <a:cubicBezTo>
                  <a:pt x="427" y="382"/>
                  <a:pt x="427" y="382"/>
                  <a:pt x="427" y="382"/>
                </a:cubicBezTo>
                <a:cubicBezTo>
                  <a:pt x="515" y="382"/>
                  <a:pt x="515" y="382"/>
                  <a:pt x="515" y="382"/>
                </a:cubicBezTo>
                <a:lnTo>
                  <a:pt x="500" y="426"/>
                </a:lnTo>
                <a:close/>
                <a:moveTo>
                  <a:pt x="515" y="353"/>
                </a:moveTo>
                <a:lnTo>
                  <a:pt x="515" y="353"/>
                </a:lnTo>
                <a:cubicBezTo>
                  <a:pt x="427" y="353"/>
                  <a:pt x="427" y="353"/>
                  <a:pt x="427" y="353"/>
                </a:cubicBezTo>
                <a:cubicBezTo>
                  <a:pt x="427" y="264"/>
                  <a:pt x="427" y="264"/>
                  <a:pt x="427" y="264"/>
                </a:cubicBezTo>
                <a:cubicBezTo>
                  <a:pt x="530" y="264"/>
                  <a:pt x="530" y="264"/>
                  <a:pt x="530" y="264"/>
                </a:cubicBezTo>
                <a:lnTo>
                  <a:pt x="515" y="353"/>
                </a:lnTo>
                <a:close/>
                <a:moveTo>
                  <a:pt x="530" y="235"/>
                </a:moveTo>
                <a:lnTo>
                  <a:pt x="530" y="235"/>
                </a:lnTo>
                <a:cubicBezTo>
                  <a:pt x="427" y="235"/>
                  <a:pt x="427" y="235"/>
                  <a:pt x="427" y="235"/>
                </a:cubicBezTo>
                <a:cubicBezTo>
                  <a:pt x="427" y="147"/>
                  <a:pt x="427" y="147"/>
                  <a:pt x="427" y="147"/>
                </a:cubicBezTo>
                <a:cubicBezTo>
                  <a:pt x="545" y="147"/>
                  <a:pt x="545" y="147"/>
                  <a:pt x="545" y="147"/>
                </a:cubicBezTo>
                <a:lnTo>
                  <a:pt x="530" y="23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2" name="Freeform 96">
            <a:extLst>
              <a:ext uri="{FF2B5EF4-FFF2-40B4-BE49-F238E27FC236}">
                <a16:creationId xmlns:a16="http://schemas.microsoft.com/office/drawing/2014/main" id="{C7581F5B-3D60-054E-B2F4-FDE9129D95D8}"/>
              </a:ext>
            </a:extLst>
          </p:cNvPr>
          <p:cNvSpPr>
            <a:spLocks noChangeArrowheads="1"/>
          </p:cNvSpPr>
          <p:nvPr userDrawn="1"/>
        </p:nvSpPr>
        <p:spPr bwMode="auto">
          <a:xfrm>
            <a:off x="2436653" y="3538538"/>
            <a:ext cx="274511" cy="268486"/>
          </a:xfrm>
          <a:custGeom>
            <a:avLst/>
            <a:gdLst>
              <a:gd name="T0" fmla="*/ 516 w 634"/>
              <a:gd name="T1" fmla="*/ 0 h 619"/>
              <a:gd name="T2" fmla="*/ 516 w 634"/>
              <a:gd name="T3" fmla="*/ 0 h 619"/>
              <a:gd name="T4" fmla="*/ 118 w 634"/>
              <a:gd name="T5" fmla="*/ 0 h 619"/>
              <a:gd name="T6" fmla="*/ 0 w 634"/>
              <a:gd name="T7" fmla="*/ 191 h 619"/>
              <a:gd name="T8" fmla="*/ 0 w 634"/>
              <a:gd name="T9" fmla="*/ 265 h 619"/>
              <a:gd name="T10" fmla="*/ 30 w 634"/>
              <a:gd name="T11" fmla="*/ 323 h 619"/>
              <a:gd name="T12" fmla="*/ 30 w 634"/>
              <a:gd name="T13" fmla="*/ 544 h 619"/>
              <a:gd name="T14" fmla="*/ 103 w 634"/>
              <a:gd name="T15" fmla="*/ 618 h 619"/>
              <a:gd name="T16" fmla="*/ 530 w 634"/>
              <a:gd name="T17" fmla="*/ 618 h 619"/>
              <a:gd name="T18" fmla="*/ 619 w 634"/>
              <a:gd name="T19" fmla="*/ 544 h 619"/>
              <a:gd name="T20" fmla="*/ 619 w 634"/>
              <a:gd name="T21" fmla="*/ 323 h 619"/>
              <a:gd name="T22" fmla="*/ 633 w 634"/>
              <a:gd name="T23" fmla="*/ 265 h 619"/>
              <a:gd name="T24" fmla="*/ 633 w 634"/>
              <a:gd name="T25" fmla="*/ 191 h 619"/>
              <a:gd name="T26" fmla="*/ 516 w 634"/>
              <a:gd name="T27" fmla="*/ 0 h 619"/>
              <a:gd name="T28" fmla="*/ 575 w 634"/>
              <a:gd name="T29" fmla="*/ 544 h 619"/>
              <a:gd name="T30" fmla="*/ 575 w 634"/>
              <a:gd name="T31" fmla="*/ 544 h 619"/>
              <a:gd name="T32" fmla="*/ 530 w 634"/>
              <a:gd name="T33" fmla="*/ 589 h 619"/>
              <a:gd name="T34" fmla="*/ 103 w 634"/>
              <a:gd name="T35" fmla="*/ 589 h 619"/>
              <a:gd name="T36" fmla="*/ 59 w 634"/>
              <a:gd name="T37" fmla="*/ 544 h 619"/>
              <a:gd name="T38" fmla="*/ 59 w 634"/>
              <a:gd name="T39" fmla="*/ 500 h 619"/>
              <a:gd name="T40" fmla="*/ 575 w 634"/>
              <a:gd name="T41" fmla="*/ 500 h 619"/>
              <a:gd name="T42" fmla="*/ 575 w 634"/>
              <a:gd name="T43" fmla="*/ 544 h 619"/>
              <a:gd name="T44" fmla="*/ 575 w 634"/>
              <a:gd name="T45" fmla="*/ 471 h 619"/>
              <a:gd name="T46" fmla="*/ 575 w 634"/>
              <a:gd name="T47" fmla="*/ 471 h 619"/>
              <a:gd name="T48" fmla="*/ 59 w 634"/>
              <a:gd name="T49" fmla="*/ 471 h 619"/>
              <a:gd name="T50" fmla="*/ 59 w 634"/>
              <a:gd name="T51" fmla="*/ 353 h 619"/>
              <a:gd name="T52" fmla="*/ 103 w 634"/>
              <a:gd name="T53" fmla="*/ 353 h 619"/>
              <a:gd name="T54" fmla="*/ 177 w 634"/>
              <a:gd name="T55" fmla="*/ 294 h 619"/>
              <a:gd name="T56" fmla="*/ 251 w 634"/>
              <a:gd name="T57" fmla="*/ 353 h 619"/>
              <a:gd name="T58" fmla="*/ 324 w 634"/>
              <a:gd name="T59" fmla="*/ 309 h 619"/>
              <a:gd name="T60" fmla="*/ 398 w 634"/>
              <a:gd name="T61" fmla="*/ 353 h 619"/>
              <a:gd name="T62" fmla="*/ 471 w 634"/>
              <a:gd name="T63" fmla="*/ 294 h 619"/>
              <a:gd name="T64" fmla="*/ 530 w 634"/>
              <a:gd name="T65" fmla="*/ 353 h 619"/>
              <a:gd name="T66" fmla="*/ 575 w 634"/>
              <a:gd name="T67" fmla="*/ 353 h 619"/>
              <a:gd name="T68" fmla="*/ 575 w 634"/>
              <a:gd name="T69" fmla="*/ 471 h 619"/>
              <a:gd name="T70" fmla="*/ 589 w 634"/>
              <a:gd name="T71" fmla="*/ 265 h 619"/>
              <a:gd name="T72" fmla="*/ 589 w 634"/>
              <a:gd name="T73" fmla="*/ 265 h 619"/>
              <a:gd name="T74" fmla="*/ 530 w 634"/>
              <a:gd name="T75" fmla="*/ 309 h 619"/>
              <a:gd name="T76" fmla="*/ 471 w 634"/>
              <a:gd name="T77" fmla="*/ 265 h 619"/>
              <a:gd name="T78" fmla="*/ 457 w 634"/>
              <a:gd name="T79" fmla="*/ 265 h 619"/>
              <a:gd name="T80" fmla="*/ 398 w 634"/>
              <a:gd name="T81" fmla="*/ 309 h 619"/>
              <a:gd name="T82" fmla="*/ 324 w 634"/>
              <a:gd name="T83" fmla="*/ 265 h 619"/>
              <a:gd name="T84" fmla="*/ 310 w 634"/>
              <a:gd name="T85" fmla="*/ 265 h 619"/>
              <a:gd name="T86" fmla="*/ 251 w 634"/>
              <a:gd name="T87" fmla="*/ 309 h 619"/>
              <a:gd name="T88" fmla="*/ 177 w 634"/>
              <a:gd name="T89" fmla="*/ 265 h 619"/>
              <a:gd name="T90" fmla="*/ 162 w 634"/>
              <a:gd name="T91" fmla="*/ 265 h 619"/>
              <a:gd name="T92" fmla="*/ 103 w 634"/>
              <a:gd name="T93" fmla="*/ 309 h 619"/>
              <a:gd name="T94" fmla="*/ 45 w 634"/>
              <a:gd name="T95" fmla="*/ 265 h 619"/>
              <a:gd name="T96" fmla="*/ 45 w 634"/>
              <a:gd name="T97" fmla="*/ 235 h 619"/>
              <a:gd name="T98" fmla="*/ 589 w 634"/>
              <a:gd name="T99" fmla="*/ 235 h 619"/>
              <a:gd name="T100" fmla="*/ 589 w 634"/>
              <a:gd name="T101" fmla="*/ 265 h 619"/>
              <a:gd name="T102" fmla="*/ 45 w 634"/>
              <a:gd name="T103" fmla="*/ 191 h 619"/>
              <a:gd name="T104" fmla="*/ 45 w 634"/>
              <a:gd name="T105" fmla="*/ 191 h 619"/>
              <a:gd name="T106" fmla="*/ 133 w 634"/>
              <a:gd name="T107" fmla="*/ 29 h 619"/>
              <a:gd name="T108" fmla="*/ 501 w 634"/>
              <a:gd name="T109" fmla="*/ 29 h 619"/>
              <a:gd name="T110" fmla="*/ 589 w 634"/>
              <a:gd name="T111" fmla="*/ 191 h 619"/>
              <a:gd name="T112" fmla="*/ 45 w 634"/>
              <a:gd name="T113" fmla="*/ 19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4" h="619">
                <a:moveTo>
                  <a:pt x="516" y="0"/>
                </a:moveTo>
                <a:lnTo>
                  <a:pt x="516" y="0"/>
                </a:lnTo>
                <a:cubicBezTo>
                  <a:pt x="118" y="0"/>
                  <a:pt x="118" y="0"/>
                  <a:pt x="118" y="0"/>
                </a:cubicBezTo>
                <a:cubicBezTo>
                  <a:pt x="0" y="191"/>
                  <a:pt x="0" y="191"/>
                  <a:pt x="0" y="191"/>
                </a:cubicBezTo>
                <a:lnTo>
                  <a:pt x="0" y="265"/>
                </a:lnTo>
                <a:cubicBezTo>
                  <a:pt x="0" y="294"/>
                  <a:pt x="15" y="309"/>
                  <a:pt x="30" y="323"/>
                </a:cubicBezTo>
                <a:cubicBezTo>
                  <a:pt x="30" y="544"/>
                  <a:pt x="30" y="544"/>
                  <a:pt x="30" y="544"/>
                </a:cubicBezTo>
                <a:cubicBezTo>
                  <a:pt x="30" y="589"/>
                  <a:pt x="59" y="618"/>
                  <a:pt x="103" y="618"/>
                </a:cubicBezTo>
                <a:cubicBezTo>
                  <a:pt x="530" y="618"/>
                  <a:pt x="530" y="618"/>
                  <a:pt x="530" y="618"/>
                </a:cubicBezTo>
                <a:cubicBezTo>
                  <a:pt x="575" y="618"/>
                  <a:pt x="619" y="589"/>
                  <a:pt x="619" y="544"/>
                </a:cubicBezTo>
                <a:cubicBezTo>
                  <a:pt x="619" y="323"/>
                  <a:pt x="619" y="323"/>
                  <a:pt x="619" y="323"/>
                </a:cubicBezTo>
                <a:cubicBezTo>
                  <a:pt x="633" y="309"/>
                  <a:pt x="633" y="294"/>
                  <a:pt x="633" y="265"/>
                </a:cubicBezTo>
                <a:cubicBezTo>
                  <a:pt x="633" y="250"/>
                  <a:pt x="633" y="191"/>
                  <a:pt x="633" y="191"/>
                </a:cubicBezTo>
                <a:lnTo>
                  <a:pt x="516" y="0"/>
                </a:lnTo>
                <a:close/>
                <a:moveTo>
                  <a:pt x="575" y="544"/>
                </a:moveTo>
                <a:lnTo>
                  <a:pt x="575" y="544"/>
                </a:lnTo>
                <a:cubicBezTo>
                  <a:pt x="575" y="559"/>
                  <a:pt x="560" y="589"/>
                  <a:pt x="530" y="589"/>
                </a:cubicBezTo>
                <a:cubicBezTo>
                  <a:pt x="103" y="589"/>
                  <a:pt x="103" y="589"/>
                  <a:pt x="103" y="589"/>
                </a:cubicBezTo>
                <a:cubicBezTo>
                  <a:pt x="89" y="589"/>
                  <a:pt x="59" y="559"/>
                  <a:pt x="59" y="544"/>
                </a:cubicBezTo>
                <a:cubicBezTo>
                  <a:pt x="59" y="500"/>
                  <a:pt x="59" y="500"/>
                  <a:pt x="59" y="500"/>
                </a:cubicBezTo>
                <a:cubicBezTo>
                  <a:pt x="575" y="500"/>
                  <a:pt x="575" y="500"/>
                  <a:pt x="575" y="500"/>
                </a:cubicBezTo>
                <a:lnTo>
                  <a:pt x="575" y="544"/>
                </a:lnTo>
                <a:close/>
                <a:moveTo>
                  <a:pt x="575" y="471"/>
                </a:moveTo>
                <a:lnTo>
                  <a:pt x="575" y="471"/>
                </a:lnTo>
                <a:cubicBezTo>
                  <a:pt x="59" y="471"/>
                  <a:pt x="59" y="471"/>
                  <a:pt x="59" y="471"/>
                </a:cubicBezTo>
                <a:cubicBezTo>
                  <a:pt x="59" y="353"/>
                  <a:pt x="59" y="353"/>
                  <a:pt x="59" y="353"/>
                </a:cubicBezTo>
                <a:cubicBezTo>
                  <a:pt x="74" y="353"/>
                  <a:pt x="89" y="353"/>
                  <a:pt x="103" y="353"/>
                </a:cubicBezTo>
                <a:cubicBezTo>
                  <a:pt x="118" y="353"/>
                  <a:pt x="162" y="323"/>
                  <a:pt x="177" y="294"/>
                </a:cubicBezTo>
                <a:cubicBezTo>
                  <a:pt x="192" y="323"/>
                  <a:pt x="221" y="353"/>
                  <a:pt x="251" y="353"/>
                </a:cubicBezTo>
                <a:cubicBezTo>
                  <a:pt x="280" y="353"/>
                  <a:pt x="310" y="323"/>
                  <a:pt x="324" y="309"/>
                </a:cubicBezTo>
                <a:cubicBezTo>
                  <a:pt x="324" y="323"/>
                  <a:pt x="369" y="353"/>
                  <a:pt x="398" y="353"/>
                </a:cubicBezTo>
                <a:cubicBezTo>
                  <a:pt x="428" y="353"/>
                  <a:pt x="457" y="323"/>
                  <a:pt x="471" y="294"/>
                </a:cubicBezTo>
                <a:cubicBezTo>
                  <a:pt x="486" y="323"/>
                  <a:pt x="501" y="353"/>
                  <a:pt x="530" y="353"/>
                </a:cubicBezTo>
                <a:cubicBezTo>
                  <a:pt x="545" y="353"/>
                  <a:pt x="575" y="353"/>
                  <a:pt x="575" y="353"/>
                </a:cubicBezTo>
                <a:lnTo>
                  <a:pt x="575" y="471"/>
                </a:lnTo>
                <a:close/>
                <a:moveTo>
                  <a:pt x="589" y="265"/>
                </a:moveTo>
                <a:lnTo>
                  <a:pt x="589" y="265"/>
                </a:lnTo>
                <a:cubicBezTo>
                  <a:pt x="589" y="294"/>
                  <a:pt x="560" y="309"/>
                  <a:pt x="530" y="309"/>
                </a:cubicBezTo>
                <a:cubicBezTo>
                  <a:pt x="501" y="309"/>
                  <a:pt x="471" y="294"/>
                  <a:pt x="471" y="265"/>
                </a:cubicBezTo>
                <a:cubicBezTo>
                  <a:pt x="457" y="265"/>
                  <a:pt x="457" y="265"/>
                  <a:pt x="457" y="265"/>
                </a:cubicBezTo>
                <a:cubicBezTo>
                  <a:pt x="457" y="294"/>
                  <a:pt x="428" y="309"/>
                  <a:pt x="398" y="309"/>
                </a:cubicBezTo>
                <a:cubicBezTo>
                  <a:pt x="369" y="309"/>
                  <a:pt x="324" y="294"/>
                  <a:pt x="324" y="265"/>
                </a:cubicBezTo>
                <a:cubicBezTo>
                  <a:pt x="310" y="265"/>
                  <a:pt x="310" y="265"/>
                  <a:pt x="310" y="265"/>
                </a:cubicBezTo>
                <a:cubicBezTo>
                  <a:pt x="310" y="294"/>
                  <a:pt x="280" y="309"/>
                  <a:pt x="251" y="309"/>
                </a:cubicBezTo>
                <a:cubicBezTo>
                  <a:pt x="221" y="309"/>
                  <a:pt x="177" y="294"/>
                  <a:pt x="177" y="265"/>
                </a:cubicBezTo>
                <a:cubicBezTo>
                  <a:pt x="162" y="265"/>
                  <a:pt x="162" y="265"/>
                  <a:pt x="162" y="265"/>
                </a:cubicBezTo>
                <a:cubicBezTo>
                  <a:pt x="162" y="294"/>
                  <a:pt x="133" y="309"/>
                  <a:pt x="103" y="309"/>
                </a:cubicBezTo>
                <a:cubicBezTo>
                  <a:pt x="74" y="309"/>
                  <a:pt x="45" y="294"/>
                  <a:pt x="45" y="265"/>
                </a:cubicBezTo>
                <a:cubicBezTo>
                  <a:pt x="45" y="235"/>
                  <a:pt x="45" y="235"/>
                  <a:pt x="45" y="235"/>
                </a:cubicBezTo>
                <a:cubicBezTo>
                  <a:pt x="589" y="235"/>
                  <a:pt x="589" y="235"/>
                  <a:pt x="589" y="235"/>
                </a:cubicBezTo>
                <a:lnTo>
                  <a:pt x="589" y="265"/>
                </a:lnTo>
                <a:close/>
                <a:moveTo>
                  <a:pt x="45" y="191"/>
                </a:moveTo>
                <a:lnTo>
                  <a:pt x="45" y="191"/>
                </a:lnTo>
                <a:cubicBezTo>
                  <a:pt x="133" y="29"/>
                  <a:pt x="133" y="29"/>
                  <a:pt x="133" y="29"/>
                </a:cubicBezTo>
                <a:cubicBezTo>
                  <a:pt x="501" y="29"/>
                  <a:pt x="501" y="29"/>
                  <a:pt x="501" y="29"/>
                </a:cubicBezTo>
                <a:cubicBezTo>
                  <a:pt x="589" y="191"/>
                  <a:pt x="589" y="191"/>
                  <a:pt x="589" y="191"/>
                </a:cubicBezTo>
                <a:lnTo>
                  <a:pt x="45" y="19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3" name="Freeform 97">
            <a:extLst>
              <a:ext uri="{FF2B5EF4-FFF2-40B4-BE49-F238E27FC236}">
                <a16:creationId xmlns:a16="http://schemas.microsoft.com/office/drawing/2014/main" id="{0CBAD0E2-623F-3146-BBB7-BCE7CC51980F}"/>
              </a:ext>
            </a:extLst>
          </p:cNvPr>
          <p:cNvSpPr>
            <a:spLocks noChangeArrowheads="1"/>
          </p:cNvSpPr>
          <p:nvPr userDrawn="1"/>
        </p:nvSpPr>
        <p:spPr bwMode="auto">
          <a:xfrm>
            <a:off x="2030544" y="3565327"/>
            <a:ext cx="204841" cy="217884"/>
          </a:xfrm>
          <a:custGeom>
            <a:avLst/>
            <a:gdLst>
              <a:gd name="T0" fmla="*/ 383 w 472"/>
              <a:gd name="T1" fmla="*/ 309 h 501"/>
              <a:gd name="T2" fmla="*/ 383 w 472"/>
              <a:gd name="T3" fmla="*/ 309 h 501"/>
              <a:gd name="T4" fmla="*/ 295 w 472"/>
              <a:gd name="T5" fmla="*/ 353 h 501"/>
              <a:gd name="T6" fmla="*/ 192 w 472"/>
              <a:gd name="T7" fmla="*/ 294 h 501"/>
              <a:gd name="T8" fmla="*/ 206 w 472"/>
              <a:gd name="T9" fmla="*/ 250 h 501"/>
              <a:gd name="T10" fmla="*/ 192 w 472"/>
              <a:gd name="T11" fmla="*/ 221 h 501"/>
              <a:gd name="T12" fmla="*/ 310 w 472"/>
              <a:gd name="T13" fmla="*/ 162 h 501"/>
              <a:gd name="T14" fmla="*/ 383 w 472"/>
              <a:gd name="T15" fmla="*/ 191 h 501"/>
              <a:gd name="T16" fmla="*/ 471 w 472"/>
              <a:gd name="T17" fmla="*/ 88 h 501"/>
              <a:gd name="T18" fmla="*/ 383 w 472"/>
              <a:gd name="T19" fmla="*/ 0 h 501"/>
              <a:gd name="T20" fmla="*/ 280 w 472"/>
              <a:gd name="T21" fmla="*/ 88 h 501"/>
              <a:gd name="T22" fmla="*/ 280 w 472"/>
              <a:gd name="T23" fmla="*/ 117 h 501"/>
              <a:gd name="T24" fmla="*/ 177 w 472"/>
              <a:gd name="T25" fmla="*/ 176 h 501"/>
              <a:gd name="T26" fmla="*/ 103 w 472"/>
              <a:gd name="T27" fmla="*/ 147 h 501"/>
              <a:gd name="T28" fmla="*/ 0 w 472"/>
              <a:gd name="T29" fmla="*/ 250 h 501"/>
              <a:gd name="T30" fmla="*/ 103 w 472"/>
              <a:gd name="T31" fmla="*/ 353 h 501"/>
              <a:gd name="T32" fmla="*/ 162 w 472"/>
              <a:gd name="T33" fmla="*/ 323 h 501"/>
              <a:gd name="T34" fmla="*/ 162 w 472"/>
              <a:gd name="T35" fmla="*/ 323 h 501"/>
              <a:gd name="T36" fmla="*/ 280 w 472"/>
              <a:gd name="T37" fmla="*/ 397 h 501"/>
              <a:gd name="T38" fmla="*/ 280 w 472"/>
              <a:gd name="T39" fmla="*/ 412 h 501"/>
              <a:gd name="T40" fmla="*/ 383 w 472"/>
              <a:gd name="T41" fmla="*/ 500 h 501"/>
              <a:gd name="T42" fmla="*/ 471 w 472"/>
              <a:gd name="T43" fmla="*/ 412 h 501"/>
              <a:gd name="T44" fmla="*/ 383 w 472"/>
              <a:gd name="T45" fmla="*/ 309 h 501"/>
              <a:gd name="T46" fmla="*/ 383 w 472"/>
              <a:gd name="T47" fmla="*/ 29 h 501"/>
              <a:gd name="T48" fmla="*/ 383 w 472"/>
              <a:gd name="T49" fmla="*/ 29 h 501"/>
              <a:gd name="T50" fmla="*/ 442 w 472"/>
              <a:gd name="T51" fmla="*/ 88 h 501"/>
              <a:gd name="T52" fmla="*/ 383 w 472"/>
              <a:gd name="T53" fmla="*/ 147 h 501"/>
              <a:gd name="T54" fmla="*/ 324 w 472"/>
              <a:gd name="T55" fmla="*/ 88 h 501"/>
              <a:gd name="T56" fmla="*/ 383 w 472"/>
              <a:gd name="T57" fmla="*/ 29 h 501"/>
              <a:gd name="T58" fmla="*/ 103 w 472"/>
              <a:gd name="T59" fmla="*/ 309 h 501"/>
              <a:gd name="T60" fmla="*/ 103 w 472"/>
              <a:gd name="T61" fmla="*/ 309 h 501"/>
              <a:gd name="T62" fmla="*/ 44 w 472"/>
              <a:gd name="T63" fmla="*/ 250 h 501"/>
              <a:gd name="T64" fmla="*/ 103 w 472"/>
              <a:gd name="T65" fmla="*/ 191 h 501"/>
              <a:gd name="T66" fmla="*/ 162 w 472"/>
              <a:gd name="T67" fmla="*/ 250 h 501"/>
              <a:gd name="T68" fmla="*/ 103 w 472"/>
              <a:gd name="T69" fmla="*/ 309 h 501"/>
              <a:gd name="T70" fmla="*/ 383 w 472"/>
              <a:gd name="T71" fmla="*/ 471 h 501"/>
              <a:gd name="T72" fmla="*/ 383 w 472"/>
              <a:gd name="T73" fmla="*/ 471 h 501"/>
              <a:gd name="T74" fmla="*/ 324 w 472"/>
              <a:gd name="T75" fmla="*/ 412 h 501"/>
              <a:gd name="T76" fmla="*/ 383 w 472"/>
              <a:gd name="T77" fmla="*/ 353 h 501"/>
              <a:gd name="T78" fmla="*/ 442 w 472"/>
              <a:gd name="T79" fmla="*/ 412 h 501"/>
              <a:gd name="T80" fmla="*/ 383 w 472"/>
              <a:gd name="T81" fmla="*/ 47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501">
                <a:moveTo>
                  <a:pt x="383" y="309"/>
                </a:moveTo>
                <a:lnTo>
                  <a:pt x="383" y="309"/>
                </a:lnTo>
                <a:cubicBezTo>
                  <a:pt x="339" y="309"/>
                  <a:pt x="310" y="323"/>
                  <a:pt x="295" y="353"/>
                </a:cubicBezTo>
                <a:cubicBezTo>
                  <a:pt x="192" y="294"/>
                  <a:pt x="192" y="294"/>
                  <a:pt x="192" y="294"/>
                </a:cubicBezTo>
                <a:cubicBezTo>
                  <a:pt x="192" y="280"/>
                  <a:pt x="206" y="264"/>
                  <a:pt x="206" y="250"/>
                </a:cubicBezTo>
                <a:cubicBezTo>
                  <a:pt x="206" y="235"/>
                  <a:pt x="206" y="235"/>
                  <a:pt x="192" y="221"/>
                </a:cubicBezTo>
                <a:cubicBezTo>
                  <a:pt x="310" y="162"/>
                  <a:pt x="310" y="162"/>
                  <a:pt x="310" y="162"/>
                </a:cubicBezTo>
                <a:cubicBezTo>
                  <a:pt x="324" y="176"/>
                  <a:pt x="353" y="191"/>
                  <a:pt x="383" y="191"/>
                </a:cubicBezTo>
                <a:cubicBezTo>
                  <a:pt x="427" y="191"/>
                  <a:pt x="471" y="147"/>
                  <a:pt x="471" y="88"/>
                </a:cubicBezTo>
                <a:cubicBezTo>
                  <a:pt x="471" y="44"/>
                  <a:pt x="427" y="0"/>
                  <a:pt x="383" y="0"/>
                </a:cubicBezTo>
                <a:cubicBezTo>
                  <a:pt x="324" y="0"/>
                  <a:pt x="280" y="44"/>
                  <a:pt x="280" y="88"/>
                </a:cubicBezTo>
                <a:cubicBezTo>
                  <a:pt x="280" y="103"/>
                  <a:pt x="280" y="117"/>
                  <a:pt x="280" y="117"/>
                </a:cubicBezTo>
                <a:cubicBezTo>
                  <a:pt x="177" y="176"/>
                  <a:pt x="177" y="176"/>
                  <a:pt x="177" y="176"/>
                </a:cubicBezTo>
                <a:cubicBezTo>
                  <a:pt x="162" y="162"/>
                  <a:pt x="133" y="147"/>
                  <a:pt x="103" y="147"/>
                </a:cubicBezTo>
                <a:cubicBezTo>
                  <a:pt x="44" y="147"/>
                  <a:pt x="0" y="191"/>
                  <a:pt x="0" y="250"/>
                </a:cubicBezTo>
                <a:cubicBezTo>
                  <a:pt x="0" y="309"/>
                  <a:pt x="44" y="353"/>
                  <a:pt x="103" y="353"/>
                </a:cubicBezTo>
                <a:cubicBezTo>
                  <a:pt x="133" y="353"/>
                  <a:pt x="148" y="338"/>
                  <a:pt x="162" y="323"/>
                </a:cubicBezTo>
                <a:lnTo>
                  <a:pt x="162" y="323"/>
                </a:lnTo>
                <a:cubicBezTo>
                  <a:pt x="280" y="397"/>
                  <a:pt x="280" y="397"/>
                  <a:pt x="280" y="397"/>
                </a:cubicBezTo>
                <a:cubicBezTo>
                  <a:pt x="280" y="397"/>
                  <a:pt x="280" y="397"/>
                  <a:pt x="280" y="412"/>
                </a:cubicBezTo>
                <a:cubicBezTo>
                  <a:pt x="280" y="456"/>
                  <a:pt x="324" y="500"/>
                  <a:pt x="383" y="500"/>
                </a:cubicBezTo>
                <a:cubicBezTo>
                  <a:pt x="427" y="500"/>
                  <a:pt x="471" y="456"/>
                  <a:pt x="471" y="412"/>
                </a:cubicBezTo>
                <a:cubicBezTo>
                  <a:pt x="471" y="353"/>
                  <a:pt x="427" y="309"/>
                  <a:pt x="383" y="309"/>
                </a:cubicBezTo>
                <a:close/>
                <a:moveTo>
                  <a:pt x="383" y="29"/>
                </a:moveTo>
                <a:lnTo>
                  <a:pt x="383" y="29"/>
                </a:lnTo>
                <a:cubicBezTo>
                  <a:pt x="412" y="29"/>
                  <a:pt x="442" y="59"/>
                  <a:pt x="442" y="88"/>
                </a:cubicBezTo>
                <a:cubicBezTo>
                  <a:pt x="442" y="132"/>
                  <a:pt x="412" y="147"/>
                  <a:pt x="383" y="147"/>
                </a:cubicBezTo>
                <a:cubicBezTo>
                  <a:pt x="339" y="147"/>
                  <a:pt x="324" y="132"/>
                  <a:pt x="324" y="88"/>
                </a:cubicBezTo>
                <a:cubicBezTo>
                  <a:pt x="324" y="59"/>
                  <a:pt x="339" y="29"/>
                  <a:pt x="383" y="29"/>
                </a:cubicBezTo>
                <a:close/>
                <a:moveTo>
                  <a:pt x="103" y="309"/>
                </a:moveTo>
                <a:lnTo>
                  <a:pt x="103" y="309"/>
                </a:lnTo>
                <a:cubicBezTo>
                  <a:pt x="74" y="309"/>
                  <a:pt x="44" y="280"/>
                  <a:pt x="44" y="250"/>
                </a:cubicBezTo>
                <a:cubicBezTo>
                  <a:pt x="44" y="221"/>
                  <a:pt x="74" y="191"/>
                  <a:pt x="103" y="191"/>
                </a:cubicBezTo>
                <a:cubicBezTo>
                  <a:pt x="133" y="191"/>
                  <a:pt x="162" y="221"/>
                  <a:pt x="162" y="250"/>
                </a:cubicBezTo>
                <a:cubicBezTo>
                  <a:pt x="162" y="280"/>
                  <a:pt x="133" y="309"/>
                  <a:pt x="103" y="309"/>
                </a:cubicBezTo>
                <a:close/>
                <a:moveTo>
                  <a:pt x="383" y="471"/>
                </a:moveTo>
                <a:lnTo>
                  <a:pt x="383" y="471"/>
                </a:lnTo>
                <a:cubicBezTo>
                  <a:pt x="339" y="471"/>
                  <a:pt x="324" y="441"/>
                  <a:pt x="324" y="412"/>
                </a:cubicBezTo>
                <a:cubicBezTo>
                  <a:pt x="324" y="368"/>
                  <a:pt x="339" y="353"/>
                  <a:pt x="383" y="353"/>
                </a:cubicBezTo>
                <a:cubicBezTo>
                  <a:pt x="412" y="353"/>
                  <a:pt x="442" y="368"/>
                  <a:pt x="442" y="412"/>
                </a:cubicBezTo>
                <a:cubicBezTo>
                  <a:pt x="442" y="441"/>
                  <a:pt x="412" y="471"/>
                  <a:pt x="383" y="47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4" name="Freeform 98">
            <a:extLst>
              <a:ext uri="{FF2B5EF4-FFF2-40B4-BE49-F238E27FC236}">
                <a16:creationId xmlns:a16="http://schemas.microsoft.com/office/drawing/2014/main" id="{0F41E725-C83C-B542-B597-73BEBD5D32DF}"/>
              </a:ext>
            </a:extLst>
          </p:cNvPr>
          <p:cNvSpPr>
            <a:spLocks noChangeArrowheads="1"/>
          </p:cNvSpPr>
          <p:nvPr userDrawn="1"/>
        </p:nvSpPr>
        <p:spPr bwMode="auto">
          <a:xfrm>
            <a:off x="1565485" y="3557587"/>
            <a:ext cx="255455" cy="223838"/>
          </a:xfrm>
          <a:custGeom>
            <a:avLst/>
            <a:gdLst>
              <a:gd name="T0" fmla="*/ 426 w 589"/>
              <a:gd name="T1" fmla="*/ 15 h 516"/>
              <a:gd name="T2" fmla="*/ 426 w 589"/>
              <a:gd name="T3" fmla="*/ 15 h 516"/>
              <a:gd name="T4" fmla="*/ 397 w 589"/>
              <a:gd name="T5" fmla="*/ 15 h 516"/>
              <a:gd name="T6" fmla="*/ 162 w 589"/>
              <a:gd name="T7" fmla="*/ 486 h 516"/>
              <a:gd name="T8" fmla="*/ 162 w 589"/>
              <a:gd name="T9" fmla="*/ 515 h 516"/>
              <a:gd name="T10" fmla="*/ 191 w 589"/>
              <a:gd name="T11" fmla="*/ 515 h 516"/>
              <a:gd name="T12" fmla="*/ 441 w 589"/>
              <a:gd name="T13" fmla="*/ 44 h 516"/>
              <a:gd name="T14" fmla="*/ 426 w 589"/>
              <a:gd name="T15" fmla="*/ 15 h 516"/>
              <a:gd name="T16" fmla="*/ 147 w 589"/>
              <a:gd name="T17" fmla="*/ 353 h 516"/>
              <a:gd name="T18" fmla="*/ 147 w 589"/>
              <a:gd name="T19" fmla="*/ 353 h 516"/>
              <a:gd name="T20" fmla="*/ 44 w 589"/>
              <a:gd name="T21" fmla="*/ 265 h 516"/>
              <a:gd name="T22" fmla="*/ 147 w 589"/>
              <a:gd name="T23" fmla="*/ 191 h 516"/>
              <a:gd name="T24" fmla="*/ 147 w 589"/>
              <a:gd name="T25" fmla="*/ 162 h 516"/>
              <a:gd name="T26" fmla="*/ 117 w 589"/>
              <a:gd name="T27" fmla="*/ 162 h 516"/>
              <a:gd name="T28" fmla="*/ 0 w 589"/>
              <a:gd name="T29" fmla="*/ 250 h 516"/>
              <a:gd name="T30" fmla="*/ 0 w 589"/>
              <a:gd name="T31" fmla="*/ 265 h 516"/>
              <a:gd name="T32" fmla="*/ 0 w 589"/>
              <a:gd name="T33" fmla="*/ 279 h 516"/>
              <a:gd name="T34" fmla="*/ 117 w 589"/>
              <a:gd name="T35" fmla="*/ 383 h 516"/>
              <a:gd name="T36" fmla="*/ 147 w 589"/>
              <a:gd name="T37" fmla="*/ 383 h 516"/>
              <a:gd name="T38" fmla="*/ 147 w 589"/>
              <a:gd name="T39" fmla="*/ 353 h 516"/>
              <a:gd name="T40" fmla="*/ 588 w 589"/>
              <a:gd name="T41" fmla="*/ 250 h 516"/>
              <a:gd name="T42" fmla="*/ 588 w 589"/>
              <a:gd name="T43" fmla="*/ 250 h 516"/>
              <a:gd name="T44" fmla="*/ 471 w 589"/>
              <a:gd name="T45" fmla="*/ 162 h 516"/>
              <a:gd name="T46" fmla="*/ 441 w 589"/>
              <a:gd name="T47" fmla="*/ 162 h 516"/>
              <a:gd name="T48" fmla="*/ 441 w 589"/>
              <a:gd name="T49" fmla="*/ 191 h 516"/>
              <a:gd name="T50" fmla="*/ 544 w 589"/>
              <a:gd name="T51" fmla="*/ 265 h 516"/>
              <a:gd name="T52" fmla="*/ 441 w 589"/>
              <a:gd name="T53" fmla="*/ 353 h 516"/>
              <a:gd name="T54" fmla="*/ 441 w 589"/>
              <a:gd name="T55" fmla="*/ 383 h 516"/>
              <a:gd name="T56" fmla="*/ 471 w 589"/>
              <a:gd name="T57" fmla="*/ 383 h 516"/>
              <a:gd name="T58" fmla="*/ 588 w 589"/>
              <a:gd name="T59" fmla="*/ 279 h 516"/>
              <a:gd name="T60" fmla="*/ 588 w 589"/>
              <a:gd name="T61" fmla="*/ 265 h 516"/>
              <a:gd name="T62" fmla="*/ 588 w 589"/>
              <a:gd name="T63" fmla="*/ 25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9" h="516">
                <a:moveTo>
                  <a:pt x="426" y="15"/>
                </a:moveTo>
                <a:lnTo>
                  <a:pt x="426" y="15"/>
                </a:lnTo>
                <a:cubicBezTo>
                  <a:pt x="426" y="0"/>
                  <a:pt x="412" y="15"/>
                  <a:pt x="397" y="15"/>
                </a:cubicBezTo>
                <a:cubicBezTo>
                  <a:pt x="162" y="486"/>
                  <a:pt x="162" y="486"/>
                  <a:pt x="162" y="486"/>
                </a:cubicBezTo>
                <a:cubicBezTo>
                  <a:pt x="147" y="500"/>
                  <a:pt x="162" y="515"/>
                  <a:pt x="162" y="515"/>
                </a:cubicBezTo>
                <a:cubicBezTo>
                  <a:pt x="176" y="515"/>
                  <a:pt x="191" y="515"/>
                  <a:pt x="191" y="515"/>
                </a:cubicBezTo>
                <a:cubicBezTo>
                  <a:pt x="441" y="44"/>
                  <a:pt x="441" y="44"/>
                  <a:pt x="441" y="44"/>
                </a:cubicBezTo>
                <a:cubicBezTo>
                  <a:pt x="441" y="29"/>
                  <a:pt x="441" y="15"/>
                  <a:pt x="426" y="15"/>
                </a:cubicBezTo>
                <a:close/>
                <a:moveTo>
                  <a:pt x="147" y="353"/>
                </a:moveTo>
                <a:lnTo>
                  <a:pt x="147" y="353"/>
                </a:lnTo>
                <a:cubicBezTo>
                  <a:pt x="44" y="265"/>
                  <a:pt x="44" y="265"/>
                  <a:pt x="44" y="265"/>
                </a:cubicBezTo>
                <a:cubicBezTo>
                  <a:pt x="147" y="191"/>
                  <a:pt x="147" y="191"/>
                  <a:pt x="147" y="191"/>
                </a:cubicBezTo>
                <a:cubicBezTo>
                  <a:pt x="162" y="177"/>
                  <a:pt x="162" y="162"/>
                  <a:pt x="147" y="162"/>
                </a:cubicBezTo>
                <a:cubicBezTo>
                  <a:pt x="147" y="147"/>
                  <a:pt x="132" y="147"/>
                  <a:pt x="117" y="162"/>
                </a:cubicBezTo>
                <a:cubicBezTo>
                  <a:pt x="0" y="250"/>
                  <a:pt x="0" y="250"/>
                  <a:pt x="0" y="250"/>
                </a:cubicBezTo>
                <a:cubicBezTo>
                  <a:pt x="0" y="265"/>
                  <a:pt x="0" y="265"/>
                  <a:pt x="0" y="265"/>
                </a:cubicBezTo>
                <a:cubicBezTo>
                  <a:pt x="0" y="279"/>
                  <a:pt x="0" y="279"/>
                  <a:pt x="0" y="279"/>
                </a:cubicBezTo>
                <a:cubicBezTo>
                  <a:pt x="117" y="383"/>
                  <a:pt x="117" y="383"/>
                  <a:pt x="117" y="383"/>
                </a:cubicBezTo>
                <a:cubicBezTo>
                  <a:pt x="132" y="383"/>
                  <a:pt x="147" y="383"/>
                  <a:pt x="147" y="383"/>
                </a:cubicBezTo>
                <a:cubicBezTo>
                  <a:pt x="162" y="368"/>
                  <a:pt x="162" y="353"/>
                  <a:pt x="147" y="353"/>
                </a:cubicBezTo>
                <a:close/>
                <a:moveTo>
                  <a:pt x="588" y="250"/>
                </a:moveTo>
                <a:lnTo>
                  <a:pt x="588" y="250"/>
                </a:lnTo>
                <a:cubicBezTo>
                  <a:pt x="471" y="162"/>
                  <a:pt x="471" y="162"/>
                  <a:pt x="471" y="162"/>
                </a:cubicBezTo>
                <a:cubicBezTo>
                  <a:pt x="456" y="147"/>
                  <a:pt x="441" y="147"/>
                  <a:pt x="441" y="162"/>
                </a:cubicBezTo>
                <a:cubicBezTo>
                  <a:pt x="426" y="162"/>
                  <a:pt x="426" y="177"/>
                  <a:pt x="441" y="191"/>
                </a:cubicBezTo>
                <a:cubicBezTo>
                  <a:pt x="544" y="265"/>
                  <a:pt x="544" y="265"/>
                  <a:pt x="544" y="265"/>
                </a:cubicBezTo>
                <a:cubicBezTo>
                  <a:pt x="441" y="353"/>
                  <a:pt x="441" y="353"/>
                  <a:pt x="441" y="353"/>
                </a:cubicBezTo>
                <a:cubicBezTo>
                  <a:pt x="426" y="353"/>
                  <a:pt x="426" y="368"/>
                  <a:pt x="441" y="383"/>
                </a:cubicBezTo>
                <a:cubicBezTo>
                  <a:pt x="441" y="383"/>
                  <a:pt x="456" y="383"/>
                  <a:pt x="471" y="383"/>
                </a:cubicBezTo>
                <a:cubicBezTo>
                  <a:pt x="588" y="279"/>
                  <a:pt x="588" y="279"/>
                  <a:pt x="588" y="279"/>
                </a:cubicBezTo>
                <a:cubicBezTo>
                  <a:pt x="588" y="279"/>
                  <a:pt x="588" y="279"/>
                  <a:pt x="588" y="265"/>
                </a:cubicBezTo>
                <a:cubicBezTo>
                  <a:pt x="588" y="265"/>
                  <a:pt x="588" y="265"/>
                  <a:pt x="588" y="25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5" name="Freeform 99">
            <a:extLst>
              <a:ext uri="{FF2B5EF4-FFF2-40B4-BE49-F238E27FC236}">
                <a16:creationId xmlns:a16="http://schemas.microsoft.com/office/drawing/2014/main" id="{B5B64E97-EE9A-A94D-8611-BA4D7D303D34}"/>
              </a:ext>
            </a:extLst>
          </p:cNvPr>
          <p:cNvSpPr>
            <a:spLocks noChangeArrowheads="1"/>
          </p:cNvSpPr>
          <p:nvPr userDrawn="1"/>
        </p:nvSpPr>
        <p:spPr bwMode="auto">
          <a:xfrm>
            <a:off x="1151039" y="3538538"/>
            <a:ext cx="210796" cy="268486"/>
          </a:xfrm>
          <a:custGeom>
            <a:avLst/>
            <a:gdLst>
              <a:gd name="T0" fmla="*/ 441 w 486"/>
              <a:gd name="T1" fmla="*/ 132 h 619"/>
              <a:gd name="T2" fmla="*/ 441 w 486"/>
              <a:gd name="T3" fmla="*/ 132 h 619"/>
              <a:gd name="T4" fmla="*/ 323 w 486"/>
              <a:gd name="T5" fmla="*/ 132 h 619"/>
              <a:gd name="T6" fmla="*/ 323 w 486"/>
              <a:gd name="T7" fmla="*/ 88 h 619"/>
              <a:gd name="T8" fmla="*/ 294 w 486"/>
              <a:gd name="T9" fmla="*/ 59 h 619"/>
              <a:gd name="T10" fmla="*/ 118 w 486"/>
              <a:gd name="T11" fmla="*/ 59 h 619"/>
              <a:gd name="T12" fmla="*/ 118 w 486"/>
              <a:gd name="T13" fmla="*/ 29 h 619"/>
              <a:gd name="T14" fmla="*/ 73 w 486"/>
              <a:gd name="T15" fmla="*/ 0 h 619"/>
              <a:gd name="T16" fmla="*/ 29 w 486"/>
              <a:gd name="T17" fmla="*/ 0 h 619"/>
              <a:gd name="T18" fmla="*/ 0 w 486"/>
              <a:gd name="T19" fmla="*/ 29 h 619"/>
              <a:gd name="T20" fmla="*/ 0 w 486"/>
              <a:gd name="T21" fmla="*/ 589 h 619"/>
              <a:gd name="T22" fmla="*/ 29 w 486"/>
              <a:gd name="T23" fmla="*/ 618 h 619"/>
              <a:gd name="T24" fmla="*/ 73 w 486"/>
              <a:gd name="T25" fmla="*/ 618 h 619"/>
              <a:gd name="T26" fmla="*/ 118 w 486"/>
              <a:gd name="T27" fmla="*/ 589 h 619"/>
              <a:gd name="T28" fmla="*/ 118 w 486"/>
              <a:gd name="T29" fmla="*/ 412 h 619"/>
              <a:gd name="T30" fmla="*/ 294 w 486"/>
              <a:gd name="T31" fmla="*/ 412 h 619"/>
              <a:gd name="T32" fmla="*/ 294 w 486"/>
              <a:gd name="T33" fmla="*/ 427 h 619"/>
              <a:gd name="T34" fmla="*/ 323 w 486"/>
              <a:gd name="T35" fmla="*/ 471 h 619"/>
              <a:gd name="T36" fmla="*/ 441 w 486"/>
              <a:gd name="T37" fmla="*/ 471 h 619"/>
              <a:gd name="T38" fmla="*/ 485 w 486"/>
              <a:gd name="T39" fmla="*/ 427 h 619"/>
              <a:gd name="T40" fmla="*/ 485 w 486"/>
              <a:gd name="T41" fmla="*/ 176 h 619"/>
              <a:gd name="T42" fmla="*/ 441 w 486"/>
              <a:gd name="T43" fmla="*/ 132 h 619"/>
              <a:gd name="T44" fmla="*/ 73 w 486"/>
              <a:gd name="T45" fmla="*/ 559 h 619"/>
              <a:gd name="T46" fmla="*/ 73 w 486"/>
              <a:gd name="T47" fmla="*/ 559 h 619"/>
              <a:gd name="T48" fmla="*/ 59 w 486"/>
              <a:gd name="T49" fmla="*/ 589 h 619"/>
              <a:gd name="T50" fmla="*/ 29 w 486"/>
              <a:gd name="T51" fmla="*/ 559 h 619"/>
              <a:gd name="T52" fmla="*/ 29 w 486"/>
              <a:gd name="T53" fmla="*/ 59 h 619"/>
              <a:gd name="T54" fmla="*/ 59 w 486"/>
              <a:gd name="T55" fmla="*/ 29 h 619"/>
              <a:gd name="T56" fmla="*/ 73 w 486"/>
              <a:gd name="T57" fmla="*/ 59 h 619"/>
              <a:gd name="T58" fmla="*/ 73 w 486"/>
              <a:gd name="T59" fmla="*/ 559 h 619"/>
              <a:gd name="T60" fmla="*/ 294 w 486"/>
              <a:gd name="T61" fmla="*/ 353 h 619"/>
              <a:gd name="T62" fmla="*/ 294 w 486"/>
              <a:gd name="T63" fmla="*/ 353 h 619"/>
              <a:gd name="T64" fmla="*/ 265 w 486"/>
              <a:gd name="T65" fmla="*/ 368 h 619"/>
              <a:gd name="T66" fmla="*/ 118 w 486"/>
              <a:gd name="T67" fmla="*/ 368 h 619"/>
              <a:gd name="T68" fmla="*/ 118 w 486"/>
              <a:gd name="T69" fmla="*/ 88 h 619"/>
              <a:gd name="T70" fmla="*/ 265 w 486"/>
              <a:gd name="T71" fmla="*/ 88 h 619"/>
              <a:gd name="T72" fmla="*/ 294 w 486"/>
              <a:gd name="T73" fmla="*/ 118 h 619"/>
              <a:gd name="T74" fmla="*/ 294 w 486"/>
              <a:gd name="T75" fmla="*/ 353 h 619"/>
              <a:gd name="T76" fmla="*/ 441 w 486"/>
              <a:gd name="T77" fmla="*/ 412 h 619"/>
              <a:gd name="T78" fmla="*/ 441 w 486"/>
              <a:gd name="T79" fmla="*/ 412 h 619"/>
              <a:gd name="T80" fmla="*/ 427 w 486"/>
              <a:gd name="T81" fmla="*/ 427 h 619"/>
              <a:gd name="T82" fmla="*/ 323 w 486"/>
              <a:gd name="T83" fmla="*/ 427 h 619"/>
              <a:gd name="T84" fmla="*/ 323 w 486"/>
              <a:gd name="T85" fmla="*/ 176 h 619"/>
              <a:gd name="T86" fmla="*/ 427 w 486"/>
              <a:gd name="T87" fmla="*/ 176 h 619"/>
              <a:gd name="T88" fmla="*/ 441 w 486"/>
              <a:gd name="T89" fmla="*/ 191 h 619"/>
              <a:gd name="T90" fmla="*/ 441 w 486"/>
              <a:gd name="T91" fmla="*/ 41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6" h="619">
                <a:moveTo>
                  <a:pt x="441" y="132"/>
                </a:moveTo>
                <a:lnTo>
                  <a:pt x="441" y="132"/>
                </a:lnTo>
                <a:cubicBezTo>
                  <a:pt x="323" y="132"/>
                  <a:pt x="323" y="132"/>
                  <a:pt x="323" y="132"/>
                </a:cubicBezTo>
                <a:cubicBezTo>
                  <a:pt x="323" y="88"/>
                  <a:pt x="323" y="88"/>
                  <a:pt x="323" y="88"/>
                </a:cubicBezTo>
                <a:cubicBezTo>
                  <a:pt x="323" y="73"/>
                  <a:pt x="309" y="59"/>
                  <a:pt x="294" y="59"/>
                </a:cubicBezTo>
                <a:cubicBezTo>
                  <a:pt x="118" y="59"/>
                  <a:pt x="118" y="59"/>
                  <a:pt x="118" y="59"/>
                </a:cubicBezTo>
                <a:cubicBezTo>
                  <a:pt x="118" y="29"/>
                  <a:pt x="118" y="29"/>
                  <a:pt x="118" y="29"/>
                </a:cubicBezTo>
                <a:cubicBezTo>
                  <a:pt x="118" y="14"/>
                  <a:pt x="88" y="0"/>
                  <a:pt x="73" y="0"/>
                </a:cubicBezTo>
                <a:cubicBezTo>
                  <a:pt x="29" y="0"/>
                  <a:pt x="29" y="0"/>
                  <a:pt x="29" y="0"/>
                </a:cubicBezTo>
                <a:cubicBezTo>
                  <a:pt x="14" y="0"/>
                  <a:pt x="0" y="14"/>
                  <a:pt x="0" y="29"/>
                </a:cubicBezTo>
                <a:cubicBezTo>
                  <a:pt x="0" y="589"/>
                  <a:pt x="0" y="589"/>
                  <a:pt x="0" y="589"/>
                </a:cubicBezTo>
                <a:cubicBezTo>
                  <a:pt x="0" y="603"/>
                  <a:pt x="14" y="618"/>
                  <a:pt x="29" y="618"/>
                </a:cubicBezTo>
                <a:cubicBezTo>
                  <a:pt x="73" y="618"/>
                  <a:pt x="73" y="618"/>
                  <a:pt x="73" y="618"/>
                </a:cubicBezTo>
                <a:cubicBezTo>
                  <a:pt x="88" y="618"/>
                  <a:pt x="118" y="603"/>
                  <a:pt x="118" y="589"/>
                </a:cubicBezTo>
                <a:cubicBezTo>
                  <a:pt x="118" y="412"/>
                  <a:pt x="118" y="412"/>
                  <a:pt x="118" y="412"/>
                </a:cubicBezTo>
                <a:cubicBezTo>
                  <a:pt x="294" y="412"/>
                  <a:pt x="294" y="412"/>
                  <a:pt x="294" y="412"/>
                </a:cubicBezTo>
                <a:cubicBezTo>
                  <a:pt x="294" y="427"/>
                  <a:pt x="294" y="427"/>
                  <a:pt x="294" y="427"/>
                </a:cubicBezTo>
                <a:cubicBezTo>
                  <a:pt x="294" y="441"/>
                  <a:pt x="309" y="471"/>
                  <a:pt x="323" y="471"/>
                </a:cubicBezTo>
                <a:cubicBezTo>
                  <a:pt x="441" y="471"/>
                  <a:pt x="441" y="471"/>
                  <a:pt x="441" y="471"/>
                </a:cubicBezTo>
                <a:cubicBezTo>
                  <a:pt x="471" y="471"/>
                  <a:pt x="485" y="441"/>
                  <a:pt x="485" y="427"/>
                </a:cubicBezTo>
                <a:cubicBezTo>
                  <a:pt x="485" y="176"/>
                  <a:pt x="485" y="176"/>
                  <a:pt x="485" y="176"/>
                </a:cubicBezTo>
                <a:cubicBezTo>
                  <a:pt x="485" y="147"/>
                  <a:pt x="471" y="132"/>
                  <a:pt x="441" y="132"/>
                </a:cubicBezTo>
                <a:close/>
                <a:moveTo>
                  <a:pt x="73" y="559"/>
                </a:moveTo>
                <a:lnTo>
                  <a:pt x="73" y="559"/>
                </a:lnTo>
                <a:cubicBezTo>
                  <a:pt x="73" y="574"/>
                  <a:pt x="59" y="589"/>
                  <a:pt x="59" y="589"/>
                </a:cubicBezTo>
                <a:cubicBezTo>
                  <a:pt x="44" y="589"/>
                  <a:pt x="29" y="574"/>
                  <a:pt x="29" y="559"/>
                </a:cubicBezTo>
                <a:cubicBezTo>
                  <a:pt x="29" y="59"/>
                  <a:pt x="29" y="59"/>
                  <a:pt x="29" y="59"/>
                </a:cubicBezTo>
                <a:cubicBezTo>
                  <a:pt x="29" y="44"/>
                  <a:pt x="44" y="29"/>
                  <a:pt x="59" y="29"/>
                </a:cubicBezTo>
                <a:cubicBezTo>
                  <a:pt x="59" y="29"/>
                  <a:pt x="73" y="44"/>
                  <a:pt x="73" y="59"/>
                </a:cubicBezTo>
                <a:lnTo>
                  <a:pt x="73" y="559"/>
                </a:lnTo>
                <a:close/>
                <a:moveTo>
                  <a:pt x="294" y="353"/>
                </a:moveTo>
                <a:lnTo>
                  <a:pt x="294" y="353"/>
                </a:lnTo>
                <a:cubicBezTo>
                  <a:pt x="294" y="353"/>
                  <a:pt x="280" y="368"/>
                  <a:pt x="265" y="368"/>
                </a:cubicBezTo>
                <a:cubicBezTo>
                  <a:pt x="118" y="368"/>
                  <a:pt x="118" y="368"/>
                  <a:pt x="118" y="368"/>
                </a:cubicBezTo>
                <a:cubicBezTo>
                  <a:pt x="118" y="88"/>
                  <a:pt x="118" y="88"/>
                  <a:pt x="118" y="88"/>
                </a:cubicBezTo>
                <a:cubicBezTo>
                  <a:pt x="265" y="88"/>
                  <a:pt x="265" y="88"/>
                  <a:pt x="265" y="88"/>
                </a:cubicBezTo>
                <a:cubicBezTo>
                  <a:pt x="280" y="88"/>
                  <a:pt x="294" y="103"/>
                  <a:pt x="294" y="118"/>
                </a:cubicBezTo>
                <a:lnTo>
                  <a:pt x="294" y="353"/>
                </a:lnTo>
                <a:close/>
                <a:moveTo>
                  <a:pt x="441" y="412"/>
                </a:moveTo>
                <a:lnTo>
                  <a:pt x="441" y="412"/>
                </a:lnTo>
                <a:cubicBezTo>
                  <a:pt x="441" y="412"/>
                  <a:pt x="441" y="427"/>
                  <a:pt x="427" y="427"/>
                </a:cubicBezTo>
                <a:cubicBezTo>
                  <a:pt x="323" y="427"/>
                  <a:pt x="323" y="427"/>
                  <a:pt x="323" y="427"/>
                </a:cubicBezTo>
                <a:cubicBezTo>
                  <a:pt x="323" y="176"/>
                  <a:pt x="323" y="176"/>
                  <a:pt x="323" y="176"/>
                </a:cubicBezTo>
                <a:cubicBezTo>
                  <a:pt x="427" y="176"/>
                  <a:pt x="427" y="176"/>
                  <a:pt x="427" y="176"/>
                </a:cubicBezTo>
                <a:cubicBezTo>
                  <a:pt x="441" y="176"/>
                  <a:pt x="441" y="176"/>
                  <a:pt x="441" y="191"/>
                </a:cubicBezTo>
                <a:lnTo>
                  <a:pt x="441" y="412"/>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6" name="Freeform 100">
            <a:extLst>
              <a:ext uri="{FF2B5EF4-FFF2-40B4-BE49-F238E27FC236}">
                <a16:creationId xmlns:a16="http://schemas.microsoft.com/office/drawing/2014/main" id="{886AAD0D-3682-6241-AC4A-97D4E2E92A5B}"/>
              </a:ext>
            </a:extLst>
          </p:cNvPr>
          <p:cNvSpPr>
            <a:spLocks noChangeArrowheads="1"/>
          </p:cNvSpPr>
          <p:nvPr userDrawn="1"/>
        </p:nvSpPr>
        <p:spPr bwMode="auto">
          <a:xfrm>
            <a:off x="681215" y="3533775"/>
            <a:ext cx="267960" cy="266700"/>
          </a:xfrm>
          <a:custGeom>
            <a:avLst/>
            <a:gdLst>
              <a:gd name="T0" fmla="*/ 148 w 620"/>
              <a:gd name="T1" fmla="*/ 559 h 619"/>
              <a:gd name="T2" fmla="*/ 148 w 620"/>
              <a:gd name="T3" fmla="*/ 559 h 619"/>
              <a:gd name="T4" fmla="*/ 89 w 620"/>
              <a:gd name="T5" fmla="*/ 559 h 619"/>
              <a:gd name="T6" fmla="*/ 59 w 620"/>
              <a:gd name="T7" fmla="*/ 545 h 619"/>
              <a:gd name="T8" fmla="*/ 59 w 620"/>
              <a:gd name="T9" fmla="*/ 486 h 619"/>
              <a:gd name="T10" fmla="*/ 251 w 620"/>
              <a:gd name="T11" fmla="*/ 295 h 619"/>
              <a:gd name="T12" fmla="*/ 162 w 620"/>
              <a:gd name="T13" fmla="*/ 309 h 619"/>
              <a:gd name="T14" fmla="*/ 30 w 620"/>
              <a:gd name="T15" fmla="*/ 456 h 619"/>
              <a:gd name="T16" fmla="*/ 30 w 620"/>
              <a:gd name="T17" fmla="*/ 559 h 619"/>
              <a:gd name="T18" fmla="*/ 59 w 620"/>
              <a:gd name="T19" fmla="*/ 589 h 619"/>
              <a:gd name="T20" fmla="*/ 162 w 620"/>
              <a:gd name="T21" fmla="*/ 589 h 619"/>
              <a:gd name="T22" fmla="*/ 310 w 620"/>
              <a:gd name="T23" fmla="*/ 456 h 619"/>
              <a:gd name="T24" fmla="*/ 324 w 620"/>
              <a:gd name="T25" fmla="*/ 383 h 619"/>
              <a:gd name="T26" fmla="*/ 148 w 620"/>
              <a:gd name="T27" fmla="*/ 559 h 619"/>
              <a:gd name="T28" fmla="*/ 589 w 620"/>
              <a:gd name="T29" fmla="*/ 59 h 619"/>
              <a:gd name="T30" fmla="*/ 589 w 620"/>
              <a:gd name="T31" fmla="*/ 59 h 619"/>
              <a:gd name="T32" fmla="*/ 560 w 620"/>
              <a:gd name="T33" fmla="*/ 29 h 619"/>
              <a:gd name="T34" fmla="*/ 457 w 620"/>
              <a:gd name="T35" fmla="*/ 29 h 619"/>
              <a:gd name="T36" fmla="*/ 310 w 620"/>
              <a:gd name="T37" fmla="*/ 177 h 619"/>
              <a:gd name="T38" fmla="*/ 295 w 620"/>
              <a:gd name="T39" fmla="*/ 250 h 619"/>
              <a:gd name="T40" fmla="*/ 471 w 620"/>
              <a:gd name="T41" fmla="*/ 59 h 619"/>
              <a:gd name="T42" fmla="*/ 530 w 620"/>
              <a:gd name="T43" fmla="*/ 59 h 619"/>
              <a:gd name="T44" fmla="*/ 560 w 620"/>
              <a:gd name="T45" fmla="*/ 88 h 619"/>
              <a:gd name="T46" fmla="*/ 560 w 620"/>
              <a:gd name="T47" fmla="*/ 147 h 619"/>
              <a:gd name="T48" fmla="*/ 369 w 620"/>
              <a:gd name="T49" fmla="*/ 338 h 619"/>
              <a:gd name="T50" fmla="*/ 457 w 620"/>
              <a:gd name="T51" fmla="*/ 309 h 619"/>
              <a:gd name="T52" fmla="*/ 589 w 620"/>
              <a:gd name="T53" fmla="*/ 177 h 619"/>
              <a:gd name="T54" fmla="*/ 589 w 620"/>
              <a:gd name="T55" fmla="*/ 59 h 619"/>
              <a:gd name="T56" fmla="*/ 369 w 620"/>
              <a:gd name="T57" fmla="*/ 250 h 619"/>
              <a:gd name="T58" fmla="*/ 369 w 620"/>
              <a:gd name="T59" fmla="*/ 250 h 619"/>
              <a:gd name="T60" fmla="*/ 339 w 620"/>
              <a:gd name="T61" fmla="*/ 250 h 619"/>
              <a:gd name="T62" fmla="*/ 251 w 620"/>
              <a:gd name="T63" fmla="*/ 354 h 619"/>
              <a:gd name="T64" fmla="*/ 251 w 620"/>
              <a:gd name="T65" fmla="*/ 383 h 619"/>
              <a:gd name="T66" fmla="*/ 280 w 620"/>
              <a:gd name="T67" fmla="*/ 383 h 619"/>
              <a:gd name="T68" fmla="*/ 369 w 620"/>
              <a:gd name="T69" fmla="*/ 280 h 619"/>
              <a:gd name="T70" fmla="*/ 369 w 620"/>
              <a:gd name="T71" fmla="*/ 25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0" h="619">
                <a:moveTo>
                  <a:pt x="148" y="559"/>
                </a:moveTo>
                <a:lnTo>
                  <a:pt x="148" y="559"/>
                </a:lnTo>
                <a:cubicBezTo>
                  <a:pt x="118" y="589"/>
                  <a:pt x="103" y="589"/>
                  <a:pt x="89" y="559"/>
                </a:cubicBezTo>
                <a:cubicBezTo>
                  <a:pt x="59" y="545"/>
                  <a:pt x="59" y="545"/>
                  <a:pt x="59" y="545"/>
                </a:cubicBezTo>
                <a:cubicBezTo>
                  <a:pt x="44" y="530"/>
                  <a:pt x="44" y="500"/>
                  <a:pt x="59" y="486"/>
                </a:cubicBezTo>
                <a:cubicBezTo>
                  <a:pt x="251" y="295"/>
                  <a:pt x="251" y="295"/>
                  <a:pt x="251" y="295"/>
                </a:cubicBezTo>
                <a:cubicBezTo>
                  <a:pt x="221" y="280"/>
                  <a:pt x="192" y="295"/>
                  <a:pt x="162" y="309"/>
                </a:cubicBezTo>
                <a:cubicBezTo>
                  <a:pt x="30" y="456"/>
                  <a:pt x="30" y="456"/>
                  <a:pt x="30" y="456"/>
                </a:cubicBezTo>
                <a:cubicBezTo>
                  <a:pt x="0" y="486"/>
                  <a:pt x="0" y="530"/>
                  <a:pt x="30" y="559"/>
                </a:cubicBezTo>
                <a:cubicBezTo>
                  <a:pt x="59" y="589"/>
                  <a:pt x="59" y="589"/>
                  <a:pt x="59" y="589"/>
                </a:cubicBezTo>
                <a:cubicBezTo>
                  <a:pt x="89" y="618"/>
                  <a:pt x="133" y="618"/>
                  <a:pt x="162" y="589"/>
                </a:cubicBezTo>
                <a:cubicBezTo>
                  <a:pt x="310" y="456"/>
                  <a:pt x="310" y="456"/>
                  <a:pt x="310" y="456"/>
                </a:cubicBezTo>
                <a:cubicBezTo>
                  <a:pt x="324" y="427"/>
                  <a:pt x="339" y="397"/>
                  <a:pt x="324" y="383"/>
                </a:cubicBezTo>
                <a:lnTo>
                  <a:pt x="148" y="559"/>
                </a:lnTo>
                <a:close/>
                <a:moveTo>
                  <a:pt x="589" y="59"/>
                </a:moveTo>
                <a:lnTo>
                  <a:pt x="589" y="59"/>
                </a:lnTo>
                <a:cubicBezTo>
                  <a:pt x="560" y="29"/>
                  <a:pt x="560" y="29"/>
                  <a:pt x="560" y="29"/>
                </a:cubicBezTo>
                <a:cubicBezTo>
                  <a:pt x="530" y="0"/>
                  <a:pt x="486" y="0"/>
                  <a:pt x="457" y="29"/>
                </a:cubicBezTo>
                <a:cubicBezTo>
                  <a:pt x="310" y="177"/>
                  <a:pt x="310" y="177"/>
                  <a:pt x="310" y="177"/>
                </a:cubicBezTo>
                <a:cubicBezTo>
                  <a:pt x="295" y="191"/>
                  <a:pt x="280" y="221"/>
                  <a:pt x="295" y="250"/>
                </a:cubicBezTo>
                <a:cubicBezTo>
                  <a:pt x="471" y="59"/>
                  <a:pt x="471" y="59"/>
                  <a:pt x="471" y="59"/>
                </a:cubicBezTo>
                <a:cubicBezTo>
                  <a:pt x="486" y="44"/>
                  <a:pt x="516" y="44"/>
                  <a:pt x="530" y="59"/>
                </a:cubicBezTo>
                <a:cubicBezTo>
                  <a:pt x="560" y="88"/>
                  <a:pt x="560" y="88"/>
                  <a:pt x="560" y="88"/>
                </a:cubicBezTo>
                <a:cubicBezTo>
                  <a:pt x="574" y="103"/>
                  <a:pt x="574" y="133"/>
                  <a:pt x="560" y="147"/>
                </a:cubicBezTo>
                <a:cubicBezTo>
                  <a:pt x="369" y="338"/>
                  <a:pt x="369" y="338"/>
                  <a:pt x="369" y="338"/>
                </a:cubicBezTo>
                <a:cubicBezTo>
                  <a:pt x="398" y="338"/>
                  <a:pt x="427" y="338"/>
                  <a:pt x="457" y="309"/>
                </a:cubicBezTo>
                <a:cubicBezTo>
                  <a:pt x="589" y="177"/>
                  <a:pt x="589" y="177"/>
                  <a:pt x="589" y="177"/>
                </a:cubicBezTo>
                <a:cubicBezTo>
                  <a:pt x="619" y="147"/>
                  <a:pt x="619" y="88"/>
                  <a:pt x="589" y="59"/>
                </a:cubicBezTo>
                <a:close/>
                <a:moveTo>
                  <a:pt x="369" y="250"/>
                </a:moveTo>
                <a:lnTo>
                  <a:pt x="369" y="250"/>
                </a:lnTo>
                <a:cubicBezTo>
                  <a:pt x="369" y="250"/>
                  <a:pt x="353" y="250"/>
                  <a:pt x="339" y="250"/>
                </a:cubicBezTo>
                <a:cubicBezTo>
                  <a:pt x="251" y="354"/>
                  <a:pt x="251" y="354"/>
                  <a:pt x="251" y="354"/>
                </a:cubicBezTo>
                <a:cubicBezTo>
                  <a:pt x="236" y="354"/>
                  <a:pt x="236" y="368"/>
                  <a:pt x="251" y="383"/>
                </a:cubicBezTo>
                <a:cubicBezTo>
                  <a:pt x="251" y="383"/>
                  <a:pt x="265" y="383"/>
                  <a:pt x="280" y="383"/>
                </a:cubicBezTo>
                <a:cubicBezTo>
                  <a:pt x="369" y="280"/>
                  <a:pt x="369" y="280"/>
                  <a:pt x="369" y="280"/>
                </a:cubicBezTo>
                <a:cubicBezTo>
                  <a:pt x="383" y="265"/>
                  <a:pt x="383" y="265"/>
                  <a:pt x="369" y="25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7" name="Freeform 101">
            <a:extLst>
              <a:ext uri="{FF2B5EF4-FFF2-40B4-BE49-F238E27FC236}">
                <a16:creationId xmlns:a16="http://schemas.microsoft.com/office/drawing/2014/main" id="{6D26D5D1-6336-E241-91C6-7C393DACDC71}"/>
              </a:ext>
            </a:extLst>
          </p:cNvPr>
          <p:cNvSpPr>
            <a:spLocks noChangeArrowheads="1"/>
          </p:cNvSpPr>
          <p:nvPr userDrawn="1"/>
        </p:nvSpPr>
        <p:spPr bwMode="auto">
          <a:xfrm>
            <a:off x="241165" y="3565327"/>
            <a:ext cx="255455" cy="217884"/>
          </a:xfrm>
          <a:custGeom>
            <a:avLst/>
            <a:gdLst>
              <a:gd name="T0" fmla="*/ 382 w 589"/>
              <a:gd name="T1" fmla="*/ 353 h 501"/>
              <a:gd name="T2" fmla="*/ 382 w 589"/>
              <a:gd name="T3" fmla="*/ 353 h 501"/>
              <a:gd name="T4" fmla="*/ 309 w 589"/>
              <a:gd name="T5" fmla="*/ 426 h 501"/>
              <a:gd name="T6" fmla="*/ 309 w 589"/>
              <a:gd name="T7" fmla="*/ 147 h 501"/>
              <a:gd name="T8" fmla="*/ 294 w 589"/>
              <a:gd name="T9" fmla="*/ 132 h 501"/>
              <a:gd name="T10" fmla="*/ 279 w 589"/>
              <a:gd name="T11" fmla="*/ 147 h 501"/>
              <a:gd name="T12" fmla="*/ 279 w 589"/>
              <a:gd name="T13" fmla="*/ 426 h 501"/>
              <a:gd name="T14" fmla="*/ 206 w 589"/>
              <a:gd name="T15" fmla="*/ 353 h 501"/>
              <a:gd name="T16" fmla="*/ 176 w 589"/>
              <a:gd name="T17" fmla="*/ 353 h 501"/>
              <a:gd name="T18" fmla="*/ 176 w 589"/>
              <a:gd name="T19" fmla="*/ 382 h 501"/>
              <a:gd name="T20" fmla="*/ 279 w 589"/>
              <a:gd name="T21" fmla="*/ 500 h 501"/>
              <a:gd name="T22" fmla="*/ 294 w 589"/>
              <a:gd name="T23" fmla="*/ 500 h 501"/>
              <a:gd name="T24" fmla="*/ 309 w 589"/>
              <a:gd name="T25" fmla="*/ 500 h 501"/>
              <a:gd name="T26" fmla="*/ 412 w 589"/>
              <a:gd name="T27" fmla="*/ 382 h 501"/>
              <a:gd name="T28" fmla="*/ 412 w 589"/>
              <a:gd name="T29" fmla="*/ 353 h 501"/>
              <a:gd name="T30" fmla="*/ 382 w 589"/>
              <a:gd name="T31" fmla="*/ 353 h 501"/>
              <a:gd name="T32" fmla="*/ 574 w 589"/>
              <a:gd name="T33" fmla="*/ 0 h 501"/>
              <a:gd name="T34" fmla="*/ 574 w 589"/>
              <a:gd name="T35" fmla="*/ 0 h 501"/>
              <a:gd name="T36" fmla="*/ 14 w 589"/>
              <a:gd name="T37" fmla="*/ 0 h 501"/>
              <a:gd name="T38" fmla="*/ 0 w 589"/>
              <a:gd name="T39" fmla="*/ 14 h 501"/>
              <a:gd name="T40" fmla="*/ 0 w 589"/>
              <a:gd name="T41" fmla="*/ 176 h 501"/>
              <a:gd name="T42" fmla="*/ 14 w 589"/>
              <a:gd name="T43" fmla="*/ 191 h 501"/>
              <a:gd name="T44" fmla="*/ 44 w 589"/>
              <a:gd name="T45" fmla="*/ 176 h 501"/>
              <a:gd name="T46" fmla="*/ 44 w 589"/>
              <a:gd name="T47" fmla="*/ 29 h 501"/>
              <a:gd name="T48" fmla="*/ 544 w 589"/>
              <a:gd name="T49" fmla="*/ 29 h 501"/>
              <a:gd name="T50" fmla="*/ 544 w 589"/>
              <a:gd name="T51" fmla="*/ 176 h 501"/>
              <a:gd name="T52" fmla="*/ 574 w 589"/>
              <a:gd name="T53" fmla="*/ 191 h 501"/>
              <a:gd name="T54" fmla="*/ 588 w 589"/>
              <a:gd name="T55" fmla="*/ 176 h 501"/>
              <a:gd name="T56" fmla="*/ 588 w 589"/>
              <a:gd name="T57" fmla="*/ 14 h 501"/>
              <a:gd name="T58" fmla="*/ 574 w 589"/>
              <a:gd name="T5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9" h="501">
                <a:moveTo>
                  <a:pt x="382" y="353"/>
                </a:moveTo>
                <a:lnTo>
                  <a:pt x="382" y="353"/>
                </a:lnTo>
                <a:cubicBezTo>
                  <a:pt x="309" y="426"/>
                  <a:pt x="309" y="426"/>
                  <a:pt x="309" y="426"/>
                </a:cubicBezTo>
                <a:cubicBezTo>
                  <a:pt x="309" y="147"/>
                  <a:pt x="309" y="147"/>
                  <a:pt x="309" y="147"/>
                </a:cubicBezTo>
                <a:cubicBezTo>
                  <a:pt x="309" y="147"/>
                  <a:pt x="309" y="132"/>
                  <a:pt x="294" y="132"/>
                </a:cubicBezTo>
                <a:cubicBezTo>
                  <a:pt x="279" y="132"/>
                  <a:pt x="279" y="147"/>
                  <a:pt x="279" y="147"/>
                </a:cubicBezTo>
                <a:cubicBezTo>
                  <a:pt x="279" y="426"/>
                  <a:pt x="279" y="426"/>
                  <a:pt x="279" y="426"/>
                </a:cubicBezTo>
                <a:cubicBezTo>
                  <a:pt x="206" y="353"/>
                  <a:pt x="206" y="353"/>
                  <a:pt x="206" y="353"/>
                </a:cubicBezTo>
                <a:cubicBezTo>
                  <a:pt x="206" y="353"/>
                  <a:pt x="191" y="353"/>
                  <a:pt x="176" y="353"/>
                </a:cubicBezTo>
                <a:cubicBezTo>
                  <a:pt x="176" y="368"/>
                  <a:pt x="176" y="368"/>
                  <a:pt x="176" y="382"/>
                </a:cubicBezTo>
                <a:cubicBezTo>
                  <a:pt x="279" y="500"/>
                  <a:pt x="279" y="500"/>
                  <a:pt x="279" y="500"/>
                </a:cubicBezTo>
                <a:lnTo>
                  <a:pt x="294" y="500"/>
                </a:lnTo>
                <a:lnTo>
                  <a:pt x="309" y="500"/>
                </a:lnTo>
                <a:cubicBezTo>
                  <a:pt x="412" y="382"/>
                  <a:pt x="412" y="382"/>
                  <a:pt x="412" y="382"/>
                </a:cubicBezTo>
                <a:cubicBezTo>
                  <a:pt x="412" y="368"/>
                  <a:pt x="412" y="368"/>
                  <a:pt x="412" y="353"/>
                </a:cubicBezTo>
                <a:cubicBezTo>
                  <a:pt x="397" y="353"/>
                  <a:pt x="382" y="353"/>
                  <a:pt x="382" y="353"/>
                </a:cubicBezTo>
                <a:close/>
                <a:moveTo>
                  <a:pt x="574" y="0"/>
                </a:moveTo>
                <a:lnTo>
                  <a:pt x="574" y="0"/>
                </a:lnTo>
                <a:cubicBezTo>
                  <a:pt x="14" y="0"/>
                  <a:pt x="14" y="0"/>
                  <a:pt x="14" y="0"/>
                </a:cubicBezTo>
                <a:cubicBezTo>
                  <a:pt x="14" y="0"/>
                  <a:pt x="0" y="0"/>
                  <a:pt x="0" y="14"/>
                </a:cubicBezTo>
                <a:cubicBezTo>
                  <a:pt x="0" y="176"/>
                  <a:pt x="0" y="176"/>
                  <a:pt x="0" y="176"/>
                </a:cubicBezTo>
                <a:lnTo>
                  <a:pt x="14" y="191"/>
                </a:lnTo>
                <a:cubicBezTo>
                  <a:pt x="29" y="191"/>
                  <a:pt x="44" y="176"/>
                  <a:pt x="44" y="176"/>
                </a:cubicBezTo>
                <a:cubicBezTo>
                  <a:pt x="44" y="29"/>
                  <a:pt x="44" y="29"/>
                  <a:pt x="44" y="29"/>
                </a:cubicBezTo>
                <a:cubicBezTo>
                  <a:pt x="544" y="29"/>
                  <a:pt x="544" y="29"/>
                  <a:pt x="544" y="29"/>
                </a:cubicBezTo>
                <a:cubicBezTo>
                  <a:pt x="544" y="176"/>
                  <a:pt x="544" y="176"/>
                  <a:pt x="544" y="176"/>
                </a:cubicBezTo>
                <a:cubicBezTo>
                  <a:pt x="544" y="176"/>
                  <a:pt x="559" y="191"/>
                  <a:pt x="574" y="191"/>
                </a:cubicBezTo>
                <a:lnTo>
                  <a:pt x="588" y="176"/>
                </a:lnTo>
                <a:cubicBezTo>
                  <a:pt x="588" y="14"/>
                  <a:pt x="588" y="14"/>
                  <a:pt x="588" y="14"/>
                </a:cubicBezTo>
                <a:cubicBezTo>
                  <a:pt x="588" y="0"/>
                  <a:pt x="574" y="0"/>
                  <a:pt x="574" y="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8" name="Freeform 102">
            <a:extLst>
              <a:ext uri="{FF2B5EF4-FFF2-40B4-BE49-F238E27FC236}">
                <a16:creationId xmlns:a16="http://schemas.microsoft.com/office/drawing/2014/main" id="{883D49A1-6EFD-9C41-BDBB-88084D0E72B6}"/>
              </a:ext>
            </a:extLst>
          </p:cNvPr>
          <p:cNvSpPr>
            <a:spLocks noChangeArrowheads="1"/>
          </p:cNvSpPr>
          <p:nvPr userDrawn="1"/>
        </p:nvSpPr>
        <p:spPr bwMode="auto">
          <a:xfrm>
            <a:off x="4214719" y="3119437"/>
            <a:ext cx="255456" cy="222052"/>
          </a:xfrm>
          <a:custGeom>
            <a:avLst/>
            <a:gdLst>
              <a:gd name="T0" fmla="*/ 574 w 589"/>
              <a:gd name="T1" fmla="*/ 324 h 516"/>
              <a:gd name="T2" fmla="*/ 574 w 589"/>
              <a:gd name="T3" fmla="*/ 324 h 516"/>
              <a:gd name="T4" fmla="*/ 544 w 589"/>
              <a:gd name="T5" fmla="*/ 339 h 516"/>
              <a:gd name="T6" fmla="*/ 544 w 589"/>
              <a:gd name="T7" fmla="*/ 471 h 516"/>
              <a:gd name="T8" fmla="*/ 44 w 589"/>
              <a:gd name="T9" fmla="*/ 471 h 516"/>
              <a:gd name="T10" fmla="*/ 44 w 589"/>
              <a:gd name="T11" fmla="*/ 339 h 516"/>
              <a:gd name="T12" fmla="*/ 14 w 589"/>
              <a:gd name="T13" fmla="*/ 324 h 516"/>
              <a:gd name="T14" fmla="*/ 0 w 589"/>
              <a:gd name="T15" fmla="*/ 339 h 516"/>
              <a:gd name="T16" fmla="*/ 0 w 589"/>
              <a:gd name="T17" fmla="*/ 501 h 516"/>
              <a:gd name="T18" fmla="*/ 14 w 589"/>
              <a:gd name="T19" fmla="*/ 515 h 516"/>
              <a:gd name="T20" fmla="*/ 574 w 589"/>
              <a:gd name="T21" fmla="*/ 515 h 516"/>
              <a:gd name="T22" fmla="*/ 588 w 589"/>
              <a:gd name="T23" fmla="*/ 501 h 516"/>
              <a:gd name="T24" fmla="*/ 588 w 589"/>
              <a:gd name="T25" fmla="*/ 339 h 516"/>
              <a:gd name="T26" fmla="*/ 574 w 589"/>
              <a:gd name="T27" fmla="*/ 324 h 516"/>
              <a:gd name="T28" fmla="*/ 206 w 589"/>
              <a:gd name="T29" fmla="*/ 162 h 516"/>
              <a:gd name="T30" fmla="*/ 206 w 589"/>
              <a:gd name="T31" fmla="*/ 162 h 516"/>
              <a:gd name="T32" fmla="*/ 279 w 589"/>
              <a:gd name="T33" fmla="*/ 74 h 516"/>
              <a:gd name="T34" fmla="*/ 279 w 589"/>
              <a:gd name="T35" fmla="*/ 353 h 516"/>
              <a:gd name="T36" fmla="*/ 294 w 589"/>
              <a:gd name="T37" fmla="*/ 383 h 516"/>
              <a:gd name="T38" fmla="*/ 309 w 589"/>
              <a:gd name="T39" fmla="*/ 353 h 516"/>
              <a:gd name="T40" fmla="*/ 309 w 589"/>
              <a:gd name="T41" fmla="*/ 74 h 516"/>
              <a:gd name="T42" fmla="*/ 383 w 589"/>
              <a:gd name="T43" fmla="*/ 162 h 516"/>
              <a:gd name="T44" fmla="*/ 412 w 589"/>
              <a:gd name="T45" fmla="*/ 162 h 516"/>
              <a:gd name="T46" fmla="*/ 412 w 589"/>
              <a:gd name="T47" fmla="*/ 133 h 516"/>
              <a:gd name="T48" fmla="*/ 309 w 589"/>
              <a:gd name="T49" fmla="*/ 15 h 516"/>
              <a:gd name="T50" fmla="*/ 294 w 589"/>
              <a:gd name="T51" fmla="*/ 0 h 516"/>
              <a:gd name="T52" fmla="*/ 279 w 589"/>
              <a:gd name="T53" fmla="*/ 15 h 516"/>
              <a:gd name="T54" fmla="*/ 176 w 589"/>
              <a:gd name="T55" fmla="*/ 133 h 516"/>
              <a:gd name="T56" fmla="*/ 176 w 589"/>
              <a:gd name="T57" fmla="*/ 162 h 516"/>
              <a:gd name="T58" fmla="*/ 206 w 589"/>
              <a:gd name="T59" fmla="*/ 1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9" h="516">
                <a:moveTo>
                  <a:pt x="574" y="324"/>
                </a:moveTo>
                <a:lnTo>
                  <a:pt x="574" y="324"/>
                </a:lnTo>
                <a:cubicBezTo>
                  <a:pt x="559" y="324"/>
                  <a:pt x="544" y="324"/>
                  <a:pt x="544" y="339"/>
                </a:cubicBezTo>
                <a:cubicBezTo>
                  <a:pt x="544" y="471"/>
                  <a:pt x="544" y="471"/>
                  <a:pt x="544" y="471"/>
                </a:cubicBezTo>
                <a:cubicBezTo>
                  <a:pt x="44" y="471"/>
                  <a:pt x="44" y="471"/>
                  <a:pt x="44" y="471"/>
                </a:cubicBezTo>
                <a:cubicBezTo>
                  <a:pt x="44" y="339"/>
                  <a:pt x="44" y="339"/>
                  <a:pt x="44" y="339"/>
                </a:cubicBezTo>
                <a:cubicBezTo>
                  <a:pt x="44" y="324"/>
                  <a:pt x="29" y="324"/>
                  <a:pt x="14" y="324"/>
                </a:cubicBezTo>
                <a:cubicBezTo>
                  <a:pt x="14" y="324"/>
                  <a:pt x="0" y="324"/>
                  <a:pt x="0" y="339"/>
                </a:cubicBezTo>
                <a:cubicBezTo>
                  <a:pt x="0" y="501"/>
                  <a:pt x="0" y="501"/>
                  <a:pt x="0" y="501"/>
                </a:cubicBezTo>
                <a:lnTo>
                  <a:pt x="14" y="515"/>
                </a:lnTo>
                <a:cubicBezTo>
                  <a:pt x="574" y="515"/>
                  <a:pt x="574" y="515"/>
                  <a:pt x="574" y="515"/>
                </a:cubicBezTo>
                <a:lnTo>
                  <a:pt x="588" y="501"/>
                </a:lnTo>
                <a:cubicBezTo>
                  <a:pt x="588" y="339"/>
                  <a:pt x="588" y="339"/>
                  <a:pt x="588" y="339"/>
                </a:cubicBezTo>
                <a:cubicBezTo>
                  <a:pt x="588" y="324"/>
                  <a:pt x="574" y="324"/>
                  <a:pt x="574" y="324"/>
                </a:cubicBezTo>
                <a:close/>
                <a:moveTo>
                  <a:pt x="206" y="162"/>
                </a:moveTo>
                <a:lnTo>
                  <a:pt x="206" y="162"/>
                </a:lnTo>
                <a:cubicBezTo>
                  <a:pt x="279" y="74"/>
                  <a:pt x="279" y="74"/>
                  <a:pt x="279" y="74"/>
                </a:cubicBezTo>
                <a:cubicBezTo>
                  <a:pt x="279" y="353"/>
                  <a:pt x="279" y="353"/>
                  <a:pt x="279" y="353"/>
                </a:cubicBezTo>
                <a:cubicBezTo>
                  <a:pt x="279" y="368"/>
                  <a:pt x="279" y="383"/>
                  <a:pt x="294" y="383"/>
                </a:cubicBezTo>
                <a:cubicBezTo>
                  <a:pt x="309" y="383"/>
                  <a:pt x="309" y="368"/>
                  <a:pt x="309" y="353"/>
                </a:cubicBezTo>
                <a:cubicBezTo>
                  <a:pt x="309" y="74"/>
                  <a:pt x="309" y="74"/>
                  <a:pt x="309" y="74"/>
                </a:cubicBezTo>
                <a:cubicBezTo>
                  <a:pt x="383" y="162"/>
                  <a:pt x="383" y="162"/>
                  <a:pt x="383" y="162"/>
                </a:cubicBezTo>
                <a:cubicBezTo>
                  <a:pt x="383" y="162"/>
                  <a:pt x="397" y="162"/>
                  <a:pt x="412" y="162"/>
                </a:cubicBezTo>
                <a:cubicBezTo>
                  <a:pt x="412" y="147"/>
                  <a:pt x="412" y="133"/>
                  <a:pt x="412" y="133"/>
                </a:cubicBezTo>
                <a:cubicBezTo>
                  <a:pt x="309" y="15"/>
                  <a:pt x="309" y="15"/>
                  <a:pt x="309" y="15"/>
                </a:cubicBezTo>
                <a:cubicBezTo>
                  <a:pt x="309" y="0"/>
                  <a:pt x="294" y="0"/>
                  <a:pt x="294" y="0"/>
                </a:cubicBezTo>
                <a:cubicBezTo>
                  <a:pt x="294" y="0"/>
                  <a:pt x="279" y="0"/>
                  <a:pt x="279" y="15"/>
                </a:cubicBezTo>
                <a:cubicBezTo>
                  <a:pt x="176" y="133"/>
                  <a:pt x="176" y="133"/>
                  <a:pt x="176" y="133"/>
                </a:cubicBezTo>
                <a:cubicBezTo>
                  <a:pt x="176" y="133"/>
                  <a:pt x="176" y="147"/>
                  <a:pt x="176" y="162"/>
                </a:cubicBezTo>
                <a:cubicBezTo>
                  <a:pt x="191" y="162"/>
                  <a:pt x="206" y="162"/>
                  <a:pt x="206" y="16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9" name="Freeform 103">
            <a:extLst>
              <a:ext uri="{FF2B5EF4-FFF2-40B4-BE49-F238E27FC236}">
                <a16:creationId xmlns:a16="http://schemas.microsoft.com/office/drawing/2014/main" id="{55A5837E-D192-DD45-AABF-66228091F43F}"/>
              </a:ext>
            </a:extLst>
          </p:cNvPr>
          <p:cNvSpPr>
            <a:spLocks noChangeArrowheads="1"/>
          </p:cNvSpPr>
          <p:nvPr userDrawn="1"/>
        </p:nvSpPr>
        <p:spPr bwMode="auto">
          <a:xfrm>
            <a:off x="3762164" y="3105150"/>
            <a:ext cx="275106" cy="255389"/>
          </a:xfrm>
          <a:custGeom>
            <a:avLst/>
            <a:gdLst>
              <a:gd name="T0" fmla="*/ 560 w 634"/>
              <a:gd name="T1" fmla="*/ 0 h 590"/>
              <a:gd name="T2" fmla="*/ 560 w 634"/>
              <a:gd name="T3" fmla="*/ 0 h 590"/>
              <a:gd name="T4" fmla="*/ 89 w 634"/>
              <a:gd name="T5" fmla="*/ 0 h 590"/>
              <a:gd name="T6" fmla="*/ 0 w 634"/>
              <a:gd name="T7" fmla="*/ 73 h 590"/>
              <a:gd name="T8" fmla="*/ 0 w 634"/>
              <a:gd name="T9" fmla="*/ 500 h 590"/>
              <a:gd name="T10" fmla="*/ 89 w 634"/>
              <a:gd name="T11" fmla="*/ 589 h 590"/>
              <a:gd name="T12" fmla="*/ 560 w 634"/>
              <a:gd name="T13" fmla="*/ 589 h 590"/>
              <a:gd name="T14" fmla="*/ 633 w 634"/>
              <a:gd name="T15" fmla="*/ 500 h 590"/>
              <a:gd name="T16" fmla="*/ 633 w 634"/>
              <a:gd name="T17" fmla="*/ 73 h 590"/>
              <a:gd name="T18" fmla="*/ 560 w 634"/>
              <a:gd name="T19" fmla="*/ 0 h 590"/>
              <a:gd name="T20" fmla="*/ 118 w 634"/>
              <a:gd name="T21" fmla="*/ 544 h 590"/>
              <a:gd name="T22" fmla="*/ 118 w 634"/>
              <a:gd name="T23" fmla="*/ 544 h 590"/>
              <a:gd name="T24" fmla="*/ 89 w 634"/>
              <a:gd name="T25" fmla="*/ 544 h 590"/>
              <a:gd name="T26" fmla="*/ 45 w 634"/>
              <a:gd name="T27" fmla="*/ 500 h 590"/>
              <a:gd name="T28" fmla="*/ 45 w 634"/>
              <a:gd name="T29" fmla="*/ 73 h 590"/>
              <a:gd name="T30" fmla="*/ 89 w 634"/>
              <a:gd name="T31" fmla="*/ 29 h 590"/>
              <a:gd name="T32" fmla="*/ 118 w 634"/>
              <a:gd name="T33" fmla="*/ 29 h 590"/>
              <a:gd name="T34" fmla="*/ 118 w 634"/>
              <a:gd name="T35" fmla="*/ 544 h 590"/>
              <a:gd name="T36" fmla="*/ 589 w 634"/>
              <a:gd name="T37" fmla="*/ 500 h 590"/>
              <a:gd name="T38" fmla="*/ 589 w 634"/>
              <a:gd name="T39" fmla="*/ 500 h 590"/>
              <a:gd name="T40" fmla="*/ 560 w 634"/>
              <a:gd name="T41" fmla="*/ 544 h 590"/>
              <a:gd name="T42" fmla="*/ 162 w 634"/>
              <a:gd name="T43" fmla="*/ 544 h 590"/>
              <a:gd name="T44" fmla="*/ 162 w 634"/>
              <a:gd name="T45" fmla="*/ 29 h 590"/>
              <a:gd name="T46" fmla="*/ 560 w 634"/>
              <a:gd name="T47" fmla="*/ 29 h 590"/>
              <a:gd name="T48" fmla="*/ 589 w 634"/>
              <a:gd name="T49" fmla="*/ 73 h 590"/>
              <a:gd name="T50" fmla="*/ 589 w 634"/>
              <a:gd name="T51" fmla="*/ 500 h 590"/>
              <a:gd name="T52" fmla="*/ 530 w 634"/>
              <a:gd name="T53" fmla="*/ 264 h 590"/>
              <a:gd name="T54" fmla="*/ 530 w 634"/>
              <a:gd name="T55" fmla="*/ 264 h 590"/>
              <a:gd name="T56" fmla="*/ 295 w 634"/>
              <a:gd name="T57" fmla="*/ 264 h 590"/>
              <a:gd name="T58" fmla="*/ 369 w 634"/>
              <a:gd name="T59" fmla="*/ 206 h 590"/>
              <a:gd name="T60" fmla="*/ 369 w 634"/>
              <a:gd name="T61" fmla="*/ 176 h 590"/>
              <a:gd name="T62" fmla="*/ 339 w 634"/>
              <a:gd name="T63" fmla="*/ 176 h 590"/>
              <a:gd name="T64" fmla="*/ 221 w 634"/>
              <a:gd name="T65" fmla="*/ 280 h 590"/>
              <a:gd name="T66" fmla="*/ 221 w 634"/>
              <a:gd name="T67" fmla="*/ 294 h 590"/>
              <a:gd name="T68" fmla="*/ 221 w 634"/>
              <a:gd name="T69" fmla="*/ 309 h 590"/>
              <a:gd name="T70" fmla="*/ 339 w 634"/>
              <a:gd name="T71" fmla="*/ 397 h 590"/>
              <a:gd name="T72" fmla="*/ 369 w 634"/>
              <a:gd name="T73" fmla="*/ 397 h 590"/>
              <a:gd name="T74" fmla="*/ 369 w 634"/>
              <a:gd name="T75" fmla="*/ 368 h 590"/>
              <a:gd name="T76" fmla="*/ 295 w 634"/>
              <a:gd name="T77" fmla="*/ 309 h 590"/>
              <a:gd name="T78" fmla="*/ 530 w 634"/>
              <a:gd name="T79" fmla="*/ 309 h 590"/>
              <a:gd name="T80" fmla="*/ 560 w 634"/>
              <a:gd name="T81" fmla="*/ 294 h 590"/>
              <a:gd name="T82" fmla="*/ 530 w 634"/>
              <a:gd name="T83" fmla="*/ 26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4" h="590">
                <a:moveTo>
                  <a:pt x="560" y="0"/>
                </a:moveTo>
                <a:lnTo>
                  <a:pt x="560" y="0"/>
                </a:lnTo>
                <a:cubicBezTo>
                  <a:pt x="89" y="0"/>
                  <a:pt x="89" y="0"/>
                  <a:pt x="89" y="0"/>
                </a:cubicBezTo>
                <a:cubicBezTo>
                  <a:pt x="45" y="0"/>
                  <a:pt x="0" y="29"/>
                  <a:pt x="0" y="73"/>
                </a:cubicBezTo>
                <a:cubicBezTo>
                  <a:pt x="0" y="500"/>
                  <a:pt x="0" y="500"/>
                  <a:pt x="0" y="500"/>
                </a:cubicBezTo>
                <a:cubicBezTo>
                  <a:pt x="0" y="544"/>
                  <a:pt x="45" y="589"/>
                  <a:pt x="89" y="589"/>
                </a:cubicBezTo>
                <a:cubicBezTo>
                  <a:pt x="560" y="589"/>
                  <a:pt x="560" y="589"/>
                  <a:pt x="560" y="589"/>
                </a:cubicBezTo>
                <a:cubicBezTo>
                  <a:pt x="604" y="589"/>
                  <a:pt x="633" y="544"/>
                  <a:pt x="633" y="500"/>
                </a:cubicBezTo>
                <a:cubicBezTo>
                  <a:pt x="633" y="73"/>
                  <a:pt x="633" y="73"/>
                  <a:pt x="633" y="73"/>
                </a:cubicBezTo>
                <a:cubicBezTo>
                  <a:pt x="633" y="29"/>
                  <a:pt x="604" y="0"/>
                  <a:pt x="560" y="0"/>
                </a:cubicBezTo>
                <a:close/>
                <a:moveTo>
                  <a:pt x="118" y="544"/>
                </a:moveTo>
                <a:lnTo>
                  <a:pt x="118" y="544"/>
                </a:lnTo>
                <a:cubicBezTo>
                  <a:pt x="89" y="544"/>
                  <a:pt x="89" y="544"/>
                  <a:pt x="89" y="544"/>
                </a:cubicBezTo>
                <a:cubicBezTo>
                  <a:pt x="59" y="544"/>
                  <a:pt x="45" y="530"/>
                  <a:pt x="45" y="500"/>
                </a:cubicBezTo>
                <a:cubicBezTo>
                  <a:pt x="45" y="73"/>
                  <a:pt x="45" y="73"/>
                  <a:pt x="45" y="73"/>
                </a:cubicBezTo>
                <a:cubicBezTo>
                  <a:pt x="45" y="59"/>
                  <a:pt x="59" y="29"/>
                  <a:pt x="89" y="29"/>
                </a:cubicBezTo>
                <a:cubicBezTo>
                  <a:pt x="118" y="29"/>
                  <a:pt x="118" y="29"/>
                  <a:pt x="118" y="29"/>
                </a:cubicBezTo>
                <a:lnTo>
                  <a:pt x="118" y="544"/>
                </a:lnTo>
                <a:close/>
                <a:moveTo>
                  <a:pt x="589" y="500"/>
                </a:moveTo>
                <a:lnTo>
                  <a:pt x="589" y="500"/>
                </a:lnTo>
                <a:cubicBezTo>
                  <a:pt x="589" y="530"/>
                  <a:pt x="575" y="544"/>
                  <a:pt x="560" y="544"/>
                </a:cubicBezTo>
                <a:cubicBezTo>
                  <a:pt x="162" y="544"/>
                  <a:pt x="162" y="544"/>
                  <a:pt x="162" y="544"/>
                </a:cubicBezTo>
                <a:cubicBezTo>
                  <a:pt x="162" y="29"/>
                  <a:pt x="162" y="29"/>
                  <a:pt x="162" y="29"/>
                </a:cubicBezTo>
                <a:cubicBezTo>
                  <a:pt x="560" y="29"/>
                  <a:pt x="560" y="29"/>
                  <a:pt x="560" y="29"/>
                </a:cubicBezTo>
                <a:cubicBezTo>
                  <a:pt x="575" y="29"/>
                  <a:pt x="589" y="59"/>
                  <a:pt x="589" y="73"/>
                </a:cubicBezTo>
                <a:lnTo>
                  <a:pt x="589" y="500"/>
                </a:lnTo>
                <a:close/>
                <a:moveTo>
                  <a:pt x="530" y="264"/>
                </a:moveTo>
                <a:lnTo>
                  <a:pt x="530" y="264"/>
                </a:lnTo>
                <a:cubicBezTo>
                  <a:pt x="295" y="264"/>
                  <a:pt x="295" y="264"/>
                  <a:pt x="295" y="264"/>
                </a:cubicBezTo>
                <a:cubicBezTo>
                  <a:pt x="369" y="206"/>
                  <a:pt x="369" y="206"/>
                  <a:pt x="369" y="206"/>
                </a:cubicBezTo>
                <a:cubicBezTo>
                  <a:pt x="383" y="191"/>
                  <a:pt x="383" y="191"/>
                  <a:pt x="369" y="176"/>
                </a:cubicBezTo>
                <a:cubicBezTo>
                  <a:pt x="369" y="176"/>
                  <a:pt x="354" y="176"/>
                  <a:pt x="339" y="176"/>
                </a:cubicBezTo>
                <a:cubicBezTo>
                  <a:pt x="221" y="280"/>
                  <a:pt x="221" y="280"/>
                  <a:pt x="221" y="280"/>
                </a:cubicBezTo>
                <a:cubicBezTo>
                  <a:pt x="221" y="280"/>
                  <a:pt x="221" y="280"/>
                  <a:pt x="221" y="294"/>
                </a:cubicBezTo>
                <a:cubicBezTo>
                  <a:pt x="221" y="294"/>
                  <a:pt x="221" y="294"/>
                  <a:pt x="221" y="309"/>
                </a:cubicBezTo>
                <a:cubicBezTo>
                  <a:pt x="339" y="397"/>
                  <a:pt x="339" y="397"/>
                  <a:pt x="339" y="397"/>
                </a:cubicBezTo>
                <a:cubicBezTo>
                  <a:pt x="354" y="412"/>
                  <a:pt x="369" y="412"/>
                  <a:pt x="369" y="397"/>
                </a:cubicBezTo>
                <a:cubicBezTo>
                  <a:pt x="383" y="397"/>
                  <a:pt x="383" y="382"/>
                  <a:pt x="369" y="368"/>
                </a:cubicBezTo>
                <a:cubicBezTo>
                  <a:pt x="295" y="309"/>
                  <a:pt x="295" y="309"/>
                  <a:pt x="295" y="309"/>
                </a:cubicBezTo>
                <a:cubicBezTo>
                  <a:pt x="530" y="309"/>
                  <a:pt x="530" y="309"/>
                  <a:pt x="530" y="309"/>
                </a:cubicBezTo>
                <a:cubicBezTo>
                  <a:pt x="545" y="309"/>
                  <a:pt x="560" y="294"/>
                  <a:pt x="560" y="294"/>
                </a:cubicBezTo>
                <a:cubicBezTo>
                  <a:pt x="560" y="280"/>
                  <a:pt x="545" y="264"/>
                  <a:pt x="530" y="26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0" name="Freeform 104">
            <a:extLst>
              <a:ext uri="{FF2B5EF4-FFF2-40B4-BE49-F238E27FC236}">
                <a16:creationId xmlns:a16="http://schemas.microsoft.com/office/drawing/2014/main" id="{339B75C9-8CCE-FD4C-98DA-D991BB2B914D}"/>
              </a:ext>
            </a:extLst>
          </p:cNvPr>
          <p:cNvSpPr>
            <a:spLocks noChangeArrowheads="1"/>
          </p:cNvSpPr>
          <p:nvPr userDrawn="1"/>
        </p:nvSpPr>
        <p:spPr bwMode="auto">
          <a:xfrm>
            <a:off x="3322709" y="3105150"/>
            <a:ext cx="274511" cy="255389"/>
          </a:xfrm>
          <a:custGeom>
            <a:avLst/>
            <a:gdLst>
              <a:gd name="T0" fmla="*/ 544 w 634"/>
              <a:gd name="T1" fmla="*/ 0 h 590"/>
              <a:gd name="T2" fmla="*/ 544 w 634"/>
              <a:gd name="T3" fmla="*/ 0 h 590"/>
              <a:gd name="T4" fmla="*/ 73 w 634"/>
              <a:gd name="T5" fmla="*/ 0 h 590"/>
              <a:gd name="T6" fmla="*/ 0 w 634"/>
              <a:gd name="T7" fmla="*/ 73 h 590"/>
              <a:gd name="T8" fmla="*/ 0 w 634"/>
              <a:gd name="T9" fmla="*/ 500 h 590"/>
              <a:gd name="T10" fmla="*/ 73 w 634"/>
              <a:gd name="T11" fmla="*/ 589 h 590"/>
              <a:gd name="T12" fmla="*/ 544 w 634"/>
              <a:gd name="T13" fmla="*/ 589 h 590"/>
              <a:gd name="T14" fmla="*/ 633 w 634"/>
              <a:gd name="T15" fmla="*/ 500 h 590"/>
              <a:gd name="T16" fmla="*/ 633 w 634"/>
              <a:gd name="T17" fmla="*/ 73 h 590"/>
              <a:gd name="T18" fmla="*/ 544 w 634"/>
              <a:gd name="T19" fmla="*/ 0 h 590"/>
              <a:gd name="T20" fmla="*/ 471 w 634"/>
              <a:gd name="T21" fmla="*/ 544 h 590"/>
              <a:gd name="T22" fmla="*/ 471 w 634"/>
              <a:gd name="T23" fmla="*/ 544 h 590"/>
              <a:gd name="T24" fmla="*/ 73 w 634"/>
              <a:gd name="T25" fmla="*/ 544 h 590"/>
              <a:gd name="T26" fmla="*/ 44 w 634"/>
              <a:gd name="T27" fmla="*/ 500 h 590"/>
              <a:gd name="T28" fmla="*/ 44 w 634"/>
              <a:gd name="T29" fmla="*/ 73 h 590"/>
              <a:gd name="T30" fmla="*/ 73 w 634"/>
              <a:gd name="T31" fmla="*/ 29 h 590"/>
              <a:gd name="T32" fmla="*/ 471 w 634"/>
              <a:gd name="T33" fmla="*/ 29 h 590"/>
              <a:gd name="T34" fmla="*/ 471 w 634"/>
              <a:gd name="T35" fmla="*/ 544 h 590"/>
              <a:gd name="T36" fmla="*/ 588 w 634"/>
              <a:gd name="T37" fmla="*/ 500 h 590"/>
              <a:gd name="T38" fmla="*/ 588 w 634"/>
              <a:gd name="T39" fmla="*/ 500 h 590"/>
              <a:gd name="T40" fmla="*/ 544 w 634"/>
              <a:gd name="T41" fmla="*/ 544 h 590"/>
              <a:gd name="T42" fmla="*/ 515 w 634"/>
              <a:gd name="T43" fmla="*/ 544 h 590"/>
              <a:gd name="T44" fmla="*/ 515 w 634"/>
              <a:gd name="T45" fmla="*/ 29 h 590"/>
              <a:gd name="T46" fmla="*/ 544 w 634"/>
              <a:gd name="T47" fmla="*/ 29 h 590"/>
              <a:gd name="T48" fmla="*/ 588 w 634"/>
              <a:gd name="T49" fmla="*/ 73 h 590"/>
              <a:gd name="T50" fmla="*/ 588 w 634"/>
              <a:gd name="T51" fmla="*/ 500 h 590"/>
              <a:gd name="T52" fmla="*/ 103 w 634"/>
              <a:gd name="T53" fmla="*/ 309 h 590"/>
              <a:gd name="T54" fmla="*/ 103 w 634"/>
              <a:gd name="T55" fmla="*/ 309 h 590"/>
              <a:gd name="T56" fmla="*/ 338 w 634"/>
              <a:gd name="T57" fmla="*/ 309 h 590"/>
              <a:gd name="T58" fmla="*/ 265 w 634"/>
              <a:gd name="T59" fmla="*/ 368 h 590"/>
              <a:gd name="T60" fmla="*/ 265 w 634"/>
              <a:gd name="T61" fmla="*/ 397 h 590"/>
              <a:gd name="T62" fmla="*/ 294 w 634"/>
              <a:gd name="T63" fmla="*/ 397 h 590"/>
              <a:gd name="T64" fmla="*/ 412 w 634"/>
              <a:gd name="T65" fmla="*/ 309 h 590"/>
              <a:gd name="T66" fmla="*/ 412 w 634"/>
              <a:gd name="T67" fmla="*/ 294 h 590"/>
              <a:gd name="T68" fmla="*/ 412 w 634"/>
              <a:gd name="T69" fmla="*/ 280 h 590"/>
              <a:gd name="T70" fmla="*/ 294 w 634"/>
              <a:gd name="T71" fmla="*/ 176 h 590"/>
              <a:gd name="T72" fmla="*/ 265 w 634"/>
              <a:gd name="T73" fmla="*/ 176 h 590"/>
              <a:gd name="T74" fmla="*/ 265 w 634"/>
              <a:gd name="T75" fmla="*/ 206 h 590"/>
              <a:gd name="T76" fmla="*/ 338 w 634"/>
              <a:gd name="T77" fmla="*/ 264 h 590"/>
              <a:gd name="T78" fmla="*/ 103 w 634"/>
              <a:gd name="T79" fmla="*/ 264 h 590"/>
              <a:gd name="T80" fmla="*/ 73 w 634"/>
              <a:gd name="T81" fmla="*/ 294 h 590"/>
              <a:gd name="T82" fmla="*/ 103 w 634"/>
              <a:gd name="T83" fmla="*/ 30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4" h="590">
                <a:moveTo>
                  <a:pt x="544" y="0"/>
                </a:moveTo>
                <a:lnTo>
                  <a:pt x="544" y="0"/>
                </a:lnTo>
                <a:cubicBezTo>
                  <a:pt x="73" y="0"/>
                  <a:pt x="73" y="0"/>
                  <a:pt x="73" y="0"/>
                </a:cubicBezTo>
                <a:cubicBezTo>
                  <a:pt x="29" y="0"/>
                  <a:pt x="0" y="29"/>
                  <a:pt x="0" y="73"/>
                </a:cubicBezTo>
                <a:cubicBezTo>
                  <a:pt x="0" y="500"/>
                  <a:pt x="0" y="500"/>
                  <a:pt x="0" y="500"/>
                </a:cubicBezTo>
                <a:cubicBezTo>
                  <a:pt x="0" y="544"/>
                  <a:pt x="29" y="589"/>
                  <a:pt x="73" y="589"/>
                </a:cubicBezTo>
                <a:cubicBezTo>
                  <a:pt x="544" y="589"/>
                  <a:pt x="544" y="589"/>
                  <a:pt x="544" y="589"/>
                </a:cubicBezTo>
                <a:cubicBezTo>
                  <a:pt x="588" y="589"/>
                  <a:pt x="633" y="544"/>
                  <a:pt x="633" y="500"/>
                </a:cubicBezTo>
                <a:cubicBezTo>
                  <a:pt x="633" y="73"/>
                  <a:pt x="633" y="73"/>
                  <a:pt x="633" y="73"/>
                </a:cubicBezTo>
                <a:cubicBezTo>
                  <a:pt x="633" y="29"/>
                  <a:pt x="588" y="0"/>
                  <a:pt x="544" y="0"/>
                </a:cubicBezTo>
                <a:close/>
                <a:moveTo>
                  <a:pt x="471" y="544"/>
                </a:moveTo>
                <a:lnTo>
                  <a:pt x="471" y="544"/>
                </a:lnTo>
                <a:cubicBezTo>
                  <a:pt x="73" y="544"/>
                  <a:pt x="73" y="544"/>
                  <a:pt x="73" y="544"/>
                </a:cubicBezTo>
                <a:cubicBezTo>
                  <a:pt x="59" y="544"/>
                  <a:pt x="44" y="530"/>
                  <a:pt x="44" y="500"/>
                </a:cubicBezTo>
                <a:cubicBezTo>
                  <a:pt x="44" y="73"/>
                  <a:pt x="44" y="73"/>
                  <a:pt x="44" y="73"/>
                </a:cubicBezTo>
                <a:cubicBezTo>
                  <a:pt x="44" y="59"/>
                  <a:pt x="59" y="29"/>
                  <a:pt x="73" y="29"/>
                </a:cubicBezTo>
                <a:cubicBezTo>
                  <a:pt x="471" y="29"/>
                  <a:pt x="471" y="29"/>
                  <a:pt x="471" y="29"/>
                </a:cubicBezTo>
                <a:lnTo>
                  <a:pt x="471" y="544"/>
                </a:lnTo>
                <a:close/>
                <a:moveTo>
                  <a:pt x="588" y="500"/>
                </a:moveTo>
                <a:lnTo>
                  <a:pt x="588" y="500"/>
                </a:lnTo>
                <a:cubicBezTo>
                  <a:pt x="588" y="530"/>
                  <a:pt x="574" y="544"/>
                  <a:pt x="544" y="544"/>
                </a:cubicBezTo>
                <a:cubicBezTo>
                  <a:pt x="515" y="544"/>
                  <a:pt x="515" y="544"/>
                  <a:pt x="515" y="544"/>
                </a:cubicBezTo>
                <a:cubicBezTo>
                  <a:pt x="515" y="29"/>
                  <a:pt x="515" y="29"/>
                  <a:pt x="515" y="29"/>
                </a:cubicBezTo>
                <a:cubicBezTo>
                  <a:pt x="544" y="29"/>
                  <a:pt x="544" y="29"/>
                  <a:pt x="544" y="29"/>
                </a:cubicBezTo>
                <a:cubicBezTo>
                  <a:pt x="574" y="29"/>
                  <a:pt x="588" y="59"/>
                  <a:pt x="588" y="73"/>
                </a:cubicBezTo>
                <a:lnTo>
                  <a:pt x="588" y="500"/>
                </a:lnTo>
                <a:close/>
                <a:moveTo>
                  <a:pt x="103" y="309"/>
                </a:moveTo>
                <a:lnTo>
                  <a:pt x="103" y="309"/>
                </a:lnTo>
                <a:cubicBezTo>
                  <a:pt x="338" y="309"/>
                  <a:pt x="338" y="309"/>
                  <a:pt x="338" y="309"/>
                </a:cubicBezTo>
                <a:cubicBezTo>
                  <a:pt x="265" y="368"/>
                  <a:pt x="265" y="368"/>
                  <a:pt x="265" y="368"/>
                </a:cubicBezTo>
                <a:cubicBezTo>
                  <a:pt x="250" y="382"/>
                  <a:pt x="250" y="397"/>
                  <a:pt x="265" y="397"/>
                </a:cubicBezTo>
                <a:cubicBezTo>
                  <a:pt x="265" y="412"/>
                  <a:pt x="279" y="412"/>
                  <a:pt x="294" y="397"/>
                </a:cubicBezTo>
                <a:cubicBezTo>
                  <a:pt x="412" y="309"/>
                  <a:pt x="412" y="309"/>
                  <a:pt x="412" y="309"/>
                </a:cubicBezTo>
                <a:cubicBezTo>
                  <a:pt x="412" y="294"/>
                  <a:pt x="412" y="294"/>
                  <a:pt x="412" y="294"/>
                </a:cubicBezTo>
                <a:cubicBezTo>
                  <a:pt x="412" y="280"/>
                  <a:pt x="412" y="280"/>
                  <a:pt x="412" y="280"/>
                </a:cubicBezTo>
                <a:cubicBezTo>
                  <a:pt x="294" y="176"/>
                  <a:pt x="294" y="176"/>
                  <a:pt x="294" y="176"/>
                </a:cubicBezTo>
                <a:cubicBezTo>
                  <a:pt x="279" y="176"/>
                  <a:pt x="265" y="176"/>
                  <a:pt x="265" y="176"/>
                </a:cubicBezTo>
                <a:cubicBezTo>
                  <a:pt x="250" y="191"/>
                  <a:pt x="250" y="191"/>
                  <a:pt x="265" y="206"/>
                </a:cubicBezTo>
                <a:cubicBezTo>
                  <a:pt x="338" y="264"/>
                  <a:pt x="338" y="264"/>
                  <a:pt x="338" y="264"/>
                </a:cubicBezTo>
                <a:cubicBezTo>
                  <a:pt x="103" y="264"/>
                  <a:pt x="103" y="264"/>
                  <a:pt x="103" y="264"/>
                </a:cubicBezTo>
                <a:cubicBezTo>
                  <a:pt x="88" y="264"/>
                  <a:pt x="73" y="280"/>
                  <a:pt x="73" y="294"/>
                </a:cubicBezTo>
                <a:cubicBezTo>
                  <a:pt x="73" y="294"/>
                  <a:pt x="88" y="309"/>
                  <a:pt x="103" y="30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1" name="Freeform 105">
            <a:extLst>
              <a:ext uri="{FF2B5EF4-FFF2-40B4-BE49-F238E27FC236}">
                <a16:creationId xmlns:a16="http://schemas.microsoft.com/office/drawing/2014/main" id="{DDC0188C-2F06-6A4B-9CA7-548ACD4C2415}"/>
              </a:ext>
            </a:extLst>
          </p:cNvPr>
          <p:cNvSpPr>
            <a:spLocks noChangeArrowheads="1"/>
          </p:cNvSpPr>
          <p:nvPr userDrawn="1"/>
        </p:nvSpPr>
        <p:spPr bwMode="auto">
          <a:xfrm>
            <a:off x="2889209" y="3093840"/>
            <a:ext cx="255456" cy="275034"/>
          </a:xfrm>
          <a:custGeom>
            <a:avLst/>
            <a:gdLst>
              <a:gd name="T0" fmla="*/ 515 w 589"/>
              <a:gd name="T1" fmla="*/ 0 h 634"/>
              <a:gd name="T2" fmla="*/ 515 w 589"/>
              <a:gd name="T3" fmla="*/ 0 h 634"/>
              <a:gd name="T4" fmla="*/ 73 w 589"/>
              <a:gd name="T5" fmla="*/ 0 h 634"/>
              <a:gd name="T6" fmla="*/ 0 w 589"/>
              <a:gd name="T7" fmla="*/ 89 h 634"/>
              <a:gd name="T8" fmla="*/ 0 w 589"/>
              <a:gd name="T9" fmla="*/ 560 h 634"/>
              <a:gd name="T10" fmla="*/ 73 w 589"/>
              <a:gd name="T11" fmla="*/ 633 h 634"/>
              <a:gd name="T12" fmla="*/ 515 w 589"/>
              <a:gd name="T13" fmla="*/ 633 h 634"/>
              <a:gd name="T14" fmla="*/ 588 w 589"/>
              <a:gd name="T15" fmla="*/ 560 h 634"/>
              <a:gd name="T16" fmla="*/ 588 w 589"/>
              <a:gd name="T17" fmla="*/ 89 h 634"/>
              <a:gd name="T18" fmla="*/ 515 w 589"/>
              <a:gd name="T19" fmla="*/ 0 h 634"/>
              <a:gd name="T20" fmla="*/ 544 w 589"/>
              <a:gd name="T21" fmla="*/ 560 h 634"/>
              <a:gd name="T22" fmla="*/ 544 w 589"/>
              <a:gd name="T23" fmla="*/ 560 h 634"/>
              <a:gd name="T24" fmla="*/ 515 w 589"/>
              <a:gd name="T25" fmla="*/ 589 h 634"/>
              <a:gd name="T26" fmla="*/ 73 w 589"/>
              <a:gd name="T27" fmla="*/ 589 h 634"/>
              <a:gd name="T28" fmla="*/ 44 w 589"/>
              <a:gd name="T29" fmla="*/ 560 h 634"/>
              <a:gd name="T30" fmla="*/ 44 w 589"/>
              <a:gd name="T31" fmla="*/ 162 h 634"/>
              <a:gd name="T32" fmla="*/ 544 w 589"/>
              <a:gd name="T33" fmla="*/ 162 h 634"/>
              <a:gd name="T34" fmla="*/ 544 w 589"/>
              <a:gd name="T35" fmla="*/ 560 h 634"/>
              <a:gd name="T36" fmla="*/ 544 w 589"/>
              <a:gd name="T37" fmla="*/ 118 h 634"/>
              <a:gd name="T38" fmla="*/ 544 w 589"/>
              <a:gd name="T39" fmla="*/ 118 h 634"/>
              <a:gd name="T40" fmla="*/ 44 w 589"/>
              <a:gd name="T41" fmla="*/ 118 h 634"/>
              <a:gd name="T42" fmla="*/ 44 w 589"/>
              <a:gd name="T43" fmla="*/ 89 h 634"/>
              <a:gd name="T44" fmla="*/ 73 w 589"/>
              <a:gd name="T45" fmla="*/ 44 h 634"/>
              <a:gd name="T46" fmla="*/ 515 w 589"/>
              <a:gd name="T47" fmla="*/ 44 h 634"/>
              <a:gd name="T48" fmla="*/ 544 w 589"/>
              <a:gd name="T49" fmla="*/ 89 h 634"/>
              <a:gd name="T50" fmla="*/ 544 w 589"/>
              <a:gd name="T51" fmla="*/ 118 h 634"/>
              <a:gd name="T52" fmla="*/ 206 w 589"/>
              <a:gd name="T53" fmla="*/ 368 h 634"/>
              <a:gd name="T54" fmla="*/ 206 w 589"/>
              <a:gd name="T55" fmla="*/ 368 h 634"/>
              <a:gd name="T56" fmla="*/ 279 w 589"/>
              <a:gd name="T57" fmla="*/ 294 h 634"/>
              <a:gd name="T58" fmla="*/ 279 w 589"/>
              <a:gd name="T59" fmla="*/ 530 h 634"/>
              <a:gd name="T60" fmla="*/ 294 w 589"/>
              <a:gd name="T61" fmla="*/ 560 h 634"/>
              <a:gd name="T62" fmla="*/ 309 w 589"/>
              <a:gd name="T63" fmla="*/ 530 h 634"/>
              <a:gd name="T64" fmla="*/ 309 w 589"/>
              <a:gd name="T65" fmla="*/ 294 h 634"/>
              <a:gd name="T66" fmla="*/ 383 w 589"/>
              <a:gd name="T67" fmla="*/ 368 h 634"/>
              <a:gd name="T68" fmla="*/ 412 w 589"/>
              <a:gd name="T69" fmla="*/ 368 h 634"/>
              <a:gd name="T70" fmla="*/ 412 w 589"/>
              <a:gd name="T71" fmla="*/ 339 h 634"/>
              <a:gd name="T72" fmla="*/ 309 w 589"/>
              <a:gd name="T73" fmla="*/ 221 h 634"/>
              <a:gd name="T74" fmla="*/ 294 w 589"/>
              <a:gd name="T75" fmla="*/ 221 h 634"/>
              <a:gd name="T76" fmla="*/ 279 w 589"/>
              <a:gd name="T77" fmla="*/ 221 h 634"/>
              <a:gd name="T78" fmla="*/ 176 w 589"/>
              <a:gd name="T79" fmla="*/ 339 h 634"/>
              <a:gd name="T80" fmla="*/ 176 w 589"/>
              <a:gd name="T81" fmla="*/ 368 h 634"/>
              <a:gd name="T82" fmla="*/ 206 w 589"/>
              <a:gd name="T83" fmla="*/ 36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9" h="634">
                <a:moveTo>
                  <a:pt x="515" y="0"/>
                </a:moveTo>
                <a:lnTo>
                  <a:pt x="515" y="0"/>
                </a:lnTo>
                <a:cubicBezTo>
                  <a:pt x="73" y="0"/>
                  <a:pt x="73" y="0"/>
                  <a:pt x="73" y="0"/>
                </a:cubicBezTo>
                <a:cubicBezTo>
                  <a:pt x="29" y="0"/>
                  <a:pt x="0" y="44"/>
                  <a:pt x="0" y="89"/>
                </a:cubicBezTo>
                <a:cubicBezTo>
                  <a:pt x="0" y="560"/>
                  <a:pt x="0" y="560"/>
                  <a:pt x="0" y="560"/>
                </a:cubicBezTo>
                <a:cubicBezTo>
                  <a:pt x="0" y="604"/>
                  <a:pt x="29" y="633"/>
                  <a:pt x="73" y="633"/>
                </a:cubicBezTo>
                <a:cubicBezTo>
                  <a:pt x="515" y="633"/>
                  <a:pt x="515" y="633"/>
                  <a:pt x="515" y="633"/>
                </a:cubicBezTo>
                <a:cubicBezTo>
                  <a:pt x="559" y="633"/>
                  <a:pt x="588" y="604"/>
                  <a:pt x="588" y="560"/>
                </a:cubicBezTo>
                <a:cubicBezTo>
                  <a:pt x="588" y="89"/>
                  <a:pt x="588" y="89"/>
                  <a:pt x="588" y="89"/>
                </a:cubicBezTo>
                <a:cubicBezTo>
                  <a:pt x="588" y="44"/>
                  <a:pt x="559" y="0"/>
                  <a:pt x="515" y="0"/>
                </a:cubicBezTo>
                <a:close/>
                <a:moveTo>
                  <a:pt x="544" y="560"/>
                </a:moveTo>
                <a:lnTo>
                  <a:pt x="544" y="560"/>
                </a:lnTo>
                <a:cubicBezTo>
                  <a:pt x="544" y="574"/>
                  <a:pt x="530" y="589"/>
                  <a:pt x="515" y="589"/>
                </a:cubicBezTo>
                <a:cubicBezTo>
                  <a:pt x="73" y="589"/>
                  <a:pt x="73" y="589"/>
                  <a:pt x="73" y="589"/>
                </a:cubicBezTo>
                <a:cubicBezTo>
                  <a:pt x="58" y="589"/>
                  <a:pt x="44" y="574"/>
                  <a:pt x="44" y="560"/>
                </a:cubicBezTo>
                <a:cubicBezTo>
                  <a:pt x="44" y="162"/>
                  <a:pt x="44" y="162"/>
                  <a:pt x="44" y="162"/>
                </a:cubicBezTo>
                <a:cubicBezTo>
                  <a:pt x="544" y="162"/>
                  <a:pt x="544" y="162"/>
                  <a:pt x="544" y="162"/>
                </a:cubicBezTo>
                <a:lnTo>
                  <a:pt x="544" y="560"/>
                </a:lnTo>
                <a:close/>
                <a:moveTo>
                  <a:pt x="544" y="118"/>
                </a:moveTo>
                <a:lnTo>
                  <a:pt x="544" y="118"/>
                </a:lnTo>
                <a:cubicBezTo>
                  <a:pt x="44" y="118"/>
                  <a:pt x="44" y="118"/>
                  <a:pt x="44" y="118"/>
                </a:cubicBezTo>
                <a:cubicBezTo>
                  <a:pt x="44" y="89"/>
                  <a:pt x="44" y="89"/>
                  <a:pt x="44" y="89"/>
                </a:cubicBezTo>
                <a:cubicBezTo>
                  <a:pt x="44" y="59"/>
                  <a:pt x="58" y="44"/>
                  <a:pt x="73" y="44"/>
                </a:cubicBezTo>
                <a:cubicBezTo>
                  <a:pt x="515" y="44"/>
                  <a:pt x="515" y="44"/>
                  <a:pt x="515" y="44"/>
                </a:cubicBezTo>
                <a:cubicBezTo>
                  <a:pt x="530" y="44"/>
                  <a:pt x="544" y="59"/>
                  <a:pt x="544" y="89"/>
                </a:cubicBezTo>
                <a:lnTo>
                  <a:pt x="544" y="118"/>
                </a:lnTo>
                <a:close/>
                <a:moveTo>
                  <a:pt x="206" y="368"/>
                </a:moveTo>
                <a:lnTo>
                  <a:pt x="206" y="368"/>
                </a:lnTo>
                <a:cubicBezTo>
                  <a:pt x="279" y="294"/>
                  <a:pt x="279" y="294"/>
                  <a:pt x="279" y="294"/>
                </a:cubicBezTo>
                <a:cubicBezTo>
                  <a:pt x="279" y="530"/>
                  <a:pt x="279" y="530"/>
                  <a:pt x="279" y="530"/>
                </a:cubicBezTo>
                <a:cubicBezTo>
                  <a:pt x="279" y="545"/>
                  <a:pt x="279" y="560"/>
                  <a:pt x="294" y="560"/>
                </a:cubicBezTo>
                <a:cubicBezTo>
                  <a:pt x="309" y="560"/>
                  <a:pt x="309" y="545"/>
                  <a:pt x="309" y="530"/>
                </a:cubicBezTo>
                <a:cubicBezTo>
                  <a:pt x="309" y="294"/>
                  <a:pt x="309" y="294"/>
                  <a:pt x="309" y="294"/>
                </a:cubicBezTo>
                <a:cubicBezTo>
                  <a:pt x="383" y="368"/>
                  <a:pt x="383" y="368"/>
                  <a:pt x="383" y="368"/>
                </a:cubicBezTo>
                <a:cubicBezTo>
                  <a:pt x="383" y="383"/>
                  <a:pt x="397" y="383"/>
                  <a:pt x="412" y="368"/>
                </a:cubicBezTo>
                <a:cubicBezTo>
                  <a:pt x="412" y="368"/>
                  <a:pt x="412" y="353"/>
                  <a:pt x="412" y="339"/>
                </a:cubicBezTo>
                <a:cubicBezTo>
                  <a:pt x="309" y="221"/>
                  <a:pt x="309" y="221"/>
                  <a:pt x="309" y="221"/>
                </a:cubicBezTo>
                <a:lnTo>
                  <a:pt x="294" y="221"/>
                </a:lnTo>
                <a:lnTo>
                  <a:pt x="279" y="221"/>
                </a:lnTo>
                <a:cubicBezTo>
                  <a:pt x="176" y="339"/>
                  <a:pt x="176" y="339"/>
                  <a:pt x="176" y="339"/>
                </a:cubicBezTo>
                <a:cubicBezTo>
                  <a:pt x="176" y="353"/>
                  <a:pt x="176" y="368"/>
                  <a:pt x="176" y="368"/>
                </a:cubicBezTo>
                <a:cubicBezTo>
                  <a:pt x="191" y="383"/>
                  <a:pt x="206" y="383"/>
                  <a:pt x="206" y="36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2" name="Freeform 106">
            <a:extLst>
              <a:ext uri="{FF2B5EF4-FFF2-40B4-BE49-F238E27FC236}">
                <a16:creationId xmlns:a16="http://schemas.microsoft.com/office/drawing/2014/main" id="{F69D9F48-EC10-4C41-B5EB-1D3E69DCC1EF}"/>
              </a:ext>
            </a:extLst>
          </p:cNvPr>
          <p:cNvSpPr>
            <a:spLocks noChangeArrowheads="1"/>
          </p:cNvSpPr>
          <p:nvPr userDrawn="1"/>
        </p:nvSpPr>
        <p:spPr bwMode="auto">
          <a:xfrm>
            <a:off x="2450944" y="3093840"/>
            <a:ext cx="255456" cy="275034"/>
          </a:xfrm>
          <a:custGeom>
            <a:avLst/>
            <a:gdLst>
              <a:gd name="T0" fmla="*/ 500 w 590"/>
              <a:gd name="T1" fmla="*/ 0 h 634"/>
              <a:gd name="T2" fmla="*/ 500 w 590"/>
              <a:gd name="T3" fmla="*/ 0 h 634"/>
              <a:gd name="T4" fmla="*/ 73 w 590"/>
              <a:gd name="T5" fmla="*/ 0 h 634"/>
              <a:gd name="T6" fmla="*/ 0 w 590"/>
              <a:gd name="T7" fmla="*/ 89 h 634"/>
              <a:gd name="T8" fmla="*/ 0 w 590"/>
              <a:gd name="T9" fmla="*/ 560 h 634"/>
              <a:gd name="T10" fmla="*/ 73 w 590"/>
              <a:gd name="T11" fmla="*/ 633 h 634"/>
              <a:gd name="T12" fmla="*/ 500 w 590"/>
              <a:gd name="T13" fmla="*/ 633 h 634"/>
              <a:gd name="T14" fmla="*/ 589 w 590"/>
              <a:gd name="T15" fmla="*/ 560 h 634"/>
              <a:gd name="T16" fmla="*/ 589 w 590"/>
              <a:gd name="T17" fmla="*/ 89 h 634"/>
              <a:gd name="T18" fmla="*/ 500 w 590"/>
              <a:gd name="T19" fmla="*/ 0 h 634"/>
              <a:gd name="T20" fmla="*/ 545 w 590"/>
              <a:gd name="T21" fmla="*/ 560 h 634"/>
              <a:gd name="T22" fmla="*/ 545 w 590"/>
              <a:gd name="T23" fmla="*/ 560 h 634"/>
              <a:gd name="T24" fmla="*/ 500 w 590"/>
              <a:gd name="T25" fmla="*/ 589 h 634"/>
              <a:gd name="T26" fmla="*/ 73 w 590"/>
              <a:gd name="T27" fmla="*/ 589 h 634"/>
              <a:gd name="T28" fmla="*/ 29 w 590"/>
              <a:gd name="T29" fmla="*/ 560 h 634"/>
              <a:gd name="T30" fmla="*/ 29 w 590"/>
              <a:gd name="T31" fmla="*/ 515 h 634"/>
              <a:gd name="T32" fmla="*/ 545 w 590"/>
              <a:gd name="T33" fmla="*/ 515 h 634"/>
              <a:gd name="T34" fmla="*/ 545 w 590"/>
              <a:gd name="T35" fmla="*/ 560 h 634"/>
              <a:gd name="T36" fmla="*/ 545 w 590"/>
              <a:gd name="T37" fmla="*/ 471 h 634"/>
              <a:gd name="T38" fmla="*/ 545 w 590"/>
              <a:gd name="T39" fmla="*/ 471 h 634"/>
              <a:gd name="T40" fmla="*/ 29 w 590"/>
              <a:gd name="T41" fmla="*/ 471 h 634"/>
              <a:gd name="T42" fmla="*/ 29 w 590"/>
              <a:gd name="T43" fmla="*/ 89 h 634"/>
              <a:gd name="T44" fmla="*/ 73 w 590"/>
              <a:gd name="T45" fmla="*/ 44 h 634"/>
              <a:gd name="T46" fmla="*/ 500 w 590"/>
              <a:gd name="T47" fmla="*/ 44 h 634"/>
              <a:gd name="T48" fmla="*/ 545 w 590"/>
              <a:gd name="T49" fmla="*/ 89 h 634"/>
              <a:gd name="T50" fmla="*/ 545 w 590"/>
              <a:gd name="T51" fmla="*/ 471 h 634"/>
              <a:gd name="T52" fmla="*/ 368 w 590"/>
              <a:gd name="T53" fmla="*/ 265 h 634"/>
              <a:gd name="T54" fmla="*/ 368 w 590"/>
              <a:gd name="T55" fmla="*/ 265 h 634"/>
              <a:gd name="T56" fmla="*/ 309 w 590"/>
              <a:gd name="T57" fmla="*/ 339 h 634"/>
              <a:gd name="T58" fmla="*/ 309 w 590"/>
              <a:gd name="T59" fmla="*/ 103 h 634"/>
              <a:gd name="T60" fmla="*/ 294 w 590"/>
              <a:gd name="T61" fmla="*/ 89 h 634"/>
              <a:gd name="T62" fmla="*/ 265 w 590"/>
              <a:gd name="T63" fmla="*/ 103 h 634"/>
              <a:gd name="T64" fmla="*/ 265 w 590"/>
              <a:gd name="T65" fmla="*/ 339 h 634"/>
              <a:gd name="T66" fmla="*/ 206 w 590"/>
              <a:gd name="T67" fmla="*/ 265 h 634"/>
              <a:gd name="T68" fmla="*/ 177 w 590"/>
              <a:gd name="T69" fmla="*/ 265 h 634"/>
              <a:gd name="T70" fmla="*/ 177 w 590"/>
              <a:gd name="T71" fmla="*/ 294 h 634"/>
              <a:gd name="T72" fmla="*/ 280 w 590"/>
              <a:gd name="T73" fmla="*/ 412 h 634"/>
              <a:gd name="T74" fmla="*/ 294 w 590"/>
              <a:gd name="T75" fmla="*/ 412 h 634"/>
              <a:gd name="T76" fmla="*/ 309 w 590"/>
              <a:gd name="T77" fmla="*/ 412 h 634"/>
              <a:gd name="T78" fmla="*/ 398 w 590"/>
              <a:gd name="T79" fmla="*/ 294 h 634"/>
              <a:gd name="T80" fmla="*/ 398 w 590"/>
              <a:gd name="T81" fmla="*/ 265 h 634"/>
              <a:gd name="T82" fmla="*/ 368 w 590"/>
              <a:gd name="T83" fmla="*/ 26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0" h="634">
                <a:moveTo>
                  <a:pt x="500" y="0"/>
                </a:moveTo>
                <a:lnTo>
                  <a:pt x="500" y="0"/>
                </a:lnTo>
                <a:cubicBezTo>
                  <a:pt x="73" y="0"/>
                  <a:pt x="73" y="0"/>
                  <a:pt x="73" y="0"/>
                </a:cubicBezTo>
                <a:cubicBezTo>
                  <a:pt x="29" y="0"/>
                  <a:pt x="0" y="44"/>
                  <a:pt x="0" y="89"/>
                </a:cubicBezTo>
                <a:cubicBezTo>
                  <a:pt x="0" y="560"/>
                  <a:pt x="0" y="560"/>
                  <a:pt x="0" y="560"/>
                </a:cubicBezTo>
                <a:cubicBezTo>
                  <a:pt x="0" y="604"/>
                  <a:pt x="29" y="633"/>
                  <a:pt x="73" y="633"/>
                </a:cubicBezTo>
                <a:cubicBezTo>
                  <a:pt x="500" y="633"/>
                  <a:pt x="500" y="633"/>
                  <a:pt x="500" y="633"/>
                </a:cubicBezTo>
                <a:cubicBezTo>
                  <a:pt x="545" y="633"/>
                  <a:pt x="589" y="604"/>
                  <a:pt x="589" y="560"/>
                </a:cubicBezTo>
                <a:cubicBezTo>
                  <a:pt x="589" y="89"/>
                  <a:pt x="589" y="89"/>
                  <a:pt x="589" y="89"/>
                </a:cubicBezTo>
                <a:cubicBezTo>
                  <a:pt x="589" y="44"/>
                  <a:pt x="545" y="0"/>
                  <a:pt x="500" y="0"/>
                </a:cubicBezTo>
                <a:close/>
                <a:moveTo>
                  <a:pt x="545" y="560"/>
                </a:moveTo>
                <a:lnTo>
                  <a:pt x="545" y="560"/>
                </a:lnTo>
                <a:cubicBezTo>
                  <a:pt x="545" y="574"/>
                  <a:pt x="530" y="589"/>
                  <a:pt x="500" y="589"/>
                </a:cubicBezTo>
                <a:cubicBezTo>
                  <a:pt x="73" y="589"/>
                  <a:pt x="73" y="589"/>
                  <a:pt x="73" y="589"/>
                </a:cubicBezTo>
                <a:cubicBezTo>
                  <a:pt x="59" y="589"/>
                  <a:pt x="29" y="574"/>
                  <a:pt x="29" y="560"/>
                </a:cubicBezTo>
                <a:cubicBezTo>
                  <a:pt x="29" y="515"/>
                  <a:pt x="29" y="515"/>
                  <a:pt x="29" y="515"/>
                </a:cubicBezTo>
                <a:cubicBezTo>
                  <a:pt x="545" y="515"/>
                  <a:pt x="545" y="515"/>
                  <a:pt x="545" y="515"/>
                </a:cubicBezTo>
                <a:lnTo>
                  <a:pt x="545" y="560"/>
                </a:lnTo>
                <a:close/>
                <a:moveTo>
                  <a:pt x="545" y="471"/>
                </a:moveTo>
                <a:lnTo>
                  <a:pt x="545" y="471"/>
                </a:lnTo>
                <a:cubicBezTo>
                  <a:pt x="29" y="471"/>
                  <a:pt x="29" y="471"/>
                  <a:pt x="29" y="471"/>
                </a:cubicBezTo>
                <a:cubicBezTo>
                  <a:pt x="29" y="89"/>
                  <a:pt x="29" y="89"/>
                  <a:pt x="29" y="89"/>
                </a:cubicBezTo>
                <a:cubicBezTo>
                  <a:pt x="29" y="59"/>
                  <a:pt x="59" y="44"/>
                  <a:pt x="73" y="44"/>
                </a:cubicBezTo>
                <a:cubicBezTo>
                  <a:pt x="500" y="44"/>
                  <a:pt x="500" y="44"/>
                  <a:pt x="500" y="44"/>
                </a:cubicBezTo>
                <a:cubicBezTo>
                  <a:pt x="530" y="44"/>
                  <a:pt x="545" y="59"/>
                  <a:pt x="545" y="89"/>
                </a:cubicBezTo>
                <a:lnTo>
                  <a:pt x="545" y="471"/>
                </a:lnTo>
                <a:close/>
                <a:moveTo>
                  <a:pt x="368" y="265"/>
                </a:moveTo>
                <a:lnTo>
                  <a:pt x="368" y="265"/>
                </a:lnTo>
                <a:cubicBezTo>
                  <a:pt x="309" y="339"/>
                  <a:pt x="309" y="339"/>
                  <a:pt x="309" y="339"/>
                </a:cubicBezTo>
                <a:cubicBezTo>
                  <a:pt x="309" y="103"/>
                  <a:pt x="309" y="103"/>
                  <a:pt x="309" y="103"/>
                </a:cubicBezTo>
                <a:cubicBezTo>
                  <a:pt x="309" y="89"/>
                  <a:pt x="294" y="89"/>
                  <a:pt x="294" y="89"/>
                </a:cubicBezTo>
                <a:cubicBezTo>
                  <a:pt x="280" y="89"/>
                  <a:pt x="265" y="89"/>
                  <a:pt x="265" y="103"/>
                </a:cubicBezTo>
                <a:cubicBezTo>
                  <a:pt x="265" y="339"/>
                  <a:pt x="265" y="339"/>
                  <a:pt x="265" y="339"/>
                </a:cubicBezTo>
                <a:cubicBezTo>
                  <a:pt x="206" y="265"/>
                  <a:pt x="206" y="265"/>
                  <a:pt x="206" y="265"/>
                </a:cubicBezTo>
                <a:cubicBezTo>
                  <a:pt x="191" y="265"/>
                  <a:pt x="191" y="265"/>
                  <a:pt x="177" y="265"/>
                </a:cubicBezTo>
                <a:cubicBezTo>
                  <a:pt x="177" y="280"/>
                  <a:pt x="177" y="280"/>
                  <a:pt x="177" y="294"/>
                </a:cubicBezTo>
                <a:cubicBezTo>
                  <a:pt x="280" y="412"/>
                  <a:pt x="280" y="412"/>
                  <a:pt x="280" y="412"/>
                </a:cubicBezTo>
                <a:cubicBezTo>
                  <a:pt x="280" y="412"/>
                  <a:pt x="280" y="412"/>
                  <a:pt x="294" y="412"/>
                </a:cubicBezTo>
                <a:cubicBezTo>
                  <a:pt x="294" y="412"/>
                  <a:pt x="294" y="412"/>
                  <a:pt x="309" y="412"/>
                </a:cubicBezTo>
                <a:cubicBezTo>
                  <a:pt x="398" y="294"/>
                  <a:pt x="398" y="294"/>
                  <a:pt x="398" y="294"/>
                </a:cubicBezTo>
                <a:cubicBezTo>
                  <a:pt x="412" y="280"/>
                  <a:pt x="412" y="280"/>
                  <a:pt x="398" y="265"/>
                </a:cubicBezTo>
                <a:cubicBezTo>
                  <a:pt x="398" y="265"/>
                  <a:pt x="382" y="265"/>
                  <a:pt x="368" y="26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3" name="Freeform 107">
            <a:extLst>
              <a:ext uri="{FF2B5EF4-FFF2-40B4-BE49-F238E27FC236}">
                <a16:creationId xmlns:a16="http://schemas.microsoft.com/office/drawing/2014/main" id="{082038DA-772B-EC45-A2F1-F5B8F41D34D6}"/>
              </a:ext>
            </a:extLst>
          </p:cNvPr>
          <p:cNvSpPr>
            <a:spLocks noChangeArrowheads="1"/>
          </p:cNvSpPr>
          <p:nvPr userDrawn="1"/>
        </p:nvSpPr>
        <p:spPr bwMode="auto">
          <a:xfrm>
            <a:off x="2030544" y="3093840"/>
            <a:ext cx="223896" cy="275034"/>
          </a:xfrm>
          <a:custGeom>
            <a:avLst/>
            <a:gdLst>
              <a:gd name="T0" fmla="*/ 280 w 516"/>
              <a:gd name="T1" fmla="*/ 0 h 634"/>
              <a:gd name="T2" fmla="*/ 280 w 516"/>
              <a:gd name="T3" fmla="*/ 0 h 634"/>
              <a:gd name="T4" fmla="*/ 236 w 516"/>
              <a:gd name="T5" fmla="*/ 0 h 634"/>
              <a:gd name="T6" fmla="*/ 206 w 516"/>
              <a:gd name="T7" fmla="*/ 44 h 634"/>
              <a:gd name="T8" fmla="*/ 206 w 516"/>
              <a:gd name="T9" fmla="*/ 589 h 634"/>
              <a:gd name="T10" fmla="*/ 236 w 516"/>
              <a:gd name="T11" fmla="*/ 633 h 634"/>
              <a:gd name="T12" fmla="*/ 280 w 516"/>
              <a:gd name="T13" fmla="*/ 633 h 634"/>
              <a:gd name="T14" fmla="*/ 324 w 516"/>
              <a:gd name="T15" fmla="*/ 589 h 634"/>
              <a:gd name="T16" fmla="*/ 324 w 516"/>
              <a:gd name="T17" fmla="*/ 44 h 634"/>
              <a:gd name="T18" fmla="*/ 280 w 516"/>
              <a:gd name="T19" fmla="*/ 0 h 634"/>
              <a:gd name="T20" fmla="*/ 280 w 516"/>
              <a:gd name="T21" fmla="*/ 574 h 634"/>
              <a:gd name="T22" fmla="*/ 280 w 516"/>
              <a:gd name="T23" fmla="*/ 574 h 634"/>
              <a:gd name="T24" fmla="*/ 265 w 516"/>
              <a:gd name="T25" fmla="*/ 589 h 634"/>
              <a:gd name="T26" fmla="*/ 236 w 516"/>
              <a:gd name="T27" fmla="*/ 574 h 634"/>
              <a:gd name="T28" fmla="*/ 236 w 516"/>
              <a:gd name="T29" fmla="*/ 59 h 634"/>
              <a:gd name="T30" fmla="*/ 265 w 516"/>
              <a:gd name="T31" fmla="*/ 44 h 634"/>
              <a:gd name="T32" fmla="*/ 280 w 516"/>
              <a:gd name="T33" fmla="*/ 59 h 634"/>
              <a:gd name="T34" fmla="*/ 280 w 516"/>
              <a:gd name="T35" fmla="*/ 574 h 634"/>
              <a:gd name="T36" fmla="*/ 89 w 516"/>
              <a:gd name="T37" fmla="*/ 177 h 634"/>
              <a:gd name="T38" fmla="*/ 89 w 516"/>
              <a:gd name="T39" fmla="*/ 177 h 634"/>
              <a:gd name="T40" fmla="*/ 44 w 516"/>
              <a:gd name="T41" fmla="*/ 177 h 634"/>
              <a:gd name="T42" fmla="*/ 0 w 516"/>
              <a:gd name="T43" fmla="*/ 221 h 634"/>
              <a:gd name="T44" fmla="*/ 0 w 516"/>
              <a:gd name="T45" fmla="*/ 589 h 634"/>
              <a:gd name="T46" fmla="*/ 44 w 516"/>
              <a:gd name="T47" fmla="*/ 633 h 634"/>
              <a:gd name="T48" fmla="*/ 89 w 516"/>
              <a:gd name="T49" fmla="*/ 633 h 634"/>
              <a:gd name="T50" fmla="*/ 118 w 516"/>
              <a:gd name="T51" fmla="*/ 589 h 634"/>
              <a:gd name="T52" fmla="*/ 118 w 516"/>
              <a:gd name="T53" fmla="*/ 221 h 634"/>
              <a:gd name="T54" fmla="*/ 89 w 516"/>
              <a:gd name="T55" fmla="*/ 177 h 634"/>
              <a:gd name="T56" fmla="*/ 89 w 516"/>
              <a:gd name="T57" fmla="*/ 574 h 634"/>
              <a:gd name="T58" fmla="*/ 89 w 516"/>
              <a:gd name="T59" fmla="*/ 574 h 634"/>
              <a:gd name="T60" fmla="*/ 59 w 516"/>
              <a:gd name="T61" fmla="*/ 589 h 634"/>
              <a:gd name="T62" fmla="*/ 44 w 516"/>
              <a:gd name="T63" fmla="*/ 574 h 634"/>
              <a:gd name="T64" fmla="*/ 44 w 516"/>
              <a:gd name="T65" fmla="*/ 236 h 634"/>
              <a:gd name="T66" fmla="*/ 59 w 516"/>
              <a:gd name="T67" fmla="*/ 221 h 634"/>
              <a:gd name="T68" fmla="*/ 89 w 516"/>
              <a:gd name="T69" fmla="*/ 236 h 634"/>
              <a:gd name="T70" fmla="*/ 89 w 516"/>
              <a:gd name="T71" fmla="*/ 574 h 634"/>
              <a:gd name="T72" fmla="*/ 471 w 516"/>
              <a:gd name="T73" fmla="*/ 324 h 634"/>
              <a:gd name="T74" fmla="*/ 471 w 516"/>
              <a:gd name="T75" fmla="*/ 324 h 634"/>
              <a:gd name="T76" fmla="*/ 442 w 516"/>
              <a:gd name="T77" fmla="*/ 324 h 634"/>
              <a:gd name="T78" fmla="*/ 398 w 516"/>
              <a:gd name="T79" fmla="*/ 353 h 634"/>
              <a:gd name="T80" fmla="*/ 398 w 516"/>
              <a:gd name="T81" fmla="*/ 589 h 634"/>
              <a:gd name="T82" fmla="*/ 442 w 516"/>
              <a:gd name="T83" fmla="*/ 633 h 634"/>
              <a:gd name="T84" fmla="*/ 471 w 516"/>
              <a:gd name="T85" fmla="*/ 633 h 634"/>
              <a:gd name="T86" fmla="*/ 515 w 516"/>
              <a:gd name="T87" fmla="*/ 589 h 634"/>
              <a:gd name="T88" fmla="*/ 515 w 516"/>
              <a:gd name="T89" fmla="*/ 353 h 634"/>
              <a:gd name="T90" fmla="*/ 471 w 516"/>
              <a:gd name="T91" fmla="*/ 324 h 634"/>
              <a:gd name="T92" fmla="*/ 471 w 516"/>
              <a:gd name="T93" fmla="*/ 574 h 634"/>
              <a:gd name="T94" fmla="*/ 471 w 516"/>
              <a:gd name="T95" fmla="*/ 574 h 634"/>
              <a:gd name="T96" fmla="*/ 457 w 516"/>
              <a:gd name="T97" fmla="*/ 589 h 634"/>
              <a:gd name="T98" fmla="*/ 442 w 516"/>
              <a:gd name="T99" fmla="*/ 574 h 634"/>
              <a:gd name="T100" fmla="*/ 442 w 516"/>
              <a:gd name="T101" fmla="*/ 383 h 634"/>
              <a:gd name="T102" fmla="*/ 457 w 516"/>
              <a:gd name="T103" fmla="*/ 353 h 634"/>
              <a:gd name="T104" fmla="*/ 471 w 516"/>
              <a:gd name="T105" fmla="*/ 383 h 634"/>
              <a:gd name="T106" fmla="*/ 471 w 516"/>
              <a:gd name="T107" fmla="*/ 57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6" h="634">
                <a:moveTo>
                  <a:pt x="280" y="0"/>
                </a:moveTo>
                <a:lnTo>
                  <a:pt x="280" y="0"/>
                </a:lnTo>
                <a:cubicBezTo>
                  <a:pt x="236" y="0"/>
                  <a:pt x="236" y="0"/>
                  <a:pt x="236" y="0"/>
                </a:cubicBezTo>
                <a:cubicBezTo>
                  <a:pt x="221" y="0"/>
                  <a:pt x="206" y="30"/>
                  <a:pt x="206" y="44"/>
                </a:cubicBezTo>
                <a:cubicBezTo>
                  <a:pt x="206" y="589"/>
                  <a:pt x="206" y="589"/>
                  <a:pt x="206" y="589"/>
                </a:cubicBezTo>
                <a:cubicBezTo>
                  <a:pt x="206" y="619"/>
                  <a:pt x="221" y="633"/>
                  <a:pt x="236" y="633"/>
                </a:cubicBezTo>
                <a:cubicBezTo>
                  <a:pt x="280" y="633"/>
                  <a:pt x="280" y="633"/>
                  <a:pt x="280" y="633"/>
                </a:cubicBezTo>
                <a:cubicBezTo>
                  <a:pt x="295" y="633"/>
                  <a:pt x="324" y="619"/>
                  <a:pt x="324" y="589"/>
                </a:cubicBezTo>
                <a:cubicBezTo>
                  <a:pt x="324" y="44"/>
                  <a:pt x="324" y="44"/>
                  <a:pt x="324" y="44"/>
                </a:cubicBezTo>
                <a:cubicBezTo>
                  <a:pt x="324" y="30"/>
                  <a:pt x="295" y="0"/>
                  <a:pt x="280" y="0"/>
                </a:cubicBezTo>
                <a:close/>
                <a:moveTo>
                  <a:pt x="280" y="574"/>
                </a:moveTo>
                <a:lnTo>
                  <a:pt x="280" y="574"/>
                </a:lnTo>
                <a:cubicBezTo>
                  <a:pt x="280" y="589"/>
                  <a:pt x="265" y="589"/>
                  <a:pt x="265" y="589"/>
                </a:cubicBezTo>
                <a:cubicBezTo>
                  <a:pt x="251" y="589"/>
                  <a:pt x="236" y="589"/>
                  <a:pt x="236" y="574"/>
                </a:cubicBezTo>
                <a:cubicBezTo>
                  <a:pt x="236" y="59"/>
                  <a:pt x="236" y="59"/>
                  <a:pt x="236" y="59"/>
                </a:cubicBezTo>
                <a:cubicBezTo>
                  <a:pt x="236" y="59"/>
                  <a:pt x="251" y="44"/>
                  <a:pt x="265" y="44"/>
                </a:cubicBezTo>
                <a:lnTo>
                  <a:pt x="280" y="59"/>
                </a:lnTo>
                <a:lnTo>
                  <a:pt x="280" y="574"/>
                </a:lnTo>
                <a:close/>
                <a:moveTo>
                  <a:pt x="89" y="177"/>
                </a:moveTo>
                <a:lnTo>
                  <a:pt x="89" y="177"/>
                </a:lnTo>
                <a:cubicBezTo>
                  <a:pt x="44" y="177"/>
                  <a:pt x="44" y="177"/>
                  <a:pt x="44" y="177"/>
                </a:cubicBezTo>
                <a:cubicBezTo>
                  <a:pt x="30" y="177"/>
                  <a:pt x="0" y="206"/>
                  <a:pt x="0" y="221"/>
                </a:cubicBezTo>
                <a:cubicBezTo>
                  <a:pt x="0" y="589"/>
                  <a:pt x="0" y="589"/>
                  <a:pt x="0" y="589"/>
                </a:cubicBezTo>
                <a:cubicBezTo>
                  <a:pt x="0" y="619"/>
                  <a:pt x="30" y="633"/>
                  <a:pt x="44" y="633"/>
                </a:cubicBezTo>
                <a:cubicBezTo>
                  <a:pt x="89" y="633"/>
                  <a:pt x="89" y="633"/>
                  <a:pt x="89" y="633"/>
                </a:cubicBezTo>
                <a:cubicBezTo>
                  <a:pt x="103" y="633"/>
                  <a:pt x="118" y="619"/>
                  <a:pt x="118" y="589"/>
                </a:cubicBezTo>
                <a:cubicBezTo>
                  <a:pt x="118" y="221"/>
                  <a:pt x="118" y="221"/>
                  <a:pt x="118" y="221"/>
                </a:cubicBezTo>
                <a:cubicBezTo>
                  <a:pt x="118" y="206"/>
                  <a:pt x="103" y="177"/>
                  <a:pt x="89" y="177"/>
                </a:cubicBezTo>
                <a:close/>
                <a:moveTo>
                  <a:pt x="89" y="574"/>
                </a:moveTo>
                <a:lnTo>
                  <a:pt x="89" y="574"/>
                </a:lnTo>
                <a:cubicBezTo>
                  <a:pt x="89" y="589"/>
                  <a:pt x="74" y="589"/>
                  <a:pt x="59" y="589"/>
                </a:cubicBezTo>
                <a:cubicBezTo>
                  <a:pt x="59" y="589"/>
                  <a:pt x="44" y="589"/>
                  <a:pt x="44" y="574"/>
                </a:cubicBezTo>
                <a:cubicBezTo>
                  <a:pt x="44" y="236"/>
                  <a:pt x="44" y="236"/>
                  <a:pt x="44" y="236"/>
                </a:cubicBezTo>
                <a:lnTo>
                  <a:pt x="59" y="221"/>
                </a:lnTo>
                <a:cubicBezTo>
                  <a:pt x="74" y="221"/>
                  <a:pt x="89" y="236"/>
                  <a:pt x="89" y="236"/>
                </a:cubicBezTo>
                <a:lnTo>
                  <a:pt x="89" y="574"/>
                </a:lnTo>
                <a:close/>
                <a:moveTo>
                  <a:pt x="471" y="324"/>
                </a:moveTo>
                <a:lnTo>
                  <a:pt x="471" y="324"/>
                </a:lnTo>
                <a:cubicBezTo>
                  <a:pt x="442" y="324"/>
                  <a:pt x="442" y="324"/>
                  <a:pt x="442" y="324"/>
                </a:cubicBezTo>
                <a:cubicBezTo>
                  <a:pt x="412" y="324"/>
                  <a:pt x="398" y="339"/>
                  <a:pt x="398" y="353"/>
                </a:cubicBezTo>
                <a:cubicBezTo>
                  <a:pt x="398" y="589"/>
                  <a:pt x="398" y="589"/>
                  <a:pt x="398" y="589"/>
                </a:cubicBezTo>
                <a:cubicBezTo>
                  <a:pt x="398" y="619"/>
                  <a:pt x="412" y="633"/>
                  <a:pt x="442" y="633"/>
                </a:cubicBezTo>
                <a:cubicBezTo>
                  <a:pt x="471" y="633"/>
                  <a:pt x="471" y="633"/>
                  <a:pt x="471" y="633"/>
                </a:cubicBezTo>
                <a:cubicBezTo>
                  <a:pt x="501" y="633"/>
                  <a:pt x="515" y="619"/>
                  <a:pt x="515" y="589"/>
                </a:cubicBezTo>
                <a:cubicBezTo>
                  <a:pt x="515" y="353"/>
                  <a:pt x="515" y="353"/>
                  <a:pt x="515" y="353"/>
                </a:cubicBezTo>
                <a:cubicBezTo>
                  <a:pt x="515" y="339"/>
                  <a:pt x="501" y="324"/>
                  <a:pt x="471" y="324"/>
                </a:cubicBezTo>
                <a:close/>
                <a:moveTo>
                  <a:pt x="471" y="574"/>
                </a:moveTo>
                <a:lnTo>
                  <a:pt x="471" y="574"/>
                </a:lnTo>
                <a:cubicBezTo>
                  <a:pt x="471" y="589"/>
                  <a:pt x="471" y="589"/>
                  <a:pt x="457" y="589"/>
                </a:cubicBezTo>
                <a:cubicBezTo>
                  <a:pt x="442" y="589"/>
                  <a:pt x="442" y="589"/>
                  <a:pt x="442" y="574"/>
                </a:cubicBezTo>
                <a:cubicBezTo>
                  <a:pt x="442" y="383"/>
                  <a:pt x="442" y="383"/>
                  <a:pt x="442" y="383"/>
                </a:cubicBezTo>
                <a:cubicBezTo>
                  <a:pt x="442" y="368"/>
                  <a:pt x="442" y="353"/>
                  <a:pt x="457" y="353"/>
                </a:cubicBezTo>
                <a:cubicBezTo>
                  <a:pt x="471" y="353"/>
                  <a:pt x="471" y="368"/>
                  <a:pt x="471" y="383"/>
                </a:cubicBezTo>
                <a:lnTo>
                  <a:pt x="471" y="57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4" name="Freeform 108">
            <a:extLst>
              <a:ext uri="{FF2B5EF4-FFF2-40B4-BE49-F238E27FC236}">
                <a16:creationId xmlns:a16="http://schemas.microsoft.com/office/drawing/2014/main" id="{DEE6974D-5581-AC48-A025-97C9CEE515AF}"/>
              </a:ext>
            </a:extLst>
          </p:cNvPr>
          <p:cNvSpPr>
            <a:spLocks noChangeArrowheads="1"/>
          </p:cNvSpPr>
          <p:nvPr userDrawn="1"/>
        </p:nvSpPr>
        <p:spPr bwMode="auto">
          <a:xfrm>
            <a:off x="1560721" y="3093840"/>
            <a:ext cx="266769" cy="275034"/>
          </a:xfrm>
          <a:custGeom>
            <a:avLst/>
            <a:gdLst>
              <a:gd name="T0" fmla="*/ 88 w 619"/>
              <a:gd name="T1" fmla="*/ 89 h 634"/>
              <a:gd name="T2" fmla="*/ 88 w 619"/>
              <a:gd name="T3" fmla="*/ 89 h 634"/>
              <a:gd name="T4" fmla="*/ 73 w 619"/>
              <a:gd name="T5" fmla="*/ 103 h 634"/>
              <a:gd name="T6" fmla="*/ 88 w 619"/>
              <a:gd name="T7" fmla="*/ 118 h 634"/>
              <a:gd name="T8" fmla="*/ 118 w 619"/>
              <a:gd name="T9" fmla="*/ 103 h 634"/>
              <a:gd name="T10" fmla="*/ 88 w 619"/>
              <a:gd name="T11" fmla="*/ 89 h 634"/>
              <a:gd name="T12" fmla="*/ 545 w 619"/>
              <a:gd name="T13" fmla="*/ 0 h 634"/>
              <a:gd name="T14" fmla="*/ 545 w 619"/>
              <a:gd name="T15" fmla="*/ 0 h 634"/>
              <a:gd name="T16" fmla="*/ 73 w 619"/>
              <a:gd name="T17" fmla="*/ 0 h 634"/>
              <a:gd name="T18" fmla="*/ 0 w 619"/>
              <a:gd name="T19" fmla="*/ 89 h 634"/>
              <a:gd name="T20" fmla="*/ 0 w 619"/>
              <a:gd name="T21" fmla="*/ 560 h 634"/>
              <a:gd name="T22" fmla="*/ 73 w 619"/>
              <a:gd name="T23" fmla="*/ 633 h 634"/>
              <a:gd name="T24" fmla="*/ 545 w 619"/>
              <a:gd name="T25" fmla="*/ 633 h 634"/>
              <a:gd name="T26" fmla="*/ 618 w 619"/>
              <a:gd name="T27" fmla="*/ 560 h 634"/>
              <a:gd name="T28" fmla="*/ 618 w 619"/>
              <a:gd name="T29" fmla="*/ 89 h 634"/>
              <a:gd name="T30" fmla="*/ 545 w 619"/>
              <a:gd name="T31" fmla="*/ 0 h 634"/>
              <a:gd name="T32" fmla="*/ 589 w 619"/>
              <a:gd name="T33" fmla="*/ 560 h 634"/>
              <a:gd name="T34" fmla="*/ 589 w 619"/>
              <a:gd name="T35" fmla="*/ 560 h 634"/>
              <a:gd name="T36" fmla="*/ 545 w 619"/>
              <a:gd name="T37" fmla="*/ 589 h 634"/>
              <a:gd name="T38" fmla="*/ 73 w 619"/>
              <a:gd name="T39" fmla="*/ 589 h 634"/>
              <a:gd name="T40" fmla="*/ 29 w 619"/>
              <a:gd name="T41" fmla="*/ 560 h 634"/>
              <a:gd name="T42" fmla="*/ 29 w 619"/>
              <a:gd name="T43" fmla="*/ 206 h 634"/>
              <a:gd name="T44" fmla="*/ 589 w 619"/>
              <a:gd name="T45" fmla="*/ 206 h 634"/>
              <a:gd name="T46" fmla="*/ 589 w 619"/>
              <a:gd name="T47" fmla="*/ 560 h 634"/>
              <a:gd name="T48" fmla="*/ 589 w 619"/>
              <a:gd name="T49" fmla="*/ 162 h 634"/>
              <a:gd name="T50" fmla="*/ 589 w 619"/>
              <a:gd name="T51" fmla="*/ 162 h 634"/>
              <a:gd name="T52" fmla="*/ 29 w 619"/>
              <a:gd name="T53" fmla="*/ 162 h 634"/>
              <a:gd name="T54" fmla="*/ 29 w 619"/>
              <a:gd name="T55" fmla="*/ 89 h 634"/>
              <a:gd name="T56" fmla="*/ 73 w 619"/>
              <a:gd name="T57" fmla="*/ 44 h 634"/>
              <a:gd name="T58" fmla="*/ 545 w 619"/>
              <a:gd name="T59" fmla="*/ 44 h 634"/>
              <a:gd name="T60" fmla="*/ 589 w 619"/>
              <a:gd name="T61" fmla="*/ 89 h 634"/>
              <a:gd name="T62" fmla="*/ 589 w 619"/>
              <a:gd name="T63" fmla="*/ 162 h 634"/>
              <a:gd name="T64" fmla="*/ 250 w 619"/>
              <a:gd name="T65" fmla="*/ 89 h 634"/>
              <a:gd name="T66" fmla="*/ 250 w 619"/>
              <a:gd name="T67" fmla="*/ 89 h 634"/>
              <a:gd name="T68" fmla="*/ 235 w 619"/>
              <a:gd name="T69" fmla="*/ 103 h 634"/>
              <a:gd name="T70" fmla="*/ 250 w 619"/>
              <a:gd name="T71" fmla="*/ 118 h 634"/>
              <a:gd name="T72" fmla="*/ 265 w 619"/>
              <a:gd name="T73" fmla="*/ 103 h 634"/>
              <a:gd name="T74" fmla="*/ 250 w 619"/>
              <a:gd name="T75" fmla="*/ 89 h 634"/>
              <a:gd name="T76" fmla="*/ 177 w 619"/>
              <a:gd name="T77" fmla="*/ 89 h 634"/>
              <a:gd name="T78" fmla="*/ 177 w 619"/>
              <a:gd name="T79" fmla="*/ 89 h 634"/>
              <a:gd name="T80" fmla="*/ 147 w 619"/>
              <a:gd name="T81" fmla="*/ 103 h 634"/>
              <a:gd name="T82" fmla="*/ 177 w 619"/>
              <a:gd name="T83" fmla="*/ 118 h 634"/>
              <a:gd name="T84" fmla="*/ 191 w 619"/>
              <a:gd name="T85" fmla="*/ 103 h 634"/>
              <a:gd name="T86" fmla="*/ 177 w 619"/>
              <a:gd name="T87" fmla="*/ 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9" h="634">
                <a:moveTo>
                  <a:pt x="88" y="89"/>
                </a:moveTo>
                <a:lnTo>
                  <a:pt x="88" y="89"/>
                </a:lnTo>
                <a:cubicBezTo>
                  <a:pt x="88" y="89"/>
                  <a:pt x="73" y="89"/>
                  <a:pt x="73" y="103"/>
                </a:cubicBezTo>
                <a:cubicBezTo>
                  <a:pt x="73" y="118"/>
                  <a:pt x="88" y="118"/>
                  <a:pt x="88" y="118"/>
                </a:cubicBezTo>
                <a:cubicBezTo>
                  <a:pt x="103" y="118"/>
                  <a:pt x="118" y="118"/>
                  <a:pt x="118" y="103"/>
                </a:cubicBezTo>
                <a:cubicBezTo>
                  <a:pt x="118" y="89"/>
                  <a:pt x="103" y="89"/>
                  <a:pt x="88" y="89"/>
                </a:cubicBezTo>
                <a:close/>
                <a:moveTo>
                  <a:pt x="545" y="0"/>
                </a:moveTo>
                <a:lnTo>
                  <a:pt x="545" y="0"/>
                </a:lnTo>
                <a:cubicBezTo>
                  <a:pt x="73" y="0"/>
                  <a:pt x="73" y="0"/>
                  <a:pt x="73" y="0"/>
                </a:cubicBezTo>
                <a:cubicBezTo>
                  <a:pt x="29" y="0"/>
                  <a:pt x="0" y="44"/>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4"/>
                  <a:pt x="589" y="0"/>
                  <a:pt x="545" y="0"/>
                </a:cubicBezTo>
                <a:close/>
                <a:moveTo>
                  <a:pt x="589" y="560"/>
                </a:moveTo>
                <a:lnTo>
                  <a:pt x="589" y="560"/>
                </a:lnTo>
                <a:cubicBezTo>
                  <a:pt x="589" y="574"/>
                  <a:pt x="559" y="589"/>
                  <a:pt x="545" y="589"/>
                </a:cubicBezTo>
                <a:cubicBezTo>
                  <a:pt x="73" y="589"/>
                  <a:pt x="73" y="589"/>
                  <a:pt x="73" y="589"/>
                </a:cubicBezTo>
                <a:cubicBezTo>
                  <a:pt x="59" y="589"/>
                  <a:pt x="29" y="574"/>
                  <a:pt x="29" y="560"/>
                </a:cubicBezTo>
                <a:cubicBezTo>
                  <a:pt x="29" y="206"/>
                  <a:pt x="29" y="206"/>
                  <a:pt x="29" y="206"/>
                </a:cubicBezTo>
                <a:cubicBezTo>
                  <a:pt x="589" y="206"/>
                  <a:pt x="589" y="206"/>
                  <a:pt x="589" y="206"/>
                </a:cubicBezTo>
                <a:lnTo>
                  <a:pt x="589" y="560"/>
                </a:lnTo>
                <a:close/>
                <a:moveTo>
                  <a:pt x="589" y="162"/>
                </a:moveTo>
                <a:lnTo>
                  <a:pt x="589" y="162"/>
                </a:lnTo>
                <a:cubicBezTo>
                  <a:pt x="29" y="162"/>
                  <a:pt x="29" y="162"/>
                  <a:pt x="29" y="162"/>
                </a:cubicBezTo>
                <a:cubicBezTo>
                  <a:pt x="29" y="89"/>
                  <a:pt x="29" y="89"/>
                  <a:pt x="29" y="89"/>
                </a:cubicBezTo>
                <a:cubicBezTo>
                  <a:pt x="29" y="59"/>
                  <a:pt x="59" y="44"/>
                  <a:pt x="73" y="44"/>
                </a:cubicBezTo>
                <a:cubicBezTo>
                  <a:pt x="545" y="44"/>
                  <a:pt x="545" y="44"/>
                  <a:pt x="545" y="44"/>
                </a:cubicBezTo>
                <a:cubicBezTo>
                  <a:pt x="559" y="44"/>
                  <a:pt x="589" y="59"/>
                  <a:pt x="589" y="89"/>
                </a:cubicBezTo>
                <a:lnTo>
                  <a:pt x="589" y="162"/>
                </a:lnTo>
                <a:close/>
                <a:moveTo>
                  <a:pt x="250" y="89"/>
                </a:moveTo>
                <a:lnTo>
                  <a:pt x="250" y="89"/>
                </a:lnTo>
                <a:cubicBezTo>
                  <a:pt x="235" y="89"/>
                  <a:pt x="235" y="89"/>
                  <a:pt x="235" y="103"/>
                </a:cubicBezTo>
                <a:cubicBezTo>
                  <a:pt x="235" y="118"/>
                  <a:pt x="235" y="118"/>
                  <a:pt x="250" y="118"/>
                </a:cubicBezTo>
                <a:cubicBezTo>
                  <a:pt x="265" y="118"/>
                  <a:pt x="265" y="118"/>
                  <a:pt x="265" y="103"/>
                </a:cubicBezTo>
                <a:cubicBezTo>
                  <a:pt x="265" y="89"/>
                  <a:pt x="265" y="89"/>
                  <a:pt x="250" y="89"/>
                </a:cubicBezTo>
                <a:close/>
                <a:moveTo>
                  <a:pt x="177" y="89"/>
                </a:moveTo>
                <a:lnTo>
                  <a:pt x="177" y="89"/>
                </a:lnTo>
                <a:cubicBezTo>
                  <a:pt x="162" y="89"/>
                  <a:pt x="147" y="89"/>
                  <a:pt x="147" y="103"/>
                </a:cubicBezTo>
                <a:cubicBezTo>
                  <a:pt x="147" y="118"/>
                  <a:pt x="162" y="118"/>
                  <a:pt x="177" y="118"/>
                </a:cubicBezTo>
                <a:cubicBezTo>
                  <a:pt x="177" y="118"/>
                  <a:pt x="191" y="118"/>
                  <a:pt x="191" y="103"/>
                </a:cubicBezTo>
                <a:cubicBezTo>
                  <a:pt x="191" y="89"/>
                  <a:pt x="177" y="89"/>
                  <a:pt x="177" y="8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5" name="Freeform 109">
            <a:extLst>
              <a:ext uri="{FF2B5EF4-FFF2-40B4-BE49-F238E27FC236}">
                <a16:creationId xmlns:a16="http://schemas.microsoft.com/office/drawing/2014/main" id="{789330FB-A528-3346-9922-F84ADA6FFA6A}"/>
              </a:ext>
            </a:extLst>
          </p:cNvPr>
          <p:cNvSpPr>
            <a:spLocks noChangeArrowheads="1"/>
          </p:cNvSpPr>
          <p:nvPr userDrawn="1"/>
        </p:nvSpPr>
        <p:spPr bwMode="auto">
          <a:xfrm>
            <a:off x="1112929" y="3093840"/>
            <a:ext cx="274510" cy="275034"/>
          </a:xfrm>
          <a:custGeom>
            <a:avLst/>
            <a:gdLst>
              <a:gd name="T0" fmla="*/ 324 w 634"/>
              <a:gd name="T1" fmla="*/ 0 h 634"/>
              <a:gd name="T2" fmla="*/ 324 w 634"/>
              <a:gd name="T3" fmla="*/ 633 h 634"/>
              <a:gd name="T4" fmla="*/ 324 w 634"/>
              <a:gd name="T5" fmla="*/ 0 h 634"/>
              <a:gd name="T6" fmla="*/ 545 w 634"/>
              <a:gd name="T7" fmla="*/ 162 h 634"/>
              <a:gd name="T8" fmla="*/ 442 w 634"/>
              <a:gd name="T9" fmla="*/ 294 h 634"/>
              <a:gd name="T10" fmla="*/ 545 w 634"/>
              <a:gd name="T11" fmla="*/ 162 h 634"/>
              <a:gd name="T12" fmla="*/ 516 w 634"/>
              <a:gd name="T13" fmla="*/ 133 h 634"/>
              <a:gd name="T14" fmla="*/ 383 w 634"/>
              <a:gd name="T15" fmla="*/ 59 h 634"/>
              <a:gd name="T16" fmla="*/ 236 w 634"/>
              <a:gd name="T17" fmla="*/ 294 h 634"/>
              <a:gd name="T18" fmla="*/ 251 w 634"/>
              <a:gd name="T19" fmla="*/ 192 h 634"/>
              <a:gd name="T20" fmla="*/ 383 w 634"/>
              <a:gd name="T21" fmla="*/ 192 h 634"/>
              <a:gd name="T22" fmla="*/ 236 w 634"/>
              <a:gd name="T23" fmla="*/ 294 h 634"/>
              <a:gd name="T24" fmla="*/ 398 w 634"/>
              <a:gd name="T25" fmla="*/ 339 h 634"/>
              <a:gd name="T26" fmla="*/ 324 w 634"/>
              <a:gd name="T27" fmla="*/ 442 h 634"/>
              <a:gd name="T28" fmla="*/ 236 w 634"/>
              <a:gd name="T29" fmla="*/ 339 h 634"/>
              <a:gd name="T30" fmla="*/ 295 w 634"/>
              <a:gd name="T31" fmla="*/ 44 h 634"/>
              <a:gd name="T32" fmla="*/ 324 w 634"/>
              <a:gd name="T33" fmla="*/ 44 h 634"/>
              <a:gd name="T34" fmla="*/ 383 w 634"/>
              <a:gd name="T35" fmla="*/ 162 h 634"/>
              <a:gd name="T36" fmla="*/ 265 w 634"/>
              <a:gd name="T37" fmla="*/ 162 h 634"/>
              <a:gd name="T38" fmla="*/ 251 w 634"/>
              <a:gd name="T39" fmla="*/ 59 h 634"/>
              <a:gd name="T40" fmla="*/ 221 w 634"/>
              <a:gd name="T41" fmla="*/ 147 h 634"/>
              <a:gd name="T42" fmla="*/ 251 w 634"/>
              <a:gd name="T43" fmla="*/ 59 h 634"/>
              <a:gd name="T44" fmla="*/ 89 w 634"/>
              <a:gd name="T45" fmla="*/ 162 h 634"/>
              <a:gd name="T46" fmla="*/ 207 w 634"/>
              <a:gd name="T47" fmla="*/ 294 h 634"/>
              <a:gd name="T48" fmla="*/ 89 w 634"/>
              <a:gd name="T49" fmla="*/ 162 h 634"/>
              <a:gd name="T50" fmla="*/ 89 w 634"/>
              <a:gd name="T51" fmla="*/ 471 h 634"/>
              <a:gd name="T52" fmla="*/ 207 w 634"/>
              <a:gd name="T53" fmla="*/ 339 h 634"/>
              <a:gd name="T54" fmla="*/ 89 w 634"/>
              <a:gd name="T55" fmla="*/ 471 h 634"/>
              <a:gd name="T56" fmla="*/ 118 w 634"/>
              <a:gd name="T57" fmla="*/ 501 h 634"/>
              <a:gd name="T58" fmla="*/ 251 w 634"/>
              <a:gd name="T59" fmla="*/ 589 h 634"/>
              <a:gd name="T60" fmla="*/ 339 w 634"/>
              <a:gd name="T61" fmla="*/ 589 h 634"/>
              <a:gd name="T62" fmla="*/ 324 w 634"/>
              <a:gd name="T63" fmla="*/ 589 h 634"/>
              <a:gd name="T64" fmla="*/ 265 w 634"/>
              <a:gd name="T65" fmla="*/ 471 h 634"/>
              <a:gd name="T66" fmla="*/ 383 w 634"/>
              <a:gd name="T67" fmla="*/ 471 h 634"/>
              <a:gd name="T68" fmla="*/ 383 w 634"/>
              <a:gd name="T69" fmla="*/ 589 h 634"/>
              <a:gd name="T70" fmla="*/ 412 w 634"/>
              <a:gd name="T71" fmla="*/ 486 h 634"/>
              <a:gd name="T72" fmla="*/ 383 w 634"/>
              <a:gd name="T73" fmla="*/ 589 h 634"/>
              <a:gd name="T74" fmla="*/ 545 w 634"/>
              <a:gd name="T75" fmla="*/ 471 h 634"/>
              <a:gd name="T76" fmla="*/ 442 w 634"/>
              <a:gd name="T77" fmla="*/ 339 h 634"/>
              <a:gd name="T78" fmla="*/ 545 w 634"/>
              <a:gd name="T79"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6" name="Freeform 110">
            <a:extLst>
              <a:ext uri="{FF2B5EF4-FFF2-40B4-BE49-F238E27FC236}">
                <a16:creationId xmlns:a16="http://schemas.microsoft.com/office/drawing/2014/main" id="{74CCFAFF-5F0B-9D46-803F-4CD215049C32}"/>
              </a:ext>
            </a:extLst>
          </p:cNvPr>
          <p:cNvSpPr>
            <a:spLocks noChangeArrowheads="1"/>
          </p:cNvSpPr>
          <p:nvPr userDrawn="1"/>
        </p:nvSpPr>
        <p:spPr bwMode="auto">
          <a:xfrm>
            <a:off x="705034" y="3105150"/>
            <a:ext cx="223896" cy="261938"/>
          </a:xfrm>
          <a:custGeom>
            <a:avLst/>
            <a:gdLst>
              <a:gd name="T0" fmla="*/ 30 w 516"/>
              <a:gd name="T1" fmla="*/ 59 h 604"/>
              <a:gd name="T2" fmla="*/ 30 w 516"/>
              <a:gd name="T3" fmla="*/ 59 h 604"/>
              <a:gd name="T4" fmla="*/ 383 w 516"/>
              <a:gd name="T5" fmla="*/ 59 h 604"/>
              <a:gd name="T6" fmla="*/ 398 w 516"/>
              <a:gd name="T7" fmla="*/ 29 h 604"/>
              <a:gd name="T8" fmla="*/ 383 w 516"/>
              <a:gd name="T9" fmla="*/ 14 h 604"/>
              <a:gd name="T10" fmla="*/ 30 w 516"/>
              <a:gd name="T11" fmla="*/ 14 h 604"/>
              <a:gd name="T12" fmla="*/ 0 w 516"/>
              <a:gd name="T13" fmla="*/ 29 h 604"/>
              <a:gd name="T14" fmla="*/ 30 w 516"/>
              <a:gd name="T15" fmla="*/ 59 h 604"/>
              <a:gd name="T16" fmla="*/ 30 w 516"/>
              <a:gd name="T17" fmla="*/ 176 h 604"/>
              <a:gd name="T18" fmla="*/ 30 w 516"/>
              <a:gd name="T19" fmla="*/ 176 h 604"/>
              <a:gd name="T20" fmla="*/ 383 w 516"/>
              <a:gd name="T21" fmla="*/ 176 h 604"/>
              <a:gd name="T22" fmla="*/ 398 w 516"/>
              <a:gd name="T23" fmla="*/ 147 h 604"/>
              <a:gd name="T24" fmla="*/ 383 w 516"/>
              <a:gd name="T25" fmla="*/ 132 h 604"/>
              <a:gd name="T26" fmla="*/ 30 w 516"/>
              <a:gd name="T27" fmla="*/ 132 h 604"/>
              <a:gd name="T28" fmla="*/ 0 w 516"/>
              <a:gd name="T29" fmla="*/ 147 h 604"/>
              <a:gd name="T30" fmla="*/ 30 w 516"/>
              <a:gd name="T31" fmla="*/ 176 h 604"/>
              <a:gd name="T32" fmla="*/ 147 w 516"/>
              <a:gd name="T33" fmla="*/ 368 h 604"/>
              <a:gd name="T34" fmla="*/ 147 w 516"/>
              <a:gd name="T35" fmla="*/ 368 h 604"/>
              <a:gd name="T36" fmla="*/ 30 w 516"/>
              <a:gd name="T37" fmla="*/ 368 h 604"/>
              <a:gd name="T38" fmla="*/ 0 w 516"/>
              <a:gd name="T39" fmla="*/ 382 h 604"/>
              <a:gd name="T40" fmla="*/ 30 w 516"/>
              <a:gd name="T41" fmla="*/ 412 h 604"/>
              <a:gd name="T42" fmla="*/ 147 w 516"/>
              <a:gd name="T43" fmla="*/ 412 h 604"/>
              <a:gd name="T44" fmla="*/ 162 w 516"/>
              <a:gd name="T45" fmla="*/ 382 h 604"/>
              <a:gd name="T46" fmla="*/ 147 w 516"/>
              <a:gd name="T47" fmla="*/ 368 h 604"/>
              <a:gd name="T48" fmla="*/ 30 w 516"/>
              <a:gd name="T49" fmla="*/ 294 h 604"/>
              <a:gd name="T50" fmla="*/ 30 w 516"/>
              <a:gd name="T51" fmla="*/ 294 h 604"/>
              <a:gd name="T52" fmla="*/ 236 w 516"/>
              <a:gd name="T53" fmla="*/ 294 h 604"/>
              <a:gd name="T54" fmla="*/ 265 w 516"/>
              <a:gd name="T55" fmla="*/ 264 h 604"/>
              <a:gd name="T56" fmla="*/ 236 w 516"/>
              <a:gd name="T57" fmla="*/ 250 h 604"/>
              <a:gd name="T58" fmla="*/ 30 w 516"/>
              <a:gd name="T59" fmla="*/ 250 h 604"/>
              <a:gd name="T60" fmla="*/ 0 w 516"/>
              <a:gd name="T61" fmla="*/ 264 h 604"/>
              <a:gd name="T62" fmla="*/ 30 w 516"/>
              <a:gd name="T63" fmla="*/ 294 h 604"/>
              <a:gd name="T64" fmla="*/ 501 w 516"/>
              <a:gd name="T65" fmla="*/ 0 h 604"/>
              <a:gd name="T66" fmla="*/ 501 w 516"/>
              <a:gd name="T67" fmla="*/ 0 h 604"/>
              <a:gd name="T68" fmla="*/ 471 w 516"/>
              <a:gd name="T69" fmla="*/ 14 h 604"/>
              <a:gd name="T70" fmla="*/ 471 w 516"/>
              <a:gd name="T71" fmla="*/ 338 h 604"/>
              <a:gd name="T72" fmla="*/ 294 w 516"/>
              <a:gd name="T73" fmla="*/ 338 h 604"/>
              <a:gd name="T74" fmla="*/ 221 w 516"/>
              <a:gd name="T75" fmla="*/ 530 h 604"/>
              <a:gd name="T76" fmla="*/ 427 w 516"/>
              <a:gd name="T77" fmla="*/ 559 h 604"/>
              <a:gd name="T78" fmla="*/ 515 w 516"/>
              <a:gd name="T79" fmla="*/ 412 h 604"/>
              <a:gd name="T80" fmla="*/ 515 w 516"/>
              <a:gd name="T81" fmla="*/ 412 h 604"/>
              <a:gd name="T82" fmla="*/ 515 w 516"/>
              <a:gd name="T83" fmla="*/ 14 h 604"/>
              <a:gd name="T84" fmla="*/ 501 w 516"/>
              <a:gd name="T85" fmla="*/ 0 h 604"/>
              <a:gd name="T86" fmla="*/ 412 w 516"/>
              <a:gd name="T87" fmla="*/ 515 h 604"/>
              <a:gd name="T88" fmla="*/ 412 w 516"/>
              <a:gd name="T89" fmla="*/ 515 h 604"/>
              <a:gd name="T90" fmla="*/ 251 w 516"/>
              <a:gd name="T91" fmla="*/ 515 h 604"/>
              <a:gd name="T92" fmla="*/ 310 w 516"/>
              <a:gd name="T93" fmla="*/ 368 h 604"/>
              <a:gd name="T94" fmla="*/ 471 w 516"/>
              <a:gd name="T95" fmla="*/ 382 h 604"/>
              <a:gd name="T96" fmla="*/ 412 w 516"/>
              <a:gd name="T97" fmla="*/ 51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6" h="604">
                <a:moveTo>
                  <a:pt x="30" y="59"/>
                </a:moveTo>
                <a:lnTo>
                  <a:pt x="30" y="59"/>
                </a:lnTo>
                <a:cubicBezTo>
                  <a:pt x="383" y="59"/>
                  <a:pt x="383" y="59"/>
                  <a:pt x="383" y="59"/>
                </a:cubicBezTo>
                <a:cubicBezTo>
                  <a:pt x="383" y="59"/>
                  <a:pt x="398" y="44"/>
                  <a:pt x="398" y="29"/>
                </a:cubicBezTo>
                <a:lnTo>
                  <a:pt x="383" y="14"/>
                </a:lnTo>
                <a:cubicBezTo>
                  <a:pt x="30" y="14"/>
                  <a:pt x="30" y="14"/>
                  <a:pt x="30" y="14"/>
                </a:cubicBezTo>
                <a:cubicBezTo>
                  <a:pt x="15" y="14"/>
                  <a:pt x="0" y="29"/>
                  <a:pt x="0" y="29"/>
                </a:cubicBezTo>
                <a:cubicBezTo>
                  <a:pt x="0" y="44"/>
                  <a:pt x="15" y="59"/>
                  <a:pt x="30" y="59"/>
                </a:cubicBezTo>
                <a:close/>
                <a:moveTo>
                  <a:pt x="30" y="176"/>
                </a:moveTo>
                <a:lnTo>
                  <a:pt x="30" y="176"/>
                </a:lnTo>
                <a:cubicBezTo>
                  <a:pt x="383" y="176"/>
                  <a:pt x="383" y="176"/>
                  <a:pt x="383" y="176"/>
                </a:cubicBezTo>
                <a:cubicBezTo>
                  <a:pt x="383" y="176"/>
                  <a:pt x="398" y="162"/>
                  <a:pt x="398" y="147"/>
                </a:cubicBezTo>
                <a:lnTo>
                  <a:pt x="383" y="132"/>
                </a:lnTo>
                <a:cubicBezTo>
                  <a:pt x="30" y="132"/>
                  <a:pt x="30" y="132"/>
                  <a:pt x="30" y="132"/>
                </a:cubicBezTo>
                <a:cubicBezTo>
                  <a:pt x="15" y="132"/>
                  <a:pt x="0" y="147"/>
                  <a:pt x="0" y="147"/>
                </a:cubicBezTo>
                <a:cubicBezTo>
                  <a:pt x="0" y="162"/>
                  <a:pt x="15" y="176"/>
                  <a:pt x="30" y="176"/>
                </a:cubicBezTo>
                <a:close/>
                <a:moveTo>
                  <a:pt x="147" y="368"/>
                </a:moveTo>
                <a:lnTo>
                  <a:pt x="147" y="368"/>
                </a:lnTo>
                <a:cubicBezTo>
                  <a:pt x="30" y="368"/>
                  <a:pt x="30" y="368"/>
                  <a:pt x="30" y="368"/>
                </a:cubicBezTo>
                <a:cubicBezTo>
                  <a:pt x="15" y="368"/>
                  <a:pt x="0" y="382"/>
                  <a:pt x="0" y="382"/>
                </a:cubicBezTo>
                <a:cubicBezTo>
                  <a:pt x="0" y="397"/>
                  <a:pt x="15" y="412"/>
                  <a:pt x="30" y="412"/>
                </a:cubicBezTo>
                <a:cubicBezTo>
                  <a:pt x="147" y="412"/>
                  <a:pt x="147" y="412"/>
                  <a:pt x="147" y="412"/>
                </a:cubicBezTo>
                <a:cubicBezTo>
                  <a:pt x="147" y="412"/>
                  <a:pt x="162" y="397"/>
                  <a:pt x="162" y="382"/>
                </a:cubicBezTo>
                <a:lnTo>
                  <a:pt x="147" y="368"/>
                </a:lnTo>
                <a:close/>
                <a:moveTo>
                  <a:pt x="30" y="294"/>
                </a:moveTo>
                <a:lnTo>
                  <a:pt x="30" y="294"/>
                </a:lnTo>
                <a:cubicBezTo>
                  <a:pt x="236" y="294"/>
                  <a:pt x="236" y="294"/>
                  <a:pt x="236" y="294"/>
                </a:cubicBezTo>
                <a:cubicBezTo>
                  <a:pt x="251" y="294"/>
                  <a:pt x="265" y="280"/>
                  <a:pt x="265" y="264"/>
                </a:cubicBezTo>
                <a:cubicBezTo>
                  <a:pt x="265" y="264"/>
                  <a:pt x="251" y="250"/>
                  <a:pt x="236" y="250"/>
                </a:cubicBezTo>
                <a:cubicBezTo>
                  <a:pt x="30" y="250"/>
                  <a:pt x="30" y="250"/>
                  <a:pt x="30" y="250"/>
                </a:cubicBezTo>
                <a:cubicBezTo>
                  <a:pt x="15" y="250"/>
                  <a:pt x="0" y="264"/>
                  <a:pt x="0" y="264"/>
                </a:cubicBezTo>
                <a:cubicBezTo>
                  <a:pt x="0" y="280"/>
                  <a:pt x="15" y="294"/>
                  <a:pt x="30" y="294"/>
                </a:cubicBezTo>
                <a:close/>
                <a:moveTo>
                  <a:pt x="501" y="0"/>
                </a:moveTo>
                <a:lnTo>
                  <a:pt x="501" y="0"/>
                </a:lnTo>
                <a:cubicBezTo>
                  <a:pt x="486" y="0"/>
                  <a:pt x="471" y="0"/>
                  <a:pt x="471" y="14"/>
                </a:cubicBezTo>
                <a:cubicBezTo>
                  <a:pt x="471" y="338"/>
                  <a:pt x="471" y="338"/>
                  <a:pt x="471" y="338"/>
                </a:cubicBezTo>
                <a:cubicBezTo>
                  <a:pt x="427" y="309"/>
                  <a:pt x="368" y="309"/>
                  <a:pt x="294" y="338"/>
                </a:cubicBezTo>
                <a:cubicBezTo>
                  <a:pt x="221" y="382"/>
                  <a:pt x="177" y="471"/>
                  <a:pt x="221" y="530"/>
                </a:cubicBezTo>
                <a:cubicBezTo>
                  <a:pt x="251" y="589"/>
                  <a:pt x="339" y="603"/>
                  <a:pt x="427" y="559"/>
                </a:cubicBezTo>
                <a:cubicBezTo>
                  <a:pt x="486" y="515"/>
                  <a:pt x="515" y="456"/>
                  <a:pt x="515" y="412"/>
                </a:cubicBezTo>
                <a:lnTo>
                  <a:pt x="515" y="412"/>
                </a:lnTo>
                <a:cubicBezTo>
                  <a:pt x="515" y="14"/>
                  <a:pt x="515" y="14"/>
                  <a:pt x="515" y="14"/>
                </a:cubicBezTo>
                <a:cubicBezTo>
                  <a:pt x="515" y="0"/>
                  <a:pt x="501" y="0"/>
                  <a:pt x="501" y="0"/>
                </a:cubicBezTo>
                <a:close/>
                <a:moveTo>
                  <a:pt x="412" y="515"/>
                </a:moveTo>
                <a:lnTo>
                  <a:pt x="412" y="515"/>
                </a:lnTo>
                <a:cubicBezTo>
                  <a:pt x="353" y="559"/>
                  <a:pt x="280" y="559"/>
                  <a:pt x="251" y="515"/>
                </a:cubicBezTo>
                <a:cubicBezTo>
                  <a:pt x="221" y="471"/>
                  <a:pt x="251" y="412"/>
                  <a:pt x="310" y="368"/>
                </a:cubicBezTo>
                <a:cubicBezTo>
                  <a:pt x="368" y="338"/>
                  <a:pt x="442" y="338"/>
                  <a:pt x="471" y="382"/>
                </a:cubicBezTo>
                <a:cubicBezTo>
                  <a:pt x="501" y="427"/>
                  <a:pt x="471" y="485"/>
                  <a:pt x="412" y="51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7" name="Freeform 111">
            <a:extLst>
              <a:ext uri="{FF2B5EF4-FFF2-40B4-BE49-F238E27FC236}">
                <a16:creationId xmlns:a16="http://schemas.microsoft.com/office/drawing/2014/main" id="{CB0E85B9-2F32-124D-8EED-801E869432B2}"/>
              </a:ext>
            </a:extLst>
          </p:cNvPr>
          <p:cNvSpPr>
            <a:spLocks noChangeArrowheads="1"/>
          </p:cNvSpPr>
          <p:nvPr userDrawn="1"/>
        </p:nvSpPr>
        <p:spPr bwMode="auto">
          <a:xfrm>
            <a:off x="235210" y="3093840"/>
            <a:ext cx="266174" cy="275034"/>
          </a:xfrm>
          <a:custGeom>
            <a:avLst/>
            <a:gdLst>
              <a:gd name="T0" fmla="*/ 530 w 619"/>
              <a:gd name="T1" fmla="*/ 89 h 634"/>
              <a:gd name="T2" fmla="*/ 530 w 619"/>
              <a:gd name="T3" fmla="*/ 89 h 634"/>
              <a:gd name="T4" fmla="*/ 265 w 619"/>
              <a:gd name="T5" fmla="*/ 118 h 634"/>
              <a:gd name="T6" fmla="*/ 250 w 619"/>
              <a:gd name="T7" fmla="*/ 147 h 634"/>
              <a:gd name="T8" fmla="*/ 250 w 619"/>
              <a:gd name="T9" fmla="*/ 310 h 634"/>
              <a:gd name="T10" fmla="*/ 132 w 619"/>
              <a:gd name="T11" fmla="*/ 324 h 634"/>
              <a:gd name="T12" fmla="*/ 88 w 619"/>
              <a:gd name="T13" fmla="*/ 442 h 634"/>
              <a:gd name="T14" fmla="*/ 235 w 619"/>
              <a:gd name="T15" fmla="*/ 457 h 634"/>
              <a:gd name="T16" fmla="*/ 294 w 619"/>
              <a:gd name="T17" fmla="*/ 353 h 634"/>
              <a:gd name="T18" fmla="*/ 294 w 619"/>
              <a:gd name="T19" fmla="*/ 162 h 634"/>
              <a:gd name="T20" fmla="*/ 500 w 619"/>
              <a:gd name="T21" fmla="*/ 133 h 634"/>
              <a:gd name="T22" fmla="*/ 500 w 619"/>
              <a:gd name="T23" fmla="*/ 265 h 634"/>
              <a:gd name="T24" fmla="*/ 397 w 619"/>
              <a:gd name="T25" fmla="*/ 280 h 634"/>
              <a:gd name="T26" fmla="*/ 339 w 619"/>
              <a:gd name="T27" fmla="*/ 398 h 634"/>
              <a:gd name="T28" fmla="*/ 486 w 619"/>
              <a:gd name="T29" fmla="*/ 412 h 634"/>
              <a:gd name="T30" fmla="*/ 544 w 619"/>
              <a:gd name="T31" fmla="*/ 324 h 634"/>
              <a:gd name="T32" fmla="*/ 544 w 619"/>
              <a:gd name="T33" fmla="*/ 103 h 634"/>
              <a:gd name="T34" fmla="*/ 530 w 619"/>
              <a:gd name="T35" fmla="*/ 89 h 634"/>
              <a:gd name="T36" fmla="*/ 206 w 619"/>
              <a:gd name="T37" fmla="*/ 427 h 634"/>
              <a:gd name="T38" fmla="*/ 206 w 619"/>
              <a:gd name="T39" fmla="*/ 427 h 634"/>
              <a:gd name="T40" fmla="*/ 118 w 619"/>
              <a:gd name="T41" fmla="*/ 427 h 634"/>
              <a:gd name="T42" fmla="*/ 147 w 619"/>
              <a:gd name="T43" fmla="*/ 353 h 634"/>
              <a:gd name="T44" fmla="*/ 235 w 619"/>
              <a:gd name="T45" fmla="*/ 353 h 634"/>
              <a:gd name="T46" fmla="*/ 206 w 619"/>
              <a:gd name="T47" fmla="*/ 427 h 634"/>
              <a:gd name="T48" fmla="*/ 471 w 619"/>
              <a:gd name="T49" fmla="*/ 383 h 634"/>
              <a:gd name="T50" fmla="*/ 471 w 619"/>
              <a:gd name="T51" fmla="*/ 383 h 634"/>
              <a:gd name="T52" fmla="*/ 368 w 619"/>
              <a:gd name="T53" fmla="*/ 383 h 634"/>
              <a:gd name="T54" fmla="*/ 412 w 619"/>
              <a:gd name="T55" fmla="*/ 310 h 634"/>
              <a:gd name="T56" fmla="*/ 500 w 619"/>
              <a:gd name="T57" fmla="*/ 310 h 634"/>
              <a:gd name="T58" fmla="*/ 471 w 619"/>
              <a:gd name="T59" fmla="*/ 383 h 634"/>
              <a:gd name="T60" fmla="*/ 559 w 619"/>
              <a:gd name="T61" fmla="*/ 589 h 634"/>
              <a:gd name="T62" fmla="*/ 559 w 619"/>
              <a:gd name="T63" fmla="*/ 589 h 634"/>
              <a:gd name="T64" fmla="*/ 59 w 619"/>
              <a:gd name="T65" fmla="*/ 589 h 634"/>
              <a:gd name="T66" fmla="*/ 29 w 619"/>
              <a:gd name="T67" fmla="*/ 619 h 634"/>
              <a:gd name="T68" fmla="*/ 59 w 619"/>
              <a:gd name="T69" fmla="*/ 633 h 634"/>
              <a:gd name="T70" fmla="*/ 559 w 619"/>
              <a:gd name="T71" fmla="*/ 633 h 634"/>
              <a:gd name="T72" fmla="*/ 589 w 619"/>
              <a:gd name="T73" fmla="*/ 619 h 634"/>
              <a:gd name="T74" fmla="*/ 559 w 619"/>
              <a:gd name="T75" fmla="*/ 589 h 634"/>
              <a:gd name="T76" fmla="*/ 544 w 619"/>
              <a:gd name="T77" fmla="*/ 0 h 634"/>
              <a:gd name="T78" fmla="*/ 544 w 619"/>
              <a:gd name="T79" fmla="*/ 0 h 634"/>
              <a:gd name="T80" fmla="*/ 73 w 619"/>
              <a:gd name="T81" fmla="*/ 0 h 634"/>
              <a:gd name="T82" fmla="*/ 0 w 619"/>
              <a:gd name="T83" fmla="*/ 89 h 634"/>
              <a:gd name="T84" fmla="*/ 0 w 619"/>
              <a:gd name="T85" fmla="*/ 471 h 634"/>
              <a:gd name="T86" fmla="*/ 73 w 619"/>
              <a:gd name="T87" fmla="*/ 560 h 634"/>
              <a:gd name="T88" fmla="*/ 544 w 619"/>
              <a:gd name="T89" fmla="*/ 560 h 634"/>
              <a:gd name="T90" fmla="*/ 618 w 619"/>
              <a:gd name="T91" fmla="*/ 471 h 634"/>
              <a:gd name="T92" fmla="*/ 618 w 619"/>
              <a:gd name="T93" fmla="*/ 89 h 634"/>
              <a:gd name="T94" fmla="*/ 544 w 619"/>
              <a:gd name="T95" fmla="*/ 0 h 634"/>
              <a:gd name="T96" fmla="*/ 589 w 619"/>
              <a:gd name="T97" fmla="*/ 471 h 634"/>
              <a:gd name="T98" fmla="*/ 589 w 619"/>
              <a:gd name="T99" fmla="*/ 471 h 634"/>
              <a:gd name="T100" fmla="*/ 544 w 619"/>
              <a:gd name="T101" fmla="*/ 515 h 634"/>
              <a:gd name="T102" fmla="*/ 73 w 619"/>
              <a:gd name="T103" fmla="*/ 515 h 634"/>
              <a:gd name="T104" fmla="*/ 29 w 619"/>
              <a:gd name="T105" fmla="*/ 471 h 634"/>
              <a:gd name="T106" fmla="*/ 29 w 619"/>
              <a:gd name="T107" fmla="*/ 89 h 634"/>
              <a:gd name="T108" fmla="*/ 73 w 619"/>
              <a:gd name="T109" fmla="*/ 44 h 634"/>
              <a:gd name="T110" fmla="*/ 544 w 619"/>
              <a:gd name="T111" fmla="*/ 44 h 634"/>
              <a:gd name="T112" fmla="*/ 589 w 619"/>
              <a:gd name="T113" fmla="*/ 89 h 634"/>
              <a:gd name="T114" fmla="*/ 589 w 619"/>
              <a:gd name="T115"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9" h="634">
                <a:moveTo>
                  <a:pt x="530" y="89"/>
                </a:moveTo>
                <a:lnTo>
                  <a:pt x="530" y="89"/>
                </a:lnTo>
                <a:cubicBezTo>
                  <a:pt x="265" y="118"/>
                  <a:pt x="265" y="118"/>
                  <a:pt x="265" y="118"/>
                </a:cubicBezTo>
                <a:cubicBezTo>
                  <a:pt x="265" y="118"/>
                  <a:pt x="250" y="133"/>
                  <a:pt x="250" y="147"/>
                </a:cubicBezTo>
                <a:cubicBezTo>
                  <a:pt x="250" y="310"/>
                  <a:pt x="250" y="310"/>
                  <a:pt x="250" y="310"/>
                </a:cubicBezTo>
                <a:cubicBezTo>
                  <a:pt x="221" y="294"/>
                  <a:pt x="177" y="294"/>
                  <a:pt x="132" y="324"/>
                </a:cubicBezTo>
                <a:cubicBezTo>
                  <a:pt x="88" y="353"/>
                  <a:pt x="59" y="398"/>
                  <a:pt x="88" y="442"/>
                </a:cubicBezTo>
                <a:cubicBezTo>
                  <a:pt x="103" y="486"/>
                  <a:pt x="177" y="486"/>
                  <a:pt x="235" y="457"/>
                </a:cubicBezTo>
                <a:cubicBezTo>
                  <a:pt x="280" y="427"/>
                  <a:pt x="294" y="398"/>
                  <a:pt x="294" y="353"/>
                </a:cubicBezTo>
                <a:lnTo>
                  <a:pt x="294" y="162"/>
                </a:lnTo>
                <a:cubicBezTo>
                  <a:pt x="500" y="133"/>
                  <a:pt x="500" y="133"/>
                  <a:pt x="500" y="133"/>
                </a:cubicBezTo>
                <a:cubicBezTo>
                  <a:pt x="500" y="265"/>
                  <a:pt x="500" y="265"/>
                  <a:pt x="500" y="265"/>
                </a:cubicBezTo>
                <a:cubicBezTo>
                  <a:pt x="471" y="251"/>
                  <a:pt x="427" y="251"/>
                  <a:pt x="397" y="280"/>
                </a:cubicBezTo>
                <a:cubicBezTo>
                  <a:pt x="339" y="310"/>
                  <a:pt x="309" y="368"/>
                  <a:pt x="339" y="398"/>
                </a:cubicBezTo>
                <a:cubicBezTo>
                  <a:pt x="368" y="442"/>
                  <a:pt x="427" y="442"/>
                  <a:pt x="486" y="412"/>
                </a:cubicBezTo>
                <a:cubicBezTo>
                  <a:pt x="530" y="398"/>
                  <a:pt x="544" y="353"/>
                  <a:pt x="544" y="324"/>
                </a:cubicBezTo>
                <a:lnTo>
                  <a:pt x="544" y="103"/>
                </a:lnTo>
                <a:cubicBezTo>
                  <a:pt x="544" y="89"/>
                  <a:pt x="530" y="89"/>
                  <a:pt x="530" y="89"/>
                </a:cubicBezTo>
                <a:close/>
                <a:moveTo>
                  <a:pt x="206" y="427"/>
                </a:moveTo>
                <a:lnTo>
                  <a:pt x="206" y="427"/>
                </a:lnTo>
                <a:cubicBezTo>
                  <a:pt x="177" y="442"/>
                  <a:pt x="132" y="442"/>
                  <a:pt x="118" y="427"/>
                </a:cubicBezTo>
                <a:cubicBezTo>
                  <a:pt x="103" y="398"/>
                  <a:pt x="118" y="368"/>
                  <a:pt x="147" y="353"/>
                </a:cubicBezTo>
                <a:cubicBezTo>
                  <a:pt x="191" y="339"/>
                  <a:pt x="221" y="339"/>
                  <a:pt x="235" y="353"/>
                </a:cubicBezTo>
                <a:cubicBezTo>
                  <a:pt x="265" y="368"/>
                  <a:pt x="250" y="412"/>
                  <a:pt x="206" y="427"/>
                </a:cubicBezTo>
                <a:close/>
                <a:moveTo>
                  <a:pt x="471" y="383"/>
                </a:moveTo>
                <a:lnTo>
                  <a:pt x="471" y="383"/>
                </a:lnTo>
                <a:cubicBezTo>
                  <a:pt x="441" y="412"/>
                  <a:pt x="397" y="398"/>
                  <a:pt x="368" y="383"/>
                </a:cubicBezTo>
                <a:cubicBezTo>
                  <a:pt x="353" y="368"/>
                  <a:pt x="368" y="324"/>
                  <a:pt x="412" y="310"/>
                </a:cubicBezTo>
                <a:cubicBezTo>
                  <a:pt x="441" y="294"/>
                  <a:pt x="471" y="294"/>
                  <a:pt x="500" y="310"/>
                </a:cubicBezTo>
                <a:cubicBezTo>
                  <a:pt x="515" y="324"/>
                  <a:pt x="500" y="368"/>
                  <a:pt x="471" y="383"/>
                </a:cubicBezTo>
                <a:close/>
                <a:moveTo>
                  <a:pt x="559" y="589"/>
                </a:moveTo>
                <a:lnTo>
                  <a:pt x="559" y="589"/>
                </a:lnTo>
                <a:cubicBezTo>
                  <a:pt x="59" y="589"/>
                  <a:pt x="59" y="589"/>
                  <a:pt x="59" y="589"/>
                </a:cubicBezTo>
                <a:cubicBezTo>
                  <a:pt x="44" y="589"/>
                  <a:pt x="29" y="604"/>
                  <a:pt x="29" y="619"/>
                </a:cubicBezTo>
                <a:cubicBezTo>
                  <a:pt x="29" y="619"/>
                  <a:pt x="44" y="633"/>
                  <a:pt x="59" y="633"/>
                </a:cubicBezTo>
                <a:cubicBezTo>
                  <a:pt x="559" y="633"/>
                  <a:pt x="559" y="633"/>
                  <a:pt x="559" y="633"/>
                </a:cubicBezTo>
                <a:cubicBezTo>
                  <a:pt x="574" y="633"/>
                  <a:pt x="589" y="619"/>
                  <a:pt x="589" y="619"/>
                </a:cubicBezTo>
                <a:cubicBezTo>
                  <a:pt x="589" y="604"/>
                  <a:pt x="574" y="589"/>
                  <a:pt x="559" y="589"/>
                </a:cubicBezTo>
                <a:close/>
                <a:moveTo>
                  <a:pt x="544" y="0"/>
                </a:moveTo>
                <a:lnTo>
                  <a:pt x="544" y="0"/>
                </a:lnTo>
                <a:cubicBezTo>
                  <a:pt x="73" y="0"/>
                  <a:pt x="73" y="0"/>
                  <a:pt x="73" y="0"/>
                </a:cubicBezTo>
                <a:cubicBezTo>
                  <a:pt x="29" y="0"/>
                  <a:pt x="0" y="44"/>
                  <a:pt x="0" y="89"/>
                </a:cubicBezTo>
                <a:cubicBezTo>
                  <a:pt x="0" y="471"/>
                  <a:pt x="0" y="471"/>
                  <a:pt x="0" y="471"/>
                </a:cubicBezTo>
                <a:cubicBezTo>
                  <a:pt x="0" y="515"/>
                  <a:pt x="29" y="560"/>
                  <a:pt x="73" y="560"/>
                </a:cubicBezTo>
                <a:cubicBezTo>
                  <a:pt x="544" y="560"/>
                  <a:pt x="544" y="560"/>
                  <a:pt x="544" y="560"/>
                </a:cubicBezTo>
                <a:cubicBezTo>
                  <a:pt x="589" y="560"/>
                  <a:pt x="618" y="515"/>
                  <a:pt x="618" y="471"/>
                </a:cubicBezTo>
                <a:cubicBezTo>
                  <a:pt x="618" y="89"/>
                  <a:pt x="618" y="89"/>
                  <a:pt x="618" y="89"/>
                </a:cubicBezTo>
                <a:cubicBezTo>
                  <a:pt x="618" y="44"/>
                  <a:pt x="589" y="0"/>
                  <a:pt x="544" y="0"/>
                </a:cubicBezTo>
                <a:close/>
                <a:moveTo>
                  <a:pt x="589" y="471"/>
                </a:moveTo>
                <a:lnTo>
                  <a:pt x="589" y="471"/>
                </a:lnTo>
                <a:cubicBezTo>
                  <a:pt x="589" y="501"/>
                  <a:pt x="559" y="515"/>
                  <a:pt x="544" y="515"/>
                </a:cubicBezTo>
                <a:cubicBezTo>
                  <a:pt x="73" y="515"/>
                  <a:pt x="73" y="515"/>
                  <a:pt x="73" y="515"/>
                </a:cubicBezTo>
                <a:cubicBezTo>
                  <a:pt x="59" y="515"/>
                  <a:pt x="29" y="501"/>
                  <a:pt x="29" y="471"/>
                </a:cubicBezTo>
                <a:cubicBezTo>
                  <a:pt x="29" y="89"/>
                  <a:pt x="29" y="89"/>
                  <a:pt x="29" y="89"/>
                </a:cubicBezTo>
                <a:cubicBezTo>
                  <a:pt x="29" y="59"/>
                  <a:pt x="59" y="44"/>
                  <a:pt x="73" y="44"/>
                </a:cubicBezTo>
                <a:cubicBezTo>
                  <a:pt x="544" y="44"/>
                  <a:pt x="544" y="44"/>
                  <a:pt x="544" y="44"/>
                </a:cubicBezTo>
                <a:cubicBezTo>
                  <a:pt x="559" y="44"/>
                  <a:pt x="589" y="59"/>
                  <a:pt x="589" y="89"/>
                </a:cubicBezTo>
                <a:lnTo>
                  <a:pt x="589" y="47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8" name="Freeform 112">
            <a:extLst>
              <a:ext uri="{FF2B5EF4-FFF2-40B4-BE49-F238E27FC236}">
                <a16:creationId xmlns:a16="http://schemas.microsoft.com/office/drawing/2014/main" id="{BF071C14-F071-E44A-9C2B-566637A60831}"/>
              </a:ext>
            </a:extLst>
          </p:cNvPr>
          <p:cNvSpPr>
            <a:spLocks noChangeArrowheads="1"/>
          </p:cNvSpPr>
          <p:nvPr userDrawn="1"/>
        </p:nvSpPr>
        <p:spPr bwMode="auto">
          <a:xfrm>
            <a:off x="4195665" y="2660452"/>
            <a:ext cx="279274" cy="261938"/>
          </a:xfrm>
          <a:custGeom>
            <a:avLst/>
            <a:gdLst>
              <a:gd name="T0" fmla="*/ 633 w 649"/>
              <a:gd name="T1" fmla="*/ 0 h 605"/>
              <a:gd name="T2" fmla="*/ 633 w 649"/>
              <a:gd name="T3" fmla="*/ 0 h 605"/>
              <a:gd name="T4" fmla="*/ 619 w 649"/>
              <a:gd name="T5" fmla="*/ 0 h 605"/>
              <a:gd name="T6" fmla="*/ 295 w 649"/>
              <a:gd name="T7" fmla="*/ 89 h 605"/>
              <a:gd name="T8" fmla="*/ 280 w 649"/>
              <a:gd name="T9" fmla="*/ 103 h 605"/>
              <a:gd name="T10" fmla="*/ 280 w 649"/>
              <a:gd name="T11" fmla="*/ 383 h 605"/>
              <a:gd name="T12" fmla="*/ 118 w 649"/>
              <a:gd name="T13" fmla="*/ 383 h 605"/>
              <a:gd name="T14" fmla="*/ 30 w 649"/>
              <a:gd name="T15" fmla="*/ 545 h 605"/>
              <a:gd name="T16" fmla="*/ 236 w 649"/>
              <a:gd name="T17" fmla="*/ 574 h 605"/>
              <a:gd name="T18" fmla="*/ 324 w 649"/>
              <a:gd name="T19" fmla="*/ 456 h 605"/>
              <a:gd name="T20" fmla="*/ 324 w 649"/>
              <a:gd name="T21" fmla="*/ 118 h 605"/>
              <a:gd name="T22" fmla="*/ 619 w 649"/>
              <a:gd name="T23" fmla="*/ 44 h 605"/>
              <a:gd name="T24" fmla="*/ 619 w 649"/>
              <a:gd name="T25" fmla="*/ 294 h 605"/>
              <a:gd name="T26" fmla="*/ 442 w 649"/>
              <a:gd name="T27" fmla="*/ 309 h 605"/>
              <a:gd name="T28" fmla="*/ 369 w 649"/>
              <a:gd name="T29" fmla="*/ 471 h 605"/>
              <a:gd name="T30" fmla="*/ 575 w 649"/>
              <a:gd name="T31" fmla="*/ 501 h 605"/>
              <a:gd name="T32" fmla="*/ 648 w 649"/>
              <a:gd name="T33" fmla="*/ 383 h 605"/>
              <a:gd name="T34" fmla="*/ 648 w 649"/>
              <a:gd name="T35" fmla="*/ 30 h 605"/>
              <a:gd name="T36" fmla="*/ 633 w 649"/>
              <a:gd name="T37" fmla="*/ 0 h 605"/>
              <a:gd name="T38" fmla="*/ 221 w 649"/>
              <a:gd name="T39" fmla="*/ 530 h 605"/>
              <a:gd name="T40" fmla="*/ 221 w 649"/>
              <a:gd name="T41" fmla="*/ 530 h 605"/>
              <a:gd name="T42" fmla="*/ 74 w 649"/>
              <a:gd name="T43" fmla="*/ 530 h 605"/>
              <a:gd name="T44" fmla="*/ 133 w 649"/>
              <a:gd name="T45" fmla="*/ 412 h 605"/>
              <a:gd name="T46" fmla="*/ 266 w 649"/>
              <a:gd name="T47" fmla="*/ 412 h 605"/>
              <a:gd name="T48" fmla="*/ 221 w 649"/>
              <a:gd name="T49" fmla="*/ 530 h 605"/>
              <a:gd name="T50" fmla="*/ 560 w 649"/>
              <a:gd name="T51" fmla="*/ 456 h 605"/>
              <a:gd name="T52" fmla="*/ 560 w 649"/>
              <a:gd name="T53" fmla="*/ 456 h 605"/>
              <a:gd name="T54" fmla="*/ 413 w 649"/>
              <a:gd name="T55" fmla="*/ 456 h 605"/>
              <a:gd name="T56" fmla="*/ 457 w 649"/>
              <a:gd name="T57" fmla="*/ 339 h 605"/>
              <a:gd name="T58" fmla="*/ 604 w 649"/>
              <a:gd name="T59" fmla="*/ 339 h 605"/>
              <a:gd name="T60" fmla="*/ 560 w 649"/>
              <a:gd name="T61" fmla="*/ 456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9" h="605">
                <a:moveTo>
                  <a:pt x="633" y="0"/>
                </a:moveTo>
                <a:lnTo>
                  <a:pt x="633" y="0"/>
                </a:lnTo>
                <a:cubicBezTo>
                  <a:pt x="633" y="0"/>
                  <a:pt x="633" y="0"/>
                  <a:pt x="619" y="0"/>
                </a:cubicBezTo>
                <a:cubicBezTo>
                  <a:pt x="295" y="89"/>
                  <a:pt x="295" y="89"/>
                  <a:pt x="295" y="89"/>
                </a:cubicBezTo>
                <a:cubicBezTo>
                  <a:pt x="295" y="89"/>
                  <a:pt x="280" y="89"/>
                  <a:pt x="280" y="103"/>
                </a:cubicBezTo>
                <a:cubicBezTo>
                  <a:pt x="280" y="383"/>
                  <a:pt x="280" y="383"/>
                  <a:pt x="280" y="383"/>
                </a:cubicBezTo>
                <a:cubicBezTo>
                  <a:pt x="236" y="353"/>
                  <a:pt x="177" y="353"/>
                  <a:pt x="118" y="383"/>
                </a:cubicBezTo>
                <a:cubicBezTo>
                  <a:pt x="45" y="427"/>
                  <a:pt x="0" y="501"/>
                  <a:pt x="30" y="545"/>
                </a:cubicBezTo>
                <a:cubicBezTo>
                  <a:pt x="74" y="604"/>
                  <a:pt x="162" y="604"/>
                  <a:pt x="236" y="574"/>
                </a:cubicBezTo>
                <a:cubicBezTo>
                  <a:pt x="280" y="545"/>
                  <a:pt x="310" y="501"/>
                  <a:pt x="324" y="456"/>
                </a:cubicBezTo>
                <a:lnTo>
                  <a:pt x="324" y="118"/>
                </a:lnTo>
                <a:cubicBezTo>
                  <a:pt x="619" y="44"/>
                  <a:pt x="619" y="44"/>
                  <a:pt x="619" y="44"/>
                </a:cubicBezTo>
                <a:cubicBezTo>
                  <a:pt x="619" y="294"/>
                  <a:pt x="619" y="294"/>
                  <a:pt x="619" y="294"/>
                </a:cubicBezTo>
                <a:cubicBezTo>
                  <a:pt x="575" y="280"/>
                  <a:pt x="501" y="280"/>
                  <a:pt x="442" y="309"/>
                </a:cubicBezTo>
                <a:cubicBezTo>
                  <a:pt x="369" y="339"/>
                  <a:pt x="339" y="412"/>
                  <a:pt x="369" y="471"/>
                </a:cubicBezTo>
                <a:cubicBezTo>
                  <a:pt x="398" y="515"/>
                  <a:pt x="487" y="530"/>
                  <a:pt x="575" y="501"/>
                </a:cubicBezTo>
                <a:cubicBezTo>
                  <a:pt x="619" y="471"/>
                  <a:pt x="648" y="412"/>
                  <a:pt x="648" y="383"/>
                </a:cubicBezTo>
                <a:cubicBezTo>
                  <a:pt x="648" y="368"/>
                  <a:pt x="648" y="30"/>
                  <a:pt x="648" y="30"/>
                </a:cubicBezTo>
                <a:cubicBezTo>
                  <a:pt x="648" y="15"/>
                  <a:pt x="648" y="0"/>
                  <a:pt x="633" y="0"/>
                </a:cubicBezTo>
                <a:close/>
                <a:moveTo>
                  <a:pt x="221" y="530"/>
                </a:moveTo>
                <a:lnTo>
                  <a:pt x="221" y="530"/>
                </a:lnTo>
                <a:cubicBezTo>
                  <a:pt x="162" y="560"/>
                  <a:pt x="104" y="560"/>
                  <a:pt x="74" y="530"/>
                </a:cubicBezTo>
                <a:cubicBezTo>
                  <a:pt x="45" y="501"/>
                  <a:pt x="74" y="442"/>
                  <a:pt x="133" y="412"/>
                </a:cubicBezTo>
                <a:cubicBezTo>
                  <a:pt x="177" y="383"/>
                  <a:pt x="236" y="383"/>
                  <a:pt x="266" y="412"/>
                </a:cubicBezTo>
                <a:cubicBezTo>
                  <a:pt x="310" y="442"/>
                  <a:pt x="266" y="515"/>
                  <a:pt x="221" y="530"/>
                </a:cubicBezTo>
                <a:close/>
                <a:moveTo>
                  <a:pt x="560" y="456"/>
                </a:moveTo>
                <a:lnTo>
                  <a:pt x="560" y="456"/>
                </a:lnTo>
                <a:cubicBezTo>
                  <a:pt x="501" y="486"/>
                  <a:pt x="428" y="486"/>
                  <a:pt x="413" y="456"/>
                </a:cubicBezTo>
                <a:cubicBezTo>
                  <a:pt x="383" y="412"/>
                  <a:pt x="398" y="368"/>
                  <a:pt x="457" y="339"/>
                </a:cubicBezTo>
                <a:cubicBezTo>
                  <a:pt x="516" y="309"/>
                  <a:pt x="575" y="309"/>
                  <a:pt x="604" y="339"/>
                </a:cubicBezTo>
                <a:cubicBezTo>
                  <a:pt x="633" y="368"/>
                  <a:pt x="604" y="427"/>
                  <a:pt x="560" y="45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9" name="Freeform 113">
            <a:extLst>
              <a:ext uri="{FF2B5EF4-FFF2-40B4-BE49-F238E27FC236}">
                <a16:creationId xmlns:a16="http://schemas.microsoft.com/office/drawing/2014/main" id="{F2EF5E02-56D2-3248-BFB8-8193BEBFDD52}"/>
              </a:ext>
            </a:extLst>
          </p:cNvPr>
          <p:cNvSpPr>
            <a:spLocks noChangeArrowheads="1"/>
          </p:cNvSpPr>
          <p:nvPr userDrawn="1"/>
        </p:nvSpPr>
        <p:spPr bwMode="auto">
          <a:xfrm>
            <a:off x="3811588" y="2660452"/>
            <a:ext cx="147676" cy="268486"/>
          </a:xfrm>
          <a:custGeom>
            <a:avLst/>
            <a:gdLst>
              <a:gd name="T0" fmla="*/ 324 w 340"/>
              <a:gd name="T1" fmla="*/ 0 h 619"/>
              <a:gd name="T2" fmla="*/ 324 w 340"/>
              <a:gd name="T3" fmla="*/ 0 h 619"/>
              <a:gd name="T4" fmla="*/ 294 w 340"/>
              <a:gd name="T5" fmla="*/ 30 h 619"/>
              <a:gd name="T6" fmla="*/ 294 w 340"/>
              <a:gd name="T7" fmla="*/ 339 h 619"/>
              <a:gd name="T8" fmla="*/ 118 w 340"/>
              <a:gd name="T9" fmla="*/ 353 h 619"/>
              <a:gd name="T10" fmla="*/ 30 w 340"/>
              <a:gd name="T11" fmla="*/ 545 h 619"/>
              <a:gd name="T12" fmla="*/ 251 w 340"/>
              <a:gd name="T13" fmla="*/ 560 h 619"/>
              <a:gd name="T14" fmla="*/ 339 w 340"/>
              <a:gd name="T15" fmla="*/ 412 h 619"/>
              <a:gd name="T16" fmla="*/ 339 w 340"/>
              <a:gd name="T17" fmla="*/ 30 h 619"/>
              <a:gd name="T18" fmla="*/ 324 w 340"/>
              <a:gd name="T19" fmla="*/ 0 h 619"/>
              <a:gd name="T20" fmla="*/ 236 w 340"/>
              <a:gd name="T21" fmla="*/ 530 h 619"/>
              <a:gd name="T22" fmla="*/ 236 w 340"/>
              <a:gd name="T23" fmla="*/ 530 h 619"/>
              <a:gd name="T24" fmla="*/ 74 w 340"/>
              <a:gd name="T25" fmla="*/ 530 h 619"/>
              <a:gd name="T26" fmla="*/ 133 w 340"/>
              <a:gd name="T27" fmla="*/ 383 h 619"/>
              <a:gd name="T28" fmla="*/ 294 w 340"/>
              <a:gd name="T29" fmla="*/ 398 h 619"/>
              <a:gd name="T30" fmla="*/ 236 w 340"/>
              <a:gd name="T31" fmla="*/ 53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0" h="619">
                <a:moveTo>
                  <a:pt x="324" y="0"/>
                </a:moveTo>
                <a:lnTo>
                  <a:pt x="324" y="0"/>
                </a:lnTo>
                <a:cubicBezTo>
                  <a:pt x="294" y="0"/>
                  <a:pt x="294" y="30"/>
                  <a:pt x="294" y="30"/>
                </a:cubicBezTo>
                <a:cubicBezTo>
                  <a:pt x="294" y="339"/>
                  <a:pt x="294" y="339"/>
                  <a:pt x="294" y="339"/>
                </a:cubicBezTo>
                <a:cubicBezTo>
                  <a:pt x="251" y="309"/>
                  <a:pt x="177" y="309"/>
                  <a:pt x="118" y="353"/>
                </a:cubicBezTo>
                <a:cubicBezTo>
                  <a:pt x="44" y="398"/>
                  <a:pt x="0" y="486"/>
                  <a:pt x="30" y="545"/>
                </a:cubicBezTo>
                <a:cubicBezTo>
                  <a:pt x="74" y="604"/>
                  <a:pt x="162" y="618"/>
                  <a:pt x="251" y="560"/>
                </a:cubicBezTo>
                <a:cubicBezTo>
                  <a:pt x="310" y="530"/>
                  <a:pt x="339" y="471"/>
                  <a:pt x="339" y="412"/>
                </a:cubicBezTo>
                <a:cubicBezTo>
                  <a:pt x="339" y="30"/>
                  <a:pt x="339" y="30"/>
                  <a:pt x="339" y="30"/>
                </a:cubicBezTo>
                <a:cubicBezTo>
                  <a:pt x="339" y="15"/>
                  <a:pt x="324" y="0"/>
                  <a:pt x="324" y="0"/>
                </a:cubicBezTo>
                <a:close/>
                <a:moveTo>
                  <a:pt x="236" y="530"/>
                </a:moveTo>
                <a:lnTo>
                  <a:pt x="236" y="530"/>
                </a:lnTo>
                <a:cubicBezTo>
                  <a:pt x="177" y="574"/>
                  <a:pt x="103" y="574"/>
                  <a:pt x="74" y="530"/>
                </a:cubicBezTo>
                <a:cubicBezTo>
                  <a:pt x="44" y="486"/>
                  <a:pt x="74" y="412"/>
                  <a:pt x="133" y="383"/>
                </a:cubicBezTo>
                <a:cubicBezTo>
                  <a:pt x="192" y="339"/>
                  <a:pt x="265" y="353"/>
                  <a:pt x="294" y="398"/>
                </a:cubicBezTo>
                <a:cubicBezTo>
                  <a:pt x="324" y="442"/>
                  <a:pt x="280" y="501"/>
                  <a:pt x="236" y="53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0" name="Freeform 114">
            <a:extLst>
              <a:ext uri="{FF2B5EF4-FFF2-40B4-BE49-F238E27FC236}">
                <a16:creationId xmlns:a16="http://schemas.microsoft.com/office/drawing/2014/main" id="{8DB40B00-EA90-F34F-9036-A1C67A91353D}"/>
              </a:ext>
            </a:extLst>
          </p:cNvPr>
          <p:cNvSpPr>
            <a:spLocks noChangeArrowheads="1"/>
          </p:cNvSpPr>
          <p:nvPr userDrawn="1"/>
        </p:nvSpPr>
        <p:spPr bwMode="auto">
          <a:xfrm>
            <a:off x="3348314" y="2647950"/>
            <a:ext cx="204245" cy="274439"/>
          </a:xfrm>
          <a:custGeom>
            <a:avLst/>
            <a:gdLst>
              <a:gd name="T0" fmla="*/ 456 w 472"/>
              <a:gd name="T1" fmla="*/ 132 h 634"/>
              <a:gd name="T2" fmla="*/ 456 w 472"/>
              <a:gd name="T3" fmla="*/ 132 h 634"/>
              <a:gd name="T4" fmla="*/ 324 w 472"/>
              <a:gd name="T5" fmla="*/ 14 h 634"/>
              <a:gd name="T6" fmla="*/ 294 w 472"/>
              <a:gd name="T7" fmla="*/ 14 h 634"/>
              <a:gd name="T8" fmla="*/ 294 w 472"/>
              <a:gd name="T9" fmla="*/ 29 h 634"/>
              <a:gd name="T10" fmla="*/ 294 w 472"/>
              <a:gd name="T11" fmla="*/ 368 h 634"/>
              <a:gd name="T12" fmla="*/ 117 w 472"/>
              <a:gd name="T13" fmla="*/ 382 h 634"/>
              <a:gd name="T14" fmla="*/ 29 w 472"/>
              <a:gd name="T15" fmla="*/ 574 h 634"/>
              <a:gd name="T16" fmla="*/ 235 w 472"/>
              <a:gd name="T17" fmla="*/ 589 h 634"/>
              <a:gd name="T18" fmla="*/ 338 w 472"/>
              <a:gd name="T19" fmla="*/ 441 h 634"/>
              <a:gd name="T20" fmla="*/ 338 w 472"/>
              <a:gd name="T21" fmla="*/ 73 h 634"/>
              <a:gd name="T22" fmla="*/ 426 w 472"/>
              <a:gd name="T23" fmla="*/ 162 h 634"/>
              <a:gd name="T24" fmla="*/ 456 w 472"/>
              <a:gd name="T25" fmla="*/ 162 h 634"/>
              <a:gd name="T26" fmla="*/ 456 w 472"/>
              <a:gd name="T27" fmla="*/ 132 h 634"/>
              <a:gd name="T28" fmla="*/ 220 w 472"/>
              <a:gd name="T29" fmla="*/ 559 h 634"/>
              <a:gd name="T30" fmla="*/ 220 w 472"/>
              <a:gd name="T31" fmla="*/ 559 h 634"/>
              <a:gd name="T32" fmla="*/ 73 w 472"/>
              <a:gd name="T33" fmla="*/ 559 h 634"/>
              <a:gd name="T34" fmla="*/ 132 w 472"/>
              <a:gd name="T35" fmla="*/ 412 h 634"/>
              <a:gd name="T36" fmla="*/ 279 w 472"/>
              <a:gd name="T37" fmla="*/ 427 h 634"/>
              <a:gd name="T38" fmla="*/ 220 w 472"/>
              <a:gd name="T39" fmla="*/ 55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2" h="634">
                <a:moveTo>
                  <a:pt x="456" y="132"/>
                </a:moveTo>
                <a:lnTo>
                  <a:pt x="456" y="132"/>
                </a:lnTo>
                <a:cubicBezTo>
                  <a:pt x="324" y="14"/>
                  <a:pt x="324" y="14"/>
                  <a:pt x="324" y="14"/>
                </a:cubicBezTo>
                <a:cubicBezTo>
                  <a:pt x="324" y="0"/>
                  <a:pt x="309" y="0"/>
                  <a:pt x="294" y="14"/>
                </a:cubicBezTo>
                <a:lnTo>
                  <a:pt x="294" y="29"/>
                </a:lnTo>
                <a:cubicBezTo>
                  <a:pt x="294" y="368"/>
                  <a:pt x="294" y="368"/>
                  <a:pt x="294" y="368"/>
                </a:cubicBezTo>
                <a:cubicBezTo>
                  <a:pt x="250" y="338"/>
                  <a:pt x="176" y="338"/>
                  <a:pt x="117" y="382"/>
                </a:cubicBezTo>
                <a:cubicBezTo>
                  <a:pt x="29" y="427"/>
                  <a:pt x="0" y="515"/>
                  <a:pt x="29" y="574"/>
                </a:cubicBezTo>
                <a:cubicBezTo>
                  <a:pt x="73" y="633"/>
                  <a:pt x="162" y="633"/>
                  <a:pt x="235" y="589"/>
                </a:cubicBezTo>
                <a:cubicBezTo>
                  <a:pt x="294" y="559"/>
                  <a:pt x="338" y="500"/>
                  <a:pt x="338" y="441"/>
                </a:cubicBezTo>
                <a:cubicBezTo>
                  <a:pt x="338" y="73"/>
                  <a:pt x="338" y="73"/>
                  <a:pt x="338" y="73"/>
                </a:cubicBezTo>
                <a:cubicBezTo>
                  <a:pt x="426" y="162"/>
                  <a:pt x="426" y="162"/>
                  <a:pt x="426" y="162"/>
                </a:cubicBezTo>
                <a:cubicBezTo>
                  <a:pt x="441" y="176"/>
                  <a:pt x="456" y="176"/>
                  <a:pt x="456" y="162"/>
                </a:cubicBezTo>
                <a:cubicBezTo>
                  <a:pt x="471" y="162"/>
                  <a:pt x="471" y="147"/>
                  <a:pt x="456" y="132"/>
                </a:cubicBezTo>
                <a:close/>
                <a:moveTo>
                  <a:pt x="220" y="559"/>
                </a:moveTo>
                <a:lnTo>
                  <a:pt x="220" y="559"/>
                </a:lnTo>
                <a:cubicBezTo>
                  <a:pt x="176" y="603"/>
                  <a:pt x="103" y="589"/>
                  <a:pt x="73" y="559"/>
                </a:cubicBezTo>
                <a:cubicBezTo>
                  <a:pt x="44" y="515"/>
                  <a:pt x="73" y="441"/>
                  <a:pt x="132" y="412"/>
                </a:cubicBezTo>
                <a:cubicBezTo>
                  <a:pt x="176" y="368"/>
                  <a:pt x="250" y="382"/>
                  <a:pt x="279" y="427"/>
                </a:cubicBezTo>
                <a:cubicBezTo>
                  <a:pt x="309" y="456"/>
                  <a:pt x="279" y="530"/>
                  <a:pt x="220" y="55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1" name="Freeform 115">
            <a:extLst>
              <a:ext uri="{FF2B5EF4-FFF2-40B4-BE49-F238E27FC236}">
                <a16:creationId xmlns:a16="http://schemas.microsoft.com/office/drawing/2014/main" id="{01C98C6F-4C84-BD42-82E6-B66C5DD007CC}"/>
              </a:ext>
            </a:extLst>
          </p:cNvPr>
          <p:cNvSpPr>
            <a:spLocks noChangeArrowheads="1"/>
          </p:cNvSpPr>
          <p:nvPr userDrawn="1"/>
        </p:nvSpPr>
        <p:spPr bwMode="auto">
          <a:xfrm>
            <a:off x="2877895" y="2679502"/>
            <a:ext cx="279870" cy="223838"/>
          </a:xfrm>
          <a:custGeom>
            <a:avLst/>
            <a:gdLst>
              <a:gd name="T0" fmla="*/ 324 w 649"/>
              <a:gd name="T1" fmla="*/ 471 h 517"/>
              <a:gd name="T2" fmla="*/ 324 w 649"/>
              <a:gd name="T3" fmla="*/ 471 h 517"/>
              <a:gd name="T4" fmla="*/ 118 w 649"/>
              <a:gd name="T5" fmla="*/ 309 h 517"/>
              <a:gd name="T6" fmla="*/ 177 w 649"/>
              <a:gd name="T7" fmla="*/ 309 h 517"/>
              <a:gd name="T8" fmla="*/ 177 w 649"/>
              <a:gd name="T9" fmla="*/ 295 h 517"/>
              <a:gd name="T10" fmla="*/ 103 w 649"/>
              <a:gd name="T11" fmla="*/ 221 h 517"/>
              <a:gd name="T12" fmla="*/ 88 w 649"/>
              <a:gd name="T13" fmla="*/ 221 h 517"/>
              <a:gd name="T14" fmla="*/ 15 w 649"/>
              <a:gd name="T15" fmla="*/ 295 h 517"/>
              <a:gd name="T16" fmla="*/ 15 w 649"/>
              <a:gd name="T17" fmla="*/ 309 h 517"/>
              <a:gd name="T18" fmla="*/ 74 w 649"/>
              <a:gd name="T19" fmla="*/ 309 h 517"/>
              <a:gd name="T20" fmla="*/ 324 w 649"/>
              <a:gd name="T21" fmla="*/ 516 h 517"/>
              <a:gd name="T22" fmla="*/ 545 w 649"/>
              <a:gd name="T23" fmla="*/ 383 h 517"/>
              <a:gd name="T24" fmla="*/ 501 w 649"/>
              <a:gd name="T25" fmla="*/ 368 h 517"/>
              <a:gd name="T26" fmla="*/ 324 w 649"/>
              <a:gd name="T27" fmla="*/ 471 h 517"/>
              <a:gd name="T28" fmla="*/ 633 w 649"/>
              <a:gd name="T29" fmla="*/ 221 h 517"/>
              <a:gd name="T30" fmla="*/ 633 w 649"/>
              <a:gd name="T31" fmla="*/ 221 h 517"/>
              <a:gd name="T32" fmla="*/ 574 w 649"/>
              <a:gd name="T33" fmla="*/ 221 h 517"/>
              <a:gd name="T34" fmla="*/ 324 w 649"/>
              <a:gd name="T35" fmla="*/ 0 h 517"/>
              <a:gd name="T36" fmla="*/ 103 w 649"/>
              <a:gd name="T37" fmla="*/ 133 h 517"/>
              <a:gd name="T38" fmla="*/ 133 w 649"/>
              <a:gd name="T39" fmla="*/ 148 h 517"/>
              <a:gd name="T40" fmla="*/ 324 w 649"/>
              <a:gd name="T41" fmla="*/ 45 h 517"/>
              <a:gd name="T42" fmla="*/ 530 w 649"/>
              <a:gd name="T43" fmla="*/ 221 h 517"/>
              <a:gd name="T44" fmla="*/ 471 w 649"/>
              <a:gd name="T45" fmla="*/ 221 h 517"/>
              <a:gd name="T46" fmla="*/ 471 w 649"/>
              <a:gd name="T47" fmla="*/ 236 h 517"/>
              <a:gd name="T48" fmla="*/ 545 w 649"/>
              <a:gd name="T49" fmla="*/ 309 h 517"/>
              <a:gd name="T50" fmla="*/ 560 w 649"/>
              <a:gd name="T51" fmla="*/ 309 h 517"/>
              <a:gd name="T52" fmla="*/ 633 w 649"/>
              <a:gd name="T53" fmla="*/ 236 h 517"/>
              <a:gd name="T54" fmla="*/ 633 w 649"/>
              <a:gd name="T55" fmla="*/ 22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9" h="517">
                <a:moveTo>
                  <a:pt x="324" y="471"/>
                </a:moveTo>
                <a:lnTo>
                  <a:pt x="324" y="471"/>
                </a:lnTo>
                <a:cubicBezTo>
                  <a:pt x="221" y="471"/>
                  <a:pt x="147" y="398"/>
                  <a:pt x="118" y="309"/>
                </a:cubicBezTo>
                <a:cubicBezTo>
                  <a:pt x="177" y="309"/>
                  <a:pt x="177" y="309"/>
                  <a:pt x="177" y="309"/>
                </a:cubicBezTo>
                <a:cubicBezTo>
                  <a:pt x="192" y="309"/>
                  <a:pt x="192" y="295"/>
                  <a:pt x="177" y="295"/>
                </a:cubicBezTo>
                <a:cubicBezTo>
                  <a:pt x="103" y="221"/>
                  <a:pt x="103" y="221"/>
                  <a:pt x="103" y="221"/>
                </a:cubicBezTo>
                <a:lnTo>
                  <a:pt x="88" y="221"/>
                </a:lnTo>
                <a:cubicBezTo>
                  <a:pt x="15" y="295"/>
                  <a:pt x="15" y="295"/>
                  <a:pt x="15" y="295"/>
                </a:cubicBezTo>
                <a:cubicBezTo>
                  <a:pt x="0" y="309"/>
                  <a:pt x="15" y="309"/>
                  <a:pt x="15" y="309"/>
                </a:cubicBezTo>
                <a:cubicBezTo>
                  <a:pt x="74" y="309"/>
                  <a:pt x="74" y="309"/>
                  <a:pt x="74" y="309"/>
                </a:cubicBezTo>
                <a:cubicBezTo>
                  <a:pt x="103" y="427"/>
                  <a:pt x="206" y="516"/>
                  <a:pt x="324" y="516"/>
                </a:cubicBezTo>
                <a:cubicBezTo>
                  <a:pt x="413" y="516"/>
                  <a:pt x="501" y="457"/>
                  <a:pt x="545" y="383"/>
                </a:cubicBezTo>
                <a:cubicBezTo>
                  <a:pt x="501" y="368"/>
                  <a:pt x="501" y="368"/>
                  <a:pt x="501" y="368"/>
                </a:cubicBezTo>
                <a:cubicBezTo>
                  <a:pt x="471" y="427"/>
                  <a:pt x="398" y="471"/>
                  <a:pt x="324" y="471"/>
                </a:cubicBezTo>
                <a:close/>
                <a:moveTo>
                  <a:pt x="633" y="221"/>
                </a:moveTo>
                <a:lnTo>
                  <a:pt x="633" y="221"/>
                </a:lnTo>
                <a:cubicBezTo>
                  <a:pt x="574" y="221"/>
                  <a:pt x="574" y="221"/>
                  <a:pt x="574" y="221"/>
                </a:cubicBezTo>
                <a:cubicBezTo>
                  <a:pt x="560" y="89"/>
                  <a:pt x="456" y="0"/>
                  <a:pt x="324" y="0"/>
                </a:cubicBezTo>
                <a:cubicBezTo>
                  <a:pt x="221" y="0"/>
                  <a:pt x="133" y="59"/>
                  <a:pt x="103" y="133"/>
                </a:cubicBezTo>
                <a:cubicBezTo>
                  <a:pt x="133" y="148"/>
                  <a:pt x="133" y="148"/>
                  <a:pt x="133" y="148"/>
                </a:cubicBezTo>
                <a:cubicBezTo>
                  <a:pt x="177" y="89"/>
                  <a:pt x="236" y="45"/>
                  <a:pt x="324" y="45"/>
                </a:cubicBezTo>
                <a:cubicBezTo>
                  <a:pt x="427" y="45"/>
                  <a:pt x="515" y="118"/>
                  <a:pt x="530" y="221"/>
                </a:cubicBezTo>
                <a:cubicBezTo>
                  <a:pt x="471" y="221"/>
                  <a:pt x="471" y="221"/>
                  <a:pt x="471" y="221"/>
                </a:cubicBezTo>
                <a:cubicBezTo>
                  <a:pt x="456" y="221"/>
                  <a:pt x="456" y="221"/>
                  <a:pt x="471" y="236"/>
                </a:cubicBezTo>
                <a:cubicBezTo>
                  <a:pt x="545" y="309"/>
                  <a:pt x="545" y="309"/>
                  <a:pt x="545" y="309"/>
                </a:cubicBezTo>
                <a:lnTo>
                  <a:pt x="560" y="309"/>
                </a:lnTo>
                <a:cubicBezTo>
                  <a:pt x="633" y="236"/>
                  <a:pt x="633" y="236"/>
                  <a:pt x="633" y="236"/>
                </a:cubicBezTo>
                <a:cubicBezTo>
                  <a:pt x="648" y="236"/>
                  <a:pt x="633" y="221"/>
                  <a:pt x="633" y="22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2" name="Freeform 116">
            <a:extLst>
              <a:ext uri="{FF2B5EF4-FFF2-40B4-BE49-F238E27FC236}">
                <a16:creationId xmlns:a16="http://schemas.microsoft.com/office/drawing/2014/main" id="{5C2A2A36-3D8D-4041-B330-5A681D2601FA}"/>
              </a:ext>
            </a:extLst>
          </p:cNvPr>
          <p:cNvSpPr>
            <a:spLocks noChangeArrowheads="1"/>
          </p:cNvSpPr>
          <p:nvPr userDrawn="1"/>
        </p:nvSpPr>
        <p:spPr bwMode="auto">
          <a:xfrm>
            <a:off x="2455708" y="2686050"/>
            <a:ext cx="228660" cy="198239"/>
          </a:xfrm>
          <a:custGeom>
            <a:avLst/>
            <a:gdLst>
              <a:gd name="T0" fmla="*/ 14 w 531"/>
              <a:gd name="T1" fmla="*/ 103 h 457"/>
              <a:gd name="T2" fmla="*/ 14 w 531"/>
              <a:gd name="T3" fmla="*/ 103 h 457"/>
              <a:gd name="T4" fmla="*/ 103 w 531"/>
              <a:gd name="T5" fmla="*/ 103 h 457"/>
              <a:gd name="T6" fmla="*/ 162 w 531"/>
              <a:gd name="T7" fmla="*/ 192 h 457"/>
              <a:gd name="T8" fmla="*/ 191 w 531"/>
              <a:gd name="T9" fmla="*/ 162 h 457"/>
              <a:gd name="T10" fmla="*/ 117 w 531"/>
              <a:gd name="T11" fmla="*/ 59 h 457"/>
              <a:gd name="T12" fmla="*/ 14 w 531"/>
              <a:gd name="T13" fmla="*/ 59 h 457"/>
              <a:gd name="T14" fmla="*/ 0 w 531"/>
              <a:gd name="T15" fmla="*/ 88 h 457"/>
              <a:gd name="T16" fmla="*/ 14 w 531"/>
              <a:gd name="T17" fmla="*/ 103 h 457"/>
              <a:gd name="T18" fmla="*/ 412 w 531"/>
              <a:gd name="T19" fmla="*/ 103 h 457"/>
              <a:gd name="T20" fmla="*/ 412 w 531"/>
              <a:gd name="T21" fmla="*/ 103 h 457"/>
              <a:gd name="T22" fmla="*/ 412 w 531"/>
              <a:gd name="T23" fmla="*/ 162 h 457"/>
              <a:gd name="T24" fmla="*/ 441 w 531"/>
              <a:gd name="T25" fmla="*/ 162 h 457"/>
              <a:gd name="T26" fmla="*/ 530 w 531"/>
              <a:gd name="T27" fmla="*/ 88 h 457"/>
              <a:gd name="T28" fmla="*/ 530 w 531"/>
              <a:gd name="T29" fmla="*/ 74 h 457"/>
              <a:gd name="T30" fmla="*/ 441 w 531"/>
              <a:gd name="T31" fmla="*/ 15 h 457"/>
              <a:gd name="T32" fmla="*/ 412 w 531"/>
              <a:gd name="T33" fmla="*/ 15 h 457"/>
              <a:gd name="T34" fmla="*/ 412 w 531"/>
              <a:gd name="T35" fmla="*/ 59 h 457"/>
              <a:gd name="T36" fmla="*/ 309 w 531"/>
              <a:gd name="T37" fmla="*/ 59 h 457"/>
              <a:gd name="T38" fmla="*/ 103 w 531"/>
              <a:gd name="T39" fmla="*/ 353 h 457"/>
              <a:gd name="T40" fmla="*/ 14 w 531"/>
              <a:gd name="T41" fmla="*/ 353 h 457"/>
              <a:gd name="T42" fmla="*/ 0 w 531"/>
              <a:gd name="T43" fmla="*/ 383 h 457"/>
              <a:gd name="T44" fmla="*/ 14 w 531"/>
              <a:gd name="T45" fmla="*/ 397 h 457"/>
              <a:gd name="T46" fmla="*/ 117 w 531"/>
              <a:gd name="T47" fmla="*/ 397 h 457"/>
              <a:gd name="T48" fmla="*/ 338 w 531"/>
              <a:gd name="T49" fmla="*/ 103 h 457"/>
              <a:gd name="T50" fmla="*/ 412 w 531"/>
              <a:gd name="T51" fmla="*/ 103 h 457"/>
              <a:gd name="T52" fmla="*/ 441 w 531"/>
              <a:gd name="T53" fmla="*/ 309 h 457"/>
              <a:gd name="T54" fmla="*/ 441 w 531"/>
              <a:gd name="T55" fmla="*/ 309 h 457"/>
              <a:gd name="T56" fmla="*/ 412 w 531"/>
              <a:gd name="T57" fmla="*/ 309 h 457"/>
              <a:gd name="T58" fmla="*/ 412 w 531"/>
              <a:gd name="T59" fmla="*/ 353 h 457"/>
              <a:gd name="T60" fmla="*/ 338 w 531"/>
              <a:gd name="T61" fmla="*/ 353 h 457"/>
              <a:gd name="T62" fmla="*/ 265 w 531"/>
              <a:gd name="T63" fmla="*/ 265 h 457"/>
              <a:gd name="T64" fmla="*/ 235 w 531"/>
              <a:gd name="T65" fmla="*/ 294 h 457"/>
              <a:gd name="T66" fmla="*/ 309 w 531"/>
              <a:gd name="T67" fmla="*/ 397 h 457"/>
              <a:gd name="T68" fmla="*/ 412 w 531"/>
              <a:gd name="T69" fmla="*/ 397 h 457"/>
              <a:gd name="T70" fmla="*/ 412 w 531"/>
              <a:gd name="T71" fmla="*/ 456 h 457"/>
              <a:gd name="T72" fmla="*/ 441 w 531"/>
              <a:gd name="T73" fmla="*/ 456 h 457"/>
              <a:gd name="T74" fmla="*/ 530 w 531"/>
              <a:gd name="T75" fmla="*/ 383 h 457"/>
              <a:gd name="T76" fmla="*/ 530 w 531"/>
              <a:gd name="T77" fmla="*/ 368 h 457"/>
              <a:gd name="T78" fmla="*/ 441 w 531"/>
              <a:gd name="T79" fmla="*/ 3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1" h="457">
                <a:moveTo>
                  <a:pt x="14" y="103"/>
                </a:moveTo>
                <a:lnTo>
                  <a:pt x="14" y="103"/>
                </a:lnTo>
                <a:cubicBezTo>
                  <a:pt x="103" y="103"/>
                  <a:pt x="103" y="103"/>
                  <a:pt x="103" y="103"/>
                </a:cubicBezTo>
                <a:cubicBezTo>
                  <a:pt x="162" y="192"/>
                  <a:pt x="162" y="192"/>
                  <a:pt x="162" y="192"/>
                </a:cubicBezTo>
                <a:cubicBezTo>
                  <a:pt x="191" y="162"/>
                  <a:pt x="191" y="162"/>
                  <a:pt x="191" y="162"/>
                </a:cubicBezTo>
                <a:cubicBezTo>
                  <a:pt x="191" y="162"/>
                  <a:pt x="117" y="74"/>
                  <a:pt x="117" y="59"/>
                </a:cubicBezTo>
                <a:cubicBezTo>
                  <a:pt x="14" y="59"/>
                  <a:pt x="14" y="59"/>
                  <a:pt x="14" y="59"/>
                </a:cubicBezTo>
                <a:cubicBezTo>
                  <a:pt x="14" y="59"/>
                  <a:pt x="0" y="74"/>
                  <a:pt x="0" y="88"/>
                </a:cubicBezTo>
                <a:cubicBezTo>
                  <a:pt x="0" y="103"/>
                  <a:pt x="14" y="103"/>
                  <a:pt x="14" y="103"/>
                </a:cubicBezTo>
                <a:close/>
                <a:moveTo>
                  <a:pt x="412" y="103"/>
                </a:moveTo>
                <a:lnTo>
                  <a:pt x="412" y="103"/>
                </a:lnTo>
                <a:cubicBezTo>
                  <a:pt x="412" y="162"/>
                  <a:pt x="412" y="162"/>
                  <a:pt x="412" y="162"/>
                </a:cubicBezTo>
                <a:lnTo>
                  <a:pt x="441" y="162"/>
                </a:lnTo>
                <a:cubicBezTo>
                  <a:pt x="530" y="88"/>
                  <a:pt x="530" y="88"/>
                  <a:pt x="530" y="88"/>
                </a:cubicBezTo>
                <a:lnTo>
                  <a:pt x="530" y="74"/>
                </a:lnTo>
                <a:cubicBezTo>
                  <a:pt x="441" y="15"/>
                  <a:pt x="441" y="15"/>
                  <a:pt x="441" y="15"/>
                </a:cubicBezTo>
                <a:cubicBezTo>
                  <a:pt x="441" y="0"/>
                  <a:pt x="412" y="0"/>
                  <a:pt x="412" y="15"/>
                </a:cubicBezTo>
                <a:cubicBezTo>
                  <a:pt x="412" y="59"/>
                  <a:pt x="412" y="59"/>
                  <a:pt x="412" y="59"/>
                </a:cubicBezTo>
                <a:cubicBezTo>
                  <a:pt x="309" y="59"/>
                  <a:pt x="309" y="59"/>
                  <a:pt x="309" y="59"/>
                </a:cubicBezTo>
                <a:cubicBezTo>
                  <a:pt x="103" y="353"/>
                  <a:pt x="103" y="353"/>
                  <a:pt x="103" y="353"/>
                </a:cubicBezTo>
                <a:cubicBezTo>
                  <a:pt x="14" y="353"/>
                  <a:pt x="14" y="353"/>
                  <a:pt x="14" y="353"/>
                </a:cubicBezTo>
                <a:cubicBezTo>
                  <a:pt x="14" y="353"/>
                  <a:pt x="0" y="368"/>
                  <a:pt x="0" y="383"/>
                </a:cubicBezTo>
                <a:lnTo>
                  <a:pt x="14" y="397"/>
                </a:lnTo>
                <a:cubicBezTo>
                  <a:pt x="117" y="397"/>
                  <a:pt x="117" y="397"/>
                  <a:pt x="117" y="397"/>
                </a:cubicBezTo>
                <a:cubicBezTo>
                  <a:pt x="338" y="103"/>
                  <a:pt x="338" y="103"/>
                  <a:pt x="338" y="103"/>
                </a:cubicBezTo>
                <a:lnTo>
                  <a:pt x="412" y="103"/>
                </a:lnTo>
                <a:close/>
                <a:moveTo>
                  <a:pt x="441" y="309"/>
                </a:moveTo>
                <a:lnTo>
                  <a:pt x="441" y="309"/>
                </a:lnTo>
                <a:cubicBezTo>
                  <a:pt x="441" y="294"/>
                  <a:pt x="412" y="294"/>
                  <a:pt x="412" y="309"/>
                </a:cubicBezTo>
                <a:cubicBezTo>
                  <a:pt x="412" y="353"/>
                  <a:pt x="412" y="353"/>
                  <a:pt x="412" y="353"/>
                </a:cubicBezTo>
                <a:cubicBezTo>
                  <a:pt x="338" y="353"/>
                  <a:pt x="338" y="353"/>
                  <a:pt x="338" y="353"/>
                </a:cubicBezTo>
                <a:cubicBezTo>
                  <a:pt x="265" y="265"/>
                  <a:pt x="265" y="265"/>
                  <a:pt x="265" y="265"/>
                </a:cubicBezTo>
                <a:cubicBezTo>
                  <a:pt x="235" y="294"/>
                  <a:pt x="235" y="294"/>
                  <a:pt x="235" y="294"/>
                </a:cubicBezTo>
                <a:cubicBezTo>
                  <a:pt x="309" y="397"/>
                  <a:pt x="309" y="397"/>
                  <a:pt x="309" y="397"/>
                </a:cubicBezTo>
                <a:cubicBezTo>
                  <a:pt x="412" y="397"/>
                  <a:pt x="412" y="397"/>
                  <a:pt x="412" y="397"/>
                </a:cubicBezTo>
                <a:cubicBezTo>
                  <a:pt x="412" y="456"/>
                  <a:pt x="412" y="456"/>
                  <a:pt x="412" y="456"/>
                </a:cubicBezTo>
                <a:lnTo>
                  <a:pt x="441" y="456"/>
                </a:lnTo>
                <a:cubicBezTo>
                  <a:pt x="530" y="383"/>
                  <a:pt x="530" y="383"/>
                  <a:pt x="530" y="383"/>
                </a:cubicBezTo>
                <a:lnTo>
                  <a:pt x="530" y="368"/>
                </a:lnTo>
                <a:lnTo>
                  <a:pt x="441" y="309"/>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3" name="Freeform 117">
            <a:extLst>
              <a:ext uri="{FF2B5EF4-FFF2-40B4-BE49-F238E27FC236}">
                <a16:creationId xmlns:a16="http://schemas.microsoft.com/office/drawing/2014/main" id="{88BB1537-CA0D-6042-976A-DED9DDBED321}"/>
              </a:ext>
            </a:extLst>
          </p:cNvPr>
          <p:cNvSpPr>
            <a:spLocks noChangeArrowheads="1"/>
          </p:cNvSpPr>
          <p:nvPr userDrawn="1"/>
        </p:nvSpPr>
        <p:spPr bwMode="auto">
          <a:xfrm>
            <a:off x="2030544" y="2686050"/>
            <a:ext cx="198291" cy="204788"/>
          </a:xfrm>
          <a:custGeom>
            <a:avLst/>
            <a:gdLst>
              <a:gd name="T0" fmla="*/ 457 w 458"/>
              <a:gd name="T1" fmla="*/ 221 h 472"/>
              <a:gd name="T2" fmla="*/ 457 w 458"/>
              <a:gd name="T3" fmla="*/ 221 h 472"/>
              <a:gd name="T4" fmla="*/ 236 w 458"/>
              <a:gd name="T5" fmla="*/ 15 h 472"/>
              <a:gd name="T6" fmla="*/ 206 w 458"/>
              <a:gd name="T7" fmla="*/ 15 h 472"/>
              <a:gd name="T8" fmla="*/ 206 w 458"/>
              <a:gd name="T9" fmla="*/ 44 h 472"/>
              <a:gd name="T10" fmla="*/ 412 w 458"/>
              <a:gd name="T11" fmla="*/ 235 h 472"/>
              <a:gd name="T12" fmla="*/ 206 w 458"/>
              <a:gd name="T13" fmla="*/ 442 h 472"/>
              <a:gd name="T14" fmla="*/ 206 w 458"/>
              <a:gd name="T15" fmla="*/ 471 h 472"/>
              <a:gd name="T16" fmla="*/ 236 w 458"/>
              <a:gd name="T17" fmla="*/ 471 h 472"/>
              <a:gd name="T18" fmla="*/ 457 w 458"/>
              <a:gd name="T19" fmla="*/ 250 h 472"/>
              <a:gd name="T20" fmla="*/ 457 w 458"/>
              <a:gd name="T21" fmla="*/ 235 h 472"/>
              <a:gd name="T22" fmla="*/ 457 w 458"/>
              <a:gd name="T23" fmla="*/ 221 h 472"/>
              <a:gd name="T24" fmla="*/ 221 w 458"/>
              <a:gd name="T25" fmla="*/ 235 h 472"/>
              <a:gd name="T26" fmla="*/ 221 w 458"/>
              <a:gd name="T27" fmla="*/ 235 h 472"/>
              <a:gd name="T28" fmla="*/ 221 w 458"/>
              <a:gd name="T29" fmla="*/ 221 h 472"/>
              <a:gd name="T30" fmla="*/ 44 w 458"/>
              <a:gd name="T31" fmla="*/ 44 h 472"/>
              <a:gd name="T32" fmla="*/ 15 w 458"/>
              <a:gd name="T33" fmla="*/ 44 h 472"/>
              <a:gd name="T34" fmla="*/ 15 w 458"/>
              <a:gd name="T35" fmla="*/ 74 h 472"/>
              <a:gd name="T36" fmla="*/ 177 w 458"/>
              <a:gd name="T37" fmla="*/ 235 h 472"/>
              <a:gd name="T38" fmla="*/ 15 w 458"/>
              <a:gd name="T39" fmla="*/ 397 h 472"/>
              <a:gd name="T40" fmla="*/ 15 w 458"/>
              <a:gd name="T41" fmla="*/ 427 h 472"/>
              <a:gd name="T42" fmla="*/ 44 w 458"/>
              <a:gd name="T43" fmla="*/ 427 h 472"/>
              <a:gd name="T44" fmla="*/ 221 w 458"/>
              <a:gd name="T45" fmla="*/ 250 h 472"/>
              <a:gd name="T46" fmla="*/ 221 w 458"/>
              <a:gd name="T47" fmla="*/ 23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8" h="472">
                <a:moveTo>
                  <a:pt x="457" y="221"/>
                </a:moveTo>
                <a:lnTo>
                  <a:pt x="457" y="221"/>
                </a:lnTo>
                <a:cubicBezTo>
                  <a:pt x="236" y="15"/>
                  <a:pt x="236" y="15"/>
                  <a:pt x="236" y="15"/>
                </a:cubicBezTo>
                <a:cubicBezTo>
                  <a:pt x="236" y="0"/>
                  <a:pt x="221" y="0"/>
                  <a:pt x="206" y="15"/>
                </a:cubicBezTo>
                <a:cubicBezTo>
                  <a:pt x="206" y="15"/>
                  <a:pt x="206" y="30"/>
                  <a:pt x="206" y="44"/>
                </a:cubicBezTo>
                <a:cubicBezTo>
                  <a:pt x="412" y="235"/>
                  <a:pt x="412" y="235"/>
                  <a:pt x="412" y="235"/>
                </a:cubicBezTo>
                <a:cubicBezTo>
                  <a:pt x="206" y="442"/>
                  <a:pt x="206" y="442"/>
                  <a:pt x="206" y="442"/>
                </a:cubicBezTo>
                <a:cubicBezTo>
                  <a:pt x="206" y="456"/>
                  <a:pt x="206" y="456"/>
                  <a:pt x="206" y="471"/>
                </a:cubicBezTo>
                <a:cubicBezTo>
                  <a:pt x="221" y="471"/>
                  <a:pt x="236" y="471"/>
                  <a:pt x="236" y="471"/>
                </a:cubicBezTo>
                <a:cubicBezTo>
                  <a:pt x="457" y="250"/>
                  <a:pt x="457" y="250"/>
                  <a:pt x="457" y="250"/>
                </a:cubicBezTo>
                <a:cubicBezTo>
                  <a:pt x="457" y="250"/>
                  <a:pt x="457" y="250"/>
                  <a:pt x="457" y="235"/>
                </a:cubicBezTo>
                <a:cubicBezTo>
                  <a:pt x="457" y="235"/>
                  <a:pt x="457" y="235"/>
                  <a:pt x="457" y="221"/>
                </a:cubicBezTo>
                <a:close/>
                <a:moveTo>
                  <a:pt x="221" y="235"/>
                </a:moveTo>
                <a:lnTo>
                  <a:pt x="221" y="235"/>
                </a:lnTo>
                <a:cubicBezTo>
                  <a:pt x="221" y="235"/>
                  <a:pt x="221" y="235"/>
                  <a:pt x="221" y="221"/>
                </a:cubicBezTo>
                <a:cubicBezTo>
                  <a:pt x="44" y="44"/>
                  <a:pt x="44" y="44"/>
                  <a:pt x="44" y="44"/>
                </a:cubicBezTo>
                <a:cubicBezTo>
                  <a:pt x="30" y="44"/>
                  <a:pt x="15" y="44"/>
                  <a:pt x="15" y="44"/>
                </a:cubicBezTo>
                <a:cubicBezTo>
                  <a:pt x="0" y="59"/>
                  <a:pt x="0" y="74"/>
                  <a:pt x="15" y="74"/>
                </a:cubicBezTo>
                <a:cubicBezTo>
                  <a:pt x="177" y="235"/>
                  <a:pt x="177" y="235"/>
                  <a:pt x="177" y="235"/>
                </a:cubicBezTo>
                <a:cubicBezTo>
                  <a:pt x="15" y="397"/>
                  <a:pt x="15" y="397"/>
                  <a:pt x="15" y="397"/>
                </a:cubicBezTo>
                <a:cubicBezTo>
                  <a:pt x="0" y="412"/>
                  <a:pt x="0" y="427"/>
                  <a:pt x="15" y="427"/>
                </a:cubicBezTo>
                <a:cubicBezTo>
                  <a:pt x="15" y="442"/>
                  <a:pt x="30" y="442"/>
                  <a:pt x="44" y="427"/>
                </a:cubicBezTo>
                <a:cubicBezTo>
                  <a:pt x="221" y="250"/>
                  <a:pt x="221" y="250"/>
                  <a:pt x="221" y="250"/>
                </a:cubicBezTo>
                <a:cubicBezTo>
                  <a:pt x="221" y="250"/>
                  <a:pt x="221" y="250"/>
                  <a:pt x="221" y="23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4" name="Freeform 118">
            <a:extLst>
              <a:ext uri="{FF2B5EF4-FFF2-40B4-BE49-F238E27FC236}">
                <a16:creationId xmlns:a16="http://schemas.microsoft.com/office/drawing/2014/main" id="{7F8D51F8-25FB-A349-90FB-73482178398A}"/>
              </a:ext>
            </a:extLst>
          </p:cNvPr>
          <p:cNvSpPr>
            <a:spLocks noChangeArrowheads="1"/>
          </p:cNvSpPr>
          <p:nvPr userDrawn="1"/>
        </p:nvSpPr>
        <p:spPr bwMode="auto">
          <a:xfrm>
            <a:off x="1598831" y="2686050"/>
            <a:ext cx="198291" cy="204788"/>
          </a:xfrm>
          <a:custGeom>
            <a:avLst/>
            <a:gdLst>
              <a:gd name="T0" fmla="*/ 44 w 458"/>
              <a:gd name="T1" fmla="*/ 235 h 472"/>
              <a:gd name="T2" fmla="*/ 44 w 458"/>
              <a:gd name="T3" fmla="*/ 235 h 472"/>
              <a:gd name="T4" fmla="*/ 251 w 458"/>
              <a:gd name="T5" fmla="*/ 44 h 472"/>
              <a:gd name="T6" fmla="*/ 251 w 458"/>
              <a:gd name="T7" fmla="*/ 15 h 472"/>
              <a:gd name="T8" fmla="*/ 221 w 458"/>
              <a:gd name="T9" fmla="*/ 15 h 472"/>
              <a:gd name="T10" fmla="*/ 15 w 458"/>
              <a:gd name="T11" fmla="*/ 221 h 472"/>
              <a:gd name="T12" fmla="*/ 0 w 458"/>
              <a:gd name="T13" fmla="*/ 235 h 472"/>
              <a:gd name="T14" fmla="*/ 15 w 458"/>
              <a:gd name="T15" fmla="*/ 250 h 472"/>
              <a:gd name="T16" fmla="*/ 221 w 458"/>
              <a:gd name="T17" fmla="*/ 471 h 472"/>
              <a:gd name="T18" fmla="*/ 251 w 458"/>
              <a:gd name="T19" fmla="*/ 471 h 472"/>
              <a:gd name="T20" fmla="*/ 251 w 458"/>
              <a:gd name="T21" fmla="*/ 442 h 472"/>
              <a:gd name="T22" fmla="*/ 44 w 458"/>
              <a:gd name="T23" fmla="*/ 235 h 472"/>
              <a:gd name="T24" fmla="*/ 294 w 458"/>
              <a:gd name="T25" fmla="*/ 235 h 472"/>
              <a:gd name="T26" fmla="*/ 294 w 458"/>
              <a:gd name="T27" fmla="*/ 235 h 472"/>
              <a:gd name="T28" fmla="*/ 457 w 458"/>
              <a:gd name="T29" fmla="*/ 74 h 472"/>
              <a:gd name="T30" fmla="*/ 457 w 458"/>
              <a:gd name="T31" fmla="*/ 44 h 472"/>
              <a:gd name="T32" fmla="*/ 427 w 458"/>
              <a:gd name="T33" fmla="*/ 44 h 472"/>
              <a:gd name="T34" fmla="*/ 251 w 458"/>
              <a:gd name="T35" fmla="*/ 221 h 472"/>
              <a:gd name="T36" fmla="*/ 236 w 458"/>
              <a:gd name="T37" fmla="*/ 235 h 472"/>
              <a:gd name="T38" fmla="*/ 251 w 458"/>
              <a:gd name="T39" fmla="*/ 250 h 472"/>
              <a:gd name="T40" fmla="*/ 427 w 458"/>
              <a:gd name="T41" fmla="*/ 427 h 472"/>
              <a:gd name="T42" fmla="*/ 457 w 458"/>
              <a:gd name="T43" fmla="*/ 427 h 472"/>
              <a:gd name="T44" fmla="*/ 457 w 458"/>
              <a:gd name="T45" fmla="*/ 397 h 472"/>
              <a:gd name="T46" fmla="*/ 294 w 458"/>
              <a:gd name="T47" fmla="*/ 23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8" h="472">
                <a:moveTo>
                  <a:pt x="44" y="235"/>
                </a:moveTo>
                <a:lnTo>
                  <a:pt x="44" y="235"/>
                </a:lnTo>
                <a:cubicBezTo>
                  <a:pt x="251" y="44"/>
                  <a:pt x="251" y="44"/>
                  <a:pt x="251" y="44"/>
                </a:cubicBezTo>
                <a:cubicBezTo>
                  <a:pt x="265" y="30"/>
                  <a:pt x="265" y="15"/>
                  <a:pt x="251" y="15"/>
                </a:cubicBezTo>
                <a:cubicBezTo>
                  <a:pt x="251" y="0"/>
                  <a:pt x="236" y="0"/>
                  <a:pt x="221" y="15"/>
                </a:cubicBezTo>
                <a:cubicBezTo>
                  <a:pt x="15" y="221"/>
                  <a:pt x="15" y="221"/>
                  <a:pt x="15" y="221"/>
                </a:cubicBezTo>
                <a:cubicBezTo>
                  <a:pt x="0" y="235"/>
                  <a:pt x="0" y="235"/>
                  <a:pt x="0" y="235"/>
                </a:cubicBezTo>
                <a:cubicBezTo>
                  <a:pt x="0" y="250"/>
                  <a:pt x="0" y="250"/>
                  <a:pt x="15" y="250"/>
                </a:cubicBezTo>
                <a:cubicBezTo>
                  <a:pt x="221" y="471"/>
                  <a:pt x="221" y="471"/>
                  <a:pt x="221" y="471"/>
                </a:cubicBezTo>
                <a:cubicBezTo>
                  <a:pt x="236" y="471"/>
                  <a:pt x="251" y="471"/>
                  <a:pt x="251" y="471"/>
                </a:cubicBezTo>
                <a:cubicBezTo>
                  <a:pt x="265" y="456"/>
                  <a:pt x="265" y="456"/>
                  <a:pt x="251" y="442"/>
                </a:cubicBezTo>
                <a:lnTo>
                  <a:pt x="44" y="235"/>
                </a:lnTo>
                <a:close/>
                <a:moveTo>
                  <a:pt x="294" y="235"/>
                </a:moveTo>
                <a:lnTo>
                  <a:pt x="294" y="235"/>
                </a:lnTo>
                <a:cubicBezTo>
                  <a:pt x="457" y="74"/>
                  <a:pt x="457" y="74"/>
                  <a:pt x="457" y="74"/>
                </a:cubicBezTo>
                <a:cubicBezTo>
                  <a:pt x="457" y="74"/>
                  <a:pt x="457" y="59"/>
                  <a:pt x="457" y="44"/>
                </a:cubicBezTo>
                <a:cubicBezTo>
                  <a:pt x="442" y="44"/>
                  <a:pt x="427" y="44"/>
                  <a:pt x="427" y="44"/>
                </a:cubicBezTo>
                <a:cubicBezTo>
                  <a:pt x="251" y="221"/>
                  <a:pt x="251" y="221"/>
                  <a:pt x="251" y="221"/>
                </a:cubicBezTo>
                <a:cubicBezTo>
                  <a:pt x="251" y="235"/>
                  <a:pt x="236" y="235"/>
                  <a:pt x="236" y="235"/>
                </a:cubicBezTo>
                <a:cubicBezTo>
                  <a:pt x="236" y="250"/>
                  <a:pt x="251" y="250"/>
                  <a:pt x="251" y="250"/>
                </a:cubicBezTo>
                <a:cubicBezTo>
                  <a:pt x="427" y="427"/>
                  <a:pt x="427" y="427"/>
                  <a:pt x="427" y="427"/>
                </a:cubicBezTo>
                <a:cubicBezTo>
                  <a:pt x="427" y="442"/>
                  <a:pt x="442" y="442"/>
                  <a:pt x="457" y="427"/>
                </a:cubicBezTo>
                <a:cubicBezTo>
                  <a:pt x="457" y="427"/>
                  <a:pt x="457" y="412"/>
                  <a:pt x="457" y="397"/>
                </a:cubicBezTo>
                <a:lnTo>
                  <a:pt x="294" y="23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5" name="Freeform 119">
            <a:extLst>
              <a:ext uri="{FF2B5EF4-FFF2-40B4-BE49-F238E27FC236}">
                <a16:creationId xmlns:a16="http://schemas.microsoft.com/office/drawing/2014/main" id="{02477951-3561-9245-8951-0C6E698389BE}"/>
              </a:ext>
            </a:extLst>
          </p:cNvPr>
          <p:cNvSpPr>
            <a:spLocks noChangeArrowheads="1"/>
          </p:cNvSpPr>
          <p:nvPr userDrawn="1"/>
        </p:nvSpPr>
        <p:spPr bwMode="auto">
          <a:xfrm>
            <a:off x="1131984" y="2712839"/>
            <a:ext cx="236400" cy="152400"/>
          </a:xfrm>
          <a:custGeom>
            <a:avLst/>
            <a:gdLst>
              <a:gd name="T0" fmla="*/ 133 w 546"/>
              <a:gd name="T1" fmla="*/ 44 h 354"/>
              <a:gd name="T2" fmla="*/ 133 w 546"/>
              <a:gd name="T3" fmla="*/ 44 h 354"/>
              <a:gd name="T4" fmla="*/ 530 w 546"/>
              <a:gd name="T5" fmla="*/ 44 h 354"/>
              <a:gd name="T6" fmla="*/ 545 w 546"/>
              <a:gd name="T7" fmla="*/ 29 h 354"/>
              <a:gd name="T8" fmla="*/ 530 w 546"/>
              <a:gd name="T9" fmla="*/ 0 h 354"/>
              <a:gd name="T10" fmla="*/ 133 w 546"/>
              <a:gd name="T11" fmla="*/ 0 h 354"/>
              <a:gd name="T12" fmla="*/ 118 w 546"/>
              <a:gd name="T13" fmla="*/ 29 h 354"/>
              <a:gd name="T14" fmla="*/ 133 w 546"/>
              <a:gd name="T15" fmla="*/ 44 h 354"/>
              <a:gd name="T16" fmla="*/ 15 w 546"/>
              <a:gd name="T17" fmla="*/ 324 h 354"/>
              <a:gd name="T18" fmla="*/ 15 w 546"/>
              <a:gd name="T19" fmla="*/ 324 h 354"/>
              <a:gd name="T20" fmla="*/ 0 w 546"/>
              <a:gd name="T21" fmla="*/ 338 h 354"/>
              <a:gd name="T22" fmla="*/ 15 w 546"/>
              <a:gd name="T23" fmla="*/ 353 h 354"/>
              <a:gd name="T24" fmla="*/ 45 w 546"/>
              <a:gd name="T25" fmla="*/ 338 h 354"/>
              <a:gd name="T26" fmla="*/ 15 w 546"/>
              <a:gd name="T27" fmla="*/ 324 h 354"/>
              <a:gd name="T28" fmla="*/ 15 w 546"/>
              <a:gd name="T29" fmla="*/ 162 h 354"/>
              <a:gd name="T30" fmla="*/ 15 w 546"/>
              <a:gd name="T31" fmla="*/ 162 h 354"/>
              <a:gd name="T32" fmla="*/ 0 w 546"/>
              <a:gd name="T33" fmla="*/ 176 h 354"/>
              <a:gd name="T34" fmla="*/ 15 w 546"/>
              <a:gd name="T35" fmla="*/ 206 h 354"/>
              <a:gd name="T36" fmla="*/ 45 w 546"/>
              <a:gd name="T37" fmla="*/ 176 h 354"/>
              <a:gd name="T38" fmla="*/ 15 w 546"/>
              <a:gd name="T39" fmla="*/ 162 h 354"/>
              <a:gd name="T40" fmla="*/ 530 w 546"/>
              <a:gd name="T41" fmla="*/ 324 h 354"/>
              <a:gd name="T42" fmla="*/ 530 w 546"/>
              <a:gd name="T43" fmla="*/ 324 h 354"/>
              <a:gd name="T44" fmla="*/ 133 w 546"/>
              <a:gd name="T45" fmla="*/ 324 h 354"/>
              <a:gd name="T46" fmla="*/ 118 w 546"/>
              <a:gd name="T47" fmla="*/ 338 h 354"/>
              <a:gd name="T48" fmla="*/ 133 w 546"/>
              <a:gd name="T49" fmla="*/ 353 h 354"/>
              <a:gd name="T50" fmla="*/ 530 w 546"/>
              <a:gd name="T51" fmla="*/ 353 h 354"/>
              <a:gd name="T52" fmla="*/ 545 w 546"/>
              <a:gd name="T53" fmla="*/ 338 h 354"/>
              <a:gd name="T54" fmla="*/ 530 w 546"/>
              <a:gd name="T55" fmla="*/ 324 h 354"/>
              <a:gd name="T56" fmla="*/ 530 w 546"/>
              <a:gd name="T57" fmla="*/ 162 h 354"/>
              <a:gd name="T58" fmla="*/ 530 w 546"/>
              <a:gd name="T59" fmla="*/ 162 h 354"/>
              <a:gd name="T60" fmla="*/ 133 w 546"/>
              <a:gd name="T61" fmla="*/ 162 h 354"/>
              <a:gd name="T62" fmla="*/ 118 w 546"/>
              <a:gd name="T63" fmla="*/ 176 h 354"/>
              <a:gd name="T64" fmla="*/ 133 w 546"/>
              <a:gd name="T65" fmla="*/ 206 h 354"/>
              <a:gd name="T66" fmla="*/ 530 w 546"/>
              <a:gd name="T67" fmla="*/ 206 h 354"/>
              <a:gd name="T68" fmla="*/ 545 w 546"/>
              <a:gd name="T69" fmla="*/ 176 h 354"/>
              <a:gd name="T70" fmla="*/ 530 w 546"/>
              <a:gd name="T71" fmla="*/ 162 h 354"/>
              <a:gd name="T72" fmla="*/ 15 w 546"/>
              <a:gd name="T73" fmla="*/ 0 h 354"/>
              <a:gd name="T74" fmla="*/ 15 w 546"/>
              <a:gd name="T75" fmla="*/ 0 h 354"/>
              <a:gd name="T76" fmla="*/ 0 w 546"/>
              <a:gd name="T77" fmla="*/ 29 h 354"/>
              <a:gd name="T78" fmla="*/ 15 w 546"/>
              <a:gd name="T79" fmla="*/ 44 h 354"/>
              <a:gd name="T80" fmla="*/ 45 w 546"/>
              <a:gd name="T81" fmla="*/ 29 h 354"/>
              <a:gd name="T82" fmla="*/ 15 w 546"/>
              <a:gd name="T8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6" h="354">
                <a:moveTo>
                  <a:pt x="133" y="44"/>
                </a:moveTo>
                <a:lnTo>
                  <a:pt x="133" y="44"/>
                </a:lnTo>
                <a:cubicBezTo>
                  <a:pt x="530" y="44"/>
                  <a:pt x="530" y="44"/>
                  <a:pt x="530" y="44"/>
                </a:cubicBezTo>
                <a:cubicBezTo>
                  <a:pt x="545" y="44"/>
                  <a:pt x="545" y="29"/>
                  <a:pt x="545" y="29"/>
                </a:cubicBezTo>
                <a:cubicBezTo>
                  <a:pt x="545" y="15"/>
                  <a:pt x="545" y="0"/>
                  <a:pt x="530" y="0"/>
                </a:cubicBezTo>
                <a:cubicBezTo>
                  <a:pt x="133" y="0"/>
                  <a:pt x="133" y="0"/>
                  <a:pt x="133" y="0"/>
                </a:cubicBezTo>
                <a:cubicBezTo>
                  <a:pt x="133" y="0"/>
                  <a:pt x="118" y="15"/>
                  <a:pt x="118" y="29"/>
                </a:cubicBezTo>
                <a:lnTo>
                  <a:pt x="133" y="44"/>
                </a:lnTo>
                <a:close/>
                <a:moveTo>
                  <a:pt x="15" y="324"/>
                </a:moveTo>
                <a:lnTo>
                  <a:pt x="15" y="324"/>
                </a:lnTo>
                <a:cubicBezTo>
                  <a:pt x="15" y="324"/>
                  <a:pt x="0" y="324"/>
                  <a:pt x="0" y="338"/>
                </a:cubicBezTo>
                <a:cubicBezTo>
                  <a:pt x="0" y="353"/>
                  <a:pt x="15" y="353"/>
                  <a:pt x="15" y="353"/>
                </a:cubicBezTo>
                <a:cubicBezTo>
                  <a:pt x="30" y="353"/>
                  <a:pt x="45" y="353"/>
                  <a:pt x="45" y="338"/>
                </a:cubicBezTo>
                <a:cubicBezTo>
                  <a:pt x="45" y="324"/>
                  <a:pt x="30" y="324"/>
                  <a:pt x="15" y="324"/>
                </a:cubicBezTo>
                <a:close/>
                <a:moveTo>
                  <a:pt x="15" y="162"/>
                </a:moveTo>
                <a:lnTo>
                  <a:pt x="15" y="162"/>
                </a:lnTo>
                <a:lnTo>
                  <a:pt x="0" y="176"/>
                </a:lnTo>
                <a:cubicBezTo>
                  <a:pt x="0" y="191"/>
                  <a:pt x="15" y="206"/>
                  <a:pt x="15" y="206"/>
                </a:cubicBezTo>
                <a:cubicBezTo>
                  <a:pt x="30" y="206"/>
                  <a:pt x="45" y="191"/>
                  <a:pt x="45" y="176"/>
                </a:cubicBezTo>
                <a:cubicBezTo>
                  <a:pt x="45" y="176"/>
                  <a:pt x="30" y="162"/>
                  <a:pt x="15" y="162"/>
                </a:cubicBezTo>
                <a:close/>
                <a:moveTo>
                  <a:pt x="530" y="324"/>
                </a:moveTo>
                <a:lnTo>
                  <a:pt x="530" y="324"/>
                </a:lnTo>
                <a:cubicBezTo>
                  <a:pt x="133" y="324"/>
                  <a:pt x="133" y="324"/>
                  <a:pt x="133" y="324"/>
                </a:cubicBezTo>
                <a:cubicBezTo>
                  <a:pt x="133" y="324"/>
                  <a:pt x="118" y="324"/>
                  <a:pt x="118" y="338"/>
                </a:cubicBezTo>
                <a:cubicBezTo>
                  <a:pt x="118" y="353"/>
                  <a:pt x="133" y="353"/>
                  <a:pt x="133" y="353"/>
                </a:cubicBezTo>
                <a:cubicBezTo>
                  <a:pt x="530" y="353"/>
                  <a:pt x="530" y="353"/>
                  <a:pt x="530" y="353"/>
                </a:cubicBezTo>
                <a:cubicBezTo>
                  <a:pt x="545" y="353"/>
                  <a:pt x="545" y="353"/>
                  <a:pt x="545" y="338"/>
                </a:cubicBezTo>
                <a:cubicBezTo>
                  <a:pt x="545" y="324"/>
                  <a:pt x="545" y="324"/>
                  <a:pt x="530" y="324"/>
                </a:cubicBezTo>
                <a:close/>
                <a:moveTo>
                  <a:pt x="530" y="162"/>
                </a:moveTo>
                <a:lnTo>
                  <a:pt x="530" y="162"/>
                </a:lnTo>
                <a:cubicBezTo>
                  <a:pt x="133" y="162"/>
                  <a:pt x="133" y="162"/>
                  <a:pt x="133" y="162"/>
                </a:cubicBezTo>
                <a:lnTo>
                  <a:pt x="118" y="176"/>
                </a:lnTo>
                <a:cubicBezTo>
                  <a:pt x="118" y="191"/>
                  <a:pt x="133" y="206"/>
                  <a:pt x="133" y="206"/>
                </a:cubicBezTo>
                <a:cubicBezTo>
                  <a:pt x="530" y="206"/>
                  <a:pt x="530" y="206"/>
                  <a:pt x="530" y="206"/>
                </a:cubicBezTo>
                <a:cubicBezTo>
                  <a:pt x="545" y="206"/>
                  <a:pt x="545" y="191"/>
                  <a:pt x="545" y="176"/>
                </a:cubicBezTo>
                <a:cubicBezTo>
                  <a:pt x="545" y="176"/>
                  <a:pt x="545" y="162"/>
                  <a:pt x="530" y="162"/>
                </a:cubicBezTo>
                <a:close/>
                <a:moveTo>
                  <a:pt x="15" y="0"/>
                </a:moveTo>
                <a:lnTo>
                  <a:pt x="15" y="0"/>
                </a:lnTo>
                <a:cubicBezTo>
                  <a:pt x="15" y="0"/>
                  <a:pt x="0" y="15"/>
                  <a:pt x="0" y="29"/>
                </a:cubicBezTo>
                <a:lnTo>
                  <a:pt x="15" y="44"/>
                </a:lnTo>
                <a:cubicBezTo>
                  <a:pt x="30" y="44"/>
                  <a:pt x="45" y="29"/>
                  <a:pt x="45" y="29"/>
                </a:cubicBezTo>
                <a:cubicBezTo>
                  <a:pt x="45" y="15"/>
                  <a:pt x="30" y="0"/>
                  <a:pt x="15" y="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6" name="Freeform 120">
            <a:extLst>
              <a:ext uri="{FF2B5EF4-FFF2-40B4-BE49-F238E27FC236}">
                <a16:creationId xmlns:a16="http://schemas.microsoft.com/office/drawing/2014/main" id="{15205923-F212-8F44-8EC5-079D0D1166B7}"/>
              </a:ext>
            </a:extLst>
          </p:cNvPr>
          <p:cNvSpPr>
            <a:spLocks noChangeArrowheads="1"/>
          </p:cNvSpPr>
          <p:nvPr userDrawn="1"/>
        </p:nvSpPr>
        <p:spPr bwMode="auto">
          <a:xfrm>
            <a:off x="685978" y="2679502"/>
            <a:ext cx="247715" cy="223838"/>
          </a:xfrm>
          <a:custGeom>
            <a:avLst/>
            <a:gdLst>
              <a:gd name="T0" fmla="*/ 545 w 575"/>
              <a:gd name="T1" fmla="*/ 471 h 517"/>
              <a:gd name="T2" fmla="*/ 545 w 575"/>
              <a:gd name="T3" fmla="*/ 471 h 517"/>
              <a:gd name="T4" fmla="*/ 29 w 575"/>
              <a:gd name="T5" fmla="*/ 471 h 517"/>
              <a:gd name="T6" fmla="*/ 15 w 575"/>
              <a:gd name="T7" fmla="*/ 486 h 517"/>
              <a:gd name="T8" fmla="*/ 29 w 575"/>
              <a:gd name="T9" fmla="*/ 516 h 517"/>
              <a:gd name="T10" fmla="*/ 545 w 575"/>
              <a:gd name="T11" fmla="*/ 516 h 517"/>
              <a:gd name="T12" fmla="*/ 559 w 575"/>
              <a:gd name="T13" fmla="*/ 486 h 517"/>
              <a:gd name="T14" fmla="*/ 545 w 575"/>
              <a:gd name="T15" fmla="*/ 471 h 517"/>
              <a:gd name="T16" fmla="*/ 44 w 575"/>
              <a:gd name="T17" fmla="*/ 427 h 517"/>
              <a:gd name="T18" fmla="*/ 44 w 575"/>
              <a:gd name="T19" fmla="*/ 427 h 517"/>
              <a:gd name="T20" fmla="*/ 515 w 575"/>
              <a:gd name="T21" fmla="*/ 427 h 517"/>
              <a:gd name="T22" fmla="*/ 559 w 575"/>
              <a:gd name="T23" fmla="*/ 383 h 517"/>
              <a:gd name="T24" fmla="*/ 309 w 575"/>
              <a:gd name="T25" fmla="*/ 15 h 517"/>
              <a:gd name="T26" fmla="*/ 250 w 575"/>
              <a:gd name="T27" fmla="*/ 15 h 517"/>
              <a:gd name="T28" fmla="*/ 15 w 575"/>
              <a:gd name="T29" fmla="*/ 383 h 517"/>
              <a:gd name="T30" fmla="*/ 44 w 575"/>
              <a:gd name="T31" fmla="*/ 427 h 517"/>
              <a:gd name="T32" fmla="*/ 280 w 575"/>
              <a:gd name="T33" fmla="*/ 59 h 517"/>
              <a:gd name="T34" fmla="*/ 280 w 575"/>
              <a:gd name="T35" fmla="*/ 59 h 517"/>
              <a:gd name="T36" fmla="*/ 501 w 575"/>
              <a:gd name="T37" fmla="*/ 398 h 517"/>
              <a:gd name="T38" fmla="*/ 59 w 575"/>
              <a:gd name="T39" fmla="*/ 398 h 517"/>
              <a:gd name="T40" fmla="*/ 280 w 575"/>
              <a:gd name="T41" fmla="*/ 5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5" h="517">
                <a:moveTo>
                  <a:pt x="545" y="471"/>
                </a:moveTo>
                <a:lnTo>
                  <a:pt x="545" y="471"/>
                </a:lnTo>
                <a:cubicBezTo>
                  <a:pt x="29" y="471"/>
                  <a:pt x="29" y="471"/>
                  <a:pt x="29" y="471"/>
                </a:cubicBezTo>
                <a:cubicBezTo>
                  <a:pt x="15" y="471"/>
                  <a:pt x="15" y="486"/>
                  <a:pt x="15" y="486"/>
                </a:cubicBezTo>
                <a:cubicBezTo>
                  <a:pt x="15" y="501"/>
                  <a:pt x="15" y="516"/>
                  <a:pt x="29" y="516"/>
                </a:cubicBezTo>
                <a:cubicBezTo>
                  <a:pt x="545" y="516"/>
                  <a:pt x="545" y="516"/>
                  <a:pt x="545" y="516"/>
                </a:cubicBezTo>
                <a:cubicBezTo>
                  <a:pt x="545" y="516"/>
                  <a:pt x="559" y="501"/>
                  <a:pt x="559" y="486"/>
                </a:cubicBezTo>
                <a:lnTo>
                  <a:pt x="545" y="471"/>
                </a:lnTo>
                <a:close/>
                <a:moveTo>
                  <a:pt x="44" y="427"/>
                </a:moveTo>
                <a:lnTo>
                  <a:pt x="44" y="427"/>
                </a:lnTo>
                <a:cubicBezTo>
                  <a:pt x="515" y="427"/>
                  <a:pt x="515" y="427"/>
                  <a:pt x="515" y="427"/>
                </a:cubicBezTo>
                <a:cubicBezTo>
                  <a:pt x="574" y="427"/>
                  <a:pt x="559" y="398"/>
                  <a:pt x="559" y="383"/>
                </a:cubicBezTo>
                <a:cubicBezTo>
                  <a:pt x="309" y="15"/>
                  <a:pt x="309" y="15"/>
                  <a:pt x="309" y="15"/>
                </a:cubicBezTo>
                <a:cubicBezTo>
                  <a:pt x="309" y="0"/>
                  <a:pt x="265" y="0"/>
                  <a:pt x="250" y="15"/>
                </a:cubicBezTo>
                <a:cubicBezTo>
                  <a:pt x="15" y="383"/>
                  <a:pt x="15" y="383"/>
                  <a:pt x="15" y="383"/>
                </a:cubicBezTo>
                <a:cubicBezTo>
                  <a:pt x="0" y="412"/>
                  <a:pt x="0" y="427"/>
                  <a:pt x="44" y="427"/>
                </a:cubicBezTo>
                <a:close/>
                <a:moveTo>
                  <a:pt x="280" y="59"/>
                </a:moveTo>
                <a:lnTo>
                  <a:pt x="280" y="59"/>
                </a:lnTo>
                <a:cubicBezTo>
                  <a:pt x="501" y="398"/>
                  <a:pt x="501" y="398"/>
                  <a:pt x="501" y="398"/>
                </a:cubicBezTo>
                <a:cubicBezTo>
                  <a:pt x="59" y="398"/>
                  <a:pt x="59" y="398"/>
                  <a:pt x="59" y="398"/>
                </a:cubicBezTo>
                <a:lnTo>
                  <a:pt x="280" y="59"/>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7" name="Freeform 121">
            <a:extLst>
              <a:ext uri="{FF2B5EF4-FFF2-40B4-BE49-F238E27FC236}">
                <a16:creationId xmlns:a16="http://schemas.microsoft.com/office/drawing/2014/main" id="{3ED7AC14-AEB0-3848-B332-79AFA4BE0381}"/>
              </a:ext>
            </a:extLst>
          </p:cNvPr>
          <p:cNvSpPr>
            <a:spLocks noChangeArrowheads="1"/>
          </p:cNvSpPr>
          <p:nvPr userDrawn="1"/>
        </p:nvSpPr>
        <p:spPr bwMode="auto">
          <a:xfrm>
            <a:off x="228659" y="2667000"/>
            <a:ext cx="274511" cy="242888"/>
          </a:xfrm>
          <a:custGeom>
            <a:avLst/>
            <a:gdLst>
              <a:gd name="T0" fmla="*/ 589 w 634"/>
              <a:gd name="T1" fmla="*/ 15 h 560"/>
              <a:gd name="T2" fmla="*/ 589 w 634"/>
              <a:gd name="T3" fmla="*/ 15 h 560"/>
              <a:gd name="T4" fmla="*/ 397 w 634"/>
              <a:gd name="T5" fmla="*/ 147 h 560"/>
              <a:gd name="T6" fmla="*/ 397 w 634"/>
              <a:gd name="T7" fmla="*/ 44 h 560"/>
              <a:gd name="T8" fmla="*/ 354 w 634"/>
              <a:gd name="T9" fmla="*/ 15 h 560"/>
              <a:gd name="T10" fmla="*/ 15 w 634"/>
              <a:gd name="T11" fmla="*/ 250 h 560"/>
              <a:gd name="T12" fmla="*/ 15 w 634"/>
              <a:gd name="T13" fmla="*/ 309 h 560"/>
              <a:gd name="T14" fmla="*/ 354 w 634"/>
              <a:gd name="T15" fmla="*/ 559 h 560"/>
              <a:gd name="T16" fmla="*/ 397 w 634"/>
              <a:gd name="T17" fmla="*/ 515 h 560"/>
              <a:gd name="T18" fmla="*/ 397 w 634"/>
              <a:gd name="T19" fmla="*/ 412 h 560"/>
              <a:gd name="T20" fmla="*/ 589 w 634"/>
              <a:gd name="T21" fmla="*/ 559 h 560"/>
              <a:gd name="T22" fmla="*/ 633 w 634"/>
              <a:gd name="T23" fmla="*/ 515 h 560"/>
              <a:gd name="T24" fmla="*/ 633 w 634"/>
              <a:gd name="T25" fmla="*/ 44 h 560"/>
              <a:gd name="T26" fmla="*/ 589 w 634"/>
              <a:gd name="T27" fmla="*/ 15 h 560"/>
              <a:gd name="T28" fmla="*/ 604 w 634"/>
              <a:gd name="T29" fmla="*/ 500 h 560"/>
              <a:gd name="T30" fmla="*/ 604 w 634"/>
              <a:gd name="T31" fmla="*/ 500 h 560"/>
              <a:gd name="T32" fmla="*/ 368 w 634"/>
              <a:gd name="T33" fmla="*/ 338 h 560"/>
              <a:gd name="T34" fmla="*/ 368 w 634"/>
              <a:gd name="T35" fmla="*/ 500 h 560"/>
              <a:gd name="T36" fmla="*/ 44 w 634"/>
              <a:gd name="T37" fmla="*/ 279 h 560"/>
              <a:gd name="T38" fmla="*/ 368 w 634"/>
              <a:gd name="T39" fmla="*/ 59 h 560"/>
              <a:gd name="T40" fmla="*/ 368 w 634"/>
              <a:gd name="T41" fmla="*/ 236 h 560"/>
              <a:gd name="T42" fmla="*/ 604 w 634"/>
              <a:gd name="T43" fmla="*/ 59 h 560"/>
              <a:gd name="T44" fmla="*/ 604 w 634"/>
              <a:gd name="T45" fmla="*/ 50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4" h="560">
                <a:moveTo>
                  <a:pt x="589" y="15"/>
                </a:moveTo>
                <a:lnTo>
                  <a:pt x="589" y="15"/>
                </a:lnTo>
                <a:cubicBezTo>
                  <a:pt x="397" y="147"/>
                  <a:pt x="397" y="147"/>
                  <a:pt x="397" y="147"/>
                </a:cubicBezTo>
                <a:cubicBezTo>
                  <a:pt x="397" y="44"/>
                  <a:pt x="397" y="44"/>
                  <a:pt x="397" y="44"/>
                </a:cubicBezTo>
                <a:cubicBezTo>
                  <a:pt x="397" y="0"/>
                  <a:pt x="383" y="0"/>
                  <a:pt x="354" y="15"/>
                </a:cubicBezTo>
                <a:cubicBezTo>
                  <a:pt x="15" y="250"/>
                  <a:pt x="15" y="250"/>
                  <a:pt x="15" y="250"/>
                </a:cubicBezTo>
                <a:cubicBezTo>
                  <a:pt x="0" y="265"/>
                  <a:pt x="0" y="294"/>
                  <a:pt x="15" y="309"/>
                </a:cubicBezTo>
                <a:cubicBezTo>
                  <a:pt x="354" y="559"/>
                  <a:pt x="354" y="559"/>
                  <a:pt x="354" y="559"/>
                </a:cubicBezTo>
                <a:cubicBezTo>
                  <a:pt x="368" y="559"/>
                  <a:pt x="397" y="559"/>
                  <a:pt x="397" y="515"/>
                </a:cubicBezTo>
                <a:cubicBezTo>
                  <a:pt x="397" y="412"/>
                  <a:pt x="397" y="412"/>
                  <a:pt x="397" y="412"/>
                </a:cubicBezTo>
                <a:cubicBezTo>
                  <a:pt x="589" y="559"/>
                  <a:pt x="589" y="559"/>
                  <a:pt x="589" y="559"/>
                </a:cubicBezTo>
                <a:cubicBezTo>
                  <a:pt x="604" y="559"/>
                  <a:pt x="633" y="559"/>
                  <a:pt x="633" y="515"/>
                </a:cubicBezTo>
                <a:cubicBezTo>
                  <a:pt x="633" y="44"/>
                  <a:pt x="633" y="44"/>
                  <a:pt x="633" y="44"/>
                </a:cubicBezTo>
                <a:cubicBezTo>
                  <a:pt x="633" y="0"/>
                  <a:pt x="618" y="0"/>
                  <a:pt x="589" y="15"/>
                </a:cubicBezTo>
                <a:close/>
                <a:moveTo>
                  <a:pt x="604" y="500"/>
                </a:moveTo>
                <a:lnTo>
                  <a:pt x="604" y="500"/>
                </a:lnTo>
                <a:cubicBezTo>
                  <a:pt x="368" y="338"/>
                  <a:pt x="368" y="338"/>
                  <a:pt x="368" y="338"/>
                </a:cubicBezTo>
                <a:lnTo>
                  <a:pt x="368" y="500"/>
                </a:lnTo>
                <a:cubicBezTo>
                  <a:pt x="44" y="279"/>
                  <a:pt x="44" y="279"/>
                  <a:pt x="44" y="279"/>
                </a:cubicBezTo>
                <a:cubicBezTo>
                  <a:pt x="368" y="59"/>
                  <a:pt x="368" y="59"/>
                  <a:pt x="368" y="59"/>
                </a:cubicBezTo>
                <a:cubicBezTo>
                  <a:pt x="368" y="103"/>
                  <a:pt x="368" y="236"/>
                  <a:pt x="368" y="236"/>
                </a:cubicBezTo>
                <a:cubicBezTo>
                  <a:pt x="604" y="59"/>
                  <a:pt x="604" y="59"/>
                  <a:pt x="604" y="59"/>
                </a:cubicBezTo>
                <a:lnTo>
                  <a:pt x="604" y="50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8" name="Freeform 122">
            <a:extLst>
              <a:ext uri="{FF2B5EF4-FFF2-40B4-BE49-F238E27FC236}">
                <a16:creationId xmlns:a16="http://schemas.microsoft.com/office/drawing/2014/main" id="{FDDB3ADA-E4C5-914B-97D6-8FD0EA1D432E}"/>
              </a:ext>
            </a:extLst>
          </p:cNvPr>
          <p:cNvSpPr>
            <a:spLocks noChangeArrowheads="1"/>
          </p:cNvSpPr>
          <p:nvPr userDrawn="1"/>
        </p:nvSpPr>
        <p:spPr bwMode="auto">
          <a:xfrm>
            <a:off x="4206979" y="2228850"/>
            <a:ext cx="274510" cy="241102"/>
          </a:xfrm>
          <a:custGeom>
            <a:avLst/>
            <a:gdLst>
              <a:gd name="T0" fmla="*/ 618 w 634"/>
              <a:gd name="T1" fmla="*/ 250 h 561"/>
              <a:gd name="T2" fmla="*/ 618 w 634"/>
              <a:gd name="T3" fmla="*/ 250 h 561"/>
              <a:gd name="T4" fmla="*/ 280 w 634"/>
              <a:gd name="T5" fmla="*/ 15 h 561"/>
              <a:gd name="T6" fmla="*/ 236 w 634"/>
              <a:gd name="T7" fmla="*/ 44 h 561"/>
              <a:gd name="T8" fmla="*/ 236 w 634"/>
              <a:gd name="T9" fmla="*/ 147 h 561"/>
              <a:gd name="T10" fmla="*/ 44 w 634"/>
              <a:gd name="T11" fmla="*/ 15 h 561"/>
              <a:gd name="T12" fmla="*/ 0 w 634"/>
              <a:gd name="T13" fmla="*/ 44 h 561"/>
              <a:gd name="T14" fmla="*/ 0 w 634"/>
              <a:gd name="T15" fmla="*/ 515 h 561"/>
              <a:gd name="T16" fmla="*/ 44 w 634"/>
              <a:gd name="T17" fmla="*/ 545 h 561"/>
              <a:gd name="T18" fmla="*/ 236 w 634"/>
              <a:gd name="T19" fmla="*/ 412 h 561"/>
              <a:gd name="T20" fmla="*/ 236 w 634"/>
              <a:gd name="T21" fmla="*/ 515 h 561"/>
              <a:gd name="T22" fmla="*/ 280 w 634"/>
              <a:gd name="T23" fmla="*/ 545 h 561"/>
              <a:gd name="T24" fmla="*/ 618 w 634"/>
              <a:gd name="T25" fmla="*/ 309 h 561"/>
              <a:gd name="T26" fmla="*/ 618 w 634"/>
              <a:gd name="T27" fmla="*/ 250 h 561"/>
              <a:gd name="T28" fmla="*/ 265 w 634"/>
              <a:gd name="T29" fmla="*/ 501 h 561"/>
              <a:gd name="T30" fmla="*/ 265 w 634"/>
              <a:gd name="T31" fmla="*/ 501 h 561"/>
              <a:gd name="T32" fmla="*/ 265 w 634"/>
              <a:gd name="T33" fmla="*/ 339 h 561"/>
              <a:gd name="T34" fmla="*/ 29 w 634"/>
              <a:gd name="T35" fmla="*/ 501 h 561"/>
              <a:gd name="T36" fmla="*/ 29 w 634"/>
              <a:gd name="T37" fmla="*/ 59 h 561"/>
              <a:gd name="T38" fmla="*/ 265 w 634"/>
              <a:gd name="T39" fmla="*/ 221 h 561"/>
              <a:gd name="T40" fmla="*/ 265 w 634"/>
              <a:gd name="T41" fmla="*/ 59 h 561"/>
              <a:gd name="T42" fmla="*/ 589 w 634"/>
              <a:gd name="T43" fmla="*/ 280 h 561"/>
              <a:gd name="T44" fmla="*/ 265 w 634"/>
              <a:gd name="T45" fmla="*/ 50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4" h="561">
                <a:moveTo>
                  <a:pt x="618" y="250"/>
                </a:moveTo>
                <a:lnTo>
                  <a:pt x="618" y="250"/>
                </a:lnTo>
                <a:cubicBezTo>
                  <a:pt x="280" y="15"/>
                  <a:pt x="280" y="15"/>
                  <a:pt x="280" y="15"/>
                </a:cubicBezTo>
                <a:cubicBezTo>
                  <a:pt x="250" y="0"/>
                  <a:pt x="236" y="0"/>
                  <a:pt x="236" y="44"/>
                </a:cubicBezTo>
                <a:cubicBezTo>
                  <a:pt x="236" y="147"/>
                  <a:pt x="236" y="147"/>
                  <a:pt x="236" y="147"/>
                </a:cubicBezTo>
                <a:cubicBezTo>
                  <a:pt x="44" y="15"/>
                  <a:pt x="44" y="15"/>
                  <a:pt x="44" y="15"/>
                </a:cubicBezTo>
                <a:cubicBezTo>
                  <a:pt x="15" y="0"/>
                  <a:pt x="0" y="0"/>
                  <a:pt x="0" y="44"/>
                </a:cubicBezTo>
                <a:cubicBezTo>
                  <a:pt x="0" y="515"/>
                  <a:pt x="0" y="515"/>
                  <a:pt x="0" y="515"/>
                </a:cubicBezTo>
                <a:cubicBezTo>
                  <a:pt x="0" y="560"/>
                  <a:pt x="29" y="560"/>
                  <a:pt x="44" y="545"/>
                </a:cubicBezTo>
                <a:cubicBezTo>
                  <a:pt x="236" y="412"/>
                  <a:pt x="236" y="412"/>
                  <a:pt x="236" y="412"/>
                </a:cubicBezTo>
                <a:cubicBezTo>
                  <a:pt x="236" y="515"/>
                  <a:pt x="236" y="515"/>
                  <a:pt x="236" y="515"/>
                </a:cubicBezTo>
                <a:cubicBezTo>
                  <a:pt x="236" y="560"/>
                  <a:pt x="265" y="560"/>
                  <a:pt x="280" y="545"/>
                </a:cubicBezTo>
                <a:cubicBezTo>
                  <a:pt x="618" y="309"/>
                  <a:pt x="618" y="309"/>
                  <a:pt x="618" y="309"/>
                </a:cubicBezTo>
                <a:cubicBezTo>
                  <a:pt x="633" y="294"/>
                  <a:pt x="633" y="265"/>
                  <a:pt x="618" y="250"/>
                </a:cubicBezTo>
                <a:close/>
                <a:moveTo>
                  <a:pt x="265" y="501"/>
                </a:moveTo>
                <a:lnTo>
                  <a:pt x="265" y="501"/>
                </a:lnTo>
                <a:cubicBezTo>
                  <a:pt x="265" y="486"/>
                  <a:pt x="265" y="339"/>
                  <a:pt x="265" y="339"/>
                </a:cubicBezTo>
                <a:cubicBezTo>
                  <a:pt x="29" y="501"/>
                  <a:pt x="29" y="501"/>
                  <a:pt x="29" y="501"/>
                </a:cubicBezTo>
                <a:cubicBezTo>
                  <a:pt x="29" y="486"/>
                  <a:pt x="29" y="88"/>
                  <a:pt x="29" y="59"/>
                </a:cubicBezTo>
                <a:cubicBezTo>
                  <a:pt x="265" y="221"/>
                  <a:pt x="265" y="221"/>
                  <a:pt x="265" y="221"/>
                </a:cubicBezTo>
                <a:cubicBezTo>
                  <a:pt x="265" y="221"/>
                  <a:pt x="265" y="88"/>
                  <a:pt x="265" y="59"/>
                </a:cubicBezTo>
                <a:cubicBezTo>
                  <a:pt x="589" y="280"/>
                  <a:pt x="589" y="280"/>
                  <a:pt x="589" y="280"/>
                </a:cubicBezTo>
                <a:lnTo>
                  <a:pt x="265" y="50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9" name="Freeform 123">
            <a:extLst>
              <a:ext uri="{FF2B5EF4-FFF2-40B4-BE49-F238E27FC236}">
                <a16:creationId xmlns:a16="http://schemas.microsoft.com/office/drawing/2014/main" id="{D3DA8CCB-60C4-C441-9603-64C17E839F76}"/>
              </a:ext>
            </a:extLst>
          </p:cNvPr>
          <p:cNvSpPr>
            <a:spLocks noChangeArrowheads="1"/>
          </p:cNvSpPr>
          <p:nvPr userDrawn="1"/>
        </p:nvSpPr>
        <p:spPr bwMode="auto">
          <a:xfrm>
            <a:off x="3781219" y="2228850"/>
            <a:ext cx="236996" cy="241102"/>
          </a:xfrm>
          <a:custGeom>
            <a:avLst/>
            <a:gdLst>
              <a:gd name="T0" fmla="*/ 515 w 545"/>
              <a:gd name="T1" fmla="*/ 0 h 561"/>
              <a:gd name="T2" fmla="*/ 515 w 545"/>
              <a:gd name="T3" fmla="*/ 0 h 561"/>
              <a:gd name="T4" fmla="*/ 44 w 545"/>
              <a:gd name="T5" fmla="*/ 0 h 561"/>
              <a:gd name="T6" fmla="*/ 0 w 545"/>
              <a:gd name="T7" fmla="*/ 44 h 561"/>
              <a:gd name="T8" fmla="*/ 0 w 545"/>
              <a:gd name="T9" fmla="*/ 515 h 561"/>
              <a:gd name="T10" fmla="*/ 44 w 545"/>
              <a:gd name="T11" fmla="*/ 560 h 561"/>
              <a:gd name="T12" fmla="*/ 515 w 545"/>
              <a:gd name="T13" fmla="*/ 560 h 561"/>
              <a:gd name="T14" fmla="*/ 544 w 545"/>
              <a:gd name="T15" fmla="*/ 515 h 561"/>
              <a:gd name="T16" fmla="*/ 544 w 545"/>
              <a:gd name="T17" fmla="*/ 44 h 561"/>
              <a:gd name="T18" fmla="*/ 515 w 545"/>
              <a:gd name="T19" fmla="*/ 0 h 561"/>
              <a:gd name="T20" fmla="*/ 515 w 545"/>
              <a:gd name="T21" fmla="*/ 501 h 561"/>
              <a:gd name="T22" fmla="*/ 515 w 545"/>
              <a:gd name="T23" fmla="*/ 501 h 561"/>
              <a:gd name="T24" fmla="*/ 485 w 545"/>
              <a:gd name="T25" fmla="*/ 515 h 561"/>
              <a:gd name="T26" fmla="*/ 58 w 545"/>
              <a:gd name="T27" fmla="*/ 515 h 561"/>
              <a:gd name="T28" fmla="*/ 44 w 545"/>
              <a:gd name="T29" fmla="*/ 501 h 561"/>
              <a:gd name="T30" fmla="*/ 44 w 545"/>
              <a:gd name="T31" fmla="*/ 59 h 561"/>
              <a:gd name="T32" fmla="*/ 58 w 545"/>
              <a:gd name="T33" fmla="*/ 44 h 561"/>
              <a:gd name="T34" fmla="*/ 485 w 545"/>
              <a:gd name="T35" fmla="*/ 44 h 561"/>
              <a:gd name="T36" fmla="*/ 515 w 545"/>
              <a:gd name="T37" fmla="*/ 59 h 561"/>
              <a:gd name="T38" fmla="*/ 515 w 545"/>
              <a:gd name="T39" fmla="*/ 50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5" h="561">
                <a:moveTo>
                  <a:pt x="515" y="0"/>
                </a:moveTo>
                <a:lnTo>
                  <a:pt x="515" y="0"/>
                </a:lnTo>
                <a:cubicBezTo>
                  <a:pt x="44" y="0"/>
                  <a:pt x="44" y="0"/>
                  <a:pt x="44" y="0"/>
                </a:cubicBezTo>
                <a:cubicBezTo>
                  <a:pt x="14" y="0"/>
                  <a:pt x="0" y="30"/>
                  <a:pt x="0" y="44"/>
                </a:cubicBezTo>
                <a:cubicBezTo>
                  <a:pt x="0" y="515"/>
                  <a:pt x="0" y="515"/>
                  <a:pt x="0" y="515"/>
                </a:cubicBezTo>
                <a:cubicBezTo>
                  <a:pt x="0" y="530"/>
                  <a:pt x="14" y="560"/>
                  <a:pt x="44" y="560"/>
                </a:cubicBezTo>
                <a:cubicBezTo>
                  <a:pt x="515" y="560"/>
                  <a:pt x="515" y="560"/>
                  <a:pt x="515" y="560"/>
                </a:cubicBezTo>
                <a:cubicBezTo>
                  <a:pt x="530" y="560"/>
                  <a:pt x="544" y="530"/>
                  <a:pt x="544" y="515"/>
                </a:cubicBezTo>
                <a:cubicBezTo>
                  <a:pt x="544" y="44"/>
                  <a:pt x="544" y="44"/>
                  <a:pt x="544" y="44"/>
                </a:cubicBezTo>
                <a:cubicBezTo>
                  <a:pt x="544" y="30"/>
                  <a:pt x="530" y="0"/>
                  <a:pt x="515" y="0"/>
                </a:cubicBezTo>
                <a:close/>
                <a:moveTo>
                  <a:pt x="515" y="501"/>
                </a:moveTo>
                <a:lnTo>
                  <a:pt x="515" y="501"/>
                </a:lnTo>
                <a:cubicBezTo>
                  <a:pt x="515" y="501"/>
                  <a:pt x="500" y="515"/>
                  <a:pt x="485" y="515"/>
                </a:cubicBezTo>
                <a:cubicBezTo>
                  <a:pt x="58" y="515"/>
                  <a:pt x="58" y="515"/>
                  <a:pt x="58" y="515"/>
                </a:cubicBezTo>
                <a:cubicBezTo>
                  <a:pt x="44" y="515"/>
                  <a:pt x="44" y="501"/>
                  <a:pt x="44" y="501"/>
                </a:cubicBezTo>
                <a:cubicBezTo>
                  <a:pt x="44" y="59"/>
                  <a:pt x="44" y="59"/>
                  <a:pt x="44" y="59"/>
                </a:cubicBezTo>
                <a:cubicBezTo>
                  <a:pt x="44" y="59"/>
                  <a:pt x="44" y="44"/>
                  <a:pt x="58" y="44"/>
                </a:cubicBezTo>
                <a:cubicBezTo>
                  <a:pt x="485" y="44"/>
                  <a:pt x="485" y="44"/>
                  <a:pt x="485" y="44"/>
                </a:cubicBezTo>
                <a:cubicBezTo>
                  <a:pt x="500" y="44"/>
                  <a:pt x="515" y="59"/>
                  <a:pt x="515" y="59"/>
                </a:cubicBezTo>
                <a:lnTo>
                  <a:pt x="515" y="50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0" name="Freeform 124">
            <a:extLst>
              <a:ext uri="{FF2B5EF4-FFF2-40B4-BE49-F238E27FC236}">
                <a16:creationId xmlns:a16="http://schemas.microsoft.com/office/drawing/2014/main" id="{9B2C7C45-7277-214C-B8B8-3E59855B55F1}"/>
              </a:ext>
            </a:extLst>
          </p:cNvPr>
          <p:cNvSpPr>
            <a:spLocks noChangeArrowheads="1"/>
          </p:cNvSpPr>
          <p:nvPr userDrawn="1"/>
        </p:nvSpPr>
        <p:spPr bwMode="auto">
          <a:xfrm>
            <a:off x="3373324" y="2228850"/>
            <a:ext cx="171495" cy="241102"/>
          </a:xfrm>
          <a:custGeom>
            <a:avLst/>
            <a:gdLst>
              <a:gd name="T0" fmla="*/ 354 w 399"/>
              <a:gd name="T1" fmla="*/ 0 h 561"/>
              <a:gd name="T2" fmla="*/ 354 w 399"/>
              <a:gd name="T3" fmla="*/ 0 h 561"/>
              <a:gd name="T4" fmla="*/ 280 w 399"/>
              <a:gd name="T5" fmla="*/ 0 h 561"/>
              <a:gd name="T6" fmla="*/ 236 w 399"/>
              <a:gd name="T7" fmla="*/ 44 h 561"/>
              <a:gd name="T8" fmla="*/ 236 w 399"/>
              <a:gd name="T9" fmla="*/ 515 h 561"/>
              <a:gd name="T10" fmla="*/ 280 w 399"/>
              <a:gd name="T11" fmla="*/ 560 h 561"/>
              <a:gd name="T12" fmla="*/ 354 w 399"/>
              <a:gd name="T13" fmla="*/ 560 h 561"/>
              <a:gd name="T14" fmla="*/ 398 w 399"/>
              <a:gd name="T15" fmla="*/ 515 h 561"/>
              <a:gd name="T16" fmla="*/ 398 w 399"/>
              <a:gd name="T17" fmla="*/ 44 h 561"/>
              <a:gd name="T18" fmla="*/ 354 w 399"/>
              <a:gd name="T19" fmla="*/ 0 h 561"/>
              <a:gd name="T20" fmla="*/ 354 w 399"/>
              <a:gd name="T21" fmla="*/ 501 h 561"/>
              <a:gd name="T22" fmla="*/ 354 w 399"/>
              <a:gd name="T23" fmla="*/ 501 h 561"/>
              <a:gd name="T24" fmla="*/ 339 w 399"/>
              <a:gd name="T25" fmla="*/ 515 h 561"/>
              <a:gd name="T26" fmla="*/ 295 w 399"/>
              <a:gd name="T27" fmla="*/ 515 h 561"/>
              <a:gd name="T28" fmla="*/ 280 w 399"/>
              <a:gd name="T29" fmla="*/ 501 h 561"/>
              <a:gd name="T30" fmla="*/ 280 w 399"/>
              <a:gd name="T31" fmla="*/ 59 h 561"/>
              <a:gd name="T32" fmla="*/ 295 w 399"/>
              <a:gd name="T33" fmla="*/ 44 h 561"/>
              <a:gd name="T34" fmla="*/ 339 w 399"/>
              <a:gd name="T35" fmla="*/ 44 h 561"/>
              <a:gd name="T36" fmla="*/ 354 w 399"/>
              <a:gd name="T37" fmla="*/ 59 h 561"/>
              <a:gd name="T38" fmla="*/ 354 w 399"/>
              <a:gd name="T39" fmla="*/ 501 h 561"/>
              <a:gd name="T40" fmla="*/ 118 w 399"/>
              <a:gd name="T41" fmla="*/ 0 h 561"/>
              <a:gd name="T42" fmla="*/ 118 w 399"/>
              <a:gd name="T43" fmla="*/ 0 h 561"/>
              <a:gd name="T44" fmla="*/ 45 w 399"/>
              <a:gd name="T45" fmla="*/ 0 h 561"/>
              <a:gd name="T46" fmla="*/ 0 w 399"/>
              <a:gd name="T47" fmla="*/ 44 h 561"/>
              <a:gd name="T48" fmla="*/ 0 w 399"/>
              <a:gd name="T49" fmla="*/ 515 h 561"/>
              <a:gd name="T50" fmla="*/ 45 w 399"/>
              <a:gd name="T51" fmla="*/ 560 h 561"/>
              <a:gd name="T52" fmla="*/ 118 w 399"/>
              <a:gd name="T53" fmla="*/ 560 h 561"/>
              <a:gd name="T54" fmla="*/ 162 w 399"/>
              <a:gd name="T55" fmla="*/ 515 h 561"/>
              <a:gd name="T56" fmla="*/ 162 w 399"/>
              <a:gd name="T57" fmla="*/ 44 h 561"/>
              <a:gd name="T58" fmla="*/ 118 w 399"/>
              <a:gd name="T59" fmla="*/ 0 h 561"/>
              <a:gd name="T60" fmla="*/ 118 w 399"/>
              <a:gd name="T61" fmla="*/ 501 h 561"/>
              <a:gd name="T62" fmla="*/ 118 w 399"/>
              <a:gd name="T63" fmla="*/ 501 h 561"/>
              <a:gd name="T64" fmla="*/ 104 w 399"/>
              <a:gd name="T65" fmla="*/ 515 h 561"/>
              <a:gd name="T66" fmla="*/ 59 w 399"/>
              <a:gd name="T67" fmla="*/ 515 h 561"/>
              <a:gd name="T68" fmla="*/ 45 w 399"/>
              <a:gd name="T69" fmla="*/ 501 h 561"/>
              <a:gd name="T70" fmla="*/ 45 w 399"/>
              <a:gd name="T71" fmla="*/ 59 h 561"/>
              <a:gd name="T72" fmla="*/ 59 w 399"/>
              <a:gd name="T73" fmla="*/ 44 h 561"/>
              <a:gd name="T74" fmla="*/ 104 w 399"/>
              <a:gd name="T75" fmla="*/ 44 h 561"/>
              <a:gd name="T76" fmla="*/ 118 w 399"/>
              <a:gd name="T77" fmla="*/ 59 h 561"/>
              <a:gd name="T78" fmla="*/ 118 w 399"/>
              <a:gd name="T79" fmla="*/ 50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9" h="561">
                <a:moveTo>
                  <a:pt x="354" y="0"/>
                </a:moveTo>
                <a:lnTo>
                  <a:pt x="354" y="0"/>
                </a:lnTo>
                <a:cubicBezTo>
                  <a:pt x="280" y="0"/>
                  <a:pt x="280" y="0"/>
                  <a:pt x="280" y="0"/>
                </a:cubicBezTo>
                <a:cubicBezTo>
                  <a:pt x="251" y="0"/>
                  <a:pt x="236" y="30"/>
                  <a:pt x="236" y="44"/>
                </a:cubicBezTo>
                <a:cubicBezTo>
                  <a:pt x="236" y="515"/>
                  <a:pt x="236" y="515"/>
                  <a:pt x="236" y="515"/>
                </a:cubicBezTo>
                <a:cubicBezTo>
                  <a:pt x="236" y="530"/>
                  <a:pt x="251" y="560"/>
                  <a:pt x="280" y="560"/>
                </a:cubicBezTo>
                <a:cubicBezTo>
                  <a:pt x="354" y="560"/>
                  <a:pt x="354" y="560"/>
                  <a:pt x="354" y="560"/>
                </a:cubicBezTo>
                <a:cubicBezTo>
                  <a:pt x="368" y="560"/>
                  <a:pt x="398" y="530"/>
                  <a:pt x="398" y="515"/>
                </a:cubicBezTo>
                <a:cubicBezTo>
                  <a:pt x="398" y="44"/>
                  <a:pt x="398" y="44"/>
                  <a:pt x="398" y="44"/>
                </a:cubicBezTo>
                <a:cubicBezTo>
                  <a:pt x="398" y="30"/>
                  <a:pt x="368" y="0"/>
                  <a:pt x="354" y="0"/>
                </a:cubicBezTo>
                <a:close/>
                <a:moveTo>
                  <a:pt x="354" y="501"/>
                </a:moveTo>
                <a:lnTo>
                  <a:pt x="354" y="501"/>
                </a:lnTo>
                <a:lnTo>
                  <a:pt x="339" y="515"/>
                </a:lnTo>
                <a:cubicBezTo>
                  <a:pt x="295" y="515"/>
                  <a:pt x="295" y="515"/>
                  <a:pt x="295" y="515"/>
                </a:cubicBezTo>
                <a:cubicBezTo>
                  <a:pt x="280" y="515"/>
                  <a:pt x="280" y="501"/>
                  <a:pt x="280" y="501"/>
                </a:cubicBezTo>
                <a:cubicBezTo>
                  <a:pt x="280" y="59"/>
                  <a:pt x="280" y="59"/>
                  <a:pt x="280" y="59"/>
                </a:cubicBezTo>
                <a:cubicBezTo>
                  <a:pt x="280" y="59"/>
                  <a:pt x="280" y="44"/>
                  <a:pt x="295" y="44"/>
                </a:cubicBezTo>
                <a:cubicBezTo>
                  <a:pt x="339" y="44"/>
                  <a:pt x="339" y="44"/>
                  <a:pt x="339" y="44"/>
                </a:cubicBezTo>
                <a:lnTo>
                  <a:pt x="354" y="59"/>
                </a:lnTo>
                <a:lnTo>
                  <a:pt x="354" y="501"/>
                </a:lnTo>
                <a:close/>
                <a:moveTo>
                  <a:pt x="118" y="0"/>
                </a:moveTo>
                <a:lnTo>
                  <a:pt x="118" y="0"/>
                </a:lnTo>
                <a:cubicBezTo>
                  <a:pt x="45" y="0"/>
                  <a:pt x="45" y="0"/>
                  <a:pt x="45" y="0"/>
                </a:cubicBezTo>
                <a:cubicBezTo>
                  <a:pt x="15" y="0"/>
                  <a:pt x="0" y="30"/>
                  <a:pt x="0" y="44"/>
                </a:cubicBezTo>
                <a:cubicBezTo>
                  <a:pt x="0" y="515"/>
                  <a:pt x="0" y="515"/>
                  <a:pt x="0" y="515"/>
                </a:cubicBezTo>
                <a:cubicBezTo>
                  <a:pt x="0" y="530"/>
                  <a:pt x="15" y="560"/>
                  <a:pt x="45" y="560"/>
                </a:cubicBezTo>
                <a:cubicBezTo>
                  <a:pt x="118" y="560"/>
                  <a:pt x="118" y="560"/>
                  <a:pt x="118" y="560"/>
                </a:cubicBezTo>
                <a:cubicBezTo>
                  <a:pt x="133" y="560"/>
                  <a:pt x="162" y="530"/>
                  <a:pt x="162" y="515"/>
                </a:cubicBezTo>
                <a:cubicBezTo>
                  <a:pt x="162" y="44"/>
                  <a:pt x="162" y="44"/>
                  <a:pt x="162" y="44"/>
                </a:cubicBezTo>
                <a:cubicBezTo>
                  <a:pt x="162" y="30"/>
                  <a:pt x="133" y="0"/>
                  <a:pt x="118" y="0"/>
                </a:cubicBezTo>
                <a:close/>
                <a:moveTo>
                  <a:pt x="118" y="501"/>
                </a:moveTo>
                <a:lnTo>
                  <a:pt x="118" y="501"/>
                </a:lnTo>
                <a:lnTo>
                  <a:pt x="104" y="515"/>
                </a:lnTo>
                <a:cubicBezTo>
                  <a:pt x="59" y="515"/>
                  <a:pt x="59" y="515"/>
                  <a:pt x="59" y="515"/>
                </a:cubicBezTo>
                <a:cubicBezTo>
                  <a:pt x="45" y="515"/>
                  <a:pt x="45" y="501"/>
                  <a:pt x="45" y="501"/>
                </a:cubicBezTo>
                <a:cubicBezTo>
                  <a:pt x="45" y="59"/>
                  <a:pt x="45" y="59"/>
                  <a:pt x="45" y="59"/>
                </a:cubicBezTo>
                <a:cubicBezTo>
                  <a:pt x="45" y="59"/>
                  <a:pt x="45" y="44"/>
                  <a:pt x="59" y="44"/>
                </a:cubicBezTo>
                <a:cubicBezTo>
                  <a:pt x="104" y="44"/>
                  <a:pt x="104" y="44"/>
                  <a:pt x="104" y="44"/>
                </a:cubicBezTo>
                <a:lnTo>
                  <a:pt x="118" y="59"/>
                </a:lnTo>
                <a:lnTo>
                  <a:pt x="118" y="50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1" name="Freeform 125">
            <a:extLst>
              <a:ext uri="{FF2B5EF4-FFF2-40B4-BE49-F238E27FC236}">
                <a16:creationId xmlns:a16="http://schemas.microsoft.com/office/drawing/2014/main" id="{889268DD-0A5F-9F41-8F8C-5CE419BDF996}"/>
              </a:ext>
            </a:extLst>
          </p:cNvPr>
          <p:cNvSpPr>
            <a:spLocks noChangeArrowheads="1"/>
          </p:cNvSpPr>
          <p:nvPr userDrawn="1"/>
        </p:nvSpPr>
        <p:spPr bwMode="auto">
          <a:xfrm>
            <a:off x="2920768" y="2228850"/>
            <a:ext cx="190550" cy="241102"/>
          </a:xfrm>
          <a:custGeom>
            <a:avLst/>
            <a:gdLst>
              <a:gd name="T0" fmla="*/ 427 w 443"/>
              <a:gd name="T1" fmla="*/ 250 h 561"/>
              <a:gd name="T2" fmla="*/ 427 w 443"/>
              <a:gd name="T3" fmla="*/ 250 h 561"/>
              <a:gd name="T4" fmla="*/ 59 w 443"/>
              <a:gd name="T5" fmla="*/ 15 h 561"/>
              <a:gd name="T6" fmla="*/ 0 w 443"/>
              <a:gd name="T7" fmla="*/ 44 h 561"/>
              <a:gd name="T8" fmla="*/ 0 w 443"/>
              <a:gd name="T9" fmla="*/ 515 h 561"/>
              <a:gd name="T10" fmla="*/ 59 w 443"/>
              <a:gd name="T11" fmla="*/ 545 h 561"/>
              <a:gd name="T12" fmla="*/ 427 w 443"/>
              <a:gd name="T13" fmla="*/ 309 h 561"/>
              <a:gd name="T14" fmla="*/ 427 w 443"/>
              <a:gd name="T15" fmla="*/ 250 h 561"/>
              <a:gd name="T16" fmla="*/ 44 w 443"/>
              <a:gd name="T17" fmla="*/ 501 h 561"/>
              <a:gd name="T18" fmla="*/ 44 w 443"/>
              <a:gd name="T19" fmla="*/ 501 h 561"/>
              <a:gd name="T20" fmla="*/ 44 w 443"/>
              <a:gd name="T21" fmla="*/ 59 h 561"/>
              <a:gd name="T22" fmla="*/ 398 w 443"/>
              <a:gd name="T23" fmla="*/ 280 h 561"/>
              <a:gd name="T24" fmla="*/ 44 w 443"/>
              <a:gd name="T25" fmla="*/ 50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 h="561">
                <a:moveTo>
                  <a:pt x="427" y="250"/>
                </a:moveTo>
                <a:lnTo>
                  <a:pt x="427" y="250"/>
                </a:lnTo>
                <a:cubicBezTo>
                  <a:pt x="59" y="15"/>
                  <a:pt x="59" y="15"/>
                  <a:pt x="59" y="15"/>
                </a:cubicBezTo>
                <a:cubicBezTo>
                  <a:pt x="30" y="0"/>
                  <a:pt x="0" y="0"/>
                  <a:pt x="0" y="44"/>
                </a:cubicBezTo>
                <a:cubicBezTo>
                  <a:pt x="0" y="515"/>
                  <a:pt x="0" y="515"/>
                  <a:pt x="0" y="515"/>
                </a:cubicBezTo>
                <a:cubicBezTo>
                  <a:pt x="0" y="560"/>
                  <a:pt x="30" y="560"/>
                  <a:pt x="59" y="545"/>
                </a:cubicBezTo>
                <a:cubicBezTo>
                  <a:pt x="427" y="309"/>
                  <a:pt x="427" y="309"/>
                  <a:pt x="427" y="309"/>
                </a:cubicBezTo>
                <a:cubicBezTo>
                  <a:pt x="442" y="294"/>
                  <a:pt x="442" y="265"/>
                  <a:pt x="427" y="250"/>
                </a:cubicBezTo>
                <a:close/>
                <a:moveTo>
                  <a:pt x="44" y="501"/>
                </a:moveTo>
                <a:lnTo>
                  <a:pt x="44" y="501"/>
                </a:lnTo>
                <a:cubicBezTo>
                  <a:pt x="44" y="486"/>
                  <a:pt x="44" y="88"/>
                  <a:pt x="44" y="59"/>
                </a:cubicBezTo>
                <a:cubicBezTo>
                  <a:pt x="398" y="280"/>
                  <a:pt x="398" y="280"/>
                  <a:pt x="398" y="280"/>
                </a:cubicBezTo>
                <a:lnTo>
                  <a:pt x="44" y="50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2" name="Freeform 126">
            <a:extLst>
              <a:ext uri="{FF2B5EF4-FFF2-40B4-BE49-F238E27FC236}">
                <a16:creationId xmlns:a16="http://schemas.microsoft.com/office/drawing/2014/main" id="{847009EE-8231-A847-980E-88C89F537809}"/>
              </a:ext>
            </a:extLst>
          </p:cNvPr>
          <p:cNvSpPr>
            <a:spLocks noChangeArrowheads="1"/>
          </p:cNvSpPr>
          <p:nvPr userDrawn="1"/>
        </p:nvSpPr>
        <p:spPr bwMode="auto">
          <a:xfrm>
            <a:off x="2450944" y="2228850"/>
            <a:ext cx="255456" cy="241102"/>
          </a:xfrm>
          <a:custGeom>
            <a:avLst/>
            <a:gdLst>
              <a:gd name="T0" fmla="*/ 500 w 590"/>
              <a:gd name="T1" fmla="*/ 324 h 561"/>
              <a:gd name="T2" fmla="*/ 500 w 590"/>
              <a:gd name="T3" fmla="*/ 324 h 561"/>
              <a:gd name="T4" fmla="*/ 500 w 590"/>
              <a:gd name="T5" fmla="*/ 30 h 561"/>
              <a:gd name="T6" fmla="*/ 486 w 590"/>
              <a:gd name="T7" fmla="*/ 0 h 561"/>
              <a:gd name="T8" fmla="*/ 471 w 590"/>
              <a:gd name="T9" fmla="*/ 30 h 561"/>
              <a:gd name="T10" fmla="*/ 471 w 590"/>
              <a:gd name="T11" fmla="*/ 324 h 561"/>
              <a:gd name="T12" fmla="*/ 382 w 590"/>
              <a:gd name="T13" fmla="*/ 412 h 561"/>
              <a:gd name="T14" fmla="*/ 471 w 590"/>
              <a:gd name="T15" fmla="*/ 515 h 561"/>
              <a:gd name="T16" fmla="*/ 471 w 590"/>
              <a:gd name="T17" fmla="*/ 530 h 561"/>
              <a:gd name="T18" fmla="*/ 486 w 590"/>
              <a:gd name="T19" fmla="*/ 560 h 561"/>
              <a:gd name="T20" fmla="*/ 500 w 590"/>
              <a:gd name="T21" fmla="*/ 530 h 561"/>
              <a:gd name="T22" fmla="*/ 500 w 590"/>
              <a:gd name="T23" fmla="*/ 515 h 561"/>
              <a:gd name="T24" fmla="*/ 589 w 590"/>
              <a:gd name="T25" fmla="*/ 412 h 561"/>
              <a:gd name="T26" fmla="*/ 500 w 590"/>
              <a:gd name="T27" fmla="*/ 324 h 561"/>
              <a:gd name="T28" fmla="*/ 486 w 590"/>
              <a:gd name="T29" fmla="*/ 471 h 561"/>
              <a:gd name="T30" fmla="*/ 486 w 590"/>
              <a:gd name="T31" fmla="*/ 471 h 561"/>
              <a:gd name="T32" fmla="*/ 427 w 590"/>
              <a:gd name="T33" fmla="*/ 412 h 561"/>
              <a:gd name="T34" fmla="*/ 486 w 590"/>
              <a:gd name="T35" fmla="*/ 353 h 561"/>
              <a:gd name="T36" fmla="*/ 545 w 590"/>
              <a:gd name="T37" fmla="*/ 412 h 561"/>
              <a:gd name="T38" fmla="*/ 486 w 590"/>
              <a:gd name="T39" fmla="*/ 471 h 561"/>
              <a:gd name="T40" fmla="*/ 309 w 590"/>
              <a:gd name="T41" fmla="*/ 44 h 561"/>
              <a:gd name="T42" fmla="*/ 309 w 590"/>
              <a:gd name="T43" fmla="*/ 44 h 561"/>
              <a:gd name="T44" fmla="*/ 309 w 590"/>
              <a:gd name="T45" fmla="*/ 30 h 561"/>
              <a:gd name="T46" fmla="*/ 294 w 590"/>
              <a:gd name="T47" fmla="*/ 0 h 561"/>
              <a:gd name="T48" fmla="*/ 265 w 590"/>
              <a:gd name="T49" fmla="*/ 30 h 561"/>
              <a:gd name="T50" fmla="*/ 265 w 590"/>
              <a:gd name="T51" fmla="*/ 44 h 561"/>
              <a:gd name="T52" fmla="*/ 191 w 590"/>
              <a:gd name="T53" fmla="*/ 147 h 561"/>
              <a:gd name="T54" fmla="*/ 265 w 590"/>
              <a:gd name="T55" fmla="*/ 235 h 561"/>
              <a:gd name="T56" fmla="*/ 265 w 590"/>
              <a:gd name="T57" fmla="*/ 530 h 561"/>
              <a:gd name="T58" fmla="*/ 294 w 590"/>
              <a:gd name="T59" fmla="*/ 560 h 561"/>
              <a:gd name="T60" fmla="*/ 309 w 590"/>
              <a:gd name="T61" fmla="*/ 530 h 561"/>
              <a:gd name="T62" fmla="*/ 309 w 590"/>
              <a:gd name="T63" fmla="*/ 235 h 561"/>
              <a:gd name="T64" fmla="*/ 382 w 590"/>
              <a:gd name="T65" fmla="*/ 147 h 561"/>
              <a:gd name="T66" fmla="*/ 309 w 590"/>
              <a:gd name="T67" fmla="*/ 44 h 561"/>
              <a:gd name="T68" fmla="*/ 294 w 590"/>
              <a:gd name="T69" fmla="*/ 206 h 561"/>
              <a:gd name="T70" fmla="*/ 294 w 590"/>
              <a:gd name="T71" fmla="*/ 206 h 561"/>
              <a:gd name="T72" fmla="*/ 235 w 590"/>
              <a:gd name="T73" fmla="*/ 147 h 561"/>
              <a:gd name="T74" fmla="*/ 294 w 590"/>
              <a:gd name="T75" fmla="*/ 88 h 561"/>
              <a:gd name="T76" fmla="*/ 353 w 590"/>
              <a:gd name="T77" fmla="*/ 147 h 561"/>
              <a:gd name="T78" fmla="*/ 294 w 590"/>
              <a:gd name="T79" fmla="*/ 206 h 561"/>
              <a:gd name="T80" fmla="*/ 118 w 590"/>
              <a:gd name="T81" fmla="*/ 235 h 561"/>
              <a:gd name="T82" fmla="*/ 118 w 590"/>
              <a:gd name="T83" fmla="*/ 235 h 561"/>
              <a:gd name="T84" fmla="*/ 118 w 590"/>
              <a:gd name="T85" fmla="*/ 30 h 561"/>
              <a:gd name="T86" fmla="*/ 88 w 590"/>
              <a:gd name="T87" fmla="*/ 0 h 561"/>
              <a:gd name="T88" fmla="*/ 73 w 590"/>
              <a:gd name="T89" fmla="*/ 30 h 561"/>
              <a:gd name="T90" fmla="*/ 73 w 590"/>
              <a:gd name="T91" fmla="*/ 235 h 561"/>
              <a:gd name="T92" fmla="*/ 0 w 590"/>
              <a:gd name="T93" fmla="*/ 339 h 561"/>
              <a:gd name="T94" fmla="*/ 73 w 590"/>
              <a:gd name="T95" fmla="*/ 442 h 561"/>
              <a:gd name="T96" fmla="*/ 73 w 590"/>
              <a:gd name="T97" fmla="*/ 530 h 561"/>
              <a:gd name="T98" fmla="*/ 88 w 590"/>
              <a:gd name="T99" fmla="*/ 560 h 561"/>
              <a:gd name="T100" fmla="*/ 118 w 590"/>
              <a:gd name="T101" fmla="*/ 530 h 561"/>
              <a:gd name="T102" fmla="*/ 118 w 590"/>
              <a:gd name="T103" fmla="*/ 442 h 561"/>
              <a:gd name="T104" fmla="*/ 191 w 590"/>
              <a:gd name="T105" fmla="*/ 339 h 561"/>
              <a:gd name="T106" fmla="*/ 118 w 590"/>
              <a:gd name="T107" fmla="*/ 235 h 561"/>
              <a:gd name="T108" fmla="*/ 88 w 590"/>
              <a:gd name="T109" fmla="*/ 397 h 561"/>
              <a:gd name="T110" fmla="*/ 88 w 590"/>
              <a:gd name="T111" fmla="*/ 397 h 561"/>
              <a:gd name="T112" fmla="*/ 29 w 590"/>
              <a:gd name="T113" fmla="*/ 339 h 561"/>
              <a:gd name="T114" fmla="*/ 88 w 590"/>
              <a:gd name="T115" fmla="*/ 280 h 561"/>
              <a:gd name="T116" fmla="*/ 147 w 590"/>
              <a:gd name="T117" fmla="*/ 339 h 561"/>
              <a:gd name="T118" fmla="*/ 88 w 590"/>
              <a:gd name="T119" fmla="*/ 39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0" h="561">
                <a:moveTo>
                  <a:pt x="500" y="324"/>
                </a:moveTo>
                <a:lnTo>
                  <a:pt x="500" y="324"/>
                </a:lnTo>
                <a:cubicBezTo>
                  <a:pt x="500" y="30"/>
                  <a:pt x="500" y="30"/>
                  <a:pt x="500" y="30"/>
                </a:cubicBezTo>
                <a:cubicBezTo>
                  <a:pt x="500" y="15"/>
                  <a:pt x="500" y="0"/>
                  <a:pt x="486" y="0"/>
                </a:cubicBezTo>
                <a:cubicBezTo>
                  <a:pt x="471" y="0"/>
                  <a:pt x="471" y="15"/>
                  <a:pt x="471" y="30"/>
                </a:cubicBezTo>
                <a:cubicBezTo>
                  <a:pt x="471" y="324"/>
                  <a:pt x="471" y="324"/>
                  <a:pt x="471" y="324"/>
                </a:cubicBezTo>
                <a:cubicBezTo>
                  <a:pt x="427" y="324"/>
                  <a:pt x="382" y="368"/>
                  <a:pt x="382" y="412"/>
                </a:cubicBezTo>
                <a:cubicBezTo>
                  <a:pt x="382" y="471"/>
                  <a:pt x="427" y="501"/>
                  <a:pt x="471" y="515"/>
                </a:cubicBezTo>
                <a:cubicBezTo>
                  <a:pt x="471" y="530"/>
                  <a:pt x="471" y="530"/>
                  <a:pt x="471" y="530"/>
                </a:cubicBezTo>
                <a:cubicBezTo>
                  <a:pt x="471" y="545"/>
                  <a:pt x="471" y="560"/>
                  <a:pt x="486" y="560"/>
                </a:cubicBezTo>
                <a:cubicBezTo>
                  <a:pt x="500" y="560"/>
                  <a:pt x="500" y="545"/>
                  <a:pt x="500" y="530"/>
                </a:cubicBezTo>
                <a:cubicBezTo>
                  <a:pt x="500" y="515"/>
                  <a:pt x="500" y="515"/>
                  <a:pt x="500" y="515"/>
                </a:cubicBezTo>
                <a:cubicBezTo>
                  <a:pt x="545" y="501"/>
                  <a:pt x="589" y="471"/>
                  <a:pt x="589" y="412"/>
                </a:cubicBezTo>
                <a:cubicBezTo>
                  <a:pt x="589" y="368"/>
                  <a:pt x="545" y="324"/>
                  <a:pt x="500" y="324"/>
                </a:cubicBezTo>
                <a:close/>
                <a:moveTo>
                  <a:pt x="486" y="471"/>
                </a:moveTo>
                <a:lnTo>
                  <a:pt x="486" y="471"/>
                </a:lnTo>
                <a:cubicBezTo>
                  <a:pt x="456" y="471"/>
                  <a:pt x="427" y="456"/>
                  <a:pt x="427" y="412"/>
                </a:cubicBezTo>
                <a:cubicBezTo>
                  <a:pt x="427" y="383"/>
                  <a:pt x="456" y="353"/>
                  <a:pt x="486" y="353"/>
                </a:cubicBezTo>
                <a:cubicBezTo>
                  <a:pt x="515" y="353"/>
                  <a:pt x="545" y="383"/>
                  <a:pt x="545" y="412"/>
                </a:cubicBezTo>
                <a:cubicBezTo>
                  <a:pt x="545" y="456"/>
                  <a:pt x="515" y="471"/>
                  <a:pt x="486" y="471"/>
                </a:cubicBezTo>
                <a:close/>
                <a:moveTo>
                  <a:pt x="309" y="44"/>
                </a:moveTo>
                <a:lnTo>
                  <a:pt x="309" y="44"/>
                </a:lnTo>
                <a:cubicBezTo>
                  <a:pt x="309" y="30"/>
                  <a:pt x="309" y="30"/>
                  <a:pt x="309" y="30"/>
                </a:cubicBezTo>
                <a:cubicBezTo>
                  <a:pt x="309" y="15"/>
                  <a:pt x="294" y="0"/>
                  <a:pt x="294" y="0"/>
                </a:cubicBezTo>
                <a:cubicBezTo>
                  <a:pt x="280" y="0"/>
                  <a:pt x="265" y="15"/>
                  <a:pt x="265" y="30"/>
                </a:cubicBezTo>
                <a:cubicBezTo>
                  <a:pt x="265" y="44"/>
                  <a:pt x="265" y="44"/>
                  <a:pt x="265" y="44"/>
                </a:cubicBezTo>
                <a:cubicBezTo>
                  <a:pt x="221" y="59"/>
                  <a:pt x="191" y="88"/>
                  <a:pt x="191" y="147"/>
                </a:cubicBezTo>
                <a:cubicBezTo>
                  <a:pt x="191" y="192"/>
                  <a:pt x="221" y="235"/>
                  <a:pt x="265" y="235"/>
                </a:cubicBezTo>
                <a:cubicBezTo>
                  <a:pt x="265" y="530"/>
                  <a:pt x="265" y="530"/>
                  <a:pt x="265" y="530"/>
                </a:cubicBezTo>
                <a:cubicBezTo>
                  <a:pt x="265" y="545"/>
                  <a:pt x="280" y="560"/>
                  <a:pt x="294" y="560"/>
                </a:cubicBezTo>
                <a:cubicBezTo>
                  <a:pt x="294" y="560"/>
                  <a:pt x="309" y="545"/>
                  <a:pt x="309" y="530"/>
                </a:cubicBezTo>
                <a:cubicBezTo>
                  <a:pt x="309" y="235"/>
                  <a:pt x="309" y="235"/>
                  <a:pt x="309" y="235"/>
                </a:cubicBezTo>
                <a:cubicBezTo>
                  <a:pt x="353" y="235"/>
                  <a:pt x="382" y="192"/>
                  <a:pt x="382" y="147"/>
                </a:cubicBezTo>
                <a:cubicBezTo>
                  <a:pt x="382" y="88"/>
                  <a:pt x="353" y="59"/>
                  <a:pt x="309" y="44"/>
                </a:cubicBezTo>
                <a:close/>
                <a:moveTo>
                  <a:pt x="294" y="206"/>
                </a:moveTo>
                <a:lnTo>
                  <a:pt x="294" y="206"/>
                </a:lnTo>
                <a:cubicBezTo>
                  <a:pt x="250" y="206"/>
                  <a:pt x="235" y="177"/>
                  <a:pt x="235" y="147"/>
                </a:cubicBezTo>
                <a:cubicBezTo>
                  <a:pt x="235" y="103"/>
                  <a:pt x="250" y="88"/>
                  <a:pt x="294" y="88"/>
                </a:cubicBezTo>
                <a:cubicBezTo>
                  <a:pt x="324" y="88"/>
                  <a:pt x="353" y="103"/>
                  <a:pt x="353" y="147"/>
                </a:cubicBezTo>
                <a:cubicBezTo>
                  <a:pt x="353" y="177"/>
                  <a:pt x="324" y="206"/>
                  <a:pt x="294" y="206"/>
                </a:cubicBezTo>
                <a:close/>
                <a:moveTo>
                  <a:pt x="118" y="235"/>
                </a:moveTo>
                <a:lnTo>
                  <a:pt x="118" y="235"/>
                </a:lnTo>
                <a:cubicBezTo>
                  <a:pt x="118" y="30"/>
                  <a:pt x="118" y="30"/>
                  <a:pt x="118" y="30"/>
                </a:cubicBezTo>
                <a:cubicBezTo>
                  <a:pt x="118" y="15"/>
                  <a:pt x="103" y="0"/>
                  <a:pt x="88" y="0"/>
                </a:cubicBezTo>
                <a:cubicBezTo>
                  <a:pt x="88" y="0"/>
                  <a:pt x="73" y="15"/>
                  <a:pt x="73" y="30"/>
                </a:cubicBezTo>
                <a:cubicBezTo>
                  <a:pt x="73" y="235"/>
                  <a:pt x="73" y="235"/>
                  <a:pt x="73" y="235"/>
                </a:cubicBezTo>
                <a:cubicBezTo>
                  <a:pt x="29" y="250"/>
                  <a:pt x="0" y="294"/>
                  <a:pt x="0" y="339"/>
                </a:cubicBezTo>
                <a:cubicBezTo>
                  <a:pt x="0" y="383"/>
                  <a:pt x="29" y="427"/>
                  <a:pt x="73" y="442"/>
                </a:cubicBezTo>
                <a:cubicBezTo>
                  <a:pt x="73" y="530"/>
                  <a:pt x="73" y="530"/>
                  <a:pt x="73" y="530"/>
                </a:cubicBezTo>
                <a:cubicBezTo>
                  <a:pt x="73" y="545"/>
                  <a:pt x="88" y="560"/>
                  <a:pt x="88" y="560"/>
                </a:cubicBezTo>
                <a:cubicBezTo>
                  <a:pt x="103" y="560"/>
                  <a:pt x="118" y="545"/>
                  <a:pt x="118" y="530"/>
                </a:cubicBezTo>
                <a:cubicBezTo>
                  <a:pt x="118" y="442"/>
                  <a:pt x="118" y="442"/>
                  <a:pt x="118" y="442"/>
                </a:cubicBezTo>
                <a:cubicBezTo>
                  <a:pt x="162" y="427"/>
                  <a:pt x="191" y="383"/>
                  <a:pt x="191" y="339"/>
                </a:cubicBezTo>
                <a:cubicBezTo>
                  <a:pt x="191" y="294"/>
                  <a:pt x="162" y="250"/>
                  <a:pt x="118" y="235"/>
                </a:cubicBezTo>
                <a:close/>
                <a:moveTo>
                  <a:pt x="88" y="397"/>
                </a:moveTo>
                <a:lnTo>
                  <a:pt x="88" y="397"/>
                </a:lnTo>
                <a:cubicBezTo>
                  <a:pt x="59" y="397"/>
                  <a:pt x="29" y="368"/>
                  <a:pt x="29" y="339"/>
                </a:cubicBezTo>
                <a:cubicBezTo>
                  <a:pt x="29" y="309"/>
                  <a:pt x="59" y="280"/>
                  <a:pt x="88" y="280"/>
                </a:cubicBezTo>
                <a:cubicBezTo>
                  <a:pt x="132" y="280"/>
                  <a:pt x="147" y="309"/>
                  <a:pt x="147" y="339"/>
                </a:cubicBezTo>
                <a:cubicBezTo>
                  <a:pt x="147" y="368"/>
                  <a:pt x="132" y="397"/>
                  <a:pt x="88" y="39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3" name="Freeform 127">
            <a:extLst>
              <a:ext uri="{FF2B5EF4-FFF2-40B4-BE49-F238E27FC236}">
                <a16:creationId xmlns:a16="http://schemas.microsoft.com/office/drawing/2014/main" id="{48FB6C60-744A-DE48-86E5-8F61C2AF3686}"/>
              </a:ext>
            </a:extLst>
          </p:cNvPr>
          <p:cNvSpPr>
            <a:spLocks noChangeArrowheads="1"/>
          </p:cNvSpPr>
          <p:nvPr userDrawn="1"/>
        </p:nvSpPr>
        <p:spPr bwMode="auto">
          <a:xfrm>
            <a:off x="2003153" y="2247900"/>
            <a:ext cx="256051" cy="203002"/>
          </a:xfrm>
          <a:custGeom>
            <a:avLst/>
            <a:gdLst>
              <a:gd name="T0" fmla="*/ 501 w 590"/>
              <a:gd name="T1" fmla="*/ 236 h 472"/>
              <a:gd name="T2" fmla="*/ 501 w 590"/>
              <a:gd name="T3" fmla="*/ 236 h 472"/>
              <a:gd name="T4" fmla="*/ 589 w 590"/>
              <a:gd name="T5" fmla="*/ 148 h 472"/>
              <a:gd name="T6" fmla="*/ 589 w 590"/>
              <a:gd name="T7" fmla="*/ 118 h 472"/>
              <a:gd name="T8" fmla="*/ 560 w 590"/>
              <a:gd name="T9" fmla="*/ 133 h 472"/>
              <a:gd name="T10" fmla="*/ 471 w 590"/>
              <a:gd name="T11" fmla="*/ 206 h 472"/>
              <a:gd name="T12" fmla="*/ 398 w 590"/>
              <a:gd name="T13" fmla="*/ 133 h 472"/>
              <a:gd name="T14" fmla="*/ 369 w 590"/>
              <a:gd name="T15" fmla="*/ 118 h 472"/>
              <a:gd name="T16" fmla="*/ 369 w 590"/>
              <a:gd name="T17" fmla="*/ 148 h 472"/>
              <a:gd name="T18" fmla="*/ 442 w 590"/>
              <a:gd name="T19" fmla="*/ 236 h 472"/>
              <a:gd name="T20" fmla="*/ 369 w 590"/>
              <a:gd name="T21" fmla="*/ 324 h 472"/>
              <a:gd name="T22" fmla="*/ 369 w 590"/>
              <a:gd name="T23" fmla="*/ 353 h 472"/>
              <a:gd name="T24" fmla="*/ 398 w 590"/>
              <a:gd name="T25" fmla="*/ 339 h 472"/>
              <a:gd name="T26" fmla="*/ 471 w 590"/>
              <a:gd name="T27" fmla="*/ 265 h 472"/>
              <a:gd name="T28" fmla="*/ 560 w 590"/>
              <a:gd name="T29" fmla="*/ 339 h 472"/>
              <a:gd name="T30" fmla="*/ 589 w 590"/>
              <a:gd name="T31" fmla="*/ 353 h 472"/>
              <a:gd name="T32" fmla="*/ 589 w 590"/>
              <a:gd name="T33" fmla="*/ 324 h 472"/>
              <a:gd name="T34" fmla="*/ 501 w 590"/>
              <a:gd name="T35" fmla="*/ 236 h 472"/>
              <a:gd name="T36" fmla="*/ 280 w 590"/>
              <a:gd name="T37" fmla="*/ 0 h 472"/>
              <a:gd name="T38" fmla="*/ 280 w 590"/>
              <a:gd name="T39" fmla="*/ 0 h 472"/>
              <a:gd name="T40" fmla="*/ 103 w 590"/>
              <a:gd name="T41" fmla="*/ 118 h 472"/>
              <a:gd name="T42" fmla="*/ 44 w 590"/>
              <a:gd name="T43" fmla="*/ 118 h 472"/>
              <a:gd name="T44" fmla="*/ 0 w 590"/>
              <a:gd name="T45" fmla="*/ 162 h 472"/>
              <a:gd name="T46" fmla="*/ 0 w 590"/>
              <a:gd name="T47" fmla="*/ 309 h 472"/>
              <a:gd name="T48" fmla="*/ 44 w 590"/>
              <a:gd name="T49" fmla="*/ 353 h 472"/>
              <a:gd name="T50" fmla="*/ 103 w 590"/>
              <a:gd name="T51" fmla="*/ 353 h 472"/>
              <a:gd name="T52" fmla="*/ 280 w 590"/>
              <a:gd name="T53" fmla="*/ 471 h 472"/>
              <a:gd name="T54" fmla="*/ 324 w 590"/>
              <a:gd name="T55" fmla="*/ 427 h 472"/>
              <a:gd name="T56" fmla="*/ 324 w 590"/>
              <a:gd name="T57" fmla="*/ 44 h 472"/>
              <a:gd name="T58" fmla="*/ 280 w 590"/>
              <a:gd name="T59" fmla="*/ 0 h 472"/>
              <a:gd name="T60" fmla="*/ 103 w 590"/>
              <a:gd name="T61" fmla="*/ 295 h 472"/>
              <a:gd name="T62" fmla="*/ 103 w 590"/>
              <a:gd name="T63" fmla="*/ 295 h 472"/>
              <a:gd name="T64" fmla="*/ 89 w 590"/>
              <a:gd name="T65" fmla="*/ 309 h 472"/>
              <a:gd name="T66" fmla="*/ 59 w 590"/>
              <a:gd name="T67" fmla="*/ 309 h 472"/>
              <a:gd name="T68" fmla="*/ 44 w 590"/>
              <a:gd name="T69" fmla="*/ 295 h 472"/>
              <a:gd name="T70" fmla="*/ 44 w 590"/>
              <a:gd name="T71" fmla="*/ 177 h 472"/>
              <a:gd name="T72" fmla="*/ 59 w 590"/>
              <a:gd name="T73" fmla="*/ 162 h 472"/>
              <a:gd name="T74" fmla="*/ 89 w 590"/>
              <a:gd name="T75" fmla="*/ 162 h 472"/>
              <a:gd name="T76" fmla="*/ 103 w 590"/>
              <a:gd name="T77" fmla="*/ 177 h 472"/>
              <a:gd name="T78" fmla="*/ 103 w 590"/>
              <a:gd name="T79" fmla="*/ 295 h 472"/>
              <a:gd name="T80" fmla="*/ 280 w 590"/>
              <a:gd name="T81" fmla="*/ 427 h 472"/>
              <a:gd name="T82" fmla="*/ 280 w 590"/>
              <a:gd name="T83" fmla="*/ 427 h 472"/>
              <a:gd name="T84" fmla="*/ 148 w 590"/>
              <a:gd name="T85" fmla="*/ 339 h 472"/>
              <a:gd name="T86" fmla="*/ 148 w 590"/>
              <a:gd name="T87" fmla="*/ 118 h 472"/>
              <a:gd name="T88" fmla="*/ 280 w 590"/>
              <a:gd name="T89" fmla="*/ 44 h 472"/>
              <a:gd name="T90" fmla="*/ 280 w 590"/>
              <a:gd name="T91" fmla="*/ 42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 h="472">
                <a:moveTo>
                  <a:pt x="501" y="236"/>
                </a:moveTo>
                <a:lnTo>
                  <a:pt x="501" y="236"/>
                </a:lnTo>
                <a:cubicBezTo>
                  <a:pt x="589" y="148"/>
                  <a:pt x="589" y="148"/>
                  <a:pt x="589" y="148"/>
                </a:cubicBezTo>
                <a:cubicBezTo>
                  <a:pt x="589" y="148"/>
                  <a:pt x="589" y="133"/>
                  <a:pt x="589" y="118"/>
                </a:cubicBezTo>
                <a:cubicBezTo>
                  <a:pt x="574" y="118"/>
                  <a:pt x="560" y="118"/>
                  <a:pt x="560" y="133"/>
                </a:cubicBezTo>
                <a:cubicBezTo>
                  <a:pt x="471" y="206"/>
                  <a:pt x="471" y="206"/>
                  <a:pt x="471" y="206"/>
                </a:cubicBezTo>
                <a:cubicBezTo>
                  <a:pt x="398" y="133"/>
                  <a:pt x="398" y="133"/>
                  <a:pt x="398" y="133"/>
                </a:cubicBezTo>
                <a:cubicBezTo>
                  <a:pt x="383" y="118"/>
                  <a:pt x="369" y="118"/>
                  <a:pt x="369" y="118"/>
                </a:cubicBezTo>
                <a:cubicBezTo>
                  <a:pt x="354" y="133"/>
                  <a:pt x="354" y="148"/>
                  <a:pt x="369" y="148"/>
                </a:cubicBezTo>
                <a:cubicBezTo>
                  <a:pt x="442" y="236"/>
                  <a:pt x="442" y="236"/>
                  <a:pt x="442" y="236"/>
                </a:cubicBezTo>
                <a:cubicBezTo>
                  <a:pt x="369" y="324"/>
                  <a:pt x="369" y="324"/>
                  <a:pt x="369" y="324"/>
                </a:cubicBezTo>
                <a:cubicBezTo>
                  <a:pt x="354" y="324"/>
                  <a:pt x="354" y="339"/>
                  <a:pt x="369" y="353"/>
                </a:cubicBezTo>
                <a:cubicBezTo>
                  <a:pt x="369" y="353"/>
                  <a:pt x="383" y="353"/>
                  <a:pt x="398" y="339"/>
                </a:cubicBezTo>
                <a:cubicBezTo>
                  <a:pt x="471" y="265"/>
                  <a:pt x="471" y="265"/>
                  <a:pt x="471" y="265"/>
                </a:cubicBezTo>
                <a:cubicBezTo>
                  <a:pt x="560" y="339"/>
                  <a:pt x="560" y="339"/>
                  <a:pt x="560" y="339"/>
                </a:cubicBezTo>
                <a:cubicBezTo>
                  <a:pt x="560" y="353"/>
                  <a:pt x="574" y="353"/>
                  <a:pt x="589" y="353"/>
                </a:cubicBezTo>
                <a:cubicBezTo>
                  <a:pt x="589" y="339"/>
                  <a:pt x="589" y="324"/>
                  <a:pt x="589" y="324"/>
                </a:cubicBezTo>
                <a:lnTo>
                  <a:pt x="501" y="236"/>
                </a:lnTo>
                <a:close/>
                <a:moveTo>
                  <a:pt x="280" y="0"/>
                </a:moveTo>
                <a:lnTo>
                  <a:pt x="280" y="0"/>
                </a:lnTo>
                <a:cubicBezTo>
                  <a:pt x="103" y="118"/>
                  <a:pt x="103" y="118"/>
                  <a:pt x="103" y="118"/>
                </a:cubicBezTo>
                <a:cubicBezTo>
                  <a:pt x="44" y="118"/>
                  <a:pt x="44" y="118"/>
                  <a:pt x="44" y="118"/>
                </a:cubicBezTo>
                <a:cubicBezTo>
                  <a:pt x="30" y="118"/>
                  <a:pt x="0" y="133"/>
                  <a:pt x="0" y="162"/>
                </a:cubicBezTo>
                <a:cubicBezTo>
                  <a:pt x="0" y="309"/>
                  <a:pt x="0" y="309"/>
                  <a:pt x="0" y="309"/>
                </a:cubicBezTo>
                <a:cubicBezTo>
                  <a:pt x="0" y="339"/>
                  <a:pt x="30" y="353"/>
                  <a:pt x="44" y="353"/>
                </a:cubicBezTo>
                <a:cubicBezTo>
                  <a:pt x="103" y="353"/>
                  <a:pt x="103" y="353"/>
                  <a:pt x="103" y="353"/>
                </a:cubicBezTo>
                <a:cubicBezTo>
                  <a:pt x="280" y="471"/>
                  <a:pt x="280" y="471"/>
                  <a:pt x="280" y="471"/>
                </a:cubicBezTo>
                <a:cubicBezTo>
                  <a:pt x="295" y="471"/>
                  <a:pt x="324" y="457"/>
                  <a:pt x="324" y="427"/>
                </a:cubicBezTo>
                <a:cubicBezTo>
                  <a:pt x="324" y="44"/>
                  <a:pt x="324" y="44"/>
                  <a:pt x="324" y="44"/>
                </a:cubicBezTo>
                <a:cubicBezTo>
                  <a:pt x="324" y="15"/>
                  <a:pt x="295" y="0"/>
                  <a:pt x="280" y="0"/>
                </a:cubicBezTo>
                <a:close/>
                <a:moveTo>
                  <a:pt x="103" y="295"/>
                </a:moveTo>
                <a:lnTo>
                  <a:pt x="103" y="295"/>
                </a:lnTo>
                <a:cubicBezTo>
                  <a:pt x="103" y="309"/>
                  <a:pt x="89" y="309"/>
                  <a:pt x="89" y="309"/>
                </a:cubicBezTo>
                <a:cubicBezTo>
                  <a:pt x="59" y="309"/>
                  <a:pt x="59" y="309"/>
                  <a:pt x="59" y="309"/>
                </a:cubicBezTo>
                <a:cubicBezTo>
                  <a:pt x="59" y="309"/>
                  <a:pt x="44" y="309"/>
                  <a:pt x="44" y="295"/>
                </a:cubicBezTo>
                <a:cubicBezTo>
                  <a:pt x="44" y="177"/>
                  <a:pt x="44" y="177"/>
                  <a:pt x="44" y="177"/>
                </a:cubicBezTo>
                <a:cubicBezTo>
                  <a:pt x="44" y="162"/>
                  <a:pt x="59" y="162"/>
                  <a:pt x="59" y="162"/>
                </a:cubicBezTo>
                <a:cubicBezTo>
                  <a:pt x="89" y="162"/>
                  <a:pt x="89" y="162"/>
                  <a:pt x="89" y="162"/>
                </a:cubicBezTo>
                <a:cubicBezTo>
                  <a:pt x="89" y="162"/>
                  <a:pt x="103" y="162"/>
                  <a:pt x="103" y="177"/>
                </a:cubicBezTo>
                <a:lnTo>
                  <a:pt x="103" y="295"/>
                </a:lnTo>
                <a:close/>
                <a:moveTo>
                  <a:pt x="280" y="427"/>
                </a:moveTo>
                <a:lnTo>
                  <a:pt x="280" y="427"/>
                </a:lnTo>
                <a:cubicBezTo>
                  <a:pt x="148" y="339"/>
                  <a:pt x="148" y="339"/>
                  <a:pt x="148" y="339"/>
                </a:cubicBezTo>
                <a:cubicBezTo>
                  <a:pt x="148" y="118"/>
                  <a:pt x="148" y="118"/>
                  <a:pt x="148" y="118"/>
                </a:cubicBezTo>
                <a:cubicBezTo>
                  <a:pt x="280" y="44"/>
                  <a:pt x="280" y="44"/>
                  <a:pt x="280" y="44"/>
                </a:cubicBezTo>
                <a:lnTo>
                  <a:pt x="280" y="42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4" name="Freeform 128">
            <a:extLst>
              <a:ext uri="{FF2B5EF4-FFF2-40B4-BE49-F238E27FC236}">
                <a16:creationId xmlns:a16="http://schemas.microsoft.com/office/drawing/2014/main" id="{93ADF73A-E1F3-0746-A119-09E68412E16F}"/>
              </a:ext>
            </a:extLst>
          </p:cNvPr>
          <p:cNvSpPr>
            <a:spLocks noChangeArrowheads="1"/>
          </p:cNvSpPr>
          <p:nvPr userDrawn="1"/>
        </p:nvSpPr>
        <p:spPr bwMode="auto">
          <a:xfrm>
            <a:off x="1560721" y="2228850"/>
            <a:ext cx="260219" cy="241102"/>
          </a:xfrm>
          <a:custGeom>
            <a:avLst/>
            <a:gdLst>
              <a:gd name="T0" fmla="*/ 368 w 604"/>
              <a:gd name="T1" fmla="*/ 0 h 561"/>
              <a:gd name="T2" fmla="*/ 368 w 604"/>
              <a:gd name="T3" fmla="*/ 0 h 561"/>
              <a:gd name="T4" fmla="*/ 368 w 604"/>
              <a:gd name="T5" fmla="*/ 44 h 561"/>
              <a:gd name="T6" fmla="*/ 559 w 604"/>
              <a:gd name="T7" fmla="*/ 280 h 561"/>
              <a:gd name="T8" fmla="*/ 368 w 604"/>
              <a:gd name="T9" fmla="*/ 515 h 561"/>
              <a:gd name="T10" fmla="*/ 368 w 604"/>
              <a:gd name="T11" fmla="*/ 560 h 561"/>
              <a:gd name="T12" fmla="*/ 603 w 604"/>
              <a:gd name="T13" fmla="*/ 280 h 561"/>
              <a:gd name="T14" fmla="*/ 368 w 604"/>
              <a:gd name="T15" fmla="*/ 0 h 561"/>
              <a:gd name="T16" fmla="*/ 486 w 604"/>
              <a:gd name="T17" fmla="*/ 280 h 561"/>
              <a:gd name="T18" fmla="*/ 486 w 604"/>
              <a:gd name="T19" fmla="*/ 280 h 561"/>
              <a:gd name="T20" fmla="*/ 368 w 604"/>
              <a:gd name="T21" fmla="*/ 147 h 561"/>
              <a:gd name="T22" fmla="*/ 368 w 604"/>
              <a:gd name="T23" fmla="*/ 177 h 561"/>
              <a:gd name="T24" fmla="*/ 441 w 604"/>
              <a:gd name="T25" fmla="*/ 280 h 561"/>
              <a:gd name="T26" fmla="*/ 368 w 604"/>
              <a:gd name="T27" fmla="*/ 383 h 561"/>
              <a:gd name="T28" fmla="*/ 368 w 604"/>
              <a:gd name="T29" fmla="*/ 412 h 561"/>
              <a:gd name="T30" fmla="*/ 486 w 604"/>
              <a:gd name="T31" fmla="*/ 280 h 561"/>
              <a:gd name="T32" fmla="*/ 265 w 604"/>
              <a:gd name="T33" fmla="*/ 44 h 561"/>
              <a:gd name="T34" fmla="*/ 265 w 604"/>
              <a:gd name="T35" fmla="*/ 44 h 561"/>
              <a:gd name="T36" fmla="*/ 88 w 604"/>
              <a:gd name="T37" fmla="*/ 162 h 561"/>
              <a:gd name="T38" fmla="*/ 29 w 604"/>
              <a:gd name="T39" fmla="*/ 162 h 561"/>
              <a:gd name="T40" fmla="*/ 0 w 604"/>
              <a:gd name="T41" fmla="*/ 206 h 561"/>
              <a:gd name="T42" fmla="*/ 0 w 604"/>
              <a:gd name="T43" fmla="*/ 353 h 561"/>
              <a:gd name="T44" fmla="*/ 29 w 604"/>
              <a:gd name="T45" fmla="*/ 397 h 561"/>
              <a:gd name="T46" fmla="*/ 88 w 604"/>
              <a:gd name="T47" fmla="*/ 397 h 561"/>
              <a:gd name="T48" fmla="*/ 265 w 604"/>
              <a:gd name="T49" fmla="*/ 515 h 561"/>
              <a:gd name="T50" fmla="*/ 309 w 604"/>
              <a:gd name="T51" fmla="*/ 471 h 561"/>
              <a:gd name="T52" fmla="*/ 309 w 604"/>
              <a:gd name="T53" fmla="*/ 88 h 561"/>
              <a:gd name="T54" fmla="*/ 265 w 604"/>
              <a:gd name="T55" fmla="*/ 44 h 561"/>
              <a:gd name="T56" fmla="*/ 88 w 604"/>
              <a:gd name="T57" fmla="*/ 339 h 561"/>
              <a:gd name="T58" fmla="*/ 88 w 604"/>
              <a:gd name="T59" fmla="*/ 339 h 561"/>
              <a:gd name="T60" fmla="*/ 73 w 604"/>
              <a:gd name="T61" fmla="*/ 353 h 561"/>
              <a:gd name="T62" fmla="*/ 59 w 604"/>
              <a:gd name="T63" fmla="*/ 353 h 561"/>
              <a:gd name="T64" fmla="*/ 29 w 604"/>
              <a:gd name="T65" fmla="*/ 339 h 561"/>
              <a:gd name="T66" fmla="*/ 29 w 604"/>
              <a:gd name="T67" fmla="*/ 221 h 561"/>
              <a:gd name="T68" fmla="*/ 59 w 604"/>
              <a:gd name="T69" fmla="*/ 206 h 561"/>
              <a:gd name="T70" fmla="*/ 73 w 604"/>
              <a:gd name="T71" fmla="*/ 206 h 561"/>
              <a:gd name="T72" fmla="*/ 88 w 604"/>
              <a:gd name="T73" fmla="*/ 221 h 561"/>
              <a:gd name="T74" fmla="*/ 88 w 604"/>
              <a:gd name="T75" fmla="*/ 339 h 561"/>
              <a:gd name="T76" fmla="*/ 265 w 604"/>
              <a:gd name="T77" fmla="*/ 471 h 561"/>
              <a:gd name="T78" fmla="*/ 265 w 604"/>
              <a:gd name="T79" fmla="*/ 471 h 561"/>
              <a:gd name="T80" fmla="*/ 132 w 604"/>
              <a:gd name="T81" fmla="*/ 383 h 561"/>
              <a:gd name="T82" fmla="*/ 132 w 604"/>
              <a:gd name="T83" fmla="*/ 162 h 561"/>
              <a:gd name="T84" fmla="*/ 265 w 604"/>
              <a:gd name="T85" fmla="*/ 88 h 561"/>
              <a:gd name="T86" fmla="*/ 265 w 604"/>
              <a:gd name="T87" fmla="*/ 47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4" h="561">
                <a:moveTo>
                  <a:pt x="368" y="0"/>
                </a:moveTo>
                <a:lnTo>
                  <a:pt x="368" y="0"/>
                </a:lnTo>
                <a:cubicBezTo>
                  <a:pt x="368" y="44"/>
                  <a:pt x="368" y="44"/>
                  <a:pt x="368" y="44"/>
                </a:cubicBezTo>
                <a:cubicBezTo>
                  <a:pt x="486" y="74"/>
                  <a:pt x="559" y="162"/>
                  <a:pt x="559" y="280"/>
                </a:cubicBezTo>
                <a:cubicBezTo>
                  <a:pt x="559" y="397"/>
                  <a:pt x="486" y="486"/>
                  <a:pt x="368" y="515"/>
                </a:cubicBezTo>
                <a:cubicBezTo>
                  <a:pt x="368" y="560"/>
                  <a:pt x="368" y="560"/>
                  <a:pt x="368" y="560"/>
                </a:cubicBezTo>
                <a:cubicBezTo>
                  <a:pt x="500" y="530"/>
                  <a:pt x="603" y="427"/>
                  <a:pt x="603" y="280"/>
                </a:cubicBezTo>
                <a:cubicBezTo>
                  <a:pt x="603" y="133"/>
                  <a:pt x="500" y="30"/>
                  <a:pt x="368" y="0"/>
                </a:cubicBezTo>
                <a:close/>
                <a:moveTo>
                  <a:pt x="486" y="280"/>
                </a:moveTo>
                <a:lnTo>
                  <a:pt x="486" y="280"/>
                </a:lnTo>
                <a:cubicBezTo>
                  <a:pt x="486" y="206"/>
                  <a:pt x="441" y="147"/>
                  <a:pt x="368" y="147"/>
                </a:cubicBezTo>
                <a:cubicBezTo>
                  <a:pt x="368" y="177"/>
                  <a:pt x="368" y="177"/>
                  <a:pt x="368" y="177"/>
                </a:cubicBezTo>
                <a:cubicBezTo>
                  <a:pt x="412" y="192"/>
                  <a:pt x="441" y="235"/>
                  <a:pt x="441" y="280"/>
                </a:cubicBezTo>
                <a:cubicBezTo>
                  <a:pt x="441" y="324"/>
                  <a:pt x="412" y="368"/>
                  <a:pt x="368" y="383"/>
                </a:cubicBezTo>
                <a:cubicBezTo>
                  <a:pt x="368" y="412"/>
                  <a:pt x="368" y="412"/>
                  <a:pt x="368" y="412"/>
                </a:cubicBezTo>
                <a:cubicBezTo>
                  <a:pt x="441" y="412"/>
                  <a:pt x="486" y="353"/>
                  <a:pt x="486" y="280"/>
                </a:cubicBezTo>
                <a:close/>
                <a:moveTo>
                  <a:pt x="265" y="44"/>
                </a:moveTo>
                <a:lnTo>
                  <a:pt x="265" y="44"/>
                </a:lnTo>
                <a:cubicBezTo>
                  <a:pt x="88" y="162"/>
                  <a:pt x="88" y="162"/>
                  <a:pt x="88" y="162"/>
                </a:cubicBezTo>
                <a:cubicBezTo>
                  <a:pt x="29" y="162"/>
                  <a:pt x="29" y="162"/>
                  <a:pt x="29" y="162"/>
                </a:cubicBezTo>
                <a:cubicBezTo>
                  <a:pt x="15" y="162"/>
                  <a:pt x="0" y="177"/>
                  <a:pt x="0" y="206"/>
                </a:cubicBezTo>
                <a:cubicBezTo>
                  <a:pt x="0" y="353"/>
                  <a:pt x="0" y="353"/>
                  <a:pt x="0" y="353"/>
                </a:cubicBezTo>
                <a:cubicBezTo>
                  <a:pt x="0" y="383"/>
                  <a:pt x="15" y="397"/>
                  <a:pt x="29" y="397"/>
                </a:cubicBezTo>
                <a:cubicBezTo>
                  <a:pt x="88" y="397"/>
                  <a:pt x="88" y="397"/>
                  <a:pt x="88" y="397"/>
                </a:cubicBezTo>
                <a:cubicBezTo>
                  <a:pt x="265" y="515"/>
                  <a:pt x="265" y="515"/>
                  <a:pt x="265" y="515"/>
                </a:cubicBezTo>
                <a:cubicBezTo>
                  <a:pt x="294" y="515"/>
                  <a:pt x="309" y="501"/>
                  <a:pt x="309" y="471"/>
                </a:cubicBezTo>
                <a:cubicBezTo>
                  <a:pt x="309" y="88"/>
                  <a:pt x="309" y="88"/>
                  <a:pt x="309" y="88"/>
                </a:cubicBezTo>
                <a:cubicBezTo>
                  <a:pt x="309" y="59"/>
                  <a:pt x="294" y="44"/>
                  <a:pt x="265" y="44"/>
                </a:cubicBezTo>
                <a:close/>
                <a:moveTo>
                  <a:pt x="88" y="339"/>
                </a:moveTo>
                <a:lnTo>
                  <a:pt x="88" y="339"/>
                </a:lnTo>
                <a:cubicBezTo>
                  <a:pt x="88" y="353"/>
                  <a:pt x="88" y="353"/>
                  <a:pt x="73" y="353"/>
                </a:cubicBezTo>
                <a:cubicBezTo>
                  <a:pt x="59" y="353"/>
                  <a:pt x="59" y="353"/>
                  <a:pt x="59" y="353"/>
                </a:cubicBezTo>
                <a:cubicBezTo>
                  <a:pt x="44" y="353"/>
                  <a:pt x="29" y="353"/>
                  <a:pt x="29" y="339"/>
                </a:cubicBezTo>
                <a:cubicBezTo>
                  <a:pt x="29" y="221"/>
                  <a:pt x="29" y="221"/>
                  <a:pt x="29" y="221"/>
                </a:cubicBezTo>
                <a:cubicBezTo>
                  <a:pt x="29" y="206"/>
                  <a:pt x="44" y="206"/>
                  <a:pt x="59" y="206"/>
                </a:cubicBezTo>
                <a:cubicBezTo>
                  <a:pt x="73" y="206"/>
                  <a:pt x="73" y="206"/>
                  <a:pt x="73" y="206"/>
                </a:cubicBezTo>
                <a:cubicBezTo>
                  <a:pt x="88" y="206"/>
                  <a:pt x="88" y="206"/>
                  <a:pt x="88" y="221"/>
                </a:cubicBezTo>
                <a:lnTo>
                  <a:pt x="88" y="339"/>
                </a:lnTo>
                <a:close/>
                <a:moveTo>
                  <a:pt x="265" y="471"/>
                </a:moveTo>
                <a:lnTo>
                  <a:pt x="265" y="471"/>
                </a:lnTo>
                <a:cubicBezTo>
                  <a:pt x="132" y="383"/>
                  <a:pt x="132" y="383"/>
                  <a:pt x="132" y="383"/>
                </a:cubicBezTo>
                <a:cubicBezTo>
                  <a:pt x="132" y="353"/>
                  <a:pt x="132" y="192"/>
                  <a:pt x="132" y="162"/>
                </a:cubicBezTo>
                <a:cubicBezTo>
                  <a:pt x="265" y="88"/>
                  <a:pt x="265" y="88"/>
                  <a:pt x="265" y="88"/>
                </a:cubicBezTo>
                <a:cubicBezTo>
                  <a:pt x="265" y="103"/>
                  <a:pt x="265" y="456"/>
                  <a:pt x="265" y="47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5" name="Freeform 129">
            <a:extLst>
              <a:ext uri="{FF2B5EF4-FFF2-40B4-BE49-F238E27FC236}">
                <a16:creationId xmlns:a16="http://schemas.microsoft.com/office/drawing/2014/main" id="{70098DCD-0AE0-1E45-9E32-57020AC4771D}"/>
              </a:ext>
            </a:extLst>
          </p:cNvPr>
          <p:cNvSpPr>
            <a:spLocks noChangeArrowheads="1"/>
          </p:cNvSpPr>
          <p:nvPr userDrawn="1"/>
        </p:nvSpPr>
        <p:spPr bwMode="auto">
          <a:xfrm>
            <a:off x="1138534" y="2247900"/>
            <a:ext cx="217346" cy="203002"/>
          </a:xfrm>
          <a:custGeom>
            <a:avLst/>
            <a:gdLst>
              <a:gd name="T0" fmla="*/ 280 w 502"/>
              <a:gd name="T1" fmla="*/ 0 h 472"/>
              <a:gd name="T2" fmla="*/ 280 w 502"/>
              <a:gd name="T3" fmla="*/ 0 h 472"/>
              <a:gd name="T4" fmla="*/ 103 w 502"/>
              <a:gd name="T5" fmla="*/ 118 h 472"/>
              <a:gd name="T6" fmla="*/ 44 w 502"/>
              <a:gd name="T7" fmla="*/ 118 h 472"/>
              <a:gd name="T8" fmla="*/ 0 w 502"/>
              <a:gd name="T9" fmla="*/ 162 h 472"/>
              <a:gd name="T10" fmla="*/ 0 w 502"/>
              <a:gd name="T11" fmla="*/ 309 h 472"/>
              <a:gd name="T12" fmla="*/ 44 w 502"/>
              <a:gd name="T13" fmla="*/ 353 h 472"/>
              <a:gd name="T14" fmla="*/ 103 w 502"/>
              <a:gd name="T15" fmla="*/ 353 h 472"/>
              <a:gd name="T16" fmla="*/ 280 w 502"/>
              <a:gd name="T17" fmla="*/ 471 h 472"/>
              <a:gd name="T18" fmla="*/ 324 w 502"/>
              <a:gd name="T19" fmla="*/ 427 h 472"/>
              <a:gd name="T20" fmla="*/ 324 w 502"/>
              <a:gd name="T21" fmla="*/ 44 h 472"/>
              <a:gd name="T22" fmla="*/ 280 w 502"/>
              <a:gd name="T23" fmla="*/ 0 h 472"/>
              <a:gd name="T24" fmla="*/ 103 w 502"/>
              <a:gd name="T25" fmla="*/ 295 h 472"/>
              <a:gd name="T26" fmla="*/ 103 w 502"/>
              <a:gd name="T27" fmla="*/ 295 h 472"/>
              <a:gd name="T28" fmla="*/ 89 w 502"/>
              <a:gd name="T29" fmla="*/ 309 h 472"/>
              <a:gd name="T30" fmla="*/ 59 w 502"/>
              <a:gd name="T31" fmla="*/ 309 h 472"/>
              <a:gd name="T32" fmla="*/ 44 w 502"/>
              <a:gd name="T33" fmla="*/ 295 h 472"/>
              <a:gd name="T34" fmla="*/ 44 w 502"/>
              <a:gd name="T35" fmla="*/ 177 h 472"/>
              <a:gd name="T36" fmla="*/ 59 w 502"/>
              <a:gd name="T37" fmla="*/ 162 h 472"/>
              <a:gd name="T38" fmla="*/ 89 w 502"/>
              <a:gd name="T39" fmla="*/ 162 h 472"/>
              <a:gd name="T40" fmla="*/ 103 w 502"/>
              <a:gd name="T41" fmla="*/ 177 h 472"/>
              <a:gd name="T42" fmla="*/ 103 w 502"/>
              <a:gd name="T43" fmla="*/ 295 h 472"/>
              <a:gd name="T44" fmla="*/ 280 w 502"/>
              <a:gd name="T45" fmla="*/ 427 h 472"/>
              <a:gd name="T46" fmla="*/ 280 w 502"/>
              <a:gd name="T47" fmla="*/ 427 h 472"/>
              <a:gd name="T48" fmla="*/ 148 w 502"/>
              <a:gd name="T49" fmla="*/ 339 h 472"/>
              <a:gd name="T50" fmla="*/ 148 w 502"/>
              <a:gd name="T51" fmla="*/ 118 h 472"/>
              <a:gd name="T52" fmla="*/ 280 w 502"/>
              <a:gd name="T53" fmla="*/ 44 h 472"/>
              <a:gd name="T54" fmla="*/ 280 w 502"/>
              <a:gd name="T55" fmla="*/ 427 h 472"/>
              <a:gd name="T56" fmla="*/ 383 w 502"/>
              <a:gd name="T57" fmla="*/ 103 h 472"/>
              <a:gd name="T58" fmla="*/ 383 w 502"/>
              <a:gd name="T59" fmla="*/ 103 h 472"/>
              <a:gd name="T60" fmla="*/ 383 w 502"/>
              <a:gd name="T61" fmla="*/ 133 h 472"/>
              <a:gd name="T62" fmla="*/ 457 w 502"/>
              <a:gd name="T63" fmla="*/ 236 h 472"/>
              <a:gd name="T64" fmla="*/ 383 w 502"/>
              <a:gd name="T65" fmla="*/ 339 h 472"/>
              <a:gd name="T66" fmla="*/ 383 w 502"/>
              <a:gd name="T67" fmla="*/ 368 h 472"/>
              <a:gd name="T68" fmla="*/ 501 w 502"/>
              <a:gd name="T69" fmla="*/ 236 h 472"/>
              <a:gd name="T70" fmla="*/ 383 w 502"/>
              <a:gd name="T71" fmla="*/ 10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2" h="472">
                <a:moveTo>
                  <a:pt x="280" y="0"/>
                </a:moveTo>
                <a:lnTo>
                  <a:pt x="280" y="0"/>
                </a:lnTo>
                <a:cubicBezTo>
                  <a:pt x="103" y="118"/>
                  <a:pt x="103" y="118"/>
                  <a:pt x="103" y="118"/>
                </a:cubicBezTo>
                <a:cubicBezTo>
                  <a:pt x="44" y="118"/>
                  <a:pt x="44" y="118"/>
                  <a:pt x="44" y="118"/>
                </a:cubicBezTo>
                <a:cubicBezTo>
                  <a:pt x="30" y="118"/>
                  <a:pt x="0" y="133"/>
                  <a:pt x="0" y="162"/>
                </a:cubicBezTo>
                <a:cubicBezTo>
                  <a:pt x="0" y="309"/>
                  <a:pt x="0" y="309"/>
                  <a:pt x="0" y="309"/>
                </a:cubicBezTo>
                <a:cubicBezTo>
                  <a:pt x="0" y="339"/>
                  <a:pt x="30" y="353"/>
                  <a:pt x="44" y="353"/>
                </a:cubicBezTo>
                <a:cubicBezTo>
                  <a:pt x="103" y="353"/>
                  <a:pt x="103" y="353"/>
                  <a:pt x="103" y="353"/>
                </a:cubicBezTo>
                <a:cubicBezTo>
                  <a:pt x="280" y="471"/>
                  <a:pt x="280" y="471"/>
                  <a:pt x="280" y="471"/>
                </a:cubicBezTo>
                <a:cubicBezTo>
                  <a:pt x="295" y="471"/>
                  <a:pt x="324" y="457"/>
                  <a:pt x="324" y="427"/>
                </a:cubicBezTo>
                <a:cubicBezTo>
                  <a:pt x="324" y="44"/>
                  <a:pt x="324" y="44"/>
                  <a:pt x="324" y="44"/>
                </a:cubicBezTo>
                <a:cubicBezTo>
                  <a:pt x="324" y="15"/>
                  <a:pt x="295" y="0"/>
                  <a:pt x="280" y="0"/>
                </a:cubicBezTo>
                <a:close/>
                <a:moveTo>
                  <a:pt x="103" y="295"/>
                </a:moveTo>
                <a:lnTo>
                  <a:pt x="103" y="295"/>
                </a:lnTo>
                <a:cubicBezTo>
                  <a:pt x="103" y="309"/>
                  <a:pt x="89" y="309"/>
                  <a:pt x="89" y="309"/>
                </a:cubicBezTo>
                <a:cubicBezTo>
                  <a:pt x="59" y="309"/>
                  <a:pt x="59" y="309"/>
                  <a:pt x="59" y="309"/>
                </a:cubicBezTo>
                <a:cubicBezTo>
                  <a:pt x="59" y="309"/>
                  <a:pt x="44" y="309"/>
                  <a:pt x="44" y="295"/>
                </a:cubicBezTo>
                <a:cubicBezTo>
                  <a:pt x="44" y="177"/>
                  <a:pt x="44" y="177"/>
                  <a:pt x="44" y="177"/>
                </a:cubicBezTo>
                <a:cubicBezTo>
                  <a:pt x="44" y="162"/>
                  <a:pt x="59" y="162"/>
                  <a:pt x="59" y="162"/>
                </a:cubicBezTo>
                <a:cubicBezTo>
                  <a:pt x="89" y="162"/>
                  <a:pt x="89" y="162"/>
                  <a:pt x="89" y="162"/>
                </a:cubicBezTo>
                <a:cubicBezTo>
                  <a:pt x="89" y="162"/>
                  <a:pt x="103" y="162"/>
                  <a:pt x="103" y="177"/>
                </a:cubicBezTo>
                <a:lnTo>
                  <a:pt x="103" y="295"/>
                </a:lnTo>
                <a:close/>
                <a:moveTo>
                  <a:pt x="280" y="427"/>
                </a:moveTo>
                <a:lnTo>
                  <a:pt x="280" y="427"/>
                </a:lnTo>
                <a:cubicBezTo>
                  <a:pt x="148" y="339"/>
                  <a:pt x="148" y="339"/>
                  <a:pt x="148" y="339"/>
                </a:cubicBezTo>
                <a:cubicBezTo>
                  <a:pt x="148" y="309"/>
                  <a:pt x="148" y="148"/>
                  <a:pt x="148" y="118"/>
                </a:cubicBezTo>
                <a:cubicBezTo>
                  <a:pt x="280" y="44"/>
                  <a:pt x="280" y="44"/>
                  <a:pt x="280" y="44"/>
                </a:cubicBezTo>
                <a:cubicBezTo>
                  <a:pt x="280" y="59"/>
                  <a:pt x="280" y="412"/>
                  <a:pt x="280" y="427"/>
                </a:cubicBezTo>
                <a:close/>
                <a:moveTo>
                  <a:pt x="383" y="103"/>
                </a:moveTo>
                <a:lnTo>
                  <a:pt x="383" y="103"/>
                </a:lnTo>
                <a:cubicBezTo>
                  <a:pt x="383" y="133"/>
                  <a:pt x="383" y="133"/>
                  <a:pt x="383" y="133"/>
                </a:cubicBezTo>
                <a:cubicBezTo>
                  <a:pt x="427" y="148"/>
                  <a:pt x="457" y="191"/>
                  <a:pt x="457" y="236"/>
                </a:cubicBezTo>
                <a:cubicBezTo>
                  <a:pt x="457" y="280"/>
                  <a:pt x="427" y="324"/>
                  <a:pt x="383" y="339"/>
                </a:cubicBezTo>
                <a:cubicBezTo>
                  <a:pt x="383" y="368"/>
                  <a:pt x="383" y="368"/>
                  <a:pt x="383" y="368"/>
                </a:cubicBezTo>
                <a:cubicBezTo>
                  <a:pt x="442" y="368"/>
                  <a:pt x="501" y="309"/>
                  <a:pt x="501" y="236"/>
                </a:cubicBezTo>
                <a:cubicBezTo>
                  <a:pt x="501" y="162"/>
                  <a:pt x="442" y="103"/>
                  <a:pt x="383" y="10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6" name="Freeform 130">
            <a:extLst>
              <a:ext uri="{FF2B5EF4-FFF2-40B4-BE49-F238E27FC236}">
                <a16:creationId xmlns:a16="http://schemas.microsoft.com/office/drawing/2014/main" id="{ED3A2CBB-39C8-554D-8714-D57CB0892DAF}"/>
              </a:ext>
            </a:extLst>
          </p:cNvPr>
          <p:cNvSpPr>
            <a:spLocks noChangeArrowheads="1"/>
          </p:cNvSpPr>
          <p:nvPr userDrawn="1"/>
        </p:nvSpPr>
        <p:spPr bwMode="auto">
          <a:xfrm>
            <a:off x="731830" y="2247900"/>
            <a:ext cx="141126" cy="203002"/>
          </a:xfrm>
          <a:custGeom>
            <a:avLst/>
            <a:gdLst>
              <a:gd name="T0" fmla="*/ 280 w 325"/>
              <a:gd name="T1" fmla="*/ 0 h 472"/>
              <a:gd name="T2" fmla="*/ 280 w 325"/>
              <a:gd name="T3" fmla="*/ 0 h 472"/>
              <a:gd name="T4" fmla="*/ 103 w 325"/>
              <a:gd name="T5" fmla="*/ 118 h 472"/>
              <a:gd name="T6" fmla="*/ 44 w 325"/>
              <a:gd name="T7" fmla="*/ 118 h 472"/>
              <a:gd name="T8" fmla="*/ 0 w 325"/>
              <a:gd name="T9" fmla="*/ 162 h 472"/>
              <a:gd name="T10" fmla="*/ 0 w 325"/>
              <a:gd name="T11" fmla="*/ 309 h 472"/>
              <a:gd name="T12" fmla="*/ 44 w 325"/>
              <a:gd name="T13" fmla="*/ 353 h 472"/>
              <a:gd name="T14" fmla="*/ 103 w 325"/>
              <a:gd name="T15" fmla="*/ 353 h 472"/>
              <a:gd name="T16" fmla="*/ 280 w 325"/>
              <a:gd name="T17" fmla="*/ 471 h 472"/>
              <a:gd name="T18" fmla="*/ 324 w 325"/>
              <a:gd name="T19" fmla="*/ 427 h 472"/>
              <a:gd name="T20" fmla="*/ 324 w 325"/>
              <a:gd name="T21" fmla="*/ 44 h 472"/>
              <a:gd name="T22" fmla="*/ 280 w 325"/>
              <a:gd name="T23" fmla="*/ 0 h 472"/>
              <a:gd name="T24" fmla="*/ 103 w 325"/>
              <a:gd name="T25" fmla="*/ 295 h 472"/>
              <a:gd name="T26" fmla="*/ 103 w 325"/>
              <a:gd name="T27" fmla="*/ 295 h 472"/>
              <a:gd name="T28" fmla="*/ 88 w 325"/>
              <a:gd name="T29" fmla="*/ 309 h 472"/>
              <a:gd name="T30" fmla="*/ 59 w 325"/>
              <a:gd name="T31" fmla="*/ 309 h 472"/>
              <a:gd name="T32" fmla="*/ 44 w 325"/>
              <a:gd name="T33" fmla="*/ 295 h 472"/>
              <a:gd name="T34" fmla="*/ 44 w 325"/>
              <a:gd name="T35" fmla="*/ 177 h 472"/>
              <a:gd name="T36" fmla="*/ 59 w 325"/>
              <a:gd name="T37" fmla="*/ 162 h 472"/>
              <a:gd name="T38" fmla="*/ 88 w 325"/>
              <a:gd name="T39" fmla="*/ 162 h 472"/>
              <a:gd name="T40" fmla="*/ 103 w 325"/>
              <a:gd name="T41" fmla="*/ 177 h 472"/>
              <a:gd name="T42" fmla="*/ 103 w 325"/>
              <a:gd name="T43" fmla="*/ 295 h 472"/>
              <a:gd name="T44" fmla="*/ 280 w 325"/>
              <a:gd name="T45" fmla="*/ 427 h 472"/>
              <a:gd name="T46" fmla="*/ 280 w 325"/>
              <a:gd name="T47" fmla="*/ 427 h 472"/>
              <a:gd name="T48" fmla="*/ 147 w 325"/>
              <a:gd name="T49" fmla="*/ 339 h 472"/>
              <a:gd name="T50" fmla="*/ 147 w 325"/>
              <a:gd name="T51" fmla="*/ 118 h 472"/>
              <a:gd name="T52" fmla="*/ 280 w 325"/>
              <a:gd name="T53" fmla="*/ 44 h 472"/>
              <a:gd name="T54" fmla="*/ 280 w 325"/>
              <a:gd name="T55" fmla="*/ 42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5" h="472">
                <a:moveTo>
                  <a:pt x="280" y="0"/>
                </a:moveTo>
                <a:lnTo>
                  <a:pt x="280" y="0"/>
                </a:lnTo>
                <a:cubicBezTo>
                  <a:pt x="103" y="118"/>
                  <a:pt x="103" y="118"/>
                  <a:pt x="103" y="118"/>
                </a:cubicBezTo>
                <a:cubicBezTo>
                  <a:pt x="44" y="118"/>
                  <a:pt x="44" y="118"/>
                  <a:pt x="44" y="118"/>
                </a:cubicBezTo>
                <a:cubicBezTo>
                  <a:pt x="30" y="118"/>
                  <a:pt x="0" y="133"/>
                  <a:pt x="0" y="162"/>
                </a:cubicBezTo>
                <a:cubicBezTo>
                  <a:pt x="0" y="309"/>
                  <a:pt x="0" y="309"/>
                  <a:pt x="0" y="309"/>
                </a:cubicBezTo>
                <a:cubicBezTo>
                  <a:pt x="0" y="339"/>
                  <a:pt x="30" y="353"/>
                  <a:pt x="44" y="353"/>
                </a:cubicBezTo>
                <a:cubicBezTo>
                  <a:pt x="103" y="353"/>
                  <a:pt x="103" y="353"/>
                  <a:pt x="103" y="353"/>
                </a:cubicBezTo>
                <a:cubicBezTo>
                  <a:pt x="280" y="471"/>
                  <a:pt x="280" y="471"/>
                  <a:pt x="280" y="471"/>
                </a:cubicBezTo>
                <a:cubicBezTo>
                  <a:pt x="294" y="471"/>
                  <a:pt x="324" y="457"/>
                  <a:pt x="324" y="427"/>
                </a:cubicBezTo>
                <a:cubicBezTo>
                  <a:pt x="324" y="44"/>
                  <a:pt x="324" y="44"/>
                  <a:pt x="324" y="44"/>
                </a:cubicBezTo>
                <a:cubicBezTo>
                  <a:pt x="324" y="15"/>
                  <a:pt x="294" y="0"/>
                  <a:pt x="280" y="0"/>
                </a:cubicBezTo>
                <a:close/>
                <a:moveTo>
                  <a:pt x="103" y="295"/>
                </a:moveTo>
                <a:lnTo>
                  <a:pt x="103" y="295"/>
                </a:lnTo>
                <a:cubicBezTo>
                  <a:pt x="103" y="309"/>
                  <a:pt x="88" y="309"/>
                  <a:pt x="88" y="309"/>
                </a:cubicBezTo>
                <a:cubicBezTo>
                  <a:pt x="59" y="309"/>
                  <a:pt x="59" y="309"/>
                  <a:pt x="59" y="309"/>
                </a:cubicBezTo>
                <a:cubicBezTo>
                  <a:pt x="59" y="309"/>
                  <a:pt x="44" y="309"/>
                  <a:pt x="44" y="295"/>
                </a:cubicBezTo>
                <a:cubicBezTo>
                  <a:pt x="44" y="177"/>
                  <a:pt x="44" y="177"/>
                  <a:pt x="44" y="177"/>
                </a:cubicBezTo>
                <a:cubicBezTo>
                  <a:pt x="44" y="162"/>
                  <a:pt x="59" y="162"/>
                  <a:pt x="59" y="162"/>
                </a:cubicBezTo>
                <a:cubicBezTo>
                  <a:pt x="88" y="162"/>
                  <a:pt x="88" y="162"/>
                  <a:pt x="88" y="162"/>
                </a:cubicBezTo>
                <a:cubicBezTo>
                  <a:pt x="88" y="162"/>
                  <a:pt x="103" y="162"/>
                  <a:pt x="103" y="177"/>
                </a:cubicBezTo>
                <a:lnTo>
                  <a:pt x="103" y="295"/>
                </a:lnTo>
                <a:close/>
                <a:moveTo>
                  <a:pt x="280" y="427"/>
                </a:moveTo>
                <a:lnTo>
                  <a:pt x="280" y="427"/>
                </a:lnTo>
                <a:cubicBezTo>
                  <a:pt x="147" y="339"/>
                  <a:pt x="147" y="339"/>
                  <a:pt x="147" y="339"/>
                </a:cubicBezTo>
                <a:cubicBezTo>
                  <a:pt x="147" y="309"/>
                  <a:pt x="147" y="148"/>
                  <a:pt x="147" y="118"/>
                </a:cubicBezTo>
                <a:cubicBezTo>
                  <a:pt x="280" y="44"/>
                  <a:pt x="280" y="44"/>
                  <a:pt x="280" y="44"/>
                </a:cubicBezTo>
                <a:cubicBezTo>
                  <a:pt x="280" y="59"/>
                  <a:pt x="280" y="412"/>
                  <a:pt x="280" y="42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7" name="Freeform 131">
            <a:extLst>
              <a:ext uri="{FF2B5EF4-FFF2-40B4-BE49-F238E27FC236}">
                <a16:creationId xmlns:a16="http://schemas.microsoft.com/office/drawing/2014/main" id="{7361B7A8-FA3B-9444-90C2-D4C3086C7635}"/>
              </a:ext>
            </a:extLst>
          </p:cNvPr>
          <p:cNvSpPr>
            <a:spLocks noChangeArrowheads="1"/>
          </p:cNvSpPr>
          <p:nvPr userDrawn="1"/>
        </p:nvSpPr>
        <p:spPr bwMode="auto">
          <a:xfrm>
            <a:off x="266769" y="2214563"/>
            <a:ext cx="204841" cy="266700"/>
          </a:xfrm>
          <a:custGeom>
            <a:avLst/>
            <a:gdLst>
              <a:gd name="T0" fmla="*/ 368 w 472"/>
              <a:gd name="T1" fmla="*/ 441 h 619"/>
              <a:gd name="T2" fmla="*/ 368 w 472"/>
              <a:gd name="T3" fmla="*/ 441 h 619"/>
              <a:gd name="T4" fmla="*/ 236 w 472"/>
              <a:gd name="T5" fmla="*/ 309 h 619"/>
              <a:gd name="T6" fmla="*/ 104 w 472"/>
              <a:gd name="T7" fmla="*/ 441 h 619"/>
              <a:gd name="T8" fmla="*/ 236 w 472"/>
              <a:gd name="T9" fmla="*/ 589 h 619"/>
              <a:gd name="T10" fmla="*/ 368 w 472"/>
              <a:gd name="T11" fmla="*/ 441 h 619"/>
              <a:gd name="T12" fmla="*/ 236 w 472"/>
              <a:gd name="T13" fmla="*/ 544 h 619"/>
              <a:gd name="T14" fmla="*/ 236 w 472"/>
              <a:gd name="T15" fmla="*/ 544 h 619"/>
              <a:gd name="T16" fmla="*/ 133 w 472"/>
              <a:gd name="T17" fmla="*/ 441 h 619"/>
              <a:gd name="T18" fmla="*/ 236 w 472"/>
              <a:gd name="T19" fmla="*/ 353 h 619"/>
              <a:gd name="T20" fmla="*/ 339 w 472"/>
              <a:gd name="T21" fmla="*/ 441 h 619"/>
              <a:gd name="T22" fmla="*/ 236 w 472"/>
              <a:gd name="T23" fmla="*/ 544 h 619"/>
              <a:gd name="T24" fmla="*/ 398 w 472"/>
              <a:gd name="T25" fmla="*/ 0 h 619"/>
              <a:gd name="T26" fmla="*/ 398 w 472"/>
              <a:gd name="T27" fmla="*/ 0 h 619"/>
              <a:gd name="T28" fmla="*/ 74 w 472"/>
              <a:gd name="T29" fmla="*/ 0 h 619"/>
              <a:gd name="T30" fmla="*/ 0 w 472"/>
              <a:gd name="T31" fmla="*/ 73 h 619"/>
              <a:gd name="T32" fmla="*/ 0 w 472"/>
              <a:gd name="T33" fmla="*/ 544 h 619"/>
              <a:gd name="T34" fmla="*/ 74 w 472"/>
              <a:gd name="T35" fmla="*/ 618 h 619"/>
              <a:gd name="T36" fmla="*/ 398 w 472"/>
              <a:gd name="T37" fmla="*/ 618 h 619"/>
              <a:gd name="T38" fmla="*/ 471 w 472"/>
              <a:gd name="T39" fmla="*/ 544 h 619"/>
              <a:gd name="T40" fmla="*/ 471 w 472"/>
              <a:gd name="T41" fmla="*/ 73 h 619"/>
              <a:gd name="T42" fmla="*/ 398 w 472"/>
              <a:gd name="T43" fmla="*/ 0 h 619"/>
              <a:gd name="T44" fmla="*/ 427 w 472"/>
              <a:gd name="T45" fmla="*/ 544 h 619"/>
              <a:gd name="T46" fmla="*/ 427 w 472"/>
              <a:gd name="T47" fmla="*/ 544 h 619"/>
              <a:gd name="T48" fmla="*/ 398 w 472"/>
              <a:gd name="T49" fmla="*/ 589 h 619"/>
              <a:gd name="T50" fmla="*/ 236 w 472"/>
              <a:gd name="T51" fmla="*/ 589 h 619"/>
              <a:gd name="T52" fmla="*/ 74 w 472"/>
              <a:gd name="T53" fmla="*/ 589 h 619"/>
              <a:gd name="T54" fmla="*/ 45 w 472"/>
              <a:gd name="T55" fmla="*/ 544 h 619"/>
              <a:gd name="T56" fmla="*/ 45 w 472"/>
              <a:gd name="T57" fmla="*/ 73 h 619"/>
              <a:gd name="T58" fmla="*/ 74 w 472"/>
              <a:gd name="T59" fmla="*/ 29 h 619"/>
              <a:gd name="T60" fmla="*/ 398 w 472"/>
              <a:gd name="T61" fmla="*/ 29 h 619"/>
              <a:gd name="T62" fmla="*/ 427 w 472"/>
              <a:gd name="T63" fmla="*/ 73 h 619"/>
              <a:gd name="T64" fmla="*/ 427 w 472"/>
              <a:gd name="T65" fmla="*/ 544 h 619"/>
              <a:gd name="T66" fmla="*/ 236 w 472"/>
              <a:gd name="T67" fmla="*/ 73 h 619"/>
              <a:gd name="T68" fmla="*/ 236 w 472"/>
              <a:gd name="T69" fmla="*/ 73 h 619"/>
              <a:gd name="T70" fmla="*/ 133 w 472"/>
              <a:gd name="T71" fmla="*/ 176 h 619"/>
              <a:gd name="T72" fmla="*/ 236 w 472"/>
              <a:gd name="T73" fmla="*/ 264 h 619"/>
              <a:gd name="T74" fmla="*/ 339 w 472"/>
              <a:gd name="T75" fmla="*/ 176 h 619"/>
              <a:gd name="T76" fmla="*/ 236 w 472"/>
              <a:gd name="T77" fmla="*/ 73 h 619"/>
              <a:gd name="T78" fmla="*/ 236 w 472"/>
              <a:gd name="T79" fmla="*/ 235 h 619"/>
              <a:gd name="T80" fmla="*/ 236 w 472"/>
              <a:gd name="T81" fmla="*/ 235 h 619"/>
              <a:gd name="T82" fmla="*/ 177 w 472"/>
              <a:gd name="T83" fmla="*/ 176 h 619"/>
              <a:gd name="T84" fmla="*/ 236 w 472"/>
              <a:gd name="T85" fmla="*/ 117 h 619"/>
              <a:gd name="T86" fmla="*/ 295 w 472"/>
              <a:gd name="T87" fmla="*/ 176 h 619"/>
              <a:gd name="T88" fmla="*/ 236 w 472"/>
              <a:gd name="T89" fmla="*/ 23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619">
                <a:moveTo>
                  <a:pt x="368" y="441"/>
                </a:moveTo>
                <a:lnTo>
                  <a:pt x="368" y="441"/>
                </a:lnTo>
                <a:cubicBezTo>
                  <a:pt x="368" y="368"/>
                  <a:pt x="309" y="309"/>
                  <a:pt x="236" y="309"/>
                </a:cubicBezTo>
                <a:cubicBezTo>
                  <a:pt x="162" y="309"/>
                  <a:pt x="104" y="368"/>
                  <a:pt x="104" y="441"/>
                </a:cubicBezTo>
                <a:cubicBezTo>
                  <a:pt x="104" y="515"/>
                  <a:pt x="162" y="589"/>
                  <a:pt x="236" y="589"/>
                </a:cubicBezTo>
                <a:cubicBezTo>
                  <a:pt x="309" y="589"/>
                  <a:pt x="368" y="515"/>
                  <a:pt x="368" y="441"/>
                </a:cubicBezTo>
                <a:close/>
                <a:moveTo>
                  <a:pt x="236" y="544"/>
                </a:moveTo>
                <a:lnTo>
                  <a:pt x="236" y="544"/>
                </a:lnTo>
                <a:cubicBezTo>
                  <a:pt x="177" y="544"/>
                  <a:pt x="133" y="500"/>
                  <a:pt x="133" y="441"/>
                </a:cubicBezTo>
                <a:cubicBezTo>
                  <a:pt x="133" y="397"/>
                  <a:pt x="177" y="353"/>
                  <a:pt x="236" y="353"/>
                </a:cubicBezTo>
                <a:cubicBezTo>
                  <a:pt x="295" y="353"/>
                  <a:pt x="339" y="397"/>
                  <a:pt x="339" y="441"/>
                </a:cubicBezTo>
                <a:cubicBezTo>
                  <a:pt x="339" y="500"/>
                  <a:pt x="295" y="544"/>
                  <a:pt x="236" y="544"/>
                </a:cubicBezTo>
                <a:close/>
                <a:moveTo>
                  <a:pt x="398" y="0"/>
                </a:moveTo>
                <a:lnTo>
                  <a:pt x="398" y="0"/>
                </a:lnTo>
                <a:cubicBezTo>
                  <a:pt x="74" y="0"/>
                  <a:pt x="74" y="0"/>
                  <a:pt x="74" y="0"/>
                </a:cubicBezTo>
                <a:cubicBezTo>
                  <a:pt x="30" y="0"/>
                  <a:pt x="0" y="29"/>
                  <a:pt x="0" y="73"/>
                </a:cubicBezTo>
                <a:cubicBezTo>
                  <a:pt x="0" y="544"/>
                  <a:pt x="0" y="544"/>
                  <a:pt x="0" y="544"/>
                </a:cubicBezTo>
                <a:cubicBezTo>
                  <a:pt x="0" y="589"/>
                  <a:pt x="30" y="618"/>
                  <a:pt x="74" y="618"/>
                </a:cubicBezTo>
                <a:cubicBezTo>
                  <a:pt x="398" y="618"/>
                  <a:pt x="398" y="618"/>
                  <a:pt x="398" y="618"/>
                </a:cubicBezTo>
                <a:cubicBezTo>
                  <a:pt x="442" y="618"/>
                  <a:pt x="471" y="589"/>
                  <a:pt x="471" y="544"/>
                </a:cubicBezTo>
                <a:cubicBezTo>
                  <a:pt x="471" y="73"/>
                  <a:pt x="471" y="73"/>
                  <a:pt x="471" y="73"/>
                </a:cubicBezTo>
                <a:cubicBezTo>
                  <a:pt x="471" y="29"/>
                  <a:pt x="442" y="0"/>
                  <a:pt x="398" y="0"/>
                </a:cubicBezTo>
                <a:close/>
                <a:moveTo>
                  <a:pt x="427" y="544"/>
                </a:moveTo>
                <a:lnTo>
                  <a:pt x="427" y="544"/>
                </a:lnTo>
                <a:cubicBezTo>
                  <a:pt x="427" y="559"/>
                  <a:pt x="413" y="589"/>
                  <a:pt x="398" y="589"/>
                </a:cubicBezTo>
                <a:cubicBezTo>
                  <a:pt x="236" y="589"/>
                  <a:pt x="236" y="589"/>
                  <a:pt x="236" y="589"/>
                </a:cubicBezTo>
                <a:cubicBezTo>
                  <a:pt x="74" y="589"/>
                  <a:pt x="74" y="589"/>
                  <a:pt x="74" y="589"/>
                </a:cubicBezTo>
                <a:cubicBezTo>
                  <a:pt x="59" y="589"/>
                  <a:pt x="45" y="559"/>
                  <a:pt x="45" y="544"/>
                </a:cubicBezTo>
                <a:cubicBezTo>
                  <a:pt x="45" y="73"/>
                  <a:pt x="45" y="73"/>
                  <a:pt x="45" y="73"/>
                </a:cubicBezTo>
                <a:cubicBezTo>
                  <a:pt x="45" y="59"/>
                  <a:pt x="59" y="29"/>
                  <a:pt x="74" y="29"/>
                </a:cubicBezTo>
                <a:cubicBezTo>
                  <a:pt x="398" y="29"/>
                  <a:pt x="398" y="29"/>
                  <a:pt x="398" y="29"/>
                </a:cubicBezTo>
                <a:cubicBezTo>
                  <a:pt x="413" y="29"/>
                  <a:pt x="427" y="59"/>
                  <a:pt x="427" y="73"/>
                </a:cubicBezTo>
                <a:lnTo>
                  <a:pt x="427" y="544"/>
                </a:lnTo>
                <a:close/>
                <a:moveTo>
                  <a:pt x="236" y="73"/>
                </a:moveTo>
                <a:lnTo>
                  <a:pt x="236" y="73"/>
                </a:lnTo>
                <a:cubicBezTo>
                  <a:pt x="177" y="73"/>
                  <a:pt x="133" y="117"/>
                  <a:pt x="133" y="176"/>
                </a:cubicBezTo>
                <a:cubicBezTo>
                  <a:pt x="133" y="221"/>
                  <a:pt x="177" y="264"/>
                  <a:pt x="236" y="264"/>
                </a:cubicBezTo>
                <a:cubicBezTo>
                  <a:pt x="295" y="264"/>
                  <a:pt x="339" y="221"/>
                  <a:pt x="339" y="176"/>
                </a:cubicBezTo>
                <a:cubicBezTo>
                  <a:pt x="339" y="117"/>
                  <a:pt x="295" y="73"/>
                  <a:pt x="236" y="73"/>
                </a:cubicBezTo>
                <a:close/>
                <a:moveTo>
                  <a:pt x="236" y="235"/>
                </a:moveTo>
                <a:lnTo>
                  <a:pt x="236" y="235"/>
                </a:lnTo>
                <a:cubicBezTo>
                  <a:pt x="207" y="235"/>
                  <a:pt x="177" y="206"/>
                  <a:pt x="177" y="176"/>
                </a:cubicBezTo>
                <a:cubicBezTo>
                  <a:pt x="177" y="132"/>
                  <a:pt x="207" y="117"/>
                  <a:pt x="236" y="117"/>
                </a:cubicBezTo>
                <a:cubicBezTo>
                  <a:pt x="266" y="117"/>
                  <a:pt x="295" y="132"/>
                  <a:pt x="295" y="176"/>
                </a:cubicBezTo>
                <a:cubicBezTo>
                  <a:pt x="295" y="206"/>
                  <a:pt x="266" y="235"/>
                  <a:pt x="236" y="23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8" name="Freeform 132">
            <a:extLst>
              <a:ext uri="{FF2B5EF4-FFF2-40B4-BE49-F238E27FC236}">
                <a16:creationId xmlns:a16="http://schemas.microsoft.com/office/drawing/2014/main" id="{5AC57A02-0621-DB4F-A373-1B9464582850}"/>
              </a:ext>
            </a:extLst>
          </p:cNvPr>
          <p:cNvSpPr>
            <a:spLocks noChangeArrowheads="1"/>
          </p:cNvSpPr>
          <p:nvPr userDrawn="1"/>
        </p:nvSpPr>
        <p:spPr bwMode="auto">
          <a:xfrm>
            <a:off x="4206979" y="1769865"/>
            <a:ext cx="266769" cy="275034"/>
          </a:xfrm>
          <a:custGeom>
            <a:avLst/>
            <a:gdLst>
              <a:gd name="T0" fmla="*/ 530 w 619"/>
              <a:gd name="T1" fmla="*/ 515 h 634"/>
              <a:gd name="T2" fmla="*/ 530 w 619"/>
              <a:gd name="T3" fmla="*/ 560 h 634"/>
              <a:gd name="T4" fmla="*/ 530 w 619"/>
              <a:gd name="T5" fmla="*/ 515 h 634"/>
              <a:gd name="T6" fmla="*/ 88 w 619"/>
              <a:gd name="T7" fmla="*/ 118 h 634"/>
              <a:gd name="T8" fmla="*/ 88 w 619"/>
              <a:gd name="T9" fmla="*/ 88 h 634"/>
              <a:gd name="T10" fmla="*/ 88 w 619"/>
              <a:gd name="T11" fmla="*/ 118 h 634"/>
              <a:gd name="T12" fmla="*/ 88 w 619"/>
              <a:gd name="T13" fmla="*/ 515 h 634"/>
              <a:gd name="T14" fmla="*/ 88 w 619"/>
              <a:gd name="T15" fmla="*/ 560 h 634"/>
              <a:gd name="T16" fmla="*/ 88 w 619"/>
              <a:gd name="T17" fmla="*/ 515 h 634"/>
              <a:gd name="T18" fmla="*/ 309 w 619"/>
              <a:gd name="T19" fmla="*/ 88 h 634"/>
              <a:gd name="T20" fmla="*/ 309 w 619"/>
              <a:gd name="T21" fmla="*/ 560 h 634"/>
              <a:gd name="T22" fmla="*/ 309 w 619"/>
              <a:gd name="T23" fmla="*/ 88 h 634"/>
              <a:gd name="T24" fmla="*/ 309 w 619"/>
              <a:gd name="T25" fmla="*/ 515 h 634"/>
              <a:gd name="T26" fmla="*/ 309 w 619"/>
              <a:gd name="T27" fmla="*/ 118 h 634"/>
              <a:gd name="T28" fmla="*/ 309 w 619"/>
              <a:gd name="T29" fmla="*/ 515 h 634"/>
              <a:gd name="T30" fmla="*/ 309 w 619"/>
              <a:gd name="T31" fmla="*/ 206 h 634"/>
              <a:gd name="T32" fmla="*/ 309 w 619"/>
              <a:gd name="T33" fmla="*/ 442 h 634"/>
              <a:gd name="T34" fmla="*/ 309 w 619"/>
              <a:gd name="T35" fmla="*/ 206 h 634"/>
              <a:gd name="T36" fmla="*/ 309 w 619"/>
              <a:gd name="T37" fmla="*/ 398 h 634"/>
              <a:gd name="T38" fmla="*/ 309 w 619"/>
              <a:gd name="T39" fmla="*/ 235 h 634"/>
              <a:gd name="T40" fmla="*/ 309 w 619"/>
              <a:gd name="T41" fmla="*/ 398 h 634"/>
              <a:gd name="T42" fmla="*/ 545 w 619"/>
              <a:gd name="T43" fmla="*/ 0 h 634"/>
              <a:gd name="T44" fmla="*/ 0 w 619"/>
              <a:gd name="T45" fmla="*/ 88 h 634"/>
              <a:gd name="T46" fmla="*/ 74 w 619"/>
              <a:gd name="T47" fmla="*/ 633 h 634"/>
              <a:gd name="T48" fmla="*/ 618 w 619"/>
              <a:gd name="T49" fmla="*/ 560 h 634"/>
              <a:gd name="T50" fmla="*/ 545 w 619"/>
              <a:gd name="T51" fmla="*/ 0 h 634"/>
              <a:gd name="T52" fmla="*/ 589 w 619"/>
              <a:gd name="T53" fmla="*/ 560 h 634"/>
              <a:gd name="T54" fmla="*/ 74 w 619"/>
              <a:gd name="T55" fmla="*/ 589 h 634"/>
              <a:gd name="T56" fmla="*/ 29 w 619"/>
              <a:gd name="T57" fmla="*/ 88 h 634"/>
              <a:gd name="T58" fmla="*/ 545 w 619"/>
              <a:gd name="T59" fmla="*/ 44 h 634"/>
              <a:gd name="T60" fmla="*/ 589 w 619"/>
              <a:gd name="T61" fmla="*/ 560 h 634"/>
              <a:gd name="T62" fmla="*/ 530 w 619"/>
              <a:gd name="T63" fmla="*/ 88 h 634"/>
              <a:gd name="T64" fmla="*/ 530 w 619"/>
              <a:gd name="T65" fmla="*/ 118 h 634"/>
              <a:gd name="T66" fmla="*/ 530 w 619"/>
              <a:gd name="T67" fmla="*/ 8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9" h="634">
                <a:moveTo>
                  <a:pt x="530" y="515"/>
                </a:moveTo>
                <a:lnTo>
                  <a:pt x="530" y="515"/>
                </a:lnTo>
                <a:cubicBezTo>
                  <a:pt x="515" y="515"/>
                  <a:pt x="500" y="530"/>
                  <a:pt x="500" y="530"/>
                </a:cubicBezTo>
                <a:cubicBezTo>
                  <a:pt x="500" y="545"/>
                  <a:pt x="515" y="560"/>
                  <a:pt x="530" y="560"/>
                </a:cubicBezTo>
                <a:cubicBezTo>
                  <a:pt x="530" y="560"/>
                  <a:pt x="545" y="545"/>
                  <a:pt x="545" y="530"/>
                </a:cubicBezTo>
                <a:lnTo>
                  <a:pt x="530" y="515"/>
                </a:lnTo>
                <a:close/>
                <a:moveTo>
                  <a:pt x="88" y="118"/>
                </a:moveTo>
                <a:lnTo>
                  <a:pt x="88" y="118"/>
                </a:lnTo>
                <a:cubicBezTo>
                  <a:pt x="103" y="118"/>
                  <a:pt x="118" y="118"/>
                  <a:pt x="118" y="103"/>
                </a:cubicBezTo>
                <a:cubicBezTo>
                  <a:pt x="118" y="88"/>
                  <a:pt x="103" y="88"/>
                  <a:pt x="88" y="88"/>
                </a:cubicBezTo>
                <a:cubicBezTo>
                  <a:pt x="88" y="88"/>
                  <a:pt x="74" y="88"/>
                  <a:pt x="74" y="103"/>
                </a:cubicBezTo>
                <a:cubicBezTo>
                  <a:pt x="74" y="118"/>
                  <a:pt x="88" y="118"/>
                  <a:pt x="88" y="118"/>
                </a:cubicBezTo>
                <a:close/>
                <a:moveTo>
                  <a:pt x="88" y="515"/>
                </a:moveTo>
                <a:lnTo>
                  <a:pt x="88" y="515"/>
                </a:lnTo>
                <a:lnTo>
                  <a:pt x="74" y="530"/>
                </a:lnTo>
                <a:cubicBezTo>
                  <a:pt x="74" y="545"/>
                  <a:pt x="88" y="560"/>
                  <a:pt x="88" y="560"/>
                </a:cubicBezTo>
                <a:cubicBezTo>
                  <a:pt x="103" y="560"/>
                  <a:pt x="118" y="545"/>
                  <a:pt x="118" y="530"/>
                </a:cubicBezTo>
                <a:cubicBezTo>
                  <a:pt x="118" y="530"/>
                  <a:pt x="103" y="515"/>
                  <a:pt x="88" y="515"/>
                </a:cubicBezTo>
                <a:close/>
                <a:moveTo>
                  <a:pt x="309" y="88"/>
                </a:moveTo>
                <a:lnTo>
                  <a:pt x="309" y="88"/>
                </a:lnTo>
                <a:cubicBezTo>
                  <a:pt x="177" y="88"/>
                  <a:pt x="74" y="192"/>
                  <a:pt x="74" y="324"/>
                </a:cubicBezTo>
                <a:cubicBezTo>
                  <a:pt x="74" y="456"/>
                  <a:pt x="177" y="560"/>
                  <a:pt x="309" y="560"/>
                </a:cubicBezTo>
                <a:cubicBezTo>
                  <a:pt x="441" y="560"/>
                  <a:pt x="545" y="456"/>
                  <a:pt x="545" y="324"/>
                </a:cubicBezTo>
                <a:cubicBezTo>
                  <a:pt x="545" y="192"/>
                  <a:pt x="441" y="88"/>
                  <a:pt x="309" y="88"/>
                </a:cubicBezTo>
                <a:close/>
                <a:moveTo>
                  <a:pt x="309" y="515"/>
                </a:moveTo>
                <a:lnTo>
                  <a:pt x="309" y="515"/>
                </a:lnTo>
                <a:cubicBezTo>
                  <a:pt x="206" y="515"/>
                  <a:pt x="118" y="427"/>
                  <a:pt x="118" y="324"/>
                </a:cubicBezTo>
                <a:cubicBezTo>
                  <a:pt x="118" y="206"/>
                  <a:pt x="206" y="118"/>
                  <a:pt x="309" y="118"/>
                </a:cubicBezTo>
                <a:cubicBezTo>
                  <a:pt x="412" y="118"/>
                  <a:pt x="500" y="206"/>
                  <a:pt x="500" y="324"/>
                </a:cubicBezTo>
                <a:cubicBezTo>
                  <a:pt x="500" y="427"/>
                  <a:pt x="412" y="515"/>
                  <a:pt x="309" y="515"/>
                </a:cubicBezTo>
                <a:close/>
                <a:moveTo>
                  <a:pt x="309" y="206"/>
                </a:moveTo>
                <a:lnTo>
                  <a:pt x="309" y="206"/>
                </a:lnTo>
                <a:cubicBezTo>
                  <a:pt x="250" y="206"/>
                  <a:pt x="191" y="251"/>
                  <a:pt x="191" y="324"/>
                </a:cubicBezTo>
                <a:cubicBezTo>
                  <a:pt x="191" y="383"/>
                  <a:pt x="250" y="442"/>
                  <a:pt x="309" y="442"/>
                </a:cubicBezTo>
                <a:cubicBezTo>
                  <a:pt x="368" y="442"/>
                  <a:pt x="427" y="383"/>
                  <a:pt x="427" y="324"/>
                </a:cubicBezTo>
                <a:cubicBezTo>
                  <a:pt x="427" y="251"/>
                  <a:pt x="368" y="206"/>
                  <a:pt x="309" y="206"/>
                </a:cubicBezTo>
                <a:close/>
                <a:moveTo>
                  <a:pt x="309" y="398"/>
                </a:moveTo>
                <a:lnTo>
                  <a:pt x="309" y="398"/>
                </a:lnTo>
                <a:cubicBezTo>
                  <a:pt x="265" y="398"/>
                  <a:pt x="236" y="368"/>
                  <a:pt x="236" y="324"/>
                </a:cubicBezTo>
                <a:cubicBezTo>
                  <a:pt x="236" y="280"/>
                  <a:pt x="265" y="235"/>
                  <a:pt x="309" y="235"/>
                </a:cubicBezTo>
                <a:cubicBezTo>
                  <a:pt x="353" y="235"/>
                  <a:pt x="383" y="280"/>
                  <a:pt x="383" y="324"/>
                </a:cubicBezTo>
                <a:cubicBezTo>
                  <a:pt x="383" y="368"/>
                  <a:pt x="353" y="398"/>
                  <a:pt x="309" y="398"/>
                </a:cubicBezTo>
                <a:close/>
                <a:moveTo>
                  <a:pt x="545" y="0"/>
                </a:moveTo>
                <a:lnTo>
                  <a:pt x="545" y="0"/>
                </a:lnTo>
                <a:cubicBezTo>
                  <a:pt x="74" y="0"/>
                  <a:pt x="74" y="0"/>
                  <a:pt x="74" y="0"/>
                </a:cubicBezTo>
                <a:cubicBezTo>
                  <a:pt x="29" y="0"/>
                  <a:pt x="0" y="44"/>
                  <a:pt x="0" y="88"/>
                </a:cubicBezTo>
                <a:cubicBezTo>
                  <a:pt x="0" y="560"/>
                  <a:pt x="0" y="560"/>
                  <a:pt x="0" y="560"/>
                </a:cubicBezTo>
                <a:cubicBezTo>
                  <a:pt x="0" y="604"/>
                  <a:pt x="29" y="633"/>
                  <a:pt x="74" y="633"/>
                </a:cubicBezTo>
                <a:cubicBezTo>
                  <a:pt x="545" y="633"/>
                  <a:pt x="545" y="633"/>
                  <a:pt x="545" y="633"/>
                </a:cubicBezTo>
                <a:cubicBezTo>
                  <a:pt x="589" y="633"/>
                  <a:pt x="618" y="604"/>
                  <a:pt x="618" y="560"/>
                </a:cubicBezTo>
                <a:cubicBezTo>
                  <a:pt x="618" y="88"/>
                  <a:pt x="618" y="88"/>
                  <a:pt x="618" y="88"/>
                </a:cubicBezTo>
                <a:cubicBezTo>
                  <a:pt x="618" y="44"/>
                  <a:pt x="589" y="0"/>
                  <a:pt x="545" y="0"/>
                </a:cubicBezTo>
                <a:close/>
                <a:moveTo>
                  <a:pt x="589" y="560"/>
                </a:moveTo>
                <a:lnTo>
                  <a:pt x="589" y="560"/>
                </a:lnTo>
                <a:cubicBezTo>
                  <a:pt x="589" y="574"/>
                  <a:pt x="559" y="589"/>
                  <a:pt x="545" y="589"/>
                </a:cubicBezTo>
                <a:cubicBezTo>
                  <a:pt x="74" y="589"/>
                  <a:pt x="74" y="589"/>
                  <a:pt x="74" y="589"/>
                </a:cubicBezTo>
                <a:cubicBezTo>
                  <a:pt x="59" y="589"/>
                  <a:pt x="29" y="574"/>
                  <a:pt x="29" y="560"/>
                </a:cubicBezTo>
                <a:cubicBezTo>
                  <a:pt x="29" y="88"/>
                  <a:pt x="29" y="88"/>
                  <a:pt x="29" y="88"/>
                </a:cubicBezTo>
                <a:cubicBezTo>
                  <a:pt x="29" y="59"/>
                  <a:pt x="59" y="44"/>
                  <a:pt x="74" y="44"/>
                </a:cubicBezTo>
                <a:cubicBezTo>
                  <a:pt x="545" y="44"/>
                  <a:pt x="545" y="44"/>
                  <a:pt x="545" y="44"/>
                </a:cubicBezTo>
                <a:cubicBezTo>
                  <a:pt x="559" y="44"/>
                  <a:pt x="589" y="59"/>
                  <a:pt x="589" y="88"/>
                </a:cubicBezTo>
                <a:lnTo>
                  <a:pt x="589" y="560"/>
                </a:lnTo>
                <a:close/>
                <a:moveTo>
                  <a:pt x="530" y="88"/>
                </a:moveTo>
                <a:lnTo>
                  <a:pt x="530" y="88"/>
                </a:lnTo>
                <a:cubicBezTo>
                  <a:pt x="515" y="88"/>
                  <a:pt x="500" y="88"/>
                  <a:pt x="500" y="103"/>
                </a:cubicBezTo>
                <a:cubicBezTo>
                  <a:pt x="500" y="118"/>
                  <a:pt x="515" y="118"/>
                  <a:pt x="530" y="118"/>
                </a:cubicBezTo>
                <a:cubicBezTo>
                  <a:pt x="530" y="118"/>
                  <a:pt x="545" y="118"/>
                  <a:pt x="545" y="103"/>
                </a:cubicBezTo>
                <a:cubicBezTo>
                  <a:pt x="545" y="88"/>
                  <a:pt x="530" y="88"/>
                  <a:pt x="530" y="8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9" name="Freeform 133">
            <a:extLst>
              <a:ext uri="{FF2B5EF4-FFF2-40B4-BE49-F238E27FC236}">
                <a16:creationId xmlns:a16="http://schemas.microsoft.com/office/drawing/2014/main" id="{E9B3BC53-7A96-5B4A-8F85-684E47ECEC9D}"/>
              </a:ext>
            </a:extLst>
          </p:cNvPr>
          <p:cNvSpPr>
            <a:spLocks noChangeArrowheads="1"/>
          </p:cNvSpPr>
          <p:nvPr userDrawn="1"/>
        </p:nvSpPr>
        <p:spPr bwMode="auto">
          <a:xfrm>
            <a:off x="3806825" y="1769865"/>
            <a:ext cx="183999" cy="275034"/>
          </a:xfrm>
          <a:custGeom>
            <a:avLst/>
            <a:gdLst>
              <a:gd name="T0" fmla="*/ 413 w 428"/>
              <a:gd name="T1" fmla="*/ 147 h 634"/>
              <a:gd name="T2" fmla="*/ 413 w 428"/>
              <a:gd name="T3" fmla="*/ 147 h 634"/>
              <a:gd name="T4" fmla="*/ 221 w 428"/>
              <a:gd name="T5" fmla="*/ 0 h 634"/>
              <a:gd name="T6" fmla="*/ 30 w 428"/>
              <a:gd name="T7" fmla="*/ 147 h 634"/>
              <a:gd name="T8" fmla="*/ 0 w 428"/>
              <a:gd name="T9" fmla="*/ 177 h 634"/>
              <a:gd name="T10" fmla="*/ 0 w 428"/>
              <a:gd name="T11" fmla="*/ 221 h 634"/>
              <a:gd name="T12" fmla="*/ 45 w 428"/>
              <a:gd name="T13" fmla="*/ 265 h 634"/>
              <a:gd name="T14" fmla="*/ 45 w 428"/>
              <a:gd name="T15" fmla="*/ 265 h 634"/>
              <a:gd name="T16" fmla="*/ 104 w 428"/>
              <a:gd name="T17" fmla="*/ 324 h 634"/>
              <a:gd name="T18" fmla="*/ 133 w 428"/>
              <a:gd name="T19" fmla="*/ 589 h 634"/>
              <a:gd name="T20" fmla="*/ 177 w 428"/>
              <a:gd name="T21" fmla="*/ 633 h 634"/>
              <a:gd name="T22" fmla="*/ 251 w 428"/>
              <a:gd name="T23" fmla="*/ 633 h 634"/>
              <a:gd name="T24" fmla="*/ 295 w 428"/>
              <a:gd name="T25" fmla="*/ 589 h 634"/>
              <a:gd name="T26" fmla="*/ 339 w 428"/>
              <a:gd name="T27" fmla="*/ 324 h 634"/>
              <a:gd name="T28" fmla="*/ 398 w 428"/>
              <a:gd name="T29" fmla="*/ 265 h 634"/>
              <a:gd name="T30" fmla="*/ 398 w 428"/>
              <a:gd name="T31" fmla="*/ 265 h 634"/>
              <a:gd name="T32" fmla="*/ 427 w 428"/>
              <a:gd name="T33" fmla="*/ 221 h 634"/>
              <a:gd name="T34" fmla="*/ 427 w 428"/>
              <a:gd name="T35" fmla="*/ 177 h 634"/>
              <a:gd name="T36" fmla="*/ 413 w 428"/>
              <a:gd name="T37" fmla="*/ 147 h 634"/>
              <a:gd name="T38" fmla="*/ 221 w 428"/>
              <a:gd name="T39" fmla="*/ 44 h 634"/>
              <a:gd name="T40" fmla="*/ 221 w 428"/>
              <a:gd name="T41" fmla="*/ 44 h 634"/>
              <a:gd name="T42" fmla="*/ 368 w 428"/>
              <a:gd name="T43" fmla="*/ 147 h 634"/>
              <a:gd name="T44" fmla="*/ 59 w 428"/>
              <a:gd name="T45" fmla="*/ 147 h 634"/>
              <a:gd name="T46" fmla="*/ 221 w 428"/>
              <a:gd name="T47" fmla="*/ 44 h 634"/>
              <a:gd name="T48" fmla="*/ 251 w 428"/>
              <a:gd name="T49" fmla="*/ 560 h 634"/>
              <a:gd name="T50" fmla="*/ 251 w 428"/>
              <a:gd name="T51" fmla="*/ 560 h 634"/>
              <a:gd name="T52" fmla="*/ 236 w 428"/>
              <a:gd name="T53" fmla="*/ 589 h 634"/>
              <a:gd name="T54" fmla="*/ 192 w 428"/>
              <a:gd name="T55" fmla="*/ 589 h 634"/>
              <a:gd name="T56" fmla="*/ 177 w 428"/>
              <a:gd name="T57" fmla="*/ 560 h 634"/>
              <a:gd name="T58" fmla="*/ 133 w 428"/>
              <a:gd name="T59" fmla="*/ 339 h 634"/>
              <a:gd name="T60" fmla="*/ 221 w 428"/>
              <a:gd name="T61" fmla="*/ 353 h 634"/>
              <a:gd name="T62" fmla="*/ 295 w 428"/>
              <a:gd name="T63" fmla="*/ 339 h 634"/>
              <a:gd name="T64" fmla="*/ 251 w 428"/>
              <a:gd name="T65" fmla="*/ 560 h 634"/>
              <a:gd name="T66" fmla="*/ 221 w 428"/>
              <a:gd name="T67" fmla="*/ 324 h 634"/>
              <a:gd name="T68" fmla="*/ 221 w 428"/>
              <a:gd name="T69" fmla="*/ 324 h 634"/>
              <a:gd name="T70" fmla="*/ 89 w 428"/>
              <a:gd name="T71" fmla="*/ 265 h 634"/>
              <a:gd name="T72" fmla="*/ 339 w 428"/>
              <a:gd name="T73" fmla="*/ 265 h 634"/>
              <a:gd name="T74" fmla="*/ 221 w 428"/>
              <a:gd name="T75" fmla="*/ 324 h 634"/>
              <a:gd name="T76" fmla="*/ 368 w 428"/>
              <a:gd name="T77" fmla="*/ 221 h 634"/>
              <a:gd name="T78" fmla="*/ 368 w 428"/>
              <a:gd name="T79" fmla="*/ 221 h 634"/>
              <a:gd name="T80" fmla="*/ 59 w 428"/>
              <a:gd name="T81" fmla="*/ 221 h 634"/>
              <a:gd name="T82" fmla="*/ 45 w 428"/>
              <a:gd name="T83" fmla="*/ 206 h 634"/>
              <a:gd name="T84" fmla="*/ 59 w 428"/>
              <a:gd name="T85" fmla="*/ 177 h 634"/>
              <a:gd name="T86" fmla="*/ 368 w 428"/>
              <a:gd name="T87" fmla="*/ 177 h 634"/>
              <a:gd name="T88" fmla="*/ 398 w 428"/>
              <a:gd name="T89" fmla="*/ 206 h 634"/>
              <a:gd name="T90" fmla="*/ 368 w 428"/>
              <a:gd name="T91" fmla="*/ 22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8" h="634">
                <a:moveTo>
                  <a:pt x="413" y="147"/>
                </a:moveTo>
                <a:lnTo>
                  <a:pt x="413" y="147"/>
                </a:lnTo>
                <a:cubicBezTo>
                  <a:pt x="383" y="59"/>
                  <a:pt x="309" y="0"/>
                  <a:pt x="221" y="0"/>
                </a:cubicBezTo>
                <a:cubicBezTo>
                  <a:pt x="118" y="0"/>
                  <a:pt x="45" y="59"/>
                  <a:pt x="30" y="147"/>
                </a:cubicBezTo>
                <a:cubicBezTo>
                  <a:pt x="15" y="147"/>
                  <a:pt x="0" y="162"/>
                  <a:pt x="0" y="177"/>
                </a:cubicBezTo>
                <a:cubicBezTo>
                  <a:pt x="0" y="221"/>
                  <a:pt x="0" y="221"/>
                  <a:pt x="0" y="221"/>
                </a:cubicBezTo>
                <a:cubicBezTo>
                  <a:pt x="0" y="235"/>
                  <a:pt x="15" y="265"/>
                  <a:pt x="45" y="265"/>
                </a:cubicBezTo>
                <a:lnTo>
                  <a:pt x="45" y="265"/>
                </a:lnTo>
                <a:cubicBezTo>
                  <a:pt x="59" y="280"/>
                  <a:pt x="74" y="309"/>
                  <a:pt x="104" y="324"/>
                </a:cubicBezTo>
                <a:cubicBezTo>
                  <a:pt x="133" y="589"/>
                  <a:pt x="133" y="589"/>
                  <a:pt x="133" y="589"/>
                </a:cubicBezTo>
                <a:cubicBezTo>
                  <a:pt x="133" y="618"/>
                  <a:pt x="163" y="633"/>
                  <a:pt x="177" y="633"/>
                </a:cubicBezTo>
                <a:cubicBezTo>
                  <a:pt x="251" y="633"/>
                  <a:pt x="251" y="633"/>
                  <a:pt x="251" y="633"/>
                </a:cubicBezTo>
                <a:cubicBezTo>
                  <a:pt x="280" y="633"/>
                  <a:pt x="295" y="618"/>
                  <a:pt x="295" y="589"/>
                </a:cubicBezTo>
                <a:cubicBezTo>
                  <a:pt x="339" y="324"/>
                  <a:pt x="339" y="324"/>
                  <a:pt x="339" y="324"/>
                </a:cubicBezTo>
                <a:cubicBezTo>
                  <a:pt x="354" y="309"/>
                  <a:pt x="383" y="280"/>
                  <a:pt x="398" y="265"/>
                </a:cubicBezTo>
                <a:lnTo>
                  <a:pt x="398" y="265"/>
                </a:lnTo>
                <a:cubicBezTo>
                  <a:pt x="413" y="265"/>
                  <a:pt x="427" y="235"/>
                  <a:pt x="427" y="221"/>
                </a:cubicBezTo>
                <a:cubicBezTo>
                  <a:pt x="427" y="177"/>
                  <a:pt x="427" y="177"/>
                  <a:pt x="427" y="177"/>
                </a:cubicBezTo>
                <a:cubicBezTo>
                  <a:pt x="427" y="162"/>
                  <a:pt x="427" y="147"/>
                  <a:pt x="413" y="147"/>
                </a:cubicBezTo>
                <a:close/>
                <a:moveTo>
                  <a:pt x="221" y="44"/>
                </a:moveTo>
                <a:lnTo>
                  <a:pt x="221" y="44"/>
                </a:lnTo>
                <a:cubicBezTo>
                  <a:pt x="280" y="44"/>
                  <a:pt x="354" y="88"/>
                  <a:pt x="368" y="147"/>
                </a:cubicBezTo>
                <a:cubicBezTo>
                  <a:pt x="59" y="147"/>
                  <a:pt x="59" y="147"/>
                  <a:pt x="59" y="147"/>
                </a:cubicBezTo>
                <a:cubicBezTo>
                  <a:pt x="89" y="88"/>
                  <a:pt x="148" y="44"/>
                  <a:pt x="221" y="44"/>
                </a:cubicBezTo>
                <a:close/>
                <a:moveTo>
                  <a:pt x="251" y="560"/>
                </a:moveTo>
                <a:lnTo>
                  <a:pt x="251" y="560"/>
                </a:lnTo>
                <a:cubicBezTo>
                  <a:pt x="251" y="574"/>
                  <a:pt x="251" y="589"/>
                  <a:pt x="236" y="589"/>
                </a:cubicBezTo>
                <a:cubicBezTo>
                  <a:pt x="192" y="589"/>
                  <a:pt x="192" y="589"/>
                  <a:pt x="192" y="589"/>
                </a:cubicBezTo>
                <a:cubicBezTo>
                  <a:pt x="177" y="589"/>
                  <a:pt x="177" y="574"/>
                  <a:pt x="177" y="560"/>
                </a:cubicBezTo>
                <a:cubicBezTo>
                  <a:pt x="133" y="339"/>
                  <a:pt x="133" y="339"/>
                  <a:pt x="133" y="339"/>
                </a:cubicBezTo>
                <a:cubicBezTo>
                  <a:pt x="163" y="353"/>
                  <a:pt x="192" y="353"/>
                  <a:pt x="221" y="353"/>
                </a:cubicBezTo>
                <a:cubicBezTo>
                  <a:pt x="251" y="353"/>
                  <a:pt x="266" y="353"/>
                  <a:pt x="295" y="339"/>
                </a:cubicBezTo>
                <a:lnTo>
                  <a:pt x="251" y="560"/>
                </a:lnTo>
                <a:close/>
                <a:moveTo>
                  <a:pt x="221" y="324"/>
                </a:moveTo>
                <a:lnTo>
                  <a:pt x="221" y="324"/>
                </a:lnTo>
                <a:cubicBezTo>
                  <a:pt x="163" y="324"/>
                  <a:pt x="118" y="294"/>
                  <a:pt x="89" y="265"/>
                </a:cubicBezTo>
                <a:cubicBezTo>
                  <a:pt x="339" y="265"/>
                  <a:pt x="339" y="265"/>
                  <a:pt x="339" y="265"/>
                </a:cubicBezTo>
                <a:cubicBezTo>
                  <a:pt x="309" y="294"/>
                  <a:pt x="266" y="324"/>
                  <a:pt x="221" y="324"/>
                </a:cubicBezTo>
                <a:close/>
                <a:moveTo>
                  <a:pt x="368" y="221"/>
                </a:moveTo>
                <a:lnTo>
                  <a:pt x="368" y="221"/>
                </a:lnTo>
                <a:cubicBezTo>
                  <a:pt x="59" y="221"/>
                  <a:pt x="59" y="221"/>
                  <a:pt x="59" y="221"/>
                </a:cubicBezTo>
                <a:cubicBezTo>
                  <a:pt x="45" y="221"/>
                  <a:pt x="45" y="206"/>
                  <a:pt x="45" y="206"/>
                </a:cubicBezTo>
                <a:cubicBezTo>
                  <a:pt x="45" y="192"/>
                  <a:pt x="45" y="177"/>
                  <a:pt x="59" y="177"/>
                </a:cubicBezTo>
                <a:cubicBezTo>
                  <a:pt x="368" y="177"/>
                  <a:pt x="368" y="177"/>
                  <a:pt x="368" y="177"/>
                </a:cubicBezTo>
                <a:cubicBezTo>
                  <a:pt x="383" y="177"/>
                  <a:pt x="398" y="192"/>
                  <a:pt x="398" y="206"/>
                </a:cubicBezTo>
                <a:cubicBezTo>
                  <a:pt x="398" y="206"/>
                  <a:pt x="383" y="221"/>
                  <a:pt x="368" y="22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0" name="Freeform 134">
            <a:extLst>
              <a:ext uri="{FF2B5EF4-FFF2-40B4-BE49-F238E27FC236}">
                <a16:creationId xmlns:a16="http://schemas.microsoft.com/office/drawing/2014/main" id="{DFAC7EB1-FE11-124E-950D-0FF6443ED64D}"/>
              </a:ext>
            </a:extLst>
          </p:cNvPr>
          <p:cNvSpPr>
            <a:spLocks noChangeArrowheads="1"/>
          </p:cNvSpPr>
          <p:nvPr userDrawn="1"/>
        </p:nvSpPr>
        <p:spPr bwMode="auto">
          <a:xfrm>
            <a:off x="3322709" y="1769865"/>
            <a:ext cx="274511" cy="275034"/>
          </a:xfrm>
          <a:custGeom>
            <a:avLst/>
            <a:gdLst>
              <a:gd name="T0" fmla="*/ 588 w 634"/>
              <a:gd name="T1" fmla="*/ 294 h 634"/>
              <a:gd name="T2" fmla="*/ 309 w 634"/>
              <a:gd name="T3" fmla="*/ 0 h 634"/>
              <a:gd name="T4" fmla="*/ 44 w 634"/>
              <a:gd name="T5" fmla="*/ 294 h 634"/>
              <a:gd name="T6" fmla="*/ 0 w 634"/>
              <a:gd name="T7" fmla="*/ 471 h 634"/>
              <a:gd name="T8" fmla="*/ 162 w 634"/>
              <a:gd name="T9" fmla="*/ 560 h 634"/>
              <a:gd name="T10" fmla="*/ 235 w 634"/>
              <a:gd name="T11" fmla="*/ 353 h 634"/>
              <a:gd name="T12" fmla="*/ 73 w 634"/>
              <a:gd name="T13" fmla="*/ 280 h 634"/>
              <a:gd name="T14" fmla="*/ 544 w 634"/>
              <a:gd name="T15" fmla="*/ 280 h 634"/>
              <a:gd name="T16" fmla="*/ 397 w 634"/>
              <a:gd name="T17" fmla="*/ 353 h 634"/>
              <a:gd name="T18" fmla="*/ 471 w 634"/>
              <a:gd name="T19" fmla="*/ 560 h 634"/>
              <a:gd name="T20" fmla="*/ 515 w 634"/>
              <a:gd name="T21" fmla="*/ 618 h 634"/>
              <a:gd name="T22" fmla="*/ 544 w 634"/>
              <a:gd name="T23" fmla="*/ 618 h 634"/>
              <a:gd name="T24" fmla="*/ 633 w 634"/>
              <a:gd name="T25" fmla="*/ 471 h 634"/>
              <a:gd name="T26" fmla="*/ 588 w 634"/>
              <a:gd name="T27" fmla="*/ 294 h 634"/>
              <a:gd name="T28" fmla="*/ 132 w 634"/>
              <a:gd name="T29" fmla="*/ 324 h 634"/>
              <a:gd name="T30" fmla="*/ 191 w 634"/>
              <a:gd name="T31" fmla="*/ 353 h 634"/>
              <a:gd name="T32" fmla="*/ 162 w 634"/>
              <a:gd name="T33" fmla="*/ 515 h 634"/>
              <a:gd name="T34" fmla="*/ 117 w 634"/>
              <a:gd name="T35" fmla="*/ 412 h 634"/>
              <a:gd name="T36" fmla="*/ 88 w 634"/>
              <a:gd name="T37" fmla="*/ 324 h 634"/>
              <a:gd name="T38" fmla="*/ 73 w 634"/>
              <a:gd name="T39" fmla="*/ 412 h 634"/>
              <a:gd name="T40" fmla="*/ 73 w 634"/>
              <a:gd name="T41" fmla="*/ 515 h 634"/>
              <a:gd name="T42" fmla="*/ 44 w 634"/>
              <a:gd name="T43" fmla="*/ 353 h 634"/>
              <a:gd name="T44" fmla="*/ 88 w 634"/>
              <a:gd name="T45" fmla="*/ 324 h 634"/>
              <a:gd name="T46" fmla="*/ 485 w 634"/>
              <a:gd name="T47" fmla="*/ 515 h 634"/>
              <a:gd name="T48" fmla="*/ 426 w 634"/>
              <a:gd name="T49" fmla="*/ 471 h 634"/>
              <a:gd name="T50" fmla="*/ 471 w 634"/>
              <a:gd name="T51" fmla="*/ 324 h 634"/>
              <a:gd name="T52" fmla="*/ 515 w 634"/>
              <a:gd name="T53" fmla="*/ 412 h 634"/>
              <a:gd name="T54" fmla="*/ 588 w 634"/>
              <a:gd name="T55" fmla="*/ 471 h 634"/>
              <a:gd name="T56" fmla="*/ 544 w 634"/>
              <a:gd name="T57" fmla="*/ 515 h 634"/>
              <a:gd name="T58" fmla="*/ 544 w 634"/>
              <a:gd name="T59" fmla="*/ 412 h 634"/>
              <a:gd name="T60" fmla="*/ 544 w 634"/>
              <a:gd name="T61" fmla="*/ 324 h 634"/>
              <a:gd name="T62" fmla="*/ 588 w 634"/>
              <a:gd name="T63"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4" h="634">
                <a:moveTo>
                  <a:pt x="588" y="294"/>
                </a:moveTo>
                <a:lnTo>
                  <a:pt x="588" y="294"/>
                </a:lnTo>
                <a:cubicBezTo>
                  <a:pt x="588" y="280"/>
                  <a:pt x="588" y="280"/>
                  <a:pt x="588" y="265"/>
                </a:cubicBezTo>
                <a:cubicBezTo>
                  <a:pt x="588" y="118"/>
                  <a:pt x="471" y="0"/>
                  <a:pt x="309" y="0"/>
                </a:cubicBezTo>
                <a:cubicBezTo>
                  <a:pt x="162" y="0"/>
                  <a:pt x="44" y="118"/>
                  <a:pt x="44" y="265"/>
                </a:cubicBezTo>
                <a:cubicBezTo>
                  <a:pt x="44" y="280"/>
                  <a:pt x="44" y="280"/>
                  <a:pt x="44" y="294"/>
                </a:cubicBezTo>
                <a:cubicBezTo>
                  <a:pt x="14" y="309"/>
                  <a:pt x="0" y="324"/>
                  <a:pt x="0" y="353"/>
                </a:cubicBezTo>
                <a:cubicBezTo>
                  <a:pt x="0" y="471"/>
                  <a:pt x="0" y="471"/>
                  <a:pt x="0" y="471"/>
                </a:cubicBezTo>
                <a:cubicBezTo>
                  <a:pt x="0" y="515"/>
                  <a:pt x="29" y="560"/>
                  <a:pt x="73" y="560"/>
                </a:cubicBezTo>
                <a:lnTo>
                  <a:pt x="162" y="560"/>
                </a:lnTo>
                <a:cubicBezTo>
                  <a:pt x="206" y="560"/>
                  <a:pt x="235" y="515"/>
                  <a:pt x="235" y="471"/>
                </a:cubicBezTo>
                <a:cubicBezTo>
                  <a:pt x="235" y="353"/>
                  <a:pt x="235" y="353"/>
                  <a:pt x="235" y="353"/>
                </a:cubicBezTo>
                <a:cubicBezTo>
                  <a:pt x="235" y="309"/>
                  <a:pt x="206" y="280"/>
                  <a:pt x="162" y="280"/>
                </a:cubicBezTo>
                <a:cubicBezTo>
                  <a:pt x="162" y="280"/>
                  <a:pt x="88" y="280"/>
                  <a:pt x="73" y="280"/>
                </a:cubicBezTo>
                <a:cubicBezTo>
                  <a:pt x="73" y="147"/>
                  <a:pt x="176" y="44"/>
                  <a:pt x="309" y="44"/>
                </a:cubicBezTo>
                <a:cubicBezTo>
                  <a:pt x="442" y="44"/>
                  <a:pt x="544" y="133"/>
                  <a:pt x="544" y="280"/>
                </a:cubicBezTo>
                <a:lnTo>
                  <a:pt x="471" y="280"/>
                </a:lnTo>
                <a:cubicBezTo>
                  <a:pt x="426" y="280"/>
                  <a:pt x="397" y="309"/>
                  <a:pt x="397" y="353"/>
                </a:cubicBezTo>
                <a:cubicBezTo>
                  <a:pt x="397" y="471"/>
                  <a:pt x="397" y="471"/>
                  <a:pt x="397" y="471"/>
                </a:cubicBezTo>
                <a:cubicBezTo>
                  <a:pt x="397" y="515"/>
                  <a:pt x="426" y="560"/>
                  <a:pt x="471" y="560"/>
                </a:cubicBezTo>
                <a:lnTo>
                  <a:pt x="515" y="560"/>
                </a:lnTo>
                <a:cubicBezTo>
                  <a:pt x="515" y="618"/>
                  <a:pt x="515" y="618"/>
                  <a:pt x="515" y="618"/>
                </a:cubicBezTo>
                <a:cubicBezTo>
                  <a:pt x="515" y="618"/>
                  <a:pt x="515" y="633"/>
                  <a:pt x="530" y="633"/>
                </a:cubicBezTo>
                <a:cubicBezTo>
                  <a:pt x="544" y="633"/>
                  <a:pt x="544" y="618"/>
                  <a:pt x="544" y="618"/>
                </a:cubicBezTo>
                <a:cubicBezTo>
                  <a:pt x="544" y="560"/>
                  <a:pt x="544" y="560"/>
                  <a:pt x="544" y="560"/>
                </a:cubicBezTo>
                <a:cubicBezTo>
                  <a:pt x="588" y="560"/>
                  <a:pt x="633" y="515"/>
                  <a:pt x="633" y="471"/>
                </a:cubicBezTo>
                <a:cubicBezTo>
                  <a:pt x="633" y="353"/>
                  <a:pt x="633" y="353"/>
                  <a:pt x="633" y="353"/>
                </a:cubicBezTo>
                <a:cubicBezTo>
                  <a:pt x="633" y="324"/>
                  <a:pt x="618" y="309"/>
                  <a:pt x="588" y="294"/>
                </a:cubicBezTo>
                <a:close/>
                <a:moveTo>
                  <a:pt x="132" y="324"/>
                </a:moveTo>
                <a:lnTo>
                  <a:pt x="132" y="324"/>
                </a:lnTo>
                <a:cubicBezTo>
                  <a:pt x="162" y="324"/>
                  <a:pt x="162" y="324"/>
                  <a:pt x="162" y="324"/>
                </a:cubicBezTo>
                <a:cubicBezTo>
                  <a:pt x="176" y="324"/>
                  <a:pt x="191" y="339"/>
                  <a:pt x="191" y="353"/>
                </a:cubicBezTo>
                <a:cubicBezTo>
                  <a:pt x="191" y="471"/>
                  <a:pt x="191" y="471"/>
                  <a:pt x="191" y="471"/>
                </a:cubicBezTo>
                <a:cubicBezTo>
                  <a:pt x="191" y="501"/>
                  <a:pt x="176" y="515"/>
                  <a:pt x="162" y="515"/>
                </a:cubicBezTo>
                <a:cubicBezTo>
                  <a:pt x="147" y="515"/>
                  <a:pt x="147" y="515"/>
                  <a:pt x="147" y="515"/>
                </a:cubicBezTo>
                <a:cubicBezTo>
                  <a:pt x="132" y="486"/>
                  <a:pt x="117" y="442"/>
                  <a:pt x="117" y="412"/>
                </a:cubicBezTo>
                <a:cubicBezTo>
                  <a:pt x="117" y="383"/>
                  <a:pt x="117" y="353"/>
                  <a:pt x="132" y="324"/>
                </a:cubicBezTo>
                <a:close/>
                <a:moveTo>
                  <a:pt x="88" y="324"/>
                </a:moveTo>
                <a:lnTo>
                  <a:pt x="88" y="324"/>
                </a:lnTo>
                <a:cubicBezTo>
                  <a:pt x="88" y="353"/>
                  <a:pt x="73" y="383"/>
                  <a:pt x="73" y="412"/>
                </a:cubicBezTo>
                <a:cubicBezTo>
                  <a:pt x="73" y="442"/>
                  <a:pt x="88" y="486"/>
                  <a:pt x="103" y="515"/>
                </a:cubicBezTo>
                <a:cubicBezTo>
                  <a:pt x="73" y="515"/>
                  <a:pt x="73" y="515"/>
                  <a:pt x="73" y="515"/>
                </a:cubicBezTo>
                <a:cubicBezTo>
                  <a:pt x="59" y="515"/>
                  <a:pt x="44" y="501"/>
                  <a:pt x="44" y="471"/>
                </a:cubicBezTo>
                <a:cubicBezTo>
                  <a:pt x="44" y="353"/>
                  <a:pt x="44" y="353"/>
                  <a:pt x="44" y="353"/>
                </a:cubicBezTo>
                <a:cubicBezTo>
                  <a:pt x="44" y="339"/>
                  <a:pt x="59" y="324"/>
                  <a:pt x="73" y="324"/>
                </a:cubicBezTo>
                <a:lnTo>
                  <a:pt x="88" y="324"/>
                </a:lnTo>
                <a:close/>
                <a:moveTo>
                  <a:pt x="485" y="515"/>
                </a:moveTo>
                <a:lnTo>
                  <a:pt x="485" y="515"/>
                </a:lnTo>
                <a:cubicBezTo>
                  <a:pt x="471" y="515"/>
                  <a:pt x="471" y="515"/>
                  <a:pt x="471" y="515"/>
                </a:cubicBezTo>
                <a:cubicBezTo>
                  <a:pt x="456" y="515"/>
                  <a:pt x="426" y="501"/>
                  <a:pt x="426" y="471"/>
                </a:cubicBezTo>
                <a:cubicBezTo>
                  <a:pt x="426" y="353"/>
                  <a:pt x="426" y="353"/>
                  <a:pt x="426" y="353"/>
                </a:cubicBezTo>
                <a:cubicBezTo>
                  <a:pt x="426" y="339"/>
                  <a:pt x="456" y="324"/>
                  <a:pt x="471" y="324"/>
                </a:cubicBezTo>
                <a:cubicBezTo>
                  <a:pt x="500" y="324"/>
                  <a:pt x="500" y="324"/>
                  <a:pt x="500" y="324"/>
                </a:cubicBezTo>
                <a:cubicBezTo>
                  <a:pt x="500" y="353"/>
                  <a:pt x="515" y="383"/>
                  <a:pt x="515" y="412"/>
                </a:cubicBezTo>
                <a:cubicBezTo>
                  <a:pt x="515" y="442"/>
                  <a:pt x="500" y="486"/>
                  <a:pt x="485" y="515"/>
                </a:cubicBezTo>
                <a:close/>
                <a:moveTo>
                  <a:pt x="588" y="471"/>
                </a:moveTo>
                <a:lnTo>
                  <a:pt x="588" y="471"/>
                </a:lnTo>
                <a:cubicBezTo>
                  <a:pt x="588" y="501"/>
                  <a:pt x="574" y="515"/>
                  <a:pt x="544" y="515"/>
                </a:cubicBezTo>
                <a:cubicBezTo>
                  <a:pt x="530" y="515"/>
                  <a:pt x="530" y="515"/>
                  <a:pt x="530" y="515"/>
                </a:cubicBezTo>
                <a:cubicBezTo>
                  <a:pt x="544" y="486"/>
                  <a:pt x="544" y="442"/>
                  <a:pt x="544" y="412"/>
                </a:cubicBezTo>
                <a:cubicBezTo>
                  <a:pt x="544" y="383"/>
                  <a:pt x="544" y="353"/>
                  <a:pt x="530" y="324"/>
                </a:cubicBezTo>
                <a:cubicBezTo>
                  <a:pt x="544" y="324"/>
                  <a:pt x="544" y="324"/>
                  <a:pt x="544" y="324"/>
                </a:cubicBezTo>
                <a:cubicBezTo>
                  <a:pt x="574" y="324"/>
                  <a:pt x="588" y="339"/>
                  <a:pt x="588" y="353"/>
                </a:cubicBezTo>
                <a:lnTo>
                  <a:pt x="588" y="47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1" name="Freeform 135">
            <a:extLst>
              <a:ext uri="{FF2B5EF4-FFF2-40B4-BE49-F238E27FC236}">
                <a16:creationId xmlns:a16="http://schemas.microsoft.com/office/drawing/2014/main" id="{A3981500-193D-FC4E-8E67-39A7A42B5F97}"/>
              </a:ext>
            </a:extLst>
          </p:cNvPr>
          <p:cNvSpPr>
            <a:spLocks noChangeArrowheads="1"/>
          </p:cNvSpPr>
          <p:nvPr userDrawn="1"/>
        </p:nvSpPr>
        <p:spPr bwMode="auto">
          <a:xfrm>
            <a:off x="2889209" y="1769865"/>
            <a:ext cx="255456" cy="275034"/>
          </a:xfrm>
          <a:custGeom>
            <a:avLst/>
            <a:gdLst>
              <a:gd name="T0" fmla="*/ 456 w 589"/>
              <a:gd name="T1" fmla="*/ 353 h 634"/>
              <a:gd name="T2" fmla="*/ 456 w 589"/>
              <a:gd name="T3" fmla="*/ 235 h 634"/>
              <a:gd name="T4" fmla="*/ 456 w 589"/>
              <a:gd name="T5" fmla="*/ 353 h 634"/>
              <a:gd name="T6" fmla="*/ 426 w 589"/>
              <a:gd name="T7" fmla="*/ 280 h 634"/>
              <a:gd name="T8" fmla="*/ 471 w 589"/>
              <a:gd name="T9" fmla="*/ 324 h 634"/>
              <a:gd name="T10" fmla="*/ 426 w 589"/>
              <a:gd name="T11" fmla="*/ 280 h 634"/>
              <a:gd name="T12" fmla="*/ 456 w 589"/>
              <a:gd name="T13" fmla="*/ 515 h 634"/>
              <a:gd name="T14" fmla="*/ 456 w 589"/>
              <a:gd name="T15" fmla="*/ 398 h 634"/>
              <a:gd name="T16" fmla="*/ 456 w 589"/>
              <a:gd name="T17" fmla="*/ 515 h 634"/>
              <a:gd name="T18" fmla="*/ 426 w 589"/>
              <a:gd name="T19" fmla="*/ 442 h 634"/>
              <a:gd name="T20" fmla="*/ 471 w 589"/>
              <a:gd name="T21" fmla="*/ 471 h 634"/>
              <a:gd name="T22" fmla="*/ 426 w 589"/>
              <a:gd name="T23" fmla="*/ 442 h 634"/>
              <a:gd name="T24" fmla="*/ 515 w 589"/>
              <a:gd name="T25" fmla="*/ 0 h 634"/>
              <a:gd name="T26" fmla="*/ 0 w 589"/>
              <a:gd name="T27" fmla="*/ 88 h 634"/>
              <a:gd name="T28" fmla="*/ 73 w 589"/>
              <a:gd name="T29" fmla="*/ 633 h 634"/>
              <a:gd name="T30" fmla="*/ 588 w 589"/>
              <a:gd name="T31" fmla="*/ 560 h 634"/>
              <a:gd name="T32" fmla="*/ 515 w 589"/>
              <a:gd name="T33" fmla="*/ 0 h 634"/>
              <a:gd name="T34" fmla="*/ 544 w 589"/>
              <a:gd name="T35" fmla="*/ 560 h 634"/>
              <a:gd name="T36" fmla="*/ 73 w 589"/>
              <a:gd name="T37" fmla="*/ 589 h 634"/>
              <a:gd name="T38" fmla="*/ 44 w 589"/>
              <a:gd name="T39" fmla="*/ 162 h 634"/>
              <a:gd name="T40" fmla="*/ 544 w 589"/>
              <a:gd name="T41" fmla="*/ 560 h 634"/>
              <a:gd name="T42" fmla="*/ 544 w 589"/>
              <a:gd name="T43" fmla="*/ 118 h 634"/>
              <a:gd name="T44" fmla="*/ 44 w 589"/>
              <a:gd name="T45" fmla="*/ 88 h 634"/>
              <a:gd name="T46" fmla="*/ 515 w 589"/>
              <a:gd name="T47" fmla="*/ 44 h 634"/>
              <a:gd name="T48" fmla="*/ 544 w 589"/>
              <a:gd name="T49" fmla="*/ 118 h 634"/>
              <a:gd name="T50" fmla="*/ 294 w 589"/>
              <a:gd name="T51" fmla="*/ 353 h 634"/>
              <a:gd name="T52" fmla="*/ 294 w 589"/>
              <a:gd name="T53" fmla="*/ 235 h 634"/>
              <a:gd name="T54" fmla="*/ 294 w 589"/>
              <a:gd name="T55" fmla="*/ 353 h 634"/>
              <a:gd name="T56" fmla="*/ 279 w 589"/>
              <a:gd name="T57" fmla="*/ 280 h 634"/>
              <a:gd name="T58" fmla="*/ 309 w 589"/>
              <a:gd name="T59" fmla="*/ 324 h 634"/>
              <a:gd name="T60" fmla="*/ 279 w 589"/>
              <a:gd name="T61" fmla="*/ 280 h 634"/>
              <a:gd name="T62" fmla="*/ 132 w 589"/>
              <a:gd name="T63" fmla="*/ 353 h 634"/>
              <a:gd name="T64" fmla="*/ 132 w 589"/>
              <a:gd name="T65" fmla="*/ 235 h 634"/>
              <a:gd name="T66" fmla="*/ 132 w 589"/>
              <a:gd name="T67" fmla="*/ 353 h 634"/>
              <a:gd name="T68" fmla="*/ 117 w 589"/>
              <a:gd name="T69" fmla="*/ 280 h 634"/>
              <a:gd name="T70" fmla="*/ 162 w 589"/>
              <a:gd name="T71" fmla="*/ 324 h 634"/>
              <a:gd name="T72" fmla="*/ 117 w 589"/>
              <a:gd name="T73" fmla="*/ 280 h 634"/>
              <a:gd name="T74" fmla="*/ 294 w 589"/>
              <a:gd name="T75" fmla="*/ 515 h 634"/>
              <a:gd name="T76" fmla="*/ 294 w 589"/>
              <a:gd name="T77" fmla="*/ 398 h 634"/>
              <a:gd name="T78" fmla="*/ 294 w 589"/>
              <a:gd name="T79" fmla="*/ 515 h 634"/>
              <a:gd name="T80" fmla="*/ 279 w 589"/>
              <a:gd name="T81" fmla="*/ 442 h 634"/>
              <a:gd name="T82" fmla="*/ 309 w 589"/>
              <a:gd name="T83" fmla="*/ 471 h 634"/>
              <a:gd name="T84" fmla="*/ 279 w 589"/>
              <a:gd name="T85" fmla="*/ 442 h 634"/>
              <a:gd name="T86" fmla="*/ 132 w 589"/>
              <a:gd name="T87" fmla="*/ 515 h 634"/>
              <a:gd name="T88" fmla="*/ 132 w 589"/>
              <a:gd name="T89" fmla="*/ 398 h 634"/>
              <a:gd name="T90" fmla="*/ 132 w 589"/>
              <a:gd name="T91" fmla="*/ 515 h 634"/>
              <a:gd name="T92" fmla="*/ 117 w 589"/>
              <a:gd name="T93" fmla="*/ 442 h 634"/>
              <a:gd name="T94" fmla="*/ 162 w 589"/>
              <a:gd name="T95" fmla="*/ 471 h 634"/>
              <a:gd name="T96" fmla="*/ 117 w 589"/>
              <a:gd name="T97" fmla="*/ 44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9" h="634">
                <a:moveTo>
                  <a:pt x="456" y="353"/>
                </a:moveTo>
                <a:lnTo>
                  <a:pt x="456" y="353"/>
                </a:lnTo>
                <a:cubicBezTo>
                  <a:pt x="485" y="353"/>
                  <a:pt x="515" y="339"/>
                  <a:pt x="515" y="294"/>
                </a:cubicBezTo>
                <a:cubicBezTo>
                  <a:pt x="515" y="265"/>
                  <a:pt x="485" y="235"/>
                  <a:pt x="456" y="235"/>
                </a:cubicBezTo>
                <a:cubicBezTo>
                  <a:pt x="412" y="235"/>
                  <a:pt x="397" y="265"/>
                  <a:pt x="397" y="294"/>
                </a:cubicBezTo>
                <a:cubicBezTo>
                  <a:pt x="397" y="339"/>
                  <a:pt x="412" y="353"/>
                  <a:pt x="456" y="353"/>
                </a:cubicBezTo>
                <a:close/>
                <a:moveTo>
                  <a:pt x="426" y="280"/>
                </a:moveTo>
                <a:lnTo>
                  <a:pt x="426" y="280"/>
                </a:lnTo>
                <a:cubicBezTo>
                  <a:pt x="471" y="280"/>
                  <a:pt x="471" y="280"/>
                  <a:pt x="471" y="280"/>
                </a:cubicBezTo>
                <a:cubicBezTo>
                  <a:pt x="471" y="324"/>
                  <a:pt x="471" y="324"/>
                  <a:pt x="471" y="324"/>
                </a:cubicBezTo>
                <a:cubicBezTo>
                  <a:pt x="426" y="324"/>
                  <a:pt x="426" y="324"/>
                  <a:pt x="426" y="324"/>
                </a:cubicBezTo>
                <a:lnTo>
                  <a:pt x="426" y="280"/>
                </a:lnTo>
                <a:close/>
                <a:moveTo>
                  <a:pt x="456" y="515"/>
                </a:moveTo>
                <a:lnTo>
                  <a:pt x="456" y="515"/>
                </a:lnTo>
                <a:cubicBezTo>
                  <a:pt x="485" y="515"/>
                  <a:pt x="515" y="486"/>
                  <a:pt x="515" y="456"/>
                </a:cubicBezTo>
                <a:cubicBezTo>
                  <a:pt x="515" y="427"/>
                  <a:pt x="485" y="398"/>
                  <a:pt x="456" y="398"/>
                </a:cubicBezTo>
                <a:cubicBezTo>
                  <a:pt x="412" y="398"/>
                  <a:pt x="397" y="427"/>
                  <a:pt x="397" y="456"/>
                </a:cubicBezTo>
                <a:cubicBezTo>
                  <a:pt x="397" y="486"/>
                  <a:pt x="412" y="515"/>
                  <a:pt x="456" y="515"/>
                </a:cubicBezTo>
                <a:close/>
                <a:moveTo>
                  <a:pt x="426" y="442"/>
                </a:moveTo>
                <a:lnTo>
                  <a:pt x="426" y="442"/>
                </a:lnTo>
                <a:cubicBezTo>
                  <a:pt x="471" y="442"/>
                  <a:pt x="471" y="442"/>
                  <a:pt x="471" y="442"/>
                </a:cubicBezTo>
                <a:cubicBezTo>
                  <a:pt x="471" y="471"/>
                  <a:pt x="471" y="471"/>
                  <a:pt x="471" y="471"/>
                </a:cubicBezTo>
                <a:cubicBezTo>
                  <a:pt x="426" y="471"/>
                  <a:pt x="426" y="471"/>
                  <a:pt x="426" y="471"/>
                </a:cubicBezTo>
                <a:lnTo>
                  <a:pt x="426" y="442"/>
                </a:lnTo>
                <a:close/>
                <a:moveTo>
                  <a:pt x="515" y="0"/>
                </a:moveTo>
                <a:lnTo>
                  <a:pt x="515" y="0"/>
                </a:lnTo>
                <a:cubicBezTo>
                  <a:pt x="73" y="0"/>
                  <a:pt x="73" y="0"/>
                  <a:pt x="73" y="0"/>
                </a:cubicBezTo>
                <a:cubicBezTo>
                  <a:pt x="29" y="0"/>
                  <a:pt x="0" y="44"/>
                  <a:pt x="0" y="88"/>
                </a:cubicBezTo>
                <a:cubicBezTo>
                  <a:pt x="0" y="560"/>
                  <a:pt x="0" y="560"/>
                  <a:pt x="0" y="560"/>
                </a:cubicBezTo>
                <a:cubicBezTo>
                  <a:pt x="0" y="604"/>
                  <a:pt x="29" y="633"/>
                  <a:pt x="73" y="633"/>
                </a:cubicBezTo>
                <a:cubicBezTo>
                  <a:pt x="515" y="633"/>
                  <a:pt x="515" y="633"/>
                  <a:pt x="515" y="633"/>
                </a:cubicBezTo>
                <a:cubicBezTo>
                  <a:pt x="559" y="633"/>
                  <a:pt x="588" y="604"/>
                  <a:pt x="588" y="560"/>
                </a:cubicBezTo>
                <a:cubicBezTo>
                  <a:pt x="588" y="88"/>
                  <a:pt x="588" y="88"/>
                  <a:pt x="588" y="88"/>
                </a:cubicBezTo>
                <a:cubicBezTo>
                  <a:pt x="588" y="44"/>
                  <a:pt x="559" y="0"/>
                  <a:pt x="515" y="0"/>
                </a:cubicBezTo>
                <a:close/>
                <a:moveTo>
                  <a:pt x="544" y="560"/>
                </a:moveTo>
                <a:lnTo>
                  <a:pt x="544" y="560"/>
                </a:lnTo>
                <a:cubicBezTo>
                  <a:pt x="544" y="574"/>
                  <a:pt x="530" y="589"/>
                  <a:pt x="515" y="589"/>
                </a:cubicBezTo>
                <a:cubicBezTo>
                  <a:pt x="73" y="589"/>
                  <a:pt x="73" y="589"/>
                  <a:pt x="73" y="589"/>
                </a:cubicBezTo>
                <a:cubicBezTo>
                  <a:pt x="58" y="589"/>
                  <a:pt x="44" y="574"/>
                  <a:pt x="44" y="560"/>
                </a:cubicBezTo>
                <a:cubicBezTo>
                  <a:pt x="44" y="162"/>
                  <a:pt x="44" y="162"/>
                  <a:pt x="44" y="162"/>
                </a:cubicBezTo>
                <a:cubicBezTo>
                  <a:pt x="544" y="162"/>
                  <a:pt x="544" y="162"/>
                  <a:pt x="544" y="162"/>
                </a:cubicBezTo>
                <a:lnTo>
                  <a:pt x="544" y="560"/>
                </a:lnTo>
                <a:close/>
                <a:moveTo>
                  <a:pt x="544" y="118"/>
                </a:moveTo>
                <a:lnTo>
                  <a:pt x="544" y="118"/>
                </a:lnTo>
                <a:cubicBezTo>
                  <a:pt x="44" y="118"/>
                  <a:pt x="44" y="118"/>
                  <a:pt x="44" y="118"/>
                </a:cubicBezTo>
                <a:cubicBezTo>
                  <a:pt x="44" y="88"/>
                  <a:pt x="44" y="88"/>
                  <a:pt x="44" y="88"/>
                </a:cubicBezTo>
                <a:cubicBezTo>
                  <a:pt x="44" y="59"/>
                  <a:pt x="58" y="44"/>
                  <a:pt x="73" y="44"/>
                </a:cubicBezTo>
                <a:cubicBezTo>
                  <a:pt x="515" y="44"/>
                  <a:pt x="515" y="44"/>
                  <a:pt x="515" y="44"/>
                </a:cubicBezTo>
                <a:cubicBezTo>
                  <a:pt x="530" y="44"/>
                  <a:pt x="544" y="59"/>
                  <a:pt x="544" y="88"/>
                </a:cubicBezTo>
                <a:lnTo>
                  <a:pt x="544" y="118"/>
                </a:lnTo>
                <a:close/>
                <a:moveTo>
                  <a:pt x="294" y="353"/>
                </a:moveTo>
                <a:lnTo>
                  <a:pt x="294" y="353"/>
                </a:lnTo>
                <a:cubicBezTo>
                  <a:pt x="324" y="353"/>
                  <a:pt x="353" y="339"/>
                  <a:pt x="353" y="294"/>
                </a:cubicBezTo>
                <a:cubicBezTo>
                  <a:pt x="353" y="265"/>
                  <a:pt x="324" y="235"/>
                  <a:pt x="294" y="235"/>
                </a:cubicBezTo>
                <a:cubicBezTo>
                  <a:pt x="265" y="235"/>
                  <a:pt x="235" y="265"/>
                  <a:pt x="235" y="294"/>
                </a:cubicBezTo>
                <a:cubicBezTo>
                  <a:pt x="235" y="339"/>
                  <a:pt x="265" y="353"/>
                  <a:pt x="294" y="353"/>
                </a:cubicBezTo>
                <a:close/>
                <a:moveTo>
                  <a:pt x="279" y="280"/>
                </a:moveTo>
                <a:lnTo>
                  <a:pt x="279" y="280"/>
                </a:lnTo>
                <a:cubicBezTo>
                  <a:pt x="309" y="280"/>
                  <a:pt x="309" y="280"/>
                  <a:pt x="309" y="280"/>
                </a:cubicBezTo>
                <a:cubicBezTo>
                  <a:pt x="309" y="324"/>
                  <a:pt x="309" y="324"/>
                  <a:pt x="309" y="324"/>
                </a:cubicBezTo>
                <a:cubicBezTo>
                  <a:pt x="279" y="324"/>
                  <a:pt x="279" y="324"/>
                  <a:pt x="279" y="324"/>
                </a:cubicBezTo>
                <a:lnTo>
                  <a:pt x="279" y="280"/>
                </a:lnTo>
                <a:close/>
                <a:moveTo>
                  <a:pt x="132" y="353"/>
                </a:moveTo>
                <a:lnTo>
                  <a:pt x="132" y="353"/>
                </a:lnTo>
                <a:cubicBezTo>
                  <a:pt x="176" y="353"/>
                  <a:pt x="191" y="339"/>
                  <a:pt x="191" y="294"/>
                </a:cubicBezTo>
                <a:cubicBezTo>
                  <a:pt x="191" y="265"/>
                  <a:pt x="176" y="235"/>
                  <a:pt x="132" y="235"/>
                </a:cubicBezTo>
                <a:cubicBezTo>
                  <a:pt x="103" y="235"/>
                  <a:pt x="73" y="265"/>
                  <a:pt x="73" y="294"/>
                </a:cubicBezTo>
                <a:cubicBezTo>
                  <a:pt x="73" y="339"/>
                  <a:pt x="103" y="353"/>
                  <a:pt x="132" y="353"/>
                </a:cubicBezTo>
                <a:close/>
                <a:moveTo>
                  <a:pt x="117" y="280"/>
                </a:moveTo>
                <a:lnTo>
                  <a:pt x="117" y="280"/>
                </a:lnTo>
                <a:cubicBezTo>
                  <a:pt x="162" y="280"/>
                  <a:pt x="162" y="280"/>
                  <a:pt x="162" y="280"/>
                </a:cubicBezTo>
                <a:cubicBezTo>
                  <a:pt x="162" y="324"/>
                  <a:pt x="162" y="324"/>
                  <a:pt x="162" y="324"/>
                </a:cubicBezTo>
                <a:cubicBezTo>
                  <a:pt x="117" y="324"/>
                  <a:pt x="117" y="324"/>
                  <a:pt x="117" y="324"/>
                </a:cubicBezTo>
                <a:lnTo>
                  <a:pt x="117" y="280"/>
                </a:lnTo>
                <a:close/>
                <a:moveTo>
                  <a:pt x="294" y="515"/>
                </a:moveTo>
                <a:lnTo>
                  <a:pt x="294" y="515"/>
                </a:lnTo>
                <a:cubicBezTo>
                  <a:pt x="324" y="515"/>
                  <a:pt x="353" y="486"/>
                  <a:pt x="353" y="456"/>
                </a:cubicBezTo>
                <a:cubicBezTo>
                  <a:pt x="353" y="427"/>
                  <a:pt x="324" y="398"/>
                  <a:pt x="294" y="398"/>
                </a:cubicBezTo>
                <a:cubicBezTo>
                  <a:pt x="265" y="398"/>
                  <a:pt x="235" y="427"/>
                  <a:pt x="235" y="456"/>
                </a:cubicBezTo>
                <a:cubicBezTo>
                  <a:pt x="235" y="486"/>
                  <a:pt x="265" y="515"/>
                  <a:pt x="294" y="515"/>
                </a:cubicBezTo>
                <a:close/>
                <a:moveTo>
                  <a:pt x="279" y="442"/>
                </a:moveTo>
                <a:lnTo>
                  <a:pt x="279" y="442"/>
                </a:lnTo>
                <a:cubicBezTo>
                  <a:pt x="309" y="442"/>
                  <a:pt x="309" y="442"/>
                  <a:pt x="309" y="442"/>
                </a:cubicBezTo>
                <a:cubicBezTo>
                  <a:pt x="309" y="471"/>
                  <a:pt x="309" y="471"/>
                  <a:pt x="309" y="471"/>
                </a:cubicBezTo>
                <a:cubicBezTo>
                  <a:pt x="279" y="471"/>
                  <a:pt x="279" y="471"/>
                  <a:pt x="279" y="471"/>
                </a:cubicBezTo>
                <a:lnTo>
                  <a:pt x="279" y="442"/>
                </a:lnTo>
                <a:close/>
                <a:moveTo>
                  <a:pt x="132" y="515"/>
                </a:moveTo>
                <a:lnTo>
                  <a:pt x="132" y="515"/>
                </a:lnTo>
                <a:cubicBezTo>
                  <a:pt x="176" y="515"/>
                  <a:pt x="191" y="486"/>
                  <a:pt x="191" y="456"/>
                </a:cubicBezTo>
                <a:cubicBezTo>
                  <a:pt x="191" y="427"/>
                  <a:pt x="176" y="398"/>
                  <a:pt x="132" y="398"/>
                </a:cubicBezTo>
                <a:cubicBezTo>
                  <a:pt x="103" y="398"/>
                  <a:pt x="73" y="427"/>
                  <a:pt x="73" y="456"/>
                </a:cubicBezTo>
                <a:cubicBezTo>
                  <a:pt x="73" y="486"/>
                  <a:pt x="103" y="515"/>
                  <a:pt x="132" y="515"/>
                </a:cubicBezTo>
                <a:close/>
                <a:moveTo>
                  <a:pt x="117" y="442"/>
                </a:moveTo>
                <a:lnTo>
                  <a:pt x="117" y="442"/>
                </a:lnTo>
                <a:cubicBezTo>
                  <a:pt x="162" y="442"/>
                  <a:pt x="162" y="442"/>
                  <a:pt x="162" y="442"/>
                </a:cubicBezTo>
                <a:cubicBezTo>
                  <a:pt x="162" y="471"/>
                  <a:pt x="162" y="471"/>
                  <a:pt x="162" y="471"/>
                </a:cubicBezTo>
                <a:cubicBezTo>
                  <a:pt x="117" y="471"/>
                  <a:pt x="117" y="471"/>
                  <a:pt x="117" y="471"/>
                </a:cubicBezTo>
                <a:lnTo>
                  <a:pt x="117" y="442"/>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2" name="Freeform 136">
            <a:extLst>
              <a:ext uri="{FF2B5EF4-FFF2-40B4-BE49-F238E27FC236}">
                <a16:creationId xmlns:a16="http://schemas.microsoft.com/office/drawing/2014/main" id="{C694F3B8-E523-F140-9D85-2EFDB3869DE7}"/>
              </a:ext>
            </a:extLst>
          </p:cNvPr>
          <p:cNvSpPr>
            <a:spLocks noChangeArrowheads="1"/>
          </p:cNvSpPr>
          <p:nvPr userDrawn="1"/>
        </p:nvSpPr>
        <p:spPr bwMode="auto">
          <a:xfrm>
            <a:off x="2436653" y="1769865"/>
            <a:ext cx="274511" cy="275034"/>
          </a:xfrm>
          <a:custGeom>
            <a:avLst/>
            <a:gdLst>
              <a:gd name="T0" fmla="*/ 501 w 634"/>
              <a:gd name="T1" fmla="*/ 235 h 634"/>
              <a:gd name="T2" fmla="*/ 501 w 634"/>
              <a:gd name="T3" fmla="*/ 353 h 634"/>
              <a:gd name="T4" fmla="*/ 501 w 634"/>
              <a:gd name="T5" fmla="*/ 235 h 634"/>
              <a:gd name="T6" fmla="*/ 516 w 634"/>
              <a:gd name="T7" fmla="*/ 324 h 634"/>
              <a:gd name="T8" fmla="*/ 471 w 634"/>
              <a:gd name="T9" fmla="*/ 280 h 634"/>
              <a:gd name="T10" fmla="*/ 516 w 634"/>
              <a:gd name="T11" fmla="*/ 324 h 634"/>
              <a:gd name="T12" fmla="*/ 530 w 634"/>
              <a:gd name="T13" fmla="*/ 515 h 634"/>
              <a:gd name="T14" fmla="*/ 442 w 634"/>
              <a:gd name="T15" fmla="*/ 530 h 634"/>
              <a:gd name="T16" fmla="*/ 530 w 634"/>
              <a:gd name="T17" fmla="*/ 560 h 634"/>
              <a:gd name="T18" fmla="*/ 530 w 634"/>
              <a:gd name="T19" fmla="*/ 515 h 634"/>
              <a:gd name="T20" fmla="*/ 354 w 634"/>
              <a:gd name="T21" fmla="*/ 235 h 634"/>
              <a:gd name="T22" fmla="*/ 89 w 634"/>
              <a:gd name="T23" fmla="*/ 280 h 634"/>
              <a:gd name="T24" fmla="*/ 118 w 634"/>
              <a:gd name="T25" fmla="*/ 560 h 634"/>
              <a:gd name="T26" fmla="*/ 398 w 634"/>
              <a:gd name="T27" fmla="*/ 515 h 634"/>
              <a:gd name="T28" fmla="*/ 354 w 634"/>
              <a:gd name="T29" fmla="*/ 235 h 634"/>
              <a:gd name="T30" fmla="*/ 354 w 634"/>
              <a:gd name="T31" fmla="*/ 501 h 634"/>
              <a:gd name="T32" fmla="*/ 148 w 634"/>
              <a:gd name="T33" fmla="*/ 515 h 634"/>
              <a:gd name="T34" fmla="*/ 118 w 634"/>
              <a:gd name="T35" fmla="*/ 294 h 634"/>
              <a:gd name="T36" fmla="*/ 339 w 634"/>
              <a:gd name="T37" fmla="*/ 280 h 634"/>
              <a:gd name="T38" fmla="*/ 354 w 634"/>
              <a:gd name="T39" fmla="*/ 501 h 634"/>
              <a:gd name="T40" fmla="*/ 530 w 634"/>
              <a:gd name="T41" fmla="*/ 456 h 634"/>
              <a:gd name="T42" fmla="*/ 442 w 634"/>
              <a:gd name="T43" fmla="*/ 471 h 634"/>
              <a:gd name="T44" fmla="*/ 530 w 634"/>
              <a:gd name="T45" fmla="*/ 501 h 634"/>
              <a:gd name="T46" fmla="*/ 530 w 634"/>
              <a:gd name="T47" fmla="*/ 456 h 634"/>
              <a:gd name="T48" fmla="*/ 560 w 634"/>
              <a:gd name="T49" fmla="*/ 162 h 634"/>
              <a:gd name="T50" fmla="*/ 545 w 634"/>
              <a:gd name="T51" fmla="*/ 44 h 634"/>
              <a:gd name="T52" fmla="*/ 530 w 634"/>
              <a:gd name="T53" fmla="*/ 15 h 634"/>
              <a:gd name="T54" fmla="*/ 118 w 634"/>
              <a:gd name="T55" fmla="*/ 15 h 634"/>
              <a:gd name="T56" fmla="*/ 89 w 634"/>
              <a:gd name="T57" fmla="*/ 44 h 634"/>
              <a:gd name="T58" fmla="*/ 89 w 634"/>
              <a:gd name="T59" fmla="*/ 162 h 634"/>
              <a:gd name="T60" fmla="*/ 0 w 634"/>
              <a:gd name="T61" fmla="*/ 560 h 634"/>
              <a:gd name="T62" fmla="*/ 560 w 634"/>
              <a:gd name="T63" fmla="*/ 633 h 634"/>
              <a:gd name="T64" fmla="*/ 633 w 634"/>
              <a:gd name="T65" fmla="*/ 235 h 634"/>
              <a:gd name="T66" fmla="*/ 589 w 634"/>
              <a:gd name="T67" fmla="*/ 560 h 634"/>
              <a:gd name="T68" fmla="*/ 560 w 634"/>
              <a:gd name="T69" fmla="*/ 589 h 634"/>
              <a:gd name="T70" fmla="*/ 45 w 634"/>
              <a:gd name="T71" fmla="*/ 560 h 634"/>
              <a:gd name="T72" fmla="*/ 89 w 634"/>
              <a:gd name="T73" fmla="*/ 206 h 634"/>
              <a:gd name="T74" fmla="*/ 589 w 634"/>
              <a:gd name="T75" fmla="*/ 23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634">
                <a:moveTo>
                  <a:pt x="501" y="235"/>
                </a:moveTo>
                <a:lnTo>
                  <a:pt x="501" y="235"/>
                </a:lnTo>
                <a:cubicBezTo>
                  <a:pt x="457" y="235"/>
                  <a:pt x="442" y="265"/>
                  <a:pt x="442" y="294"/>
                </a:cubicBezTo>
                <a:cubicBezTo>
                  <a:pt x="442" y="339"/>
                  <a:pt x="457" y="353"/>
                  <a:pt x="501" y="353"/>
                </a:cubicBezTo>
                <a:cubicBezTo>
                  <a:pt x="530" y="353"/>
                  <a:pt x="560" y="339"/>
                  <a:pt x="560" y="294"/>
                </a:cubicBezTo>
                <a:cubicBezTo>
                  <a:pt x="560" y="265"/>
                  <a:pt x="530" y="235"/>
                  <a:pt x="501" y="235"/>
                </a:cubicBezTo>
                <a:close/>
                <a:moveTo>
                  <a:pt x="516" y="324"/>
                </a:moveTo>
                <a:lnTo>
                  <a:pt x="516" y="324"/>
                </a:lnTo>
                <a:cubicBezTo>
                  <a:pt x="471" y="324"/>
                  <a:pt x="471" y="324"/>
                  <a:pt x="471" y="324"/>
                </a:cubicBezTo>
                <a:cubicBezTo>
                  <a:pt x="471" y="280"/>
                  <a:pt x="471" y="280"/>
                  <a:pt x="471" y="280"/>
                </a:cubicBezTo>
                <a:cubicBezTo>
                  <a:pt x="516" y="280"/>
                  <a:pt x="516" y="280"/>
                  <a:pt x="516" y="280"/>
                </a:cubicBezTo>
                <a:lnTo>
                  <a:pt x="516" y="324"/>
                </a:lnTo>
                <a:close/>
                <a:moveTo>
                  <a:pt x="530" y="515"/>
                </a:moveTo>
                <a:lnTo>
                  <a:pt x="530" y="515"/>
                </a:lnTo>
                <a:cubicBezTo>
                  <a:pt x="457" y="515"/>
                  <a:pt x="457" y="515"/>
                  <a:pt x="457" y="515"/>
                </a:cubicBezTo>
                <a:cubicBezTo>
                  <a:pt x="442" y="515"/>
                  <a:pt x="442" y="530"/>
                  <a:pt x="442" y="530"/>
                </a:cubicBezTo>
                <a:cubicBezTo>
                  <a:pt x="442" y="545"/>
                  <a:pt x="442" y="560"/>
                  <a:pt x="457" y="560"/>
                </a:cubicBezTo>
                <a:cubicBezTo>
                  <a:pt x="530" y="560"/>
                  <a:pt x="530" y="560"/>
                  <a:pt x="530" y="560"/>
                </a:cubicBezTo>
                <a:cubicBezTo>
                  <a:pt x="545" y="560"/>
                  <a:pt x="560" y="545"/>
                  <a:pt x="560" y="530"/>
                </a:cubicBezTo>
                <a:cubicBezTo>
                  <a:pt x="560" y="530"/>
                  <a:pt x="545" y="515"/>
                  <a:pt x="530" y="515"/>
                </a:cubicBezTo>
                <a:close/>
                <a:moveTo>
                  <a:pt x="354" y="235"/>
                </a:moveTo>
                <a:lnTo>
                  <a:pt x="354" y="235"/>
                </a:lnTo>
                <a:cubicBezTo>
                  <a:pt x="118" y="235"/>
                  <a:pt x="118" y="235"/>
                  <a:pt x="118" y="235"/>
                </a:cubicBezTo>
                <a:cubicBezTo>
                  <a:pt x="103" y="235"/>
                  <a:pt x="89" y="265"/>
                  <a:pt x="89" y="280"/>
                </a:cubicBezTo>
                <a:cubicBezTo>
                  <a:pt x="89" y="515"/>
                  <a:pt x="89" y="515"/>
                  <a:pt x="89" y="515"/>
                </a:cubicBezTo>
                <a:cubicBezTo>
                  <a:pt x="89" y="530"/>
                  <a:pt x="103" y="560"/>
                  <a:pt x="118" y="560"/>
                </a:cubicBezTo>
                <a:cubicBezTo>
                  <a:pt x="354" y="560"/>
                  <a:pt x="354" y="560"/>
                  <a:pt x="354" y="560"/>
                </a:cubicBezTo>
                <a:cubicBezTo>
                  <a:pt x="383" y="560"/>
                  <a:pt x="398" y="530"/>
                  <a:pt x="398" y="515"/>
                </a:cubicBezTo>
                <a:cubicBezTo>
                  <a:pt x="398" y="280"/>
                  <a:pt x="398" y="280"/>
                  <a:pt x="398" y="280"/>
                </a:cubicBezTo>
                <a:cubicBezTo>
                  <a:pt x="398" y="265"/>
                  <a:pt x="383" y="235"/>
                  <a:pt x="354" y="235"/>
                </a:cubicBezTo>
                <a:close/>
                <a:moveTo>
                  <a:pt x="354" y="501"/>
                </a:moveTo>
                <a:lnTo>
                  <a:pt x="354" y="501"/>
                </a:lnTo>
                <a:cubicBezTo>
                  <a:pt x="354" y="501"/>
                  <a:pt x="354" y="515"/>
                  <a:pt x="339" y="515"/>
                </a:cubicBezTo>
                <a:cubicBezTo>
                  <a:pt x="148" y="515"/>
                  <a:pt x="148" y="515"/>
                  <a:pt x="148" y="515"/>
                </a:cubicBezTo>
                <a:cubicBezTo>
                  <a:pt x="133" y="515"/>
                  <a:pt x="118" y="501"/>
                  <a:pt x="118" y="501"/>
                </a:cubicBezTo>
                <a:cubicBezTo>
                  <a:pt x="118" y="294"/>
                  <a:pt x="118" y="294"/>
                  <a:pt x="118" y="294"/>
                </a:cubicBezTo>
                <a:cubicBezTo>
                  <a:pt x="118" y="294"/>
                  <a:pt x="133" y="280"/>
                  <a:pt x="148" y="280"/>
                </a:cubicBezTo>
                <a:cubicBezTo>
                  <a:pt x="339" y="280"/>
                  <a:pt x="339" y="280"/>
                  <a:pt x="339" y="280"/>
                </a:cubicBezTo>
                <a:cubicBezTo>
                  <a:pt x="354" y="280"/>
                  <a:pt x="354" y="294"/>
                  <a:pt x="354" y="294"/>
                </a:cubicBezTo>
                <a:lnTo>
                  <a:pt x="354" y="501"/>
                </a:lnTo>
                <a:close/>
                <a:moveTo>
                  <a:pt x="530" y="456"/>
                </a:moveTo>
                <a:lnTo>
                  <a:pt x="530" y="456"/>
                </a:lnTo>
                <a:cubicBezTo>
                  <a:pt x="457" y="456"/>
                  <a:pt x="457" y="456"/>
                  <a:pt x="457" y="456"/>
                </a:cubicBezTo>
                <a:cubicBezTo>
                  <a:pt x="442" y="456"/>
                  <a:pt x="442" y="471"/>
                  <a:pt x="442" y="471"/>
                </a:cubicBezTo>
                <a:cubicBezTo>
                  <a:pt x="442" y="486"/>
                  <a:pt x="442" y="501"/>
                  <a:pt x="457" y="501"/>
                </a:cubicBezTo>
                <a:cubicBezTo>
                  <a:pt x="530" y="501"/>
                  <a:pt x="530" y="501"/>
                  <a:pt x="530" y="501"/>
                </a:cubicBezTo>
                <a:cubicBezTo>
                  <a:pt x="545" y="501"/>
                  <a:pt x="560" y="486"/>
                  <a:pt x="560" y="471"/>
                </a:cubicBezTo>
                <a:cubicBezTo>
                  <a:pt x="560" y="471"/>
                  <a:pt x="545" y="456"/>
                  <a:pt x="530" y="456"/>
                </a:cubicBezTo>
                <a:close/>
                <a:moveTo>
                  <a:pt x="560" y="162"/>
                </a:moveTo>
                <a:lnTo>
                  <a:pt x="560" y="162"/>
                </a:lnTo>
                <a:cubicBezTo>
                  <a:pt x="369" y="162"/>
                  <a:pt x="369" y="162"/>
                  <a:pt x="369" y="162"/>
                </a:cubicBezTo>
                <a:cubicBezTo>
                  <a:pt x="545" y="44"/>
                  <a:pt x="545" y="44"/>
                  <a:pt x="545" y="44"/>
                </a:cubicBezTo>
                <a:cubicBezTo>
                  <a:pt x="560" y="44"/>
                  <a:pt x="560" y="30"/>
                  <a:pt x="545" y="15"/>
                </a:cubicBezTo>
                <a:cubicBezTo>
                  <a:pt x="545" y="0"/>
                  <a:pt x="530" y="0"/>
                  <a:pt x="530" y="15"/>
                </a:cubicBezTo>
                <a:cubicBezTo>
                  <a:pt x="530" y="15"/>
                  <a:pt x="339" y="133"/>
                  <a:pt x="324" y="147"/>
                </a:cubicBezTo>
                <a:cubicBezTo>
                  <a:pt x="118" y="15"/>
                  <a:pt x="118" y="15"/>
                  <a:pt x="118" y="15"/>
                </a:cubicBezTo>
                <a:cubicBezTo>
                  <a:pt x="103" y="0"/>
                  <a:pt x="89" y="0"/>
                  <a:pt x="89" y="15"/>
                </a:cubicBezTo>
                <a:cubicBezTo>
                  <a:pt x="89" y="30"/>
                  <a:pt x="89" y="44"/>
                  <a:pt x="89" y="44"/>
                </a:cubicBezTo>
                <a:cubicBezTo>
                  <a:pt x="265" y="162"/>
                  <a:pt x="265" y="162"/>
                  <a:pt x="265" y="162"/>
                </a:cubicBezTo>
                <a:cubicBezTo>
                  <a:pt x="89" y="162"/>
                  <a:pt x="89" y="162"/>
                  <a:pt x="89" y="162"/>
                </a:cubicBezTo>
                <a:cubicBezTo>
                  <a:pt x="45" y="162"/>
                  <a:pt x="0" y="192"/>
                  <a:pt x="0" y="235"/>
                </a:cubicBezTo>
                <a:cubicBezTo>
                  <a:pt x="0" y="560"/>
                  <a:pt x="0" y="560"/>
                  <a:pt x="0" y="560"/>
                </a:cubicBezTo>
                <a:cubicBezTo>
                  <a:pt x="0" y="604"/>
                  <a:pt x="45" y="633"/>
                  <a:pt x="89" y="633"/>
                </a:cubicBezTo>
                <a:cubicBezTo>
                  <a:pt x="560" y="633"/>
                  <a:pt x="560" y="633"/>
                  <a:pt x="560" y="633"/>
                </a:cubicBezTo>
                <a:cubicBezTo>
                  <a:pt x="604" y="633"/>
                  <a:pt x="633" y="604"/>
                  <a:pt x="633" y="560"/>
                </a:cubicBezTo>
                <a:cubicBezTo>
                  <a:pt x="633" y="235"/>
                  <a:pt x="633" y="235"/>
                  <a:pt x="633" y="235"/>
                </a:cubicBezTo>
                <a:cubicBezTo>
                  <a:pt x="633" y="192"/>
                  <a:pt x="604" y="162"/>
                  <a:pt x="560" y="162"/>
                </a:cubicBezTo>
                <a:close/>
                <a:moveTo>
                  <a:pt x="589" y="560"/>
                </a:moveTo>
                <a:lnTo>
                  <a:pt x="589" y="560"/>
                </a:lnTo>
                <a:cubicBezTo>
                  <a:pt x="589" y="574"/>
                  <a:pt x="575" y="589"/>
                  <a:pt x="560" y="589"/>
                </a:cubicBezTo>
                <a:cubicBezTo>
                  <a:pt x="89" y="589"/>
                  <a:pt x="89" y="589"/>
                  <a:pt x="89" y="589"/>
                </a:cubicBezTo>
                <a:cubicBezTo>
                  <a:pt x="59" y="589"/>
                  <a:pt x="45" y="574"/>
                  <a:pt x="45" y="560"/>
                </a:cubicBezTo>
                <a:cubicBezTo>
                  <a:pt x="45" y="235"/>
                  <a:pt x="45" y="235"/>
                  <a:pt x="45" y="235"/>
                </a:cubicBezTo>
                <a:cubicBezTo>
                  <a:pt x="45" y="221"/>
                  <a:pt x="59" y="206"/>
                  <a:pt x="89" y="206"/>
                </a:cubicBezTo>
                <a:cubicBezTo>
                  <a:pt x="560" y="206"/>
                  <a:pt x="560" y="206"/>
                  <a:pt x="560" y="206"/>
                </a:cubicBezTo>
                <a:cubicBezTo>
                  <a:pt x="575" y="206"/>
                  <a:pt x="589" y="221"/>
                  <a:pt x="589" y="235"/>
                </a:cubicBezTo>
                <a:lnTo>
                  <a:pt x="589" y="56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3" name="Freeform 137">
            <a:extLst>
              <a:ext uri="{FF2B5EF4-FFF2-40B4-BE49-F238E27FC236}">
                <a16:creationId xmlns:a16="http://schemas.microsoft.com/office/drawing/2014/main" id="{3F2B6D35-3B08-1449-A346-B3BC6D658306}"/>
              </a:ext>
            </a:extLst>
          </p:cNvPr>
          <p:cNvSpPr>
            <a:spLocks noChangeArrowheads="1"/>
          </p:cNvSpPr>
          <p:nvPr userDrawn="1"/>
        </p:nvSpPr>
        <p:spPr bwMode="auto">
          <a:xfrm>
            <a:off x="1998389" y="1788915"/>
            <a:ext cx="275106" cy="236934"/>
          </a:xfrm>
          <a:custGeom>
            <a:avLst/>
            <a:gdLst>
              <a:gd name="T0" fmla="*/ 221 w 634"/>
              <a:gd name="T1" fmla="*/ 236 h 546"/>
              <a:gd name="T2" fmla="*/ 221 w 634"/>
              <a:gd name="T3" fmla="*/ 236 h 546"/>
              <a:gd name="T4" fmla="*/ 103 w 634"/>
              <a:gd name="T5" fmla="*/ 236 h 546"/>
              <a:gd name="T6" fmla="*/ 73 w 634"/>
              <a:gd name="T7" fmla="*/ 250 h 546"/>
              <a:gd name="T8" fmla="*/ 103 w 634"/>
              <a:gd name="T9" fmla="*/ 280 h 546"/>
              <a:gd name="T10" fmla="*/ 221 w 634"/>
              <a:gd name="T11" fmla="*/ 280 h 546"/>
              <a:gd name="T12" fmla="*/ 235 w 634"/>
              <a:gd name="T13" fmla="*/ 250 h 546"/>
              <a:gd name="T14" fmla="*/ 221 w 634"/>
              <a:gd name="T15" fmla="*/ 236 h 546"/>
              <a:gd name="T16" fmla="*/ 221 w 634"/>
              <a:gd name="T17" fmla="*/ 398 h 546"/>
              <a:gd name="T18" fmla="*/ 221 w 634"/>
              <a:gd name="T19" fmla="*/ 398 h 546"/>
              <a:gd name="T20" fmla="*/ 103 w 634"/>
              <a:gd name="T21" fmla="*/ 398 h 546"/>
              <a:gd name="T22" fmla="*/ 73 w 634"/>
              <a:gd name="T23" fmla="*/ 412 h 546"/>
              <a:gd name="T24" fmla="*/ 103 w 634"/>
              <a:gd name="T25" fmla="*/ 427 h 546"/>
              <a:gd name="T26" fmla="*/ 221 w 634"/>
              <a:gd name="T27" fmla="*/ 427 h 546"/>
              <a:gd name="T28" fmla="*/ 235 w 634"/>
              <a:gd name="T29" fmla="*/ 412 h 546"/>
              <a:gd name="T30" fmla="*/ 221 w 634"/>
              <a:gd name="T31" fmla="*/ 398 h 546"/>
              <a:gd name="T32" fmla="*/ 221 w 634"/>
              <a:gd name="T33" fmla="*/ 309 h 546"/>
              <a:gd name="T34" fmla="*/ 221 w 634"/>
              <a:gd name="T35" fmla="*/ 309 h 546"/>
              <a:gd name="T36" fmla="*/ 103 w 634"/>
              <a:gd name="T37" fmla="*/ 309 h 546"/>
              <a:gd name="T38" fmla="*/ 73 w 634"/>
              <a:gd name="T39" fmla="*/ 339 h 546"/>
              <a:gd name="T40" fmla="*/ 103 w 634"/>
              <a:gd name="T41" fmla="*/ 354 h 546"/>
              <a:gd name="T42" fmla="*/ 221 w 634"/>
              <a:gd name="T43" fmla="*/ 354 h 546"/>
              <a:gd name="T44" fmla="*/ 235 w 634"/>
              <a:gd name="T45" fmla="*/ 339 h 546"/>
              <a:gd name="T46" fmla="*/ 221 w 634"/>
              <a:gd name="T47" fmla="*/ 309 h 546"/>
              <a:gd name="T48" fmla="*/ 412 w 634"/>
              <a:gd name="T49" fmla="*/ 221 h 546"/>
              <a:gd name="T50" fmla="*/ 412 w 634"/>
              <a:gd name="T51" fmla="*/ 221 h 546"/>
              <a:gd name="T52" fmla="*/ 294 w 634"/>
              <a:gd name="T53" fmla="*/ 339 h 546"/>
              <a:gd name="T54" fmla="*/ 412 w 634"/>
              <a:gd name="T55" fmla="*/ 457 h 546"/>
              <a:gd name="T56" fmla="*/ 530 w 634"/>
              <a:gd name="T57" fmla="*/ 339 h 546"/>
              <a:gd name="T58" fmla="*/ 412 w 634"/>
              <a:gd name="T59" fmla="*/ 221 h 546"/>
              <a:gd name="T60" fmla="*/ 412 w 634"/>
              <a:gd name="T61" fmla="*/ 412 h 546"/>
              <a:gd name="T62" fmla="*/ 412 w 634"/>
              <a:gd name="T63" fmla="*/ 412 h 546"/>
              <a:gd name="T64" fmla="*/ 338 w 634"/>
              <a:gd name="T65" fmla="*/ 339 h 546"/>
              <a:gd name="T66" fmla="*/ 412 w 634"/>
              <a:gd name="T67" fmla="*/ 250 h 546"/>
              <a:gd name="T68" fmla="*/ 485 w 634"/>
              <a:gd name="T69" fmla="*/ 339 h 546"/>
              <a:gd name="T70" fmla="*/ 412 w 634"/>
              <a:gd name="T71" fmla="*/ 412 h 546"/>
              <a:gd name="T72" fmla="*/ 544 w 634"/>
              <a:gd name="T73" fmla="*/ 118 h 546"/>
              <a:gd name="T74" fmla="*/ 544 w 634"/>
              <a:gd name="T75" fmla="*/ 118 h 546"/>
              <a:gd name="T76" fmla="*/ 515 w 634"/>
              <a:gd name="T77" fmla="*/ 118 h 546"/>
              <a:gd name="T78" fmla="*/ 294 w 634"/>
              <a:gd name="T79" fmla="*/ 0 h 546"/>
              <a:gd name="T80" fmla="*/ 279 w 634"/>
              <a:gd name="T81" fmla="*/ 15 h 546"/>
              <a:gd name="T82" fmla="*/ 279 w 634"/>
              <a:gd name="T83" fmla="*/ 30 h 546"/>
              <a:gd name="T84" fmla="*/ 426 w 634"/>
              <a:gd name="T85" fmla="*/ 118 h 546"/>
              <a:gd name="T86" fmla="*/ 73 w 634"/>
              <a:gd name="T87" fmla="*/ 118 h 546"/>
              <a:gd name="T88" fmla="*/ 0 w 634"/>
              <a:gd name="T89" fmla="*/ 191 h 546"/>
              <a:gd name="T90" fmla="*/ 0 w 634"/>
              <a:gd name="T91" fmla="*/ 471 h 546"/>
              <a:gd name="T92" fmla="*/ 73 w 634"/>
              <a:gd name="T93" fmla="*/ 545 h 546"/>
              <a:gd name="T94" fmla="*/ 544 w 634"/>
              <a:gd name="T95" fmla="*/ 545 h 546"/>
              <a:gd name="T96" fmla="*/ 633 w 634"/>
              <a:gd name="T97" fmla="*/ 471 h 546"/>
              <a:gd name="T98" fmla="*/ 633 w 634"/>
              <a:gd name="T99" fmla="*/ 191 h 546"/>
              <a:gd name="T100" fmla="*/ 544 w 634"/>
              <a:gd name="T101" fmla="*/ 118 h 546"/>
              <a:gd name="T102" fmla="*/ 588 w 634"/>
              <a:gd name="T103" fmla="*/ 471 h 546"/>
              <a:gd name="T104" fmla="*/ 588 w 634"/>
              <a:gd name="T105" fmla="*/ 471 h 546"/>
              <a:gd name="T106" fmla="*/ 544 w 634"/>
              <a:gd name="T107" fmla="*/ 516 h 546"/>
              <a:gd name="T108" fmla="*/ 73 w 634"/>
              <a:gd name="T109" fmla="*/ 516 h 546"/>
              <a:gd name="T110" fmla="*/ 44 w 634"/>
              <a:gd name="T111" fmla="*/ 471 h 546"/>
              <a:gd name="T112" fmla="*/ 44 w 634"/>
              <a:gd name="T113" fmla="*/ 191 h 546"/>
              <a:gd name="T114" fmla="*/ 73 w 634"/>
              <a:gd name="T115" fmla="*/ 162 h 546"/>
              <a:gd name="T116" fmla="*/ 544 w 634"/>
              <a:gd name="T117" fmla="*/ 162 h 546"/>
              <a:gd name="T118" fmla="*/ 588 w 634"/>
              <a:gd name="T119" fmla="*/ 191 h 546"/>
              <a:gd name="T120" fmla="*/ 588 w 634"/>
              <a:gd name="T121" fmla="*/ 47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546">
                <a:moveTo>
                  <a:pt x="221" y="236"/>
                </a:moveTo>
                <a:lnTo>
                  <a:pt x="221" y="236"/>
                </a:lnTo>
                <a:cubicBezTo>
                  <a:pt x="103" y="236"/>
                  <a:pt x="103" y="236"/>
                  <a:pt x="103" y="236"/>
                </a:cubicBezTo>
                <a:cubicBezTo>
                  <a:pt x="88" y="236"/>
                  <a:pt x="73" y="250"/>
                  <a:pt x="73" y="250"/>
                </a:cubicBezTo>
                <a:cubicBezTo>
                  <a:pt x="73" y="265"/>
                  <a:pt x="88" y="280"/>
                  <a:pt x="103" y="280"/>
                </a:cubicBezTo>
                <a:cubicBezTo>
                  <a:pt x="221" y="280"/>
                  <a:pt x="221" y="280"/>
                  <a:pt x="221" y="280"/>
                </a:cubicBezTo>
                <a:cubicBezTo>
                  <a:pt x="221" y="280"/>
                  <a:pt x="235" y="265"/>
                  <a:pt x="235" y="250"/>
                </a:cubicBezTo>
                <a:lnTo>
                  <a:pt x="221" y="236"/>
                </a:lnTo>
                <a:close/>
                <a:moveTo>
                  <a:pt x="221" y="398"/>
                </a:moveTo>
                <a:lnTo>
                  <a:pt x="221" y="398"/>
                </a:lnTo>
                <a:cubicBezTo>
                  <a:pt x="103" y="398"/>
                  <a:pt x="103" y="398"/>
                  <a:pt x="103" y="398"/>
                </a:cubicBezTo>
                <a:cubicBezTo>
                  <a:pt x="88" y="398"/>
                  <a:pt x="73" y="398"/>
                  <a:pt x="73" y="412"/>
                </a:cubicBezTo>
                <a:cubicBezTo>
                  <a:pt x="73" y="427"/>
                  <a:pt x="88" y="427"/>
                  <a:pt x="103" y="427"/>
                </a:cubicBezTo>
                <a:cubicBezTo>
                  <a:pt x="221" y="427"/>
                  <a:pt x="221" y="427"/>
                  <a:pt x="221" y="427"/>
                </a:cubicBezTo>
                <a:cubicBezTo>
                  <a:pt x="221" y="427"/>
                  <a:pt x="235" y="427"/>
                  <a:pt x="235" y="412"/>
                </a:cubicBezTo>
                <a:cubicBezTo>
                  <a:pt x="235" y="398"/>
                  <a:pt x="221" y="398"/>
                  <a:pt x="221" y="398"/>
                </a:cubicBezTo>
                <a:close/>
                <a:moveTo>
                  <a:pt x="221" y="309"/>
                </a:moveTo>
                <a:lnTo>
                  <a:pt x="221" y="309"/>
                </a:lnTo>
                <a:cubicBezTo>
                  <a:pt x="103" y="309"/>
                  <a:pt x="103" y="309"/>
                  <a:pt x="103" y="309"/>
                </a:cubicBezTo>
                <a:cubicBezTo>
                  <a:pt x="88" y="309"/>
                  <a:pt x="73" y="324"/>
                  <a:pt x="73" y="339"/>
                </a:cubicBezTo>
                <a:cubicBezTo>
                  <a:pt x="73" y="339"/>
                  <a:pt x="88" y="354"/>
                  <a:pt x="103" y="354"/>
                </a:cubicBezTo>
                <a:cubicBezTo>
                  <a:pt x="221" y="354"/>
                  <a:pt x="221" y="354"/>
                  <a:pt x="221" y="354"/>
                </a:cubicBezTo>
                <a:lnTo>
                  <a:pt x="235" y="339"/>
                </a:lnTo>
                <a:cubicBezTo>
                  <a:pt x="235" y="324"/>
                  <a:pt x="221" y="309"/>
                  <a:pt x="221" y="309"/>
                </a:cubicBezTo>
                <a:close/>
                <a:moveTo>
                  <a:pt x="412" y="221"/>
                </a:moveTo>
                <a:lnTo>
                  <a:pt x="412" y="221"/>
                </a:lnTo>
                <a:cubicBezTo>
                  <a:pt x="353" y="221"/>
                  <a:pt x="294" y="265"/>
                  <a:pt x="294" y="339"/>
                </a:cubicBezTo>
                <a:cubicBezTo>
                  <a:pt x="294" y="398"/>
                  <a:pt x="353" y="457"/>
                  <a:pt x="412" y="457"/>
                </a:cubicBezTo>
                <a:cubicBezTo>
                  <a:pt x="471" y="457"/>
                  <a:pt x="530" y="398"/>
                  <a:pt x="530" y="339"/>
                </a:cubicBezTo>
                <a:cubicBezTo>
                  <a:pt x="530" y="265"/>
                  <a:pt x="471" y="221"/>
                  <a:pt x="412" y="221"/>
                </a:cubicBezTo>
                <a:close/>
                <a:moveTo>
                  <a:pt x="412" y="412"/>
                </a:moveTo>
                <a:lnTo>
                  <a:pt x="412" y="412"/>
                </a:lnTo>
                <a:cubicBezTo>
                  <a:pt x="368" y="412"/>
                  <a:pt x="338" y="383"/>
                  <a:pt x="338" y="339"/>
                </a:cubicBezTo>
                <a:cubicBezTo>
                  <a:pt x="338" y="295"/>
                  <a:pt x="368" y="250"/>
                  <a:pt x="412" y="250"/>
                </a:cubicBezTo>
                <a:cubicBezTo>
                  <a:pt x="456" y="250"/>
                  <a:pt x="485" y="295"/>
                  <a:pt x="485" y="339"/>
                </a:cubicBezTo>
                <a:cubicBezTo>
                  <a:pt x="485" y="383"/>
                  <a:pt x="456" y="412"/>
                  <a:pt x="412" y="412"/>
                </a:cubicBezTo>
                <a:close/>
                <a:moveTo>
                  <a:pt x="544" y="118"/>
                </a:moveTo>
                <a:lnTo>
                  <a:pt x="544" y="118"/>
                </a:lnTo>
                <a:cubicBezTo>
                  <a:pt x="515" y="118"/>
                  <a:pt x="515" y="118"/>
                  <a:pt x="515" y="118"/>
                </a:cubicBezTo>
                <a:cubicBezTo>
                  <a:pt x="294" y="0"/>
                  <a:pt x="294" y="0"/>
                  <a:pt x="294" y="0"/>
                </a:cubicBezTo>
                <a:cubicBezTo>
                  <a:pt x="294" y="0"/>
                  <a:pt x="279" y="0"/>
                  <a:pt x="279" y="15"/>
                </a:cubicBezTo>
                <a:cubicBezTo>
                  <a:pt x="265" y="15"/>
                  <a:pt x="279" y="30"/>
                  <a:pt x="279" y="30"/>
                </a:cubicBezTo>
                <a:cubicBezTo>
                  <a:pt x="426" y="118"/>
                  <a:pt x="426" y="118"/>
                  <a:pt x="426" y="118"/>
                </a:cubicBezTo>
                <a:cubicBezTo>
                  <a:pt x="73" y="118"/>
                  <a:pt x="73" y="118"/>
                  <a:pt x="73" y="118"/>
                </a:cubicBezTo>
                <a:cubicBezTo>
                  <a:pt x="29" y="118"/>
                  <a:pt x="0" y="148"/>
                  <a:pt x="0" y="191"/>
                </a:cubicBezTo>
                <a:cubicBezTo>
                  <a:pt x="0" y="471"/>
                  <a:pt x="0" y="471"/>
                  <a:pt x="0" y="471"/>
                </a:cubicBezTo>
                <a:cubicBezTo>
                  <a:pt x="0" y="516"/>
                  <a:pt x="29" y="545"/>
                  <a:pt x="73" y="545"/>
                </a:cubicBezTo>
                <a:cubicBezTo>
                  <a:pt x="544" y="545"/>
                  <a:pt x="544" y="545"/>
                  <a:pt x="544" y="545"/>
                </a:cubicBezTo>
                <a:cubicBezTo>
                  <a:pt x="588" y="545"/>
                  <a:pt x="633" y="516"/>
                  <a:pt x="633" y="471"/>
                </a:cubicBezTo>
                <a:cubicBezTo>
                  <a:pt x="633" y="191"/>
                  <a:pt x="633" y="191"/>
                  <a:pt x="633" y="191"/>
                </a:cubicBezTo>
                <a:cubicBezTo>
                  <a:pt x="633" y="148"/>
                  <a:pt x="588" y="118"/>
                  <a:pt x="544" y="118"/>
                </a:cubicBezTo>
                <a:close/>
                <a:moveTo>
                  <a:pt x="588" y="471"/>
                </a:moveTo>
                <a:lnTo>
                  <a:pt x="588" y="471"/>
                </a:lnTo>
                <a:cubicBezTo>
                  <a:pt x="588" y="486"/>
                  <a:pt x="574" y="516"/>
                  <a:pt x="544" y="516"/>
                </a:cubicBezTo>
                <a:cubicBezTo>
                  <a:pt x="73" y="516"/>
                  <a:pt x="73" y="516"/>
                  <a:pt x="73" y="516"/>
                </a:cubicBezTo>
                <a:cubicBezTo>
                  <a:pt x="58" y="516"/>
                  <a:pt x="44" y="486"/>
                  <a:pt x="44" y="471"/>
                </a:cubicBezTo>
                <a:cubicBezTo>
                  <a:pt x="44" y="191"/>
                  <a:pt x="44" y="191"/>
                  <a:pt x="44" y="191"/>
                </a:cubicBezTo>
                <a:cubicBezTo>
                  <a:pt x="44" y="177"/>
                  <a:pt x="58" y="162"/>
                  <a:pt x="73" y="162"/>
                </a:cubicBezTo>
                <a:cubicBezTo>
                  <a:pt x="544" y="162"/>
                  <a:pt x="544" y="162"/>
                  <a:pt x="544" y="162"/>
                </a:cubicBezTo>
                <a:cubicBezTo>
                  <a:pt x="574" y="162"/>
                  <a:pt x="588" y="177"/>
                  <a:pt x="588" y="191"/>
                </a:cubicBezTo>
                <a:lnTo>
                  <a:pt x="588" y="47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4" name="Freeform 138">
            <a:extLst>
              <a:ext uri="{FF2B5EF4-FFF2-40B4-BE49-F238E27FC236}">
                <a16:creationId xmlns:a16="http://schemas.microsoft.com/office/drawing/2014/main" id="{80F361F8-0C38-7243-9C46-E74C8BE21751}"/>
              </a:ext>
            </a:extLst>
          </p:cNvPr>
          <p:cNvSpPr>
            <a:spLocks noChangeArrowheads="1"/>
          </p:cNvSpPr>
          <p:nvPr userDrawn="1"/>
        </p:nvSpPr>
        <p:spPr bwMode="auto">
          <a:xfrm>
            <a:off x="1590494" y="1781175"/>
            <a:ext cx="203650" cy="255389"/>
          </a:xfrm>
          <a:custGeom>
            <a:avLst/>
            <a:gdLst>
              <a:gd name="T0" fmla="*/ 398 w 473"/>
              <a:gd name="T1" fmla="*/ 0 h 589"/>
              <a:gd name="T2" fmla="*/ 0 w 473"/>
              <a:gd name="T3" fmla="*/ 73 h 589"/>
              <a:gd name="T4" fmla="*/ 74 w 473"/>
              <a:gd name="T5" fmla="*/ 588 h 589"/>
              <a:gd name="T6" fmla="*/ 472 w 473"/>
              <a:gd name="T7" fmla="*/ 588 h 589"/>
              <a:gd name="T8" fmla="*/ 398 w 473"/>
              <a:gd name="T9" fmla="*/ 0 h 589"/>
              <a:gd name="T10" fmla="*/ 74 w 473"/>
              <a:gd name="T11" fmla="*/ 544 h 589"/>
              <a:gd name="T12" fmla="*/ 45 w 473"/>
              <a:gd name="T13" fmla="*/ 500 h 589"/>
              <a:gd name="T14" fmla="*/ 74 w 473"/>
              <a:gd name="T15" fmla="*/ 544 h 589"/>
              <a:gd name="T16" fmla="*/ 74 w 473"/>
              <a:gd name="T17" fmla="*/ 471 h 589"/>
              <a:gd name="T18" fmla="*/ 45 w 473"/>
              <a:gd name="T19" fmla="*/ 426 h 589"/>
              <a:gd name="T20" fmla="*/ 74 w 473"/>
              <a:gd name="T21" fmla="*/ 471 h 589"/>
              <a:gd name="T22" fmla="*/ 74 w 473"/>
              <a:gd name="T23" fmla="*/ 382 h 589"/>
              <a:gd name="T24" fmla="*/ 45 w 473"/>
              <a:gd name="T25" fmla="*/ 353 h 589"/>
              <a:gd name="T26" fmla="*/ 74 w 473"/>
              <a:gd name="T27" fmla="*/ 382 h 589"/>
              <a:gd name="T28" fmla="*/ 74 w 473"/>
              <a:gd name="T29" fmla="*/ 309 h 589"/>
              <a:gd name="T30" fmla="*/ 45 w 473"/>
              <a:gd name="T31" fmla="*/ 264 h 589"/>
              <a:gd name="T32" fmla="*/ 74 w 473"/>
              <a:gd name="T33" fmla="*/ 309 h 589"/>
              <a:gd name="T34" fmla="*/ 74 w 473"/>
              <a:gd name="T35" fmla="*/ 235 h 589"/>
              <a:gd name="T36" fmla="*/ 45 w 473"/>
              <a:gd name="T37" fmla="*/ 191 h 589"/>
              <a:gd name="T38" fmla="*/ 74 w 473"/>
              <a:gd name="T39" fmla="*/ 235 h 589"/>
              <a:gd name="T40" fmla="*/ 74 w 473"/>
              <a:gd name="T41" fmla="*/ 147 h 589"/>
              <a:gd name="T42" fmla="*/ 45 w 473"/>
              <a:gd name="T43" fmla="*/ 117 h 589"/>
              <a:gd name="T44" fmla="*/ 74 w 473"/>
              <a:gd name="T45" fmla="*/ 147 h 589"/>
              <a:gd name="T46" fmla="*/ 354 w 473"/>
              <a:gd name="T47" fmla="*/ 530 h 589"/>
              <a:gd name="T48" fmla="*/ 133 w 473"/>
              <a:gd name="T49" fmla="*/ 544 h 589"/>
              <a:gd name="T50" fmla="*/ 118 w 473"/>
              <a:gd name="T51" fmla="*/ 323 h 589"/>
              <a:gd name="T52" fmla="*/ 339 w 473"/>
              <a:gd name="T53" fmla="*/ 309 h 589"/>
              <a:gd name="T54" fmla="*/ 354 w 473"/>
              <a:gd name="T55" fmla="*/ 530 h 589"/>
              <a:gd name="T56" fmla="*/ 354 w 473"/>
              <a:gd name="T57" fmla="*/ 250 h 589"/>
              <a:gd name="T58" fmla="*/ 133 w 473"/>
              <a:gd name="T59" fmla="*/ 264 h 589"/>
              <a:gd name="T60" fmla="*/ 118 w 473"/>
              <a:gd name="T61" fmla="*/ 58 h 589"/>
              <a:gd name="T62" fmla="*/ 339 w 473"/>
              <a:gd name="T63" fmla="*/ 29 h 589"/>
              <a:gd name="T64" fmla="*/ 354 w 473"/>
              <a:gd name="T65" fmla="*/ 250 h 589"/>
              <a:gd name="T66" fmla="*/ 427 w 473"/>
              <a:gd name="T67" fmla="*/ 544 h 589"/>
              <a:gd name="T68" fmla="*/ 398 w 473"/>
              <a:gd name="T69" fmla="*/ 500 h 589"/>
              <a:gd name="T70" fmla="*/ 427 w 473"/>
              <a:gd name="T71" fmla="*/ 544 h 589"/>
              <a:gd name="T72" fmla="*/ 427 w 473"/>
              <a:gd name="T73" fmla="*/ 471 h 589"/>
              <a:gd name="T74" fmla="*/ 398 w 473"/>
              <a:gd name="T75" fmla="*/ 426 h 589"/>
              <a:gd name="T76" fmla="*/ 427 w 473"/>
              <a:gd name="T77" fmla="*/ 471 h 589"/>
              <a:gd name="T78" fmla="*/ 427 w 473"/>
              <a:gd name="T79" fmla="*/ 382 h 589"/>
              <a:gd name="T80" fmla="*/ 398 w 473"/>
              <a:gd name="T81" fmla="*/ 353 h 589"/>
              <a:gd name="T82" fmla="*/ 427 w 473"/>
              <a:gd name="T83" fmla="*/ 382 h 589"/>
              <a:gd name="T84" fmla="*/ 427 w 473"/>
              <a:gd name="T85" fmla="*/ 309 h 589"/>
              <a:gd name="T86" fmla="*/ 398 w 473"/>
              <a:gd name="T87" fmla="*/ 264 h 589"/>
              <a:gd name="T88" fmla="*/ 427 w 473"/>
              <a:gd name="T89" fmla="*/ 309 h 589"/>
              <a:gd name="T90" fmla="*/ 427 w 473"/>
              <a:gd name="T91" fmla="*/ 235 h 589"/>
              <a:gd name="T92" fmla="*/ 398 w 473"/>
              <a:gd name="T93" fmla="*/ 191 h 589"/>
              <a:gd name="T94" fmla="*/ 427 w 473"/>
              <a:gd name="T95" fmla="*/ 235 h 589"/>
              <a:gd name="T96" fmla="*/ 427 w 473"/>
              <a:gd name="T97" fmla="*/ 147 h 589"/>
              <a:gd name="T98" fmla="*/ 398 w 473"/>
              <a:gd name="T99" fmla="*/ 117 h 589"/>
              <a:gd name="T100" fmla="*/ 427 w 473"/>
              <a:gd name="T101" fmla="*/ 147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589">
                <a:moveTo>
                  <a:pt x="398" y="0"/>
                </a:moveTo>
                <a:lnTo>
                  <a:pt x="398" y="0"/>
                </a:lnTo>
                <a:cubicBezTo>
                  <a:pt x="74" y="0"/>
                  <a:pt x="74" y="0"/>
                  <a:pt x="74" y="0"/>
                </a:cubicBezTo>
                <a:cubicBezTo>
                  <a:pt x="30" y="0"/>
                  <a:pt x="0" y="29"/>
                  <a:pt x="0" y="73"/>
                </a:cubicBezTo>
                <a:cubicBezTo>
                  <a:pt x="0" y="588"/>
                  <a:pt x="0" y="588"/>
                  <a:pt x="0" y="588"/>
                </a:cubicBezTo>
                <a:cubicBezTo>
                  <a:pt x="45" y="588"/>
                  <a:pt x="30" y="588"/>
                  <a:pt x="74" y="588"/>
                </a:cubicBezTo>
                <a:cubicBezTo>
                  <a:pt x="398" y="588"/>
                  <a:pt x="398" y="588"/>
                  <a:pt x="398" y="588"/>
                </a:cubicBezTo>
                <a:cubicBezTo>
                  <a:pt x="442" y="588"/>
                  <a:pt x="413" y="588"/>
                  <a:pt x="472" y="588"/>
                </a:cubicBezTo>
                <a:cubicBezTo>
                  <a:pt x="472" y="73"/>
                  <a:pt x="472" y="73"/>
                  <a:pt x="472" y="73"/>
                </a:cubicBezTo>
                <a:cubicBezTo>
                  <a:pt x="472" y="29"/>
                  <a:pt x="442" y="0"/>
                  <a:pt x="398" y="0"/>
                </a:cubicBezTo>
                <a:close/>
                <a:moveTo>
                  <a:pt x="74" y="544"/>
                </a:moveTo>
                <a:lnTo>
                  <a:pt x="74" y="544"/>
                </a:lnTo>
                <a:cubicBezTo>
                  <a:pt x="45" y="544"/>
                  <a:pt x="45" y="544"/>
                  <a:pt x="45" y="544"/>
                </a:cubicBezTo>
                <a:cubicBezTo>
                  <a:pt x="45" y="500"/>
                  <a:pt x="45" y="500"/>
                  <a:pt x="45" y="500"/>
                </a:cubicBezTo>
                <a:cubicBezTo>
                  <a:pt x="74" y="500"/>
                  <a:pt x="74" y="500"/>
                  <a:pt x="74" y="500"/>
                </a:cubicBezTo>
                <a:lnTo>
                  <a:pt x="74" y="544"/>
                </a:lnTo>
                <a:close/>
                <a:moveTo>
                  <a:pt x="74" y="471"/>
                </a:moveTo>
                <a:lnTo>
                  <a:pt x="74" y="471"/>
                </a:lnTo>
                <a:cubicBezTo>
                  <a:pt x="45" y="471"/>
                  <a:pt x="45" y="471"/>
                  <a:pt x="45" y="471"/>
                </a:cubicBezTo>
                <a:cubicBezTo>
                  <a:pt x="45" y="426"/>
                  <a:pt x="45" y="426"/>
                  <a:pt x="45" y="426"/>
                </a:cubicBezTo>
                <a:cubicBezTo>
                  <a:pt x="74" y="426"/>
                  <a:pt x="74" y="426"/>
                  <a:pt x="74" y="426"/>
                </a:cubicBezTo>
                <a:lnTo>
                  <a:pt x="74" y="471"/>
                </a:lnTo>
                <a:close/>
                <a:moveTo>
                  <a:pt x="74" y="382"/>
                </a:moveTo>
                <a:lnTo>
                  <a:pt x="74" y="382"/>
                </a:lnTo>
                <a:cubicBezTo>
                  <a:pt x="45" y="382"/>
                  <a:pt x="45" y="382"/>
                  <a:pt x="45" y="382"/>
                </a:cubicBezTo>
                <a:cubicBezTo>
                  <a:pt x="45" y="353"/>
                  <a:pt x="45" y="353"/>
                  <a:pt x="45" y="353"/>
                </a:cubicBezTo>
                <a:cubicBezTo>
                  <a:pt x="74" y="353"/>
                  <a:pt x="74" y="353"/>
                  <a:pt x="74" y="353"/>
                </a:cubicBezTo>
                <a:lnTo>
                  <a:pt x="74" y="382"/>
                </a:lnTo>
                <a:close/>
                <a:moveTo>
                  <a:pt x="74" y="309"/>
                </a:moveTo>
                <a:lnTo>
                  <a:pt x="74" y="309"/>
                </a:lnTo>
                <a:cubicBezTo>
                  <a:pt x="45" y="309"/>
                  <a:pt x="45" y="309"/>
                  <a:pt x="45" y="309"/>
                </a:cubicBezTo>
                <a:cubicBezTo>
                  <a:pt x="45" y="264"/>
                  <a:pt x="45" y="264"/>
                  <a:pt x="45" y="264"/>
                </a:cubicBezTo>
                <a:cubicBezTo>
                  <a:pt x="74" y="264"/>
                  <a:pt x="74" y="264"/>
                  <a:pt x="74" y="264"/>
                </a:cubicBezTo>
                <a:lnTo>
                  <a:pt x="74" y="309"/>
                </a:lnTo>
                <a:close/>
                <a:moveTo>
                  <a:pt x="74" y="235"/>
                </a:moveTo>
                <a:lnTo>
                  <a:pt x="74" y="235"/>
                </a:lnTo>
                <a:cubicBezTo>
                  <a:pt x="45" y="235"/>
                  <a:pt x="45" y="235"/>
                  <a:pt x="45" y="235"/>
                </a:cubicBezTo>
                <a:cubicBezTo>
                  <a:pt x="45" y="191"/>
                  <a:pt x="45" y="191"/>
                  <a:pt x="45" y="191"/>
                </a:cubicBezTo>
                <a:cubicBezTo>
                  <a:pt x="74" y="191"/>
                  <a:pt x="74" y="191"/>
                  <a:pt x="74" y="191"/>
                </a:cubicBezTo>
                <a:lnTo>
                  <a:pt x="74" y="235"/>
                </a:lnTo>
                <a:close/>
                <a:moveTo>
                  <a:pt x="74" y="147"/>
                </a:moveTo>
                <a:lnTo>
                  <a:pt x="74" y="147"/>
                </a:lnTo>
                <a:cubicBezTo>
                  <a:pt x="45" y="147"/>
                  <a:pt x="45" y="147"/>
                  <a:pt x="45" y="147"/>
                </a:cubicBezTo>
                <a:cubicBezTo>
                  <a:pt x="45" y="117"/>
                  <a:pt x="45" y="117"/>
                  <a:pt x="45" y="117"/>
                </a:cubicBezTo>
                <a:cubicBezTo>
                  <a:pt x="74" y="117"/>
                  <a:pt x="74" y="117"/>
                  <a:pt x="74" y="117"/>
                </a:cubicBezTo>
                <a:lnTo>
                  <a:pt x="74" y="147"/>
                </a:lnTo>
                <a:close/>
                <a:moveTo>
                  <a:pt x="354" y="530"/>
                </a:moveTo>
                <a:lnTo>
                  <a:pt x="354" y="530"/>
                </a:lnTo>
                <a:lnTo>
                  <a:pt x="339" y="544"/>
                </a:lnTo>
                <a:cubicBezTo>
                  <a:pt x="133" y="544"/>
                  <a:pt x="133" y="544"/>
                  <a:pt x="133" y="544"/>
                </a:cubicBezTo>
                <a:lnTo>
                  <a:pt x="118" y="530"/>
                </a:lnTo>
                <a:cubicBezTo>
                  <a:pt x="118" y="323"/>
                  <a:pt x="118" y="323"/>
                  <a:pt x="118" y="323"/>
                </a:cubicBezTo>
                <a:lnTo>
                  <a:pt x="133" y="309"/>
                </a:lnTo>
                <a:cubicBezTo>
                  <a:pt x="339" y="309"/>
                  <a:pt x="339" y="309"/>
                  <a:pt x="339" y="309"/>
                </a:cubicBezTo>
                <a:lnTo>
                  <a:pt x="354" y="323"/>
                </a:lnTo>
                <a:lnTo>
                  <a:pt x="354" y="530"/>
                </a:lnTo>
                <a:close/>
                <a:moveTo>
                  <a:pt x="354" y="250"/>
                </a:moveTo>
                <a:lnTo>
                  <a:pt x="354" y="250"/>
                </a:lnTo>
                <a:cubicBezTo>
                  <a:pt x="354" y="264"/>
                  <a:pt x="339" y="264"/>
                  <a:pt x="339" y="264"/>
                </a:cubicBezTo>
                <a:cubicBezTo>
                  <a:pt x="133" y="264"/>
                  <a:pt x="133" y="264"/>
                  <a:pt x="133" y="264"/>
                </a:cubicBezTo>
                <a:cubicBezTo>
                  <a:pt x="133" y="264"/>
                  <a:pt x="118" y="264"/>
                  <a:pt x="118" y="250"/>
                </a:cubicBezTo>
                <a:cubicBezTo>
                  <a:pt x="118" y="58"/>
                  <a:pt x="118" y="58"/>
                  <a:pt x="118" y="58"/>
                </a:cubicBezTo>
                <a:cubicBezTo>
                  <a:pt x="118" y="44"/>
                  <a:pt x="133" y="29"/>
                  <a:pt x="133" y="29"/>
                </a:cubicBezTo>
                <a:cubicBezTo>
                  <a:pt x="339" y="29"/>
                  <a:pt x="339" y="29"/>
                  <a:pt x="339" y="29"/>
                </a:cubicBezTo>
                <a:cubicBezTo>
                  <a:pt x="339" y="29"/>
                  <a:pt x="354" y="44"/>
                  <a:pt x="354" y="58"/>
                </a:cubicBezTo>
                <a:lnTo>
                  <a:pt x="354" y="250"/>
                </a:lnTo>
                <a:close/>
                <a:moveTo>
                  <a:pt x="427" y="544"/>
                </a:moveTo>
                <a:lnTo>
                  <a:pt x="427" y="544"/>
                </a:lnTo>
                <a:cubicBezTo>
                  <a:pt x="398" y="544"/>
                  <a:pt x="398" y="544"/>
                  <a:pt x="398" y="544"/>
                </a:cubicBezTo>
                <a:cubicBezTo>
                  <a:pt x="398" y="500"/>
                  <a:pt x="398" y="500"/>
                  <a:pt x="398" y="500"/>
                </a:cubicBezTo>
                <a:cubicBezTo>
                  <a:pt x="427" y="500"/>
                  <a:pt x="427" y="500"/>
                  <a:pt x="427" y="500"/>
                </a:cubicBezTo>
                <a:lnTo>
                  <a:pt x="427" y="544"/>
                </a:lnTo>
                <a:close/>
                <a:moveTo>
                  <a:pt x="427" y="471"/>
                </a:moveTo>
                <a:lnTo>
                  <a:pt x="427" y="471"/>
                </a:lnTo>
                <a:cubicBezTo>
                  <a:pt x="398" y="471"/>
                  <a:pt x="398" y="471"/>
                  <a:pt x="398" y="471"/>
                </a:cubicBezTo>
                <a:cubicBezTo>
                  <a:pt x="398" y="426"/>
                  <a:pt x="398" y="426"/>
                  <a:pt x="398" y="426"/>
                </a:cubicBezTo>
                <a:cubicBezTo>
                  <a:pt x="427" y="426"/>
                  <a:pt x="427" y="426"/>
                  <a:pt x="427" y="426"/>
                </a:cubicBezTo>
                <a:lnTo>
                  <a:pt x="427" y="471"/>
                </a:lnTo>
                <a:close/>
                <a:moveTo>
                  <a:pt x="427" y="382"/>
                </a:moveTo>
                <a:lnTo>
                  <a:pt x="427" y="382"/>
                </a:lnTo>
                <a:cubicBezTo>
                  <a:pt x="398" y="382"/>
                  <a:pt x="398" y="382"/>
                  <a:pt x="398" y="382"/>
                </a:cubicBezTo>
                <a:cubicBezTo>
                  <a:pt x="398" y="353"/>
                  <a:pt x="398" y="353"/>
                  <a:pt x="398" y="353"/>
                </a:cubicBezTo>
                <a:cubicBezTo>
                  <a:pt x="427" y="353"/>
                  <a:pt x="427" y="353"/>
                  <a:pt x="427" y="353"/>
                </a:cubicBezTo>
                <a:lnTo>
                  <a:pt x="427" y="382"/>
                </a:lnTo>
                <a:close/>
                <a:moveTo>
                  <a:pt x="427" y="309"/>
                </a:moveTo>
                <a:lnTo>
                  <a:pt x="427" y="309"/>
                </a:lnTo>
                <a:cubicBezTo>
                  <a:pt x="398" y="309"/>
                  <a:pt x="398" y="309"/>
                  <a:pt x="398" y="309"/>
                </a:cubicBezTo>
                <a:cubicBezTo>
                  <a:pt x="398" y="264"/>
                  <a:pt x="398" y="264"/>
                  <a:pt x="398" y="264"/>
                </a:cubicBezTo>
                <a:cubicBezTo>
                  <a:pt x="427" y="264"/>
                  <a:pt x="427" y="264"/>
                  <a:pt x="427" y="264"/>
                </a:cubicBezTo>
                <a:lnTo>
                  <a:pt x="427" y="309"/>
                </a:lnTo>
                <a:close/>
                <a:moveTo>
                  <a:pt x="427" y="235"/>
                </a:moveTo>
                <a:lnTo>
                  <a:pt x="427" y="235"/>
                </a:lnTo>
                <a:cubicBezTo>
                  <a:pt x="398" y="235"/>
                  <a:pt x="398" y="235"/>
                  <a:pt x="398" y="235"/>
                </a:cubicBezTo>
                <a:cubicBezTo>
                  <a:pt x="398" y="191"/>
                  <a:pt x="398" y="191"/>
                  <a:pt x="398" y="191"/>
                </a:cubicBezTo>
                <a:cubicBezTo>
                  <a:pt x="427" y="191"/>
                  <a:pt x="427" y="191"/>
                  <a:pt x="427" y="191"/>
                </a:cubicBezTo>
                <a:lnTo>
                  <a:pt x="427" y="235"/>
                </a:lnTo>
                <a:close/>
                <a:moveTo>
                  <a:pt x="427" y="147"/>
                </a:moveTo>
                <a:lnTo>
                  <a:pt x="427" y="147"/>
                </a:lnTo>
                <a:cubicBezTo>
                  <a:pt x="398" y="147"/>
                  <a:pt x="398" y="147"/>
                  <a:pt x="398" y="147"/>
                </a:cubicBezTo>
                <a:cubicBezTo>
                  <a:pt x="398" y="117"/>
                  <a:pt x="398" y="117"/>
                  <a:pt x="398" y="117"/>
                </a:cubicBezTo>
                <a:cubicBezTo>
                  <a:pt x="427" y="117"/>
                  <a:pt x="427" y="117"/>
                  <a:pt x="427" y="117"/>
                </a:cubicBezTo>
                <a:lnTo>
                  <a:pt x="427" y="14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5" name="Freeform 139">
            <a:extLst>
              <a:ext uri="{FF2B5EF4-FFF2-40B4-BE49-F238E27FC236}">
                <a16:creationId xmlns:a16="http://schemas.microsoft.com/office/drawing/2014/main" id="{16B6557E-DE95-2341-8CC8-09C20EE4AC4A}"/>
              </a:ext>
            </a:extLst>
          </p:cNvPr>
          <p:cNvSpPr>
            <a:spLocks noChangeArrowheads="1"/>
          </p:cNvSpPr>
          <p:nvPr userDrawn="1"/>
        </p:nvSpPr>
        <p:spPr bwMode="auto">
          <a:xfrm>
            <a:off x="1112929" y="1788915"/>
            <a:ext cx="274510" cy="236934"/>
          </a:xfrm>
          <a:custGeom>
            <a:avLst/>
            <a:gdLst>
              <a:gd name="T0" fmla="*/ 589 w 634"/>
              <a:gd name="T1" fmla="*/ 236 h 546"/>
              <a:gd name="T2" fmla="*/ 589 w 634"/>
              <a:gd name="T3" fmla="*/ 236 h 546"/>
              <a:gd name="T4" fmla="*/ 471 w 634"/>
              <a:gd name="T5" fmla="*/ 309 h 546"/>
              <a:gd name="T6" fmla="*/ 442 w 634"/>
              <a:gd name="T7" fmla="*/ 250 h 546"/>
              <a:gd name="T8" fmla="*/ 516 w 634"/>
              <a:gd name="T9" fmla="*/ 133 h 546"/>
              <a:gd name="T10" fmla="*/ 383 w 634"/>
              <a:gd name="T11" fmla="*/ 0 h 546"/>
              <a:gd name="T12" fmla="*/ 236 w 634"/>
              <a:gd name="T13" fmla="*/ 133 h 546"/>
              <a:gd name="T14" fmla="*/ 280 w 634"/>
              <a:gd name="T15" fmla="*/ 236 h 546"/>
              <a:gd name="T16" fmla="*/ 207 w 634"/>
              <a:gd name="T17" fmla="*/ 236 h 546"/>
              <a:gd name="T18" fmla="*/ 236 w 634"/>
              <a:gd name="T19" fmla="*/ 162 h 546"/>
              <a:gd name="T20" fmla="*/ 118 w 634"/>
              <a:gd name="T21" fmla="*/ 44 h 546"/>
              <a:gd name="T22" fmla="*/ 0 w 634"/>
              <a:gd name="T23" fmla="*/ 162 h 546"/>
              <a:gd name="T24" fmla="*/ 44 w 634"/>
              <a:gd name="T25" fmla="*/ 250 h 546"/>
              <a:gd name="T26" fmla="*/ 0 w 634"/>
              <a:gd name="T27" fmla="*/ 309 h 546"/>
              <a:gd name="T28" fmla="*/ 0 w 634"/>
              <a:gd name="T29" fmla="*/ 471 h 546"/>
              <a:gd name="T30" fmla="*/ 89 w 634"/>
              <a:gd name="T31" fmla="*/ 545 h 546"/>
              <a:gd name="T32" fmla="*/ 398 w 634"/>
              <a:gd name="T33" fmla="*/ 545 h 546"/>
              <a:gd name="T34" fmla="*/ 471 w 634"/>
              <a:gd name="T35" fmla="*/ 471 h 546"/>
              <a:gd name="T36" fmla="*/ 471 w 634"/>
              <a:gd name="T37" fmla="*/ 457 h 546"/>
              <a:gd name="T38" fmla="*/ 589 w 634"/>
              <a:gd name="T39" fmla="*/ 545 h 546"/>
              <a:gd name="T40" fmla="*/ 633 w 634"/>
              <a:gd name="T41" fmla="*/ 516 h 546"/>
              <a:gd name="T42" fmla="*/ 633 w 634"/>
              <a:gd name="T43" fmla="*/ 280 h 546"/>
              <a:gd name="T44" fmla="*/ 589 w 634"/>
              <a:gd name="T45" fmla="*/ 236 h 546"/>
              <a:gd name="T46" fmla="*/ 44 w 634"/>
              <a:gd name="T47" fmla="*/ 162 h 546"/>
              <a:gd name="T48" fmla="*/ 44 w 634"/>
              <a:gd name="T49" fmla="*/ 162 h 546"/>
              <a:gd name="T50" fmla="*/ 118 w 634"/>
              <a:gd name="T51" fmla="*/ 74 h 546"/>
              <a:gd name="T52" fmla="*/ 207 w 634"/>
              <a:gd name="T53" fmla="*/ 162 h 546"/>
              <a:gd name="T54" fmla="*/ 118 w 634"/>
              <a:gd name="T55" fmla="*/ 236 h 546"/>
              <a:gd name="T56" fmla="*/ 44 w 634"/>
              <a:gd name="T57" fmla="*/ 162 h 546"/>
              <a:gd name="T58" fmla="*/ 442 w 634"/>
              <a:gd name="T59" fmla="*/ 471 h 546"/>
              <a:gd name="T60" fmla="*/ 442 w 634"/>
              <a:gd name="T61" fmla="*/ 471 h 546"/>
              <a:gd name="T62" fmla="*/ 398 w 634"/>
              <a:gd name="T63" fmla="*/ 516 h 546"/>
              <a:gd name="T64" fmla="*/ 89 w 634"/>
              <a:gd name="T65" fmla="*/ 516 h 546"/>
              <a:gd name="T66" fmla="*/ 44 w 634"/>
              <a:gd name="T67" fmla="*/ 471 h 546"/>
              <a:gd name="T68" fmla="*/ 44 w 634"/>
              <a:gd name="T69" fmla="*/ 309 h 546"/>
              <a:gd name="T70" fmla="*/ 89 w 634"/>
              <a:gd name="T71" fmla="*/ 280 h 546"/>
              <a:gd name="T72" fmla="*/ 398 w 634"/>
              <a:gd name="T73" fmla="*/ 280 h 546"/>
              <a:gd name="T74" fmla="*/ 442 w 634"/>
              <a:gd name="T75" fmla="*/ 309 h 546"/>
              <a:gd name="T76" fmla="*/ 442 w 634"/>
              <a:gd name="T77" fmla="*/ 471 h 546"/>
              <a:gd name="T78" fmla="*/ 383 w 634"/>
              <a:gd name="T79" fmla="*/ 236 h 546"/>
              <a:gd name="T80" fmla="*/ 383 w 634"/>
              <a:gd name="T81" fmla="*/ 236 h 546"/>
              <a:gd name="T82" fmla="*/ 280 w 634"/>
              <a:gd name="T83" fmla="*/ 133 h 546"/>
              <a:gd name="T84" fmla="*/ 383 w 634"/>
              <a:gd name="T85" fmla="*/ 44 h 546"/>
              <a:gd name="T86" fmla="*/ 471 w 634"/>
              <a:gd name="T87" fmla="*/ 133 h 546"/>
              <a:gd name="T88" fmla="*/ 383 w 634"/>
              <a:gd name="T89" fmla="*/ 236 h 546"/>
              <a:gd name="T90" fmla="*/ 589 w 634"/>
              <a:gd name="T91" fmla="*/ 516 h 546"/>
              <a:gd name="T92" fmla="*/ 589 w 634"/>
              <a:gd name="T93" fmla="*/ 516 h 546"/>
              <a:gd name="T94" fmla="*/ 471 w 634"/>
              <a:gd name="T95" fmla="*/ 412 h 546"/>
              <a:gd name="T96" fmla="*/ 471 w 634"/>
              <a:gd name="T97" fmla="*/ 354 h 546"/>
              <a:gd name="T98" fmla="*/ 589 w 634"/>
              <a:gd name="T99" fmla="*/ 280 h 546"/>
              <a:gd name="T100" fmla="*/ 589 w 634"/>
              <a:gd name="T101" fmla="*/ 51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4" h="546">
                <a:moveTo>
                  <a:pt x="589" y="236"/>
                </a:moveTo>
                <a:lnTo>
                  <a:pt x="589" y="236"/>
                </a:lnTo>
                <a:cubicBezTo>
                  <a:pt x="471" y="309"/>
                  <a:pt x="471" y="309"/>
                  <a:pt x="471" y="309"/>
                </a:cubicBezTo>
                <a:cubicBezTo>
                  <a:pt x="471" y="295"/>
                  <a:pt x="471" y="265"/>
                  <a:pt x="442" y="250"/>
                </a:cubicBezTo>
                <a:cubicBezTo>
                  <a:pt x="486" y="236"/>
                  <a:pt x="516" y="191"/>
                  <a:pt x="516" y="133"/>
                </a:cubicBezTo>
                <a:cubicBezTo>
                  <a:pt x="516" y="59"/>
                  <a:pt x="457" y="0"/>
                  <a:pt x="383" y="0"/>
                </a:cubicBezTo>
                <a:cubicBezTo>
                  <a:pt x="310" y="0"/>
                  <a:pt x="236" y="59"/>
                  <a:pt x="236" y="133"/>
                </a:cubicBezTo>
                <a:cubicBezTo>
                  <a:pt x="236" y="177"/>
                  <a:pt x="251" y="207"/>
                  <a:pt x="280" y="236"/>
                </a:cubicBezTo>
                <a:cubicBezTo>
                  <a:pt x="207" y="236"/>
                  <a:pt x="207" y="236"/>
                  <a:pt x="207" y="236"/>
                </a:cubicBezTo>
                <a:cubicBezTo>
                  <a:pt x="236" y="221"/>
                  <a:pt x="236" y="191"/>
                  <a:pt x="236" y="162"/>
                </a:cubicBezTo>
                <a:cubicBezTo>
                  <a:pt x="236" y="89"/>
                  <a:pt x="192" y="44"/>
                  <a:pt x="118" y="44"/>
                </a:cubicBezTo>
                <a:cubicBezTo>
                  <a:pt x="59" y="44"/>
                  <a:pt x="0" y="89"/>
                  <a:pt x="0" y="162"/>
                </a:cubicBezTo>
                <a:cubicBezTo>
                  <a:pt x="0" y="191"/>
                  <a:pt x="15" y="221"/>
                  <a:pt x="44" y="250"/>
                </a:cubicBezTo>
                <a:cubicBezTo>
                  <a:pt x="15" y="265"/>
                  <a:pt x="0" y="280"/>
                  <a:pt x="0" y="309"/>
                </a:cubicBezTo>
                <a:cubicBezTo>
                  <a:pt x="0" y="471"/>
                  <a:pt x="0" y="471"/>
                  <a:pt x="0" y="471"/>
                </a:cubicBezTo>
                <a:cubicBezTo>
                  <a:pt x="0" y="516"/>
                  <a:pt x="44" y="545"/>
                  <a:pt x="89" y="545"/>
                </a:cubicBezTo>
                <a:cubicBezTo>
                  <a:pt x="398" y="545"/>
                  <a:pt x="398" y="545"/>
                  <a:pt x="398" y="545"/>
                </a:cubicBezTo>
                <a:cubicBezTo>
                  <a:pt x="442" y="545"/>
                  <a:pt x="471" y="516"/>
                  <a:pt x="471" y="471"/>
                </a:cubicBezTo>
                <a:cubicBezTo>
                  <a:pt x="471" y="457"/>
                  <a:pt x="471" y="457"/>
                  <a:pt x="471" y="457"/>
                </a:cubicBezTo>
                <a:cubicBezTo>
                  <a:pt x="589" y="545"/>
                  <a:pt x="589" y="545"/>
                  <a:pt x="589" y="545"/>
                </a:cubicBezTo>
                <a:cubicBezTo>
                  <a:pt x="619" y="545"/>
                  <a:pt x="633" y="530"/>
                  <a:pt x="633" y="516"/>
                </a:cubicBezTo>
                <a:cubicBezTo>
                  <a:pt x="633" y="280"/>
                  <a:pt x="633" y="280"/>
                  <a:pt x="633" y="280"/>
                </a:cubicBezTo>
                <a:cubicBezTo>
                  <a:pt x="633" y="250"/>
                  <a:pt x="619" y="236"/>
                  <a:pt x="589" y="236"/>
                </a:cubicBezTo>
                <a:close/>
                <a:moveTo>
                  <a:pt x="44" y="162"/>
                </a:moveTo>
                <a:lnTo>
                  <a:pt x="44" y="162"/>
                </a:lnTo>
                <a:cubicBezTo>
                  <a:pt x="44" y="118"/>
                  <a:pt x="74" y="74"/>
                  <a:pt x="118" y="74"/>
                </a:cubicBezTo>
                <a:cubicBezTo>
                  <a:pt x="162" y="74"/>
                  <a:pt x="207" y="118"/>
                  <a:pt x="207" y="162"/>
                </a:cubicBezTo>
                <a:cubicBezTo>
                  <a:pt x="207" y="207"/>
                  <a:pt x="162" y="236"/>
                  <a:pt x="118" y="236"/>
                </a:cubicBezTo>
                <a:cubicBezTo>
                  <a:pt x="74" y="236"/>
                  <a:pt x="44" y="207"/>
                  <a:pt x="44" y="162"/>
                </a:cubicBezTo>
                <a:close/>
                <a:moveTo>
                  <a:pt x="442" y="471"/>
                </a:moveTo>
                <a:lnTo>
                  <a:pt x="442" y="471"/>
                </a:lnTo>
                <a:cubicBezTo>
                  <a:pt x="442" y="486"/>
                  <a:pt x="412" y="516"/>
                  <a:pt x="398" y="516"/>
                </a:cubicBezTo>
                <a:cubicBezTo>
                  <a:pt x="89" y="516"/>
                  <a:pt x="89" y="516"/>
                  <a:pt x="89" y="516"/>
                </a:cubicBezTo>
                <a:cubicBezTo>
                  <a:pt x="59" y="516"/>
                  <a:pt x="44" y="486"/>
                  <a:pt x="44" y="471"/>
                </a:cubicBezTo>
                <a:cubicBezTo>
                  <a:pt x="44" y="309"/>
                  <a:pt x="44" y="309"/>
                  <a:pt x="44" y="309"/>
                </a:cubicBezTo>
                <a:cubicBezTo>
                  <a:pt x="44" y="295"/>
                  <a:pt x="59" y="280"/>
                  <a:pt x="89" y="280"/>
                </a:cubicBezTo>
                <a:cubicBezTo>
                  <a:pt x="398" y="280"/>
                  <a:pt x="398" y="280"/>
                  <a:pt x="398" y="280"/>
                </a:cubicBezTo>
                <a:cubicBezTo>
                  <a:pt x="412" y="280"/>
                  <a:pt x="442" y="295"/>
                  <a:pt x="442" y="309"/>
                </a:cubicBezTo>
                <a:lnTo>
                  <a:pt x="442" y="471"/>
                </a:lnTo>
                <a:close/>
                <a:moveTo>
                  <a:pt x="383" y="236"/>
                </a:moveTo>
                <a:lnTo>
                  <a:pt x="383" y="236"/>
                </a:lnTo>
                <a:cubicBezTo>
                  <a:pt x="324" y="236"/>
                  <a:pt x="280" y="191"/>
                  <a:pt x="280" y="133"/>
                </a:cubicBezTo>
                <a:cubicBezTo>
                  <a:pt x="280" y="89"/>
                  <a:pt x="324" y="44"/>
                  <a:pt x="383" y="44"/>
                </a:cubicBezTo>
                <a:cubicBezTo>
                  <a:pt x="427" y="44"/>
                  <a:pt x="471" y="89"/>
                  <a:pt x="471" y="133"/>
                </a:cubicBezTo>
                <a:cubicBezTo>
                  <a:pt x="471" y="191"/>
                  <a:pt x="427" y="236"/>
                  <a:pt x="383" y="236"/>
                </a:cubicBezTo>
                <a:close/>
                <a:moveTo>
                  <a:pt x="589" y="516"/>
                </a:moveTo>
                <a:lnTo>
                  <a:pt x="589" y="516"/>
                </a:lnTo>
                <a:cubicBezTo>
                  <a:pt x="471" y="412"/>
                  <a:pt x="471" y="412"/>
                  <a:pt x="471" y="412"/>
                </a:cubicBezTo>
                <a:cubicBezTo>
                  <a:pt x="471" y="398"/>
                  <a:pt x="471" y="368"/>
                  <a:pt x="471" y="354"/>
                </a:cubicBezTo>
                <a:cubicBezTo>
                  <a:pt x="589" y="280"/>
                  <a:pt x="589" y="280"/>
                  <a:pt x="589" y="280"/>
                </a:cubicBezTo>
                <a:cubicBezTo>
                  <a:pt x="589" y="309"/>
                  <a:pt x="589" y="501"/>
                  <a:pt x="589" y="51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6" name="Freeform 140">
            <a:extLst>
              <a:ext uri="{FF2B5EF4-FFF2-40B4-BE49-F238E27FC236}">
                <a16:creationId xmlns:a16="http://schemas.microsoft.com/office/drawing/2014/main" id="{818CFA90-29A9-F544-8A51-A636D75210EF}"/>
              </a:ext>
            </a:extLst>
          </p:cNvPr>
          <p:cNvSpPr>
            <a:spLocks noChangeArrowheads="1"/>
          </p:cNvSpPr>
          <p:nvPr userDrawn="1"/>
        </p:nvSpPr>
        <p:spPr bwMode="auto">
          <a:xfrm>
            <a:off x="674665" y="1769865"/>
            <a:ext cx="274510" cy="275034"/>
          </a:xfrm>
          <a:custGeom>
            <a:avLst/>
            <a:gdLst>
              <a:gd name="T0" fmla="*/ 544 w 634"/>
              <a:gd name="T1" fmla="*/ 0 h 634"/>
              <a:gd name="T2" fmla="*/ 544 w 634"/>
              <a:gd name="T3" fmla="*/ 0 h 634"/>
              <a:gd name="T4" fmla="*/ 73 w 634"/>
              <a:gd name="T5" fmla="*/ 0 h 634"/>
              <a:gd name="T6" fmla="*/ 0 w 634"/>
              <a:gd name="T7" fmla="*/ 88 h 634"/>
              <a:gd name="T8" fmla="*/ 0 w 634"/>
              <a:gd name="T9" fmla="*/ 560 h 634"/>
              <a:gd name="T10" fmla="*/ 73 w 634"/>
              <a:gd name="T11" fmla="*/ 633 h 634"/>
              <a:gd name="T12" fmla="*/ 544 w 634"/>
              <a:gd name="T13" fmla="*/ 633 h 634"/>
              <a:gd name="T14" fmla="*/ 633 w 634"/>
              <a:gd name="T15" fmla="*/ 560 h 634"/>
              <a:gd name="T16" fmla="*/ 633 w 634"/>
              <a:gd name="T17" fmla="*/ 88 h 634"/>
              <a:gd name="T18" fmla="*/ 544 w 634"/>
              <a:gd name="T19" fmla="*/ 0 h 634"/>
              <a:gd name="T20" fmla="*/ 162 w 634"/>
              <a:gd name="T21" fmla="*/ 44 h 634"/>
              <a:gd name="T22" fmla="*/ 162 w 634"/>
              <a:gd name="T23" fmla="*/ 44 h 634"/>
              <a:gd name="T24" fmla="*/ 471 w 634"/>
              <a:gd name="T25" fmla="*/ 44 h 634"/>
              <a:gd name="T26" fmla="*/ 471 w 634"/>
              <a:gd name="T27" fmla="*/ 221 h 634"/>
              <a:gd name="T28" fmla="*/ 456 w 634"/>
              <a:gd name="T29" fmla="*/ 235 h 634"/>
              <a:gd name="T30" fmla="*/ 176 w 634"/>
              <a:gd name="T31" fmla="*/ 235 h 634"/>
              <a:gd name="T32" fmla="*/ 162 w 634"/>
              <a:gd name="T33" fmla="*/ 221 h 634"/>
              <a:gd name="T34" fmla="*/ 162 w 634"/>
              <a:gd name="T35" fmla="*/ 44 h 634"/>
              <a:gd name="T36" fmla="*/ 588 w 634"/>
              <a:gd name="T37" fmla="*/ 560 h 634"/>
              <a:gd name="T38" fmla="*/ 588 w 634"/>
              <a:gd name="T39" fmla="*/ 560 h 634"/>
              <a:gd name="T40" fmla="*/ 544 w 634"/>
              <a:gd name="T41" fmla="*/ 589 h 634"/>
              <a:gd name="T42" fmla="*/ 73 w 634"/>
              <a:gd name="T43" fmla="*/ 589 h 634"/>
              <a:gd name="T44" fmla="*/ 44 w 634"/>
              <a:gd name="T45" fmla="*/ 560 h 634"/>
              <a:gd name="T46" fmla="*/ 44 w 634"/>
              <a:gd name="T47" fmla="*/ 88 h 634"/>
              <a:gd name="T48" fmla="*/ 73 w 634"/>
              <a:gd name="T49" fmla="*/ 44 h 634"/>
              <a:gd name="T50" fmla="*/ 117 w 634"/>
              <a:gd name="T51" fmla="*/ 44 h 634"/>
              <a:gd name="T52" fmla="*/ 117 w 634"/>
              <a:gd name="T53" fmla="*/ 235 h 634"/>
              <a:gd name="T54" fmla="*/ 162 w 634"/>
              <a:gd name="T55" fmla="*/ 280 h 634"/>
              <a:gd name="T56" fmla="*/ 471 w 634"/>
              <a:gd name="T57" fmla="*/ 280 h 634"/>
              <a:gd name="T58" fmla="*/ 515 w 634"/>
              <a:gd name="T59" fmla="*/ 235 h 634"/>
              <a:gd name="T60" fmla="*/ 515 w 634"/>
              <a:gd name="T61" fmla="*/ 44 h 634"/>
              <a:gd name="T62" fmla="*/ 544 w 634"/>
              <a:gd name="T63" fmla="*/ 44 h 634"/>
              <a:gd name="T64" fmla="*/ 588 w 634"/>
              <a:gd name="T65" fmla="*/ 88 h 634"/>
              <a:gd name="T66" fmla="*/ 588 w 634"/>
              <a:gd name="T67" fmla="*/ 560 h 634"/>
              <a:gd name="T68" fmla="*/ 367 w 634"/>
              <a:gd name="T69" fmla="*/ 206 h 634"/>
              <a:gd name="T70" fmla="*/ 367 w 634"/>
              <a:gd name="T71" fmla="*/ 206 h 634"/>
              <a:gd name="T72" fmla="*/ 397 w 634"/>
              <a:gd name="T73" fmla="*/ 177 h 634"/>
              <a:gd name="T74" fmla="*/ 397 w 634"/>
              <a:gd name="T75" fmla="*/ 103 h 634"/>
              <a:gd name="T76" fmla="*/ 367 w 634"/>
              <a:gd name="T77" fmla="*/ 88 h 634"/>
              <a:gd name="T78" fmla="*/ 353 w 634"/>
              <a:gd name="T79" fmla="*/ 103 h 634"/>
              <a:gd name="T80" fmla="*/ 353 w 634"/>
              <a:gd name="T81" fmla="*/ 177 h 634"/>
              <a:gd name="T82" fmla="*/ 367 w 634"/>
              <a:gd name="T83" fmla="*/ 20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4" h="634">
                <a:moveTo>
                  <a:pt x="544" y="0"/>
                </a:moveTo>
                <a:lnTo>
                  <a:pt x="544" y="0"/>
                </a:lnTo>
                <a:cubicBezTo>
                  <a:pt x="73" y="0"/>
                  <a:pt x="73" y="0"/>
                  <a:pt x="73" y="0"/>
                </a:cubicBezTo>
                <a:cubicBezTo>
                  <a:pt x="29" y="0"/>
                  <a:pt x="0" y="44"/>
                  <a:pt x="0" y="88"/>
                </a:cubicBezTo>
                <a:cubicBezTo>
                  <a:pt x="0" y="560"/>
                  <a:pt x="0" y="560"/>
                  <a:pt x="0" y="560"/>
                </a:cubicBezTo>
                <a:cubicBezTo>
                  <a:pt x="0" y="604"/>
                  <a:pt x="29" y="633"/>
                  <a:pt x="73" y="633"/>
                </a:cubicBezTo>
                <a:cubicBezTo>
                  <a:pt x="544" y="633"/>
                  <a:pt x="544" y="633"/>
                  <a:pt x="544" y="633"/>
                </a:cubicBezTo>
                <a:cubicBezTo>
                  <a:pt x="588" y="633"/>
                  <a:pt x="633" y="604"/>
                  <a:pt x="633" y="560"/>
                </a:cubicBezTo>
                <a:cubicBezTo>
                  <a:pt x="633" y="88"/>
                  <a:pt x="633" y="88"/>
                  <a:pt x="633" y="88"/>
                </a:cubicBezTo>
                <a:cubicBezTo>
                  <a:pt x="633" y="44"/>
                  <a:pt x="588" y="0"/>
                  <a:pt x="544" y="0"/>
                </a:cubicBezTo>
                <a:close/>
                <a:moveTo>
                  <a:pt x="162" y="44"/>
                </a:moveTo>
                <a:lnTo>
                  <a:pt x="162" y="44"/>
                </a:lnTo>
                <a:cubicBezTo>
                  <a:pt x="162" y="44"/>
                  <a:pt x="456" y="44"/>
                  <a:pt x="471" y="44"/>
                </a:cubicBezTo>
                <a:cubicBezTo>
                  <a:pt x="471" y="221"/>
                  <a:pt x="471" y="221"/>
                  <a:pt x="471" y="221"/>
                </a:cubicBezTo>
                <a:cubicBezTo>
                  <a:pt x="471" y="235"/>
                  <a:pt x="456" y="235"/>
                  <a:pt x="456" y="235"/>
                </a:cubicBezTo>
                <a:cubicBezTo>
                  <a:pt x="176" y="235"/>
                  <a:pt x="176" y="235"/>
                  <a:pt x="176" y="235"/>
                </a:cubicBezTo>
                <a:cubicBezTo>
                  <a:pt x="162" y="235"/>
                  <a:pt x="162" y="235"/>
                  <a:pt x="162" y="221"/>
                </a:cubicBezTo>
                <a:lnTo>
                  <a:pt x="162" y="44"/>
                </a:lnTo>
                <a:close/>
                <a:moveTo>
                  <a:pt x="588" y="560"/>
                </a:moveTo>
                <a:lnTo>
                  <a:pt x="588" y="560"/>
                </a:lnTo>
                <a:cubicBezTo>
                  <a:pt x="588" y="574"/>
                  <a:pt x="574" y="589"/>
                  <a:pt x="544" y="589"/>
                </a:cubicBezTo>
                <a:cubicBezTo>
                  <a:pt x="73" y="589"/>
                  <a:pt x="73" y="589"/>
                  <a:pt x="73" y="589"/>
                </a:cubicBezTo>
                <a:cubicBezTo>
                  <a:pt x="58" y="589"/>
                  <a:pt x="44" y="574"/>
                  <a:pt x="44" y="560"/>
                </a:cubicBezTo>
                <a:cubicBezTo>
                  <a:pt x="44" y="88"/>
                  <a:pt x="44" y="88"/>
                  <a:pt x="44" y="88"/>
                </a:cubicBezTo>
                <a:cubicBezTo>
                  <a:pt x="44" y="59"/>
                  <a:pt x="58" y="44"/>
                  <a:pt x="73" y="44"/>
                </a:cubicBezTo>
                <a:cubicBezTo>
                  <a:pt x="117" y="44"/>
                  <a:pt x="117" y="44"/>
                  <a:pt x="117" y="44"/>
                </a:cubicBezTo>
                <a:cubicBezTo>
                  <a:pt x="117" y="235"/>
                  <a:pt x="117" y="235"/>
                  <a:pt x="117" y="235"/>
                </a:cubicBezTo>
                <a:cubicBezTo>
                  <a:pt x="117" y="265"/>
                  <a:pt x="132" y="280"/>
                  <a:pt x="162" y="280"/>
                </a:cubicBezTo>
                <a:cubicBezTo>
                  <a:pt x="471" y="280"/>
                  <a:pt x="471" y="280"/>
                  <a:pt x="471" y="280"/>
                </a:cubicBezTo>
                <a:cubicBezTo>
                  <a:pt x="485" y="280"/>
                  <a:pt x="515" y="265"/>
                  <a:pt x="515" y="235"/>
                </a:cubicBezTo>
                <a:cubicBezTo>
                  <a:pt x="515" y="44"/>
                  <a:pt x="515" y="44"/>
                  <a:pt x="515" y="44"/>
                </a:cubicBezTo>
                <a:cubicBezTo>
                  <a:pt x="544" y="44"/>
                  <a:pt x="544" y="44"/>
                  <a:pt x="544" y="44"/>
                </a:cubicBezTo>
                <a:cubicBezTo>
                  <a:pt x="574" y="44"/>
                  <a:pt x="588" y="59"/>
                  <a:pt x="588" y="88"/>
                </a:cubicBezTo>
                <a:lnTo>
                  <a:pt x="588" y="560"/>
                </a:lnTo>
                <a:close/>
                <a:moveTo>
                  <a:pt x="367" y="206"/>
                </a:moveTo>
                <a:lnTo>
                  <a:pt x="367" y="206"/>
                </a:lnTo>
                <a:cubicBezTo>
                  <a:pt x="383" y="206"/>
                  <a:pt x="397" y="192"/>
                  <a:pt x="397" y="177"/>
                </a:cubicBezTo>
                <a:cubicBezTo>
                  <a:pt x="397" y="103"/>
                  <a:pt x="397" y="103"/>
                  <a:pt x="397" y="103"/>
                </a:cubicBezTo>
                <a:cubicBezTo>
                  <a:pt x="397" y="88"/>
                  <a:pt x="383" y="88"/>
                  <a:pt x="367" y="88"/>
                </a:cubicBezTo>
                <a:cubicBezTo>
                  <a:pt x="367" y="88"/>
                  <a:pt x="353" y="88"/>
                  <a:pt x="353" y="103"/>
                </a:cubicBezTo>
                <a:cubicBezTo>
                  <a:pt x="353" y="177"/>
                  <a:pt x="353" y="177"/>
                  <a:pt x="353" y="177"/>
                </a:cubicBezTo>
                <a:cubicBezTo>
                  <a:pt x="353" y="192"/>
                  <a:pt x="367" y="206"/>
                  <a:pt x="367" y="20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7" name="Freeform 141">
            <a:extLst>
              <a:ext uri="{FF2B5EF4-FFF2-40B4-BE49-F238E27FC236}">
                <a16:creationId xmlns:a16="http://schemas.microsoft.com/office/drawing/2014/main" id="{065E410D-5A85-E34D-9D11-15A52937FD47}"/>
              </a:ext>
            </a:extLst>
          </p:cNvPr>
          <p:cNvSpPr>
            <a:spLocks noChangeArrowheads="1"/>
          </p:cNvSpPr>
          <p:nvPr userDrawn="1"/>
        </p:nvSpPr>
        <p:spPr bwMode="auto">
          <a:xfrm>
            <a:off x="285824" y="1769865"/>
            <a:ext cx="166731" cy="275034"/>
          </a:xfrm>
          <a:custGeom>
            <a:avLst/>
            <a:gdLst>
              <a:gd name="T0" fmla="*/ 191 w 383"/>
              <a:gd name="T1" fmla="*/ 162 h 634"/>
              <a:gd name="T2" fmla="*/ 191 w 383"/>
              <a:gd name="T3" fmla="*/ 162 h 634"/>
              <a:gd name="T4" fmla="*/ 176 w 383"/>
              <a:gd name="T5" fmla="*/ 177 h 634"/>
              <a:gd name="T6" fmla="*/ 176 w 383"/>
              <a:gd name="T7" fmla="*/ 265 h 634"/>
              <a:gd name="T8" fmla="*/ 191 w 383"/>
              <a:gd name="T9" fmla="*/ 280 h 634"/>
              <a:gd name="T10" fmla="*/ 206 w 383"/>
              <a:gd name="T11" fmla="*/ 265 h 634"/>
              <a:gd name="T12" fmla="*/ 206 w 383"/>
              <a:gd name="T13" fmla="*/ 177 h 634"/>
              <a:gd name="T14" fmla="*/ 191 w 383"/>
              <a:gd name="T15" fmla="*/ 162 h 634"/>
              <a:gd name="T16" fmla="*/ 309 w 383"/>
              <a:gd name="T17" fmla="*/ 88 h 634"/>
              <a:gd name="T18" fmla="*/ 309 w 383"/>
              <a:gd name="T19" fmla="*/ 88 h 634"/>
              <a:gd name="T20" fmla="*/ 206 w 383"/>
              <a:gd name="T21" fmla="*/ 88 h 634"/>
              <a:gd name="T22" fmla="*/ 206 w 383"/>
              <a:gd name="T23" fmla="*/ 0 h 634"/>
              <a:gd name="T24" fmla="*/ 132 w 383"/>
              <a:gd name="T25" fmla="*/ 0 h 634"/>
              <a:gd name="T26" fmla="*/ 117 w 383"/>
              <a:gd name="T27" fmla="*/ 30 h 634"/>
              <a:gd name="T28" fmla="*/ 132 w 383"/>
              <a:gd name="T29" fmla="*/ 44 h 634"/>
              <a:gd name="T30" fmla="*/ 176 w 383"/>
              <a:gd name="T31" fmla="*/ 44 h 634"/>
              <a:gd name="T32" fmla="*/ 176 w 383"/>
              <a:gd name="T33" fmla="*/ 88 h 634"/>
              <a:gd name="T34" fmla="*/ 73 w 383"/>
              <a:gd name="T35" fmla="*/ 88 h 634"/>
              <a:gd name="T36" fmla="*/ 0 w 383"/>
              <a:gd name="T37" fmla="*/ 162 h 634"/>
              <a:gd name="T38" fmla="*/ 0 w 383"/>
              <a:gd name="T39" fmla="*/ 560 h 634"/>
              <a:gd name="T40" fmla="*/ 73 w 383"/>
              <a:gd name="T41" fmla="*/ 633 h 634"/>
              <a:gd name="T42" fmla="*/ 309 w 383"/>
              <a:gd name="T43" fmla="*/ 633 h 634"/>
              <a:gd name="T44" fmla="*/ 382 w 383"/>
              <a:gd name="T45" fmla="*/ 560 h 634"/>
              <a:gd name="T46" fmla="*/ 382 w 383"/>
              <a:gd name="T47" fmla="*/ 162 h 634"/>
              <a:gd name="T48" fmla="*/ 309 w 383"/>
              <a:gd name="T49" fmla="*/ 88 h 634"/>
              <a:gd name="T50" fmla="*/ 353 w 383"/>
              <a:gd name="T51" fmla="*/ 560 h 634"/>
              <a:gd name="T52" fmla="*/ 353 w 383"/>
              <a:gd name="T53" fmla="*/ 560 h 634"/>
              <a:gd name="T54" fmla="*/ 309 w 383"/>
              <a:gd name="T55" fmla="*/ 589 h 634"/>
              <a:gd name="T56" fmla="*/ 73 w 383"/>
              <a:gd name="T57" fmla="*/ 589 h 634"/>
              <a:gd name="T58" fmla="*/ 29 w 383"/>
              <a:gd name="T59" fmla="*/ 560 h 634"/>
              <a:gd name="T60" fmla="*/ 29 w 383"/>
              <a:gd name="T61" fmla="*/ 162 h 634"/>
              <a:gd name="T62" fmla="*/ 73 w 383"/>
              <a:gd name="T63" fmla="*/ 118 h 634"/>
              <a:gd name="T64" fmla="*/ 309 w 383"/>
              <a:gd name="T65" fmla="*/ 118 h 634"/>
              <a:gd name="T66" fmla="*/ 353 w 383"/>
              <a:gd name="T67" fmla="*/ 162 h 634"/>
              <a:gd name="T68" fmla="*/ 353 w 383"/>
              <a:gd name="T69"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3" h="634">
                <a:moveTo>
                  <a:pt x="191" y="162"/>
                </a:moveTo>
                <a:lnTo>
                  <a:pt x="191" y="162"/>
                </a:lnTo>
                <a:cubicBezTo>
                  <a:pt x="176" y="162"/>
                  <a:pt x="176" y="177"/>
                  <a:pt x="176" y="177"/>
                </a:cubicBezTo>
                <a:cubicBezTo>
                  <a:pt x="176" y="265"/>
                  <a:pt x="176" y="265"/>
                  <a:pt x="176" y="265"/>
                </a:cubicBezTo>
                <a:cubicBezTo>
                  <a:pt x="176" y="265"/>
                  <a:pt x="176" y="280"/>
                  <a:pt x="191" y="280"/>
                </a:cubicBezTo>
                <a:cubicBezTo>
                  <a:pt x="206" y="280"/>
                  <a:pt x="206" y="265"/>
                  <a:pt x="206" y="265"/>
                </a:cubicBezTo>
                <a:cubicBezTo>
                  <a:pt x="206" y="177"/>
                  <a:pt x="206" y="177"/>
                  <a:pt x="206" y="177"/>
                </a:cubicBezTo>
                <a:cubicBezTo>
                  <a:pt x="206" y="177"/>
                  <a:pt x="206" y="162"/>
                  <a:pt x="191" y="162"/>
                </a:cubicBezTo>
                <a:close/>
                <a:moveTo>
                  <a:pt x="309" y="88"/>
                </a:moveTo>
                <a:lnTo>
                  <a:pt x="309" y="88"/>
                </a:lnTo>
                <a:cubicBezTo>
                  <a:pt x="206" y="88"/>
                  <a:pt x="206" y="88"/>
                  <a:pt x="206" y="88"/>
                </a:cubicBezTo>
                <a:cubicBezTo>
                  <a:pt x="206" y="0"/>
                  <a:pt x="206" y="0"/>
                  <a:pt x="206" y="0"/>
                </a:cubicBezTo>
                <a:cubicBezTo>
                  <a:pt x="132" y="0"/>
                  <a:pt x="132" y="0"/>
                  <a:pt x="132" y="0"/>
                </a:cubicBezTo>
                <a:cubicBezTo>
                  <a:pt x="117" y="0"/>
                  <a:pt x="117" y="15"/>
                  <a:pt x="117" y="30"/>
                </a:cubicBezTo>
                <a:cubicBezTo>
                  <a:pt x="117" y="30"/>
                  <a:pt x="117" y="44"/>
                  <a:pt x="132" y="44"/>
                </a:cubicBezTo>
                <a:cubicBezTo>
                  <a:pt x="176" y="44"/>
                  <a:pt x="176" y="44"/>
                  <a:pt x="176" y="44"/>
                </a:cubicBezTo>
                <a:cubicBezTo>
                  <a:pt x="176" y="88"/>
                  <a:pt x="176" y="88"/>
                  <a:pt x="176" y="88"/>
                </a:cubicBezTo>
                <a:cubicBezTo>
                  <a:pt x="73" y="88"/>
                  <a:pt x="73" y="88"/>
                  <a:pt x="73" y="88"/>
                </a:cubicBezTo>
                <a:cubicBezTo>
                  <a:pt x="29" y="88"/>
                  <a:pt x="0" y="118"/>
                  <a:pt x="0" y="162"/>
                </a:cubicBezTo>
                <a:cubicBezTo>
                  <a:pt x="0" y="560"/>
                  <a:pt x="0" y="560"/>
                  <a:pt x="0" y="560"/>
                </a:cubicBezTo>
                <a:cubicBezTo>
                  <a:pt x="0" y="604"/>
                  <a:pt x="29" y="633"/>
                  <a:pt x="73" y="633"/>
                </a:cubicBezTo>
                <a:cubicBezTo>
                  <a:pt x="309" y="633"/>
                  <a:pt x="309" y="633"/>
                  <a:pt x="309" y="633"/>
                </a:cubicBezTo>
                <a:cubicBezTo>
                  <a:pt x="353" y="633"/>
                  <a:pt x="382" y="604"/>
                  <a:pt x="382" y="560"/>
                </a:cubicBezTo>
                <a:cubicBezTo>
                  <a:pt x="382" y="162"/>
                  <a:pt x="382" y="162"/>
                  <a:pt x="382" y="162"/>
                </a:cubicBezTo>
                <a:cubicBezTo>
                  <a:pt x="382" y="118"/>
                  <a:pt x="353" y="88"/>
                  <a:pt x="309" y="88"/>
                </a:cubicBezTo>
                <a:close/>
                <a:moveTo>
                  <a:pt x="353" y="560"/>
                </a:moveTo>
                <a:lnTo>
                  <a:pt x="353" y="560"/>
                </a:lnTo>
                <a:cubicBezTo>
                  <a:pt x="353" y="574"/>
                  <a:pt x="323" y="589"/>
                  <a:pt x="309" y="589"/>
                </a:cubicBezTo>
                <a:cubicBezTo>
                  <a:pt x="73" y="589"/>
                  <a:pt x="73" y="589"/>
                  <a:pt x="73" y="589"/>
                </a:cubicBezTo>
                <a:cubicBezTo>
                  <a:pt x="59" y="589"/>
                  <a:pt x="29" y="574"/>
                  <a:pt x="29" y="560"/>
                </a:cubicBezTo>
                <a:cubicBezTo>
                  <a:pt x="29" y="162"/>
                  <a:pt x="29" y="162"/>
                  <a:pt x="29" y="162"/>
                </a:cubicBezTo>
                <a:cubicBezTo>
                  <a:pt x="29" y="147"/>
                  <a:pt x="59" y="118"/>
                  <a:pt x="73" y="118"/>
                </a:cubicBezTo>
                <a:cubicBezTo>
                  <a:pt x="309" y="118"/>
                  <a:pt x="309" y="118"/>
                  <a:pt x="309" y="118"/>
                </a:cubicBezTo>
                <a:cubicBezTo>
                  <a:pt x="323" y="118"/>
                  <a:pt x="353" y="147"/>
                  <a:pt x="353" y="162"/>
                </a:cubicBezTo>
                <a:lnTo>
                  <a:pt x="353" y="56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8" name="Freeform 142">
            <a:extLst>
              <a:ext uri="{FF2B5EF4-FFF2-40B4-BE49-F238E27FC236}">
                <a16:creationId xmlns:a16="http://schemas.microsoft.com/office/drawing/2014/main" id="{68AE9A5A-780C-954F-A549-03D1489684A9}"/>
              </a:ext>
            </a:extLst>
          </p:cNvPr>
          <p:cNvSpPr>
            <a:spLocks noChangeArrowheads="1"/>
          </p:cNvSpPr>
          <p:nvPr userDrawn="1"/>
        </p:nvSpPr>
        <p:spPr bwMode="auto">
          <a:xfrm>
            <a:off x="4206978" y="1328738"/>
            <a:ext cx="262006" cy="276225"/>
          </a:xfrm>
          <a:custGeom>
            <a:avLst/>
            <a:gdLst>
              <a:gd name="T0" fmla="*/ 530 w 604"/>
              <a:gd name="T1" fmla="*/ 0 h 634"/>
              <a:gd name="T2" fmla="*/ 530 w 604"/>
              <a:gd name="T3" fmla="*/ 0 h 634"/>
              <a:gd name="T4" fmla="*/ 74 w 604"/>
              <a:gd name="T5" fmla="*/ 0 h 634"/>
              <a:gd name="T6" fmla="*/ 0 w 604"/>
              <a:gd name="T7" fmla="*/ 74 h 634"/>
              <a:gd name="T8" fmla="*/ 0 w 604"/>
              <a:gd name="T9" fmla="*/ 427 h 634"/>
              <a:gd name="T10" fmla="*/ 74 w 604"/>
              <a:gd name="T11" fmla="*/ 516 h 634"/>
              <a:gd name="T12" fmla="*/ 236 w 604"/>
              <a:gd name="T13" fmla="*/ 516 h 634"/>
              <a:gd name="T14" fmla="*/ 236 w 604"/>
              <a:gd name="T15" fmla="*/ 589 h 634"/>
              <a:gd name="T16" fmla="*/ 191 w 604"/>
              <a:gd name="T17" fmla="*/ 589 h 634"/>
              <a:gd name="T18" fmla="*/ 177 w 604"/>
              <a:gd name="T19" fmla="*/ 604 h 634"/>
              <a:gd name="T20" fmla="*/ 191 w 604"/>
              <a:gd name="T21" fmla="*/ 633 h 634"/>
              <a:gd name="T22" fmla="*/ 427 w 604"/>
              <a:gd name="T23" fmla="*/ 633 h 634"/>
              <a:gd name="T24" fmla="*/ 441 w 604"/>
              <a:gd name="T25" fmla="*/ 604 h 634"/>
              <a:gd name="T26" fmla="*/ 427 w 604"/>
              <a:gd name="T27" fmla="*/ 589 h 634"/>
              <a:gd name="T28" fmla="*/ 383 w 604"/>
              <a:gd name="T29" fmla="*/ 589 h 634"/>
              <a:gd name="T30" fmla="*/ 383 w 604"/>
              <a:gd name="T31" fmla="*/ 516 h 634"/>
              <a:gd name="T32" fmla="*/ 530 w 604"/>
              <a:gd name="T33" fmla="*/ 516 h 634"/>
              <a:gd name="T34" fmla="*/ 603 w 604"/>
              <a:gd name="T35" fmla="*/ 427 h 634"/>
              <a:gd name="T36" fmla="*/ 603 w 604"/>
              <a:gd name="T37" fmla="*/ 74 h 634"/>
              <a:gd name="T38" fmla="*/ 530 w 604"/>
              <a:gd name="T39" fmla="*/ 0 h 634"/>
              <a:gd name="T40" fmla="*/ 353 w 604"/>
              <a:gd name="T41" fmla="*/ 589 h 634"/>
              <a:gd name="T42" fmla="*/ 353 w 604"/>
              <a:gd name="T43" fmla="*/ 589 h 634"/>
              <a:gd name="T44" fmla="*/ 265 w 604"/>
              <a:gd name="T45" fmla="*/ 589 h 634"/>
              <a:gd name="T46" fmla="*/ 265 w 604"/>
              <a:gd name="T47" fmla="*/ 516 h 634"/>
              <a:gd name="T48" fmla="*/ 353 w 604"/>
              <a:gd name="T49" fmla="*/ 516 h 634"/>
              <a:gd name="T50" fmla="*/ 353 w 604"/>
              <a:gd name="T51" fmla="*/ 589 h 634"/>
              <a:gd name="T52" fmla="*/ 559 w 604"/>
              <a:gd name="T53" fmla="*/ 427 h 634"/>
              <a:gd name="T54" fmla="*/ 559 w 604"/>
              <a:gd name="T55" fmla="*/ 427 h 634"/>
              <a:gd name="T56" fmla="*/ 530 w 604"/>
              <a:gd name="T57" fmla="*/ 471 h 634"/>
              <a:gd name="T58" fmla="*/ 74 w 604"/>
              <a:gd name="T59" fmla="*/ 471 h 634"/>
              <a:gd name="T60" fmla="*/ 29 w 604"/>
              <a:gd name="T61" fmla="*/ 427 h 634"/>
              <a:gd name="T62" fmla="*/ 29 w 604"/>
              <a:gd name="T63" fmla="*/ 398 h 634"/>
              <a:gd name="T64" fmla="*/ 559 w 604"/>
              <a:gd name="T65" fmla="*/ 398 h 634"/>
              <a:gd name="T66" fmla="*/ 559 w 604"/>
              <a:gd name="T67" fmla="*/ 427 h 634"/>
              <a:gd name="T68" fmla="*/ 559 w 604"/>
              <a:gd name="T69" fmla="*/ 354 h 634"/>
              <a:gd name="T70" fmla="*/ 559 w 604"/>
              <a:gd name="T71" fmla="*/ 354 h 634"/>
              <a:gd name="T72" fmla="*/ 29 w 604"/>
              <a:gd name="T73" fmla="*/ 354 h 634"/>
              <a:gd name="T74" fmla="*/ 29 w 604"/>
              <a:gd name="T75" fmla="*/ 74 h 634"/>
              <a:gd name="T76" fmla="*/ 74 w 604"/>
              <a:gd name="T77" fmla="*/ 44 h 634"/>
              <a:gd name="T78" fmla="*/ 530 w 604"/>
              <a:gd name="T79" fmla="*/ 44 h 634"/>
              <a:gd name="T80" fmla="*/ 559 w 604"/>
              <a:gd name="T81" fmla="*/ 74 h 634"/>
              <a:gd name="T82" fmla="*/ 559 w 604"/>
              <a:gd name="T83" fmla="*/ 35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4" h="634">
                <a:moveTo>
                  <a:pt x="530" y="0"/>
                </a:moveTo>
                <a:lnTo>
                  <a:pt x="530" y="0"/>
                </a:lnTo>
                <a:cubicBezTo>
                  <a:pt x="74" y="0"/>
                  <a:pt x="74" y="0"/>
                  <a:pt x="74" y="0"/>
                </a:cubicBezTo>
                <a:cubicBezTo>
                  <a:pt x="29" y="0"/>
                  <a:pt x="0" y="30"/>
                  <a:pt x="0" y="74"/>
                </a:cubicBezTo>
                <a:cubicBezTo>
                  <a:pt x="0" y="427"/>
                  <a:pt x="0" y="427"/>
                  <a:pt x="0" y="427"/>
                </a:cubicBezTo>
                <a:cubicBezTo>
                  <a:pt x="0" y="471"/>
                  <a:pt x="29" y="516"/>
                  <a:pt x="74" y="516"/>
                </a:cubicBezTo>
                <a:cubicBezTo>
                  <a:pt x="236" y="516"/>
                  <a:pt x="236" y="516"/>
                  <a:pt x="236" y="516"/>
                </a:cubicBezTo>
                <a:cubicBezTo>
                  <a:pt x="236" y="589"/>
                  <a:pt x="236" y="589"/>
                  <a:pt x="236" y="589"/>
                </a:cubicBezTo>
                <a:cubicBezTo>
                  <a:pt x="191" y="589"/>
                  <a:pt x="191" y="589"/>
                  <a:pt x="191" y="589"/>
                </a:cubicBezTo>
                <a:cubicBezTo>
                  <a:pt x="177" y="589"/>
                  <a:pt x="177" y="604"/>
                  <a:pt x="177" y="604"/>
                </a:cubicBezTo>
                <a:cubicBezTo>
                  <a:pt x="177" y="619"/>
                  <a:pt x="177" y="633"/>
                  <a:pt x="191" y="633"/>
                </a:cubicBezTo>
                <a:cubicBezTo>
                  <a:pt x="427" y="633"/>
                  <a:pt x="427" y="633"/>
                  <a:pt x="427" y="633"/>
                </a:cubicBezTo>
                <a:cubicBezTo>
                  <a:pt x="441" y="633"/>
                  <a:pt x="441" y="619"/>
                  <a:pt x="441" y="604"/>
                </a:cubicBezTo>
                <a:cubicBezTo>
                  <a:pt x="441" y="604"/>
                  <a:pt x="441" y="589"/>
                  <a:pt x="427" y="589"/>
                </a:cubicBezTo>
                <a:cubicBezTo>
                  <a:pt x="383" y="589"/>
                  <a:pt x="383" y="589"/>
                  <a:pt x="383" y="589"/>
                </a:cubicBezTo>
                <a:cubicBezTo>
                  <a:pt x="383" y="516"/>
                  <a:pt x="383" y="516"/>
                  <a:pt x="383" y="516"/>
                </a:cubicBezTo>
                <a:cubicBezTo>
                  <a:pt x="530" y="516"/>
                  <a:pt x="530" y="516"/>
                  <a:pt x="530" y="516"/>
                </a:cubicBezTo>
                <a:cubicBezTo>
                  <a:pt x="574" y="516"/>
                  <a:pt x="603" y="471"/>
                  <a:pt x="603" y="427"/>
                </a:cubicBezTo>
                <a:cubicBezTo>
                  <a:pt x="603" y="74"/>
                  <a:pt x="603" y="74"/>
                  <a:pt x="603" y="74"/>
                </a:cubicBezTo>
                <a:cubicBezTo>
                  <a:pt x="603" y="30"/>
                  <a:pt x="574" y="0"/>
                  <a:pt x="530" y="0"/>
                </a:cubicBezTo>
                <a:close/>
                <a:moveTo>
                  <a:pt x="353" y="589"/>
                </a:moveTo>
                <a:lnTo>
                  <a:pt x="353" y="589"/>
                </a:lnTo>
                <a:cubicBezTo>
                  <a:pt x="265" y="589"/>
                  <a:pt x="265" y="589"/>
                  <a:pt x="265" y="589"/>
                </a:cubicBezTo>
                <a:cubicBezTo>
                  <a:pt x="265" y="516"/>
                  <a:pt x="265" y="516"/>
                  <a:pt x="265" y="516"/>
                </a:cubicBezTo>
                <a:cubicBezTo>
                  <a:pt x="353" y="516"/>
                  <a:pt x="353" y="516"/>
                  <a:pt x="353" y="516"/>
                </a:cubicBezTo>
                <a:lnTo>
                  <a:pt x="353" y="589"/>
                </a:lnTo>
                <a:close/>
                <a:moveTo>
                  <a:pt x="559" y="427"/>
                </a:moveTo>
                <a:lnTo>
                  <a:pt x="559" y="427"/>
                </a:lnTo>
                <a:cubicBezTo>
                  <a:pt x="559" y="457"/>
                  <a:pt x="545" y="471"/>
                  <a:pt x="530" y="471"/>
                </a:cubicBezTo>
                <a:cubicBezTo>
                  <a:pt x="74" y="471"/>
                  <a:pt x="74" y="471"/>
                  <a:pt x="74" y="471"/>
                </a:cubicBezTo>
                <a:cubicBezTo>
                  <a:pt x="59" y="471"/>
                  <a:pt x="29" y="457"/>
                  <a:pt x="29" y="427"/>
                </a:cubicBezTo>
                <a:cubicBezTo>
                  <a:pt x="29" y="398"/>
                  <a:pt x="29" y="398"/>
                  <a:pt x="29" y="398"/>
                </a:cubicBezTo>
                <a:cubicBezTo>
                  <a:pt x="559" y="398"/>
                  <a:pt x="559" y="398"/>
                  <a:pt x="559" y="398"/>
                </a:cubicBezTo>
                <a:lnTo>
                  <a:pt x="559" y="427"/>
                </a:lnTo>
                <a:close/>
                <a:moveTo>
                  <a:pt x="559" y="354"/>
                </a:moveTo>
                <a:lnTo>
                  <a:pt x="559" y="354"/>
                </a:lnTo>
                <a:cubicBezTo>
                  <a:pt x="29" y="354"/>
                  <a:pt x="29" y="354"/>
                  <a:pt x="29" y="354"/>
                </a:cubicBezTo>
                <a:cubicBezTo>
                  <a:pt x="29" y="74"/>
                  <a:pt x="29" y="74"/>
                  <a:pt x="29" y="74"/>
                </a:cubicBezTo>
                <a:cubicBezTo>
                  <a:pt x="29" y="59"/>
                  <a:pt x="59" y="44"/>
                  <a:pt x="74" y="44"/>
                </a:cubicBezTo>
                <a:cubicBezTo>
                  <a:pt x="530" y="44"/>
                  <a:pt x="530" y="44"/>
                  <a:pt x="530" y="44"/>
                </a:cubicBezTo>
                <a:cubicBezTo>
                  <a:pt x="545" y="44"/>
                  <a:pt x="559" y="59"/>
                  <a:pt x="559" y="74"/>
                </a:cubicBezTo>
                <a:lnTo>
                  <a:pt x="559" y="35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9" name="Freeform 143">
            <a:extLst>
              <a:ext uri="{FF2B5EF4-FFF2-40B4-BE49-F238E27FC236}">
                <a16:creationId xmlns:a16="http://schemas.microsoft.com/office/drawing/2014/main" id="{893257FF-3222-B44B-B538-4A4BE31B508E}"/>
              </a:ext>
            </a:extLst>
          </p:cNvPr>
          <p:cNvSpPr>
            <a:spLocks noChangeArrowheads="1"/>
          </p:cNvSpPr>
          <p:nvPr userDrawn="1"/>
        </p:nvSpPr>
        <p:spPr bwMode="auto">
          <a:xfrm>
            <a:off x="3800274" y="1328738"/>
            <a:ext cx="190550" cy="276225"/>
          </a:xfrm>
          <a:custGeom>
            <a:avLst/>
            <a:gdLst>
              <a:gd name="T0" fmla="*/ 368 w 442"/>
              <a:gd name="T1" fmla="*/ 0 h 634"/>
              <a:gd name="T2" fmla="*/ 368 w 442"/>
              <a:gd name="T3" fmla="*/ 0 h 634"/>
              <a:gd name="T4" fmla="*/ 73 w 442"/>
              <a:gd name="T5" fmla="*/ 0 h 634"/>
              <a:gd name="T6" fmla="*/ 0 w 442"/>
              <a:gd name="T7" fmla="*/ 74 h 634"/>
              <a:gd name="T8" fmla="*/ 0 w 442"/>
              <a:gd name="T9" fmla="*/ 545 h 634"/>
              <a:gd name="T10" fmla="*/ 73 w 442"/>
              <a:gd name="T11" fmla="*/ 633 h 634"/>
              <a:gd name="T12" fmla="*/ 368 w 442"/>
              <a:gd name="T13" fmla="*/ 633 h 634"/>
              <a:gd name="T14" fmla="*/ 441 w 442"/>
              <a:gd name="T15" fmla="*/ 545 h 634"/>
              <a:gd name="T16" fmla="*/ 441 w 442"/>
              <a:gd name="T17" fmla="*/ 74 h 634"/>
              <a:gd name="T18" fmla="*/ 368 w 442"/>
              <a:gd name="T19" fmla="*/ 0 h 634"/>
              <a:gd name="T20" fmla="*/ 412 w 442"/>
              <a:gd name="T21" fmla="*/ 545 h 634"/>
              <a:gd name="T22" fmla="*/ 412 w 442"/>
              <a:gd name="T23" fmla="*/ 545 h 634"/>
              <a:gd name="T24" fmla="*/ 368 w 442"/>
              <a:gd name="T25" fmla="*/ 589 h 634"/>
              <a:gd name="T26" fmla="*/ 73 w 442"/>
              <a:gd name="T27" fmla="*/ 589 h 634"/>
              <a:gd name="T28" fmla="*/ 29 w 442"/>
              <a:gd name="T29" fmla="*/ 545 h 634"/>
              <a:gd name="T30" fmla="*/ 29 w 442"/>
              <a:gd name="T31" fmla="*/ 486 h 634"/>
              <a:gd name="T32" fmla="*/ 412 w 442"/>
              <a:gd name="T33" fmla="*/ 486 h 634"/>
              <a:gd name="T34" fmla="*/ 412 w 442"/>
              <a:gd name="T35" fmla="*/ 545 h 634"/>
              <a:gd name="T36" fmla="*/ 412 w 442"/>
              <a:gd name="T37" fmla="*/ 457 h 634"/>
              <a:gd name="T38" fmla="*/ 412 w 442"/>
              <a:gd name="T39" fmla="*/ 457 h 634"/>
              <a:gd name="T40" fmla="*/ 29 w 442"/>
              <a:gd name="T41" fmla="*/ 457 h 634"/>
              <a:gd name="T42" fmla="*/ 29 w 442"/>
              <a:gd name="T43" fmla="*/ 133 h 634"/>
              <a:gd name="T44" fmla="*/ 412 w 442"/>
              <a:gd name="T45" fmla="*/ 133 h 634"/>
              <a:gd name="T46" fmla="*/ 412 w 442"/>
              <a:gd name="T47" fmla="*/ 457 h 634"/>
              <a:gd name="T48" fmla="*/ 412 w 442"/>
              <a:gd name="T49" fmla="*/ 103 h 634"/>
              <a:gd name="T50" fmla="*/ 412 w 442"/>
              <a:gd name="T51" fmla="*/ 103 h 634"/>
              <a:gd name="T52" fmla="*/ 29 w 442"/>
              <a:gd name="T53" fmla="*/ 103 h 634"/>
              <a:gd name="T54" fmla="*/ 29 w 442"/>
              <a:gd name="T55" fmla="*/ 74 h 634"/>
              <a:gd name="T56" fmla="*/ 73 w 442"/>
              <a:gd name="T57" fmla="*/ 44 h 634"/>
              <a:gd name="T58" fmla="*/ 368 w 442"/>
              <a:gd name="T59" fmla="*/ 44 h 634"/>
              <a:gd name="T60" fmla="*/ 412 w 442"/>
              <a:gd name="T61" fmla="*/ 74 h 634"/>
              <a:gd name="T62" fmla="*/ 412 w 442"/>
              <a:gd name="T63" fmla="*/ 103 h 634"/>
              <a:gd name="T64" fmla="*/ 221 w 442"/>
              <a:gd name="T65" fmla="*/ 574 h 634"/>
              <a:gd name="T66" fmla="*/ 221 w 442"/>
              <a:gd name="T67" fmla="*/ 574 h 634"/>
              <a:gd name="T68" fmla="*/ 250 w 442"/>
              <a:gd name="T69" fmla="*/ 545 h 634"/>
              <a:gd name="T70" fmla="*/ 221 w 442"/>
              <a:gd name="T71" fmla="*/ 516 h 634"/>
              <a:gd name="T72" fmla="*/ 191 w 442"/>
              <a:gd name="T73" fmla="*/ 545 h 634"/>
              <a:gd name="T74" fmla="*/ 221 w 442"/>
              <a:gd name="T75" fmla="*/ 57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2" h="634">
                <a:moveTo>
                  <a:pt x="368" y="0"/>
                </a:moveTo>
                <a:lnTo>
                  <a:pt x="368" y="0"/>
                </a:lnTo>
                <a:cubicBezTo>
                  <a:pt x="73" y="0"/>
                  <a:pt x="73" y="0"/>
                  <a:pt x="73" y="0"/>
                </a:cubicBezTo>
                <a:cubicBezTo>
                  <a:pt x="29" y="0"/>
                  <a:pt x="0" y="30"/>
                  <a:pt x="0" y="74"/>
                </a:cubicBezTo>
                <a:cubicBezTo>
                  <a:pt x="0" y="545"/>
                  <a:pt x="0" y="545"/>
                  <a:pt x="0" y="545"/>
                </a:cubicBezTo>
                <a:cubicBezTo>
                  <a:pt x="0" y="589"/>
                  <a:pt x="29" y="633"/>
                  <a:pt x="73" y="633"/>
                </a:cubicBezTo>
                <a:cubicBezTo>
                  <a:pt x="368" y="633"/>
                  <a:pt x="368" y="633"/>
                  <a:pt x="368" y="633"/>
                </a:cubicBezTo>
                <a:cubicBezTo>
                  <a:pt x="412" y="633"/>
                  <a:pt x="441" y="589"/>
                  <a:pt x="441" y="545"/>
                </a:cubicBezTo>
                <a:cubicBezTo>
                  <a:pt x="441" y="74"/>
                  <a:pt x="441" y="74"/>
                  <a:pt x="441" y="74"/>
                </a:cubicBezTo>
                <a:cubicBezTo>
                  <a:pt x="441" y="30"/>
                  <a:pt x="412" y="0"/>
                  <a:pt x="368" y="0"/>
                </a:cubicBezTo>
                <a:close/>
                <a:moveTo>
                  <a:pt x="412" y="545"/>
                </a:moveTo>
                <a:lnTo>
                  <a:pt x="412" y="545"/>
                </a:lnTo>
                <a:cubicBezTo>
                  <a:pt x="412" y="574"/>
                  <a:pt x="382" y="589"/>
                  <a:pt x="368" y="589"/>
                </a:cubicBezTo>
                <a:cubicBezTo>
                  <a:pt x="73" y="589"/>
                  <a:pt x="73" y="589"/>
                  <a:pt x="73" y="589"/>
                </a:cubicBezTo>
                <a:cubicBezTo>
                  <a:pt x="59" y="589"/>
                  <a:pt x="29" y="574"/>
                  <a:pt x="29" y="545"/>
                </a:cubicBezTo>
                <a:cubicBezTo>
                  <a:pt x="29" y="486"/>
                  <a:pt x="29" y="486"/>
                  <a:pt x="29" y="486"/>
                </a:cubicBezTo>
                <a:cubicBezTo>
                  <a:pt x="412" y="486"/>
                  <a:pt x="412" y="486"/>
                  <a:pt x="412" y="486"/>
                </a:cubicBezTo>
                <a:lnTo>
                  <a:pt x="412" y="545"/>
                </a:lnTo>
                <a:close/>
                <a:moveTo>
                  <a:pt x="412" y="457"/>
                </a:moveTo>
                <a:lnTo>
                  <a:pt x="412" y="457"/>
                </a:lnTo>
                <a:cubicBezTo>
                  <a:pt x="29" y="457"/>
                  <a:pt x="29" y="457"/>
                  <a:pt x="29" y="457"/>
                </a:cubicBezTo>
                <a:cubicBezTo>
                  <a:pt x="29" y="133"/>
                  <a:pt x="29" y="133"/>
                  <a:pt x="29" y="133"/>
                </a:cubicBezTo>
                <a:cubicBezTo>
                  <a:pt x="412" y="133"/>
                  <a:pt x="412" y="133"/>
                  <a:pt x="412" y="133"/>
                </a:cubicBezTo>
                <a:lnTo>
                  <a:pt x="412" y="457"/>
                </a:lnTo>
                <a:close/>
                <a:moveTo>
                  <a:pt x="412" y="103"/>
                </a:moveTo>
                <a:lnTo>
                  <a:pt x="412" y="103"/>
                </a:lnTo>
                <a:cubicBezTo>
                  <a:pt x="29" y="103"/>
                  <a:pt x="29" y="103"/>
                  <a:pt x="29" y="103"/>
                </a:cubicBezTo>
                <a:cubicBezTo>
                  <a:pt x="29" y="74"/>
                  <a:pt x="29" y="74"/>
                  <a:pt x="29" y="74"/>
                </a:cubicBezTo>
                <a:cubicBezTo>
                  <a:pt x="29" y="59"/>
                  <a:pt x="59" y="44"/>
                  <a:pt x="73" y="44"/>
                </a:cubicBezTo>
                <a:cubicBezTo>
                  <a:pt x="368" y="44"/>
                  <a:pt x="368" y="44"/>
                  <a:pt x="368" y="44"/>
                </a:cubicBezTo>
                <a:cubicBezTo>
                  <a:pt x="382" y="44"/>
                  <a:pt x="412" y="59"/>
                  <a:pt x="412" y="74"/>
                </a:cubicBezTo>
                <a:lnTo>
                  <a:pt x="412" y="103"/>
                </a:lnTo>
                <a:close/>
                <a:moveTo>
                  <a:pt x="221" y="574"/>
                </a:moveTo>
                <a:lnTo>
                  <a:pt x="221" y="574"/>
                </a:lnTo>
                <a:cubicBezTo>
                  <a:pt x="235" y="574"/>
                  <a:pt x="250" y="560"/>
                  <a:pt x="250" y="545"/>
                </a:cubicBezTo>
                <a:cubicBezTo>
                  <a:pt x="250" y="530"/>
                  <a:pt x="235" y="516"/>
                  <a:pt x="221" y="516"/>
                </a:cubicBezTo>
                <a:cubicBezTo>
                  <a:pt x="206" y="516"/>
                  <a:pt x="191" y="530"/>
                  <a:pt x="191" y="545"/>
                </a:cubicBezTo>
                <a:cubicBezTo>
                  <a:pt x="191" y="560"/>
                  <a:pt x="206" y="574"/>
                  <a:pt x="221" y="57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0" name="Freeform 144">
            <a:extLst>
              <a:ext uri="{FF2B5EF4-FFF2-40B4-BE49-F238E27FC236}">
                <a16:creationId xmlns:a16="http://schemas.microsoft.com/office/drawing/2014/main" id="{98A71A19-7400-9F4D-BB2E-FE52911EC5FE}"/>
              </a:ext>
            </a:extLst>
          </p:cNvPr>
          <p:cNvSpPr>
            <a:spLocks noChangeArrowheads="1"/>
          </p:cNvSpPr>
          <p:nvPr userDrawn="1"/>
        </p:nvSpPr>
        <p:spPr bwMode="auto">
          <a:xfrm>
            <a:off x="3379874" y="1328738"/>
            <a:ext cx="152440" cy="276225"/>
          </a:xfrm>
          <a:custGeom>
            <a:avLst/>
            <a:gdLst>
              <a:gd name="T0" fmla="*/ 177 w 354"/>
              <a:gd name="T1" fmla="*/ 545 h 634"/>
              <a:gd name="T2" fmla="*/ 177 w 354"/>
              <a:gd name="T3" fmla="*/ 545 h 634"/>
              <a:gd name="T4" fmla="*/ 221 w 354"/>
              <a:gd name="T5" fmla="*/ 516 h 634"/>
              <a:gd name="T6" fmla="*/ 177 w 354"/>
              <a:gd name="T7" fmla="*/ 471 h 634"/>
              <a:gd name="T8" fmla="*/ 147 w 354"/>
              <a:gd name="T9" fmla="*/ 516 h 634"/>
              <a:gd name="T10" fmla="*/ 177 w 354"/>
              <a:gd name="T11" fmla="*/ 545 h 634"/>
              <a:gd name="T12" fmla="*/ 280 w 354"/>
              <a:gd name="T13" fmla="*/ 0 h 634"/>
              <a:gd name="T14" fmla="*/ 280 w 354"/>
              <a:gd name="T15" fmla="*/ 0 h 634"/>
              <a:gd name="T16" fmla="*/ 89 w 354"/>
              <a:gd name="T17" fmla="*/ 0 h 634"/>
              <a:gd name="T18" fmla="*/ 0 w 354"/>
              <a:gd name="T19" fmla="*/ 74 h 634"/>
              <a:gd name="T20" fmla="*/ 0 w 354"/>
              <a:gd name="T21" fmla="*/ 545 h 634"/>
              <a:gd name="T22" fmla="*/ 89 w 354"/>
              <a:gd name="T23" fmla="*/ 633 h 634"/>
              <a:gd name="T24" fmla="*/ 280 w 354"/>
              <a:gd name="T25" fmla="*/ 633 h 634"/>
              <a:gd name="T26" fmla="*/ 353 w 354"/>
              <a:gd name="T27" fmla="*/ 545 h 634"/>
              <a:gd name="T28" fmla="*/ 353 w 354"/>
              <a:gd name="T29" fmla="*/ 74 h 634"/>
              <a:gd name="T30" fmla="*/ 280 w 354"/>
              <a:gd name="T31" fmla="*/ 0 h 634"/>
              <a:gd name="T32" fmla="*/ 324 w 354"/>
              <a:gd name="T33" fmla="*/ 545 h 634"/>
              <a:gd name="T34" fmla="*/ 324 w 354"/>
              <a:gd name="T35" fmla="*/ 545 h 634"/>
              <a:gd name="T36" fmla="*/ 280 w 354"/>
              <a:gd name="T37" fmla="*/ 589 h 634"/>
              <a:gd name="T38" fmla="*/ 89 w 354"/>
              <a:gd name="T39" fmla="*/ 589 h 634"/>
              <a:gd name="T40" fmla="*/ 44 w 354"/>
              <a:gd name="T41" fmla="*/ 545 h 634"/>
              <a:gd name="T42" fmla="*/ 44 w 354"/>
              <a:gd name="T43" fmla="*/ 427 h 634"/>
              <a:gd name="T44" fmla="*/ 324 w 354"/>
              <a:gd name="T45" fmla="*/ 427 h 634"/>
              <a:gd name="T46" fmla="*/ 324 w 354"/>
              <a:gd name="T47" fmla="*/ 545 h 634"/>
              <a:gd name="T48" fmla="*/ 324 w 354"/>
              <a:gd name="T49" fmla="*/ 398 h 634"/>
              <a:gd name="T50" fmla="*/ 324 w 354"/>
              <a:gd name="T51" fmla="*/ 398 h 634"/>
              <a:gd name="T52" fmla="*/ 44 w 354"/>
              <a:gd name="T53" fmla="*/ 398 h 634"/>
              <a:gd name="T54" fmla="*/ 44 w 354"/>
              <a:gd name="T55" fmla="*/ 133 h 634"/>
              <a:gd name="T56" fmla="*/ 324 w 354"/>
              <a:gd name="T57" fmla="*/ 133 h 634"/>
              <a:gd name="T58" fmla="*/ 324 w 354"/>
              <a:gd name="T59" fmla="*/ 398 h 634"/>
              <a:gd name="T60" fmla="*/ 324 w 354"/>
              <a:gd name="T61" fmla="*/ 103 h 634"/>
              <a:gd name="T62" fmla="*/ 324 w 354"/>
              <a:gd name="T63" fmla="*/ 103 h 634"/>
              <a:gd name="T64" fmla="*/ 44 w 354"/>
              <a:gd name="T65" fmla="*/ 103 h 634"/>
              <a:gd name="T66" fmla="*/ 44 w 354"/>
              <a:gd name="T67" fmla="*/ 74 h 634"/>
              <a:gd name="T68" fmla="*/ 89 w 354"/>
              <a:gd name="T69" fmla="*/ 44 h 634"/>
              <a:gd name="T70" fmla="*/ 280 w 354"/>
              <a:gd name="T71" fmla="*/ 44 h 634"/>
              <a:gd name="T72" fmla="*/ 324 w 354"/>
              <a:gd name="T73" fmla="*/ 74 h 634"/>
              <a:gd name="T74" fmla="*/ 324 w 354"/>
              <a:gd name="T75" fmla="*/ 103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4" h="634">
                <a:moveTo>
                  <a:pt x="177" y="545"/>
                </a:moveTo>
                <a:lnTo>
                  <a:pt x="177" y="545"/>
                </a:lnTo>
                <a:cubicBezTo>
                  <a:pt x="206" y="545"/>
                  <a:pt x="221" y="530"/>
                  <a:pt x="221" y="516"/>
                </a:cubicBezTo>
                <a:cubicBezTo>
                  <a:pt x="221" y="486"/>
                  <a:pt x="206" y="471"/>
                  <a:pt x="177" y="471"/>
                </a:cubicBezTo>
                <a:cubicBezTo>
                  <a:pt x="162" y="471"/>
                  <a:pt x="147" y="486"/>
                  <a:pt x="147" y="516"/>
                </a:cubicBezTo>
                <a:cubicBezTo>
                  <a:pt x="147" y="530"/>
                  <a:pt x="162" y="545"/>
                  <a:pt x="177" y="545"/>
                </a:cubicBezTo>
                <a:close/>
                <a:moveTo>
                  <a:pt x="280" y="0"/>
                </a:moveTo>
                <a:lnTo>
                  <a:pt x="280" y="0"/>
                </a:lnTo>
                <a:cubicBezTo>
                  <a:pt x="89" y="0"/>
                  <a:pt x="89" y="0"/>
                  <a:pt x="89" y="0"/>
                </a:cubicBezTo>
                <a:cubicBezTo>
                  <a:pt x="44" y="0"/>
                  <a:pt x="0" y="30"/>
                  <a:pt x="0" y="74"/>
                </a:cubicBezTo>
                <a:cubicBezTo>
                  <a:pt x="0" y="545"/>
                  <a:pt x="0" y="545"/>
                  <a:pt x="0" y="545"/>
                </a:cubicBezTo>
                <a:cubicBezTo>
                  <a:pt x="0" y="589"/>
                  <a:pt x="44" y="633"/>
                  <a:pt x="89" y="633"/>
                </a:cubicBezTo>
                <a:cubicBezTo>
                  <a:pt x="280" y="633"/>
                  <a:pt x="280" y="633"/>
                  <a:pt x="280" y="633"/>
                </a:cubicBezTo>
                <a:cubicBezTo>
                  <a:pt x="324" y="633"/>
                  <a:pt x="353" y="589"/>
                  <a:pt x="353" y="545"/>
                </a:cubicBezTo>
                <a:cubicBezTo>
                  <a:pt x="353" y="74"/>
                  <a:pt x="353" y="74"/>
                  <a:pt x="353" y="74"/>
                </a:cubicBezTo>
                <a:cubicBezTo>
                  <a:pt x="353" y="30"/>
                  <a:pt x="324" y="0"/>
                  <a:pt x="280" y="0"/>
                </a:cubicBezTo>
                <a:close/>
                <a:moveTo>
                  <a:pt x="324" y="545"/>
                </a:moveTo>
                <a:lnTo>
                  <a:pt x="324" y="545"/>
                </a:lnTo>
                <a:cubicBezTo>
                  <a:pt x="324" y="574"/>
                  <a:pt x="294" y="589"/>
                  <a:pt x="280" y="589"/>
                </a:cubicBezTo>
                <a:cubicBezTo>
                  <a:pt x="89" y="589"/>
                  <a:pt x="89" y="589"/>
                  <a:pt x="89" y="589"/>
                </a:cubicBezTo>
                <a:cubicBezTo>
                  <a:pt x="59" y="589"/>
                  <a:pt x="44" y="574"/>
                  <a:pt x="44" y="545"/>
                </a:cubicBezTo>
                <a:cubicBezTo>
                  <a:pt x="44" y="427"/>
                  <a:pt x="44" y="427"/>
                  <a:pt x="44" y="427"/>
                </a:cubicBezTo>
                <a:cubicBezTo>
                  <a:pt x="324" y="427"/>
                  <a:pt x="324" y="427"/>
                  <a:pt x="324" y="427"/>
                </a:cubicBezTo>
                <a:lnTo>
                  <a:pt x="324" y="545"/>
                </a:lnTo>
                <a:close/>
                <a:moveTo>
                  <a:pt x="324" y="398"/>
                </a:moveTo>
                <a:lnTo>
                  <a:pt x="324" y="398"/>
                </a:lnTo>
                <a:cubicBezTo>
                  <a:pt x="44" y="398"/>
                  <a:pt x="44" y="398"/>
                  <a:pt x="44" y="398"/>
                </a:cubicBezTo>
                <a:cubicBezTo>
                  <a:pt x="44" y="133"/>
                  <a:pt x="44" y="133"/>
                  <a:pt x="44" y="133"/>
                </a:cubicBezTo>
                <a:cubicBezTo>
                  <a:pt x="324" y="133"/>
                  <a:pt x="324" y="133"/>
                  <a:pt x="324" y="133"/>
                </a:cubicBezTo>
                <a:lnTo>
                  <a:pt x="324" y="398"/>
                </a:lnTo>
                <a:close/>
                <a:moveTo>
                  <a:pt x="324" y="103"/>
                </a:moveTo>
                <a:lnTo>
                  <a:pt x="324" y="103"/>
                </a:lnTo>
                <a:cubicBezTo>
                  <a:pt x="44" y="103"/>
                  <a:pt x="44" y="103"/>
                  <a:pt x="44" y="103"/>
                </a:cubicBezTo>
                <a:cubicBezTo>
                  <a:pt x="44" y="74"/>
                  <a:pt x="44" y="74"/>
                  <a:pt x="44" y="74"/>
                </a:cubicBezTo>
                <a:cubicBezTo>
                  <a:pt x="44" y="59"/>
                  <a:pt x="59" y="44"/>
                  <a:pt x="89" y="44"/>
                </a:cubicBezTo>
                <a:cubicBezTo>
                  <a:pt x="280" y="44"/>
                  <a:pt x="280" y="44"/>
                  <a:pt x="280" y="44"/>
                </a:cubicBezTo>
                <a:cubicBezTo>
                  <a:pt x="294" y="44"/>
                  <a:pt x="324" y="59"/>
                  <a:pt x="324" y="74"/>
                </a:cubicBezTo>
                <a:lnTo>
                  <a:pt x="324" y="10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1" name="Freeform 145">
            <a:extLst>
              <a:ext uri="{FF2B5EF4-FFF2-40B4-BE49-F238E27FC236}">
                <a16:creationId xmlns:a16="http://schemas.microsoft.com/office/drawing/2014/main" id="{A6EC913E-35DB-0340-BE11-5DFE79453B60}"/>
              </a:ext>
            </a:extLst>
          </p:cNvPr>
          <p:cNvSpPr>
            <a:spLocks noChangeArrowheads="1"/>
          </p:cNvSpPr>
          <p:nvPr userDrawn="1"/>
        </p:nvSpPr>
        <p:spPr bwMode="auto">
          <a:xfrm>
            <a:off x="2908264" y="1328738"/>
            <a:ext cx="217346" cy="276225"/>
          </a:xfrm>
          <a:custGeom>
            <a:avLst/>
            <a:gdLst>
              <a:gd name="T0" fmla="*/ 382 w 501"/>
              <a:gd name="T1" fmla="*/ 516 h 634"/>
              <a:gd name="T2" fmla="*/ 382 w 501"/>
              <a:gd name="T3" fmla="*/ 545 h 634"/>
              <a:gd name="T4" fmla="*/ 382 w 501"/>
              <a:gd name="T5" fmla="*/ 516 h 634"/>
              <a:gd name="T6" fmla="*/ 309 w 501"/>
              <a:gd name="T7" fmla="*/ 427 h 634"/>
              <a:gd name="T8" fmla="*/ 309 w 501"/>
              <a:gd name="T9" fmla="*/ 471 h 634"/>
              <a:gd name="T10" fmla="*/ 309 w 501"/>
              <a:gd name="T11" fmla="*/ 427 h 634"/>
              <a:gd name="T12" fmla="*/ 294 w 501"/>
              <a:gd name="T13" fmla="*/ 516 h 634"/>
              <a:gd name="T14" fmla="*/ 294 w 501"/>
              <a:gd name="T15" fmla="*/ 545 h 634"/>
              <a:gd name="T16" fmla="*/ 294 w 501"/>
              <a:gd name="T17" fmla="*/ 516 h 634"/>
              <a:gd name="T18" fmla="*/ 177 w 501"/>
              <a:gd name="T19" fmla="*/ 471 h 634"/>
              <a:gd name="T20" fmla="*/ 147 w 501"/>
              <a:gd name="T21" fmla="*/ 457 h 634"/>
              <a:gd name="T22" fmla="*/ 118 w 501"/>
              <a:gd name="T23" fmla="*/ 457 h 634"/>
              <a:gd name="T24" fmla="*/ 88 w 501"/>
              <a:gd name="T25" fmla="*/ 471 h 634"/>
              <a:gd name="T26" fmla="*/ 88 w 501"/>
              <a:gd name="T27" fmla="*/ 516 h 634"/>
              <a:gd name="T28" fmla="*/ 118 w 501"/>
              <a:gd name="T29" fmla="*/ 530 h 634"/>
              <a:gd name="T30" fmla="*/ 147 w 501"/>
              <a:gd name="T31" fmla="*/ 530 h 634"/>
              <a:gd name="T32" fmla="*/ 177 w 501"/>
              <a:gd name="T33" fmla="*/ 516 h 634"/>
              <a:gd name="T34" fmla="*/ 177 w 501"/>
              <a:gd name="T35" fmla="*/ 471 h 634"/>
              <a:gd name="T36" fmla="*/ 427 w 501"/>
              <a:gd name="T37" fmla="*/ 0 h 634"/>
              <a:gd name="T38" fmla="*/ 0 w 501"/>
              <a:gd name="T39" fmla="*/ 74 h 634"/>
              <a:gd name="T40" fmla="*/ 73 w 501"/>
              <a:gd name="T41" fmla="*/ 633 h 634"/>
              <a:gd name="T42" fmla="*/ 500 w 501"/>
              <a:gd name="T43" fmla="*/ 545 h 634"/>
              <a:gd name="T44" fmla="*/ 427 w 501"/>
              <a:gd name="T45" fmla="*/ 0 h 634"/>
              <a:gd name="T46" fmla="*/ 471 w 501"/>
              <a:gd name="T47" fmla="*/ 545 h 634"/>
              <a:gd name="T48" fmla="*/ 73 w 501"/>
              <a:gd name="T49" fmla="*/ 589 h 634"/>
              <a:gd name="T50" fmla="*/ 29 w 501"/>
              <a:gd name="T51" fmla="*/ 74 h 634"/>
              <a:gd name="T52" fmla="*/ 427 w 501"/>
              <a:gd name="T53" fmla="*/ 44 h 634"/>
              <a:gd name="T54" fmla="*/ 471 w 501"/>
              <a:gd name="T55" fmla="*/ 545 h 634"/>
              <a:gd name="T56" fmla="*/ 412 w 501"/>
              <a:gd name="T57" fmla="*/ 427 h 634"/>
              <a:gd name="T58" fmla="*/ 412 w 501"/>
              <a:gd name="T59" fmla="*/ 471 h 634"/>
              <a:gd name="T60" fmla="*/ 412 w 501"/>
              <a:gd name="T61" fmla="*/ 427 h 634"/>
              <a:gd name="T62" fmla="*/ 382 w 501"/>
              <a:gd name="T63" fmla="*/ 74 h 634"/>
              <a:gd name="T64" fmla="*/ 73 w 501"/>
              <a:gd name="T65" fmla="*/ 118 h 634"/>
              <a:gd name="T66" fmla="*/ 118 w 501"/>
              <a:gd name="T67" fmla="*/ 398 h 634"/>
              <a:gd name="T68" fmla="*/ 427 w 501"/>
              <a:gd name="T69" fmla="*/ 354 h 634"/>
              <a:gd name="T70" fmla="*/ 382 w 501"/>
              <a:gd name="T71" fmla="*/ 74 h 634"/>
              <a:gd name="T72" fmla="*/ 382 w 501"/>
              <a:gd name="T73" fmla="*/ 339 h 634"/>
              <a:gd name="T74" fmla="*/ 132 w 501"/>
              <a:gd name="T75" fmla="*/ 354 h 634"/>
              <a:gd name="T76" fmla="*/ 118 w 501"/>
              <a:gd name="T77" fmla="*/ 133 h 634"/>
              <a:gd name="T78" fmla="*/ 368 w 501"/>
              <a:gd name="T79" fmla="*/ 118 h 634"/>
              <a:gd name="T80" fmla="*/ 382 w 501"/>
              <a:gd name="T81" fmla="*/ 3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1" h="634">
                <a:moveTo>
                  <a:pt x="382" y="516"/>
                </a:moveTo>
                <a:lnTo>
                  <a:pt x="382" y="516"/>
                </a:lnTo>
                <a:cubicBezTo>
                  <a:pt x="382" y="516"/>
                  <a:pt x="368" y="516"/>
                  <a:pt x="368" y="530"/>
                </a:cubicBezTo>
                <a:cubicBezTo>
                  <a:pt x="368" y="545"/>
                  <a:pt x="382" y="545"/>
                  <a:pt x="382" y="545"/>
                </a:cubicBezTo>
                <a:cubicBezTo>
                  <a:pt x="397" y="545"/>
                  <a:pt x="412" y="545"/>
                  <a:pt x="412" y="530"/>
                </a:cubicBezTo>
                <a:cubicBezTo>
                  <a:pt x="412" y="516"/>
                  <a:pt x="397" y="516"/>
                  <a:pt x="382" y="516"/>
                </a:cubicBezTo>
                <a:close/>
                <a:moveTo>
                  <a:pt x="309" y="427"/>
                </a:moveTo>
                <a:lnTo>
                  <a:pt x="309" y="427"/>
                </a:lnTo>
                <a:cubicBezTo>
                  <a:pt x="294" y="427"/>
                  <a:pt x="294" y="442"/>
                  <a:pt x="294" y="457"/>
                </a:cubicBezTo>
                <a:cubicBezTo>
                  <a:pt x="294" y="457"/>
                  <a:pt x="294" y="471"/>
                  <a:pt x="309" y="471"/>
                </a:cubicBezTo>
                <a:cubicBezTo>
                  <a:pt x="324" y="471"/>
                  <a:pt x="324" y="457"/>
                  <a:pt x="324" y="457"/>
                </a:cubicBezTo>
                <a:cubicBezTo>
                  <a:pt x="324" y="442"/>
                  <a:pt x="324" y="427"/>
                  <a:pt x="309" y="427"/>
                </a:cubicBezTo>
                <a:close/>
                <a:moveTo>
                  <a:pt x="294" y="516"/>
                </a:moveTo>
                <a:lnTo>
                  <a:pt x="294" y="516"/>
                </a:lnTo>
                <a:cubicBezTo>
                  <a:pt x="280" y="516"/>
                  <a:pt x="265" y="516"/>
                  <a:pt x="265" y="530"/>
                </a:cubicBezTo>
                <a:cubicBezTo>
                  <a:pt x="265" y="545"/>
                  <a:pt x="280" y="545"/>
                  <a:pt x="294" y="545"/>
                </a:cubicBezTo>
                <a:cubicBezTo>
                  <a:pt x="294" y="545"/>
                  <a:pt x="309" y="545"/>
                  <a:pt x="309" y="530"/>
                </a:cubicBezTo>
                <a:cubicBezTo>
                  <a:pt x="309" y="516"/>
                  <a:pt x="294" y="516"/>
                  <a:pt x="294" y="516"/>
                </a:cubicBezTo>
                <a:close/>
                <a:moveTo>
                  <a:pt x="177" y="471"/>
                </a:moveTo>
                <a:lnTo>
                  <a:pt x="177" y="471"/>
                </a:lnTo>
                <a:cubicBezTo>
                  <a:pt x="147" y="471"/>
                  <a:pt x="147" y="471"/>
                  <a:pt x="147" y="471"/>
                </a:cubicBezTo>
                <a:cubicBezTo>
                  <a:pt x="147" y="457"/>
                  <a:pt x="147" y="457"/>
                  <a:pt x="147" y="457"/>
                </a:cubicBezTo>
                <a:cubicBezTo>
                  <a:pt x="147" y="442"/>
                  <a:pt x="147" y="427"/>
                  <a:pt x="132" y="427"/>
                </a:cubicBezTo>
                <a:cubicBezTo>
                  <a:pt x="118" y="427"/>
                  <a:pt x="118" y="442"/>
                  <a:pt x="118" y="457"/>
                </a:cubicBezTo>
                <a:cubicBezTo>
                  <a:pt x="118" y="471"/>
                  <a:pt x="118" y="471"/>
                  <a:pt x="118" y="471"/>
                </a:cubicBezTo>
                <a:cubicBezTo>
                  <a:pt x="88" y="471"/>
                  <a:pt x="88" y="471"/>
                  <a:pt x="88" y="471"/>
                </a:cubicBezTo>
                <a:lnTo>
                  <a:pt x="73" y="486"/>
                </a:lnTo>
                <a:cubicBezTo>
                  <a:pt x="73" y="501"/>
                  <a:pt x="88" y="516"/>
                  <a:pt x="88" y="516"/>
                </a:cubicBezTo>
                <a:cubicBezTo>
                  <a:pt x="118" y="516"/>
                  <a:pt x="118" y="516"/>
                  <a:pt x="118" y="516"/>
                </a:cubicBezTo>
                <a:cubicBezTo>
                  <a:pt x="118" y="530"/>
                  <a:pt x="118" y="530"/>
                  <a:pt x="118" y="530"/>
                </a:cubicBezTo>
                <a:cubicBezTo>
                  <a:pt x="118" y="545"/>
                  <a:pt x="118" y="545"/>
                  <a:pt x="132" y="545"/>
                </a:cubicBezTo>
                <a:cubicBezTo>
                  <a:pt x="147" y="545"/>
                  <a:pt x="147" y="545"/>
                  <a:pt x="147" y="530"/>
                </a:cubicBezTo>
                <a:cubicBezTo>
                  <a:pt x="147" y="516"/>
                  <a:pt x="147" y="516"/>
                  <a:pt x="147" y="516"/>
                </a:cubicBezTo>
                <a:cubicBezTo>
                  <a:pt x="177" y="516"/>
                  <a:pt x="177" y="516"/>
                  <a:pt x="177" y="516"/>
                </a:cubicBezTo>
                <a:cubicBezTo>
                  <a:pt x="177" y="516"/>
                  <a:pt x="191" y="501"/>
                  <a:pt x="191" y="486"/>
                </a:cubicBezTo>
                <a:lnTo>
                  <a:pt x="177" y="471"/>
                </a:lnTo>
                <a:close/>
                <a:moveTo>
                  <a:pt x="427" y="0"/>
                </a:moveTo>
                <a:lnTo>
                  <a:pt x="427" y="0"/>
                </a:lnTo>
                <a:cubicBezTo>
                  <a:pt x="73" y="0"/>
                  <a:pt x="73" y="0"/>
                  <a:pt x="73" y="0"/>
                </a:cubicBezTo>
                <a:cubicBezTo>
                  <a:pt x="29" y="0"/>
                  <a:pt x="0" y="30"/>
                  <a:pt x="0" y="74"/>
                </a:cubicBezTo>
                <a:cubicBezTo>
                  <a:pt x="0" y="545"/>
                  <a:pt x="0" y="545"/>
                  <a:pt x="0" y="545"/>
                </a:cubicBezTo>
                <a:cubicBezTo>
                  <a:pt x="0" y="589"/>
                  <a:pt x="29" y="633"/>
                  <a:pt x="73" y="633"/>
                </a:cubicBezTo>
                <a:cubicBezTo>
                  <a:pt x="427" y="633"/>
                  <a:pt x="427" y="633"/>
                  <a:pt x="427" y="633"/>
                </a:cubicBezTo>
                <a:cubicBezTo>
                  <a:pt x="471" y="633"/>
                  <a:pt x="500" y="589"/>
                  <a:pt x="500" y="545"/>
                </a:cubicBezTo>
                <a:cubicBezTo>
                  <a:pt x="500" y="74"/>
                  <a:pt x="500" y="74"/>
                  <a:pt x="500" y="74"/>
                </a:cubicBezTo>
                <a:cubicBezTo>
                  <a:pt x="500" y="30"/>
                  <a:pt x="471" y="0"/>
                  <a:pt x="427" y="0"/>
                </a:cubicBezTo>
                <a:close/>
                <a:moveTo>
                  <a:pt x="471" y="545"/>
                </a:moveTo>
                <a:lnTo>
                  <a:pt x="471" y="545"/>
                </a:lnTo>
                <a:cubicBezTo>
                  <a:pt x="471" y="574"/>
                  <a:pt x="441" y="589"/>
                  <a:pt x="427" y="589"/>
                </a:cubicBezTo>
                <a:cubicBezTo>
                  <a:pt x="73" y="589"/>
                  <a:pt x="73" y="589"/>
                  <a:pt x="73" y="589"/>
                </a:cubicBezTo>
                <a:cubicBezTo>
                  <a:pt x="59" y="589"/>
                  <a:pt x="29" y="574"/>
                  <a:pt x="29" y="545"/>
                </a:cubicBezTo>
                <a:cubicBezTo>
                  <a:pt x="29" y="74"/>
                  <a:pt x="29" y="74"/>
                  <a:pt x="29" y="74"/>
                </a:cubicBezTo>
                <a:cubicBezTo>
                  <a:pt x="29" y="59"/>
                  <a:pt x="59" y="44"/>
                  <a:pt x="73" y="44"/>
                </a:cubicBezTo>
                <a:cubicBezTo>
                  <a:pt x="427" y="44"/>
                  <a:pt x="427" y="44"/>
                  <a:pt x="427" y="44"/>
                </a:cubicBezTo>
                <a:cubicBezTo>
                  <a:pt x="441" y="44"/>
                  <a:pt x="471" y="59"/>
                  <a:pt x="471" y="74"/>
                </a:cubicBezTo>
                <a:lnTo>
                  <a:pt x="471" y="545"/>
                </a:lnTo>
                <a:close/>
                <a:moveTo>
                  <a:pt x="412" y="427"/>
                </a:moveTo>
                <a:lnTo>
                  <a:pt x="412" y="427"/>
                </a:lnTo>
                <a:cubicBezTo>
                  <a:pt x="397" y="427"/>
                  <a:pt x="382" y="442"/>
                  <a:pt x="382" y="457"/>
                </a:cubicBezTo>
                <a:cubicBezTo>
                  <a:pt x="382" y="457"/>
                  <a:pt x="397" y="471"/>
                  <a:pt x="412" y="471"/>
                </a:cubicBezTo>
                <a:lnTo>
                  <a:pt x="427" y="457"/>
                </a:lnTo>
                <a:cubicBezTo>
                  <a:pt x="427" y="442"/>
                  <a:pt x="412" y="427"/>
                  <a:pt x="412" y="427"/>
                </a:cubicBezTo>
                <a:close/>
                <a:moveTo>
                  <a:pt x="382" y="74"/>
                </a:moveTo>
                <a:lnTo>
                  <a:pt x="382" y="74"/>
                </a:lnTo>
                <a:cubicBezTo>
                  <a:pt x="118" y="74"/>
                  <a:pt x="118" y="74"/>
                  <a:pt x="118" y="74"/>
                </a:cubicBezTo>
                <a:cubicBezTo>
                  <a:pt x="88" y="74"/>
                  <a:pt x="73" y="103"/>
                  <a:pt x="73" y="118"/>
                </a:cubicBezTo>
                <a:cubicBezTo>
                  <a:pt x="73" y="354"/>
                  <a:pt x="73" y="354"/>
                  <a:pt x="73" y="354"/>
                </a:cubicBezTo>
                <a:cubicBezTo>
                  <a:pt x="73" y="368"/>
                  <a:pt x="88" y="398"/>
                  <a:pt x="118" y="398"/>
                </a:cubicBezTo>
                <a:cubicBezTo>
                  <a:pt x="382" y="398"/>
                  <a:pt x="382" y="398"/>
                  <a:pt x="382" y="398"/>
                </a:cubicBezTo>
                <a:cubicBezTo>
                  <a:pt x="412" y="398"/>
                  <a:pt x="427" y="368"/>
                  <a:pt x="427" y="354"/>
                </a:cubicBezTo>
                <a:cubicBezTo>
                  <a:pt x="427" y="118"/>
                  <a:pt x="427" y="118"/>
                  <a:pt x="427" y="118"/>
                </a:cubicBezTo>
                <a:cubicBezTo>
                  <a:pt x="427" y="103"/>
                  <a:pt x="412" y="74"/>
                  <a:pt x="382" y="74"/>
                </a:cubicBezTo>
                <a:close/>
                <a:moveTo>
                  <a:pt x="382" y="339"/>
                </a:moveTo>
                <a:lnTo>
                  <a:pt x="382" y="339"/>
                </a:lnTo>
                <a:cubicBezTo>
                  <a:pt x="382" y="339"/>
                  <a:pt x="382" y="354"/>
                  <a:pt x="368" y="354"/>
                </a:cubicBezTo>
                <a:cubicBezTo>
                  <a:pt x="132" y="354"/>
                  <a:pt x="132" y="354"/>
                  <a:pt x="132" y="354"/>
                </a:cubicBezTo>
                <a:cubicBezTo>
                  <a:pt x="118" y="354"/>
                  <a:pt x="118" y="339"/>
                  <a:pt x="118" y="339"/>
                </a:cubicBezTo>
                <a:cubicBezTo>
                  <a:pt x="118" y="133"/>
                  <a:pt x="118" y="133"/>
                  <a:pt x="118" y="133"/>
                </a:cubicBezTo>
                <a:cubicBezTo>
                  <a:pt x="118" y="133"/>
                  <a:pt x="118" y="118"/>
                  <a:pt x="132" y="118"/>
                </a:cubicBezTo>
                <a:cubicBezTo>
                  <a:pt x="368" y="118"/>
                  <a:pt x="368" y="118"/>
                  <a:pt x="368" y="118"/>
                </a:cubicBezTo>
                <a:cubicBezTo>
                  <a:pt x="382" y="118"/>
                  <a:pt x="382" y="133"/>
                  <a:pt x="382" y="133"/>
                </a:cubicBezTo>
                <a:lnTo>
                  <a:pt x="382" y="339"/>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2" name="Freeform 146">
            <a:extLst>
              <a:ext uri="{FF2B5EF4-FFF2-40B4-BE49-F238E27FC236}">
                <a16:creationId xmlns:a16="http://schemas.microsoft.com/office/drawing/2014/main" id="{CB3802E7-3ECB-9F44-A47B-AB6444ADB77A}"/>
              </a:ext>
            </a:extLst>
          </p:cNvPr>
          <p:cNvSpPr>
            <a:spLocks noChangeArrowheads="1"/>
          </p:cNvSpPr>
          <p:nvPr userDrawn="1"/>
        </p:nvSpPr>
        <p:spPr bwMode="auto">
          <a:xfrm>
            <a:off x="2436653" y="1387674"/>
            <a:ext cx="274511" cy="152400"/>
          </a:xfrm>
          <a:custGeom>
            <a:avLst/>
            <a:gdLst>
              <a:gd name="T0" fmla="*/ 383 w 634"/>
              <a:gd name="T1" fmla="*/ 147 h 354"/>
              <a:gd name="T2" fmla="*/ 383 w 634"/>
              <a:gd name="T3" fmla="*/ 147 h 354"/>
              <a:gd name="T4" fmla="*/ 354 w 634"/>
              <a:gd name="T5" fmla="*/ 176 h 354"/>
              <a:gd name="T6" fmla="*/ 383 w 634"/>
              <a:gd name="T7" fmla="*/ 206 h 354"/>
              <a:gd name="T8" fmla="*/ 412 w 634"/>
              <a:gd name="T9" fmla="*/ 176 h 354"/>
              <a:gd name="T10" fmla="*/ 383 w 634"/>
              <a:gd name="T11" fmla="*/ 147 h 354"/>
              <a:gd name="T12" fmla="*/ 265 w 634"/>
              <a:gd name="T13" fmla="*/ 162 h 354"/>
              <a:gd name="T14" fmla="*/ 265 w 634"/>
              <a:gd name="T15" fmla="*/ 162 h 354"/>
              <a:gd name="T16" fmla="*/ 207 w 634"/>
              <a:gd name="T17" fmla="*/ 162 h 354"/>
              <a:gd name="T18" fmla="*/ 207 w 634"/>
              <a:gd name="T19" fmla="*/ 103 h 354"/>
              <a:gd name="T20" fmla="*/ 177 w 634"/>
              <a:gd name="T21" fmla="*/ 88 h 354"/>
              <a:gd name="T22" fmla="*/ 162 w 634"/>
              <a:gd name="T23" fmla="*/ 103 h 354"/>
              <a:gd name="T24" fmla="*/ 162 w 634"/>
              <a:gd name="T25" fmla="*/ 162 h 354"/>
              <a:gd name="T26" fmla="*/ 103 w 634"/>
              <a:gd name="T27" fmla="*/ 162 h 354"/>
              <a:gd name="T28" fmla="*/ 89 w 634"/>
              <a:gd name="T29" fmla="*/ 176 h 354"/>
              <a:gd name="T30" fmla="*/ 103 w 634"/>
              <a:gd name="T31" fmla="*/ 206 h 354"/>
              <a:gd name="T32" fmla="*/ 162 w 634"/>
              <a:gd name="T33" fmla="*/ 206 h 354"/>
              <a:gd name="T34" fmla="*/ 162 w 634"/>
              <a:gd name="T35" fmla="*/ 265 h 354"/>
              <a:gd name="T36" fmla="*/ 177 w 634"/>
              <a:gd name="T37" fmla="*/ 279 h 354"/>
              <a:gd name="T38" fmla="*/ 207 w 634"/>
              <a:gd name="T39" fmla="*/ 265 h 354"/>
              <a:gd name="T40" fmla="*/ 207 w 634"/>
              <a:gd name="T41" fmla="*/ 206 h 354"/>
              <a:gd name="T42" fmla="*/ 265 w 634"/>
              <a:gd name="T43" fmla="*/ 206 h 354"/>
              <a:gd name="T44" fmla="*/ 280 w 634"/>
              <a:gd name="T45" fmla="*/ 176 h 354"/>
              <a:gd name="T46" fmla="*/ 265 w 634"/>
              <a:gd name="T47" fmla="*/ 162 h 354"/>
              <a:gd name="T48" fmla="*/ 442 w 634"/>
              <a:gd name="T49" fmla="*/ 221 h 354"/>
              <a:gd name="T50" fmla="*/ 442 w 634"/>
              <a:gd name="T51" fmla="*/ 221 h 354"/>
              <a:gd name="T52" fmla="*/ 412 w 634"/>
              <a:gd name="T53" fmla="*/ 250 h 354"/>
              <a:gd name="T54" fmla="*/ 442 w 634"/>
              <a:gd name="T55" fmla="*/ 279 h 354"/>
              <a:gd name="T56" fmla="*/ 471 w 634"/>
              <a:gd name="T57" fmla="*/ 250 h 354"/>
              <a:gd name="T58" fmla="*/ 442 w 634"/>
              <a:gd name="T59" fmla="*/ 221 h 354"/>
              <a:gd name="T60" fmla="*/ 516 w 634"/>
              <a:gd name="T61" fmla="*/ 0 h 354"/>
              <a:gd name="T62" fmla="*/ 516 w 634"/>
              <a:gd name="T63" fmla="*/ 0 h 354"/>
              <a:gd name="T64" fmla="*/ 118 w 634"/>
              <a:gd name="T65" fmla="*/ 0 h 354"/>
              <a:gd name="T66" fmla="*/ 0 w 634"/>
              <a:gd name="T67" fmla="*/ 117 h 354"/>
              <a:gd name="T68" fmla="*/ 0 w 634"/>
              <a:gd name="T69" fmla="*/ 235 h 354"/>
              <a:gd name="T70" fmla="*/ 118 w 634"/>
              <a:gd name="T71" fmla="*/ 353 h 354"/>
              <a:gd name="T72" fmla="*/ 516 w 634"/>
              <a:gd name="T73" fmla="*/ 353 h 354"/>
              <a:gd name="T74" fmla="*/ 633 w 634"/>
              <a:gd name="T75" fmla="*/ 235 h 354"/>
              <a:gd name="T76" fmla="*/ 633 w 634"/>
              <a:gd name="T77" fmla="*/ 117 h 354"/>
              <a:gd name="T78" fmla="*/ 516 w 634"/>
              <a:gd name="T79" fmla="*/ 0 h 354"/>
              <a:gd name="T80" fmla="*/ 589 w 634"/>
              <a:gd name="T81" fmla="*/ 235 h 354"/>
              <a:gd name="T82" fmla="*/ 589 w 634"/>
              <a:gd name="T83" fmla="*/ 235 h 354"/>
              <a:gd name="T84" fmla="*/ 516 w 634"/>
              <a:gd name="T85" fmla="*/ 324 h 354"/>
              <a:gd name="T86" fmla="*/ 118 w 634"/>
              <a:gd name="T87" fmla="*/ 324 h 354"/>
              <a:gd name="T88" fmla="*/ 45 w 634"/>
              <a:gd name="T89" fmla="*/ 235 h 354"/>
              <a:gd name="T90" fmla="*/ 45 w 634"/>
              <a:gd name="T91" fmla="*/ 117 h 354"/>
              <a:gd name="T92" fmla="*/ 118 w 634"/>
              <a:gd name="T93" fmla="*/ 44 h 354"/>
              <a:gd name="T94" fmla="*/ 516 w 634"/>
              <a:gd name="T95" fmla="*/ 44 h 354"/>
              <a:gd name="T96" fmla="*/ 589 w 634"/>
              <a:gd name="T97" fmla="*/ 117 h 354"/>
              <a:gd name="T98" fmla="*/ 589 w 634"/>
              <a:gd name="T99" fmla="*/ 235 h 354"/>
              <a:gd name="T100" fmla="*/ 530 w 634"/>
              <a:gd name="T101" fmla="*/ 162 h 354"/>
              <a:gd name="T102" fmla="*/ 530 w 634"/>
              <a:gd name="T103" fmla="*/ 162 h 354"/>
              <a:gd name="T104" fmla="*/ 501 w 634"/>
              <a:gd name="T105" fmla="*/ 191 h 354"/>
              <a:gd name="T106" fmla="*/ 530 w 634"/>
              <a:gd name="T107" fmla="*/ 221 h 354"/>
              <a:gd name="T108" fmla="*/ 560 w 634"/>
              <a:gd name="T109" fmla="*/ 191 h 354"/>
              <a:gd name="T110" fmla="*/ 530 w 634"/>
              <a:gd name="T111" fmla="*/ 162 h 354"/>
              <a:gd name="T112" fmla="*/ 471 w 634"/>
              <a:gd name="T113" fmla="*/ 88 h 354"/>
              <a:gd name="T114" fmla="*/ 471 w 634"/>
              <a:gd name="T115" fmla="*/ 88 h 354"/>
              <a:gd name="T116" fmla="*/ 442 w 634"/>
              <a:gd name="T117" fmla="*/ 117 h 354"/>
              <a:gd name="T118" fmla="*/ 471 w 634"/>
              <a:gd name="T119" fmla="*/ 147 h 354"/>
              <a:gd name="T120" fmla="*/ 501 w 634"/>
              <a:gd name="T121" fmla="*/ 117 h 354"/>
              <a:gd name="T122" fmla="*/ 471 w 634"/>
              <a:gd name="T123" fmla="*/ 8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4" h="354">
                <a:moveTo>
                  <a:pt x="383" y="147"/>
                </a:moveTo>
                <a:lnTo>
                  <a:pt x="383" y="147"/>
                </a:lnTo>
                <a:cubicBezTo>
                  <a:pt x="369" y="147"/>
                  <a:pt x="354" y="162"/>
                  <a:pt x="354" y="176"/>
                </a:cubicBezTo>
                <a:cubicBezTo>
                  <a:pt x="354" y="191"/>
                  <a:pt x="369" y="206"/>
                  <a:pt x="383" y="206"/>
                </a:cubicBezTo>
                <a:cubicBezTo>
                  <a:pt x="398" y="206"/>
                  <a:pt x="412" y="191"/>
                  <a:pt x="412" y="176"/>
                </a:cubicBezTo>
                <a:cubicBezTo>
                  <a:pt x="412" y="162"/>
                  <a:pt x="398" y="147"/>
                  <a:pt x="383" y="147"/>
                </a:cubicBezTo>
                <a:close/>
                <a:moveTo>
                  <a:pt x="265" y="162"/>
                </a:moveTo>
                <a:lnTo>
                  <a:pt x="265" y="162"/>
                </a:lnTo>
                <a:cubicBezTo>
                  <a:pt x="207" y="162"/>
                  <a:pt x="207" y="162"/>
                  <a:pt x="207" y="162"/>
                </a:cubicBezTo>
                <a:cubicBezTo>
                  <a:pt x="207" y="103"/>
                  <a:pt x="207" y="103"/>
                  <a:pt x="207" y="103"/>
                </a:cubicBezTo>
                <a:cubicBezTo>
                  <a:pt x="207" y="88"/>
                  <a:pt x="192" y="88"/>
                  <a:pt x="177" y="88"/>
                </a:cubicBezTo>
                <a:cubicBezTo>
                  <a:pt x="177" y="88"/>
                  <a:pt x="162" y="88"/>
                  <a:pt x="162" y="103"/>
                </a:cubicBezTo>
                <a:cubicBezTo>
                  <a:pt x="162" y="162"/>
                  <a:pt x="162" y="162"/>
                  <a:pt x="162" y="162"/>
                </a:cubicBezTo>
                <a:cubicBezTo>
                  <a:pt x="103" y="162"/>
                  <a:pt x="103" y="162"/>
                  <a:pt x="103" y="162"/>
                </a:cubicBezTo>
                <a:cubicBezTo>
                  <a:pt x="89" y="162"/>
                  <a:pt x="89" y="176"/>
                  <a:pt x="89" y="176"/>
                </a:cubicBezTo>
                <a:cubicBezTo>
                  <a:pt x="89" y="191"/>
                  <a:pt x="89" y="206"/>
                  <a:pt x="103" y="206"/>
                </a:cubicBezTo>
                <a:cubicBezTo>
                  <a:pt x="162" y="206"/>
                  <a:pt x="162" y="206"/>
                  <a:pt x="162" y="206"/>
                </a:cubicBezTo>
                <a:cubicBezTo>
                  <a:pt x="162" y="265"/>
                  <a:pt x="162" y="265"/>
                  <a:pt x="162" y="265"/>
                </a:cubicBezTo>
                <a:lnTo>
                  <a:pt x="177" y="279"/>
                </a:lnTo>
                <a:cubicBezTo>
                  <a:pt x="192" y="279"/>
                  <a:pt x="207" y="265"/>
                  <a:pt x="207" y="265"/>
                </a:cubicBezTo>
                <a:cubicBezTo>
                  <a:pt x="207" y="206"/>
                  <a:pt x="207" y="206"/>
                  <a:pt x="207" y="206"/>
                </a:cubicBezTo>
                <a:cubicBezTo>
                  <a:pt x="265" y="206"/>
                  <a:pt x="265" y="206"/>
                  <a:pt x="265" y="206"/>
                </a:cubicBezTo>
                <a:cubicBezTo>
                  <a:pt x="265" y="206"/>
                  <a:pt x="280" y="191"/>
                  <a:pt x="280" y="176"/>
                </a:cubicBezTo>
                <a:lnTo>
                  <a:pt x="265" y="162"/>
                </a:lnTo>
                <a:close/>
                <a:moveTo>
                  <a:pt x="442" y="221"/>
                </a:moveTo>
                <a:lnTo>
                  <a:pt x="442" y="221"/>
                </a:lnTo>
                <a:cubicBezTo>
                  <a:pt x="428" y="221"/>
                  <a:pt x="412" y="235"/>
                  <a:pt x="412" y="250"/>
                </a:cubicBezTo>
                <a:cubicBezTo>
                  <a:pt x="412" y="265"/>
                  <a:pt x="428" y="279"/>
                  <a:pt x="442" y="279"/>
                </a:cubicBezTo>
                <a:cubicBezTo>
                  <a:pt x="457" y="279"/>
                  <a:pt x="471" y="265"/>
                  <a:pt x="471" y="250"/>
                </a:cubicBezTo>
                <a:cubicBezTo>
                  <a:pt x="471" y="235"/>
                  <a:pt x="457" y="221"/>
                  <a:pt x="442" y="221"/>
                </a:cubicBezTo>
                <a:close/>
                <a:moveTo>
                  <a:pt x="516" y="0"/>
                </a:moveTo>
                <a:lnTo>
                  <a:pt x="516" y="0"/>
                </a:lnTo>
                <a:cubicBezTo>
                  <a:pt x="118" y="0"/>
                  <a:pt x="118" y="0"/>
                  <a:pt x="118" y="0"/>
                </a:cubicBezTo>
                <a:cubicBezTo>
                  <a:pt x="59" y="0"/>
                  <a:pt x="0" y="58"/>
                  <a:pt x="0" y="117"/>
                </a:cubicBezTo>
                <a:cubicBezTo>
                  <a:pt x="0" y="235"/>
                  <a:pt x="0" y="235"/>
                  <a:pt x="0" y="235"/>
                </a:cubicBezTo>
                <a:cubicBezTo>
                  <a:pt x="0" y="309"/>
                  <a:pt x="59" y="353"/>
                  <a:pt x="118" y="353"/>
                </a:cubicBezTo>
                <a:cubicBezTo>
                  <a:pt x="516" y="353"/>
                  <a:pt x="516" y="353"/>
                  <a:pt x="516" y="353"/>
                </a:cubicBezTo>
                <a:cubicBezTo>
                  <a:pt x="575" y="353"/>
                  <a:pt x="633" y="309"/>
                  <a:pt x="633" y="235"/>
                </a:cubicBezTo>
                <a:cubicBezTo>
                  <a:pt x="633" y="117"/>
                  <a:pt x="633" y="117"/>
                  <a:pt x="633" y="117"/>
                </a:cubicBezTo>
                <a:cubicBezTo>
                  <a:pt x="633" y="58"/>
                  <a:pt x="575" y="0"/>
                  <a:pt x="516" y="0"/>
                </a:cubicBezTo>
                <a:close/>
                <a:moveTo>
                  <a:pt x="589" y="235"/>
                </a:moveTo>
                <a:lnTo>
                  <a:pt x="589" y="235"/>
                </a:lnTo>
                <a:cubicBezTo>
                  <a:pt x="589" y="279"/>
                  <a:pt x="560" y="324"/>
                  <a:pt x="516" y="324"/>
                </a:cubicBezTo>
                <a:cubicBezTo>
                  <a:pt x="118" y="324"/>
                  <a:pt x="118" y="324"/>
                  <a:pt x="118" y="324"/>
                </a:cubicBezTo>
                <a:cubicBezTo>
                  <a:pt x="74" y="324"/>
                  <a:pt x="45" y="279"/>
                  <a:pt x="45" y="235"/>
                </a:cubicBezTo>
                <a:cubicBezTo>
                  <a:pt x="45" y="117"/>
                  <a:pt x="45" y="117"/>
                  <a:pt x="45" y="117"/>
                </a:cubicBezTo>
                <a:cubicBezTo>
                  <a:pt x="45" y="74"/>
                  <a:pt x="74" y="44"/>
                  <a:pt x="118" y="44"/>
                </a:cubicBezTo>
                <a:cubicBezTo>
                  <a:pt x="516" y="44"/>
                  <a:pt x="516" y="44"/>
                  <a:pt x="516" y="44"/>
                </a:cubicBezTo>
                <a:cubicBezTo>
                  <a:pt x="560" y="44"/>
                  <a:pt x="589" y="74"/>
                  <a:pt x="589" y="117"/>
                </a:cubicBezTo>
                <a:lnTo>
                  <a:pt x="589" y="235"/>
                </a:lnTo>
                <a:close/>
                <a:moveTo>
                  <a:pt x="530" y="162"/>
                </a:moveTo>
                <a:lnTo>
                  <a:pt x="530" y="162"/>
                </a:lnTo>
                <a:cubicBezTo>
                  <a:pt x="516" y="162"/>
                  <a:pt x="501" y="176"/>
                  <a:pt x="501" y="191"/>
                </a:cubicBezTo>
                <a:cubicBezTo>
                  <a:pt x="501" y="206"/>
                  <a:pt x="516" y="221"/>
                  <a:pt x="530" y="221"/>
                </a:cubicBezTo>
                <a:cubicBezTo>
                  <a:pt x="545" y="221"/>
                  <a:pt x="560" y="206"/>
                  <a:pt x="560" y="191"/>
                </a:cubicBezTo>
                <a:cubicBezTo>
                  <a:pt x="560" y="176"/>
                  <a:pt x="545" y="162"/>
                  <a:pt x="530" y="162"/>
                </a:cubicBezTo>
                <a:close/>
                <a:moveTo>
                  <a:pt x="471" y="88"/>
                </a:moveTo>
                <a:lnTo>
                  <a:pt x="471" y="88"/>
                </a:lnTo>
                <a:cubicBezTo>
                  <a:pt x="457" y="88"/>
                  <a:pt x="442" y="103"/>
                  <a:pt x="442" y="117"/>
                </a:cubicBezTo>
                <a:cubicBezTo>
                  <a:pt x="442" y="132"/>
                  <a:pt x="457" y="147"/>
                  <a:pt x="471" y="147"/>
                </a:cubicBezTo>
                <a:cubicBezTo>
                  <a:pt x="486" y="147"/>
                  <a:pt x="501" y="132"/>
                  <a:pt x="501" y="117"/>
                </a:cubicBezTo>
                <a:cubicBezTo>
                  <a:pt x="501" y="103"/>
                  <a:pt x="486" y="88"/>
                  <a:pt x="471" y="8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3" name="Freeform 147">
            <a:extLst>
              <a:ext uri="{FF2B5EF4-FFF2-40B4-BE49-F238E27FC236}">
                <a16:creationId xmlns:a16="http://schemas.microsoft.com/office/drawing/2014/main" id="{224DA760-341A-1B4D-8216-7412E8825258}"/>
              </a:ext>
            </a:extLst>
          </p:cNvPr>
          <p:cNvSpPr>
            <a:spLocks noChangeArrowheads="1"/>
          </p:cNvSpPr>
          <p:nvPr userDrawn="1"/>
        </p:nvSpPr>
        <p:spPr bwMode="auto">
          <a:xfrm>
            <a:off x="1998389" y="1373386"/>
            <a:ext cx="275106" cy="185738"/>
          </a:xfrm>
          <a:custGeom>
            <a:avLst/>
            <a:gdLst>
              <a:gd name="T0" fmla="*/ 103 w 634"/>
              <a:gd name="T1" fmla="*/ 265 h 428"/>
              <a:gd name="T2" fmla="*/ 103 w 634"/>
              <a:gd name="T3" fmla="*/ 309 h 428"/>
              <a:gd name="T4" fmla="*/ 103 w 634"/>
              <a:gd name="T5" fmla="*/ 265 h 428"/>
              <a:gd name="T6" fmla="*/ 456 w 634"/>
              <a:gd name="T7" fmla="*/ 74 h 428"/>
              <a:gd name="T8" fmla="*/ 162 w 634"/>
              <a:gd name="T9" fmla="*/ 88 h 428"/>
              <a:gd name="T10" fmla="*/ 176 w 634"/>
              <a:gd name="T11" fmla="*/ 354 h 428"/>
              <a:gd name="T12" fmla="*/ 471 w 634"/>
              <a:gd name="T13" fmla="*/ 324 h 428"/>
              <a:gd name="T14" fmla="*/ 456 w 634"/>
              <a:gd name="T15" fmla="*/ 74 h 428"/>
              <a:gd name="T16" fmla="*/ 426 w 634"/>
              <a:gd name="T17" fmla="*/ 295 h 428"/>
              <a:gd name="T18" fmla="*/ 221 w 634"/>
              <a:gd name="T19" fmla="*/ 309 h 428"/>
              <a:gd name="T20" fmla="*/ 191 w 634"/>
              <a:gd name="T21" fmla="*/ 133 h 428"/>
              <a:gd name="T22" fmla="*/ 412 w 634"/>
              <a:gd name="T23" fmla="*/ 118 h 428"/>
              <a:gd name="T24" fmla="*/ 426 w 634"/>
              <a:gd name="T25" fmla="*/ 295 h 428"/>
              <a:gd name="T26" fmla="*/ 103 w 634"/>
              <a:gd name="T27" fmla="*/ 192 h 428"/>
              <a:gd name="T28" fmla="*/ 103 w 634"/>
              <a:gd name="T29" fmla="*/ 236 h 428"/>
              <a:gd name="T30" fmla="*/ 103 w 634"/>
              <a:gd name="T31" fmla="*/ 192 h 428"/>
              <a:gd name="T32" fmla="*/ 544 w 634"/>
              <a:gd name="T33" fmla="*/ 0 h 428"/>
              <a:gd name="T34" fmla="*/ 0 w 634"/>
              <a:gd name="T35" fmla="*/ 74 h 428"/>
              <a:gd name="T36" fmla="*/ 73 w 634"/>
              <a:gd name="T37" fmla="*/ 427 h 428"/>
              <a:gd name="T38" fmla="*/ 633 w 634"/>
              <a:gd name="T39" fmla="*/ 354 h 428"/>
              <a:gd name="T40" fmla="*/ 544 w 634"/>
              <a:gd name="T41" fmla="*/ 0 h 428"/>
              <a:gd name="T42" fmla="*/ 588 w 634"/>
              <a:gd name="T43" fmla="*/ 354 h 428"/>
              <a:gd name="T44" fmla="*/ 73 w 634"/>
              <a:gd name="T45" fmla="*/ 383 h 428"/>
              <a:gd name="T46" fmla="*/ 44 w 634"/>
              <a:gd name="T47" fmla="*/ 74 h 428"/>
              <a:gd name="T48" fmla="*/ 544 w 634"/>
              <a:gd name="T49" fmla="*/ 30 h 428"/>
              <a:gd name="T50" fmla="*/ 588 w 634"/>
              <a:gd name="T51" fmla="*/ 354 h 428"/>
              <a:gd name="T52" fmla="*/ 530 w 634"/>
              <a:gd name="T53" fmla="*/ 192 h 428"/>
              <a:gd name="T54" fmla="*/ 530 w 634"/>
              <a:gd name="T55" fmla="*/ 236 h 428"/>
              <a:gd name="T56" fmla="*/ 530 w 634"/>
              <a:gd name="T57" fmla="*/ 192 h 428"/>
              <a:gd name="T58" fmla="*/ 530 w 634"/>
              <a:gd name="T59" fmla="*/ 265 h 428"/>
              <a:gd name="T60" fmla="*/ 530 w 634"/>
              <a:gd name="T61" fmla="*/ 309 h 428"/>
              <a:gd name="T62" fmla="*/ 530 w 634"/>
              <a:gd name="T63" fmla="*/ 26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4" h="428">
                <a:moveTo>
                  <a:pt x="103" y="265"/>
                </a:moveTo>
                <a:lnTo>
                  <a:pt x="103" y="265"/>
                </a:lnTo>
                <a:cubicBezTo>
                  <a:pt x="88" y="265"/>
                  <a:pt x="73" y="280"/>
                  <a:pt x="73" y="295"/>
                </a:cubicBezTo>
                <a:cubicBezTo>
                  <a:pt x="73" y="295"/>
                  <a:pt x="88" y="309"/>
                  <a:pt x="103" y="309"/>
                </a:cubicBezTo>
                <a:lnTo>
                  <a:pt x="117" y="295"/>
                </a:lnTo>
                <a:cubicBezTo>
                  <a:pt x="117" y="280"/>
                  <a:pt x="103" y="265"/>
                  <a:pt x="103" y="265"/>
                </a:cubicBezTo>
                <a:close/>
                <a:moveTo>
                  <a:pt x="456" y="74"/>
                </a:moveTo>
                <a:lnTo>
                  <a:pt x="456" y="74"/>
                </a:lnTo>
                <a:cubicBezTo>
                  <a:pt x="176" y="74"/>
                  <a:pt x="176" y="74"/>
                  <a:pt x="176" y="74"/>
                </a:cubicBezTo>
                <a:cubicBezTo>
                  <a:pt x="162" y="74"/>
                  <a:pt x="162" y="88"/>
                  <a:pt x="162" y="88"/>
                </a:cubicBezTo>
                <a:cubicBezTo>
                  <a:pt x="162" y="324"/>
                  <a:pt x="162" y="324"/>
                  <a:pt x="162" y="324"/>
                </a:cubicBezTo>
                <a:cubicBezTo>
                  <a:pt x="162" y="339"/>
                  <a:pt x="162" y="354"/>
                  <a:pt x="176" y="354"/>
                </a:cubicBezTo>
                <a:cubicBezTo>
                  <a:pt x="456" y="354"/>
                  <a:pt x="456" y="354"/>
                  <a:pt x="456" y="354"/>
                </a:cubicBezTo>
                <a:cubicBezTo>
                  <a:pt x="456" y="354"/>
                  <a:pt x="471" y="339"/>
                  <a:pt x="471" y="324"/>
                </a:cubicBezTo>
                <a:cubicBezTo>
                  <a:pt x="471" y="88"/>
                  <a:pt x="471" y="88"/>
                  <a:pt x="471" y="88"/>
                </a:cubicBezTo>
                <a:lnTo>
                  <a:pt x="456" y="74"/>
                </a:lnTo>
                <a:close/>
                <a:moveTo>
                  <a:pt x="426" y="295"/>
                </a:moveTo>
                <a:lnTo>
                  <a:pt x="426" y="295"/>
                </a:lnTo>
                <a:cubicBezTo>
                  <a:pt x="426" y="295"/>
                  <a:pt x="426" y="309"/>
                  <a:pt x="412" y="309"/>
                </a:cubicBezTo>
                <a:cubicBezTo>
                  <a:pt x="221" y="309"/>
                  <a:pt x="221" y="309"/>
                  <a:pt x="221" y="309"/>
                </a:cubicBezTo>
                <a:cubicBezTo>
                  <a:pt x="206" y="309"/>
                  <a:pt x="191" y="295"/>
                  <a:pt x="191" y="295"/>
                </a:cubicBezTo>
                <a:cubicBezTo>
                  <a:pt x="191" y="133"/>
                  <a:pt x="191" y="133"/>
                  <a:pt x="191" y="133"/>
                </a:cubicBezTo>
                <a:cubicBezTo>
                  <a:pt x="191" y="118"/>
                  <a:pt x="206" y="118"/>
                  <a:pt x="221" y="118"/>
                </a:cubicBezTo>
                <a:cubicBezTo>
                  <a:pt x="412" y="118"/>
                  <a:pt x="412" y="118"/>
                  <a:pt x="412" y="118"/>
                </a:cubicBezTo>
                <a:cubicBezTo>
                  <a:pt x="426" y="118"/>
                  <a:pt x="426" y="118"/>
                  <a:pt x="426" y="133"/>
                </a:cubicBezTo>
                <a:lnTo>
                  <a:pt x="426" y="295"/>
                </a:lnTo>
                <a:close/>
                <a:moveTo>
                  <a:pt x="103" y="192"/>
                </a:moveTo>
                <a:lnTo>
                  <a:pt x="103" y="192"/>
                </a:lnTo>
                <a:cubicBezTo>
                  <a:pt x="88" y="192"/>
                  <a:pt x="73" y="206"/>
                  <a:pt x="73" y="206"/>
                </a:cubicBezTo>
                <a:cubicBezTo>
                  <a:pt x="73" y="221"/>
                  <a:pt x="88" y="236"/>
                  <a:pt x="103" y="236"/>
                </a:cubicBezTo>
                <a:cubicBezTo>
                  <a:pt x="103" y="236"/>
                  <a:pt x="117" y="221"/>
                  <a:pt x="117" y="206"/>
                </a:cubicBezTo>
                <a:lnTo>
                  <a:pt x="103" y="192"/>
                </a:lnTo>
                <a:close/>
                <a:moveTo>
                  <a:pt x="544" y="0"/>
                </a:moveTo>
                <a:lnTo>
                  <a:pt x="544" y="0"/>
                </a:lnTo>
                <a:cubicBezTo>
                  <a:pt x="73" y="0"/>
                  <a:pt x="73" y="0"/>
                  <a:pt x="73" y="0"/>
                </a:cubicBezTo>
                <a:cubicBezTo>
                  <a:pt x="29" y="0"/>
                  <a:pt x="0" y="30"/>
                  <a:pt x="0" y="74"/>
                </a:cubicBezTo>
                <a:cubicBezTo>
                  <a:pt x="0" y="354"/>
                  <a:pt x="0" y="354"/>
                  <a:pt x="0" y="354"/>
                </a:cubicBezTo>
                <a:cubicBezTo>
                  <a:pt x="0" y="398"/>
                  <a:pt x="29" y="427"/>
                  <a:pt x="73" y="427"/>
                </a:cubicBezTo>
                <a:cubicBezTo>
                  <a:pt x="544" y="427"/>
                  <a:pt x="544" y="427"/>
                  <a:pt x="544" y="427"/>
                </a:cubicBezTo>
                <a:cubicBezTo>
                  <a:pt x="588" y="427"/>
                  <a:pt x="633" y="398"/>
                  <a:pt x="633" y="354"/>
                </a:cubicBezTo>
                <a:cubicBezTo>
                  <a:pt x="633" y="74"/>
                  <a:pt x="633" y="74"/>
                  <a:pt x="633" y="74"/>
                </a:cubicBezTo>
                <a:cubicBezTo>
                  <a:pt x="633" y="30"/>
                  <a:pt x="588" y="0"/>
                  <a:pt x="544" y="0"/>
                </a:cubicBezTo>
                <a:close/>
                <a:moveTo>
                  <a:pt x="588" y="354"/>
                </a:moveTo>
                <a:lnTo>
                  <a:pt x="588" y="354"/>
                </a:lnTo>
                <a:cubicBezTo>
                  <a:pt x="588" y="368"/>
                  <a:pt x="574" y="383"/>
                  <a:pt x="544" y="383"/>
                </a:cubicBezTo>
                <a:cubicBezTo>
                  <a:pt x="73" y="383"/>
                  <a:pt x="73" y="383"/>
                  <a:pt x="73" y="383"/>
                </a:cubicBezTo>
                <a:cubicBezTo>
                  <a:pt x="58" y="383"/>
                  <a:pt x="44" y="368"/>
                  <a:pt x="44" y="354"/>
                </a:cubicBezTo>
                <a:cubicBezTo>
                  <a:pt x="44" y="74"/>
                  <a:pt x="44" y="74"/>
                  <a:pt x="44" y="74"/>
                </a:cubicBezTo>
                <a:cubicBezTo>
                  <a:pt x="44" y="59"/>
                  <a:pt x="58" y="30"/>
                  <a:pt x="73" y="30"/>
                </a:cubicBezTo>
                <a:cubicBezTo>
                  <a:pt x="544" y="30"/>
                  <a:pt x="544" y="30"/>
                  <a:pt x="544" y="30"/>
                </a:cubicBezTo>
                <a:cubicBezTo>
                  <a:pt x="574" y="30"/>
                  <a:pt x="588" y="59"/>
                  <a:pt x="588" y="74"/>
                </a:cubicBezTo>
                <a:lnTo>
                  <a:pt x="588" y="354"/>
                </a:lnTo>
                <a:close/>
                <a:moveTo>
                  <a:pt x="530" y="192"/>
                </a:moveTo>
                <a:lnTo>
                  <a:pt x="530" y="192"/>
                </a:lnTo>
                <a:cubicBezTo>
                  <a:pt x="515" y="192"/>
                  <a:pt x="515" y="206"/>
                  <a:pt x="515" y="206"/>
                </a:cubicBezTo>
                <a:cubicBezTo>
                  <a:pt x="515" y="221"/>
                  <a:pt x="515" y="236"/>
                  <a:pt x="530" y="236"/>
                </a:cubicBezTo>
                <a:cubicBezTo>
                  <a:pt x="544" y="236"/>
                  <a:pt x="544" y="221"/>
                  <a:pt x="544" y="206"/>
                </a:cubicBezTo>
                <a:cubicBezTo>
                  <a:pt x="544" y="206"/>
                  <a:pt x="544" y="192"/>
                  <a:pt x="530" y="192"/>
                </a:cubicBezTo>
                <a:close/>
                <a:moveTo>
                  <a:pt x="530" y="265"/>
                </a:moveTo>
                <a:lnTo>
                  <a:pt x="530" y="265"/>
                </a:lnTo>
                <a:cubicBezTo>
                  <a:pt x="515" y="265"/>
                  <a:pt x="515" y="280"/>
                  <a:pt x="515" y="295"/>
                </a:cubicBezTo>
                <a:cubicBezTo>
                  <a:pt x="515" y="295"/>
                  <a:pt x="515" y="309"/>
                  <a:pt x="530" y="309"/>
                </a:cubicBezTo>
                <a:cubicBezTo>
                  <a:pt x="544" y="309"/>
                  <a:pt x="544" y="295"/>
                  <a:pt x="544" y="295"/>
                </a:cubicBezTo>
                <a:cubicBezTo>
                  <a:pt x="544" y="280"/>
                  <a:pt x="544" y="265"/>
                  <a:pt x="530" y="26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4" name="Freeform 148">
            <a:extLst>
              <a:ext uri="{FF2B5EF4-FFF2-40B4-BE49-F238E27FC236}">
                <a16:creationId xmlns:a16="http://schemas.microsoft.com/office/drawing/2014/main" id="{C1DE15FC-C24D-4A49-92F6-9B9487FB91CB}"/>
              </a:ext>
            </a:extLst>
          </p:cNvPr>
          <p:cNvSpPr>
            <a:spLocks noChangeArrowheads="1"/>
          </p:cNvSpPr>
          <p:nvPr userDrawn="1"/>
        </p:nvSpPr>
        <p:spPr bwMode="auto">
          <a:xfrm>
            <a:off x="1560721" y="1347788"/>
            <a:ext cx="266769" cy="238125"/>
          </a:xfrm>
          <a:custGeom>
            <a:avLst/>
            <a:gdLst>
              <a:gd name="T0" fmla="*/ 545 w 619"/>
              <a:gd name="T1" fmla="*/ 74 h 546"/>
              <a:gd name="T2" fmla="*/ 545 w 619"/>
              <a:gd name="T3" fmla="*/ 74 h 546"/>
              <a:gd name="T4" fmla="*/ 486 w 619"/>
              <a:gd name="T5" fmla="*/ 74 h 546"/>
              <a:gd name="T6" fmla="*/ 471 w 619"/>
              <a:gd name="T7" fmla="*/ 30 h 546"/>
              <a:gd name="T8" fmla="*/ 427 w 619"/>
              <a:gd name="T9" fmla="*/ 0 h 546"/>
              <a:gd name="T10" fmla="*/ 191 w 619"/>
              <a:gd name="T11" fmla="*/ 0 h 546"/>
              <a:gd name="T12" fmla="*/ 147 w 619"/>
              <a:gd name="T13" fmla="*/ 30 h 546"/>
              <a:gd name="T14" fmla="*/ 132 w 619"/>
              <a:gd name="T15" fmla="*/ 74 h 546"/>
              <a:gd name="T16" fmla="*/ 73 w 619"/>
              <a:gd name="T17" fmla="*/ 74 h 546"/>
              <a:gd name="T18" fmla="*/ 0 w 619"/>
              <a:gd name="T19" fmla="*/ 147 h 546"/>
              <a:gd name="T20" fmla="*/ 0 w 619"/>
              <a:gd name="T21" fmla="*/ 472 h 546"/>
              <a:gd name="T22" fmla="*/ 73 w 619"/>
              <a:gd name="T23" fmla="*/ 545 h 546"/>
              <a:gd name="T24" fmla="*/ 545 w 619"/>
              <a:gd name="T25" fmla="*/ 545 h 546"/>
              <a:gd name="T26" fmla="*/ 618 w 619"/>
              <a:gd name="T27" fmla="*/ 472 h 546"/>
              <a:gd name="T28" fmla="*/ 618 w 619"/>
              <a:gd name="T29" fmla="*/ 147 h 546"/>
              <a:gd name="T30" fmla="*/ 545 w 619"/>
              <a:gd name="T31" fmla="*/ 74 h 546"/>
              <a:gd name="T32" fmla="*/ 589 w 619"/>
              <a:gd name="T33" fmla="*/ 472 h 546"/>
              <a:gd name="T34" fmla="*/ 589 w 619"/>
              <a:gd name="T35" fmla="*/ 472 h 546"/>
              <a:gd name="T36" fmla="*/ 545 w 619"/>
              <a:gd name="T37" fmla="*/ 501 h 546"/>
              <a:gd name="T38" fmla="*/ 73 w 619"/>
              <a:gd name="T39" fmla="*/ 501 h 546"/>
              <a:gd name="T40" fmla="*/ 29 w 619"/>
              <a:gd name="T41" fmla="*/ 472 h 546"/>
              <a:gd name="T42" fmla="*/ 29 w 619"/>
              <a:gd name="T43" fmla="*/ 147 h 546"/>
              <a:gd name="T44" fmla="*/ 73 w 619"/>
              <a:gd name="T45" fmla="*/ 118 h 546"/>
              <a:gd name="T46" fmla="*/ 147 w 619"/>
              <a:gd name="T47" fmla="*/ 118 h 546"/>
              <a:gd name="T48" fmla="*/ 177 w 619"/>
              <a:gd name="T49" fmla="*/ 74 h 546"/>
              <a:gd name="T50" fmla="*/ 206 w 619"/>
              <a:gd name="T51" fmla="*/ 30 h 546"/>
              <a:gd name="T52" fmla="*/ 412 w 619"/>
              <a:gd name="T53" fmla="*/ 30 h 546"/>
              <a:gd name="T54" fmla="*/ 441 w 619"/>
              <a:gd name="T55" fmla="*/ 74 h 546"/>
              <a:gd name="T56" fmla="*/ 471 w 619"/>
              <a:gd name="T57" fmla="*/ 118 h 546"/>
              <a:gd name="T58" fmla="*/ 545 w 619"/>
              <a:gd name="T59" fmla="*/ 118 h 546"/>
              <a:gd name="T60" fmla="*/ 589 w 619"/>
              <a:gd name="T61" fmla="*/ 147 h 546"/>
              <a:gd name="T62" fmla="*/ 589 w 619"/>
              <a:gd name="T63" fmla="*/ 472 h 546"/>
              <a:gd name="T64" fmla="*/ 309 w 619"/>
              <a:gd name="T65" fmla="*/ 147 h 546"/>
              <a:gd name="T66" fmla="*/ 309 w 619"/>
              <a:gd name="T67" fmla="*/ 147 h 546"/>
              <a:gd name="T68" fmla="*/ 147 w 619"/>
              <a:gd name="T69" fmla="*/ 310 h 546"/>
              <a:gd name="T70" fmla="*/ 309 w 619"/>
              <a:gd name="T71" fmla="*/ 472 h 546"/>
              <a:gd name="T72" fmla="*/ 471 w 619"/>
              <a:gd name="T73" fmla="*/ 310 h 546"/>
              <a:gd name="T74" fmla="*/ 309 w 619"/>
              <a:gd name="T75" fmla="*/ 147 h 546"/>
              <a:gd name="T76" fmla="*/ 309 w 619"/>
              <a:gd name="T77" fmla="*/ 427 h 546"/>
              <a:gd name="T78" fmla="*/ 309 w 619"/>
              <a:gd name="T79" fmla="*/ 427 h 546"/>
              <a:gd name="T80" fmla="*/ 191 w 619"/>
              <a:gd name="T81" fmla="*/ 310 h 546"/>
              <a:gd name="T82" fmla="*/ 309 w 619"/>
              <a:gd name="T83" fmla="*/ 192 h 546"/>
              <a:gd name="T84" fmla="*/ 427 w 619"/>
              <a:gd name="T85" fmla="*/ 310 h 546"/>
              <a:gd name="T86" fmla="*/ 309 w 619"/>
              <a:gd name="T87" fmla="*/ 42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9" h="546">
                <a:moveTo>
                  <a:pt x="545" y="74"/>
                </a:moveTo>
                <a:lnTo>
                  <a:pt x="545" y="74"/>
                </a:lnTo>
                <a:cubicBezTo>
                  <a:pt x="486" y="74"/>
                  <a:pt x="486" y="74"/>
                  <a:pt x="486" y="74"/>
                </a:cubicBezTo>
                <a:cubicBezTo>
                  <a:pt x="471" y="30"/>
                  <a:pt x="471" y="30"/>
                  <a:pt x="471" y="30"/>
                </a:cubicBezTo>
                <a:cubicBezTo>
                  <a:pt x="456" y="15"/>
                  <a:pt x="441" y="0"/>
                  <a:pt x="427" y="0"/>
                </a:cubicBezTo>
                <a:cubicBezTo>
                  <a:pt x="191" y="0"/>
                  <a:pt x="191" y="0"/>
                  <a:pt x="191" y="0"/>
                </a:cubicBezTo>
                <a:cubicBezTo>
                  <a:pt x="177" y="0"/>
                  <a:pt x="162" y="15"/>
                  <a:pt x="147" y="30"/>
                </a:cubicBezTo>
                <a:cubicBezTo>
                  <a:pt x="132" y="74"/>
                  <a:pt x="132" y="74"/>
                  <a:pt x="132" y="74"/>
                </a:cubicBezTo>
                <a:cubicBezTo>
                  <a:pt x="73" y="74"/>
                  <a:pt x="73" y="74"/>
                  <a:pt x="73" y="74"/>
                </a:cubicBezTo>
                <a:cubicBezTo>
                  <a:pt x="29" y="74"/>
                  <a:pt x="0" y="104"/>
                  <a:pt x="0" y="147"/>
                </a:cubicBezTo>
                <a:cubicBezTo>
                  <a:pt x="0" y="472"/>
                  <a:pt x="0" y="472"/>
                  <a:pt x="0" y="472"/>
                </a:cubicBezTo>
                <a:cubicBezTo>
                  <a:pt x="0" y="516"/>
                  <a:pt x="29" y="545"/>
                  <a:pt x="73" y="545"/>
                </a:cubicBezTo>
                <a:cubicBezTo>
                  <a:pt x="545" y="545"/>
                  <a:pt x="545" y="545"/>
                  <a:pt x="545" y="545"/>
                </a:cubicBezTo>
                <a:cubicBezTo>
                  <a:pt x="589" y="545"/>
                  <a:pt x="618" y="516"/>
                  <a:pt x="618" y="472"/>
                </a:cubicBezTo>
                <a:cubicBezTo>
                  <a:pt x="618" y="147"/>
                  <a:pt x="618" y="147"/>
                  <a:pt x="618" y="147"/>
                </a:cubicBezTo>
                <a:cubicBezTo>
                  <a:pt x="618" y="104"/>
                  <a:pt x="589" y="74"/>
                  <a:pt x="545" y="74"/>
                </a:cubicBezTo>
                <a:close/>
                <a:moveTo>
                  <a:pt x="589" y="472"/>
                </a:moveTo>
                <a:lnTo>
                  <a:pt x="589" y="472"/>
                </a:lnTo>
                <a:cubicBezTo>
                  <a:pt x="589" y="486"/>
                  <a:pt x="559" y="501"/>
                  <a:pt x="545" y="501"/>
                </a:cubicBezTo>
                <a:cubicBezTo>
                  <a:pt x="73" y="501"/>
                  <a:pt x="73" y="501"/>
                  <a:pt x="73" y="501"/>
                </a:cubicBezTo>
                <a:cubicBezTo>
                  <a:pt x="59" y="501"/>
                  <a:pt x="29" y="486"/>
                  <a:pt x="29" y="472"/>
                </a:cubicBezTo>
                <a:cubicBezTo>
                  <a:pt x="29" y="147"/>
                  <a:pt x="29" y="147"/>
                  <a:pt x="29" y="147"/>
                </a:cubicBezTo>
                <a:cubicBezTo>
                  <a:pt x="29" y="133"/>
                  <a:pt x="59" y="118"/>
                  <a:pt x="73" y="118"/>
                </a:cubicBezTo>
                <a:cubicBezTo>
                  <a:pt x="147" y="118"/>
                  <a:pt x="147" y="118"/>
                  <a:pt x="147" y="118"/>
                </a:cubicBezTo>
                <a:cubicBezTo>
                  <a:pt x="177" y="74"/>
                  <a:pt x="177" y="74"/>
                  <a:pt x="177" y="74"/>
                </a:cubicBezTo>
                <a:cubicBezTo>
                  <a:pt x="191" y="45"/>
                  <a:pt x="191" y="30"/>
                  <a:pt x="206" y="30"/>
                </a:cubicBezTo>
                <a:cubicBezTo>
                  <a:pt x="412" y="30"/>
                  <a:pt x="412" y="30"/>
                  <a:pt x="412" y="30"/>
                </a:cubicBezTo>
                <a:cubicBezTo>
                  <a:pt x="427" y="30"/>
                  <a:pt x="427" y="45"/>
                  <a:pt x="441" y="74"/>
                </a:cubicBezTo>
                <a:cubicBezTo>
                  <a:pt x="471" y="118"/>
                  <a:pt x="471" y="118"/>
                  <a:pt x="471" y="118"/>
                </a:cubicBezTo>
                <a:cubicBezTo>
                  <a:pt x="545" y="118"/>
                  <a:pt x="545" y="118"/>
                  <a:pt x="545" y="118"/>
                </a:cubicBezTo>
                <a:cubicBezTo>
                  <a:pt x="559" y="118"/>
                  <a:pt x="589" y="133"/>
                  <a:pt x="589" y="147"/>
                </a:cubicBezTo>
                <a:lnTo>
                  <a:pt x="589" y="472"/>
                </a:lnTo>
                <a:close/>
                <a:moveTo>
                  <a:pt x="309" y="147"/>
                </a:moveTo>
                <a:lnTo>
                  <a:pt x="309" y="147"/>
                </a:lnTo>
                <a:cubicBezTo>
                  <a:pt x="221" y="147"/>
                  <a:pt x="147" y="221"/>
                  <a:pt x="147" y="310"/>
                </a:cubicBezTo>
                <a:cubicBezTo>
                  <a:pt x="147" y="398"/>
                  <a:pt x="221" y="472"/>
                  <a:pt x="309" y="472"/>
                </a:cubicBezTo>
                <a:cubicBezTo>
                  <a:pt x="398" y="472"/>
                  <a:pt x="471" y="398"/>
                  <a:pt x="471" y="310"/>
                </a:cubicBezTo>
                <a:cubicBezTo>
                  <a:pt x="471" y="221"/>
                  <a:pt x="398" y="147"/>
                  <a:pt x="309" y="147"/>
                </a:cubicBezTo>
                <a:close/>
                <a:moveTo>
                  <a:pt x="309" y="427"/>
                </a:moveTo>
                <a:lnTo>
                  <a:pt x="309" y="427"/>
                </a:lnTo>
                <a:cubicBezTo>
                  <a:pt x="250" y="427"/>
                  <a:pt x="191" y="368"/>
                  <a:pt x="191" y="310"/>
                </a:cubicBezTo>
                <a:cubicBezTo>
                  <a:pt x="191" y="251"/>
                  <a:pt x="250" y="192"/>
                  <a:pt x="309" y="192"/>
                </a:cubicBezTo>
                <a:cubicBezTo>
                  <a:pt x="368" y="192"/>
                  <a:pt x="427" y="251"/>
                  <a:pt x="427" y="310"/>
                </a:cubicBezTo>
                <a:cubicBezTo>
                  <a:pt x="427" y="368"/>
                  <a:pt x="368" y="427"/>
                  <a:pt x="309" y="42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5" name="Freeform 149">
            <a:extLst>
              <a:ext uri="{FF2B5EF4-FFF2-40B4-BE49-F238E27FC236}">
                <a16:creationId xmlns:a16="http://schemas.microsoft.com/office/drawing/2014/main" id="{3375B7F2-1C0F-F247-8D68-F3F651709C5F}"/>
              </a:ext>
            </a:extLst>
          </p:cNvPr>
          <p:cNvSpPr>
            <a:spLocks noChangeArrowheads="1"/>
          </p:cNvSpPr>
          <p:nvPr userDrawn="1"/>
        </p:nvSpPr>
        <p:spPr bwMode="auto">
          <a:xfrm>
            <a:off x="1184385" y="1328738"/>
            <a:ext cx="122071" cy="276225"/>
          </a:xfrm>
          <a:custGeom>
            <a:avLst/>
            <a:gdLst>
              <a:gd name="T0" fmla="*/ 280 w 281"/>
              <a:gd name="T1" fmla="*/ 162 h 634"/>
              <a:gd name="T2" fmla="*/ 280 w 281"/>
              <a:gd name="T3" fmla="*/ 162 h 634"/>
              <a:gd name="T4" fmla="*/ 133 w 281"/>
              <a:gd name="T5" fmla="*/ 0 h 634"/>
              <a:gd name="T6" fmla="*/ 0 w 281"/>
              <a:gd name="T7" fmla="*/ 162 h 634"/>
              <a:gd name="T8" fmla="*/ 118 w 281"/>
              <a:gd name="T9" fmla="*/ 309 h 634"/>
              <a:gd name="T10" fmla="*/ 118 w 281"/>
              <a:gd name="T11" fmla="*/ 309 h 634"/>
              <a:gd name="T12" fmla="*/ 118 w 281"/>
              <a:gd name="T13" fmla="*/ 604 h 634"/>
              <a:gd name="T14" fmla="*/ 133 w 281"/>
              <a:gd name="T15" fmla="*/ 633 h 634"/>
              <a:gd name="T16" fmla="*/ 162 w 281"/>
              <a:gd name="T17" fmla="*/ 604 h 634"/>
              <a:gd name="T18" fmla="*/ 162 w 281"/>
              <a:gd name="T19" fmla="*/ 309 h 634"/>
              <a:gd name="T20" fmla="*/ 162 w 281"/>
              <a:gd name="T21" fmla="*/ 309 h 634"/>
              <a:gd name="T22" fmla="*/ 280 w 281"/>
              <a:gd name="T23" fmla="*/ 162 h 634"/>
              <a:gd name="T24" fmla="*/ 133 w 281"/>
              <a:gd name="T25" fmla="*/ 280 h 634"/>
              <a:gd name="T26" fmla="*/ 133 w 281"/>
              <a:gd name="T27" fmla="*/ 280 h 634"/>
              <a:gd name="T28" fmla="*/ 45 w 281"/>
              <a:gd name="T29" fmla="*/ 162 h 634"/>
              <a:gd name="T30" fmla="*/ 133 w 281"/>
              <a:gd name="T31" fmla="*/ 44 h 634"/>
              <a:gd name="T32" fmla="*/ 236 w 281"/>
              <a:gd name="T33" fmla="*/ 162 h 634"/>
              <a:gd name="T34" fmla="*/ 133 w 281"/>
              <a:gd name="T35" fmla="*/ 28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634">
                <a:moveTo>
                  <a:pt x="280" y="162"/>
                </a:moveTo>
                <a:lnTo>
                  <a:pt x="280" y="162"/>
                </a:lnTo>
                <a:cubicBezTo>
                  <a:pt x="280" y="74"/>
                  <a:pt x="207" y="0"/>
                  <a:pt x="133" y="0"/>
                </a:cubicBezTo>
                <a:cubicBezTo>
                  <a:pt x="59" y="0"/>
                  <a:pt x="0" y="74"/>
                  <a:pt x="0" y="162"/>
                </a:cubicBezTo>
                <a:cubicBezTo>
                  <a:pt x="0" y="236"/>
                  <a:pt x="45" y="295"/>
                  <a:pt x="118" y="309"/>
                </a:cubicBezTo>
                <a:lnTo>
                  <a:pt x="118" y="309"/>
                </a:lnTo>
                <a:cubicBezTo>
                  <a:pt x="118" y="604"/>
                  <a:pt x="118" y="604"/>
                  <a:pt x="118" y="604"/>
                </a:cubicBezTo>
                <a:cubicBezTo>
                  <a:pt x="118" y="619"/>
                  <a:pt x="133" y="633"/>
                  <a:pt x="133" y="633"/>
                </a:cubicBezTo>
                <a:cubicBezTo>
                  <a:pt x="148" y="633"/>
                  <a:pt x="162" y="619"/>
                  <a:pt x="162" y="604"/>
                </a:cubicBezTo>
                <a:cubicBezTo>
                  <a:pt x="162" y="309"/>
                  <a:pt x="162" y="309"/>
                  <a:pt x="162" y="309"/>
                </a:cubicBezTo>
                <a:lnTo>
                  <a:pt x="162" y="309"/>
                </a:lnTo>
                <a:cubicBezTo>
                  <a:pt x="221" y="295"/>
                  <a:pt x="280" y="236"/>
                  <a:pt x="280" y="162"/>
                </a:cubicBezTo>
                <a:close/>
                <a:moveTo>
                  <a:pt x="133" y="280"/>
                </a:moveTo>
                <a:lnTo>
                  <a:pt x="133" y="280"/>
                </a:lnTo>
                <a:cubicBezTo>
                  <a:pt x="89" y="280"/>
                  <a:pt x="45" y="221"/>
                  <a:pt x="45" y="162"/>
                </a:cubicBezTo>
                <a:cubicBezTo>
                  <a:pt x="45" y="89"/>
                  <a:pt x="89" y="44"/>
                  <a:pt x="133" y="44"/>
                </a:cubicBezTo>
                <a:cubicBezTo>
                  <a:pt x="192" y="44"/>
                  <a:pt x="236" y="89"/>
                  <a:pt x="236" y="162"/>
                </a:cubicBezTo>
                <a:cubicBezTo>
                  <a:pt x="236" y="221"/>
                  <a:pt x="192" y="280"/>
                  <a:pt x="133" y="28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6" name="Freeform 150">
            <a:extLst>
              <a:ext uri="{FF2B5EF4-FFF2-40B4-BE49-F238E27FC236}">
                <a16:creationId xmlns:a16="http://schemas.microsoft.com/office/drawing/2014/main" id="{B1352A8A-7760-7148-A4DC-0C7B2501A65E}"/>
              </a:ext>
            </a:extLst>
          </p:cNvPr>
          <p:cNvSpPr>
            <a:spLocks noChangeArrowheads="1"/>
          </p:cNvSpPr>
          <p:nvPr userDrawn="1"/>
        </p:nvSpPr>
        <p:spPr bwMode="auto">
          <a:xfrm>
            <a:off x="776490" y="1328738"/>
            <a:ext cx="69670" cy="276225"/>
          </a:xfrm>
          <a:custGeom>
            <a:avLst/>
            <a:gdLst>
              <a:gd name="T0" fmla="*/ 44 w 163"/>
              <a:gd name="T1" fmla="*/ 0 h 634"/>
              <a:gd name="T2" fmla="*/ 44 w 163"/>
              <a:gd name="T3" fmla="*/ 0 h 634"/>
              <a:gd name="T4" fmla="*/ 15 w 163"/>
              <a:gd name="T5" fmla="*/ 0 h 634"/>
              <a:gd name="T6" fmla="*/ 0 w 163"/>
              <a:gd name="T7" fmla="*/ 15 h 634"/>
              <a:gd name="T8" fmla="*/ 0 w 163"/>
              <a:gd name="T9" fmla="*/ 604 h 634"/>
              <a:gd name="T10" fmla="*/ 15 w 163"/>
              <a:gd name="T11" fmla="*/ 633 h 634"/>
              <a:gd name="T12" fmla="*/ 44 w 163"/>
              <a:gd name="T13" fmla="*/ 604 h 634"/>
              <a:gd name="T14" fmla="*/ 44 w 163"/>
              <a:gd name="T15" fmla="*/ 354 h 634"/>
              <a:gd name="T16" fmla="*/ 162 w 163"/>
              <a:gd name="T17" fmla="*/ 354 h 634"/>
              <a:gd name="T18" fmla="*/ 44 w 163"/>
              <a:gd name="T19" fmla="*/ 0 h 634"/>
              <a:gd name="T20" fmla="*/ 44 w 163"/>
              <a:gd name="T21" fmla="*/ 59 h 634"/>
              <a:gd name="T22" fmla="*/ 44 w 163"/>
              <a:gd name="T23" fmla="*/ 59 h 634"/>
              <a:gd name="T24" fmla="*/ 118 w 163"/>
              <a:gd name="T25" fmla="*/ 309 h 634"/>
              <a:gd name="T26" fmla="*/ 44 w 163"/>
              <a:gd name="T27" fmla="*/ 309 h 634"/>
              <a:gd name="T28" fmla="*/ 44 w 163"/>
              <a:gd name="T29" fmla="*/ 5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634">
                <a:moveTo>
                  <a:pt x="44" y="0"/>
                </a:moveTo>
                <a:lnTo>
                  <a:pt x="44" y="0"/>
                </a:lnTo>
                <a:cubicBezTo>
                  <a:pt x="30" y="0"/>
                  <a:pt x="30" y="0"/>
                  <a:pt x="15" y="0"/>
                </a:cubicBezTo>
                <a:lnTo>
                  <a:pt x="0" y="15"/>
                </a:lnTo>
                <a:cubicBezTo>
                  <a:pt x="0" y="604"/>
                  <a:pt x="0" y="604"/>
                  <a:pt x="0" y="604"/>
                </a:cubicBezTo>
                <a:cubicBezTo>
                  <a:pt x="0" y="619"/>
                  <a:pt x="15" y="633"/>
                  <a:pt x="15" y="633"/>
                </a:cubicBezTo>
                <a:cubicBezTo>
                  <a:pt x="30" y="633"/>
                  <a:pt x="44" y="619"/>
                  <a:pt x="44" y="604"/>
                </a:cubicBezTo>
                <a:cubicBezTo>
                  <a:pt x="44" y="354"/>
                  <a:pt x="44" y="354"/>
                  <a:pt x="44" y="354"/>
                </a:cubicBezTo>
                <a:cubicBezTo>
                  <a:pt x="44" y="354"/>
                  <a:pt x="74" y="354"/>
                  <a:pt x="162" y="354"/>
                </a:cubicBezTo>
                <a:cubicBezTo>
                  <a:pt x="162" y="118"/>
                  <a:pt x="44" y="0"/>
                  <a:pt x="44" y="0"/>
                </a:cubicBezTo>
                <a:close/>
                <a:moveTo>
                  <a:pt x="44" y="59"/>
                </a:moveTo>
                <a:lnTo>
                  <a:pt x="44" y="59"/>
                </a:lnTo>
                <a:cubicBezTo>
                  <a:pt x="44" y="59"/>
                  <a:pt x="118" y="191"/>
                  <a:pt x="118" y="309"/>
                </a:cubicBezTo>
                <a:cubicBezTo>
                  <a:pt x="59" y="309"/>
                  <a:pt x="44" y="309"/>
                  <a:pt x="44" y="309"/>
                </a:cubicBezTo>
                <a:lnTo>
                  <a:pt x="44" y="59"/>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7" name="Freeform 151">
            <a:extLst>
              <a:ext uri="{FF2B5EF4-FFF2-40B4-BE49-F238E27FC236}">
                <a16:creationId xmlns:a16="http://schemas.microsoft.com/office/drawing/2014/main" id="{AC187A47-C6D1-234F-9D99-E1AEB8D3509A}"/>
              </a:ext>
            </a:extLst>
          </p:cNvPr>
          <p:cNvSpPr>
            <a:spLocks noChangeArrowheads="1"/>
          </p:cNvSpPr>
          <p:nvPr userDrawn="1"/>
        </p:nvSpPr>
        <p:spPr bwMode="auto">
          <a:xfrm>
            <a:off x="323934" y="1328738"/>
            <a:ext cx="90511" cy="276225"/>
          </a:xfrm>
          <a:custGeom>
            <a:avLst/>
            <a:gdLst>
              <a:gd name="T0" fmla="*/ 176 w 207"/>
              <a:gd name="T1" fmla="*/ 0 h 634"/>
              <a:gd name="T2" fmla="*/ 176 w 207"/>
              <a:gd name="T3" fmla="*/ 0 h 634"/>
              <a:gd name="T4" fmla="*/ 162 w 207"/>
              <a:gd name="T5" fmla="*/ 15 h 634"/>
              <a:gd name="T6" fmla="*/ 162 w 207"/>
              <a:gd name="T7" fmla="*/ 162 h 634"/>
              <a:gd name="T8" fmla="*/ 118 w 207"/>
              <a:gd name="T9" fmla="*/ 207 h 634"/>
              <a:gd name="T10" fmla="*/ 118 w 207"/>
              <a:gd name="T11" fmla="*/ 15 h 634"/>
              <a:gd name="T12" fmla="*/ 103 w 207"/>
              <a:gd name="T13" fmla="*/ 0 h 634"/>
              <a:gd name="T14" fmla="*/ 88 w 207"/>
              <a:gd name="T15" fmla="*/ 15 h 634"/>
              <a:gd name="T16" fmla="*/ 88 w 207"/>
              <a:gd name="T17" fmla="*/ 207 h 634"/>
              <a:gd name="T18" fmla="*/ 44 w 207"/>
              <a:gd name="T19" fmla="*/ 162 h 634"/>
              <a:gd name="T20" fmla="*/ 44 w 207"/>
              <a:gd name="T21" fmla="*/ 15 h 634"/>
              <a:gd name="T22" fmla="*/ 29 w 207"/>
              <a:gd name="T23" fmla="*/ 0 h 634"/>
              <a:gd name="T24" fmla="*/ 0 w 207"/>
              <a:gd name="T25" fmla="*/ 15 h 634"/>
              <a:gd name="T26" fmla="*/ 0 w 207"/>
              <a:gd name="T27" fmla="*/ 162 h 634"/>
              <a:gd name="T28" fmla="*/ 88 w 207"/>
              <a:gd name="T29" fmla="*/ 250 h 634"/>
              <a:gd name="T30" fmla="*/ 88 w 207"/>
              <a:gd name="T31" fmla="*/ 604 h 634"/>
              <a:gd name="T32" fmla="*/ 103 w 207"/>
              <a:gd name="T33" fmla="*/ 633 h 634"/>
              <a:gd name="T34" fmla="*/ 118 w 207"/>
              <a:gd name="T35" fmla="*/ 604 h 634"/>
              <a:gd name="T36" fmla="*/ 118 w 207"/>
              <a:gd name="T37" fmla="*/ 250 h 634"/>
              <a:gd name="T38" fmla="*/ 206 w 207"/>
              <a:gd name="T39" fmla="*/ 162 h 634"/>
              <a:gd name="T40" fmla="*/ 206 w 207"/>
              <a:gd name="T41" fmla="*/ 15 h 634"/>
              <a:gd name="T42" fmla="*/ 176 w 207"/>
              <a:gd name="T43"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634">
                <a:moveTo>
                  <a:pt x="176" y="0"/>
                </a:moveTo>
                <a:lnTo>
                  <a:pt x="176" y="0"/>
                </a:lnTo>
                <a:lnTo>
                  <a:pt x="162" y="15"/>
                </a:lnTo>
                <a:cubicBezTo>
                  <a:pt x="162" y="162"/>
                  <a:pt x="162" y="162"/>
                  <a:pt x="162" y="162"/>
                </a:cubicBezTo>
                <a:cubicBezTo>
                  <a:pt x="162" y="191"/>
                  <a:pt x="147" y="207"/>
                  <a:pt x="118" y="207"/>
                </a:cubicBezTo>
                <a:cubicBezTo>
                  <a:pt x="118" y="15"/>
                  <a:pt x="118" y="15"/>
                  <a:pt x="118" y="15"/>
                </a:cubicBezTo>
                <a:cubicBezTo>
                  <a:pt x="118" y="15"/>
                  <a:pt x="118" y="0"/>
                  <a:pt x="103" y="0"/>
                </a:cubicBezTo>
                <a:cubicBezTo>
                  <a:pt x="88" y="0"/>
                  <a:pt x="88" y="15"/>
                  <a:pt x="88" y="15"/>
                </a:cubicBezTo>
                <a:cubicBezTo>
                  <a:pt x="88" y="207"/>
                  <a:pt x="88" y="207"/>
                  <a:pt x="88" y="207"/>
                </a:cubicBezTo>
                <a:cubicBezTo>
                  <a:pt x="59" y="207"/>
                  <a:pt x="44" y="191"/>
                  <a:pt x="44" y="162"/>
                </a:cubicBezTo>
                <a:cubicBezTo>
                  <a:pt x="44" y="15"/>
                  <a:pt x="44" y="15"/>
                  <a:pt x="44" y="15"/>
                </a:cubicBezTo>
                <a:lnTo>
                  <a:pt x="29" y="0"/>
                </a:lnTo>
                <a:cubicBezTo>
                  <a:pt x="15" y="0"/>
                  <a:pt x="0" y="15"/>
                  <a:pt x="0" y="15"/>
                </a:cubicBezTo>
                <a:cubicBezTo>
                  <a:pt x="0" y="162"/>
                  <a:pt x="0" y="162"/>
                  <a:pt x="0" y="162"/>
                </a:cubicBezTo>
                <a:cubicBezTo>
                  <a:pt x="0" y="207"/>
                  <a:pt x="44" y="250"/>
                  <a:pt x="88" y="250"/>
                </a:cubicBezTo>
                <a:cubicBezTo>
                  <a:pt x="88" y="604"/>
                  <a:pt x="88" y="604"/>
                  <a:pt x="88" y="604"/>
                </a:cubicBezTo>
                <a:cubicBezTo>
                  <a:pt x="88" y="619"/>
                  <a:pt x="88" y="633"/>
                  <a:pt x="103" y="633"/>
                </a:cubicBezTo>
                <a:cubicBezTo>
                  <a:pt x="118" y="633"/>
                  <a:pt x="118" y="619"/>
                  <a:pt x="118" y="604"/>
                </a:cubicBezTo>
                <a:cubicBezTo>
                  <a:pt x="118" y="250"/>
                  <a:pt x="118" y="250"/>
                  <a:pt x="118" y="250"/>
                </a:cubicBezTo>
                <a:cubicBezTo>
                  <a:pt x="162" y="250"/>
                  <a:pt x="206" y="207"/>
                  <a:pt x="206" y="162"/>
                </a:cubicBezTo>
                <a:cubicBezTo>
                  <a:pt x="206" y="15"/>
                  <a:pt x="206" y="15"/>
                  <a:pt x="206" y="15"/>
                </a:cubicBezTo>
                <a:cubicBezTo>
                  <a:pt x="206" y="15"/>
                  <a:pt x="191" y="0"/>
                  <a:pt x="176" y="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8" name="Freeform 152">
            <a:extLst>
              <a:ext uri="{FF2B5EF4-FFF2-40B4-BE49-F238E27FC236}">
                <a16:creationId xmlns:a16="http://schemas.microsoft.com/office/drawing/2014/main" id="{D28C407B-5F8B-D942-BE4F-EB897045D880}"/>
              </a:ext>
            </a:extLst>
          </p:cNvPr>
          <p:cNvSpPr>
            <a:spLocks noChangeArrowheads="1"/>
          </p:cNvSpPr>
          <p:nvPr userDrawn="1"/>
        </p:nvSpPr>
        <p:spPr bwMode="auto">
          <a:xfrm>
            <a:off x="4290939" y="890588"/>
            <a:ext cx="103016" cy="266700"/>
          </a:xfrm>
          <a:custGeom>
            <a:avLst/>
            <a:gdLst>
              <a:gd name="T0" fmla="*/ 177 w 237"/>
              <a:gd name="T1" fmla="*/ 235 h 619"/>
              <a:gd name="T2" fmla="*/ 177 w 237"/>
              <a:gd name="T3" fmla="*/ 235 h 619"/>
              <a:gd name="T4" fmla="*/ 177 w 237"/>
              <a:gd name="T5" fmla="*/ 235 h 619"/>
              <a:gd name="T6" fmla="*/ 177 w 237"/>
              <a:gd name="T7" fmla="*/ 14 h 619"/>
              <a:gd name="T8" fmla="*/ 162 w 237"/>
              <a:gd name="T9" fmla="*/ 0 h 619"/>
              <a:gd name="T10" fmla="*/ 74 w 237"/>
              <a:gd name="T11" fmla="*/ 0 h 619"/>
              <a:gd name="T12" fmla="*/ 59 w 237"/>
              <a:gd name="T13" fmla="*/ 14 h 619"/>
              <a:gd name="T14" fmla="*/ 59 w 237"/>
              <a:gd name="T15" fmla="*/ 235 h 619"/>
              <a:gd name="T16" fmla="*/ 59 w 237"/>
              <a:gd name="T17" fmla="*/ 235 h 619"/>
              <a:gd name="T18" fmla="*/ 0 w 237"/>
              <a:gd name="T19" fmla="*/ 309 h 619"/>
              <a:gd name="T20" fmla="*/ 0 w 237"/>
              <a:gd name="T21" fmla="*/ 618 h 619"/>
              <a:gd name="T22" fmla="*/ 236 w 237"/>
              <a:gd name="T23" fmla="*/ 618 h 619"/>
              <a:gd name="T24" fmla="*/ 236 w 237"/>
              <a:gd name="T25" fmla="*/ 309 h 619"/>
              <a:gd name="T26" fmla="*/ 177 w 237"/>
              <a:gd name="T27" fmla="*/ 235 h 619"/>
              <a:gd name="T28" fmla="*/ 103 w 237"/>
              <a:gd name="T29" fmla="*/ 29 h 619"/>
              <a:gd name="T30" fmla="*/ 103 w 237"/>
              <a:gd name="T31" fmla="*/ 29 h 619"/>
              <a:gd name="T32" fmla="*/ 133 w 237"/>
              <a:gd name="T33" fmla="*/ 29 h 619"/>
              <a:gd name="T34" fmla="*/ 133 w 237"/>
              <a:gd name="T35" fmla="*/ 73 h 619"/>
              <a:gd name="T36" fmla="*/ 103 w 237"/>
              <a:gd name="T37" fmla="*/ 73 h 619"/>
              <a:gd name="T38" fmla="*/ 103 w 237"/>
              <a:gd name="T39" fmla="*/ 29 h 619"/>
              <a:gd name="T40" fmla="*/ 103 w 237"/>
              <a:gd name="T41" fmla="*/ 117 h 619"/>
              <a:gd name="T42" fmla="*/ 103 w 237"/>
              <a:gd name="T43" fmla="*/ 117 h 619"/>
              <a:gd name="T44" fmla="*/ 133 w 237"/>
              <a:gd name="T45" fmla="*/ 117 h 619"/>
              <a:gd name="T46" fmla="*/ 133 w 237"/>
              <a:gd name="T47" fmla="*/ 235 h 619"/>
              <a:gd name="T48" fmla="*/ 103 w 237"/>
              <a:gd name="T49" fmla="*/ 235 h 619"/>
              <a:gd name="T50" fmla="*/ 103 w 237"/>
              <a:gd name="T51" fmla="*/ 117 h 619"/>
              <a:gd name="T52" fmla="*/ 192 w 237"/>
              <a:gd name="T53" fmla="*/ 588 h 619"/>
              <a:gd name="T54" fmla="*/ 192 w 237"/>
              <a:gd name="T55" fmla="*/ 588 h 619"/>
              <a:gd name="T56" fmla="*/ 45 w 237"/>
              <a:gd name="T57" fmla="*/ 588 h 619"/>
              <a:gd name="T58" fmla="*/ 45 w 237"/>
              <a:gd name="T59" fmla="*/ 309 h 619"/>
              <a:gd name="T60" fmla="*/ 74 w 237"/>
              <a:gd name="T61" fmla="*/ 264 h 619"/>
              <a:gd name="T62" fmla="*/ 162 w 237"/>
              <a:gd name="T63" fmla="*/ 264 h 619"/>
              <a:gd name="T64" fmla="*/ 192 w 237"/>
              <a:gd name="T65" fmla="*/ 309 h 619"/>
              <a:gd name="T66" fmla="*/ 192 w 237"/>
              <a:gd name="T67" fmla="*/ 588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619">
                <a:moveTo>
                  <a:pt x="177" y="235"/>
                </a:moveTo>
                <a:lnTo>
                  <a:pt x="177" y="235"/>
                </a:lnTo>
                <a:lnTo>
                  <a:pt x="177" y="235"/>
                </a:lnTo>
                <a:cubicBezTo>
                  <a:pt x="177" y="14"/>
                  <a:pt x="177" y="14"/>
                  <a:pt x="177" y="14"/>
                </a:cubicBezTo>
                <a:cubicBezTo>
                  <a:pt x="177" y="0"/>
                  <a:pt x="162" y="0"/>
                  <a:pt x="162" y="0"/>
                </a:cubicBezTo>
                <a:cubicBezTo>
                  <a:pt x="74" y="0"/>
                  <a:pt x="74" y="0"/>
                  <a:pt x="74" y="0"/>
                </a:cubicBezTo>
                <a:cubicBezTo>
                  <a:pt x="74" y="0"/>
                  <a:pt x="59" y="0"/>
                  <a:pt x="59" y="14"/>
                </a:cubicBezTo>
                <a:cubicBezTo>
                  <a:pt x="59" y="235"/>
                  <a:pt x="59" y="235"/>
                  <a:pt x="59" y="235"/>
                </a:cubicBezTo>
                <a:lnTo>
                  <a:pt x="59" y="235"/>
                </a:lnTo>
                <a:cubicBezTo>
                  <a:pt x="15" y="235"/>
                  <a:pt x="0" y="264"/>
                  <a:pt x="0" y="309"/>
                </a:cubicBezTo>
                <a:cubicBezTo>
                  <a:pt x="0" y="618"/>
                  <a:pt x="0" y="618"/>
                  <a:pt x="0" y="618"/>
                </a:cubicBezTo>
                <a:cubicBezTo>
                  <a:pt x="236" y="618"/>
                  <a:pt x="236" y="618"/>
                  <a:pt x="236" y="618"/>
                </a:cubicBezTo>
                <a:cubicBezTo>
                  <a:pt x="236" y="309"/>
                  <a:pt x="236" y="309"/>
                  <a:pt x="236" y="309"/>
                </a:cubicBezTo>
                <a:cubicBezTo>
                  <a:pt x="236" y="264"/>
                  <a:pt x="221" y="235"/>
                  <a:pt x="177" y="235"/>
                </a:cubicBezTo>
                <a:close/>
                <a:moveTo>
                  <a:pt x="103" y="29"/>
                </a:moveTo>
                <a:lnTo>
                  <a:pt x="103" y="29"/>
                </a:lnTo>
                <a:cubicBezTo>
                  <a:pt x="133" y="29"/>
                  <a:pt x="133" y="29"/>
                  <a:pt x="133" y="29"/>
                </a:cubicBezTo>
                <a:cubicBezTo>
                  <a:pt x="133" y="73"/>
                  <a:pt x="133" y="73"/>
                  <a:pt x="133" y="73"/>
                </a:cubicBezTo>
                <a:cubicBezTo>
                  <a:pt x="103" y="73"/>
                  <a:pt x="103" y="73"/>
                  <a:pt x="103" y="73"/>
                </a:cubicBezTo>
                <a:lnTo>
                  <a:pt x="103" y="29"/>
                </a:lnTo>
                <a:close/>
                <a:moveTo>
                  <a:pt x="103" y="117"/>
                </a:moveTo>
                <a:lnTo>
                  <a:pt x="103" y="117"/>
                </a:lnTo>
                <a:cubicBezTo>
                  <a:pt x="133" y="117"/>
                  <a:pt x="133" y="117"/>
                  <a:pt x="133" y="117"/>
                </a:cubicBezTo>
                <a:cubicBezTo>
                  <a:pt x="133" y="235"/>
                  <a:pt x="133" y="235"/>
                  <a:pt x="133" y="235"/>
                </a:cubicBezTo>
                <a:cubicBezTo>
                  <a:pt x="103" y="235"/>
                  <a:pt x="103" y="235"/>
                  <a:pt x="103" y="235"/>
                </a:cubicBezTo>
                <a:lnTo>
                  <a:pt x="103" y="117"/>
                </a:lnTo>
                <a:close/>
                <a:moveTo>
                  <a:pt x="192" y="588"/>
                </a:moveTo>
                <a:lnTo>
                  <a:pt x="192" y="588"/>
                </a:lnTo>
                <a:cubicBezTo>
                  <a:pt x="45" y="588"/>
                  <a:pt x="45" y="588"/>
                  <a:pt x="45" y="588"/>
                </a:cubicBezTo>
                <a:cubicBezTo>
                  <a:pt x="45" y="309"/>
                  <a:pt x="45" y="309"/>
                  <a:pt x="45" y="309"/>
                </a:cubicBezTo>
                <a:cubicBezTo>
                  <a:pt x="45" y="294"/>
                  <a:pt x="59" y="264"/>
                  <a:pt x="74" y="264"/>
                </a:cubicBezTo>
                <a:cubicBezTo>
                  <a:pt x="162" y="264"/>
                  <a:pt x="162" y="264"/>
                  <a:pt x="162" y="264"/>
                </a:cubicBezTo>
                <a:cubicBezTo>
                  <a:pt x="177" y="264"/>
                  <a:pt x="192" y="294"/>
                  <a:pt x="192" y="309"/>
                </a:cubicBezTo>
                <a:lnTo>
                  <a:pt x="192" y="58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9" name="Freeform 153">
            <a:extLst>
              <a:ext uri="{FF2B5EF4-FFF2-40B4-BE49-F238E27FC236}">
                <a16:creationId xmlns:a16="http://schemas.microsoft.com/office/drawing/2014/main" id="{8031A4B9-A17D-4B40-9A62-C3543514176A}"/>
              </a:ext>
            </a:extLst>
          </p:cNvPr>
          <p:cNvSpPr>
            <a:spLocks noChangeArrowheads="1"/>
          </p:cNvSpPr>
          <p:nvPr userDrawn="1"/>
        </p:nvSpPr>
        <p:spPr bwMode="auto">
          <a:xfrm>
            <a:off x="3781219" y="903089"/>
            <a:ext cx="228660" cy="242888"/>
          </a:xfrm>
          <a:custGeom>
            <a:avLst/>
            <a:gdLst>
              <a:gd name="T0" fmla="*/ 530 w 531"/>
              <a:gd name="T1" fmla="*/ 44 h 560"/>
              <a:gd name="T2" fmla="*/ 530 w 531"/>
              <a:gd name="T3" fmla="*/ 44 h 560"/>
              <a:gd name="T4" fmla="*/ 530 w 531"/>
              <a:gd name="T5" fmla="*/ 29 h 560"/>
              <a:gd name="T6" fmla="*/ 515 w 531"/>
              <a:gd name="T7" fmla="*/ 0 h 560"/>
              <a:gd name="T8" fmla="*/ 515 w 531"/>
              <a:gd name="T9" fmla="*/ 0 h 560"/>
              <a:gd name="T10" fmla="*/ 14 w 531"/>
              <a:gd name="T11" fmla="*/ 0 h 560"/>
              <a:gd name="T12" fmla="*/ 0 w 531"/>
              <a:gd name="T13" fmla="*/ 15 h 560"/>
              <a:gd name="T14" fmla="*/ 0 w 531"/>
              <a:gd name="T15" fmla="*/ 44 h 560"/>
              <a:gd name="T16" fmla="*/ 250 w 531"/>
              <a:gd name="T17" fmla="*/ 338 h 560"/>
              <a:gd name="T18" fmla="*/ 250 w 531"/>
              <a:gd name="T19" fmla="*/ 515 h 560"/>
              <a:gd name="T20" fmla="*/ 176 w 531"/>
              <a:gd name="T21" fmla="*/ 515 h 560"/>
              <a:gd name="T22" fmla="*/ 162 w 531"/>
              <a:gd name="T23" fmla="*/ 530 h 560"/>
              <a:gd name="T24" fmla="*/ 176 w 531"/>
              <a:gd name="T25" fmla="*/ 559 h 560"/>
              <a:gd name="T26" fmla="*/ 367 w 531"/>
              <a:gd name="T27" fmla="*/ 559 h 560"/>
              <a:gd name="T28" fmla="*/ 397 w 531"/>
              <a:gd name="T29" fmla="*/ 530 h 560"/>
              <a:gd name="T30" fmla="*/ 367 w 531"/>
              <a:gd name="T31" fmla="*/ 515 h 560"/>
              <a:gd name="T32" fmla="*/ 294 w 531"/>
              <a:gd name="T33" fmla="*/ 515 h 560"/>
              <a:gd name="T34" fmla="*/ 294 w 531"/>
              <a:gd name="T35" fmla="*/ 338 h 560"/>
              <a:gd name="T36" fmla="*/ 530 w 531"/>
              <a:gd name="T37" fmla="*/ 44 h 560"/>
              <a:gd name="T38" fmla="*/ 279 w 531"/>
              <a:gd name="T39" fmla="*/ 294 h 560"/>
              <a:gd name="T40" fmla="*/ 279 w 531"/>
              <a:gd name="T41" fmla="*/ 294 h 560"/>
              <a:gd name="T42" fmla="*/ 58 w 531"/>
              <a:gd name="T43" fmla="*/ 44 h 560"/>
              <a:gd name="T44" fmla="*/ 471 w 531"/>
              <a:gd name="T45" fmla="*/ 44 h 560"/>
              <a:gd name="T46" fmla="*/ 279 w 531"/>
              <a:gd name="T47" fmla="*/ 29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 h="560">
                <a:moveTo>
                  <a:pt x="530" y="44"/>
                </a:moveTo>
                <a:lnTo>
                  <a:pt x="530" y="44"/>
                </a:lnTo>
                <a:cubicBezTo>
                  <a:pt x="530" y="29"/>
                  <a:pt x="530" y="29"/>
                  <a:pt x="530" y="29"/>
                </a:cubicBezTo>
                <a:cubicBezTo>
                  <a:pt x="530" y="15"/>
                  <a:pt x="530" y="15"/>
                  <a:pt x="515" y="0"/>
                </a:cubicBezTo>
                <a:lnTo>
                  <a:pt x="515" y="0"/>
                </a:lnTo>
                <a:cubicBezTo>
                  <a:pt x="14" y="0"/>
                  <a:pt x="14" y="0"/>
                  <a:pt x="14" y="0"/>
                </a:cubicBezTo>
                <a:cubicBezTo>
                  <a:pt x="14" y="0"/>
                  <a:pt x="14" y="0"/>
                  <a:pt x="0" y="15"/>
                </a:cubicBezTo>
                <a:cubicBezTo>
                  <a:pt x="0" y="15"/>
                  <a:pt x="0" y="29"/>
                  <a:pt x="0" y="44"/>
                </a:cubicBezTo>
                <a:cubicBezTo>
                  <a:pt x="250" y="338"/>
                  <a:pt x="250" y="338"/>
                  <a:pt x="250" y="338"/>
                </a:cubicBezTo>
                <a:cubicBezTo>
                  <a:pt x="250" y="515"/>
                  <a:pt x="250" y="515"/>
                  <a:pt x="250" y="515"/>
                </a:cubicBezTo>
                <a:cubicBezTo>
                  <a:pt x="176" y="515"/>
                  <a:pt x="176" y="515"/>
                  <a:pt x="176" y="515"/>
                </a:cubicBezTo>
                <a:cubicBezTo>
                  <a:pt x="162" y="515"/>
                  <a:pt x="162" y="530"/>
                  <a:pt x="162" y="530"/>
                </a:cubicBezTo>
                <a:cubicBezTo>
                  <a:pt x="162" y="545"/>
                  <a:pt x="162" y="559"/>
                  <a:pt x="176" y="559"/>
                </a:cubicBezTo>
                <a:cubicBezTo>
                  <a:pt x="367" y="559"/>
                  <a:pt x="367" y="559"/>
                  <a:pt x="367" y="559"/>
                </a:cubicBezTo>
                <a:cubicBezTo>
                  <a:pt x="383" y="559"/>
                  <a:pt x="397" y="545"/>
                  <a:pt x="397" y="530"/>
                </a:cubicBezTo>
                <a:cubicBezTo>
                  <a:pt x="397" y="530"/>
                  <a:pt x="383" y="515"/>
                  <a:pt x="367" y="515"/>
                </a:cubicBezTo>
                <a:cubicBezTo>
                  <a:pt x="294" y="515"/>
                  <a:pt x="294" y="515"/>
                  <a:pt x="294" y="515"/>
                </a:cubicBezTo>
                <a:cubicBezTo>
                  <a:pt x="294" y="338"/>
                  <a:pt x="294" y="338"/>
                  <a:pt x="294" y="338"/>
                </a:cubicBezTo>
                <a:lnTo>
                  <a:pt x="530" y="44"/>
                </a:lnTo>
                <a:close/>
                <a:moveTo>
                  <a:pt x="279" y="294"/>
                </a:moveTo>
                <a:lnTo>
                  <a:pt x="279" y="294"/>
                </a:lnTo>
                <a:cubicBezTo>
                  <a:pt x="58" y="44"/>
                  <a:pt x="58" y="44"/>
                  <a:pt x="58" y="44"/>
                </a:cubicBezTo>
                <a:cubicBezTo>
                  <a:pt x="471" y="44"/>
                  <a:pt x="471" y="44"/>
                  <a:pt x="471" y="44"/>
                </a:cubicBezTo>
                <a:lnTo>
                  <a:pt x="279" y="29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0" name="Freeform 154">
            <a:extLst>
              <a:ext uri="{FF2B5EF4-FFF2-40B4-BE49-F238E27FC236}">
                <a16:creationId xmlns:a16="http://schemas.microsoft.com/office/drawing/2014/main" id="{7E541D2A-A1E6-744A-8D33-6A474A4A6F50}"/>
              </a:ext>
            </a:extLst>
          </p:cNvPr>
          <p:cNvSpPr>
            <a:spLocks noChangeArrowheads="1"/>
          </p:cNvSpPr>
          <p:nvPr userDrawn="1"/>
        </p:nvSpPr>
        <p:spPr bwMode="auto">
          <a:xfrm>
            <a:off x="3322709" y="916186"/>
            <a:ext cx="274511" cy="217289"/>
          </a:xfrm>
          <a:custGeom>
            <a:avLst/>
            <a:gdLst>
              <a:gd name="T0" fmla="*/ 603 w 634"/>
              <a:gd name="T1" fmla="*/ 472 h 502"/>
              <a:gd name="T2" fmla="*/ 603 w 634"/>
              <a:gd name="T3" fmla="*/ 472 h 502"/>
              <a:gd name="T4" fmla="*/ 14 w 634"/>
              <a:gd name="T5" fmla="*/ 472 h 502"/>
              <a:gd name="T6" fmla="*/ 0 w 634"/>
              <a:gd name="T7" fmla="*/ 486 h 502"/>
              <a:gd name="T8" fmla="*/ 14 w 634"/>
              <a:gd name="T9" fmla="*/ 501 h 502"/>
              <a:gd name="T10" fmla="*/ 603 w 634"/>
              <a:gd name="T11" fmla="*/ 501 h 502"/>
              <a:gd name="T12" fmla="*/ 633 w 634"/>
              <a:gd name="T13" fmla="*/ 486 h 502"/>
              <a:gd name="T14" fmla="*/ 603 w 634"/>
              <a:gd name="T15" fmla="*/ 472 h 502"/>
              <a:gd name="T16" fmla="*/ 338 w 634"/>
              <a:gd name="T17" fmla="*/ 74 h 502"/>
              <a:gd name="T18" fmla="*/ 338 w 634"/>
              <a:gd name="T19" fmla="*/ 74 h 502"/>
              <a:gd name="T20" fmla="*/ 338 w 634"/>
              <a:gd name="T21" fmla="*/ 30 h 502"/>
              <a:gd name="T22" fmla="*/ 368 w 634"/>
              <a:gd name="T23" fmla="*/ 30 h 502"/>
              <a:gd name="T24" fmla="*/ 397 w 634"/>
              <a:gd name="T25" fmla="*/ 15 h 502"/>
              <a:gd name="T26" fmla="*/ 368 w 634"/>
              <a:gd name="T27" fmla="*/ 0 h 502"/>
              <a:gd name="T28" fmla="*/ 250 w 634"/>
              <a:gd name="T29" fmla="*/ 0 h 502"/>
              <a:gd name="T30" fmla="*/ 235 w 634"/>
              <a:gd name="T31" fmla="*/ 15 h 502"/>
              <a:gd name="T32" fmla="*/ 250 w 634"/>
              <a:gd name="T33" fmla="*/ 30 h 502"/>
              <a:gd name="T34" fmla="*/ 294 w 634"/>
              <a:gd name="T35" fmla="*/ 30 h 502"/>
              <a:gd name="T36" fmla="*/ 294 w 634"/>
              <a:gd name="T37" fmla="*/ 74 h 502"/>
              <a:gd name="T38" fmla="*/ 0 w 634"/>
              <a:gd name="T39" fmla="*/ 383 h 502"/>
              <a:gd name="T40" fmla="*/ 0 w 634"/>
              <a:gd name="T41" fmla="*/ 413 h 502"/>
              <a:gd name="T42" fmla="*/ 14 w 634"/>
              <a:gd name="T43" fmla="*/ 427 h 502"/>
              <a:gd name="T44" fmla="*/ 603 w 634"/>
              <a:gd name="T45" fmla="*/ 427 h 502"/>
              <a:gd name="T46" fmla="*/ 633 w 634"/>
              <a:gd name="T47" fmla="*/ 413 h 502"/>
              <a:gd name="T48" fmla="*/ 633 w 634"/>
              <a:gd name="T49" fmla="*/ 383 h 502"/>
              <a:gd name="T50" fmla="*/ 338 w 634"/>
              <a:gd name="T51" fmla="*/ 74 h 502"/>
              <a:gd name="T52" fmla="*/ 44 w 634"/>
              <a:gd name="T53" fmla="*/ 383 h 502"/>
              <a:gd name="T54" fmla="*/ 44 w 634"/>
              <a:gd name="T55" fmla="*/ 383 h 502"/>
              <a:gd name="T56" fmla="*/ 309 w 634"/>
              <a:gd name="T57" fmla="*/ 118 h 502"/>
              <a:gd name="T58" fmla="*/ 588 w 634"/>
              <a:gd name="T59" fmla="*/ 383 h 502"/>
              <a:gd name="T60" fmla="*/ 44 w 634"/>
              <a:gd name="T61" fmla="*/ 383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4" h="502">
                <a:moveTo>
                  <a:pt x="603" y="472"/>
                </a:moveTo>
                <a:lnTo>
                  <a:pt x="603" y="472"/>
                </a:lnTo>
                <a:cubicBezTo>
                  <a:pt x="14" y="472"/>
                  <a:pt x="14" y="472"/>
                  <a:pt x="14" y="472"/>
                </a:cubicBezTo>
                <a:cubicBezTo>
                  <a:pt x="14" y="472"/>
                  <a:pt x="0" y="472"/>
                  <a:pt x="0" y="486"/>
                </a:cubicBezTo>
                <a:cubicBezTo>
                  <a:pt x="0" y="501"/>
                  <a:pt x="14" y="501"/>
                  <a:pt x="14" y="501"/>
                </a:cubicBezTo>
                <a:cubicBezTo>
                  <a:pt x="603" y="501"/>
                  <a:pt x="603" y="501"/>
                  <a:pt x="603" y="501"/>
                </a:cubicBezTo>
                <a:cubicBezTo>
                  <a:pt x="618" y="501"/>
                  <a:pt x="633" y="501"/>
                  <a:pt x="633" y="486"/>
                </a:cubicBezTo>
                <a:cubicBezTo>
                  <a:pt x="633" y="472"/>
                  <a:pt x="618" y="472"/>
                  <a:pt x="603" y="472"/>
                </a:cubicBezTo>
                <a:close/>
                <a:moveTo>
                  <a:pt x="338" y="74"/>
                </a:moveTo>
                <a:lnTo>
                  <a:pt x="338" y="74"/>
                </a:lnTo>
                <a:cubicBezTo>
                  <a:pt x="338" y="30"/>
                  <a:pt x="338" y="30"/>
                  <a:pt x="338" y="30"/>
                </a:cubicBezTo>
                <a:cubicBezTo>
                  <a:pt x="368" y="30"/>
                  <a:pt x="368" y="30"/>
                  <a:pt x="368" y="30"/>
                </a:cubicBezTo>
                <a:cubicBezTo>
                  <a:pt x="383" y="30"/>
                  <a:pt x="397" y="30"/>
                  <a:pt x="397" y="15"/>
                </a:cubicBezTo>
                <a:cubicBezTo>
                  <a:pt x="397" y="0"/>
                  <a:pt x="383" y="0"/>
                  <a:pt x="368" y="0"/>
                </a:cubicBezTo>
                <a:cubicBezTo>
                  <a:pt x="250" y="0"/>
                  <a:pt x="250" y="0"/>
                  <a:pt x="250" y="0"/>
                </a:cubicBezTo>
                <a:cubicBezTo>
                  <a:pt x="250" y="0"/>
                  <a:pt x="235" y="0"/>
                  <a:pt x="235" y="15"/>
                </a:cubicBezTo>
                <a:cubicBezTo>
                  <a:pt x="235" y="30"/>
                  <a:pt x="250" y="30"/>
                  <a:pt x="250" y="30"/>
                </a:cubicBezTo>
                <a:cubicBezTo>
                  <a:pt x="294" y="30"/>
                  <a:pt x="294" y="30"/>
                  <a:pt x="294" y="30"/>
                </a:cubicBezTo>
                <a:lnTo>
                  <a:pt x="294" y="74"/>
                </a:lnTo>
                <a:cubicBezTo>
                  <a:pt x="132" y="89"/>
                  <a:pt x="0" y="221"/>
                  <a:pt x="0" y="383"/>
                </a:cubicBezTo>
                <a:cubicBezTo>
                  <a:pt x="0" y="398"/>
                  <a:pt x="0" y="398"/>
                  <a:pt x="0" y="413"/>
                </a:cubicBezTo>
                <a:lnTo>
                  <a:pt x="14" y="427"/>
                </a:lnTo>
                <a:cubicBezTo>
                  <a:pt x="603" y="427"/>
                  <a:pt x="603" y="427"/>
                  <a:pt x="603" y="427"/>
                </a:cubicBezTo>
                <a:cubicBezTo>
                  <a:pt x="618" y="427"/>
                  <a:pt x="633" y="413"/>
                  <a:pt x="633" y="413"/>
                </a:cubicBezTo>
                <a:cubicBezTo>
                  <a:pt x="633" y="398"/>
                  <a:pt x="633" y="398"/>
                  <a:pt x="633" y="383"/>
                </a:cubicBezTo>
                <a:cubicBezTo>
                  <a:pt x="633" y="221"/>
                  <a:pt x="500" y="89"/>
                  <a:pt x="338" y="74"/>
                </a:cubicBezTo>
                <a:close/>
                <a:moveTo>
                  <a:pt x="44" y="383"/>
                </a:moveTo>
                <a:lnTo>
                  <a:pt x="44" y="383"/>
                </a:lnTo>
                <a:cubicBezTo>
                  <a:pt x="44" y="236"/>
                  <a:pt x="162" y="118"/>
                  <a:pt x="309" y="118"/>
                </a:cubicBezTo>
                <a:cubicBezTo>
                  <a:pt x="471" y="118"/>
                  <a:pt x="588" y="236"/>
                  <a:pt x="588" y="383"/>
                </a:cubicBezTo>
                <a:lnTo>
                  <a:pt x="44" y="38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1" name="Freeform 155">
            <a:extLst>
              <a:ext uri="{FF2B5EF4-FFF2-40B4-BE49-F238E27FC236}">
                <a16:creationId xmlns:a16="http://schemas.microsoft.com/office/drawing/2014/main" id="{7D25AC9C-11D0-8744-ABD9-5A58117BFEB3}"/>
              </a:ext>
            </a:extLst>
          </p:cNvPr>
          <p:cNvSpPr>
            <a:spLocks noChangeArrowheads="1"/>
          </p:cNvSpPr>
          <p:nvPr userDrawn="1"/>
        </p:nvSpPr>
        <p:spPr bwMode="auto">
          <a:xfrm>
            <a:off x="2908264" y="890588"/>
            <a:ext cx="217346" cy="266700"/>
          </a:xfrm>
          <a:custGeom>
            <a:avLst/>
            <a:gdLst>
              <a:gd name="T0" fmla="*/ 441 w 501"/>
              <a:gd name="T1" fmla="*/ 132 h 619"/>
              <a:gd name="T2" fmla="*/ 441 w 501"/>
              <a:gd name="T3" fmla="*/ 132 h 619"/>
              <a:gd name="T4" fmla="*/ 353 w 501"/>
              <a:gd name="T5" fmla="*/ 264 h 619"/>
              <a:gd name="T6" fmla="*/ 294 w 501"/>
              <a:gd name="T7" fmla="*/ 0 h 619"/>
              <a:gd name="T8" fmla="*/ 132 w 501"/>
              <a:gd name="T9" fmla="*/ 353 h 619"/>
              <a:gd name="T10" fmla="*/ 73 w 501"/>
              <a:gd name="T11" fmla="*/ 205 h 619"/>
              <a:gd name="T12" fmla="*/ 0 w 501"/>
              <a:gd name="T13" fmla="*/ 367 h 619"/>
              <a:gd name="T14" fmla="*/ 250 w 501"/>
              <a:gd name="T15" fmla="*/ 618 h 619"/>
              <a:gd name="T16" fmla="*/ 500 w 501"/>
              <a:gd name="T17" fmla="*/ 367 h 619"/>
              <a:gd name="T18" fmla="*/ 441 w 501"/>
              <a:gd name="T19" fmla="*/ 132 h 619"/>
              <a:gd name="T20" fmla="*/ 265 w 501"/>
              <a:gd name="T21" fmla="*/ 588 h 619"/>
              <a:gd name="T22" fmla="*/ 265 w 501"/>
              <a:gd name="T23" fmla="*/ 588 h 619"/>
              <a:gd name="T24" fmla="*/ 29 w 501"/>
              <a:gd name="T25" fmla="*/ 353 h 619"/>
              <a:gd name="T26" fmla="*/ 59 w 501"/>
              <a:gd name="T27" fmla="*/ 294 h 619"/>
              <a:gd name="T28" fmla="*/ 177 w 501"/>
              <a:gd name="T29" fmla="*/ 397 h 619"/>
              <a:gd name="T30" fmla="*/ 250 w 501"/>
              <a:gd name="T31" fmla="*/ 58 h 619"/>
              <a:gd name="T32" fmla="*/ 382 w 501"/>
              <a:gd name="T33" fmla="*/ 323 h 619"/>
              <a:gd name="T34" fmla="*/ 412 w 501"/>
              <a:gd name="T35" fmla="*/ 205 h 619"/>
              <a:gd name="T36" fmla="*/ 471 w 501"/>
              <a:gd name="T37" fmla="*/ 367 h 619"/>
              <a:gd name="T38" fmla="*/ 265 w 501"/>
              <a:gd name="T39" fmla="*/ 588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1" h="619">
                <a:moveTo>
                  <a:pt x="441" y="132"/>
                </a:moveTo>
                <a:lnTo>
                  <a:pt x="441" y="132"/>
                </a:lnTo>
                <a:cubicBezTo>
                  <a:pt x="353" y="162"/>
                  <a:pt x="339" y="220"/>
                  <a:pt x="353" y="264"/>
                </a:cubicBezTo>
                <a:cubicBezTo>
                  <a:pt x="280" y="191"/>
                  <a:pt x="294" y="117"/>
                  <a:pt x="294" y="0"/>
                </a:cubicBezTo>
                <a:cubicBezTo>
                  <a:pt x="88" y="73"/>
                  <a:pt x="132" y="279"/>
                  <a:pt x="132" y="353"/>
                </a:cubicBezTo>
                <a:cubicBezTo>
                  <a:pt x="88" y="309"/>
                  <a:pt x="73" y="205"/>
                  <a:pt x="73" y="205"/>
                </a:cubicBezTo>
                <a:cubicBezTo>
                  <a:pt x="14" y="235"/>
                  <a:pt x="0" y="309"/>
                  <a:pt x="0" y="367"/>
                </a:cubicBezTo>
                <a:cubicBezTo>
                  <a:pt x="0" y="515"/>
                  <a:pt x="103" y="618"/>
                  <a:pt x="250" y="618"/>
                </a:cubicBezTo>
                <a:cubicBezTo>
                  <a:pt x="397" y="618"/>
                  <a:pt x="500" y="515"/>
                  <a:pt x="500" y="367"/>
                </a:cubicBezTo>
                <a:cubicBezTo>
                  <a:pt x="500" y="279"/>
                  <a:pt x="441" y="250"/>
                  <a:pt x="441" y="132"/>
                </a:cubicBezTo>
                <a:close/>
                <a:moveTo>
                  <a:pt x="265" y="588"/>
                </a:moveTo>
                <a:lnTo>
                  <a:pt x="265" y="588"/>
                </a:lnTo>
                <a:cubicBezTo>
                  <a:pt x="132" y="588"/>
                  <a:pt x="29" y="485"/>
                  <a:pt x="29" y="353"/>
                </a:cubicBezTo>
                <a:cubicBezTo>
                  <a:pt x="29" y="338"/>
                  <a:pt x="29" y="309"/>
                  <a:pt x="59" y="294"/>
                </a:cubicBezTo>
                <a:cubicBezTo>
                  <a:pt x="59" y="309"/>
                  <a:pt x="88" y="412"/>
                  <a:pt x="177" y="397"/>
                </a:cubicBezTo>
                <a:cubicBezTo>
                  <a:pt x="177" y="323"/>
                  <a:pt x="147" y="117"/>
                  <a:pt x="250" y="58"/>
                </a:cubicBezTo>
                <a:cubicBezTo>
                  <a:pt x="250" y="162"/>
                  <a:pt x="265" y="309"/>
                  <a:pt x="382" y="323"/>
                </a:cubicBezTo>
                <a:cubicBezTo>
                  <a:pt x="382" y="279"/>
                  <a:pt x="382" y="220"/>
                  <a:pt x="412" y="205"/>
                </a:cubicBezTo>
                <a:cubicBezTo>
                  <a:pt x="412" y="264"/>
                  <a:pt x="471" y="309"/>
                  <a:pt x="471" y="367"/>
                </a:cubicBezTo>
                <a:cubicBezTo>
                  <a:pt x="471" y="485"/>
                  <a:pt x="353" y="588"/>
                  <a:pt x="265" y="58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2" name="Freeform 156">
            <a:extLst>
              <a:ext uri="{FF2B5EF4-FFF2-40B4-BE49-F238E27FC236}">
                <a16:creationId xmlns:a16="http://schemas.microsoft.com/office/drawing/2014/main" id="{EDF25E1D-41C2-6645-8A34-793651AFCE50}"/>
              </a:ext>
            </a:extLst>
          </p:cNvPr>
          <p:cNvSpPr>
            <a:spLocks noChangeArrowheads="1"/>
          </p:cNvSpPr>
          <p:nvPr userDrawn="1"/>
        </p:nvSpPr>
        <p:spPr bwMode="auto">
          <a:xfrm>
            <a:off x="2464045" y="890588"/>
            <a:ext cx="223301" cy="266700"/>
          </a:xfrm>
          <a:custGeom>
            <a:avLst/>
            <a:gdLst>
              <a:gd name="T0" fmla="*/ 265 w 517"/>
              <a:gd name="T1" fmla="*/ 0 h 619"/>
              <a:gd name="T2" fmla="*/ 265 w 517"/>
              <a:gd name="T3" fmla="*/ 0 h 619"/>
              <a:gd name="T4" fmla="*/ 0 w 517"/>
              <a:gd name="T5" fmla="*/ 367 h 619"/>
              <a:gd name="T6" fmla="*/ 265 w 517"/>
              <a:gd name="T7" fmla="*/ 618 h 619"/>
              <a:gd name="T8" fmla="*/ 516 w 517"/>
              <a:gd name="T9" fmla="*/ 367 h 619"/>
              <a:gd name="T10" fmla="*/ 265 w 517"/>
              <a:gd name="T11" fmla="*/ 0 h 619"/>
              <a:gd name="T12" fmla="*/ 265 w 517"/>
              <a:gd name="T13" fmla="*/ 588 h 619"/>
              <a:gd name="T14" fmla="*/ 265 w 517"/>
              <a:gd name="T15" fmla="*/ 588 h 619"/>
              <a:gd name="T16" fmla="*/ 44 w 517"/>
              <a:gd name="T17" fmla="*/ 367 h 619"/>
              <a:gd name="T18" fmla="*/ 265 w 517"/>
              <a:gd name="T19" fmla="*/ 58 h 619"/>
              <a:gd name="T20" fmla="*/ 471 w 517"/>
              <a:gd name="T21" fmla="*/ 367 h 619"/>
              <a:gd name="T22" fmla="*/ 265 w 517"/>
              <a:gd name="T23" fmla="*/ 588 h 619"/>
              <a:gd name="T24" fmla="*/ 265 w 517"/>
              <a:gd name="T25" fmla="*/ 191 h 619"/>
              <a:gd name="T26" fmla="*/ 265 w 517"/>
              <a:gd name="T27" fmla="*/ 191 h 619"/>
              <a:gd name="T28" fmla="*/ 118 w 517"/>
              <a:gd name="T29" fmla="*/ 382 h 619"/>
              <a:gd name="T30" fmla="*/ 265 w 517"/>
              <a:gd name="T31" fmla="*/ 530 h 619"/>
              <a:gd name="T32" fmla="*/ 398 w 517"/>
              <a:gd name="T33" fmla="*/ 382 h 619"/>
              <a:gd name="T34" fmla="*/ 265 w 517"/>
              <a:gd name="T35" fmla="*/ 191 h 619"/>
              <a:gd name="T36" fmla="*/ 265 w 517"/>
              <a:gd name="T37" fmla="*/ 485 h 619"/>
              <a:gd name="T38" fmla="*/ 265 w 517"/>
              <a:gd name="T39" fmla="*/ 485 h 619"/>
              <a:gd name="T40" fmla="*/ 162 w 517"/>
              <a:gd name="T41" fmla="*/ 382 h 619"/>
              <a:gd name="T42" fmla="*/ 265 w 517"/>
              <a:gd name="T43" fmla="*/ 235 h 619"/>
              <a:gd name="T44" fmla="*/ 353 w 517"/>
              <a:gd name="T45" fmla="*/ 382 h 619"/>
              <a:gd name="T46" fmla="*/ 265 w 517"/>
              <a:gd name="T47" fmla="*/ 48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7" h="619">
                <a:moveTo>
                  <a:pt x="265" y="0"/>
                </a:moveTo>
                <a:lnTo>
                  <a:pt x="265" y="0"/>
                </a:lnTo>
                <a:cubicBezTo>
                  <a:pt x="162" y="88"/>
                  <a:pt x="0" y="220"/>
                  <a:pt x="0" y="367"/>
                </a:cubicBezTo>
                <a:cubicBezTo>
                  <a:pt x="0" y="515"/>
                  <a:pt x="118" y="618"/>
                  <a:pt x="265" y="618"/>
                </a:cubicBezTo>
                <a:cubicBezTo>
                  <a:pt x="398" y="618"/>
                  <a:pt x="516" y="515"/>
                  <a:pt x="516" y="367"/>
                </a:cubicBezTo>
                <a:cubicBezTo>
                  <a:pt x="516" y="220"/>
                  <a:pt x="353" y="88"/>
                  <a:pt x="265" y="0"/>
                </a:cubicBezTo>
                <a:close/>
                <a:moveTo>
                  <a:pt x="265" y="588"/>
                </a:moveTo>
                <a:lnTo>
                  <a:pt x="265" y="588"/>
                </a:lnTo>
                <a:cubicBezTo>
                  <a:pt x="148" y="588"/>
                  <a:pt x="44" y="485"/>
                  <a:pt x="44" y="367"/>
                </a:cubicBezTo>
                <a:cubicBezTo>
                  <a:pt x="44" y="250"/>
                  <a:pt x="177" y="132"/>
                  <a:pt x="265" y="58"/>
                </a:cubicBezTo>
                <a:cubicBezTo>
                  <a:pt x="339" y="132"/>
                  <a:pt x="471" y="250"/>
                  <a:pt x="471" y="367"/>
                </a:cubicBezTo>
                <a:cubicBezTo>
                  <a:pt x="471" y="485"/>
                  <a:pt x="383" y="588"/>
                  <a:pt x="265" y="588"/>
                </a:cubicBezTo>
                <a:close/>
                <a:moveTo>
                  <a:pt x="265" y="191"/>
                </a:moveTo>
                <a:lnTo>
                  <a:pt x="265" y="191"/>
                </a:lnTo>
                <a:cubicBezTo>
                  <a:pt x="206" y="250"/>
                  <a:pt x="118" y="309"/>
                  <a:pt x="118" y="382"/>
                </a:cubicBezTo>
                <a:cubicBezTo>
                  <a:pt x="118" y="471"/>
                  <a:pt x="192" y="530"/>
                  <a:pt x="265" y="530"/>
                </a:cubicBezTo>
                <a:cubicBezTo>
                  <a:pt x="339" y="530"/>
                  <a:pt x="398" y="471"/>
                  <a:pt x="398" y="382"/>
                </a:cubicBezTo>
                <a:cubicBezTo>
                  <a:pt x="398" y="309"/>
                  <a:pt x="310" y="250"/>
                  <a:pt x="265" y="191"/>
                </a:cubicBezTo>
                <a:close/>
                <a:moveTo>
                  <a:pt x="265" y="485"/>
                </a:moveTo>
                <a:lnTo>
                  <a:pt x="265" y="485"/>
                </a:lnTo>
                <a:cubicBezTo>
                  <a:pt x="206" y="485"/>
                  <a:pt x="162" y="441"/>
                  <a:pt x="162" y="382"/>
                </a:cubicBezTo>
                <a:cubicBezTo>
                  <a:pt x="162" y="323"/>
                  <a:pt x="221" y="279"/>
                  <a:pt x="265" y="235"/>
                </a:cubicBezTo>
                <a:cubicBezTo>
                  <a:pt x="295" y="279"/>
                  <a:pt x="353" y="323"/>
                  <a:pt x="353" y="382"/>
                </a:cubicBezTo>
                <a:cubicBezTo>
                  <a:pt x="353" y="441"/>
                  <a:pt x="310" y="485"/>
                  <a:pt x="265" y="48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3" name="Freeform 157">
            <a:extLst>
              <a:ext uri="{FF2B5EF4-FFF2-40B4-BE49-F238E27FC236}">
                <a16:creationId xmlns:a16="http://schemas.microsoft.com/office/drawing/2014/main" id="{3D23B48D-94CD-C843-BF9C-E429FC0C2DDD}"/>
              </a:ext>
            </a:extLst>
          </p:cNvPr>
          <p:cNvSpPr>
            <a:spLocks noChangeArrowheads="1"/>
          </p:cNvSpPr>
          <p:nvPr userDrawn="1"/>
        </p:nvSpPr>
        <p:spPr bwMode="auto">
          <a:xfrm>
            <a:off x="1998389" y="890588"/>
            <a:ext cx="275106" cy="266700"/>
          </a:xfrm>
          <a:custGeom>
            <a:avLst/>
            <a:gdLst>
              <a:gd name="T0" fmla="*/ 309 w 634"/>
              <a:gd name="T1" fmla="*/ 88 h 619"/>
              <a:gd name="T2" fmla="*/ 309 w 634"/>
              <a:gd name="T3" fmla="*/ 88 h 619"/>
              <a:gd name="T4" fmla="*/ 176 w 634"/>
              <a:gd name="T5" fmla="*/ 235 h 619"/>
              <a:gd name="T6" fmla="*/ 309 w 634"/>
              <a:gd name="T7" fmla="*/ 367 h 619"/>
              <a:gd name="T8" fmla="*/ 456 w 634"/>
              <a:gd name="T9" fmla="*/ 235 h 619"/>
              <a:gd name="T10" fmla="*/ 309 w 634"/>
              <a:gd name="T11" fmla="*/ 88 h 619"/>
              <a:gd name="T12" fmla="*/ 309 w 634"/>
              <a:gd name="T13" fmla="*/ 323 h 619"/>
              <a:gd name="T14" fmla="*/ 309 w 634"/>
              <a:gd name="T15" fmla="*/ 323 h 619"/>
              <a:gd name="T16" fmla="*/ 221 w 634"/>
              <a:gd name="T17" fmla="*/ 235 h 619"/>
              <a:gd name="T18" fmla="*/ 309 w 634"/>
              <a:gd name="T19" fmla="*/ 132 h 619"/>
              <a:gd name="T20" fmla="*/ 412 w 634"/>
              <a:gd name="T21" fmla="*/ 235 h 619"/>
              <a:gd name="T22" fmla="*/ 309 w 634"/>
              <a:gd name="T23" fmla="*/ 323 h 619"/>
              <a:gd name="T24" fmla="*/ 530 w 634"/>
              <a:gd name="T25" fmla="*/ 338 h 619"/>
              <a:gd name="T26" fmla="*/ 530 w 634"/>
              <a:gd name="T27" fmla="*/ 338 h 619"/>
              <a:gd name="T28" fmla="*/ 559 w 634"/>
              <a:gd name="T29" fmla="*/ 235 h 619"/>
              <a:gd name="T30" fmla="*/ 309 w 634"/>
              <a:gd name="T31" fmla="*/ 0 h 619"/>
              <a:gd name="T32" fmla="*/ 73 w 634"/>
              <a:gd name="T33" fmla="*/ 235 h 619"/>
              <a:gd name="T34" fmla="*/ 103 w 634"/>
              <a:gd name="T35" fmla="*/ 338 h 619"/>
              <a:gd name="T36" fmla="*/ 0 w 634"/>
              <a:gd name="T37" fmla="*/ 500 h 619"/>
              <a:gd name="T38" fmla="*/ 117 w 634"/>
              <a:gd name="T39" fmla="*/ 530 h 619"/>
              <a:gd name="T40" fmla="*/ 206 w 634"/>
              <a:gd name="T41" fmla="*/ 618 h 619"/>
              <a:gd name="T42" fmla="*/ 294 w 634"/>
              <a:gd name="T43" fmla="*/ 471 h 619"/>
              <a:gd name="T44" fmla="*/ 309 w 634"/>
              <a:gd name="T45" fmla="*/ 471 h 619"/>
              <a:gd name="T46" fmla="*/ 324 w 634"/>
              <a:gd name="T47" fmla="*/ 471 h 619"/>
              <a:gd name="T48" fmla="*/ 412 w 634"/>
              <a:gd name="T49" fmla="*/ 618 h 619"/>
              <a:gd name="T50" fmla="*/ 500 w 634"/>
              <a:gd name="T51" fmla="*/ 530 h 619"/>
              <a:gd name="T52" fmla="*/ 633 w 634"/>
              <a:gd name="T53" fmla="*/ 500 h 619"/>
              <a:gd name="T54" fmla="*/ 530 w 634"/>
              <a:gd name="T55" fmla="*/ 338 h 619"/>
              <a:gd name="T56" fmla="*/ 206 w 634"/>
              <a:gd name="T57" fmla="*/ 544 h 619"/>
              <a:gd name="T58" fmla="*/ 206 w 634"/>
              <a:gd name="T59" fmla="*/ 544 h 619"/>
              <a:gd name="T60" fmla="*/ 147 w 634"/>
              <a:gd name="T61" fmla="*/ 500 h 619"/>
              <a:gd name="T62" fmla="*/ 58 w 634"/>
              <a:gd name="T63" fmla="*/ 471 h 619"/>
              <a:gd name="T64" fmla="*/ 117 w 634"/>
              <a:gd name="T65" fmla="*/ 382 h 619"/>
              <a:gd name="T66" fmla="*/ 250 w 634"/>
              <a:gd name="T67" fmla="*/ 456 h 619"/>
              <a:gd name="T68" fmla="*/ 206 w 634"/>
              <a:gd name="T69" fmla="*/ 544 h 619"/>
              <a:gd name="T70" fmla="*/ 309 w 634"/>
              <a:gd name="T71" fmla="*/ 426 h 619"/>
              <a:gd name="T72" fmla="*/ 309 w 634"/>
              <a:gd name="T73" fmla="*/ 426 h 619"/>
              <a:gd name="T74" fmla="*/ 117 w 634"/>
              <a:gd name="T75" fmla="*/ 235 h 619"/>
              <a:gd name="T76" fmla="*/ 309 w 634"/>
              <a:gd name="T77" fmla="*/ 29 h 619"/>
              <a:gd name="T78" fmla="*/ 515 w 634"/>
              <a:gd name="T79" fmla="*/ 235 h 619"/>
              <a:gd name="T80" fmla="*/ 309 w 634"/>
              <a:gd name="T81" fmla="*/ 426 h 619"/>
              <a:gd name="T82" fmla="*/ 485 w 634"/>
              <a:gd name="T83" fmla="*/ 500 h 619"/>
              <a:gd name="T84" fmla="*/ 485 w 634"/>
              <a:gd name="T85" fmla="*/ 500 h 619"/>
              <a:gd name="T86" fmla="*/ 426 w 634"/>
              <a:gd name="T87" fmla="*/ 544 h 619"/>
              <a:gd name="T88" fmla="*/ 368 w 634"/>
              <a:gd name="T89" fmla="*/ 456 h 619"/>
              <a:gd name="T90" fmla="*/ 500 w 634"/>
              <a:gd name="T91" fmla="*/ 382 h 619"/>
              <a:gd name="T92" fmla="*/ 559 w 634"/>
              <a:gd name="T93" fmla="*/ 471 h 619"/>
              <a:gd name="T94" fmla="*/ 485 w 634"/>
              <a:gd name="T95" fmla="*/ 50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4" name="Freeform 158">
            <a:extLst>
              <a:ext uri="{FF2B5EF4-FFF2-40B4-BE49-F238E27FC236}">
                <a16:creationId xmlns:a16="http://schemas.microsoft.com/office/drawing/2014/main" id="{57AC868C-0C6B-1A4A-B892-9B24855B7802}"/>
              </a:ext>
            </a:extLst>
          </p:cNvPr>
          <p:cNvSpPr>
            <a:spLocks noChangeArrowheads="1"/>
          </p:cNvSpPr>
          <p:nvPr userDrawn="1"/>
        </p:nvSpPr>
        <p:spPr bwMode="auto">
          <a:xfrm>
            <a:off x="1552384" y="897136"/>
            <a:ext cx="279870" cy="255389"/>
          </a:xfrm>
          <a:custGeom>
            <a:avLst/>
            <a:gdLst>
              <a:gd name="T0" fmla="*/ 515 w 649"/>
              <a:gd name="T1" fmla="*/ 74 h 590"/>
              <a:gd name="T2" fmla="*/ 515 w 649"/>
              <a:gd name="T3" fmla="*/ 74 h 590"/>
              <a:gd name="T4" fmla="*/ 442 w 649"/>
              <a:gd name="T5" fmla="*/ 0 h 590"/>
              <a:gd name="T6" fmla="*/ 206 w 649"/>
              <a:gd name="T7" fmla="*/ 0 h 590"/>
              <a:gd name="T8" fmla="*/ 133 w 649"/>
              <a:gd name="T9" fmla="*/ 74 h 590"/>
              <a:gd name="T10" fmla="*/ 15 w 649"/>
              <a:gd name="T11" fmla="*/ 162 h 590"/>
              <a:gd name="T12" fmla="*/ 133 w 649"/>
              <a:gd name="T13" fmla="*/ 280 h 590"/>
              <a:gd name="T14" fmla="*/ 147 w 649"/>
              <a:gd name="T15" fmla="*/ 280 h 590"/>
              <a:gd name="T16" fmla="*/ 309 w 649"/>
              <a:gd name="T17" fmla="*/ 427 h 590"/>
              <a:gd name="T18" fmla="*/ 309 w 649"/>
              <a:gd name="T19" fmla="*/ 545 h 590"/>
              <a:gd name="T20" fmla="*/ 250 w 649"/>
              <a:gd name="T21" fmla="*/ 545 h 590"/>
              <a:gd name="T22" fmla="*/ 221 w 649"/>
              <a:gd name="T23" fmla="*/ 574 h 590"/>
              <a:gd name="T24" fmla="*/ 250 w 649"/>
              <a:gd name="T25" fmla="*/ 589 h 590"/>
              <a:gd name="T26" fmla="*/ 397 w 649"/>
              <a:gd name="T27" fmla="*/ 589 h 590"/>
              <a:gd name="T28" fmla="*/ 427 w 649"/>
              <a:gd name="T29" fmla="*/ 574 h 590"/>
              <a:gd name="T30" fmla="*/ 397 w 649"/>
              <a:gd name="T31" fmla="*/ 545 h 590"/>
              <a:gd name="T32" fmla="*/ 339 w 649"/>
              <a:gd name="T33" fmla="*/ 545 h 590"/>
              <a:gd name="T34" fmla="*/ 339 w 649"/>
              <a:gd name="T35" fmla="*/ 427 h 590"/>
              <a:gd name="T36" fmla="*/ 501 w 649"/>
              <a:gd name="T37" fmla="*/ 280 h 590"/>
              <a:gd name="T38" fmla="*/ 515 w 649"/>
              <a:gd name="T39" fmla="*/ 280 h 590"/>
              <a:gd name="T40" fmla="*/ 633 w 649"/>
              <a:gd name="T41" fmla="*/ 162 h 590"/>
              <a:gd name="T42" fmla="*/ 515 w 649"/>
              <a:gd name="T43" fmla="*/ 74 h 590"/>
              <a:gd name="T44" fmla="*/ 133 w 649"/>
              <a:gd name="T45" fmla="*/ 236 h 590"/>
              <a:gd name="T46" fmla="*/ 133 w 649"/>
              <a:gd name="T47" fmla="*/ 236 h 590"/>
              <a:gd name="T48" fmla="*/ 44 w 649"/>
              <a:gd name="T49" fmla="*/ 162 h 590"/>
              <a:gd name="T50" fmla="*/ 133 w 649"/>
              <a:gd name="T51" fmla="*/ 118 h 590"/>
              <a:gd name="T52" fmla="*/ 133 w 649"/>
              <a:gd name="T53" fmla="*/ 236 h 590"/>
              <a:gd name="T54" fmla="*/ 486 w 649"/>
              <a:gd name="T55" fmla="*/ 191 h 590"/>
              <a:gd name="T56" fmla="*/ 486 w 649"/>
              <a:gd name="T57" fmla="*/ 191 h 590"/>
              <a:gd name="T58" fmla="*/ 324 w 649"/>
              <a:gd name="T59" fmla="*/ 398 h 590"/>
              <a:gd name="T60" fmla="*/ 162 w 649"/>
              <a:gd name="T61" fmla="*/ 191 h 590"/>
              <a:gd name="T62" fmla="*/ 162 w 649"/>
              <a:gd name="T63" fmla="*/ 74 h 590"/>
              <a:gd name="T64" fmla="*/ 206 w 649"/>
              <a:gd name="T65" fmla="*/ 44 h 590"/>
              <a:gd name="T66" fmla="*/ 442 w 649"/>
              <a:gd name="T67" fmla="*/ 44 h 590"/>
              <a:gd name="T68" fmla="*/ 486 w 649"/>
              <a:gd name="T69" fmla="*/ 74 h 590"/>
              <a:gd name="T70" fmla="*/ 486 w 649"/>
              <a:gd name="T71" fmla="*/ 191 h 590"/>
              <a:gd name="T72" fmla="*/ 515 w 649"/>
              <a:gd name="T73" fmla="*/ 236 h 590"/>
              <a:gd name="T74" fmla="*/ 515 w 649"/>
              <a:gd name="T75" fmla="*/ 236 h 590"/>
              <a:gd name="T76" fmla="*/ 515 w 649"/>
              <a:gd name="T77" fmla="*/ 118 h 590"/>
              <a:gd name="T78" fmla="*/ 604 w 649"/>
              <a:gd name="T79" fmla="*/ 162 h 590"/>
              <a:gd name="T80" fmla="*/ 515 w 649"/>
              <a:gd name="T81" fmla="*/ 23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5" name="Freeform 159">
            <a:extLst>
              <a:ext uri="{FF2B5EF4-FFF2-40B4-BE49-F238E27FC236}">
                <a16:creationId xmlns:a16="http://schemas.microsoft.com/office/drawing/2014/main" id="{0943BE91-2034-C54E-8A11-C5A7B8D02356}"/>
              </a:ext>
            </a:extLst>
          </p:cNvPr>
          <p:cNvSpPr>
            <a:spLocks noChangeArrowheads="1"/>
          </p:cNvSpPr>
          <p:nvPr userDrawn="1"/>
        </p:nvSpPr>
        <p:spPr bwMode="auto">
          <a:xfrm>
            <a:off x="1112929" y="890588"/>
            <a:ext cx="274510" cy="266700"/>
          </a:xfrm>
          <a:custGeom>
            <a:avLst/>
            <a:gdLst>
              <a:gd name="T0" fmla="*/ 177 w 634"/>
              <a:gd name="T1" fmla="*/ 191 h 619"/>
              <a:gd name="T2" fmla="*/ 177 w 634"/>
              <a:gd name="T3" fmla="*/ 191 h 619"/>
              <a:gd name="T4" fmla="*/ 162 w 634"/>
              <a:gd name="T5" fmla="*/ 205 h 619"/>
              <a:gd name="T6" fmla="*/ 162 w 634"/>
              <a:gd name="T7" fmla="*/ 412 h 619"/>
              <a:gd name="T8" fmla="*/ 177 w 634"/>
              <a:gd name="T9" fmla="*/ 426 h 619"/>
              <a:gd name="T10" fmla="*/ 207 w 634"/>
              <a:gd name="T11" fmla="*/ 412 h 619"/>
              <a:gd name="T12" fmla="*/ 207 w 634"/>
              <a:gd name="T13" fmla="*/ 205 h 619"/>
              <a:gd name="T14" fmla="*/ 177 w 634"/>
              <a:gd name="T15" fmla="*/ 191 h 619"/>
              <a:gd name="T16" fmla="*/ 339 w 634"/>
              <a:gd name="T17" fmla="*/ 250 h 619"/>
              <a:gd name="T18" fmla="*/ 339 w 634"/>
              <a:gd name="T19" fmla="*/ 250 h 619"/>
              <a:gd name="T20" fmla="*/ 324 w 634"/>
              <a:gd name="T21" fmla="*/ 264 h 619"/>
              <a:gd name="T22" fmla="*/ 324 w 634"/>
              <a:gd name="T23" fmla="*/ 382 h 619"/>
              <a:gd name="T24" fmla="*/ 339 w 634"/>
              <a:gd name="T25" fmla="*/ 412 h 619"/>
              <a:gd name="T26" fmla="*/ 354 w 634"/>
              <a:gd name="T27" fmla="*/ 382 h 619"/>
              <a:gd name="T28" fmla="*/ 354 w 634"/>
              <a:gd name="T29" fmla="*/ 264 h 619"/>
              <a:gd name="T30" fmla="*/ 339 w 634"/>
              <a:gd name="T31" fmla="*/ 250 h 619"/>
              <a:gd name="T32" fmla="*/ 471 w 634"/>
              <a:gd name="T33" fmla="*/ 0 h 619"/>
              <a:gd name="T34" fmla="*/ 471 w 634"/>
              <a:gd name="T35" fmla="*/ 0 h 619"/>
              <a:gd name="T36" fmla="*/ 324 w 634"/>
              <a:gd name="T37" fmla="*/ 117 h 619"/>
              <a:gd name="T38" fmla="*/ 162 w 634"/>
              <a:gd name="T39" fmla="*/ 58 h 619"/>
              <a:gd name="T40" fmla="*/ 0 w 634"/>
              <a:gd name="T41" fmla="*/ 147 h 619"/>
              <a:gd name="T42" fmla="*/ 0 w 634"/>
              <a:gd name="T43" fmla="*/ 618 h 619"/>
              <a:gd name="T44" fmla="*/ 162 w 634"/>
              <a:gd name="T45" fmla="*/ 530 h 619"/>
              <a:gd name="T46" fmla="*/ 324 w 634"/>
              <a:gd name="T47" fmla="*/ 588 h 619"/>
              <a:gd name="T48" fmla="*/ 471 w 634"/>
              <a:gd name="T49" fmla="*/ 471 h 619"/>
              <a:gd name="T50" fmla="*/ 633 w 634"/>
              <a:gd name="T51" fmla="*/ 588 h 619"/>
              <a:gd name="T52" fmla="*/ 633 w 634"/>
              <a:gd name="T53" fmla="*/ 117 h 619"/>
              <a:gd name="T54" fmla="*/ 471 w 634"/>
              <a:gd name="T55" fmla="*/ 0 h 619"/>
              <a:gd name="T56" fmla="*/ 589 w 634"/>
              <a:gd name="T57" fmla="*/ 515 h 619"/>
              <a:gd name="T58" fmla="*/ 589 w 634"/>
              <a:gd name="T59" fmla="*/ 515 h 619"/>
              <a:gd name="T60" fmla="*/ 471 w 634"/>
              <a:gd name="T61" fmla="*/ 426 h 619"/>
              <a:gd name="T62" fmla="*/ 324 w 634"/>
              <a:gd name="T63" fmla="*/ 544 h 619"/>
              <a:gd name="T64" fmla="*/ 162 w 634"/>
              <a:gd name="T65" fmla="*/ 485 h 619"/>
              <a:gd name="T66" fmla="*/ 44 w 634"/>
              <a:gd name="T67" fmla="*/ 559 h 619"/>
              <a:gd name="T68" fmla="*/ 44 w 634"/>
              <a:gd name="T69" fmla="*/ 162 h 619"/>
              <a:gd name="T70" fmla="*/ 162 w 634"/>
              <a:gd name="T71" fmla="*/ 88 h 619"/>
              <a:gd name="T72" fmla="*/ 324 w 634"/>
              <a:gd name="T73" fmla="*/ 147 h 619"/>
              <a:gd name="T74" fmla="*/ 471 w 634"/>
              <a:gd name="T75" fmla="*/ 29 h 619"/>
              <a:gd name="T76" fmla="*/ 589 w 634"/>
              <a:gd name="T77" fmla="*/ 117 h 619"/>
              <a:gd name="T78" fmla="*/ 589 w 634"/>
              <a:gd name="T79" fmla="*/ 515 h 619"/>
              <a:gd name="T80" fmla="*/ 471 w 634"/>
              <a:gd name="T81" fmla="*/ 323 h 619"/>
              <a:gd name="T82" fmla="*/ 471 w 634"/>
              <a:gd name="T83" fmla="*/ 323 h 619"/>
              <a:gd name="T84" fmla="*/ 501 w 634"/>
              <a:gd name="T85" fmla="*/ 353 h 619"/>
              <a:gd name="T86" fmla="*/ 516 w 634"/>
              <a:gd name="T87" fmla="*/ 323 h 619"/>
              <a:gd name="T88" fmla="*/ 516 w 634"/>
              <a:gd name="T89" fmla="*/ 176 h 619"/>
              <a:gd name="T90" fmla="*/ 501 w 634"/>
              <a:gd name="T91" fmla="*/ 147 h 619"/>
              <a:gd name="T92" fmla="*/ 471 w 634"/>
              <a:gd name="T93" fmla="*/ 176 h 619"/>
              <a:gd name="T94" fmla="*/ 471 w 634"/>
              <a:gd name="T95" fmla="*/ 32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6" name="Freeform 160">
            <a:extLst>
              <a:ext uri="{FF2B5EF4-FFF2-40B4-BE49-F238E27FC236}">
                <a16:creationId xmlns:a16="http://schemas.microsoft.com/office/drawing/2014/main" id="{F1ADA7AE-89C9-4144-8933-02CC27D84C1B}"/>
              </a:ext>
            </a:extLst>
          </p:cNvPr>
          <p:cNvSpPr>
            <a:spLocks noChangeArrowheads="1"/>
          </p:cNvSpPr>
          <p:nvPr userDrawn="1"/>
        </p:nvSpPr>
        <p:spPr bwMode="auto">
          <a:xfrm>
            <a:off x="700270" y="890588"/>
            <a:ext cx="222110" cy="266700"/>
          </a:xfrm>
          <a:custGeom>
            <a:avLst/>
            <a:gdLst>
              <a:gd name="T0" fmla="*/ 501 w 517"/>
              <a:gd name="T1" fmla="*/ 235 h 619"/>
              <a:gd name="T2" fmla="*/ 501 w 517"/>
              <a:gd name="T3" fmla="*/ 235 h 619"/>
              <a:gd name="T4" fmla="*/ 442 w 517"/>
              <a:gd name="T5" fmla="*/ 117 h 619"/>
              <a:gd name="T6" fmla="*/ 427 w 517"/>
              <a:gd name="T7" fmla="*/ 117 h 619"/>
              <a:gd name="T8" fmla="*/ 309 w 517"/>
              <a:gd name="T9" fmla="*/ 117 h 619"/>
              <a:gd name="T10" fmla="*/ 309 w 517"/>
              <a:gd name="T11" fmla="*/ 73 h 619"/>
              <a:gd name="T12" fmla="*/ 236 w 517"/>
              <a:gd name="T13" fmla="*/ 0 h 619"/>
              <a:gd name="T14" fmla="*/ 192 w 517"/>
              <a:gd name="T15" fmla="*/ 0 h 619"/>
              <a:gd name="T16" fmla="*/ 118 w 517"/>
              <a:gd name="T17" fmla="*/ 73 h 619"/>
              <a:gd name="T18" fmla="*/ 118 w 517"/>
              <a:gd name="T19" fmla="*/ 117 h 619"/>
              <a:gd name="T20" fmla="*/ 45 w 517"/>
              <a:gd name="T21" fmla="*/ 117 h 619"/>
              <a:gd name="T22" fmla="*/ 0 w 517"/>
              <a:gd name="T23" fmla="*/ 147 h 619"/>
              <a:gd name="T24" fmla="*/ 0 w 517"/>
              <a:gd name="T25" fmla="*/ 353 h 619"/>
              <a:gd name="T26" fmla="*/ 45 w 517"/>
              <a:gd name="T27" fmla="*/ 382 h 619"/>
              <a:gd name="T28" fmla="*/ 118 w 517"/>
              <a:gd name="T29" fmla="*/ 382 h 619"/>
              <a:gd name="T30" fmla="*/ 118 w 517"/>
              <a:gd name="T31" fmla="*/ 544 h 619"/>
              <a:gd name="T32" fmla="*/ 192 w 517"/>
              <a:gd name="T33" fmla="*/ 618 h 619"/>
              <a:gd name="T34" fmla="*/ 236 w 517"/>
              <a:gd name="T35" fmla="*/ 618 h 619"/>
              <a:gd name="T36" fmla="*/ 309 w 517"/>
              <a:gd name="T37" fmla="*/ 544 h 619"/>
              <a:gd name="T38" fmla="*/ 309 w 517"/>
              <a:gd name="T39" fmla="*/ 382 h 619"/>
              <a:gd name="T40" fmla="*/ 427 w 517"/>
              <a:gd name="T41" fmla="*/ 382 h 619"/>
              <a:gd name="T42" fmla="*/ 427 w 517"/>
              <a:gd name="T43" fmla="*/ 382 h 619"/>
              <a:gd name="T44" fmla="*/ 442 w 517"/>
              <a:gd name="T45" fmla="*/ 382 h 619"/>
              <a:gd name="T46" fmla="*/ 501 w 517"/>
              <a:gd name="T47" fmla="*/ 264 h 619"/>
              <a:gd name="T48" fmla="*/ 516 w 517"/>
              <a:gd name="T49" fmla="*/ 250 h 619"/>
              <a:gd name="T50" fmla="*/ 501 w 517"/>
              <a:gd name="T51" fmla="*/ 235 h 619"/>
              <a:gd name="T52" fmla="*/ 162 w 517"/>
              <a:gd name="T53" fmla="*/ 73 h 619"/>
              <a:gd name="T54" fmla="*/ 162 w 517"/>
              <a:gd name="T55" fmla="*/ 73 h 619"/>
              <a:gd name="T56" fmla="*/ 192 w 517"/>
              <a:gd name="T57" fmla="*/ 29 h 619"/>
              <a:gd name="T58" fmla="*/ 236 w 517"/>
              <a:gd name="T59" fmla="*/ 29 h 619"/>
              <a:gd name="T60" fmla="*/ 280 w 517"/>
              <a:gd name="T61" fmla="*/ 73 h 619"/>
              <a:gd name="T62" fmla="*/ 280 w 517"/>
              <a:gd name="T63" fmla="*/ 117 h 619"/>
              <a:gd name="T64" fmla="*/ 162 w 517"/>
              <a:gd name="T65" fmla="*/ 117 h 619"/>
              <a:gd name="T66" fmla="*/ 162 w 517"/>
              <a:gd name="T67" fmla="*/ 73 h 619"/>
              <a:gd name="T68" fmla="*/ 280 w 517"/>
              <a:gd name="T69" fmla="*/ 544 h 619"/>
              <a:gd name="T70" fmla="*/ 280 w 517"/>
              <a:gd name="T71" fmla="*/ 544 h 619"/>
              <a:gd name="T72" fmla="*/ 236 w 517"/>
              <a:gd name="T73" fmla="*/ 588 h 619"/>
              <a:gd name="T74" fmla="*/ 192 w 517"/>
              <a:gd name="T75" fmla="*/ 588 h 619"/>
              <a:gd name="T76" fmla="*/ 162 w 517"/>
              <a:gd name="T77" fmla="*/ 544 h 619"/>
              <a:gd name="T78" fmla="*/ 162 w 517"/>
              <a:gd name="T79" fmla="*/ 382 h 619"/>
              <a:gd name="T80" fmla="*/ 280 w 517"/>
              <a:gd name="T81" fmla="*/ 382 h 619"/>
              <a:gd name="T82" fmla="*/ 280 w 517"/>
              <a:gd name="T83" fmla="*/ 544 h 619"/>
              <a:gd name="T84" fmla="*/ 427 w 517"/>
              <a:gd name="T85" fmla="*/ 338 h 619"/>
              <a:gd name="T86" fmla="*/ 427 w 517"/>
              <a:gd name="T87" fmla="*/ 338 h 619"/>
              <a:gd name="T88" fmla="*/ 413 w 517"/>
              <a:gd name="T89" fmla="*/ 353 h 619"/>
              <a:gd name="T90" fmla="*/ 59 w 517"/>
              <a:gd name="T91" fmla="*/ 353 h 619"/>
              <a:gd name="T92" fmla="*/ 45 w 517"/>
              <a:gd name="T93" fmla="*/ 323 h 619"/>
              <a:gd name="T94" fmla="*/ 45 w 517"/>
              <a:gd name="T95" fmla="*/ 176 h 619"/>
              <a:gd name="T96" fmla="*/ 59 w 517"/>
              <a:gd name="T97" fmla="*/ 147 h 619"/>
              <a:gd name="T98" fmla="*/ 413 w 517"/>
              <a:gd name="T99" fmla="*/ 147 h 619"/>
              <a:gd name="T100" fmla="*/ 427 w 517"/>
              <a:gd name="T101" fmla="*/ 162 h 619"/>
              <a:gd name="T102" fmla="*/ 472 w 517"/>
              <a:gd name="T103" fmla="*/ 250 h 619"/>
              <a:gd name="T104" fmla="*/ 427 w 517"/>
              <a:gd name="T105" fmla="*/ 338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7" h="619">
                <a:moveTo>
                  <a:pt x="501" y="235"/>
                </a:moveTo>
                <a:lnTo>
                  <a:pt x="501" y="235"/>
                </a:lnTo>
                <a:cubicBezTo>
                  <a:pt x="442" y="117"/>
                  <a:pt x="442" y="117"/>
                  <a:pt x="442" y="117"/>
                </a:cubicBezTo>
                <a:cubicBezTo>
                  <a:pt x="442" y="117"/>
                  <a:pt x="442" y="117"/>
                  <a:pt x="427" y="117"/>
                </a:cubicBezTo>
                <a:cubicBezTo>
                  <a:pt x="309" y="117"/>
                  <a:pt x="309" y="117"/>
                  <a:pt x="309" y="117"/>
                </a:cubicBezTo>
                <a:cubicBezTo>
                  <a:pt x="309" y="73"/>
                  <a:pt x="309" y="73"/>
                  <a:pt x="309" y="73"/>
                </a:cubicBezTo>
                <a:cubicBezTo>
                  <a:pt x="309" y="29"/>
                  <a:pt x="280" y="0"/>
                  <a:pt x="236" y="0"/>
                </a:cubicBezTo>
                <a:cubicBezTo>
                  <a:pt x="192" y="0"/>
                  <a:pt x="192" y="0"/>
                  <a:pt x="192" y="0"/>
                </a:cubicBezTo>
                <a:cubicBezTo>
                  <a:pt x="148" y="0"/>
                  <a:pt x="118" y="29"/>
                  <a:pt x="118" y="73"/>
                </a:cubicBezTo>
                <a:cubicBezTo>
                  <a:pt x="118" y="117"/>
                  <a:pt x="118" y="117"/>
                  <a:pt x="118" y="117"/>
                </a:cubicBezTo>
                <a:cubicBezTo>
                  <a:pt x="45" y="117"/>
                  <a:pt x="45" y="117"/>
                  <a:pt x="45" y="117"/>
                </a:cubicBezTo>
                <a:cubicBezTo>
                  <a:pt x="15" y="117"/>
                  <a:pt x="0" y="132"/>
                  <a:pt x="0" y="147"/>
                </a:cubicBezTo>
                <a:cubicBezTo>
                  <a:pt x="0" y="353"/>
                  <a:pt x="0" y="353"/>
                  <a:pt x="0" y="353"/>
                </a:cubicBezTo>
                <a:cubicBezTo>
                  <a:pt x="0" y="367"/>
                  <a:pt x="15" y="382"/>
                  <a:pt x="45" y="382"/>
                </a:cubicBezTo>
                <a:cubicBezTo>
                  <a:pt x="118" y="382"/>
                  <a:pt x="118" y="382"/>
                  <a:pt x="118" y="382"/>
                </a:cubicBezTo>
                <a:cubicBezTo>
                  <a:pt x="118" y="544"/>
                  <a:pt x="118" y="544"/>
                  <a:pt x="118" y="544"/>
                </a:cubicBezTo>
                <a:cubicBezTo>
                  <a:pt x="118" y="588"/>
                  <a:pt x="148" y="618"/>
                  <a:pt x="192" y="618"/>
                </a:cubicBezTo>
                <a:cubicBezTo>
                  <a:pt x="236" y="618"/>
                  <a:pt x="236" y="618"/>
                  <a:pt x="236" y="618"/>
                </a:cubicBezTo>
                <a:cubicBezTo>
                  <a:pt x="280" y="618"/>
                  <a:pt x="309" y="588"/>
                  <a:pt x="309" y="544"/>
                </a:cubicBezTo>
                <a:cubicBezTo>
                  <a:pt x="309" y="382"/>
                  <a:pt x="309" y="382"/>
                  <a:pt x="309" y="382"/>
                </a:cubicBezTo>
                <a:cubicBezTo>
                  <a:pt x="427" y="382"/>
                  <a:pt x="427" y="382"/>
                  <a:pt x="427" y="382"/>
                </a:cubicBezTo>
                <a:lnTo>
                  <a:pt x="427" y="382"/>
                </a:lnTo>
                <a:cubicBezTo>
                  <a:pt x="442" y="382"/>
                  <a:pt x="442" y="382"/>
                  <a:pt x="442" y="382"/>
                </a:cubicBezTo>
                <a:cubicBezTo>
                  <a:pt x="501" y="264"/>
                  <a:pt x="501" y="264"/>
                  <a:pt x="501" y="264"/>
                </a:cubicBezTo>
                <a:cubicBezTo>
                  <a:pt x="516" y="250"/>
                  <a:pt x="516" y="250"/>
                  <a:pt x="516" y="250"/>
                </a:cubicBezTo>
                <a:cubicBezTo>
                  <a:pt x="516" y="250"/>
                  <a:pt x="516" y="235"/>
                  <a:pt x="501" y="235"/>
                </a:cubicBezTo>
                <a:close/>
                <a:moveTo>
                  <a:pt x="162" y="73"/>
                </a:moveTo>
                <a:lnTo>
                  <a:pt x="162" y="73"/>
                </a:lnTo>
                <a:cubicBezTo>
                  <a:pt x="162" y="58"/>
                  <a:pt x="177" y="29"/>
                  <a:pt x="192" y="29"/>
                </a:cubicBezTo>
                <a:cubicBezTo>
                  <a:pt x="236" y="29"/>
                  <a:pt x="236" y="29"/>
                  <a:pt x="236" y="29"/>
                </a:cubicBezTo>
                <a:cubicBezTo>
                  <a:pt x="251" y="29"/>
                  <a:pt x="280" y="58"/>
                  <a:pt x="280" y="73"/>
                </a:cubicBezTo>
                <a:cubicBezTo>
                  <a:pt x="280" y="117"/>
                  <a:pt x="280" y="117"/>
                  <a:pt x="280" y="117"/>
                </a:cubicBezTo>
                <a:cubicBezTo>
                  <a:pt x="162" y="117"/>
                  <a:pt x="162" y="117"/>
                  <a:pt x="162" y="117"/>
                </a:cubicBezTo>
                <a:lnTo>
                  <a:pt x="162" y="73"/>
                </a:lnTo>
                <a:close/>
                <a:moveTo>
                  <a:pt x="280" y="544"/>
                </a:moveTo>
                <a:lnTo>
                  <a:pt x="280" y="544"/>
                </a:lnTo>
                <a:cubicBezTo>
                  <a:pt x="280" y="559"/>
                  <a:pt x="251" y="588"/>
                  <a:pt x="236" y="588"/>
                </a:cubicBezTo>
                <a:cubicBezTo>
                  <a:pt x="192" y="588"/>
                  <a:pt x="192" y="588"/>
                  <a:pt x="192" y="588"/>
                </a:cubicBezTo>
                <a:cubicBezTo>
                  <a:pt x="177" y="588"/>
                  <a:pt x="162" y="559"/>
                  <a:pt x="162" y="544"/>
                </a:cubicBezTo>
                <a:cubicBezTo>
                  <a:pt x="162" y="382"/>
                  <a:pt x="162" y="382"/>
                  <a:pt x="162" y="382"/>
                </a:cubicBezTo>
                <a:cubicBezTo>
                  <a:pt x="280" y="382"/>
                  <a:pt x="280" y="382"/>
                  <a:pt x="280" y="382"/>
                </a:cubicBezTo>
                <a:lnTo>
                  <a:pt x="280" y="544"/>
                </a:lnTo>
                <a:close/>
                <a:moveTo>
                  <a:pt x="427" y="338"/>
                </a:moveTo>
                <a:lnTo>
                  <a:pt x="427" y="338"/>
                </a:lnTo>
                <a:cubicBezTo>
                  <a:pt x="427" y="353"/>
                  <a:pt x="413" y="353"/>
                  <a:pt x="413" y="353"/>
                </a:cubicBezTo>
                <a:cubicBezTo>
                  <a:pt x="59" y="353"/>
                  <a:pt x="59" y="353"/>
                  <a:pt x="59" y="353"/>
                </a:cubicBezTo>
                <a:cubicBezTo>
                  <a:pt x="45" y="353"/>
                  <a:pt x="45" y="338"/>
                  <a:pt x="45" y="323"/>
                </a:cubicBezTo>
                <a:cubicBezTo>
                  <a:pt x="45" y="176"/>
                  <a:pt x="45" y="176"/>
                  <a:pt x="45" y="176"/>
                </a:cubicBezTo>
                <a:cubicBezTo>
                  <a:pt x="45" y="162"/>
                  <a:pt x="45" y="147"/>
                  <a:pt x="59" y="147"/>
                </a:cubicBezTo>
                <a:cubicBezTo>
                  <a:pt x="413" y="147"/>
                  <a:pt x="413" y="147"/>
                  <a:pt x="413" y="147"/>
                </a:cubicBezTo>
                <a:cubicBezTo>
                  <a:pt x="413" y="147"/>
                  <a:pt x="427" y="147"/>
                  <a:pt x="427" y="162"/>
                </a:cubicBezTo>
                <a:cubicBezTo>
                  <a:pt x="472" y="250"/>
                  <a:pt x="472" y="250"/>
                  <a:pt x="472" y="250"/>
                </a:cubicBezTo>
                <a:lnTo>
                  <a:pt x="427" y="33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7" name="Freeform 161">
            <a:extLst>
              <a:ext uri="{FF2B5EF4-FFF2-40B4-BE49-F238E27FC236}">
                <a16:creationId xmlns:a16="http://schemas.microsoft.com/office/drawing/2014/main" id="{685D8579-E77D-1D42-B82C-5AAA30855252}"/>
              </a:ext>
            </a:extLst>
          </p:cNvPr>
          <p:cNvSpPr>
            <a:spLocks noChangeArrowheads="1"/>
          </p:cNvSpPr>
          <p:nvPr userDrawn="1"/>
        </p:nvSpPr>
        <p:spPr bwMode="auto">
          <a:xfrm>
            <a:off x="266769" y="890588"/>
            <a:ext cx="204841" cy="266700"/>
          </a:xfrm>
          <a:custGeom>
            <a:avLst/>
            <a:gdLst>
              <a:gd name="T0" fmla="*/ 236 w 472"/>
              <a:gd name="T1" fmla="*/ 0 h 619"/>
              <a:gd name="T2" fmla="*/ 236 w 472"/>
              <a:gd name="T3" fmla="*/ 0 h 619"/>
              <a:gd name="T4" fmla="*/ 0 w 472"/>
              <a:gd name="T5" fmla="*/ 235 h 619"/>
              <a:gd name="T6" fmla="*/ 236 w 472"/>
              <a:gd name="T7" fmla="*/ 618 h 619"/>
              <a:gd name="T8" fmla="*/ 471 w 472"/>
              <a:gd name="T9" fmla="*/ 235 h 619"/>
              <a:gd name="T10" fmla="*/ 236 w 472"/>
              <a:gd name="T11" fmla="*/ 0 h 619"/>
              <a:gd name="T12" fmla="*/ 236 w 472"/>
              <a:gd name="T13" fmla="*/ 559 h 619"/>
              <a:gd name="T14" fmla="*/ 236 w 472"/>
              <a:gd name="T15" fmla="*/ 559 h 619"/>
              <a:gd name="T16" fmla="*/ 45 w 472"/>
              <a:gd name="T17" fmla="*/ 235 h 619"/>
              <a:gd name="T18" fmla="*/ 236 w 472"/>
              <a:gd name="T19" fmla="*/ 29 h 619"/>
              <a:gd name="T20" fmla="*/ 427 w 472"/>
              <a:gd name="T21" fmla="*/ 235 h 619"/>
              <a:gd name="T22" fmla="*/ 236 w 472"/>
              <a:gd name="T23" fmla="*/ 559 h 619"/>
              <a:gd name="T24" fmla="*/ 236 w 472"/>
              <a:gd name="T25" fmla="*/ 132 h 619"/>
              <a:gd name="T26" fmla="*/ 236 w 472"/>
              <a:gd name="T27" fmla="*/ 132 h 619"/>
              <a:gd name="T28" fmla="*/ 133 w 472"/>
              <a:gd name="T29" fmla="*/ 235 h 619"/>
              <a:gd name="T30" fmla="*/ 236 w 472"/>
              <a:gd name="T31" fmla="*/ 323 h 619"/>
              <a:gd name="T32" fmla="*/ 339 w 472"/>
              <a:gd name="T33" fmla="*/ 235 h 619"/>
              <a:gd name="T34" fmla="*/ 236 w 472"/>
              <a:gd name="T35" fmla="*/ 132 h 619"/>
              <a:gd name="T36" fmla="*/ 236 w 472"/>
              <a:gd name="T37" fmla="*/ 294 h 619"/>
              <a:gd name="T38" fmla="*/ 236 w 472"/>
              <a:gd name="T39" fmla="*/ 294 h 619"/>
              <a:gd name="T40" fmla="*/ 177 w 472"/>
              <a:gd name="T41" fmla="*/ 235 h 619"/>
              <a:gd name="T42" fmla="*/ 236 w 472"/>
              <a:gd name="T43" fmla="*/ 176 h 619"/>
              <a:gd name="T44" fmla="*/ 295 w 472"/>
              <a:gd name="T45" fmla="*/ 235 h 619"/>
              <a:gd name="T46" fmla="*/ 236 w 472"/>
              <a:gd name="T47" fmla="*/ 29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5" name="Slide Number Placeholder 5">
            <a:extLst>
              <a:ext uri="{FF2B5EF4-FFF2-40B4-BE49-F238E27FC236}">
                <a16:creationId xmlns:a16="http://schemas.microsoft.com/office/drawing/2014/main" id="{386D0DDF-9C27-884E-B349-946009AAF25F}"/>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3352476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d_icons">
    <p:bg>
      <p:bgPr>
        <a:solidFill>
          <a:schemeClr val="tx1"/>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DAAD556-1AE2-6749-BE3A-8A095DB38DFB}"/>
              </a:ext>
            </a:extLst>
          </p:cNvPr>
          <p:cNvSpPr>
            <a:spLocks noChangeArrowheads="1"/>
          </p:cNvSpPr>
          <p:nvPr userDrawn="1"/>
        </p:nvSpPr>
        <p:spPr bwMode="auto">
          <a:xfrm>
            <a:off x="7598166" y="2807494"/>
            <a:ext cx="223896" cy="69652"/>
          </a:xfrm>
          <a:custGeom>
            <a:avLst/>
            <a:gdLst>
              <a:gd name="T0" fmla="*/ 2147483647 w 623"/>
              <a:gd name="T1" fmla="*/ 2147483647 h 192"/>
              <a:gd name="T2" fmla="*/ 2147483647 w 623"/>
              <a:gd name="T3" fmla="*/ 2147483647 h 192"/>
              <a:gd name="T4" fmla="*/ 2147483647 w 623"/>
              <a:gd name="T5" fmla="*/ 2147483647 h 192"/>
              <a:gd name="T6" fmla="*/ 2147483647 w 623"/>
              <a:gd name="T7" fmla="*/ 0 h 192"/>
              <a:gd name="T8" fmla="*/ 2147483647 w 623"/>
              <a:gd name="T9" fmla="*/ 2147483647 h 192"/>
              <a:gd name="T10" fmla="*/ 2147483647 w 623"/>
              <a:gd name="T11" fmla="*/ 0 h 192"/>
              <a:gd name="T12" fmla="*/ 2147483647 w 623"/>
              <a:gd name="T13" fmla="*/ 2147483647 h 192"/>
              <a:gd name="T14" fmla="*/ 1731072023 w 623"/>
              <a:gd name="T15" fmla="*/ 2147483647 h 192"/>
              <a:gd name="T16" fmla="*/ 2147483647 w 623"/>
              <a:gd name="T17" fmla="*/ 2147483647 h 192"/>
              <a:gd name="T18" fmla="*/ 2147483647 w 623"/>
              <a:gd name="T19" fmla="*/ 2147483647 h 192"/>
              <a:gd name="T20" fmla="*/ 2147483647 w 623"/>
              <a:gd name="T21" fmla="*/ 2147483647 h 192"/>
              <a:gd name="T22" fmla="*/ 2147483647 w 623"/>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3" h="192">
                <a:moveTo>
                  <a:pt x="615" y="42"/>
                </a:moveTo>
                <a:lnTo>
                  <a:pt x="615" y="42"/>
                </a:lnTo>
                <a:cubicBezTo>
                  <a:pt x="601" y="42"/>
                  <a:pt x="587" y="84"/>
                  <a:pt x="544" y="84"/>
                </a:cubicBezTo>
                <a:cubicBezTo>
                  <a:pt x="495" y="84"/>
                  <a:pt x="473" y="0"/>
                  <a:pt x="396" y="0"/>
                </a:cubicBezTo>
                <a:cubicBezTo>
                  <a:pt x="339" y="0"/>
                  <a:pt x="318" y="49"/>
                  <a:pt x="311" y="49"/>
                </a:cubicBezTo>
                <a:cubicBezTo>
                  <a:pt x="311" y="49"/>
                  <a:pt x="290" y="0"/>
                  <a:pt x="226" y="0"/>
                </a:cubicBezTo>
                <a:cubicBezTo>
                  <a:pt x="148" y="0"/>
                  <a:pt x="127" y="84"/>
                  <a:pt x="78" y="84"/>
                </a:cubicBezTo>
                <a:cubicBezTo>
                  <a:pt x="42" y="84"/>
                  <a:pt x="21" y="42"/>
                  <a:pt x="14" y="42"/>
                </a:cubicBezTo>
                <a:cubicBezTo>
                  <a:pt x="0" y="49"/>
                  <a:pt x="35" y="191"/>
                  <a:pt x="169" y="191"/>
                </a:cubicBezTo>
                <a:cubicBezTo>
                  <a:pt x="254" y="191"/>
                  <a:pt x="304" y="120"/>
                  <a:pt x="311" y="120"/>
                </a:cubicBezTo>
                <a:cubicBezTo>
                  <a:pt x="318" y="120"/>
                  <a:pt x="375" y="191"/>
                  <a:pt x="459" y="191"/>
                </a:cubicBezTo>
                <a:cubicBezTo>
                  <a:pt x="594" y="191"/>
                  <a:pt x="622" y="49"/>
                  <a:pt x="615" y="42"/>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3" name="Freeform 2">
            <a:extLst>
              <a:ext uri="{FF2B5EF4-FFF2-40B4-BE49-F238E27FC236}">
                <a16:creationId xmlns:a16="http://schemas.microsoft.com/office/drawing/2014/main" id="{1F0D092B-75D9-B545-BA87-27F70D38C66B}"/>
              </a:ext>
            </a:extLst>
          </p:cNvPr>
          <p:cNvSpPr>
            <a:spLocks noChangeArrowheads="1"/>
          </p:cNvSpPr>
          <p:nvPr userDrawn="1"/>
        </p:nvSpPr>
        <p:spPr bwMode="auto">
          <a:xfrm>
            <a:off x="7220640" y="2777133"/>
            <a:ext cx="219132" cy="130373"/>
          </a:xfrm>
          <a:custGeom>
            <a:avLst/>
            <a:gdLst>
              <a:gd name="T0" fmla="*/ 2147483647 w 609"/>
              <a:gd name="T1" fmla="*/ 2147483647 h 361"/>
              <a:gd name="T2" fmla="*/ 2147483647 w 609"/>
              <a:gd name="T3" fmla="*/ 2147483647 h 361"/>
              <a:gd name="T4" fmla="*/ 2147483647 w 609"/>
              <a:gd name="T5" fmla="*/ 2147483647 h 361"/>
              <a:gd name="T6" fmla="*/ 2147483647 w 609"/>
              <a:gd name="T7" fmla="*/ 2147483647 h 361"/>
              <a:gd name="T8" fmla="*/ 2147483647 w 609"/>
              <a:gd name="T9" fmla="*/ 2147483647 h 361"/>
              <a:gd name="T10" fmla="*/ 2147483647 w 609"/>
              <a:gd name="T11" fmla="*/ 2147483647 h 361"/>
              <a:gd name="T12" fmla="*/ 2147483647 w 609"/>
              <a:gd name="T13" fmla="*/ 2147483647 h 361"/>
              <a:gd name="T14" fmla="*/ 2147483647 w 609"/>
              <a:gd name="T15" fmla="*/ 2147483647 h 361"/>
              <a:gd name="T16" fmla="*/ 2147483647 w 609"/>
              <a:gd name="T17" fmla="*/ 2147483647 h 361"/>
              <a:gd name="T18" fmla="*/ 2147483647 w 609"/>
              <a:gd name="T19" fmla="*/ 2147483647 h 361"/>
              <a:gd name="T20" fmla="*/ 2147483647 w 609"/>
              <a:gd name="T21" fmla="*/ 2147483647 h 361"/>
              <a:gd name="T22" fmla="*/ 2147483647 w 609"/>
              <a:gd name="T23" fmla="*/ 2147483647 h 361"/>
              <a:gd name="T24" fmla="*/ 2147483647 w 609"/>
              <a:gd name="T25" fmla="*/ 2147483647 h 361"/>
              <a:gd name="T26" fmla="*/ 2147483647 w 609"/>
              <a:gd name="T27" fmla="*/ 2147483647 h 361"/>
              <a:gd name="T28" fmla="*/ 2147483647 w 609"/>
              <a:gd name="T29" fmla="*/ 2147483647 h 361"/>
              <a:gd name="T30" fmla="*/ 2147483647 w 609"/>
              <a:gd name="T31" fmla="*/ 0 h 361"/>
              <a:gd name="T32" fmla="*/ 2147483647 w 609"/>
              <a:gd name="T33" fmla="*/ 0 h 361"/>
              <a:gd name="T34" fmla="*/ 2147483647 w 609"/>
              <a:gd name="T35" fmla="*/ 0 h 361"/>
              <a:gd name="T36" fmla="*/ 2147483647 w 609"/>
              <a:gd name="T37" fmla="*/ 2147483647 h 361"/>
              <a:gd name="T38" fmla="*/ 2147483647 w 609"/>
              <a:gd name="T39" fmla="*/ 2147483647 h 361"/>
              <a:gd name="T40" fmla="*/ 2147483647 w 609"/>
              <a:gd name="T41" fmla="*/ 2147483647 h 361"/>
              <a:gd name="T42" fmla="*/ 2147483647 w 609"/>
              <a:gd name="T43" fmla="*/ 2147483647 h 361"/>
              <a:gd name="T44" fmla="*/ 2147483647 w 609"/>
              <a:gd name="T45" fmla="*/ 2147483647 h 361"/>
              <a:gd name="T46" fmla="*/ 2147483647 w 609"/>
              <a:gd name="T47" fmla="*/ 2147483647 h 361"/>
              <a:gd name="T48" fmla="*/ 0 w 609"/>
              <a:gd name="T49" fmla="*/ 2147483647 h 361"/>
              <a:gd name="T50" fmla="*/ 2147483647 w 609"/>
              <a:gd name="T51" fmla="*/ 2147483647 h 361"/>
              <a:gd name="T52" fmla="*/ 2147483647 w 609"/>
              <a:gd name="T53" fmla="*/ 2147483647 h 361"/>
              <a:gd name="T54" fmla="*/ 2147483647 w 609"/>
              <a:gd name="T55" fmla="*/ 2147483647 h 361"/>
              <a:gd name="T56" fmla="*/ 2147483647 w 609"/>
              <a:gd name="T57" fmla="*/ 2147483647 h 361"/>
              <a:gd name="T58" fmla="*/ 2147483647 w 609"/>
              <a:gd name="T59" fmla="*/ 2147483647 h 361"/>
              <a:gd name="T60" fmla="*/ 2147483647 w 609"/>
              <a:gd name="T61" fmla="*/ 2147483647 h 361"/>
              <a:gd name="T62" fmla="*/ 2147483647 w 609"/>
              <a:gd name="T63" fmla="*/ 2147483647 h 361"/>
              <a:gd name="T64" fmla="*/ 2147483647 w 609"/>
              <a:gd name="T65" fmla="*/ 2147483647 h 361"/>
              <a:gd name="T66" fmla="*/ 2147483647 w 609"/>
              <a:gd name="T67" fmla="*/ 2147483647 h 361"/>
              <a:gd name="T68" fmla="*/ 0 w 609"/>
              <a:gd name="T69" fmla="*/ 2147483647 h 361"/>
              <a:gd name="T70" fmla="*/ 2147483647 w 609"/>
              <a:gd name="T71" fmla="*/ 2147483647 h 361"/>
              <a:gd name="T72" fmla="*/ 2147483647 w 609"/>
              <a:gd name="T73" fmla="*/ 2147483647 h 361"/>
              <a:gd name="T74" fmla="*/ 2147483647 w 609"/>
              <a:gd name="T75" fmla="*/ 2147483647 h 361"/>
              <a:gd name="T76" fmla="*/ 2147483647 w 609"/>
              <a:gd name="T77" fmla="*/ 2147483647 h 361"/>
              <a:gd name="T78" fmla="*/ 2147483647 w 609"/>
              <a:gd name="T79" fmla="*/ 2147483647 h 361"/>
              <a:gd name="T80" fmla="*/ 2147483647 w 609"/>
              <a:gd name="T81" fmla="*/ 2147483647 h 361"/>
              <a:gd name="T82" fmla="*/ 2147483647 w 609"/>
              <a:gd name="T83" fmla="*/ 2147483647 h 361"/>
              <a:gd name="T84" fmla="*/ 2147483647 w 609"/>
              <a:gd name="T85" fmla="*/ 2147483647 h 361"/>
              <a:gd name="T86" fmla="*/ 2147483647 w 609"/>
              <a:gd name="T87" fmla="*/ 2147483647 h 361"/>
              <a:gd name="T88" fmla="*/ 0 w 609"/>
              <a:gd name="T89" fmla="*/ 2147483647 h 361"/>
              <a:gd name="T90" fmla="*/ 2147483647 w 609"/>
              <a:gd name="T91" fmla="*/ 0 h 361"/>
              <a:gd name="T92" fmla="*/ 2147483647 w 609"/>
              <a:gd name="T93" fmla="*/ 0 h 361"/>
              <a:gd name="T94" fmla="*/ 2147483647 w 609"/>
              <a:gd name="T95" fmla="*/ 0 h 361"/>
              <a:gd name="T96" fmla="*/ 2147483647 w 609"/>
              <a:gd name="T97" fmla="*/ 2147483647 h 361"/>
              <a:gd name="T98" fmla="*/ 2147483647 w 609"/>
              <a:gd name="T99" fmla="*/ 2147483647 h 361"/>
              <a:gd name="T100" fmla="*/ 2147483647 w 609"/>
              <a:gd name="T101" fmla="*/ 2147483647 h 361"/>
              <a:gd name="T102" fmla="*/ 2147483647 w 609"/>
              <a:gd name="T103" fmla="*/ 2147483647 h 361"/>
              <a:gd name="T104" fmla="*/ 2147483647 w 609"/>
              <a:gd name="T105" fmla="*/ 2147483647 h 361"/>
              <a:gd name="T106" fmla="*/ 2147483647 w 609"/>
              <a:gd name="T107" fmla="*/ 2147483647 h 361"/>
              <a:gd name="T108" fmla="*/ 2147483647 w 609"/>
              <a:gd name="T109" fmla="*/ 2147483647 h 361"/>
              <a:gd name="T110" fmla="*/ 2147483647 w 609"/>
              <a:gd name="T111" fmla="*/ 2147483647 h 361"/>
              <a:gd name="T112" fmla="*/ 2147483647 w 609"/>
              <a:gd name="T113" fmla="*/ 2147483647 h 361"/>
              <a:gd name="T114" fmla="*/ 2147483647 w 609"/>
              <a:gd name="T115" fmla="*/ 2147483647 h 361"/>
              <a:gd name="T116" fmla="*/ 2147483647 w 609"/>
              <a:gd name="T117" fmla="*/ 2147483647 h 3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09" h="361">
                <a:moveTo>
                  <a:pt x="579" y="205"/>
                </a:moveTo>
                <a:lnTo>
                  <a:pt x="579" y="205"/>
                </a:lnTo>
                <a:cubicBezTo>
                  <a:pt x="198" y="205"/>
                  <a:pt x="198" y="205"/>
                  <a:pt x="198" y="205"/>
                </a:cubicBezTo>
                <a:cubicBezTo>
                  <a:pt x="184" y="205"/>
                  <a:pt x="169" y="198"/>
                  <a:pt x="169" y="176"/>
                </a:cubicBezTo>
                <a:cubicBezTo>
                  <a:pt x="169" y="162"/>
                  <a:pt x="184" y="148"/>
                  <a:pt x="198" y="148"/>
                </a:cubicBezTo>
                <a:cubicBezTo>
                  <a:pt x="579" y="148"/>
                  <a:pt x="579" y="148"/>
                  <a:pt x="579" y="148"/>
                </a:cubicBezTo>
                <a:cubicBezTo>
                  <a:pt x="594" y="148"/>
                  <a:pt x="608" y="162"/>
                  <a:pt x="608" y="176"/>
                </a:cubicBezTo>
                <a:cubicBezTo>
                  <a:pt x="608" y="198"/>
                  <a:pt x="594" y="205"/>
                  <a:pt x="579" y="205"/>
                </a:cubicBezTo>
                <a:close/>
                <a:moveTo>
                  <a:pt x="579" y="56"/>
                </a:moveTo>
                <a:lnTo>
                  <a:pt x="579" y="56"/>
                </a:lnTo>
                <a:cubicBezTo>
                  <a:pt x="198" y="56"/>
                  <a:pt x="198" y="56"/>
                  <a:pt x="198" y="56"/>
                </a:cubicBezTo>
                <a:cubicBezTo>
                  <a:pt x="184" y="56"/>
                  <a:pt x="169" y="42"/>
                  <a:pt x="169" y="28"/>
                </a:cubicBezTo>
                <a:cubicBezTo>
                  <a:pt x="169" y="14"/>
                  <a:pt x="184" y="0"/>
                  <a:pt x="198" y="0"/>
                </a:cubicBezTo>
                <a:cubicBezTo>
                  <a:pt x="579" y="0"/>
                  <a:pt x="579" y="0"/>
                  <a:pt x="579" y="0"/>
                </a:cubicBezTo>
                <a:cubicBezTo>
                  <a:pt x="594" y="0"/>
                  <a:pt x="608" y="14"/>
                  <a:pt x="608" y="28"/>
                </a:cubicBezTo>
                <a:cubicBezTo>
                  <a:pt x="608" y="42"/>
                  <a:pt x="594" y="56"/>
                  <a:pt x="579" y="56"/>
                </a:cubicBezTo>
                <a:close/>
                <a:moveTo>
                  <a:pt x="85" y="360"/>
                </a:moveTo>
                <a:lnTo>
                  <a:pt x="85" y="360"/>
                </a:lnTo>
                <a:cubicBezTo>
                  <a:pt x="28" y="360"/>
                  <a:pt x="28" y="360"/>
                  <a:pt x="28" y="360"/>
                </a:cubicBezTo>
                <a:cubicBezTo>
                  <a:pt x="14" y="360"/>
                  <a:pt x="0" y="346"/>
                  <a:pt x="0" y="332"/>
                </a:cubicBezTo>
                <a:cubicBezTo>
                  <a:pt x="0" y="311"/>
                  <a:pt x="14" y="304"/>
                  <a:pt x="28" y="304"/>
                </a:cubicBezTo>
                <a:cubicBezTo>
                  <a:pt x="85" y="304"/>
                  <a:pt x="85" y="304"/>
                  <a:pt x="85" y="304"/>
                </a:cubicBezTo>
                <a:cubicBezTo>
                  <a:pt x="106" y="304"/>
                  <a:pt x="113" y="311"/>
                  <a:pt x="113" y="332"/>
                </a:cubicBezTo>
                <a:cubicBezTo>
                  <a:pt x="113" y="346"/>
                  <a:pt x="106" y="360"/>
                  <a:pt x="85" y="360"/>
                </a:cubicBezTo>
                <a:close/>
                <a:moveTo>
                  <a:pt x="85" y="205"/>
                </a:moveTo>
                <a:lnTo>
                  <a:pt x="85" y="205"/>
                </a:lnTo>
                <a:cubicBezTo>
                  <a:pt x="28" y="205"/>
                  <a:pt x="28" y="205"/>
                  <a:pt x="28" y="205"/>
                </a:cubicBezTo>
                <a:cubicBezTo>
                  <a:pt x="14" y="205"/>
                  <a:pt x="0" y="198"/>
                  <a:pt x="0" y="176"/>
                </a:cubicBezTo>
                <a:cubicBezTo>
                  <a:pt x="0" y="162"/>
                  <a:pt x="14" y="148"/>
                  <a:pt x="28" y="148"/>
                </a:cubicBezTo>
                <a:cubicBezTo>
                  <a:pt x="85" y="148"/>
                  <a:pt x="85" y="148"/>
                  <a:pt x="85" y="148"/>
                </a:cubicBezTo>
                <a:cubicBezTo>
                  <a:pt x="106" y="148"/>
                  <a:pt x="113" y="162"/>
                  <a:pt x="113" y="176"/>
                </a:cubicBezTo>
                <a:cubicBezTo>
                  <a:pt x="113" y="198"/>
                  <a:pt x="106" y="205"/>
                  <a:pt x="85" y="205"/>
                </a:cubicBezTo>
                <a:close/>
                <a:moveTo>
                  <a:pt x="85" y="56"/>
                </a:moveTo>
                <a:lnTo>
                  <a:pt x="85" y="56"/>
                </a:lnTo>
                <a:cubicBezTo>
                  <a:pt x="28" y="56"/>
                  <a:pt x="28" y="56"/>
                  <a:pt x="28" y="56"/>
                </a:cubicBezTo>
                <a:cubicBezTo>
                  <a:pt x="14" y="56"/>
                  <a:pt x="0" y="42"/>
                  <a:pt x="0" y="28"/>
                </a:cubicBezTo>
                <a:cubicBezTo>
                  <a:pt x="0" y="14"/>
                  <a:pt x="14" y="0"/>
                  <a:pt x="28" y="0"/>
                </a:cubicBezTo>
                <a:cubicBezTo>
                  <a:pt x="85" y="0"/>
                  <a:pt x="85" y="0"/>
                  <a:pt x="85" y="0"/>
                </a:cubicBezTo>
                <a:cubicBezTo>
                  <a:pt x="106" y="0"/>
                  <a:pt x="113" y="14"/>
                  <a:pt x="113" y="28"/>
                </a:cubicBezTo>
                <a:cubicBezTo>
                  <a:pt x="113" y="42"/>
                  <a:pt x="106" y="56"/>
                  <a:pt x="85" y="56"/>
                </a:cubicBezTo>
                <a:close/>
                <a:moveTo>
                  <a:pt x="198" y="360"/>
                </a:moveTo>
                <a:lnTo>
                  <a:pt x="198" y="360"/>
                </a:lnTo>
                <a:cubicBezTo>
                  <a:pt x="184" y="360"/>
                  <a:pt x="169" y="346"/>
                  <a:pt x="169" y="332"/>
                </a:cubicBezTo>
                <a:cubicBezTo>
                  <a:pt x="169" y="311"/>
                  <a:pt x="184" y="304"/>
                  <a:pt x="198" y="304"/>
                </a:cubicBezTo>
                <a:cubicBezTo>
                  <a:pt x="579" y="304"/>
                  <a:pt x="579" y="304"/>
                  <a:pt x="579" y="304"/>
                </a:cubicBezTo>
                <a:cubicBezTo>
                  <a:pt x="594" y="304"/>
                  <a:pt x="608" y="311"/>
                  <a:pt x="608" y="332"/>
                </a:cubicBezTo>
                <a:cubicBezTo>
                  <a:pt x="608" y="346"/>
                  <a:pt x="594" y="360"/>
                  <a:pt x="579" y="360"/>
                </a:cubicBezTo>
                <a:cubicBezTo>
                  <a:pt x="198" y="360"/>
                  <a:pt x="198" y="360"/>
                  <a:pt x="198" y="360"/>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4" name="Freeform 3">
            <a:extLst>
              <a:ext uri="{FF2B5EF4-FFF2-40B4-BE49-F238E27FC236}">
                <a16:creationId xmlns:a16="http://schemas.microsoft.com/office/drawing/2014/main" id="{D7092015-3ED5-DE41-907B-A973B9B45B33}"/>
              </a:ext>
            </a:extLst>
          </p:cNvPr>
          <p:cNvSpPr>
            <a:spLocks noChangeArrowheads="1"/>
          </p:cNvSpPr>
          <p:nvPr userDrawn="1"/>
        </p:nvSpPr>
        <p:spPr bwMode="auto">
          <a:xfrm>
            <a:off x="7276019" y="3545681"/>
            <a:ext cx="217345" cy="130374"/>
          </a:xfrm>
          <a:custGeom>
            <a:avLst/>
            <a:gdLst>
              <a:gd name="T0" fmla="*/ 2147483647 w 602"/>
              <a:gd name="T1" fmla="*/ 2147483647 h 361"/>
              <a:gd name="T2" fmla="*/ 2147483647 w 602"/>
              <a:gd name="T3" fmla="*/ 2147483647 h 361"/>
              <a:gd name="T4" fmla="*/ 2147483647 w 602"/>
              <a:gd name="T5" fmla="*/ 2147483647 h 361"/>
              <a:gd name="T6" fmla="*/ 0 w 602"/>
              <a:gd name="T7" fmla="*/ 2147483647 h 361"/>
              <a:gd name="T8" fmla="*/ 2147483647 w 602"/>
              <a:gd name="T9" fmla="*/ 2147483647 h 361"/>
              <a:gd name="T10" fmla="*/ 2147483647 w 602"/>
              <a:gd name="T11" fmla="*/ 2147483647 h 361"/>
              <a:gd name="T12" fmla="*/ 2147483647 w 602"/>
              <a:gd name="T13" fmla="*/ 2147483647 h 361"/>
              <a:gd name="T14" fmla="*/ 2147483647 w 602"/>
              <a:gd name="T15" fmla="*/ 2147483647 h 361"/>
              <a:gd name="T16" fmla="*/ 2147483647 w 602"/>
              <a:gd name="T17" fmla="*/ 2147483647 h 361"/>
              <a:gd name="T18" fmla="*/ 2147483647 w 602"/>
              <a:gd name="T19" fmla="*/ 2147483647 h 361"/>
              <a:gd name="T20" fmla="*/ 2147483647 w 602"/>
              <a:gd name="T21" fmla="*/ 2147483647 h 361"/>
              <a:gd name="T22" fmla="*/ 0 w 602"/>
              <a:gd name="T23" fmla="*/ 2147483647 h 361"/>
              <a:gd name="T24" fmla="*/ 2147483647 w 602"/>
              <a:gd name="T25" fmla="*/ 0 h 361"/>
              <a:gd name="T26" fmla="*/ 2147483647 w 602"/>
              <a:gd name="T27" fmla="*/ 0 h 361"/>
              <a:gd name="T28" fmla="*/ 2147483647 w 602"/>
              <a:gd name="T29" fmla="*/ 2147483647 h 361"/>
              <a:gd name="T30" fmla="*/ 2147483647 w 602"/>
              <a:gd name="T31" fmla="*/ 2147483647 h 361"/>
              <a:gd name="T32" fmla="*/ 2147483647 w 602"/>
              <a:gd name="T33" fmla="*/ 2147483647 h 361"/>
              <a:gd name="T34" fmla="*/ 2147483647 w 602"/>
              <a:gd name="T35" fmla="*/ 2147483647 h 361"/>
              <a:gd name="T36" fmla="*/ 2147483647 w 602"/>
              <a:gd name="T37" fmla="*/ 2147483647 h 361"/>
              <a:gd name="T38" fmla="*/ 2147483647 w 602"/>
              <a:gd name="T39" fmla="*/ 2147483647 h 361"/>
              <a:gd name="T40" fmla="*/ 2147483647 w 602"/>
              <a:gd name="T41" fmla="*/ 2147483647 h 361"/>
              <a:gd name="T42" fmla="*/ 2147483647 w 602"/>
              <a:gd name="T43" fmla="*/ 2147483647 h 361"/>
              <a:gd name="T44" fmla="*/ 0 w 602"/>
              <a:gd name="T45" fmla="*/ 2147483647 h 361"/>
              <a:gd name="T46" fmla="*/ 2147483647 w 602"/>
              <a:gd name="T47" fmla="*/ 2147483647 h 3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2" h="361">
                <a:moveTo>
                  <a:pt x="572" y="205"/>
                </a:moveTo>
                <a:lnTo>
                  <a:pt x="572" y="205"/>
                </a:lnTo>
                <a:cubicBezTo>
                  <a:pt x="28" y="205"/>
                  <a:pt x="28" y="205"/>
                  <a:pt x="28" y="205"/>
                </a:cubicBezTo>
                <a:cubicBezTo>
                  <a:pt x="14" y="205"/>
                  <a:pt x="0" y="198"/>
                  <a:pt x="0" y="176"/>
                </a:cubicBezTo>
                <a:cubicBezTo>
                  <a:pt x="0" y="162"/>
                  <a:pt x="14" y="148"/>
                  <a:pt x="28" y="148"/>
                </a:cubicBezTo>
                <a:cubicBezTo>
                  <a:pt x="572" y="148"/>
                  <a:pt x="572" y="148"/>
                  <a:pt x="572" y="148"/>
                </a:cubicBezTo>
                <a:cubicBezTo>
                  <a:pt x="594" y="148"/>
                  <a:pt x="601" y="162"/>
                  <a:pt x="601" y="176"/>
                </a:cubicBezTo>
                <a:cubicBezTo>
                  <a:pt x="601" y="198"/>
                  <a:pt x="594" y="205"/>
                  <a:pt x="572" y="205"/>
                </a:cubicBezTo>
                <a:close/>
                <a:moveTo>
                  <a:pt x="572" y="56"/>
                </a:moveTo>
                <a:lnTo>
                  <a:pt x="572" y="56"/>
                </a:lnTo>
                <a:cubicBezTo>
                  <a:pt x="28" y="56"/>
                  <a:pt x="28" y="56"/>
                  <a:pt x="28" y="56"/>
                </a:cubicBezTo>
                <a:cubicBezTo>
                  <a:pt x="14" y="56"/>
                  <a:pt x="0" y="42"/>
                  <a:pt x="0" y="28"/>
                </a:cubicBezTo>
                <a:cubicBezTo>
                  <a:pt x="0" y="14"/>
                  <a:pt x="14" y="0"/>
                  <a:pt x="28" y="0"/>
                </a:cubicBezTo>
                <a:cubicBezTo>
                  <a:pt x="572" y="0"/>
                  <a:pt x="572" y="0"/>
                  <a:pt x="572" y="0"/>
                </a:cubicBezTo>
                <a:cubicBezTo>
                  <a:pt x="594" y="0"/>
                  <a:pt x="601" y="14"/>
                  <a:pt x="601" y="28"/>
                </a:cubicBezTo>
                <a:cubicBezTo>
                  <a:pt x="601" y="42"/>
                  <a:pt x="594" y="56"/>
                  <a:pt x="572" y="56"/>
                </a:cubicBezTo>
                <a:close/>
                <a:moveTo>
                  <a:pt x="28" y="304"/>
                </a:moveTo>
                <a:lnTo>
                  <a:pt x="28" y="304"/>
                </a:lnTo>
                <a:cubicBezTo>
                  <a:pt x="572" y="304"/>
                  <a:pt x="572" y="304"/>
                  <a:pt x="572" y="304"/>
                </a:cubicBezTo>
                <a:cubicBezTo>
                  <a:pt x="594" y="304"/>
                  <a:pt x="601" y="311"/>
                  <a:pt x="601" y="332"/>
                </a:cubicBezTo>
                <a:cubicBezTo>
                  <a:pt x="601" y="346"/>
                  <a:pt x="594" y="360"/>
                  <a:pt x="572" y="360"/>
                </a:cubicBezTo>
                <a:cubicBezTo>
                  <a:pt x="28" y="360"/>
                  <a:pt x="28" y="360"/>
                  <a:pt x="28" y="360"/>
                </a:cubicBezTo>
                <a:cubicBezTo>
                  <a:pt x="14" y="360"/>
                  <a:pt x="0" y="346"/>
                  <a:pt x="0" y="332"/>
                </a:cubicBezTo>
                <a:cubicBezTo>
                  <a:pt x="0" y="311"/>
                  <a:pt x="14" y="304"/>
                  <a:pt x="28" y="304"/>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5" name="Freeform 4">
            <a:extLst>
              <a:ext uri="{FF2B5EF4-FFF2-40B4-BE49-F238E27FC236}">
                <a16:creationId xmlns:a16="http://schemas.microsoft.com/office/drawing/2014/main" id="{137FBB79-C4E2-CF4D-BD67-20977FB40BEE}"/>
              </a:ext>
            </a:extLst>
          </p:cNvPr>
          <p:cNvSpPr>
            <a:spLocks noChangeArrowheads="1"/>
          </p:cNvSpPr>
          <p:nvPr userDrawn="1"/>
        </p:nvSpPr>
        <p:spPr bwMode="auto">
          <a:xfrm>
            <a:off x="7637467" y="3254574"/>
            <a:ext cx="171495" cy="41076"/>
          </a:xfrm>
          <a:custGeom>
            <a:avLst/>
            <a:gdLst>
              <a:gd name="T0" fmla="*/ 2147483647 w 475"/>
              <a:gd name="T1" fmla="*/ 2147483647 h 114"/>
              <a:gd name="T2" fmla="*/ 2147483647 w 475"/>
              <a:gd name="T3" fmla="*/ 2147483647 h 114"/>
              <a:gd name="T4" fmla="*/ 2147483647 w 475"/>
              <a:gd name="T5" fmla="*/ 2147483647 h 114"/>
              <a:gd name="T6" fmla="*/ 2147483647 w 475"/>
              <a:gd name="T7" fmla="*/ 0 h 114"/>
              <a:gd name="T8" fmla="*/ 2147483647 w 475"/>
              <a:gd name="T9" fmla="*/ 2147483647 h 114"/>
              <a:gd name="T10" fmla="*/ 2147483647 w 475"/>
              <a:gd name="T11" fmla="*/ 2147483647 h 114"/>
              <a:gd name="T12" fmla="*/ 2147483647 w 475"/>
              <a:gd name="T13" fmla="*/ 2147483647 h 114"/>
              <a:gd name="T14" fmla="*/ 2147483647 w 475"/>
              <a:gd name="T15" fmla="*/ 2147483647 h 114"/>
              <a:gd name="T16" fmla="*/ 2147483647 w 475"/>
              <a:gd name="T17" fmla="*/ 2147483647 h 114"/>
              <a:gd name="T18" fmla="*/ 2147483647 w 475"/>
              <a:gd name="T19" fmla="*/ 0 h 114"/>
              <a:gd name="T20" fmla="*/ 2147483647 w 475"/>
              <a:gd name="T21" fmla="*/ 2147483647 h 114"/>
              <a:gd name="T22" fmla="*/ 2147483647 w 475"/>
              <a:gd name="T23" fmla="*/ 2147483647 h 114"/>
              <a:gd name="T24" fmla="*/ 2147483647 w 475"/>
              <a:gd name="T25" fmla="*/ 2147483647 h 114"/>
              <a:gd name="T26" fmla="*/ 2147483647 w 475"/>
              <a:gd name="T27" fmla="*/ 2147483647 h 114"/>
              <a:gd name="T28" fmla="*/ 0 w 475"/>
              <a:gd name="T29" fmla="*/ 2147483647 h 114"/>
              <a:gd name="T30" fmla="*/ 2147483647 w 475"/>
              <a:gd name="T31" fmla="*/ 0 h 114"/>
              <a:gd name="T32" fmla="*/ 2147483647 w 475"/>
              <a:gd name="T33" fmla="*/ 2147483647 h 114"/>
              <a:gd name="T34" fmla="*/ 2147483647 w 475"/>
              <a:gd name="T35" fmla="*/ 2147483647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5" h="114">
                <a:moveTo>
                  <a:pt x="417" y="113"/>
                </a:moveTo>
                <a:lnTo>
                  <a:pt x="417" y="113"/>
                </a:lnTo>
                <a:cubicBezTo>
                  <a:pt x="382" y="113"/>
                  <a:pt x="361" y="92"/>
                  <a:pt x="361" y="56"/>
                </a:cubicBezTo>
                <a:cubicBezTo>
                  <a:pt x="361" y="28"/>
                  <a:pt x="382" y="0"/>
                  <a:pt x="417" y="0"/>
                </a:cubicBezTo>
                <a:cubicBezTo>
                  <a:pt x="446" y="0"/>
                  <a:pt x="474" y="28"/>
                  <a:pt x="474" y="56"/>
                </a:cubicBezTo>
                <a:cubicBezTo>
                  <a:pt x="474" y="92"/>
                  <a:pt x="446" y="113"/>
                  <a:pt x="417" y="113"/>
                </a:cubicBezTo>
                <a:close/>
                <a:moveTo>
                  <a:pt x="234" y="113"/>
                </a:moveTo>
                <a:lnTo>
                  <a:pt x="234" y="113"/>
                </a:lnTo>
                <a:cubicBezTo>
                  <a:pt x="205" y="113"/>
                  <a:pt x="177" y="92"/>
                  <a:pt x="177" y="56"/>
                </a:cubicBezTo>
                <a:cubicBezTo>
                  <a:pt x="177" y="28"/>
                  <a:pt x="205" y="0"/>
                  <a:pt x="234" y="0"/>
                </a:cubicBezTo>
                <a:cubicBezTo>
                  <a:pt x="269" y="0"/>
                  <a:pt x="290" y="28"/>
                  <a:pt x="290" y="56"/>
                </a:cubicBezTo>
                <a:cubicBezTo>
                  <a:pt x="290" y="92"/>
                  <a:pt x="269" y="113"/>
                  <a:pt x="234" y="113"/>
                </a:cubicBezTo>
                <a:close/>
                <a:moveTo>
                  <a:pt x="57" y="113"/>
                </a:moveTo>
                <a:lnTo>
                  <a:pt x="57" y="113"/>
                </a:lnTo>
                <a:cubicBezTo>
                  <a:pt x="29" y="113"/>
                  <a:pt x="0" y="92"/>
                  <a:pt x="0" y="56"/>
                </a:cubicBezTo>
                <a:cubicBezTo>
                  <a:pt x="0" y="28"/>
                  <a:pt x="29" y="0"/>
                  <a:pt x="57" y="0"/>
                </a:cubicBezTo>
                <a:cubicBezTo>
                  <a:pt x="85" y="0"/>
                  <a:pt x="113" y="28"/>
                  <a:pt x="113" y="56"/>
                </a:cubicBezTo>
                <a:cubicBezTo>
                  <a:pt x="113" y="92"/>
                  <a:pt x="85" y="113"/>
                  <a:pt x="57" y="11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6" name="Freeform 5">
            <a:extLst>
              <a:ext uri="{FF2B5EF4-FFF2-40B4-BE49-F238E27FC236}">
                <a16:creationId xmlns:a16="http://schemas.microsoft.com/office/drawing/2014/main" id="{7FB98E4A-6C4D-344F-AC59-ACF74E2CD4D5}"/>
              </a:ext>
            </a:extLst>
          </p:cNvPr>
          <p:cNvSpPr>
            <a:spLocks noChangeArrowheads="1"/>
          </p:cNvSpPr>
          <p:nvPr userDrawn="1"/>
        </p:nvSpPr>
        <p:spPr bwMode="auto">
          <a:xfrm>
            <a:off x="7302219" y="3203377"/>
            <a:ext cx="82770" cy="142875"/>
          </a:xfrm>
          <a:custGeom>
            <a:avLst/>
            <a:gdLst>
              <a:gd name="T0" fmla="*/ 885578102 w 228"/>
              <a:gd name="T1" fmla="*/ 2147483647 h 396"/>
              <a:gd name="T2" fmla="*/ 885578102 w 228"/>
              <a:gd name="T3" fmla="*/ 2147483647 h 396"/>
              <a:gd name="T4" fmla="*/ 2147483647 w 228"/>
              <a:gd name="T5" fmla="*/ 2147483647 h 396"/>
              <a:gd name="T6" fmla="*/ 885578102 w 228"/>
              <a:gd name="T7" fmla="*/ 2147483647 h 396"/>
              <a:gd name="T8" fmla="*/ 885578102 w 228"/>
              <a:gd name="T9" fmla="*/ 2147483647 h 396"/>
              <a:gd name="T10" fmla="*/ 0 w 228"/>
              <a:gd name="T11" fmla="*/ 2147483647 h 396"/>
              <a:gd name="T12" fmla="*/ 2147483647 w 228"/>
              <a:gd name="T13" fmla="*/ 2147483647 h 396"/>
              <a:gd name="T14" fmla="*/ 2147483647 w 228"/>
              <a:gd name="T15" fmla="*/ 2147483647 h 396"/>
              <a:gd name="T16" fmla="*/ 2147483647 w 228"/>
              <a:gd name="T17" fmla="*/ 2147483647 h 396"/>
              <a:gd name="T18" fmla="*/ 2147483647 w 228"/>
              <a:gd name="T19" fmla="*/ 2147483647 h 396"/>
              <a:gd name="T20" fmla="*/ 2147483647 w 228"/>
              <a:gd name="T21" fmla="*/ 2147483647 h 396"/>
              <a:gd name="T22" fmla="*/ 2147483647 w 228"/>
              <a:gd name="T23" fmla="*/ 2147483647 h 396"/>
              <a:gd name="T24" fmla="*/ 2147483647 w 228"/>
              <a:gd name="T25" fmla="*/ 2147483647 h 396"/>
              <a:gd name="T26" fmla="*/ 2147483647 w 228"/>
              <a:gd name="T27" fmla="*/ 2147483647 h 396"/>
              <a:gd name="T28" fmla="*/ 2147483647 w 228"/>
              <a:gd name="T29" fmla="*/ 2147483647 h 396"/>
              <a:gd name="T30" fmla="*/ 2147483647 w 228"/>
              <a:gd name="T31" fmla="*/ 2147483647 h 396"/>
              <a:gd name="T32" fmla="*/ 2147483647 w 228"/>
              <a:gd name="T33" fmla="*/ 876847447 h 396"/>
              <a:gd name="T34" fmla="*/ 2147483647 w 228"/>
              <a:gd name="T35" fmla="*/ 876847447 h 396"/>
              <a:gd name="T36" fmla="*/ 2147483647 w 228"/>
              <a:gd name="T37" fmla="*/ 0 h 396"/>
              <a:gd name="T38" fmla="*/ 0 w 228"/>
              <a:gd name="T39" fmla="*/ 2147483647 h 396"/>
              <a:gd name="T40" fmla="*/ 885578102 w 228"/>
              <a:gd name="T41" fmla="*/ 2147483647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7" name="Freeform 6">
            <a:extLst>
              <a:ext uri="{FF2B5EF4-FFF2-40B4-BE49-F238E27FC236}">
                <a16:creationId xmlns:a16="http://schemas.microsoft.com/office/drawing/2014/main" id="{BDD52229-72AC-2A4F-9F9E-5AE2ED5CB6FB}"/>
              </a:ext>
            </a:extLst>
          </p:cNvPr>
          <p:cNvSpPr>
            <a:spLocks noChangeArrowheads="1"/>
          </p:cNvSpPr>
          <p:nvPr userDrawn="1"/>
        </p:nvSpPr>
        <p:spPr bwMode="auto">
          <a:xfrm>
            <a:off x="7633299" y="2395538"/>
            <a:ext cx="82175" cy="142875"/>
          </a:xfrm>
          <a:custGeom>
            <a:avLst/>
            <a:gdLst>
              <a:gd name="T0" fmla="*/ 2147483647 w 228"/>
              <a:gd name="T1" fmla="*/ 2147483647 h 396"/>
              <a:gd name="T2" fmla="*/ 2147483647 w 228"/>
              <a:gd name="T3" fmla="*/ 2147483647 h 396"/>
              <a:gd name="T4" fmla="*/ 2147483647 w 228"/>
              <a:gd name="T5" fmla="*/ 2147483647 h 396"/>
              <a:gd name="T6" fmla="*/ 2147483647 w 228"/>
              <a:gd name="T7" fmla="*/ 2147483647 h 396"/>
              <a:gd name="T8" fmla="*/ 2147483647 w 228"/>
              <a:gd name="T9" fmla="*/ 2147483647 h 396"/>
              <a:gd name="T10" fmla="*/ 2147483647 w 228"/>
              <a:gd name="T11" fmla="*/ 2147483647 h 396"/>
              <a:gd name="T12" fmla="*/ 2147483647 w 228"/>
              <a:gd name="T13" fmla="*/ 2147483647 h 396"/>
              <a:gd name="T14" fmla="*/ 2147483647 w 228"/>
              <a:gd name="T15" fmla="*/ 2147483647 h 396"/>
              <a:gd name="T16" fmla="*/ 2147483647 w 228"/>
              <a:gd name="T17" fmla="*/ 2147483647 h 396"/>
              <a:gd name="T18" fmla="*/ 885578102 w 228"/>
              <a:gd name="T19" fmla="*/ 2147483647 h 396"/>
              <a:gd name="T20" fmla="*/ 885578102 w 228"/>
              <a:gd name="T21" fmla="*/ 2147483647 h 396"/>
              <a:gd name="T22" fmla="*/ 0 w 228"/>
              <a:gd name="T23" fmla="*/ 2147483647 h 396"/>
              <a:gd name="T24" fmla="*/ 0 w 228"/>
              <a:gd name="T25" fmla="*/ 2147483647 h 396"/>
              <a:gd name="T26" fmla="*/ 0 w 228"/>
              <a:gd name="T27" fmla="*/ 2147483647 h 396"/>
              <a:gd name="T28" fmla="*/ 885578102 w 228"/>
              <a:gd name="T29" fmla="*/ 2147483647 h 396"/>
              <a:gd name="T30" fmla="*/ 885578102 w 228"/>
              <a:gd name="T31" fmla="*/ 2147483647 h 396"/>
              <a:gd name="T32" fmla="*/ 2147483647 w 228"/>
              <a:gd name="T33" fmla="*/ 876847447 h 396"/>
              <a:gd name="T34" fmla="*/ 2147483647 w 228"/>
              <a:gd name="T35" fmla="*/ 876847447 h 396"/>
              <a:gd name="T36" fmla="*/ 2147483647 w 228"/>
              <a:gd name="T37" fmla="*/ 0 h 396"/>
              <a:gd name="T38" fmla="*/ 2147483647 w 228"/>
              <a:gd name="T39" fmla="*/ 2147483647 h 396"/>
              <a:gd name="T40" fmla="*/ 2147483647 w 228"/>
              <a:gd name="T41" fmla="*/ 2147483647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212" y="49"/>
                </a:moveTo>
                <a:lnTo>
                  <a:pt x="212" y="49"/>
                </a:lnTo>
                <a:cubicBezTo>
                  <a:pt x="64" y="197"/>
                  <a:pt x="64" y="197"/>
                  <a:pt x="64" y="197"/>
                </a:cubicBezTo>
                <a:cubicBezTo>
                  <a:pt x="220" y="353"/>
                  <a:pt x="220" y="353"/>
                  <a:pt x="220" y="353"/>
                </a:cubicBezTo>
                <a:cubicBezTo>
                  <a:pt x="220" y="353"/>
                  <a:pt x="227" y="360"/>
                  <a:pt x="227" y="367"/>
                </a:cubicBezTo>
                <a:cubicBezTo>
                  <a:pt x="227" y="388"/>
                  <a:pt x="212" y="395"/>
                  <a:pt x="198" y="395"/>
                </a:cubicBezTo>
                <a:cubicBezTo>
                  <a:pt x="191" y="395"/>
                  <a:pt x="184" y="395"/>
                  <a:pt x="177" y="388"/>
                </a:cubicBezTo>
                <a:cubicBezTo>
                  <a:pt x="7" y="219"/>
                  <a:pt x="7" y="219"/>
                  <a:pt x="7" y="219"/>
                </a:cubicBezTo>
                <a:cubicBezTo>
                  <a:pt x="0" y="212"/>
                  <a:pt x="0" y="205"/>
                  <a:pt x="0" y="197"/>
                </a:cubicBezTo>
                <a:cubicBezTo>
                  <a:pt x="0" y="190"/>
                  <a:pt x="0" y="183"/>
                  <a:pt x="7" y="176"/>
                </a:cubicBezTo>
                <a:cubicBezTo>
                  <a:pt x="177" y="7"/>
                  <a:pt x="177" y="7"/>
                  <a:pt x="177" y="7"/>
                </a:cubicBezTo>
                <a:cubicBezTo>
                  <a:pt x="184" y="7"/>
                  <a:pt x="191" y="0"/>
                  <a:pt x="198" y="0"/>
                </a:cubicBezTo>
                <a:cubicBezTo>
                  <a:pt x="212" y="0"/>
                  <a:pt x="227" y="14"/>
                  <a:pt x="227" y="28"/>
                </a:cubicBezTo>
                <a:cubicBezTo>
                  <a:pt x="227" y="42"/>
                  <a:pt x="220" y="49"/>
                  <a:pt x="212" y="49"/>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8" name="Freeform 7">
            <a:extLst>
              <a:ext uri="{FF2B5EF4-FFF2-40B4-BE49-F238E27FC236}">
                <a16:creationId xmlns:a16="http://schemas.microsoft.com/office/drawing/2014/main" id="{DE945650-62EB-C441-94A7-63B4C8147236}"/>
              </a:ext>
            </a:extLst>
          </p:cNvPr>
          <p:cNvSpPr>
            <a:spLocks noChangeArrowheads="1"/>
          </p:cNvSpPr>
          <p:nvPr userDrawn="1"/>
        </p:nvSpPr>
        <p:spPr bwMode="auto">
          <a:xfrm>
            <a:off x="7220640" y="2425899"/>
            <a:ext cx="142912" cy="82153"/>
          </a:xfrm>
          <a:custGeom>
            <a:avLst/>
            <a:gdLst>
              <a:gd name="T0" fmla="*/ 2147483647 w 397"/>
              <a:gd name="T1" fmla="*/ 2147483647 h 228"/>
              <a:gd name="T2" fmla="*/ 2147483647 w 397"/>
              <a:gd name="T3" fmla="*/ 2147483647 h 228"/>
              <a:gd name="T4" fmla="*/ 2147483647 w 397"/>
              <a:gd name="T5" fmla="*/ 2147483647 h 228"/>
              <a:gd name="T6" fmla="*/ 2147483647 w 397"/>
              <a:gd name="T7" fmla="*/ 2147483647 h 228"/>
              <a:gd name="T8" fmla="*/ 2147483647 w 397"/>
              <a:gd name="T9" fmla="*/ 2147483647 h 228"/>
              <a:gd name="T10" fmla="*/ 2147483647 w 397"/>
              <a:gd name="T11" fmla="*/ 2147483647 h 228"/>
              <a:gd name="T12" fmla="*/ 2147483647 w 397"/>
              <a:gd name="T13" fmla="*/ 2147483647 h 228"/>
              <a:gd name="T14" fmla="*/ 2147483647 w 397"/>
              <a:gd name="T15" fmla="*/ 2147483647 h 228"/>
              <a:gd name="T16" fmla="*/ 2147483647 w 397"/>
              <a:gd name="T17" fmla="*/ 2147483647 h 228"/>
              <a:gd name="T18" fmla="*/ 2147483647 w 397"/>
              <a:gd name="T19" fmla="*/ 1898507128 h 228"/>
              <a:gd name="T20" fmla="*/ 2147483647 w 397"/>
              <a:gd name="T21" fmla="*/ 1898507128 h 228"/>
              <a:gd name="T22" fmla="*/ 2147483647 w 397"/>
              <a:gd name="T23" fmla="*/ 0 h 228"/>
              <a:gd name="T24" fmla="*/ 2147483647 w 397"/>
              <a:gd name="T25" fmla="*/ 0 h 228"/>
              <a:gd name="T26" fmla="*/ 2147483647 w 397"/>
              <a:gd name="T27" fmla="*/ 0 h 228"/>
              <a:gd name="T28" fmla="*/ 2147483647 w 397"/>
              <a:gd name="T29" fmla="*/ 1898507128 h 228"/>
              <a:gd name="T30" fmla="*/ 2147483647 w 397"/>
              <a:gd name="T31" fmla="*/ 1898507128 h 228"/>
              <a:gd name="T32" fmla="*/ 994097881 w 397"/>
              <a:gd name="T33" fmla="*/ 2147483647 h 228"/>
              <a:gd name="T34" fmla="*/ 994097881 w 397"/>
              <a:gd name="T35" fmla="*/ 2147483647 h 228"/>
              <a:gd name="T36" fmla="*/ 0 w 397"/>
              <a:gd name="T37" fmla="*/ 2147483647 h 228"/>
              <a:gd name="T38" fmla="*/ 2147483647 w 397"/>
              <a:gd name="T39" fmla="*/ 2147483647 h 228"/>
              <a:gd name="T40" fmla="*/ 2147483647 w 397"/>
              <a:gd name="T41" fmla="*/ 2147483647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7" h="228">
                <a:moveTo>
                  <a:pt x="50" y="220"/>
                </a:moveTo>
                <a:lnTo>
                  <a:pt x="50" y="220"/>
                </a:lnTo>
                <a:cubicBezTo>
                  <a:pt x="198" y="71"/>
                  <a:pt x="198" y="71"/>
                  <a:pt x="198" y="71"/>
                </a:cubicBezTo>
                <a:cubicBezTo>
                  <a:pt x="354" y="220"/>
                  <a:pt x="354" y="220"/>
                  <a:pt x="354" y="220"/>
                </a:cubicBezTo>
                <a:cubicBezTo>
                  <a:pt x="354" y="227"/>
                  <a:pt x="361" y="227"/>
                  <a:pt x="368" y="227"/>
                </a:cubicBezTo>
                <a:cubicBezTo>
                  <a:pt x="389" y="227"/>
                  <a:pt x="396" y="220"/>
                  <a:pt x="396" y="198"/>
                </a:cubicBezTo>
                <a:cubicBezTo>
                  <a:pt x="396" y="191"/>
                  <a:pt x="396" y="184"/>
                  <a:pt x="389" y="184"/>
                </a:cubicBezTo>
                <a:cubicBezTo>
                  <a:pt x="220" y="15"/>
                  <a:pt x="220" y="15"/>
                  <a:pt x="220" y="15"/>
                </a:cubicBezTo>
                <a:cubicBezTo>
                  <a:pt x="213" y="8"/>
                  <a:pt x="205" y="0"/>
                  <a:pt x="198" y="0"/>
                </a:cubicBezTo>
                <a:cubicBezTo>
                  <a:pt x="191" y="0"/>
                  <a:pt x="184" y="8"/>
                  <a:pt x="177" y="15"/>
                </a:cubicBezTo>
                <a:cubicBezTo>
                  <a:pt x="8" y="184"/>
                  <a:pt x="8" y="184"/>
                  <a:pt x="8" y="184"/>
                </a:cubicBezTo>
                <a:cubicBezTo>
                  <a:pt x="8" y="184"/>
                  <a:pt x="0" y="191"/>
                  <a:pt x="0" y="198"/>
                </a:cubicBezTo>
                <a:cubicBezTo>
                  <a:pt x="0" y="220"/>
                  <a:pt x="15" y="227"/>
                  <a:pt x="29" y="227"/>
                </a:cubicBezTo>
                <a:cubicBezTo>
                  <a:pt x="43" y="227"/>
                  <a:pt x="50" y="227"/>
                  <a:pt x="50" y="220"/>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9" name="Freeform 8">
            <a:extLst>
              <a:ext uri="{FF2B5EF4-FFF2-40B4-BE49-F238E27FC236}">
                <a16:creationId xmlns:a16="http://schemas.microsoft.com/office/drawing/2014/main" id="{75A48C4F-8C77-A845-8F6C-8B08C5092815}"/>
              </a:ext>
            </a:extLst>
          </p:cNvPr>
          <p:cNvSpPr>
            <a:spLocks noChangeArrowheads="1"/>
          </p:cNvSpPr>
          <p:nvPr userDrawn="1"/>
        </p:nvSpPr>
        <p:spPr bwMode="auto">
          <a:xfrm>
            <a:off x="6842518" y="2425899"/>
            <a:ext cx="142912" cy="82153"/>
          </a:xfrm>
          <a:custGeom>
            <a:avLst/>
            <a:gdLst>
              <a:gd name="T0" fmla="*/ 2147483647 w 397"/>
              <a:gd name="T1" fmla="*/ 1898507128 h 228"/>
              <a:gd name="T2" fmla="*/ 2147483647 w 397"/>
              <a:gd name="T3" fmla="*/ 1898507128 h 228"/>
              <a:gd name="T4" fmla="*/ 2147483647 w 397"/>
              <a:gd name="T5" fmla="*/ 2147483647 h 228"/>
              <a:gd name="T6" fmla="*/ 2147483647 w 397"/>
              <a:gd name="T7" fmla="*/ 1012351116 h 228"/>
              <a:gd name="T8" fmla="*/ 2147483647 w 397"/>
              <a:gd name="T9" fmla="*/ 1012351116 h 228"/>
              <a:gd name="T10" fmla="*/ 2147483647 w 397"/>
              <a:gd name="T11" fmla="*/ 0 h 228"/>
              <a:gd name="T12" fmla="*/ 2147483647 w 397"/>
              <a:gd name="T13" fmla="*/ 2147483647 h 228"/>
              <a:gd name="T14" fmla="*/ 2147483647 w 397"/>
              <a:gd name="T15" fmla="*/ 2147483647 h 228"/>
              <a:gd name="T16" fmla="*/ 2147483647 w 397"/>
              <a:gd name="T17" fmla="*/ 2147483647 h 228"/>
              <a:gd name="T18" fmla="*/ 2147483647 w 397"/>
              <a:gd name="T19" fmla="*/ 2147483647 h 228"/>
              <a:gd name="T20" fmla="*/ 2147483647 w 397"/>
              <a:gd name="T21" fmla="*/ 2147483647 h 228"/>
              <a:gd name="T22" fmla="*/ 2147483647 w 397"/>
              <a:gd name="T23" fmla="*/ 2147483647 h 228"/>
              <a:gd name="T24" fmla="*/ 2147483647 w 397"/>
              <a:gd name="T25" fmla="*/ 2147483647 h 228"/>
              <a:gd name="T26" fmla="*/ 2147483647 w 397"/>
              <a:gd name="T27" fmla="*/ 2147483647 h 228"/>
              <a:gd name="T28" fmla="*/ 2147483647 w 397"/>
              <a:gd name="T29" fmla="*/ 2147483647 h 228"/>
              <a:gd name="T30" fmla="*/ 2147483647 w 397"/>
              <a:gd name="T31" fmla="*/ 2147483647 h 228"/>
              <a:gd name="T32" fmla="*/ 869791751 w 397"/>
              <a:gd name="T33" fmla="*/ 2147483647 h 228"/>
              <a:gd name="T34" fmla="*/ 869791751 w 397"/>
              <a:gd name="T35" fmla="*/ 2147483647 h 228"/>
              <a:gd name="T36" fmla="*/ 0 w 397"/>
              <a:gd name="T37" fmla="*/ 2147483647 h 228"/>
              <a:gd name="T38" fmla="*/ 2147483647 w 397"/>
              <a:gd name="T39" fmla="*/ 0 h 228"/>
              <a:gd name="T40" fmla="*/ 2147483647 w 397"/>
              <a:gd name="T41" fmla="*/ 1898507128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7" h="228">
                <a:moveTo>
                  <a:pt x="50" y="15"/>
                </a:moveTo>
                <a:lnTo>
                  <a:pt x="50" y="15"/>
                </a:lnTo>
                <a:cubicBezTo>
                  <a:pt x="198" y="163"/>
                  <a:pt x="198" y="163"/>
                  <a:pt x="198" y="163"/>
                </a:cubicBezTo>
                <a:cubicBezTo>
                  <a:pt x="347" y="8"/>
                  <a:pt x="347" y="8"/>
                  <a:pt x="347" y="8"/>
                </a:cubicBezTo>
                <a:cubicBezTo>
                  <a:pt x="354" y="8"/>
                  <a:pt x="361" y="0"/>
                  <a:pt x="368" y="0"/>
                </a:cubicBezTo>
                <a:cubicBezTo>
                  <a:pt x="382" y="0"/>
                  <a:pt x="396" y="15"/>
                  <a:pt x="396" y="29"/>
                </a:cubicBezTo>
                <a:cubicBezTo>
                  <a:pt x="396" y="36"/>
                  <a:pt x="396" y="43"/>
                  <a:pt x="389" y="50"/>
                </a:cubicBezTo>
                <a:cubicBezTo>
                  <a:pt x="220" y="220"/>
                  <a:pt x="220" y="220"/>
                  <a:pt x="220" y="220"/>
                </a:cubicBezTo>
                <a:cubicBezTo>
                  <a:pt x="212" y="227"/>
                  <a:pt x="205" y="227"/>
                  <a:pt x="198" y="227"/>
                </a:cubicBezTo>
                <a:cubicBezTo>
                  <a:pt x="191" y="227"/>
                  <a:pt x="184" y="227"/>
                  <a:pt x="177" y="220"/>
                </a:cubicBezTo>
                <a:cubicBezTo>
                  <a:pt x="7" y="50"/>
                  <a:pt x="7" y="50"/>
                  <a:pt x="7" y="50"/>
                </a:cubicBezTo>
                <a:cubicBezTo>
                  <a:pt x="0" y="43"/>
                  <a:pt x="0" y="36"/>
                  <a:pt x="0" y="29"/>
                </a:cubicBezTo>
                <a:cubicBezTo>
                  <a:pt x="0" y="15"/>
                  <a:pt x="15" y="0"/>
                  <a:pt x="29" y="0"/>
                </a:cubicBezTo>
                <a:cubicBezTo>
                  <a:pt x="36" y="0"/>
                  <a:pt x="43" y="8"/>
                  <a:pt x="50" y="15"/>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0" name="Freeform 9">
            <a:extLst>
              <a:ext uri="{FF2B5EF4-FFF2-40B4-BE49-F238E27FC236}">
                <a16:creationId xmlns:a16="http://schemas.microsoft.com/office/drawing/2014/main" id="{43087355-1D1A-2041-950F-079DE1A4DA5F}"/>
              </a:ext>
            </a:extLst>
          </p:cNvPr>
          <p:cNvSpPr>
            <a:spLocks noChangeArrowheads="1"/>
          </p:cNvSpPr>
          <p:nvPr userDrawn="1"/>
        </p:nvSpPr>
        <p:spPr bwMode="auto">
          <a:xfrm>
            <a:off x="6475710" y="2411611"/>
            <a:ext cx="114330" cy="114300"/>
          </a:xfrm>
          <a:custGeom>
            <a:avLst/>
            <a:gdLst>
              <a:gd name="T0" fmla="*/ 2147483647 w 319"/>
              <a:gd name="T1" fmla="*/ 2147483647 h 319"/>
              <a:gd name="T2" fmla="*/ 2147483647 w 319"/>
              <a:gd name="T3" fmla="*/ 2147483647 h 319"/>
              <a:gd name="T4" fmla="*/ 2147483647 w 319"/>
              <a:gd name="T5" fmla="*/ 2147483647 h 319"/>
              <a:gd name="T6" fmla="*/ 2147483647 w 319"/>
              <a:gd name="T7" fmla="*/ 2147483647 h 319"/>
              <a:gd name="T8" fmla="*/ 2147483647 w 319"/>
              <a:gd name="T9" fmla="*/ 2147483647 h 319"/>
              <a:gd name="T10" fmla="*/ 2147483647 w 319"/>
              <a:gd name="T11" fmla="*/ 2147483647 h 319"/>
              <a:gd name="T12" fmla="*/ 2147483647 w 319"/>
              <a:gd name="T13" fmla="*/ 2147483647 h 319"/>
              <a:gd name="T14" fmla="*/ 2147483647 w 319"/>
              <a:gd name="T15" fmla="*/ 2147483647 h 319"/>
              <a:gd name="T16" fmla="*/ 2147483647 w 319"/>
              <a:gd name="T17" fmla="*/ 2147483647 h 319"/>
              <a:gd name="T18" fmla="*/ 2147483647 w 319"/>
              <a:gd name="T19" fmla="*/ 2147483647 h 319"/>
              <a:gd name="T20" fmla="*/ 2147483647 w 319"/>
              <a:gd name="T21" fmla="*/ 2147483647 h 319"/>
              <a:gd name="T22" fmla="*/ 2147483647 w 319"/>
              <a:gd name="T23" fmla="*/ 2147483647 h 319"/>
              <a:gd name="T24" fmla="*/ 2147483647 w 319"/>
              <a:gd name="T25" fmla="*/ 2147483647 h 319"/>
              <a:gd name="T26" fmla="*/ 0 w 319"/>
              <a:gd name="T27" fmla="*/ 2147483647 h 319"/>
              <a:gd name="T28" fmla="*/ 858409565 w 319"/>
              <a:gd name="T29" fmla="*/ 2147483647 h 319"/>
              <a:gd name="T30" fmla="*/ 858409565 w 319"/>
              <a:gd name="T31" fmla="*/ 2147483647 h 319"/>
              <a:gd name="T32" fmla="*/ 2147483647 w 319"/>
              <a:gd name="T33" fmla="*/ 2147483647 h 319"/>
              <a:gd name="T34" fmla="*/ 858409565 w 319"/>
              <a:gd name="T35" fmla="*/ 2147483647 h 319"/>
              <a:gd name="T36" fmla="*/ 858409565 w 319"/>
              <a:gd name="T37" fmla="*/ 2147483647 h 319"/>
              <a:gd name="T38" fmla="*/ 0 w 319"/>
              <a:gd name="T39" fmla="*/ 2147483647 h 319"/>
              <a:gd name="T40" fmla="*/ 2147483647 w 319"/>
              <a:gd name="T41" fmla="*/ 0 h 319"/>
              <a:gd name="T42" fmla="*/ 2147483647 w 319"/>
              <a:gd name="T43" fmla="*/ 858632110 h 319"/>
              <a:gd name="T44" fmla="*/ 2147483647 w 319"/>
              <a:gd name="T45" fmla="*/ 858632110 h 319"/>
              <a:gd name="T46" fmla="*/ 2147483647 w 319"/>
              <a:gd name="T47" fmla="*/ 2147483647 h 319"/>
              <a:gd name="T48" fmla="*/ 2147483647 w 319"/>
              <a:gd name="T49" fmla="*/ 858632110 h 319"/>
              <a:gd name="T50" fmla="*/ 2147483647 w 319"/>
              <a:gd name="T51" fmla="*/ 858632110 h 319"/>
              <a:gd name="T52" fmla="*/ 2147483647 w 319"/>
              <a:gd name="T53" fmla="*/ 0 h 319"/>
              <a:gd name="T54" fmla="*/ 2147483647 w 319"/>
              <a:gd name="T55" fmla="*/ 2147483647 h 319"/>
              <a:gd name="T56" fmla="*/ 2147483647 w 319"/>
              <a:gd name="T57" fmla="*/ 2147483647 h 3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9" h="319">
                <a:moveTo>
                  <a:pt x="311" y="42"/>
                </a:moveTo>
                <a:lnTo>
                  <a:pt x="311" y="42"/>
                </a:lnTo>
                <a:cubicBezTo>
                  <a:pt x="198" y="155"/>
                  <a:pt x="198" y="155"/>
                  <a:pt x="198" y="155"/>
                </a:cubicBezTo>
                <a:cubicBezTo>
                  <a:pt x="311" y="269"/>
                  <a:pt x="311" y="269"/>
                  <a:pt x="311" y="269"/>
                </a:cubicBezTo>
                <a:cubicBezTo>
                  <a:pt x="318" y="276"/>
                  <a:pt x="318" y="283"/>
                  <a:pt x="318" y="290"/>
                </a:cubicBezTo>
                <a:cubicBezTo>
                  <a:pt x="318" y="304"/>
                  <a:pt x="311" y="318"/>
                  <a:pt x="289" y="318"/>
                </a:cubicBezTo>
                <a:cubicBezTo>
                  <a:pt x="282" y="318"/>
                  <a:pt x="275" y="318"/>
                  <a:pt x="275" y="311"/>
                </a:cubicBezTo>
                <a:cubicBezTo>
                  <a:pt x="162" y="198"/>
                  <a:pt x="162" y="198"/>
                  <a:pt x="162" y="198"/>
                </a:cubicBezTo>
                <a:cubicBezTo>
                  <a:pt x="49" y="311"/>
                  <a:pt x="49" y="311"/>
                  <a:pt x="49" y="311"/>
                </a:cubicBezTo>
                <a:cubicBezTo>
                  <a:pt x="42" y="318"/>
                  <a:pt x="35" y="318"/>
                  <a:pt x="28" y="318"/>
                </a:cubicBezTo>
                <a:cubicBezTo>
                  <a:pt x="14" y="318"/>
                  <a:pt x="0" y="304"/>
                  <a:pt x="0" y="290"/>
                </a:cubicBezTo>
                <a:cubicBezTo>
                  <a:pt x="0" y="283"/>
                  <a:pt x="0" y="276"/>
                  <a:pt x="7" y="269"/>
                </a:cubicBezTo>
                <a:cubicBezTo>
                  <a:pt x="120" y="155"/>
                  <a:pt x="120" y="155"/>
                  <a:pt x="120" y="155"/>
                </a:cubicBezTo>
                <a:cubicBezTo>
                  <a:pt x="7" y="42"/>
                  <a:pt x="7" y="42"/>
                  <a:pt x="7" y="42"/>
                </a:cubicBezTo>
                <a:cubicBezTo>
                  <a:pt x="0" y="42"/>
                  <a:pt x="0" y="35"/>
                  <a:pt x="0" y="28"/>
                </a:cubicBezTo>
                <a:cubicBezTo>
                  <a:pt x="0" y="7"/>
                  <a:pt x="14" y="0"/>
                  <a:pt x="28" y="0"/>
                </a:cubicBezTo>
                <a:cubicBezTo>
                  <a:pt x="35" y="0"/>
                  <a:pt x="42" y="0"/>
                  <a:pt x="49" y="7"/>
                </a:cubicBezTo>
                <a:cubicBezTo>
                  <a:pt x="162" y="120"/>
                  <a:pt x="162" y="120"/>
                  <a:pt x="162" y="120"/>
                </a:cubicBezTo>
                <a:cubicBezTo>
                  <a:pt x="275" y="7"/>
                  <a:pt x="275" y="7"/>
                  <a:pt x="275" y="7"/>
                </a:cubicBezTo>
                <a:cubicBezTo>
                  <a:pt x="275" y="0"/>
                  <a:pt x="282" y="0"/>
                  <a:pt x="289" y="0"/>
                </a:cubicBezTo>
                <a:cubicBezTo>
                  <a:pt x="311" y="0"/>
                  <a:pt x="318" y="7"/>
                  <a:pt x="318" y="28"/>
                </a:cubicBezTo>
                <a:cubicBezTo>
                  <a:pt x="318" y="35"/>
                  <a:pt x="318" y="42"/>
                  <a:pt x="311" y="42"/>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1" name="Freeform 10">
            <a:extLst>
              <a:ext uri="{FF2B5EF4-FFF2-40B4-BE49-F238E27FC236}">
                <a16:creationId xmlns:a16="http://schemas.microsoft.com/office/drawing/2014/main" id="{9E191829-65CA-5F47-9F18-255E3AB20E92}"/>
              </a:ext>
            </a:extLst>
          </p:cNvPr>
          <p:cNvSpPr>
            <a:spLocks noChangeArrowheads="1"/>
          </p:cNvSpPr>
          <p:nvPr userDrawn="1"/>
        </p:nvSpPr>
        <p:spPr bwMode="auto">
          <a:xfrm>
            <a:off x="6080915" y="2421136"/>
            <a:ext cx="142317" cy="96441"/>
          </a:xfrm>
          <a:custGeom>
            <a:avLst/>
            <a:gdLst>
              <a:gd name="T0" fmla="*/ 2147483647 w 397"/>
              <a:gd name="T1" fmla="*/ 2147483647 h 270"/>
              <a:gd name="T2" fmla="*/ 2147483647 w 397"/>
              <a:gd name="T3" fmla="*/ 2147483647 h 270"/>
              <a:gd name="T4" fmla="*/ 2147483647 w 397"/>
              <a:gd name="T5" fmla="*/ 2147483647 h 270"/>
              <a:gd name="T6" fmla="*/ 2147483647 w 397"/>
              <a:gd name="T7" fmla="*/ 2147483647 h 270"/>
              <a:gd name="T8" fmla="*/ 2147483647 w 397"/>
              <a:gd name="T9" fmla="*/ 2147483647 h 270"/>
              <a:gd name="T10" fmla="*/ 2147483647 w 397"/>
              <a:gd name="T11" fmla="*/ 2147483647 h 270"/>
              <a:gd name="T12" fmla="*/ 2147483647 w 397"/>
              <a:gd name="T13" fmla="*/ 2147483647 h 270"/>
              <a:gd name="T14" fmla="*/ 2147483647 w 397"/>
              <a:gd name="T15" fmla="*/ 2147483647 h 270"/>
              <a:gd name="T16" fmla="*/ 1739584461 w 397"/>
              <a:gd name="T17" fmla="*/ 2147483647 h 270"/>
              <a:gd name="T18" fmla="*/ 1739584461 w 397"/>
              <a:gd name="T19" fmla="*/ 2147483647 h 270"/>
              <a:gd name="T20" fmla="*/ 0 w 397"/>
              <a:gd name="T21" fmla="*/ 2147483647 h 270"/>
              <a:gd name="T22" fmla="*/ 2147483647 w 397"/>
              <a:gd name="T23" fmla="*/ 2147483647 h 270"/>
              <a:gd name="T24" fmla="*/ 2147483647 w 397"/>
              <a:gd name="T25" fmla="*/ 2147483647 h 270"/>
              <a:gd name="T26" fmla="*/ 2147483647 w 397"/>
              <a:gd name="T27" fmla="*/ 2147483647 h 270"/>
              <a:gd name="T28" fmla="*/ 2147483647 w 397"/>
              <a:gd name="T29" fmla="*/ 2147483647 h 270"/>
              <a:gd name="T30" fmla="*/ 2147483647 w 397"/>
              <a:gd name="T31" fmla="*/ 861350494 h 270"/>
              <a:gd name="T32" fmla="*/ 2147483647 w 397"/>
              <a:gd name="T33" fmla="*/ 861350494 h 270"/>
              <a:gd name="T34" fmla="*/ 2147483647 w 397"/>
              <a:gd name="T35" fmla="*/ 0 h 270"/>
              <a:gd name="T36" fmla="*/ 2147483647 w 397"/>
              <a:gd name="T37" fmla="*/ 2147483647 h 270"/>
              <a:gd name="T38" fmla="*/ 2147483647 w 397"/>
              <a:gd name="T39" fmla="*/ 2147483647 h 2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7" h="270">
                <a:moveTo>
                  <a:pt x="389" y="43"/>
                </a:moveTo>
                <a:lnTo>
                  <a:pt x="389" y="43"/>
                </a:lnTo>
                <a:cubicBezTo>
                  <a:pt x="170" y="262"/>
                  <a:pt x="170" y="262"/>
                  <a:pt x="170" y="262"/>
                </a:cubicBezTo>
                <a:cubicBezTo>
                  <a:pt x="170" y="269"/>
                  <a:pt x="163" y="269"/>
                  <a:pt x="156" y="269"/>
                </a:cubicBezTo>
                <a:cubicBezTo>
                  <a:pt x="149" y="269"/>
                  <a:pt x="141" y="269"/>
                  <a:pt x="134" y="262"/>
                </a:cubicBezTo>
                <a:cubicBezTo>
                  <a:pt x="14" y="142"/>
                  <a:pt x="14" y="142"/>
                  <a:pt x="14" y="142"/>
                </a:cubicBezTo>
                <a:cubicBezTo>
                  <a:pt x="7" y="135"/>
                  <a:pt x="0" y="127"/>
                  <a:pt x="0" y="120"/>
                </a:cubicBezTo>
                <a:cubicBezTo>
                  <a:pt x="0" y="106"/>
                  <a:pt x="14" y="92"/>
                  <a:pt x="28" y="92"/>
                </a:cubicBezTo>
                <a:cubicBezTo>
                  <a:pt x="36" y="92"/>
                  <a:pt x="43" y="92"/>
                  <a:pt x="50" y="99"/>
                </a:cubicBezTo>
                <a:cubicBezTo>
                  <a:pt x="156" y="205"/>
                  <a:pt x="156" y="205"/>
                  <a:pt x="156" y="205"/>
                </a:cubicBezTo>
                <a:cubicBezTo>
                  <a:pt x="354" y="7"/>
                  <a:pt x="354" y="7"/>
                  <a:pt x="354" y="7"/>
                </a:cubicBezTo>
                <a:cubicBezTo>
                  <a:pt x="354" y="0"/>
                  <a:pt x="361" y="0"/>
                  <a:pt x="368" y="0"/>
                </a:cubicBezTo>
                <a:cubicBezTo>
                  <a:pt x="389" y="0"/>
                  <a:pt x="396" y="7"/>
                  <a:pt x="396" y="29"/>
                </a:cubicBezTo>
                <a:cubicBezTo>
                  <a:pt x="396" y="36"/>
                  <a:pt x="396" y="43"/>
                  <a:pt x="389" y="43"/>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2" name="Freeform 11">
            <a:extLst>
              <a:ext uri="{FF2B5EF4-FFF2-40B4-BE49-F238E27FC236}">
                <a16:creationId xmlns:a16="http://schemas.microsoft.com/office/drawing/2014/main" id="{9F0483AA-0102-6844-BE44-8E682E9FE297}"/>
              </a:ext>
            </a:extLst>
          </p:cNvPr>
          <p:cNvSpPr>
            <a:spLocks noChangeArrowheads="1"/>
          </p:cNvSpPr>
          <p:nvPr userDrawn="1"/>
        </p:nvSpPr>
        <p:spPr bwMode="auto">
          <a:xfrm>
            <a:off x="5695052" y="2455664"/>
            <a:ext cx="158394" cy="20836"/>
          </a:xfrm>
          <a:custGeom>
            <a:avLst/>
            <a:gdLst>
              <a:gd name="T0" fmla="*/ 2147483647 w 439"/>
              <a:gd name="T1" fmla="*/ 2147483647 h 58"/>
              <a:gd name="T2" fmla="*/ 2147483647 w 439"/>
              <a:gd name="T3" fmla="*/ 2147483647 h 58"/>
              <a:gd name="T4" fmla="*/ 2147483647 w 439"/>
              <a:gd name="T5" fmla="*/ 2147483647 h 58"/>
              <a:gd name="T6" fmla="*/ 2147483647 w 439"/>
              <a:gd name="T7" fmla="*/ 2147483647 h 58"/>
              <a:gd name="T8" fmla="*/ 2147483647 w 439"/>
              <a:gd name="T9" fmla="*/ 2147483647 h 58"/>
              <a:gd name="T10" fmla="*/ 0 w 439"/>
              <a:gd name="T11" fmla="*/ 2147483647 h 58"/>
              <a:gd name="T12" fmla="*/ 2147483647 w 439"/>
              <a:gd name="T13" fmla="*/ 0 h 58"/>
              <a:gd name="T14" fmla="*/ 2147483647 w 439"/>
              <a:gd name="T15" fmla="*/ 0 h 58"/>
              <a:gd name="T16" fmla="*/ 2147483647 w 439"/>
              <a:gd name="T17" fmla="*/ 0 h 58"/>
              <a:gd name="T18" fmla="*/ 2147483647 w 439"/>
              <a:gd name="T19" fmla="*/ 0 h 58"/>
              <a:gd name="T20" fmla="*/ 2147483647 w 439"/>
              <a:gd name="T21" fmla="*/ 2147483647 h 58"/>
              <a:gd name="T22" fmla="*/ 2147483647 w 439"/>
              <a:gd name="T23" fmla="*/ 2147483647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9" h="58">
                <a:moveTo>
                  <a:pt x="410" y="57"/>
                </a:moveTo>
                <a:lnTo>
                  <a:pt x="410" y="57"/>
                </a:lnTo>
                <a:cubicBezTo>
                  <a:pt x="247" y="57"/>
                  <a:pt x="247" y="57"/>
                  <a:pt x="247" y="57"/>
                </a:cubicBezTo>
                <a:cubicBezTo>
                  <a:pt x="191" y="57"/>
                  <a:pt x="191" y="57"/>
                  <a:pt x="191" y="57"/>
                </a:cubicBezTo>
                <a:cubicBezTo>
                  <a:pt x="28" y="57"/>
                  <a:pt x="28" y="57"/>
                  <a:pt x="28" y="57"/>
                </a:cubicBezTo>
                <a:cubicBezTo>
                  <a:pt x="14" y="57"/>
                  <a:pt x="0" y="50"/>
                  <a:pt x="0" y="28"/>
                </a:cubicBezTo>
                <a:cubicBezTo>
                  <a:pt x="0" y="14"/>
                  <a:pt x="14" y="0"/>
                  <a:pt x="28" y="0"/>
                </a:cubicBezTo>
                <a:cubicBezTo>
                  <a:pt x="191" y="0"/>
                  <a:pt x="191" y="0"/>
                  <a:pt x="191" y="0"/>
                </a:cubicBezTo>
                <a:cubicBezTo>
                  <a:pt x="247" y="0"/>
                  <a:pt x="247" y="0"/>
                  <a:pt x="247" y="0"/>
                </a:cubicBezTo>
                <a:cubicBezTo>
                  <a:pt x="410" y="0"/>
                  <a:pt x="410" y="0"/>
                  <a:pt x="410" y="0"/>
                </a:cubicBezTo>
                <a:cubicBezTo>
                  <a:pt x="424" y="0"/>
                  <a:pt x="438" y="14"/>
                  <a:pt x="438" y="28"/>
                </a:cubicBezTo>
                <a:cubicBezTo>
                  <a:pt x="438" y="50"/>
                  <a:pt x="424" y="57"/>
                  <a:pt x="410" y="57"/>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3" name="Freeform 12">
            <a:extLst>
              <a:ext uri="{FF2B5EF4-FFF2-40B4-BE49-F238E27FC236}">
                <a16:creationId xmlns:a16="http://schemas.microsoft.com/office/drawing/2014/main" id="{8A05DB9F-1DEC-E94C-82E6-7493CB9D8953}"/>
              </a:ext>
            </a:extLst>
          </p:cNvPr>
          <p:cNvSpPr>
            <a:spLocks noChangeArrowheads="1"/>
          </p:cNvSpPr>
          <p:nvPr userDrawn="1"/>
        </p:nvSpPr>
        <p:spPr bwMode="auto">
          <a:xfrm>
            <a:off x="5315739" y="2390775"/>
            <a:ext cx="155417" cy="155377"/>
          </a:xfrm>
          <a:custGeom>
            <a:avLst/>
            <a:gdLst>
              <a:gd name="T0" fmla="*/ 2147483647 w 432"/>
              <a:gd name="T1" fmla="*/ 2147483647 h 432"/>
              <a:gd name="T2" fmla="*/ 2147483647 w 432"/>
              <a:gd name="T3" fmla="*/ 2147483647 h 432"/>
              <a:gd name="T4" fmla="*/ 2147483647 w 432"/>
              <a:gd name="T5" fmla="*/ 2147483647 h 432"/>
              <a:gd name="T6" fmla="*/ 2147483647 w 432"/>
              <a:gd name="T7" fmla="*/ 2147483647 h 432"/>
              <a:gd name="T8" fmla="*/ 2147483647 w 432"/>
              <a:gd name="T9" fmla="*/ 2147483647 h 432"/>
              <a:gd name="T10" fmla="*/ 2147483647 w 432"/>
              <a:gd name="T11" fmla="*/ 2147483647 h 432"/>
              <a:gd name="T12" fmla="*/ 2147483647 w 432"/>
              <a:gd name="T13" fmla="*/ 2147483647 h 432"/>
              <a:gd name="T14" fmla="*/ 2147483647 w 432"/>
              <a:gd name="T15" fmla="*/ 2147483647 h 432"/>
              <a:gd name="T16" fmla="*/ 0 w 432"/>
              <a:gd name="T17" fmla="*/ 2147483647 h 432"/>
              <a:gd name="T18" fmla="*/ 2147483647 w 432"/>
              <a:gd name="T19" fmla="*/ 2147483647 h 432"/>
              <a:gd name="T20" fmla="*/ 2147483647 w 432"/>
              <a:gd name="T21" fmla="*/ 2147483647 h 432"/>
              <a:gd name="T22" fmla="*/ 2147483647 w 432"/>
              <a:gd name="T23" fmla="*/ 2147483647 h 432"/>
              <a:gd name="T24" fmla="*/ 2147483647 w 432"/>
              <a:gd name="T25" fmla="*/ 0 h 432"/>
              <a:gd name="T26" fmla="*/ 2147483647 w 432"/>
              <a:gd name="T27" fmla="*/ 2147483647 h 432"/>
              <a:gd name="T28" fmla="*/ 2147483647 w 432"/>
              <a:gd name="T29" fmla="*/ 2147483647 h 432"/>
              <a:gd name="T30" fmla="*/ 2147483647 w 432"/>
              <a:gd name="T31" fmla="*/ 2147483647 h 432"/>
              <a:gd name="T32" fmla="*/ 2147483647 w 432"/>
              <a:gd name="T33" fmla="*/ 2147483647 h 432"/>
              <a:gd name="T34" fmla="*/ 2147483647 w 432"/>
              <a:gd name="T35" fmla="*/ 2147483647 h 4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2" h="432">
                <a:moveTo>
                  <a:pt x="403" y="240"/>
                </a:moveTo>
                <a:lnTo>
                  <a:pt x="403" y="240"/>
                </a:lnTo>
                <a:cubicBezTo>
                  <a:pt x="247" y="240"/>
                  <a:pt x="247" y="240"/>
                  <a:pt x="247" y="240"/>
                </a:cubicBezTo>
                <a:cubicBezTo>
                  <a:pt x="247" y="402"/>
                  <a:pt x="247" y="402"/>
                  <a:pt x="247" y="402"/>
                </a:cubicBezTo>
                <a:cubicBezTo>
                  <a:pt x="247" y="417"/>
                  <a:pt x="233" y="431"/>
                  <a:pt x="219" y="431"/>
                </a:cubicBezTo>
                <a:cubicBezTo>
                  <a:pt x="198" y="431"/>
                  <a:pt x="191" y="417"/>
                  <a:pt x="191" y="402"/>
                </a:cubicBezTo>
                <a:cubicBezTo>
                  <a:pt x="191" y="240"/>
                  <a:pt x="191" y="240"/>
                  <a:pt x="191" y="240"/>
                </a:cubicBezTo>
                <a:cubicBezTo>
                  <a:pt x="28" y="240"/>
                  <a:pt x="28" y="240"/>
                  <a:pt x="28" y="240"/>
                </a:cubicBezTo>
                <a:cubicBezTo>
                  <a:pt x="14" y="240"/>
                  <a:pt x="0" y="233"/>
                  <a:pt x="0" y="211"/>
                </a:cubicBezTo>
                <a:cubicBezTo>
                  <a:pt x="0" y="197"/>
                  <a:pt x="14" y="183"/>
                  <a:pt x="28" y="183"/>
                </a:cubicBezTo>
                <a:cubicBezTo>
                  <a:pt x="191" y="183"/>
                  <a:pt x="191" y="183"/>
                  <a:pt x="191" y="183"/>
                </a:cubicBezTo>
                <a:cubicBezTo>
                  <a:pt x="191" y="28"/>
                  <a:pt x="191" y="28"/>
                  <a:pt x="191" y="28"/>
                </a:cubicBezTo>
                <a:cubicBezTo>
                  <a:pt x="191" y="7"/>
                  <a:pt x="198" y="0"/>
                  <a:pt x="219" y="0"/>
                </a:cubicBezTo>
                <a:cubicBezTo>
                  <a:pt x="233" y="0"/>
                  <a:pt x="247" y="7"/>
                  <a:pt x="247" y="28"/>
                </a:cubicBezTo>
                <a:cubicBezTo>
                  <a:pt x="247" y="183"/>
                  <a:pt x="247" y="183"/>
                  <a:pt x="247" y="183"/>
                </a:cubicBezTo>
                <a:cubicBezTo>
                  <a:pt x="403" y="183"/>
                  <a:pt x="403" y="183"/>
                  <a:pt x="403" y="183"/>
                </a:cubicBezTo>
                <a:cubicBezTo>
                  <a:pt x="424" y="183"/>
                  <a:pt x="431" y="197"/>
                  <a:pt x="431" y="211"/>
                </a:cubicBezTo>
                <a:cubicBezTo>
                  <a:pt x="431" y="233"/>
                  <a:pt x="424" y="240"/>
                  <a:pt x="403" y="240"/>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4" name="Freeform 13">
            <a:extLst>
              <a:ext uri="{FF2B5EF4-FFF2-40B4-BE49-F238E27FC236}">
                <a16:creationId xmlns:a16="http://schemas.microsoft.com/office/drawing/2014/main" id="{49B5C91D-A2C7-0E47-A499-8910D07A0178}"/>
              </a:ext>
            </a:extLst>
          </p:cNvPr>
          <p:cNvSpPr>
            <a:spLocks noChangeArrowheads="1"/>
          </p:cNvSpPr>
          <p:nvPr userDrawn="1"/>
        </p:nvSpPr>
        <p:spPr bwMode="auto">
          <a:xfrm>
            <a:off x="6908019" y="3504009"/>
            <a:ext cx="80388" cy="183952"/>
          </a:xfrm>
          <a:custGeom>
            <a:avLst/>
            <a:gdLst>
              <a:gd name="T0" fmla="*/ 2147483647 w 227"/>
              <a:gd name="T1" fmla="*/ 2147483647 h 510"/>
              <a:gd name="T2" fmla="*/ 2147483647 w 227"/>
              <a:gd name="T3" fmla="*/ 2147483647 h 510"/>
              <a:gd name="T4" fmla="*/ 0 w 227"/>
              <a:gd name="T5" fmla="*/ 2147483647 h 510"/>
              <a:gd name="T6" fmla="*/ 0 w 227"/>
              <a:gd name="T7" fmla="*/ 2147483647 h 510"/>
              <a:gd name="T8" fmla="*/ 0 w 227"/>
              <a:gd name="T9" fmla="*/ 2147483647 h 510"/>
              <a:gd name="T10" fmla="*/ 0 w 227"/>
              <a:gd name="T11" fmla="*/ 2147483647 h 510"/>
              <a:gd name="T12" fmla="*/ 0 w 227"/>
              <a:gd name="T13" fmla="*/ 2147483647 h 510"/>
              <a:gd name="T14" fmla="*/ 0 w 227"/>
              <a:gd name="T15" fmla="*/ 2147483647 h 510"/>
              <a:gd name="T16" fmla="*/ 2147483647 w 227"/>
              <a:gd name="T17" fmla="*/ 0 h 510"/>
              <a:gd name="T18" fmla="*/ 2147483647 w 227"/>
              <a:gd name="T19" fmla="*/ 0 h 510"/>
              <a:gd name="T20" fmla="*/ 2147483647 w 227"/>
              <a:gd name="T21" fmla="*/ 2147483647 h 510"/>
              <a:gd name="T22" fmla="*/ 2147483647 w 227"/>
              <a:gd name="T23" fmla="*/ 2147483647 h 510"/>
              <a:gd name="T24" fmla="*/ 2147483647 w 227"/>
              <a:gd name="T25" fmla="*/ 2147483647 h 510"/>
              <a:gd name="T26" fmla="*/ 2147483647 w 227"/>
              <a:gd name="T27" fmla="*/ 2147483647 h 510"/>
              <a:gd name="T28" fmla="*/ 2147483647 w 227"/>
              <a:gd name="T29" fmla="*/ 2147483647 h 510"/>
              <a:gd name="T30" fmla="*/ 2147483647 w 227"/>
              <a:gd name="T31" fmla="*/ 2147483647 h 510"/>
              <a:gd name="T32" fmla="*/ 2147483647 w 227"/>
              <a:gd name="T33" fmla="*/ 2147483647 h 5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510">
                <a:moveTo>
                  <a:pt x="113" y="396"/>
                </a:moveTo>
                <a:lnTo>
                  <a:pt x="113" y="396"/>
                </a:lnTo>
                <a:cubicBezTo>
                  <a:pt x="0" y="509"/>
                  <a:pt x="0" y="509"/>
                  <a:pt x="0" y="509"/>
                </a:cubicBezTo>
                <a:cubicBezTo>
                  <a:pt x="0" y="368"/>
                  <a:pt x="0" y="368"/>
                  <a:pt x="0" y="368"/>
                </a:cubicBezTo>
                <a:cubicBezTo>
                  <a:pt x="0" y="276"/>
                  <a:pt x="0" y="276"/>
                  <a:pt x="0" y="276"/>
                </a:cubicBezTo>
                <a:cubicBezTo>
                  <a:pt x="0" y="170"/>
                  <a:pt x="0" y="170"/>
                  <a:pt x="0" y="170"/>
                </a:cubicBezTo>
                <a:cubicBezTo>
                  <a:pt x="0" y="128"/>
                  <a:pt x="0" y="128"/>
                  <a:pt x="0" y="128"/>
                </a:cubicBezTo>
                <a:cubicBezTo>
                  <a:pt x="0" y="29"/>
                  <a:pt x="0" y="29"/>
                  <a:pt x="0" y="29"/>
                </a:cubicBezTo>
                <a:cubicBezTo>
                  <a:pt x="0" y="15"/>
                  <a:pt x="14" y="0"/>
                  <a:pt x="28" y="0"/>
                </a:cubicBezTo>
                <a:cubicBezTo>
                  <a:pt x="198" y="0"/>
                  <a:pt x="198" y="0"/>
                  <a:pt x="198" y="0"/>
                </a:cubicBezTo>
                <a:cubicBezTo>
                  <a:pt x="219" y="0"/>
                  <a:pt x="226" y="15"/>
                  <a:pt x="226" y="29"/>
                </a:cubicBezTo>
                <a:cubicBezTo>
                  <a:pt x="226" y="128"/>
                  <a:pt x="226" y="128"/>
                  <a:pt x="226" y="128"/>
                </a:cubicBezTo>
                <a:cubicBezTo>
                  <a:pt x="226" y="170"/>
                  <a:pt x="226" y="170"/>
                  <a:pt x="226" y="170"/>
                </a:cubicBezTo>
                <a:cubicBezTo>
                  <a:pt x="226" y="276"/>
                  <a:pt x="226" y="276"/>
                  <a:pt x="226" y="276"/>
                </a:cubicBezTo>
                <a:cubicBezTo>
                  <a:pt x="226" y="368"/>
                  <a:pt x="226" y="368"/>
                  <a:pt x="226" y="368"/>
                </a:cubicBezTo>
                <a:cubicBezTo>
                  <a:pt x="226" y="509"/>
                  <a:pt x="226" y="509"/>
                  <a:pt x="226" y="509"/>
                </a:cubicBezTo>
                <a:lnTo>
                  <a:pt x="113" y="396"/>
                </a:ln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5" name="Freeform 14">
            <a:extLst>
              <a:ext uri="{FF2B5EF4-FFF2-40B4-BE49-F238E27FC236}">
                <a16:creationId xmlns:a16="http://schemas.microsoft.com/office/drawing/2014/main" id="{C5F8E8F6-9C32-9347-A3DA-8715F63D4DA9}"/>
              </a:ext>
            </a:extLst>
          </p:cNvPr>
          <p:cNvSpPr>
            <a:spLocks noChangeArrowheads="1"/>
          </p:cNvSpPr>
          <p:nvPr userDrawn="1"/>
        </p:nvSpPr>
        <p:spPr bwMode="auto">
          <a:xfrm>
            <a:off x="6458441" y="3504009"/>
            <a:ext cx="219132" cy="219075"/>
          </a:xfrm>
          <a:custGeom>
            <a:avLst/>
            <a:gdLst>
              <a:gd name="T0" fmla="*/ 2147483647 w 609"/>
              <a:gd name="T1" fmla="*/ 2147483647 h 609"/>
              <a:gd name="T2" fmla="*/ 2147483647 w 609"/>
              <a:gd name="T3" fmla="*/ 2147483647 h 609"/>
              <a:gd name="T4" fmla="*/ 2147483647 w 609"/>
              <a:gd name="T5" fmla="*/ 2147483647 h 609"/>
              <a:gd name="T6" fmla="*/ 0 w 609"/>
              <a:gd name="T7" fmla="*/ 2147483647 h 609"/>
              <a:gd name="T8" fmla="*/ 2147483647 w 609"/>
              <a:gd name="T9" fmla="*/ 993140000 h 609"/>
              <a:gd name="T10" fmla="*/ 2147483647 w 609"/>
              <a:gd name="T11" fmla="*/ 993140000 h 609"/>
              <a:gd name="T12" fmla="*/ 2147483647 w 609"/>
              <a:gd name="T13" fmla="*/ 2147483647 h 609"/>
              <a:gd name="T14" fmla="*/ 2147483647 w 609"/>
              <a:gd name="T15" fmla="*/ 993140000 h 609"/>
              <a:gd name="T16" fmla="*/ 2147483647 w 609"/>
              <a:gd name="T17" fmla="*/ 993140000 h 609"/>
              <a:gd name="T18" fmla="*/ 2147483647 w 609"/>
              <a:gd name="T19" fmla="*/ 2147483647 h 609"/>
              <a:gd name="T20" fmla="*/ 2147483647 w 609"/>
              <a:gd name="T21" fmla="*/ 2147483647 h 609"/>
              <a:gd name="T22" fmla="*/ 2147483647 w 609"/>
              <a:gd name="T23" fmla="*/ 2147483647 h 609"/>
              <a:gd name="T24" fmla="*/ 2147483647 w 609"/>
              <a:gd name="T25" fmla="*/ 2147483647 h 609"/>
              <a:gd name="T26" fmla="*/ 2147483647 w 609"/>
              <a:gd name="T27" fmla="*/ 2147483647 h 609"/>
              <a:gd name="T28" fmla="*/ 2147483647 w 609"/>
              <a:gd name="T29" fmla="*/ 2147483647 h 609"/>
              <a:gd name="T30" fmla="*/ 2147483647 w 609"/>
              <a:gd name="T31" fmla="*/ 2147483647 h 609"/>
              <a:gd name="T32" fmla="*/ 2147483647 w 609"/>
              <a:gd name="T33" fmla="*/ 2147483647 h 609"/>
              <a:gd name="T34" fmla="*/ 2147483647 w 609"/>
              <a:gd name="T35" fmla="*/ 2147483647 h 609"/>
              <a:gd name="T36" fmla="*/ 2147483647 w 609"/>
              <a:gd name="T37" fmla="*/ 2147483647 h 609"/>
              <a:gd name="T38" fmla="*/ 2147483647 w 609"/>
              <a:gd name="T39" fmla="*/ 2147483647 h 609"/>
              <a:gd name="T40" fmla="*/ 2147483647 w 609"/>
              <a:gd name="T41" fmla="*/ 2147483647 h 609"/>
              <a:gd name="T42" fmla="*/ 2147483647 w 609"/>
              <a:gd name="T43" fmla="*/ 2147483647 h 609"/>
              <a:gd name="T44" fmla="*/ 2147483647 w 609"/>
              <a:gd name="T45" fmla="*/ 2147483647 h 609"/>
              <a:gd name="T46" fmla="*/ 2147483647 w 609"/>
              <a:gd name="T47" fmla="*/ 2147483647 h 609"/>
              <a:gd name="T48" fmla="*/ 2147483647 w 609"/>
              <a:gd name="T49" fmla="*/ 2147483647 h 609"/>
              <a:gd name="T50" fmla="*/ 2147483647 w 609"/>
              <a:gd name="T51" fmla="*/ 2147483647 h 609"/>
              <a:gd name="T52" fmla="*/ 2147483647 w 609"/>
              <a:gd name="T53" fmla="*/ 2147483647 h 609"/>
              <a:gd name="T54" fmla="*/ 2147483647 w 609"/>
              <a:gd name="T55" fmla="*/ 2147483647 h 609"/>
              <a:gd name="T56" fmla="*/ 2147483647 w 609"/>
              <a:gd name="T57" fmla="*/ 2147483647 h 609"/>
              <a:gd name="T58" fmla="*/ 2147483647 w 609"/>
              <a:gd name="T59" fmla="*/ 2147483647 h 609"/>
              <a:gd name="T60" fmla="*/ 2147483647 w 609"/>
              <a:gd name="T61" fmla="*/ 2147483647 h 609"/>
              <a:gd name="T62" fmla="*/ 2147483647 w 609"/>
              <a:gd name="T63" fmla="*/ 2147483647 h 609"/>
              <a:gd name="T64" fmla="*/ 2147483647 w 609"/>
              <a:gd name="T65" fmla="*/ 2147483647 h 609"/>
              <a:gd name="T66" fmla="*/ 2147483647 w 609"/>
              <a:gd name="T67" fmla="*/ 2147483647 h 609"/>
              <a:gd name="T68" fmla="*/ 2147483647 w 609"/>
              <a:gd name="T69" fmla="*/ 2147483647 h 609"/>
              <a:gd name="T70" fmla="*/ 2147483647 w 609"/>
              <a:gd name="T71" fmla="*/ 2147483647 h 609"/>
              <a:gd name="T72" fmla="*/ 2147483647 w 609"/>
              <a:gd name="T73" fmla="*/ 2147483647 h 609"/>
              <a:gd name="T74" fmla="*/ 2147483647 w 609"/>
              <a:gd name="T75" fmla="*/ 2147483647 h 609"/>
              <a:gd name="T76" fmla="*/ 2147483647 w 609"/>
              <a:gd name="T77" fmla="*/ 2147483647 h 609"/>
              <a:gd name="T78" fmla="*/ 2147483647 w 609"/>
              <a:gd name="T79" fmla="*/ 2147483647 h 609"/>
              <a:gd name="T80" fmla="*/ 2147483647 w 609"/>
              <a:gd name="T81" fmla="*/ 2147483647 h 609"/>
              <a:gd name="T82" fmla="*/ 2147483647 w 609"/>
              <a:gd name="T83" fmla="*/ 2147483647 h 609"/>
              <a:gd name="T84" fmla="*/ 2147483647 w 609"/>
              <a:gd name="T85" fmla="*/ 2147483647 h 609"/>
              <a:gd name="T86" fmla="*/ 2147483647 w 609"/>
              <a:gd name="T87" fmla="*/ 2147483647 h 609"/>
              <a:gd name="T88" fmla="*/ 2147483647 w 609"/>
              <a:gd name="T89" fmla="*/ 2147483647 h 609"/>
              <a:gd name="T90" fmla="*/ 2147483647 w 609"/>
              <a:gd name="T91" fmla="*/ 2147483647 h 609"/>
              <a:gd name="T92" fmla="*/ 2147483647 w 609"/>
              <a:gd name="T93" fmla="*/ 2147483647 h 609"/>
              <a:gd name="T94" fmla="*/ 2147483647 w 609"/>
              <a:gd name="T95" fmla="*/ 2147483647 h 609"/>
              <a:gd name="T96" fmla="*/ 2147483647 w 609"/>
              <a:gd name="T97" fmla="*/ 2147483647 h 609"/>
              <a:gd name="T98" fmla="*/ 2147483647 w 609"/>
              <a:gd name="T99" fmla="*/ 2147483647 h 609"/>
              <a:gd name="T100" fmla="*/ 2147483647 w 609"/>
              <a:gd name="T101" fmla="*/ 2147483647 h 609"/>
              <a:gd name="T102" fmla="*/ 2147483647 w 609"/>
              <a:gd name="T103" fmla="*/ 2147483647 h 609"/>
              <a:gd name="T104" fmla="*/ 2147483647 w 609"/>
              <a:gd name="T105" fmla="*/ 2147483647 h 609"/>
              <a:gd name="T106" fmla="*/ 2147483647 w 609"/>
              <a:gd name="T107" fmla="*/ 2147483647 h 609"/>
              <a:gd name="T108" fmla="*/ 2147483647 w 609"/>
              <a:gd name="T109" fmla="*/ 2147483647 h 609"/>
              <a:gd name="T110" fmla="*/ 2147483647 w 609"/>
              <a:gd name="T111" fmla="*/ 2147483647 h 609"/>
              <a:gd name="T112" fmla="*/ 2147483647 w 609"/>
              <a:gd name="T113" fmla="*/ 2147483647 h 609"/>
              <a:gd name="T114" fmla="*/ 2147483647 w 609"/>
              <a:gd name="T115" fmla="*/ 2147483647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6" name="Freeform 15">
            <a:extLst>
              <a:ext uri="{FF2B5EF4-FFF2-40B4-BE49-F238E27FC236}">
                <a16:creationId xmlns:a16="http://schemas.microsoft.com/office/drawing/2014/main" id="{5508432C-66C6-934E-ADA2-98ECA1221EA4}"/>
              </a:ext>
            </a:extLst>
          </p:cNvPr>
          <p:cNvSpPr>
            <a:spLocks noChangeArrowheads="1"/>
          </p:cNvSpPr>
          <p:nvPr userDrawn="1"/>
        </p:nvSpPr>
        <p:spPr bwMode="auto">
          <a:xfrm>
            <a:off x="6080915" y="3504009"/>
            <a:ext cx="217346" cy="219075"/>
          </a:xfrm>
          <a:custGeom>
            <a:avLst/>
            <a:gdLst>
              <a:gd name="T0" fmla="*/ 2147483647 w 602"/>
              <a:gd name="T1" fmla="*/ 2147483647 h 609"/>
              <a:gd name="T2" fmla="*/ 2147483647 w 602"/>
              <a:gd name="T3" fmla="*/ 2147483647 h 609"/>
              <a:gd name="T4" fmla="*/ 2147483647 w 602"/>
              <a:gd name="T5" fmla="*/ 2147483647 h 609"/>
              <a:gd name="T6" fmla="*/ 2147483647 w 602"/>
              <a:gd name="T7" fmla="*/ 2147483647 h 609"/>
              <a:gd name="T8" fmla="*/ 2147483647 w 602"/>
              <a:gd name="T9" fmla="*/ 2147483647 h 609"/>
              <a:gd name="T10" fmla="*/ 1759997904 w 602"/>
              <a:gd name="T11" fmla="*/ 2147483647 h 609"/>
              <a:gd name="T12" fmla="*/ 0 w 602"/>
              <a:gd name="T13" fmla="*/ 2147483647 h 609"/>
              <a:gd name="T14" fmla="*/ 0 w 602"/>
              <a:gd name="T15" fmla="*/ 2147483647 h 609"/>
              <a:gd name="T16" fmla="*/ 2147483647 w 602"/>
              <a:gd name="T17" fmla="*/ 0 h 609"/>
              <a:gd name="T18" fmla="*/ 2147483647 w 602"/>
              <a:gd name="T19" fmla="*/ 993140000 h 609"/>
              <a:gd name="T20" fmla="*/ 2147483647 w 602"/>
              <a:gd name="T21" fmla="*/ 993140000 h 609"/>
              <a:gd name="T22" fmla="*/ 2147483647 w 602"/>
              <a:gd name="T23" fmla="*/ 993140000 h 609"/>
              <a:gd name="T24" fmla="*/ 2147483647 w 602"/>
              <a:gd name="T25" fmla="*/ 993140000 h 609"/>
              <a:gd name="T26" fmla="*/ 2147483647 w 602"/>
              <a:gd name="T27" fmla="*/ 2147483647 h 609"/>
              <a:gd name="T28" fmla="*/ 2147483647 w 602"/>
              <a:gd name="T29" fmla="*/ 993140000 h 609"/>
              <a:gd name="T30" fmla="*/ 2147483647 w 602"/>
              <a:gd name="T31" fmla="*/ 993140000 h 609"/>
              <a:gd name="T32" fmla="*/ 2147483647 w 602"/>
              <a:gd name="T33" fmla="*/ 993140000 h 609"/>
              <a:gd name="T34" fmla="*/ 2147483647 w 602"/>
              <a:gd name="T35" fmla="*/ 993140000 h 609"/>
              <a:gd name="T36" fmla="*/ 2147483647 w 602"/>
              <a:gd name="T37" fmla="*/ 0 h 609"/>
              <a:gd name="T38" fmla="*/ 2147483647 w 602"/>
              <a:gd name="T39" fmla="*/ 2147483647 h 609"/>
              <a:gd name="T40" fmla="*/ 2147483647 w 602"/>
              <a:gd name="T41" fmla="*/ 2147483647 h 609"/>
              <a:gd name="T42" fmla="*/ 2147483647 w 602"/>
              <a:gd name="T43" fmla="*/ 2147483647 h 609"/>
              <a:gd name="T44" fmla="*/ 2147483647 w 602"/>
              <a:gd name="T45" fmla="*/ 2147483647 h 609"/>
              <a:gd name="T46" fmla="*/ 2147483647 w 602"/>
              <a:gd name="T47" fmla="*/ 2147483647 h 609"/>
              <a:gd name="T48" fmla="*/ 2147483647 w 602"/>
              <a:gd name="T49" fmla="*/ 2147483647 h 609"/>
              <a:gd name="T50" fmla="*/ 2147483647 w 602"/>
              <a:gd name="T51" fmla="*/ 2147483647 h 609"/>
              <a:gd name="T52" fmla="*/ 2147483647 w 602"/>
              <a:gd name="T53" fmla="*/ 2147483647 h 609"/>
              <a:gd name="T54" fmla="*/ 2147483647 w 602"/>
              <a:gd name="T55" fmla="*/ 2147483647 h 609"/>
              <a:gd name="T56" fmla="*/ 2147483647 w 602"/>
              <a:gd name="T57" fmla="*/ 2147483647 h 609"/>
              <a:gd name="T58" fmla="*/ 2147483647 w 602"/>
              <a:gd name="T59" fmla="*/ 2147483647 h 609"/>
              <a:gd name="T60" fmla="*/ 2147483647 w 602"/>
              <a:gd name="T61" fmla="*/ 2147483647 h 609"/>
              <a:gd name="T62" fmla="*/ 2147483647 w 602"/>
              <a:gd name="T63" fmla="*/ 2147483647 h 609"/>
              <a:gd name="T64" fmla="*/ 2147483647 w 602"/>
              <a:gd name="T65" fmla="*/ 2147483647 h 609"/>
              <a:gd name="T66" fmla="*/ 2147483647 w 602"/>
              <a:gd name="T67" fmla="*/ 2147483647 h 6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2" h="609">
                <a:moveTo>
                  <a:pt x="586" y="488"/>
                </a:moveTo>
                <a:lnTo>
                  <a:pt x="586" y="488"/>
                </a:lnTo>
                <a:cubicBezTo>
                  <a:pt x="311" y="601"/>
                  <a:pt x="311" y="601"/>
                  <a:pt x="311" y="601"/>
                </a:cubicBezTo>
                <a:cubicBezTo>
                  <a:pt x="311" y="608"/>
                  <a:pt x="304" y="608"/>
                  <a:pt x="304" y="608"/>
                </a:cubicBezTo>
                <a:cubicBezTo>
                  <a:pt x="297" y="608"/>
                  <a:pt x="297" y="608"/>
                  <a:pt x="290" y="601"/>
                </a:cubicBezTo>
                <a:cubicBezTo>
                  <a:pt x="14" y="488"/>
                  <a:pt x="14" y="488"/>
                  <a:pt x="14"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65" y="0"/>
                  <a:pt x="572" y="0"/>
                  <a:pt x="572" y="0"/>
                </a:cubicBezTo>
                <a:cubicBezTo>
                  <a:pt x="594" y="0"/>
                  <a:pt x="601" y="15"/>
                  <a:pt x="601" y="29"/>
                </a:cubicBezTo>
                <a:cubicBezTo>
                  <a:pt x="601" y="467"/>
                  <a:pt x="601" y="467"/>
                  <a:pt x="601" y="467"/>
                </a:cubicBezTo>
                <a:cubicBezTo>
                  <a:pt x="601" y="474"/>
                  <a:pt x="594" y="488"/>
                  <a:pt x="586" y="488"/>
                </a:cubicBezTo>
                <a:close/>
                <a:moveTo>
                  <a:pt x="276" y="538"/>
                </a:moveTo>
                <a:lnTo>
                  <a:pt x="276" y="538"/>
                </a:lnTo>
                <a:cubicBezTo>
                  <a:pt x="276" y="163"/>
                  <a:pt x="276" y="163"/>
                  <a:pt x="276" y="163"/>
                </a:cubicBezTo>
                <a:cubicBezTo>
                  <a:pt x="56" y="71"/>
                  <a:pt x="56" y="71"/>
                  <a:pt x="56" y="71"/>
                </a:cubicBezTo>
                <a:cubicBezTo>
                  <a:pt x="56" y="446"/>
                  <a:pt x="56" y="446"/>
                  <a:pt x="56" y="446"/>
                </a:cubicBezTo>
                <a:lnTo>
                  <a:pt x="276" y="538"/>
                </a:lnTo>
                <a:close/>
                <a:moveTo>
                  <a:pt x="544" y="71"/>
                </a:moveTo>
                <a:lnTo>
                  <a:pt x="544" y="71"/>
                </a:lnTo>
                <a:cubicBezTo>
                  <a:pt x="332" y="163"/>
                  <a:pt x="332" y="163"/>
                  <a:pt x="332" y="163"/>
                </a:cubicBezTo>
                <a:cubicBezTo>
                  <a:pt x="332" y="538"/>
                  <a:pt x="332" y="538"/>
                  <a:pt x="332" y="538"/>
                </a:cubicBezTo>
                <a:cubicBezTo>
                  <a:pt x="544" y="446"/>
                  <a:pt x="544" y="446"/>
                  <a:pt x="544" y="446"/>
                </a:cubicBezTo>
                <a:lnTo>
                  <a:pt x="544" y="71"/>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7" name="Freeform 16">
            <a:extLst>
              <a:ext uri="{FF2B5EF4-FFF2-40B4-BE49-F238E27FC236}">
                <a16:creationId xmlns:a16="http://schemas.microsoft.com/office/drawing/2014/main" id="{799F412A-A9C8-BD46-93D2-EF23550EC41C}"/>
              </a:ext>
            </a:extLst>
          </p:cNvPr>
          <p:cNvSpPr>
            <a:spLocks noChangeArrowheads="1"/>
          </p:cNvSpPr>
          <p:nvPr userDrawn="1"/>
        </p:nvSpPr>
        <p:spPr bwMode="auto">
          <a:xfrm>
            <a:off x="5723634" y="3514725"/>
            <a:ext cx="171495" cy="198834"/>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8" name="Freeform 17">
            <a:extLst>
              <a:ext uri="{FF2B5EF4-FFF2-40B4-BE49-F238E27FC236}">
                <a16:creationId xmlns:a16="http://schemas.microsoft.com/office/drawing/2014/main" id="{BD071B22-EBA8-8D4A-AF56-0C568FC4ED3A}"/>
              </a:ext>
            </a:extLst>
          </p:cNvPr>
          <p:cNvSpPr>
            <a:spLocks noChangeArrowheads="1"/>
          </p:cNvSpPr>
          <p:nvPr userDrawn="1"/>
        </p:nvSpPr>
        <p:spPr bwMode="auto">
          <a:xfrm>
            <a:off x="5355040" y="3511749"/>
            <a:ext cx="182808" cy="211336"/>
          </a:xfrm>
          <a:custGeom>
            <a:avLst/>
            <a:gdLst>
              <a:gd name="T0" fmla="*/ 2147483647 w 509"/>
              <a:gd name="T1" fmla="*/ 2147483647 h 587"/>
              <a:gd name="T2" fmla="*/ 2147483647 w 509"/>
              <a:gd name="T3" fmla="*/ 2147483647 h 587"/>
              <a:gd name="T4" fmla="*/ 2147483647 w 509"/>
              <a:gd name="T5" fmla="*/ 2147483647 h 587"/>
              <a:gd name="T6" fmla="*/ 2147483647 w 509"/>
              <a:gd name="T7" fmla="*/ 2147483647 h 587"/>
              <a:gd name="T8" fmla="*/ 2147483647 w 509"/>
              <a:gd name="T9" fmla="*/ 2147483647 h 587"/>
              <a:gd name="T10" fmla="*/ 2147483647 w 509"/>
              <a:gd name="T11" fmla="*/ 2147483647 h 587"/>
              <a:gd name="T12" fmla="*/ 2147483647 w 509"/>
              <a:gd name="T13" fmla="*/ 2147483647 h 587"/>
              <a:gd name="T14" fmla="*/ 2147483647 w 509"/>
              <a:gd name="T15" fmla="*/ 2147483647 h 587"/>
              <a:gd name="T16" fmla="*/ 2147483647 w 509"/>
              <a:gd name="T17" fmla="*/ 2147483647 h 587"/>
              <a:gd name="T18" fmla="*/ 2147483647 w 509"/>
              <a:gd name="T19" fmla="*/ 2147483647 h 587"/>
              <a:gd name="T20" fmla="*/ 2147483647 w 509"/>
              <a:gd name="T21" fmla="*/ 2147483647 h 587"/>
              <a:gd name="T22" fmla="*/ 2147483647 w 509"/>
              <a:gd name="T23" fmla="*/ 2147483647 h 587"/>
              <a:gd name="T24" fmla="*/ 2147483647 w 509"/>
              <a:gd name="T25" fmla="*/ 2147483647 h 587"/>
              <a:gd name="T26" fmla="*/ 2147483647 w 509"/>
              <a:gd name="T27" fmla="*/ 2147483647 h 587"/>
              <a:gd name="T28" fmla="*/ 2147483647 w 509"/>
              <a:gd name="T29" fmla="*/ 2147483647 h 587"/>
              <a:gd name="T30" fmla="*/ 2147483647 w 509"/>
              <a:gd name="T31" fmla="*/ 2147483647 h 587"/>
              <a:gd name="T32" fmla="*/ 2147483647 w 509"/>
              <a:gd name="T33" fmla="*/ 2147483647 h 587"/>
              <a:gd name="T34" fmla="*/ 2147483647 w 509"/>
              <a:gd name="T35" fmla="*/ 2147483647 h 587"/>
              <a:gd name="T36" fmla="*/ 2147483647 w 509"/>
              <a:gd name="T37" fmla="*/ 2147483647 h 587"/>
              <a:gd name="T38" fmla="*/ 2147483647 w 509"/>
              <a:gd name="T39" fmla="*/ 2147483647 h 587"/>
              <a:gd name="T40" fmla="*/ 2147483647 w 509"/>
              <a:gd name="T41" fmla="*/ 2147483647 h 587"/>
              <a:gd name="T42" fmla="*/ 2147483647 w 509"/>
              <a:gd name="T43" fmla="*/ 2147483647 h 587"/>
              <a:gd name="T44" fmla="*/ 2147483647 w 509"/>
              <a:gd name="T45" fmla="*/ 2147483647 h 587"/>
              <a:gd name="T46" fmla="*/ 2147483647 w 509"/>
              <a:gd name="T47" fmla="*/ 2147483647 h 587"/>
              <a:gd name="T48" fmla="*/ 2147483647 w 509"/>
              <a:gd name="T49" fmla="*/ 2147483647 h 587"/>
              <a:gd name="T50" fmla="*/ 0 w 509"/>
              <a:gd name="T51" fmla="*/ 2147483647 h 587"/>
              <a:gd name="T52" fmla="*/ 0 w 509"/>
              <a:gd name="T53" fmla="*/ 2147483647 h 587"/>
              <a:gd name="T54" fmla="*/ 2147483647 w 509"/>
              <a:gd name="T55" fmla="*/ 0 h 587"/>
              <a:gd name="T56" fmla="*/ 2147483647 w 509"/>
              <a:gd name="T57" fmla="*/ 0 h 587"/>
              <a:gd name="T58" fmla="*/ 2147483647 w 509"/>
              <a:gd name="T59" fmla="*/ 0 h 587"/>
              <a:gd name="T60" fmla="*/ 2147483647 w 509"/>
              <a:gd name="T61" fmla="*/ 0 h 587"/>
              <a:gd name="T62" fmla="*/ 2147483647 w 509"/>
              <a:gd name="T63" fmla="*/ 2147483647 h 587"/>
              <a:gd name="T64" fmla="*/ 2147483647 w 509"/>
              <a:gd name="T65" fmla="*/ 2147483647 h 587"/>
              <a:gd name="T66" fmla="*/ 2147483647 w 509"/>
              <a:gd name="T67" fmla="*/ 2147483647 h 587"/>
              <a:gd name="T68" fmla="*/ 2147483647 w 509"/>
              <a:gd name="T69" fmla="*/ 2147483647 h 587"/>
              <a:gd name="T70" fmla="*/ 2147483647 w 509"/>
              <a:gd name="T71" fmla="*/ 2147483647 h 587"/>
              <a:gd name="T72" fmla="*/ 2147483647 w 509"/>
              <a:gd name="T73" fmla="*/ 2147483647 h 587"/>
              <a:gd name="T74" fmla="*/ 2147483647 w 509"/>
              <a:gd name="T75" fmla="*/ 2147483647 h 587"/>
              <a:gd name="T76" fmla="*/ 2147483647 w 509"/>
              <a:gd name="T77" fmla="*/ 2147483647 h 587"/>
              <a:gd name="T78" fmla="*/ 2147483647 w 509"/>
              <a:gd name="T79" fmla="*/ 2147483647 h 587"/>
              <a:gd name="T80" fmla="*/ 2147483647 w 509"/>
              <a:gd name="T81" fmla="*/ 2147483647 h 587"/>
              <a:gd name="T82" fmla="*/ 2147483647 w 509"/>
              <a:gd name="T83" fmla="*/ 2147483647 h 587"/>
              <a:gd name="T84" fmla="*/ 2147483647 w 509"/>
              <a:gd name="T85" fmla="*/ 2147483647 h 587"/>
              <a:gd name="T86" fmla="*/ 2147483647 w 509"/>
              <a:gd name="T87" fmla="*/ 0 h 587"/>
              <a:gd name="T88" fmla="*/ 2147483647 w 509"/>
              <a:gd name="T89" fmla="*/ 0 h 587"/>
              <a:gd name="T90" fmla="*/ 2147483647 w 509"/>
              <a:gd name="T91" fmla="*/ 2147483647 h 587"/>
              <a:gd name="T92" fmla="*/ 2147483647 w 509"/>
              <a:gd name="T93" fmla="*/ 2147483647 h 587"/>
              <a:gd name="T94" fmla="*/ 2147483647 w 509"/>
              <a:gd name="T95" fmla="*/ 2147483647 h 5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9" h="587">
                <a:moveTo>
                  <a:pt x="480" y="452"/>
                </a:moveTo>
                <a:lnTo>
                  <a:pt x="480" y="452"/>
                </a:lnTo>
                <a:cubicBezTo>
                  <a:pt x="473" y="452"/>
                  <a:pt x="466" y="452"/>
                  <a:pt x="459" y="445"/>
                </a:cubicBezTo>
                <a:cubicBezTo>
                  <a:pt x="438" y="424"/>
                  <a:pt x="438" y="424"/>
                  <a:pt x="438" y="424"/>
                </a:cubicBezTo>
                <a:cubicBezTo>
                  <a:pt x="438" y="558"/>
                  <a:pt x="438" y="558"/>
                  <a:pt x="438" y="558"/>
                </a:cubicBezTo>
                <a:cubicBezTo>
                  <a:pt x="438" y="572"/>
                  <a:pt x="431" y="586"/>
                  <a:pt x="409" y="586"/>
                </a:cubicBezTo>
                <a:cubicBezTo>
                  <a:pt x="395" y="586"/>
                  <a:pt x="381" y="572"/>
                  <a:pt x="381" y="558"/>
                </a:cubicBezTo>
                <a:cubicBezTo>
                  <a:pt x="381" y="424"/>
                  <a:pt x="381" y="424"/>
                  <a:pt x="381" y="424"/>
                </a:cubicBezTo>
                <a:cubicBezTo>
                  <a:pt x="367" y="445"/>
                  <a:pt x="367" y="445"/>
                  <a:pt x="367" y="445"/>
                </a:cubicBezTo>
                <a:cubicBezTo>
                  <a:pt x="360" y="452"/>
                  <a:pt x="353" y="452"/>
                  <a:pt x="346" y="452"/>
                </a:cubicBezTo>
                <a:cubicBezTo>
                  <a:pt x="332" y="452"/>
                  <a:pt x="318" y="438"/>
                  <a:pt x="318" y="424"/>
                </a:cubicBezTo>
                <a:cubicBezTo>
                  <a:pt x="318" y="417"/>
                  <a:pt x="318" y="410"/>
                  <a:pt x="325" y="403"/>
                </a:cubicBezTo>
                <a:cubicBezTo>
                  <a:pt x="395" y="339"/>
                  <a:pt x="395" y="339"/>
                  <a:pt x="395" y="339"/>
                </a:cubicBezTo>
                <a:cubicBezTo>
                  <a:pt x="395" y="332"/>
                  <a:pt x="402" y="332"/>
                  <a:pt x="409" y="332"/>
                </a:cubicBezTo>
                <a:cubicBezTo>
                  <a:pt x="417" y="332"/>
                  <a:pt x="424" y="332"/>
                  <a:pt x="431" y="339"/>
                </a:cubicBezTo>
                <a:cubicBezTo>
                  <a:pt x="494" y="403"/>
                  <a:pt x="494" y="403"/>
                  <a:pt x="494" y="403"/>
                </a:cubicBezTo>
                <a:cubicBezTo>
                  <a:pt x="501" y="410"/>
                  <a:pt x="508" y="417"/>
                  <a:pt x="508" y="424"/>
                </a:cubicBezTo>
                <a:cubicBezTo>
                  <a:pt x="508" y="438"/>
                  <a:pt x="494" y="452"/>
                  <a:pt x="480" y="452"/>
                </a:cubicBezTo>
                <a:close/>
                <a:moveTo>
                  <a:pt x="304" y="381"/>
                </a:moveTo>
                <a:lnTo>
                  <a:pt x="304" y="381"/>
                </a:lnTo>
                <a:cubicBezTo>
                  <a:pt x="296" y="395"/>
                  <a:pt x="289" y="410"/>
                  <a:pt x="289" y="424"/>
                </a:cubicBezTo>
                <a:cubicBezTo>
                  <a:pt x="289" y="452"/>
                  <a:pt x="318" y="480"/>
                  <a:pt x="346" y="480"/>
                </a:cubicBezTo>
                <a:lnTo>
                  <a:pt x="353" y="480"/>
                </a:lnTo>
                <a:cubicBezTo>
                  <a:pt x="353" y="544"/>
                  <a:pt x="353" y="544"/>
                  <a:pt x="353" y="544"/>
                </a:cubicBezTo>
                <a:cubicBezTo>
                  <a:pt x="28" y="544"/>
                  <a:pt x="28" y="544"/>
                  <a:pt x="28" y="544"/>
                </a:cubicBezTo>
                <a:cubicBezTo>
                  <a:pt x="7" y="544"/>
                  <a:pt x="0" y="537"/>
                  <a:pt x="0" y="516"/>
                </a:cubicBezTo>
                <a:cubicBezTo>
                  <a:pt x="0" y="28"/>
                  <a:pt x="0" y="28"/>
                  <a:pt x="0" y="28"/>
                </a:cubicBezTo>
                <a:cubicBezTo>
                  <a:pt x="0" y="14"/>
                  <a:pt x="7" y="0"/>
                  <a:pt x="28" y="0"/>
                </a:cubicBezTo>
                <a:cubicBezTo>
                  <a:pt x="91" y="0"/>
                  <a:pt x="91" y="0"/>
                  <a:pt x="91" y="0"/>
                </a:cubicBezTo>
                <a:cubicBezTo>
                  <a:pt x="176" y="0"/>
                  <a:pt x="176" y="0"/>
                  <a:pt x="176" y="0"/>
                </a:cubicBezTo>
                <a:cubicBezTo>
                  <a:pt x="176" y="106"/>
                  <a:pt x="176" y="106"/>
                  <a:pt x="176" y="106"/>
                </a:cubicBezTo>
                <a:cubicBezTo>
                  <a:pt x="176" y="162"/>
                  <a:pt x="176" y="162"/>
                  <a:pt x="176" y="162"/>
                </a:cubicBezTo>
                <a:cubicBezTo>
                  <a:pt x="176" y="191"/>
                  <a:pt x="205" y="219"/>
                  <a:pt x="233" y="219"/>
                </a:cubicBezTo>
                <a:cubicBezTo>
                  <a:pt x="289" y="219"/>
                  <a:pt x="289" y="219"/>
                  <a:pt x="289" y="219"/>
                </a:cubicBezTo>
                <a:cubicBezTo>
                  <a:pt x="409" y="219"/>
                  <a:pt x="409" y="219"/>
                  <a:pt x="409" y="219"/>
                </a:cubicBezTo>
                <a:cubicBezTo>
                  <a:pt x="409" y="304"/>
                  <a:pt x="409" y="304"/>
                  <a:pt x="409" y="304"/>
                </a:cubicBezTo>
                <a:cubicBezTo>
                  <a:pt x="395" y="304"/>
                  <a:pt x="381" y="311"/>
                  <a:pt x="374" y="318"/>
                </a:cubicBezTo>
                <a:lnTo>
                  <a:pt x="304" y="381"/>
                </a:lnTo>
                <a:close/>
                <a:moveTo>
                  <a:pt x="233" y="191"/>
                </a:moveTo>
                <a:lnTo>
                  <a:pt x="233" y="191"/>
                </a:lnTo>
                <a:cubicBezTo>
                  <a:pt x="219" y="191"/>
                  <a:pt x="205" y="176"/>
                  <a:pt x="205" y="162"/>
                </a:cubicBezTo>
                <a:cubicBezTo>
                  <a:pt x="205" y="106"/>
                  <a:pt x="205" y="106"/>
                  <a:pt x="205" y="106"/>
                </a:cubicBezTo>
                <a:cubicBezTo>
                  <a:pt x="205" y="0"/>
                  <a:pt x="205" y="0"/>
                  <a:pt x="205" y="0"/>
                </a:cubicBezTo>
                <a:cubicBezTo>
                  <a:pt x="409" y="191"/>
                  <a:pt x="409" y="191"/>
                  <a:pt x="409" y="191"/>
                </a:cubicBezTo>
                <a:cubicBezTo>
                  <a:pt x="289" y="191"/>
                  <a:pt x="289" y="191"/>
                  <a:pt x="289" y="191"/>
                </a:cubicBezTo>
                <a:lnTo>
                  <a:pt x="233" y="191"/>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9" name="Freeform 18">
            <a:extLst>
              <a:ext uri="{FF2B5EF4-FFF2-40B4-BE49-F238E27FC236}">
                <a16:creationId xmlns:a16="http://schemas.microsoft.com/office/drawing/2014/main" id="{15B93AB0-10A6-AC43-BEEF-D0AACC43FCF6}"/>
              </a:ext>
            </a:extLst>
          </p:cNvPr>
          <p:cNvSpPr>
            <a:spLocks noChangeArrowheads="1"/>
          </p:cNvSpPr>
          <p:nvPr userDrawn="1"/>
        </p:nvSpPr>
        <p:spPr bwMode="auto">
          <a:xfrm>
            <a:off x="7596975" y="1985963"/>
            <a:ext cx="184000" cy="211336"/>
          </a:xfrm>
          <a:custGeom>
            <a:avLst/>
            <a:gdLst>
              <a:gd name="T0" fmla="*/ 2147483647 w 510"/>
              <a:gd name="T1" fmla="*/ 2147483647 h 587"/>
              <a:gd name="T2" fmla="*/ 2147483647 w 510"/>
              <a:gd name="T3" fmla="*/ 2147483647 h 587"/>
              <a:gd name="T4" fmla="*/ 2147483647 w 510"/>
              <a:gd name="T5" fmla="*/ 2147483647 h 587"/>
              <a:gd name="T6" fmla="*/ 2147483647 w 510"/>
              <a:gd name="T7" fmla="*/ 2147483647 h 587"/>
              <a:gd name="T8" fmla="*/ 2147483647 w 510"/>
              <a:gd name="T9" fmla="*/ 2147483647 h 587"/>
              <a:gd name="T10" fmla="*/ 2147483647 w 510"/>
              <a:gd name="T11" fmla="*/ 2147483647 h 587"/>
              <a:gd name="T12" fmla="*/ 2147483647 w 510"/>
              <a:gd name="T13" fmla="*/ 2147483647 h 587"/>
              <a:gd name="T14" fmla="*/ 2147483647 w 510"/>
              <a:gd name="T15" fmla="*/ 2147483647 h 587"/>
              <a:gd name="T16" fmla="*/ 2147483647 w 510"/>
              <a:gd name="T17" fmla="*/ 2147483647 h 587"/>
              <a:gd name="T18" fmla="*/ 2147483647 w 510"/>
              <a:gd name="T19" fmla="*/ 2147483647 h 587"/>
              <a:gd name="T20" fmla="*/ 2147483647 w 510"/>
              <a:gd name="T21" fmla="*/ 2147483647 h 587"/>
              <a:gd name="T22" fmla="*/ 2147483647 w 510"/>
              <a:gd name="T23" fmla="*/ 2147483647 h 587"/>
              <a:gd name="T24" fmla="*/ 2147483647 w 510"/>
              <a:gd name="T25" fmla="*/ 2147483647 h 587"/>
              <a:gd name="T26" fmla="*/ 2147483647 w 510"/>
              <a:gd name="T27" fmla="*/ 2147483647 h 587"/>
              <a:gd name="T28" fmla="*/ 2147483647 w 510"/>
              <a:gd name="T29" fmla="*/ 2147483647 h 587"/>
              <a:gd name="T30" fmla="*/ 2147483647 w 510"/>
              <a:gd name="T31" fmla="*/ 2147483647 h 587"/>
              <a:gd name="T32" fmla="*/ 2147483647 w 510"/>
              <a:gd name="T33" fmla="*/ 2147483647 h 587"/>
              <a:gd name="T34" fmla="*/ 2147483647 w 510"/>
              <a:gd name="T35" fmla="*/ 2147483647 h 587"/>
              <a:gd name="T36" fmla="*/ 2147483647 w 510"/>
              <a:gd name="T37" fmla="*/ 2147483647 h 587"/>
              <a:gd name="T38" fmla="*/ 2147483647 w 510"/>
              <a:gd name="T39" fmla="*/ 2147483647 h 587"/>
              <a:gd name="T40" fmla="*/ 2147483647 w 510"/>
              <a:gd name="T41" fmla="*/ 2147483647 h 587"/>
              <a:gd name="T42" fmla="*/ 2147483647 w 510"/>
              <a:gd name="T43" fmla="*/ 2147483647 h 587"/>
              <a:gd name="T44" fmla="*/ 2147483647 w 510"/>
              <a:gd name="T45" fmla="*/ 2147483647 h 587"/>
              <a:gd name="T46" fmla="*/ 2147483647 w 510"/>
              <a:gd name="T47" fmla="*/ 2147483647 h 587"/>
              <a:gd name="T48" fmla="*/ 2147483647 w 510"/>
              <a:gd name="T49" fmla="*/ 2147483647 h 587"/>
              <a:gd name="T50" fmla="*/ 2147483647 w 510"/>
              <a:gd name="T51" fmla="*/ 2147483647 h 587"/>
              <a:gd name="T52" fmla="*/ 0 w 510"/>
              <a:gd name="T53" fmla="*/ 2147483647 h 587"/>
              <a:gd name="T54" fmla="*/ 0 w 510"/>
              <a:gd name="T55" fmla="*/ 2147483647 h 587"/>
              <a:gd name="T56" fmla="*/ 2147483647 w 510"/>
              <a:gd name="T57" fmla="*/ 0 h 587"/>
              <a:gd name="T58" fmla="*/ 2147483647 w 510"/>
              <a:gd name="T59" fmla="*/ 0 h 587"/>
              <a:gd name="T60" fmla="*/ 2147483647 w 510"/>
              <a:gd name="T61" fmla="*/ 0 h 587"/>
              <a:gd name="T62" fmla="*/ 2147483647 w 510"/>
              <a:gd name="T63" fmla="*/ 0 h 587"/>
              <a:gd name="T64" fmla="*/ 2147483647 w 510"/>
              <a:gd name="T65" fmla="*/ 2147483647 h 587"/>
              <a:gd name="T66" fmla="*/ 2147483647 w 510"/>
              <a:gd name="T67" fmla="*/ 2147483647 h 587"/>
              <a:gd name="T68" fmla="*/ 2147483647 w 510"/>
              <a:gd name="T69" fmla="*/ 2147483647 h 587"/>
              <a:gd name="T70" fmla="*/ 2147483647 w 510"/>
              <a:gd name="T71" fmla="*/ 2147483647 h 587"/>
              <a:gd name="T72" fmla="*/ 2147483647 w 510"/>
              <a:gd name="T73" fmla="*/ 2147483647 h 587"/>
              <a:gd name="T74" fmla="*/ 2147483647 w 510"/>
              <a:gd name="T75" fmla="*/ 2147483647 h 587"/>
              <a:gd name="T76" fmla="*/ 2147483647 w 510"/>
              <a:gd name="T77" fmla="*/ 2147483647 h 587"/>
              <a:gd name="T78" fmla="*/ 2147483647 w 510"/>
              <a:gd name="T79" fmla="*/ 2147483647 h 587"/>
              <a:gd name="T80" fmla="*/ 2147483647 w 510"/>
              <a:gd name="T81" fmla="*/ 2147483647 h 587"/>
              <a:gd name="T82" fmla="*/ 2147483647 w 510"/>
              <a:gd name="T83" fmla="*/ 2147483647 h 587"/>
              <a:gd name="T84" fmla="*/ 2147483647 w 510"/>
              <a:gd name="T85" fmla="*/ 2147483647 h 587"/>
              <a:gd name="T86" fmla="*/ 2147483647 w 510"/>
              <a:gd name="T87" fmla="*/ 2147483647 h 587"/>
              <a:gd name="T88" fmla="*/ 2147483647 w 510"/>
              <a:gd name="T89" fmla="*/ 0 h 587"/>
              <a:gd name="T90" fmla="*/ 2147483647 w 510"/>
              <a:gd name="T91" fmla="*/ 0 h 587"/>
              <a:gd name="T92" fmla="*/ 2147483647 w 510"/>
              <a:gd name="T93" fmla="*/ 2147483647 h 587"/>
              <a:gd name="T94" fmla="*/ 2147483647 w 510"/>
              <a:gd name="T95" fmla="*/ 2147483647 h 587"/>
              <a:gd name="T96" fmla="*/ 2147483647 w 510"/>
              <a:gd name="T97" fmla="*/ 2147483647 h 5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10" h="587">
                <a:moveTo>
                  <a:pt x="502" y="509"/>
                </a:moveTo>
                <a:lnTo>
                  <a:pt x="502" y="509"/>
                </a:lnTo>
                <a:cubicBezTo>
                  <a:pt x="439" y="572"/>
                  <a:pt x="439" y="572"/>
                  <a:pt x="439" y="572"/>
                </a:cubicBezTo>
                <a:cubicBezTo>
                  <a:pt x="432" y="579"/>
                  <a:pt x="424" y="586"/>
                  <a:pt x="417" y="586"/>
                </a:cubicBezTo>
                <a:cubicBezTo>
                  <a:pt x="410" y="586"/>
                  <a:pt x="403" y="579"/>
                  <a:pt x="396" y="572"/>
                </a:cubicBezTo>
                <a:cubicBezTo>
                  <a:pt x="333" y="509"/>
                  <a:pt x="333" y="509"/>
                  <a:pt x="333" y="509"/>
                </a:cubicBezTo>
                <a:cubicBezTo>
                  <a:pt x="326" y="502"/>
                  <a:pt x="326" y="495"/>
                  <a:pt x="326" y="487"/>
                </a:cubicBezTo>
                <a:cubicBezTo>
                  <a:pt x="326" y="473"/>
                  <a:pt x="333" y="459"/>
                  <a:pt x="354" y="459"/>
                </a:cubicBezTo>
                <a:cubicBezTo>
                  <a:pt x="361" y="459"/>
                  <a:pt x="368" y="466"/>
                  <a:pt x="368" y="473"/>
                </a:cubicBezTo>
                <a:cubicBezTo>
                  <a:pt x="389" y="487"/>
                  <a:pt x="389" y="487"/>
                  <a:pt x="389" y="487"/>
                </a:cubicBezTo>
                <a:cubicBezTo>
                  <a:pt x="389" y="360"/>
                  <a:pt x="389" y="360"/>
                  <a:pt x="389" y="360"/>
                </a:cubicBezTo>
                <a:cubicBezTo>
                  <a:pt x="389" y="339"/>
                  <a:pt x="403" y="332"/>
                  <a:pt x="417" y="332"/>
                </a:cubicBezTo>
                <a:cubicBezTo>
                  <a:pt x="432" y="332"/>
                  <a:pt x="446" y="339"/>
                  <a:pt x="446" y="360"/>
                </a:cubicBezTo>
                <a:cubicBezTo>
                  <a:pt x="446" y="487"/>
                  <a:pt x="446" y="487"/>
                  <a:pt x="446" y="487"/>
                </a:cubicBezTo>
                <a:cubicBezTo>
                  <a:pt x="467" y="473"/>
                  <a:pt x="467" y="473"/>
                  <a:pt x="467" y="473"/>
                </a:cubicBezTo>
                <a:cubicBezTo>
                  <a:pt x="467" y="466"/>
                  <a:pt x="474" y="459"/>
                  <a:pt x="481" y="459"/>
                </a:cubicBezTo>
                <a:cubicBezTo>
                  <a:pt x="502" y="459"/>
                  <a:pt x="509" y="473"/>
                  <a:pt x="509" y="487"/>
                </a:cubicBezTo>
                <a:cubicBezTo>
                  <a:pt x="509" y="495"/>
                  <a:pt x="509" y="502"/>
                  <a:pt x="502" y="509"/>
                </a:cubicBezTo>
                <a:close/>
                <a:moveTo>
                  <a:pt x="361" y="360"/>
                </a:moveTo>
                <a:lnTo>
                  <a:pt x="361" y="360"/>
                </a:lnTo>
                <a:cubicBezTo>
                  <a:pt x="361" y="431"/>
                  <a:pt x="361" y="431"/>
                  <a:pt x="361" y="431"/>
                </a:cubicBezTo>
                <a:lnTo>
                  <a:pt x="354" y="431"/>
                </a:lnTo>
                <a:cubicBezTo>
                  <a:pt x="319" y="431"/>
                  <a:pt x="297" y="459"/>
                  <a:pt x="297" y="487"/>
                </a:cubicBezTo>
                <a:cubicBezTo>
                  <a:pt x="297" y="509"/>
                  <a:pt x="304" y="523"/>
                  <a:pt x="311" y="530"/>
                </a:cubicBezTo>
                <a:cubicBezTo>
                  <a:pt x="326" y="544"/>
                  <a:pt x="326" y="544"/>
                  <a:pt x="326" y="544"/>
                </a:cubicBezTo>
                <a:cubicBezTo>
                  <a:pt x="29" y="544"/>
                  <a:pt x="29" y="544"/>
                  <a:pt x="29" y="544"/>
                </a:cubicBezTo>
                <a:cubicBezTo>
                  <a:pt x="15" y="544"/>
                  <a:pt x="0" y="537"/>
                  <a:pt x="0" y="516"/>
                </a:cubicBezTo>
                <a:cubicBezTo>
                  <a:pt x="0" y="28"/>
                  <a:pt x="0" y="28"/>
                  <a:pt x="0" y="28"/>
                </a:cubicBezTo>
                <a:cubicBezTo>
                  <a:pt x="0" y="14"/>
                  <a:pt x="15" y="0"/>
                  <a:pt x="29" y="0"/>
                </a:cubicBezTo>
                <a:cubicBezTo>
                  <a:pt x="99" y="0"/>
                  <a:pt x="99" y="0"/>
                  <a:pt x="99" y="0"/>
                </a:cubicBezTo>
                <a:cubicBezTo>
                  <a:pt x="184" y="0"/>
                  <a:pt x="184" y="0"/>
                  <a:pt x="184" y="0"/>
                </a:cubicBezTo>
                <a:cubicBezTo>
                  <a:pt x="184" y="106"/>
                  <a:pt x="184" y="106"/>
                  <a:pt x="184" y="106"/>
                </a:cubicBezTo>
                <a:cubicBezTo>
                  <a:pt x="184" y="162"/>
                  <a:pt x="184" y="162"/>
                  <a:pt x="184" y="162"/>
                </a:cubicBezTo>
                <a:cubicBezTo>
                  <a:pt x="184" y="191"/>
                  <a:pt x="206" y="219"/>
                  <a:pt x="241" y="219"/>
                </a:cubicBezTo>
                <a:cubicBezTo>
                  <a:pt x="297" y="219"/>
                  <a:pt x="297" y="219"/>
                  <a:pt x="297" y="219"/>
                </a:cubicBezTo>
                <a:cubicBezTo>
                  <a:pt x="417" y="219"/>
                  <a:pt x="417" y="219"/>
                  <a:pt x="417" y="219"/>
                </a:cubicBezTo>
                <a:cubicBezTo>
                  <a:pt x="417" y="304"/>
                  <a:pt x="417" y="304"/>
                  <a:pt x="417" y="304"/>
                </a:cubicBezTo>
                <a:cubicBezTo>
                  <a:pt x="389" y="304"/>
                  <a:pt x="361" y="325"/>
                  <a:pt x="361" y="360"/>
                </a:cubicBezTo>
                <a:close/>
                <a:moveTo>
                  <a:pt x="241" y="191"/>
                </a:moveTo>
                <a:lnTo>
                  <a:pt x="241" y="191"/>
                </a:lnTo>
                <a:cubicBezTo>
                  <a:pt x="220" y="191"/>
                  <a:pt x="213" y="176"/>
                  <a:pt x="213" y="162"/>
                </a:cubicBezTo>
                <a:cubicBezTo>
                  <a:pt x="213" y="106"/>
                  <a:pt x="213" y="106"/>
                  <a:pt x="213" y="106"/>
                </a:cubicBezTo>
                <a:cubicBezTo>
                  <a:pt x="213" y="0"/>
                  <a:pt x="213" y="0"/>
                  <a:pt x="213" y="0"/>
                </a:cubicBezTo>
                <a:cubicBezTo>
                  <a:pt x="417" y="191"/>
                  <a:pt x="417" y="191"/>
                  <a:pt x="417" y="191"/>
                </a:cubicBezTo>
                <a:cubicBezTo>
                  <a:pt x="297" y="191"/>
                  <a:pt x="297" y="191"/>
                  <a:pt x="297" y="191"/>
                </a:cubicBezTo>
                <a:lnTo>
                  <a:pt x="241" y="191"/>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20" name="Freeform 19">
            <a:extLst>
              <a:ext uri="{FF2B5EF4-FFF2-40B4-BE49-F238E27FC236}">
                <a16:creationId xmlns:a16="http://schemas.microsoft.com/office/drawing/2014/main" id="{102161FA-5F6F-9F41-B654-77F8E36D1DD5}"/>
              </a:ext>
            </a:extLst>
          </p:cNvPr>
          <p:cNvSpPr>
            <a:spLocks noChangeArrowheads="1"/>
          </p:cNvSpPr>
          <p:nvPr userDrawn="1"/>
        </p:nvSpPr>
        <p:spPr bwMode="auto">
          <a:xfrm>
            <a:off x="7218854" y="1985963"/>
            <a:ext cx="183999" cy="206574"/>
          </a:xfrm>
          <a:custGeom>
            <a:avLst/>
            <a:gdLst>
              <a:gd name="T0" fmla="*/ 2147483647 w 510"/>
              <a:gd name="T1" fmla="*/ 2147483647 h 573"/>
              <a:gd name="T2" fmla="*/ 2147483647 w 510"/>
              <a:gd name="T3" fmla="*/ 2147483647 h 573"/>
              <a:gd name="T4" fmla="*/ 2147483647 w 510"/>
              <a:gd name="T5" fmla="*/ 2147483647 h 573"/>
              <a:gd name="T6" fmla="*/ 2147483647 w 510"/>
              <a:gd name="T7" fmla="*/ 2147483647 h 573"/>
              <a:gd name="T8" fmla="*/ 2147483647 w 510"/>
              <a:gd name="T9" fmla="*/ 2147483647 h 573"/>
              <a:gd name="T10" fmla="*/ 2147483647 w 510"/>
              <a:gd name="T11" fmla="*/ 2147483647 h 573"/>
              <a:gd name="T12" fmla="*/ 2147483647 w 510"/>
              <a:gd name="T13" fmla="*/ 2147483647 h 573"/>
              <a:gd name="T14" fmla="*/ 2147483647 w 510"/>
              <a:gd name="T15" fmla="*/ 2147483647 h 573"/>
              <a:gd name="T16" fmla="*/ 2147483647 w 510"/>
              <a:gd name="T17" fmla="*/ 2147483647 h 573"/>
              <a:gd name="T18" fmla="*/ 2147483647 w 510"/>
              <a:gd name="T19" fmla="*/ 2147483647 h 573"/>
              <a:gd name="T20" fmla="*/ 2147483647 w 510"/>
              <a:gd name="T21" fmla="*/ 2147483647 h 573"/>
              <a:gd name="T22" fmla="*/ 2147483647 w 510"/>
              <a:gd name="T23" fmla="*/ 2147483647 h 573"/>
              <a:gd name="T24" fmla="*/ 2147483647 w 510"/>
              <a:gd name="T25" fmla="*/ 2147483647 h 573"/>
              <a:gd name="T26" fmla="*/ 2147483647 w 510"/>
              <a:gd name="T27" fmla="*/ 2147483647 h 573"/>
              <a:gd name="T28" fmla="*/ 2147483647 w 510"/>
              <a:gd name="T29" fmla="*/ 2147483647 h 573"/>
              <a:gd name="T30" fmla="*/ 2147483647 w 510"/>
              <a:gd name="T31" fmla="*/ 2147483647 h 573"/>
              <a:gd name="T32" fmla="*/ 2147483647 w 510"/>
              <a:gd name="T33" fmla="*/ 2147483647 h 573"/>
              <a:gd name="T34" fmla="*/ 2147483647 w 510"/>
              <a:gd name="T35" fmla="*/ 2147483647 h 573"/>
              <a:gd name="T36" fmla="*/ 2147483647 w 510"/>
              <a:gd name="T37" fmla="*/ 2147483647 h 573"/>
              <a:gd name="T38" fmla="*/ 2147483647 w 510"/>
              <a:gd name="T39" fmla="*/ 2147483647 h 573"/>
              <a:gd name="T40" fmla="*/ 2147483647 w 510"/>
              <a:gd name="T41" fmla="*/ 2147483647 h 573"/>
              <a:gd name="T42" fmla="*/ 2147483647 w 510"/>
              <a:gd name="T43" fmla="*/ 2147483647 h 573"/>
              <a:gd name="T44" fmla="*/ 2147483647 w 510"/>
              <a:gd name="T45" fmla="*/ 2147483647 h 573"/>
              <a:gd name="T46" fmla="*/ 2147483647 w 510"/>
              <a:gd name="T47" fmla="*/ 2147483647 h 573"/>
              <a:gd name="T48" fmla="*/ 2147483647 w 510"/>
              <a:gd name="T49" fmla="*/ 2147483647 h 573"/>
              <a:gd name="T50" fmla="*/ 2147483647 w 510"/>
              <a:gd name="T51" fmla="*/ 2147483647 h 573"/>
              <a:gd name="T52" fmla="*/ 2147483647 w 510"/>
              <a:gd name="T53" fmla="*/ 2147483647 h 573"/>
              <a:gd name="T54" fmla="*/ 2147483647 w 510"/>
              <a:gd name="T55" fmla="*/ 2147483647 h 573"/>
              <a:gd name="T56" fmla="*/ 2147483647 w 510"/>
              <a:gd name="T57" fmla="*/ 2147483647 h 573"/>
              <a:gd name="T58" fmla="*/ 2147483647 w 510"/>
              <a:gd name="T59" fmla="*/ 2147483647 h 573"/>
              <a:gd name="T60" fmla="*/ 2147483647 w 510"/>
              <a:gd name="T61" fmla="*/ 2147483647 h 573"/>
              <a:gd name="T62" fmla="*/ 2147483647 w 510"/>
              <a:gd name="T63" fmla="*/ 2147483647 h 573"/>
              <a:gd name="T64" fmla="*/ 2147483647 w 510"/>
              <a:gd name="T65" fmla="*/ 2147483647 h 573"/>
              <a:gd name="T66" fmla="*/ 2147483647 w 510"/>
              <a:gd name="T67" fmla="*/ 2147483647 h 573"/>
              <a:gd name="T68" fmla="*/ 2147483647 w 510"/>
              <a:gd name="T69" fmla="*/ 2147483647 h 573"/>
              <a:gd name="T70" fmla="*/ 2147483647 w 510"/>
              <a:gd name="T71" fmla="*/ 2147483647 h 573"/>
              <a:gd name="T72" fmla="*/ 2147483647 w 510"/>
              <a:gd name="T73" fmla="*/ 2147483647 h 573"/>
              <a:gd name="T74" fmla="*/ 2147483647 w 510"/>
              <a:gd name="T75" fmla="*/ 2147483647 h 573"/>
              <a:gd name="T76" fmla="*/ 2147483647 w 510"/>
              <a:gd name="T77" fmla="*/ 2147483647 h 573"/>
              <a:gd name="T78" fmla="*/ 2147483647 w 510"/>
              <a:gd name="T79" fmla="*/ 2147483647 h 573"/>
              <a:gd name="T80" fmla="*/ 0 w 510"/>
              <a:gd name="T81" fmla="*/ 2147483647 h 573"/>
              <a:gd name="T82" fmla="*/ 0 w 510"/>
              <a:gd name="T83" fmla="*/ 2147483647 h 573"/>
              <a:gd name="T84" fmla="*/ 2147483647 w 510"/>
              <a:gd name="T85" fmla="*/ 0 h 573"/>
              <a:gd name="T86" fmla="*/ 2147483647 w 510"/>
              <a:gd name="T87" fmla="*/ 0 h 573"/>
              <a:gd name="T88" fmla="*/ 2147483647 w 510"/>
              <a:gd name="T89" fmla="*/ 0 h 573"/>
              <a:gd name="T90" fmla="*/ 2147483647 w 510"/>
              <a:gd name="T91" fmla="*/ 2147483647 h 573"/>
              <a:gd name="T92" fmla="*/ 2147483647 w 510"/>
              <a:gd name="T93" fmla="*/ 2147483647 h 573"/>
              <a:gd name="T94" fmla="*/ 2147483647 w 510"/>
              <a:gd name="T95" fmla="*/ 2147483647 h 573"/>
              <a:gd name="T96" fmla="*/ 2147483647 w 510"/>
              <a:gd name="T97" fmla="*/ 2147483647 h 573"/>
              <a:gd name="T98" fmla="*/ 2147483647 w 510"/>
              <a:gd name="T99" fmla="*/ 2147483647 h 573"/>
              <a:gd name="T100" fmla="*/ 2147483647 w 510"/>
              <a:gd name="T101" fmla="*/ 2147483647 h 573"/>
              <a:gd name="T102" fmla="*/ 2147483647 w 510"/>
              <a:gd name="T103" fmla="*/ 2147483647 h 573"/>
              <a:gd name="T104" fmla="*/ 2147483647 w 510"/>
              <a:gd name="T105" fmla="*/ 2147483647 h 573"/>
              <a:gd name="T106" fmla="*/ 2147483647 w 510"/>
              <a:gd name="T107" fmla="*/ 2147483647 h 573"/>
              <a:gd name="T108" fmla="*/ 2147483647 w 510"/>
              <a:gd name="T109" fmla="*/ 2147483647 h 573"/>
              <a:gd name="T110" fmla="*/ 2147483647 w 510"/>
              <a:gd name="T111" fmla="*/ 2147483647 h 573"/>
              <a:gd name="T112" fmla="*/ 2147483647 w 510"/>
              <a:gd name="T113" fmla="*/ 2147483647 h 573"/>
              <a:gd name="T114" fmla="*/ 2147483647 w 510"/>
              <a:gd name="T115" fmla="*/ 0 h 573"/>
              <a:gd name="T116" fmla="*/ 2147483647 w 510"/>
              <a:gd name="T117" fmla="*/ 2147483647 h 573"/>
              <a:gd name="T118" fmla="*/ 2147483647 w 510"/>
              <a:gd name="T119" fmla="*/ 2147483647 h 573"/>
              <a:gd name="T120" fmla="*/ 2147483647 w 510"/>
              <a:gd name="T121" fmla="*/ 2147483647 h 5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0" h="573">
                <a:moveTo>
                  <a:pt x="502" y="452"/>
                </a:moveTo>
                <a:lnTo>
                  <a:pt x="502" y="452"/>
                </a:lnTo>
                <a:cubicBezTo>
                  <a:pt x="467" y="487"/>
                  <a:pt x="467" y="487"/>
                  <a:pt x="467" y="487"/>
                </a:cubicBezTo>
                <a:cubicBezTo>
                  <a:pt x="502" y="530"/>
                  <a:pt x="502" y="530"/>
                  <a:pt x="502" y="530"/>
                </a:cubicBezTo>
                <a:cubicBezTo>
                  <a:pt x="509" y="530"/>
                  <a:pt x="509" y="537"/>
                  <a:pt x="509" y="544"/>
                </a:cubicBezTo>
                <a:cubicBezTo>
                  <a:pt x="509" y="565"/>
                  <a:pt x="495" y="572"/>
                  <a:pt x="481" y="572"/>
                </a:cubicBezTo>
                <a:cubicBezTo>
                  <a:pt x="474" y="572"/>
                  <a:pt x="467" y="572"/>
                  <a:pt x="460" y="565"/>
                </a:cubicBezTo>
                <a:cubicBezTo>
                  <a:pt x="424" y="530"/>
                  <a:pt x="424" y="530"/>
                  <a:pt x="424" y="530"/>
                </a:cubicBezTo>
                <a:cubicBezTo>
                  <a:pt x="389" y="565"/>
                  <a:pt x="389" y="565"/>
                  <a:pt x="389" y="565"/>
                </a:cubicBezTo>
                <a:cubicBezTo>
                  <a:pt x="382" y="572"/>
                  <a:pt x="375" y="572"/>
                  <a:pt x="368" y="572"/>
                </a:cubicBezTo>
                <a:cubicBezTo>
                  <a:pt x="354" y="572"/>
                  <a:pt x="340" y="565"/>
                  <a:pt x="340" y="544"/>
                </a:cubicBezTo>
                <a:cubicBezTo>
                  <a:pt x="340" y="537"/>
                  <a:pt x="340" y="530"/>
                  <a:pt x="347" y="530"/>
                </a:cubicBezTo>
                <a:cubicBezTo>
                  <a:pt x="382" y="487"/>
                  <a:pt x="382" y="487"/>
                  <a:pt x="382" y="487"/>
                </a:cubicBezTo>
                <a:cubicBezTo>
                  <a:pt x="347" y="452"/>
                  <a:pt x="347" y="452"/>
                  <a:pt x="347" y="452"/>
                </a:cubicBezTo>
                <a:cubicBezTo>
                  <a:pt x="340" y="445"/>
                  <a:pt x="340" y="438"/>
                  <a:pt x="340" y="431"/>
                </a:cubicBezTo>
                <a:cubicBezTo>
                  <a:pt x="340" y="417"/>
                  <a:pt x="354" y="403"/>
                  <a:pt x="368" y="403"/>
                </a:cubicBezTo>
                <a:cubicBezTo>
                  <a:pt x="375" y="403"/>
                  <a:pt x="382" y="410"/>
                  <a:pt x="389" y="417"/>
                </a:cubicBezTo>
                <a:cubicBezTo>
                  <a:pt x="424" y="452"/>
                  <a:pt x="424" y="452"/>
                  <a:pt x="424" y="452"/>
                </a:cubicBezTo>
                <a:cubicBezTo>
                  <a:pt x="460" y="417"/>
                  <a:pt x="460" y="417"/>
                  <a:pt x="460" y="417"/>
                </a:cubicBezTo>
                <a:cubicBezTo>
                  <a:pt x="467" y="410"/>
                  <a:pt x="474" y="403"/>
                  <a:pt x="481" y="403"/>
                </a:cubicBezTo>
                <a:cubicBezTo>
                  <a:pt x="495" y="403"/>
                  <a:pt x="509" y="417"/>
                  <a:pt x="509" y="431"/>
                </a:cubicBezTo>
                <a:cubicBezTo>
                  <a:pt x="509" y="438"/>
                  <a:pt x="509" y="445"/>
                  <a:pt x="502" y="452"/>
                </a:cubicBezTo>
                <a:close/>
                <a:moveTo>
                  <a:pt x="417" y="403"/>
                </a:moveTo>
                <a:lnTo>
                  <a:pt x="417" y="403"/>
                </a:lnTo>
                <a:cubicBezTo>
                  <a:pt x="410" y="395"/>
                  <a:pt x="410" y="395"/>
                  <a:pt x="410" y="395"/>
                </a:cubicBezTo>
                <a:cubicBezTo>
                  <a:pt x="396" y="381"/>
                  <a:pt x="382" y="374"/>
                  <a:pt x="368" y="374"/>
                </a:cubicBezTo>
                <a:cubicBezTo>
                  <a:pt x="340" y="374"/>
                  <a:pt x="311" y="403"/>
                  <a:pt x="311" y="431"/>
                </a:cubicBezTo>
                <a:cubicBezTo>
                  <a:pt x="311" y="452"/>
                  <a:pt x="318" y="466"/>
                  <a:pt x="326" y="473"/>
                </a:cubicBezTo>
                <a:cubicBezTo>
                  <a:pt x="347" y="487"/>
                  <a:pt x="347" y="487"/>
                  <a:pt x="347" y="487"/>
                </a:cubicBezTo>
                <a:cubicBezTo>
                  <a:pt x="326" y="509"/>
                  <a:pt x="326" y="509"/>
                  <a:pt x="326" y="509"/>
                </a:cubicBezTo>
                <a:cubicBezTo>
                  <a:pt x="318" y="516"/>
                  <a:pt x="311" y="530"/>
                  <a:pt x="311" y="544"/>
                </a:cubicBezTo>
                <a:cubicBezTo>
                  <a:pt x="290" y="544"/>
                  <a:pt x="290" y="544"/>
                  <a:pt x="290" y="544"/>
                </a:cubicBezTo>
                <a:cubicBezTo>
                  <a:pt x="29" y="544"/>
                  <a:pt x="29" y="544"/>
                  <a:pt x="29" y="544"/>
                </a:cubicBezTo>
                <a:cubicBezTo>
                  <a:pt x="15" y="544"/>
                  <a:pt x="0" y="537"/>
                  <a:pt x="0" y="516"/>
                </a:cubicBezTo>
                <a:cubicBezTo>
                  <a:pt x="0" y="28"/>
                  <a:pt x="0" y="28"/>
                  <a:pt x="0" y="28"/>
                </a:cubicBezTo>
                <a:cubicBezTo>
                  <a:pt x="0" y="14"/>
                  <a:pt x="15" y="0"/>
                  <a:pt x="29"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4" y="219"/>
                </a:cubicBezTo>
                <a:cubicBezTo>
                  <a:pt x="290" y="219"/>
                  <a:pt x="290" y="219"/>
                  <a:pt x="290" y="219"/>
                </a:cubicBezTo>
                <a:cubicBezTo>
                  <a:pt x="417" y="219"/>
                  <a:pt x="417" y="219"/>
                  <a:pt x="417" y="219"/>
                </a:cubicBezTo>
                <a:cubicBezTo>
                  <a:pt x="417" y="374"/>
                  <a:pt x="417" y="374"/>
                  <a:pt x="417" y="374"/>
                </a:cubicBezTo>
                <a:lnTo>
                  <a:pt x="417" y="403"/>
                </a:lnTo>
                <a:close/>
                <a:moveTo>
                  <a:pt x="234" y="191"/>
                </a:moveTo>
                <a:lnTo>
                  <a:pt x="234" y="191"/>
                </a:lnTo>
                <a:cubicBezTo>
                  <a:pt x="220" y="191"/>
                  <a:pt x="205" y="176"/>
                  <a:pt x="205" y="162"/>
                </a:cubicBezTo>
                <a:cubicBezTo>
                  <a:pt x="205" y="106"/>
                  <a:pt x="205" y="106"/>
                  <a:pt x="205" y="106"/>
                </a:cubicBezTo>
                <a:cubicBezTo>
                  <a:pt x="205" y="0"/>
                  <a:pt x="205" y="0"/>
                  <a:pt x="205" y="0"/>
                </a:cubicBezTo>
                <a:cubicBezTo>
                  <a:pt x="417" y="191"/>
                  <a:pt x="417" y="191"/>
                  <a:pt x="417" y="191"/>
                </a:cubicBezTo>
                <a:cubicBezTo>
                  <a:pt x="290" y="191"/>
                  <a:pt x="290" y="191"/>
                  <a:pt x="290" y="191"/>
                </a:cubicBezTo>
                <a:lnTo>
                  <a:pt x="234" y="191"/>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21" name="Freeform 20">
            <a:extLst>
              <a:ext uri="{FF2B5EF4-FFF2-40B4-BE49-F238E27FC236}">
                <a16:creationId xmlns:a16="http://schemas.microsoft.com/office/drawing/2014/main" id="{FB6A8A11-6D73-CD4F-AD26-02D2DA6C428E}"/>
              </a:ext>
            </a:extLst>
          </p:cNvPr>
          <p:cNvSpPr>
            <a:spLocks noChangeArrowheads="1"/>
          </p:cNvSpPr>
          <p:nvPr userDrawn="1"/>
        </p:nvSpPr>
        <p:spPr bwMode="auto">
          <a:xfrm>
            <a:off x="6839540" y="1985963"/>
            <a:ext cx="184000" cy="201811"/>
          </a:xfrm>
          <a:custGeom>
            <a:avLst/>
            <a:gdLst>
              <a:gd name="T0" fmla="*/ 2147483647 w 510"/>
              <a:gd name="T1" fmla="*/ 2147483647 h 559"/>
              <a:gd name="T2" fmla="*/ 2147483647 w 510"/>
              <a:gd name="T3" fmla="*/ 2147483647 h 559"/>
              <a:gd name="T4" fmla="*/ 2147483647 w 510"/>
              <a:gd name="T5" fmla="*/ 2147483647 h 559"/>
              <a:gd name="T6" fmla="*/ 2147483647 w 510"/>
              <a:gd name="T7" fmla="*/ 2147483647 h 559"/>
              <a:gd name="T8" fmla="*/ 2147483647 w 510"/>
              <a:gd name="T9" fmla="*/ 2147483647 h 559"/>
              <a:gd name="T10" fmla="*/ 2147483647 w 510"/>
              <a:gd name="T11" fmla="*/ 2147483647 h 559"/>
              <a:gd name="T12" fmla="*/ 2147483647 w 510"/>
              <a:gd name="T13" fmla="*/ 2147483647 h 559"/>
              <a:gd name="T14" fmla="*/ 2147483647 w 510"/>
              <a:gd name="T15" fmla="*/ 2147483647 h 559"/>
              <a:gd name="T16" fmla="*/ 2147483647 w 510"/>
              <a:gd name="T17" fmla="*/ 2147483647 h 559"/>
              <a:gd name="T18" fmla="*/ 2147483647 w 510"/>
              <a:gd name="T19" fmla="*/ 2147483647 h 559"/>
              <a:gd name="T20" fmla="*/ 2147483647 w 510"/>
              <a:gd name="T21" fmla="*/ 2147483647 h 559"/>
              <a:gd name="T22" fmla="*/ 2147483647 w 510"/>
              <a:gd name="T23" fmla="*/ 2147483647 h 559"/>
              <a:gd name="T24" fmla="*/ 2147483647 w 510"/>
              <a:gd name="T25" fmla="*/ 2147483647 h 559"/>
              <a:gd name="T26" fmla="*/ 2147483647 w 510"/>
              <a:gd name="T27" fmla="*/ 2147483647 h 559"/>
              <a:gd name="T28" fmla="*/ 2147483647 w 510"/>
              <a:gd name="T29" fmla="*/ 2147483647 h 559"/>
              <a:gd name="T30" fmla="*/ 2147483647 w 510"/>
              <a:gd name="T31" fmla="*/ 2147483647 h 559"/>
              <a:gd name="T32" fmla="*/ 2147483647 w 510"/>
              <a:gd name="T33" fmla="*/ 2147483647 h 559"/>
              <a:gd name="T34" fmla="*/ 2147483647 w 510"/>
              <a:gd name="T35" fmla="*/ 2147483647 h 559"/>
              <a:gd name="T36" fmla="*/ 2147483647 w 510"/>
              <a:gd name="T37" fmla="*/ 2147483647 h 559"/>
              <a:gd name="T38" fmla="*/ 2147483647 w 510"/>
              <a:gd name="T39" fmla="*/ 2147483647 h 559"/>
              <a:gd name="T40" fmla="*/ 2147483647 w 510"/>
              <a:gd name="T41" fmla="*/ 2147483647 h 559"/>
              <a:gd name="T42" fmla="*/ 2147483647 w 510"/>
              <a:gd name="T43" fmla="*/ 2147483647 h 559"/>
              <a:gd name="T44" fmla="*/ 2147483647 w 510"/>
              <a:gd name="T45" fmla="*/ 2147483647 h 559"/>
              <a:gd name="T46" fmla="*/ 2147483647 w 510"/>
              <a:gd name="T47" fmla="*/ 2147483647 h 559"/>
              <a:gd name="T48" fmla="*/ 2147483647 w 510"/>
              <a:gd name="T49" fmla="*/ 2147483647 h 559"/>
              <a:gd name="T50" fmla="*/ 2147483647 w 510"/>
              <a:gd name="T51" fmla="*/ 2147483647 h 559"/>
              <a:gd name="T52" fmla="*/ 2147483647 w 510"/>
              <a:gd name="T53" fmla="*/ 2147483647 h 559"/>
              <a:gd name="T54" fmla="*/ 0 w 510"/>
              <a:gd name="T55" fmla="*/ 2147483647 h 559"/>
              <a:gd name="T56" fmla="*/ 0 w 510"/>
              <a:gd name="T57" fmla="*/ 2147483647 h 559"/>
              <a:gd name="T58" fmla="*/ 2147483647 w 510"/>
              <a:gd name="T59" fmla="*/ 0 h 559"/>
              <a:gd name="T60" fmla="*/ 2147483647 w 510"/>
              <a:gd name="T61" fmla="*/ 0 h 559"/>
              <a:gd name="T62" fmla="*/ 2147483647 w 510"/>
              <a:gd name="T63" fmla="*/ 0 h 559"/>
              <a:gd name="T64" fmla="*/ 2147483647 w 510"/>
              <a:gd name="T65" fmla="*/ 2147483647 h 559"/>
              <a:gd name="T66" fmla="*/ 2147483647 w 510"/>
              <a:gd name="T67" fmla="*/ 2147483647 h 559"/>
              <a:gd name="T68" fmla="*/ 2147483647 w 510"/>
              <a:gd name="T69" fmla="*/ 2147483647 h 559"/>
              <a:gd name="T70" fmla="*/ 2147483647 w 510"/>
              <a:gd name="T71" fmla="*/ 2147483647 h 559"/>
              <a:gd name="T72" fmla="*/ 2147483647 w 510"/>
              <a:gd name="T73" fmla="*/ 2147483647 h 559"/>
              <a:gd name="T74" fmla="*/ 2147483647 w 510"/>
              <a:gd name="T75" fmla="*/ 2147483647 h 559"/>
              <a:gd name="T76" fmla="*/ 2147483647 w 510"/>
              <a:gd name="T77" fmla="*/ 2147483647 h 559"/>
              <a:gd name="T78" fmla="*/ 2147483647 w 510"/>
              <a:gd name="T79" fmla="*/ 2147483647 h 559"/>
              <a:gd name="T80" fmla="*/ 2147483647 w 510"/>
              <a:gd name="T81" fmla="*/ 2147483647 h 559"/>
              <a:gd name="T82" fmla="*/ 2147483647 w 510"/>
              <a:gd name="T83" fmla="*/ 2147483647 h 559"/>
              <a:gd name="T84" fmla="*/ 2147483647 w 510"/>
              <a:gd name="T85" fmla="*/ 2147483647 h 559"/>
              <a:gd name="T86" fmla="*/ 2147483647 w 510"/>
              <a:gd name="T87" fmla="*/ 2147483647 h 559"/>
              <a:gd name="T88" fmla="*/ 2147483647 w 510"/>
              <a:gd name="T89" fmla="*/ 0 h 559"/>
              <a:gd name="T90" fmla="*/ 2147483647 w 510"/>
              <a:gd name="T91" fmla="*/ 2147483647 h 559"/>
              <a:gd name="T92" fmla="*/ 2147483647 w 510"/>
              <a:gd name="T93" fmla="*/ 2147483647 h 559"/>
              <a:gd name="T94" fmla="*/ 2147483647 w 510"/>
              <a:gd name="T95" fmla="*/ 2147483647 h 5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0" h="559">
                <a:moveTo>
                  <a:pt x="495" y="473"/>
                </a:moveTo>
                <a:lnTo>
                  <a:pt x="495" y="473"/>
                </a:lnTo>
                <a:cubicBezTo>
                  <a:pt x="424" y="544"/>
                  <a:pt x="424" y="544"/>
                  <a:pt x="424" y="544"/>
                </a:cubicBezTo>
                <a:cubicBezTo>
                  <a:pt x="417" y="551"/>
                  <a:pt x="410" y="558"/>
                  <a:pt x="403" y="558"/>
                </a:cubicBezTo>
                <a:cubicBezTo>
                  <a:pt x="396" y="558"/>
                  <a:pt x="389" y="551"/>
                  <a:pt x="382" y="544"/>
                </a:cubicBezTo>
                <a:cubicBezTo>
                  <a:pt x="347" y="509"/>
                  <a:pt x="347" y="509"/>
                  <a:pt x="347" y="509"/>
                </a:cubicBezTo>
                <a:cubicBezTo>
                  <a:pt x="340" y="502"/>
                  <a:pt x="340" y="495"/>
                  <a:pt x="340" y="487"/>
                </a:cubicBezTo>
                <a:cubicBezTo>
                  <a:pt x="340" y="473"/>
                  <a:pt x="347" y="459"/>
                  <a:pt x="368" y="459"/>
                </a:cubicBezTo>
                <a:cubicBezTo>
                  <a:pt x="375" y="459"/>
                  <a:pt x="382" y="466"/>
                  <a:pt x="382" y="473"/>
                </a:cubicBezTo>
                <a:cubicBezTo>
                  <a:pt x="403" y="487"/>
                  <a:pt x="403" y="487"/>
                  <a:pt x="403" y="487"/>
                </a:cubicBezTo>
                <a:cubicBezTo>
                  <a:pt x="460" y="431"/>
                  <a:pt x="460" y="431"/>
                  <a:pt x="460" y="431"/>
                </a:cubicBezTo>
                <a:cubicBezTo>
                  <a:pt x="467" y="424"/>
                  <a:pt x="474" y="424"/>
                  <a:pt x="481" y="424"/>
                </a:cubicBezTo>
                <a:cubicBezTo>
                  <a:pt x="495" y="424"/>
                  <a:pt x="509" y="438"/>
                  <a:pt x="509" y="452"/>
                </a:cubicBezTo>
                <a:cubicBezTo>
                  <a:pt x="509" y="459"/>
                  <a:pt x="502" y="466"/>
                  <a:pt x="495" y="473"/>
                </a:cubicBezTo>
                <a:close/>
                <a:moveTo>
                  <a:pt x="410" y="438"/>
                </a:moveTo>
                <a:lnTo>
                  <a:pt x="410" y="438"/>
                </a:lnTo>
                <a:cubicBezTo>
                  <a:pt x="403" y="445"/>
                  <a:pt x="403" y="445"/>
                  <a:pt x="403" y="445"/>
                </a:cubicBezTo>
                <a:cubicBezTo>
                  <a:pt x="396" y="438"/>
                  <a:pt x="382" y="431"/>
                  <a:pt x="368" y="431"/>
                </a:cubicBezTo>
                <a:cubicBezTo>
                  <a:pt x="333" y="431"/>
                  <a:pt x="311" y="459"/>
                  <a:pt x="311" y="487"/>
                </a:cubicBezTo>
                <a:cubicBezTo>
                  <a:pt x="311" y="509"/>
                  <a:pt x="318" y="523"/>
                  <a:pt x="325" y="530"/>
                </a:cubicBezTo>
                <a:cubicBezTo>
                  <a:pt x="340" y="544"/>
                  <a:pt x="340" y="544"/>
                  <a:pt x="340" y="544"/>
                </a:cubicBezTo>
                <a:cubicBezTo>
                  <a:pt x="241" y="544"/>
                  <a:pt x="241" y="544"/>
                  <a:pt x="241" y="544"/>
                </a:cubicBezTo>
                <a:cubicBezTo>
                  <a:pt x="29" y="544"/>
                  <a:pt x="29" y="544"/>
                  <a:pt x="29" y="544"/>
                </a:cubicBezTo>
                <a:cubicBezTo>
                  <a:pt x="7" y="544"/>
                  <a:pt x="0" y="537"/>
                  <a:pt x="0" y="516"/>
                </a:cubicBezTo>
                <a:cubicBezTo>
                  <a:pt x="0" y="28"/>
                  <a:pt x="0" y="28"/>
                  <a:pt x="0" y="28"/>
                </a:cubicBezTo>
                <a:cubicBezTo>
                  <a:pt x="0" y="14"/>
                  <a:pt x="7" y="0"/>
                  <a:pt x="29"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4" y="219"/>
                </a:cubicBezTo>
                <a:cubicBezTo>
                  <a:pt x="290" y="219"/>
                  <a:pt x="290" y="219"/>
                  <a:pt x="290" y="219"/>
                </a:cubicBezTo>
                <a:cubicBezTo>
                  <a:pt x="410" y="219"/>
                  <a:pt x="410" y="219"/>
                  <a:pt x="410" y="219"/>
                </a:cubicBezTo>
                <a:cubicBezTo>
                  <a:pt x="410" y="388"/>
                  <a:pt x="410" y="388"/>
                  <a:pt x="410" y="388"/>
                </a:cubicBezTo>
                <a:lnTo>
                  <a:pt x="410" y="438"/>
                </a:lnTo>
                <a:close/>
                <a:moveTo>
                  <a:pt x="234" y="191"/>
                </a:moveTo>
                <a:lnTo>
                  <a:pt x="234" y="191"/>
                </a:lnTo>
                <a:cubicBezTo>
                  <a:pt x="219" y="191"/>
                  <a:pt x="205" y="176"/>
                  <a:pt x="205" y="162"/>
                </a:cubicBezTo>
                <a:cubicBezTo>
                  <a:pt x="205" y="106"/>
                  <a:pt x="205" y="106"/>
                  <a:pt x="205" y="106"/>
                </a:cubicBezTo>
                <a:cubicBezTo>
                  <a:pt x="205" y="0"/>
                  <a:pt x="205" y="0"/>
                  <a:pt x="205" y="0"/>
                </a:cubicBezTo>
                <a:cubicBezTo>
                  <a:pt x="410" y="191"/>
                  <a:pt x="410" y="191"/>
                  <a:pt x="410" y="191"/>
                </a:cubicBezTo>
                <a:cubicBezTo>
                  <a:pt x="290" y="191"/>
                  <a:pt x="290" y="191"/>
                  <a:pt x="290" y="191"/>
                </a:cubicBezTo>
                <a:lnTo>
                  <a:pt x="234" y="191"/>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22" name="Freeform 21">
            <a:extLst>
              <a:ext uri="{FF2B5EF4-FFF2-40B4-BE49-F238E27FC236}">
                <a16:creationId xmlns:a16="http://schemas.microsoft.com/office/drawing/2014/main" id="{4CFF14FF-313C-A04E-A9AC-AEC1DA0A933D}"/>
              </a:ext>
            </a:extLst>
          </p:cNvPr>
          <p:cNvSpPr>
            <a:spLocks noChangeArrowheads="1"/>
          </p:cNvSpPr>
          <p:nvPr userDrawn="1"/>
        </p:nvSpPr>
        <p:spPr bwMode="auto">
          <a:xfrm>
            <a:off x="6458441" y="1985963"/>
            <a:ext cx="181022" cy="197049"/>
          </a:xfrm>
          <a:custGeom>
            <a:avLst/>
            <a:gdLst>
              <a:gd name="T0" fmla="*/ 2147483647 w 503"/>
              <a:gd name="T1" fmla="*/ 2147483647 h 545"/>
              <a:gd name="T2" fmla="*/ 2147483647 w 503"/>
              <a:gd name="T3" fmla="*/ 2147483647 h 545"/>
              <a:gd name="T4" fmla="*/ 2147483647 w 503"/>
              <a:gd name="T5" fmla="*/ 2147483647 h 545"/>
              <a:gd name="T6" fmla="*/ 2147483647 w 503"/>
              <a:gd name="T7" fmla="*/ 2147483647 h 545"/>
              <a:gd name="T8" fmla="*/ 2147483647 w 503"/>
              <a:gd name="T9" fmla="*/ 2147483647 h 545"/>
              <a:gd name="T10" fmla="*/ 2147483647 w 503"/>
              <a:gd name="T11" fmla="*/ 2147483647 h 545"/>
              <a:gd name="T12" fmla="*/ 2147483647 w 503"/>
              <a:gd name="T13" fmla="*/ 2147483647 h 545"/>
              <a:gd name="T14" fmla="*/ 2147483647 w 503"/>
              <a:gd name="T15" fmla="*/ 2147483647 h 545"/>
              <a:gd name="T16" fmla="*/ 2147483647 w 503"/>
              <a:gd name="T17" fmla="*/ 2147483647 h 545"/>
              <a:gd name="T18" fmla="*/ 2147483647 w 503"/>
              <a:gd name="T19" fmla="*/ 2147483647 h 545"/>
              <a:gd name="T20" fmla="*/ 2147483647 w 503"/>
              <a:gd name="T21" fmla="*/ 2147483647 h 545"/>
              <a:gd name="T22" fmla="*/ 2147483647 w 503"/>
              <a:gd name="T23" fmla="*/ 2147483647 h 545"/>
              <a:gd name="T24" fmla="*/ 2147483647 w 503"/>
              <a:gd name="T25" fmla="*/ 2147483647 h 545"/>
              <a:gd name="T26" fmla="*/ 2147483647 w 503"/>
              <a:gd name="T27" fmla="*/ 2147483647 h 545"/>
              <a:gd name="T28" fmla="*/ 2147483647 w 503"/>
              <a:gd name="T29" fmla="*/ 2147483647 h 545"/>
              <a:gd name="T30" fmla="*/ 2147483647 w 503"/>
              <a:gd name="T31" fmla="*/ 2147483647 h 545"/>
              <a:gd name="T32" fmla="*/ 2147483647 w 503"/>
              <a:gd name="T33" fmla="*/ 2147483647 h 545"/>
              <a:gd name="T34" fmla="*/ 2147483647 w 503"/>
              <a:gd name="T35" fmla="*/ 2147483647 h 545"/>
              <a:gd name="T36" fmla="*/ 2147483647 w 503"/>
              <a:gd name="T37" fmla="*/ 2147483647 h 545"/>
              <a:gd name="T38" fmla="*/ 2147483647 w 503"/>
              <a:gd name="T39" fmla="*/ 2147483647 h 545"/>
              <a:gd name="T40" fmla="*/ 2147483647 w 503"/>
              <a:gd name="T41" fmla="*/ 2147483647 h 545"/>
              <a:gd name="T42" fmla="*/ 2147483647 w 503"/>
              <a:gd name="T43" fmla="*/ 2147483647 h 545"/>
              <a:gd name="T44" fmla="*/ 2147483647 w 503"/>
              <a:gd name="T45" fmla="*/ 2147483647 h 545"/>
              <a:gd name="T46" fmla="*/ 0 w 503"/>
              <a:gd name="T47" fmla="*/ 2147483647 h 545"/>
              <a:gd name="T48" fmla="*/ 0 w 503"/>
              <a:gd name="T49" fmla="*/ 2147483647 h 545"/>
              <a:gd name="T50" fmla="*/ 2147483647 w 503"/>
              <a:gd name="T51" fmla="*/ 0 h 545"/>
              <a:gd name="T52" fmla="*/ 2147483647 w 503"/>
              <a:gd name="T53" fmla="*/ 0 h 545"/>
              <a:gd name="T54" fmla="*/ 2147483647 w 503"/>
              <a:gd name="T55" fmla="*/ 0 h 545"/>
              <a:gd name="T56" fmla="*/ 2147483647 w 503"/>
              <a:gd name="T57" fmla="*/ 0 h 545"/>
              <a:gd name="T58" fmla="*/ 2147483647 w 503"/>
              <a:gd name="T59" fmla="*/ 2147483647 h 545"/>
              <a:gd name="T60" fmla="*/ 2147483647 w 503"/>
              <a:gd name="T61" fmla="*/ 2147483647 h 545"/>
              <a:gd name="T62" fmla="*/ 2147483647 w 503"/>
              <a:gd name="T63" fmla="*/ 2147483647 h 545"/>
              <a:gd name="T64" fmla="*/ 2147483647 w 503"/>
              <a:gd name="T65" fmla="*/ 2147483647 h 545"/>
              <a:gd name="T66" fmla="*/ 2147483647 w 503"/>
              <a:gd name="T67" fmla="*/ 2147483647 h 545"/>
              <a:gd name="T68" fmla="*/ 2147483647 w 503"/>
              <a:gd name="T69" fmla="*/ 2147483647 h 545"/>
              <a:gd name="T70" fmla="*/ 2147483647 w 503"/>
              <a:gd name="T71" fmla="*/ 2147483647 h 545"/>
              <a:gd name="T72" fmla="*/ 2147483647 w 503"/>
              <a:gd name="T73" fmla="*/ 2147483647 h 545"/>
              <a:gd name="T74" fmla="*/ 2147483647 w 503"/>
              <a:gd name="T75" fmla="*/ 2147483647 h 545"/>
              <a:gd name="T76" fmla="*/ 2147483647 w 503"/>
              <a:gd name="T77" fmla="*/ 2147483647 h 545"/>
              <a:gd name="T78" fmla="*/ 2147483647 w 503"/>
              <a:gd name="T79" fmla="*/ 0 h 545"/>
              <a:gd name="T80" fmla="*/ 2147483647 w 503"/>
              <a:gd name="T81" fmla="*/ 2147483647 h 545"/>
              <a:gd name="T82" fmla="*/ 2147483647 w 503"/>
              <a:gd name="T83" fmla="*/ 2147483647 h 545"/>
              <a:gd name="T84" fmla="*/ 2147483647 w 503"/>
              <a:gd name="T85" fmla="*/ 2147483647 h 5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3" h="545">
                <a:moveTo>
                  <a:pt x="474" y="516"/>
                </a:moveTo>
                <a:lnTo>
                  <a:pt x="474" y="516"/>
                </a:lnTo>
                <a:cubicBezTo>
                  <a:pt x="445" y="516"/>
                  <a:pt x="445" y="516"/>
                  <a:pt x="445" y="516"/>
                </a:cubicBezTo>
                <a:cubicBezTo>
                  <a:pt x="389" y="516"/>
                  <a:pt x="389" y="516"/>
                  <a:pt x="389" y="516"/>
                </a:cubicBezTo>
                <a:cubicBezTo>
                  <a:pt x="361" y="516"/>
                  <a:pt x="361" y="516"/>
                  <a:pt x="361" y="516"/>
                </a:cubicBezTo>
                <a:cubicBezTo>
                  <a:pt x="347" y="516"/>
                  <a:pt x="332" y="509"/>
                  <a:pt x="332" y="487"/>
                </a:cubicBezTo>
                <a:cubicBezTo>
                  <a:pt x="332" y="473"/>
                  <a:pt x="347" y="459"/>
                  <a:pt x="361" y="459"/>
                </a:cubicBezTo>
                <a:cubicBezTo>
                  <a:pt x="382" y="459"/>
                  <a:pt x="382" y="459"/>
                  <a:pt x="382" y="459"/>
                </a:cubicBezTo>
                <a:cubicBezTo>
                  <a:pt x="389" y="459"/>
                  <a:pt x="389" y="459"/>
                  <a:pt x="389" y="459"/>
                </a:cubicBezTo>
                <a:cubicBezTo>
                  <a:pt x="445" y="459"/>
                  <a:pt x="445" y="459"/>
                  <a:pt x="445" y="459"/>
                </a:cubicBezTo>
                <a:cubicBezTo>
                  <a:pt x="474" y="459"/>
                  <a:pt x="474" y="459"/>
                  <a:pt x="474" y="459"/>
                </a:cubicBezTo>
                <a:cubicBezTo>
                  <a:pt x="488" y="459"/>
                  <a:pt x="502" y="473"/>
                  <a:pt x="502" y="487"/>
                </a:cubicBezTo>
                <a:cubicBezTo>
                  <a:pt x="502" y="509"/>
                  <a:pt x="488" y="516"/>
                  <a:pt x="474" y="516"/>
                </a:cubicBezTo>
                <a:close/>
                <a:moveTo>
                  <a:pt x="417" y="374"/>
                </a:moveTo>
                <a:lnTo>
                  <a:pt x="417" y="374"/>
                </a:lnTo>
                <a:cubicBezTo>
                  <a:pt x="417" y="431"/>
                  <a:pt x="417" y="431"/>
                  <a:pt x="417" y="431"/>
                </a:cubicBezTo>
                <a:cubicBezTo>
                  <a:pt x="361" y="431"/>
                  <a:pt x="361" y="431"/>
                  <a:pt x="361" y="431"/>
                </a:cubicBezTo>
                <a:cubicBezTo>
                  <a:pt x="332" y="431"/>
                  <a:pt x="304" y="459"/>
                  <a:pt x="304" y="487"/>
                </a:cubicBezTo>
                <a:cubicBezTo>
                  <a:pt x="304" y="523"/>
                  <a:pt x="332" y="544"/>
                  <a:pt x="361" y="544"/>
                </a:cubicBezTo>
                <a:cubicBezTo>
                  <a:pt x="28" y="544"/>
                  <a:pt x="28" y="544"/>
                  <a:pt x="28" y="544"/>
                </a:cubicBezTo>
                <a:cubicBezTo>
                  <a:pt x="14" y="544"/>
                  <a:pt x="0" y="537"/>
                  <a:pt x="0" y="516"/>
                </a:cubicBezTo>
                <a:cubicBezTo>
                  <a:pt x="0" y="28"/>
                  <a:pt x="0" y="28"/>
                  <a:pt x="0" y="28"/>
                </a:cubicBezTo>
                <a:cubicBezTo>
                  <a:pt x="0" y="14"/>
                  <a:pt x="14" y="0"/>
                  <a:pt x="28" y="0"/>
                </a:cubicBezTo>
                <a:cubicBezTo>
                  <a:pt x="99" y="0"/>
                  <a:pt x="99" y="0"/>
                  <a:pt x="99" y="0"/>
                </a:cubicBezTo>
                <a:cubicBezTo>
                  <a:pt x="184" y="0"/>
                  <a:pt x="184" y="0"/>
                  <a:pt x="184" y="0"/>
                </a:cubicBezTo>
                <a:cubicBezTo>
                  <a:pt x="184" y="106"/>
                  <a:pt x="184" y="106"/>
                  <a:pt x="184" y="106"/>
                </a:cubicBezTo>
                <a:cubicBezTo>
                  <a:pt x="184" y="162"/>
                  <a:pt x="184" y="162"/>
                  <a:pt x="184" y="162"/>
                </a:cubicBezTo>
                <a:cubicBezTo>
                  <a:pt x="184" y="191"/>
                  <a:pt x="205" y="219"/>
                  <a:pt x="241" y="219"/>
                </a:cubicBezTo>
                <a:cubicBezTo>
                  <a:pt x="297" y="219"/>
                  <a:pt x="297" y="219"/>
                  <a:pt x="297" y="219"/>
                </a:cubicBezTo>
                <a:cubicBezTo>
                  <a:pt x="417" y="219"/>
                  <a:pt x="417" y="219"/>
                  <a:pt x="417" y="219"/>
                </a:cubicBezTo>
                <a:cubicBezTo>
                  <a:pt x="417" y="374"/>
                  <a:pt x="417" y="374"/>
                  <a:pt x="417" y="374"/>
                </a:cubicBezTo>
                <a:close/>
                <a:moveTo>
                  <a:pt x="241" y="191"/>
                </a:moveTo>
                <a:lnTo>
                  <a:pt x="241" y="191"/>
                </a:lnTo>
                <a:cubicBezTo>
                  <a:pt x="219" y="191"/>
                  <a:pt x="212" y="176"/>
                  <a:pt x="212" y="162"/>
                </a:cubicBezTo>
                <a:cubicBezTo>
                  <a:pt x="212" y="106"/>
                  <a:pt x="212" y="106"/>
                  <a:pt x="212" y="106"/>
                </a:cubicBezTo>
                <a:cubicBezTo>
                  <a:pt x="212" y="0"/>
                  <a:pt x="212" y="0"/>
                  <a:pt x="212" y="0"/>
                </a:cubicBezTo>
                <a:cubicBezTo>
                  <a:pt x="417" y="191"/>
                  <a:pt x="417" y="191"/>
                  <a:pt x="417" y="191"/>
                </a:cubicBezTo>
                <a:cubicBezTo>
                  <a:pt x="297" y="191"/>
                  <a:pt x="297" y="191"/>
                  <a:pt x="297" y="191"/>
                </a:cubicBezTo>
                <a:lnTo>
                  <a:pt x="241" y="191"/>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23" name="Freeform 22">
            <a:extLst>
              <a:ext uri="{FF2B5EF4-FFF2-40B4-BE49-F238E27FC236}">
                <a16:creationId xmlns:a16="http://schemas.microsoft.com/office/drawing/2014/main" id="{CBD0D258-49FF-D543-802A-4E954EB9B2D2}"/>
              </a:ext>
            </a:extLst>
          </p:cNvPr>
          <p:cNvSpPr>
            <a:spLocks noChangeArrowheads="1"/>
          </p:cNvSpPr>
          <p:nvPr userDrawn="1"/>
        </p:nvSpPr>
        <p:spPr bwMode="auto">
          <a:xfrm>
            <a:off x="6079129" y="1985963"/>
            <a:ext cx="181022" cy="206574"/>
          </a:xfrm>
          <a:custGeom>
            <a:avLst/>
            <a:gdLst>
              <a:gd name="T0" fmla="*/ 2147483647 w 503"/>
              <a:gd name="T1" fmla="*/ 2147483647 h 573"/>
              <a:gd name="T2" fmla="*/ 2147483647 w 503"/>
              <a:gd name="T3" fmla="*/ 2147483647 h 573"/>
              <a:gd name="T4" fmla="*/ 2147483647 w 503"/>
              <a:gd name="T5" fmla="*/ 2147483647 h 573"/>
              <a:gd name="T6" fmla="*/ 2147483647 w 503"/>
              <a:gd name="T7" fmla="*/ 2147483647 h 573"/>
              <a:gd name="T8" fmla="*/ 2147483647 w 503"/>
              <a:gd name="T9" fmla="*/ 2147483647 h 573"/>
              <a:gd name="T10" fmla="*/ 2147483647 w 503"/>
              <a:gd name="T11" fmla="*/ 2147483647 h 573"/>
              <a:gd name="T12" fmla="*/ 2147483647 w 503"/>
              <a:gd name="T13" fmla="*/ 2147483647 h 573"/>
              <a:gd name="T14" fmla="*/ 2147483647 w 503"/>
              <a:gd name="T15" fmla="*/ 2147483647 h 573"/>
              <a:gd name="T16" fmla="*/ 2147483647 w 503"/>
              <a:gd name="T17" fmla="*/ 2147483647 h 573"/>
              <a:gd name="T18" fmla="*/ 2147483647 w 503"/>
              <a:gd name="T19" fmla="*/ 2147483647 h 573"/>
              <a:gd name="T20" fmla="*/ 2147483647 w 503"/>
              <a:gd name="T21" fmla="*/ 2147483647 h 573"/>
              <a:gd name="T22" fmla="*/ 2147483647 w 503"/>
              <a:gd name="T23" fmla="*/ 2147483647 h 573"/>
              <a:gd name="T24" fmla="*/ 2147483647 w 503"/>
              <a:gd name="T25" fmla="*/ 2147483647 h 573"/>
              <a:gd name="T26" fmla="*/ 2147483647 w 503"/>
              <a:gd name="T27" fmla="*/ 2147483647 h 573"/>
              <a:gd name="T28" fmla="*/ 2147483647 w 503"/>
              <a:gd name="T29" fmla="*/ 2147483647 h 573"/>
              <a:gd name="T30" fmla="*/ 2147483647 w 503"/>
              <a:gd name="T31" fmla="*/ 2147483647 h 573"/>
              <a:gd name="T32" fmla="*/ 2147483647 w 503"/>
              <a:gd name="T33" fmla="*/ 2147483647 h 573"/>
              <a:gd name="T34" fmla="*/ 2147483647 w 503"/>
              <a:gd name="T35" fmla="*/ 2147483647 h 573"/>
              <a:gd name="T36" fmla="*/ 2147483647 w 503"/>
              <a:gd name="T37" fmla="*/ 2147483647 h 573"/>
              <a:gd name="T38" fmla="*/ 2147483647 w 503"/>
              <a:gd name="T39" fmla="*/ 2147483647 h 573"/>
              <a:gd name="T40" fmla="*/ 2147483647 w 503"/>
              <a:gd name="T41" fmla="*/ 2147483647 h 573"/>
              <a:gd name="T42" fmla="*/ 2147483647 w 503"/>
              <a:gd name="T43" fmla="*/ 2147483647 h 573"/>
              <a:gd name="T44" fmla="*/ 2147483647 w 503"/>
              <a:gd name="T45" fmla="*/ 2147483647 h 573"/>
              <a:gd name="T46" fmla="*/ 2147483647 w 503"/>
              <a:gd name="T47" fmla="*/ 2147483647 h 573"/>
              <a:gd name="T48" fmla="*/ 0 w 503"/>
              <a:gd name="T49" fmla="*/ 2147483647 h 573"/>
              <a:gd name="T50" fmla="*/ 0 w 503"/>
              <a:gd name="T51" fmla="*/ 2147483647 h 573"/>
              <a:gd name="T52" fmla="*/ 2147483647 w 503"/>
              <a:gd name="T53" fmla="*/ 0 h 573"/>
              <a:gd name="T54" fmla="*/ 2147483647 w 503"/>
              <a:gd name="T55" fmla="*/ 0 h 573"/>
              <a:gd name="T56" fmla="*/ 2147483647 w 503"/>
              <a:gd name="T57" fmla="*/ 0 h 573"/>
              <a:gd name="T58" fmla="*/ 2147483647 w 503"/>
              <a:gd name="T59" fmla="*/ 0 h 573"/>
              <a:gd name="T60" fmla="*/ 2147483647 w 503"/>
              <a:gd name="T61" fmla="*/ 2147483647 h 573"/>
              <a:gd name="T62" fmla="*/ 2147483647 w 503"/>
              <a:gd name="T63" fmla="*/ 2147483647 h 573"/>
              <a:gd name="T64" fmla="*/ 2147483647 w 503"/>
              <a:gd name="T65" fmla="*/ 2147483647 h 573"/>
              <a:gd name="T66" fmla="*/ 2147483647 w 503"/>
              <a:gd name="T67" fmla="*/ 2147483647 h 573"/>
              <a:gd name="T68" fmla="*/ 2147483647 w 503"/>
              <a:gd name="T69" fmla="*/ 2147483647 h 573"/>
              <a:gd name="T70" fmla="*/ 2147483647 w 503"/>
              <a:gd name="T71" fmla="*/ 2147483647 h 573"/>
              <a:gd name="T72" fmla="*/ 2147483647 w 503"/>
              <a:gd name="T73" fmla="*/ 2147483647 h 573"/>
              <a:gd name="T74" fmla="*/ 2147483647 w 503"/>
              <a:gd name="T75" fmla="*/ 2147483647 h 573"/>
              <a:gd name="T76" fmla="*/ 2147483647 w 503"/>
              <a:gd name="T77" fmla="*/ 2147483647 h 573"/>
              <a:gd name="T78" fmla="*/ 2147483647 w 503"/>
              <a:gd name="T79" fmla="*/ 2147483647 h 573"/>
              <a:gd name="T80" fmla="*/ 2147483647 w 503"/>
              <a:gd name="T81" fmla="*/ 2147483647 h 573"/>
              <a:gd name="T82" fmla="*/ 2147483647 w 503"/>
              <a:gd name="T83" fmla="*/ 2147483647 h 573"/>
              <a:gd name="T84" fmla="*/ 2147483647 w 503"/>
              <a:gd name="T85" fmla="*/ 0 h 573"/>
              <a:gd name="T86" fmla="*/ 2147483647 w 503"/>
              <a:gd name="T87" fmla="*/ 2147483647 h 573"/>
              <a:gd name="T88" fmla="*/ 2147483647 w 503"/>
              <a:gd name="T89" fmla="*/ 2147483647 h 573"/>
              <a:gd name="T90" fmla="*/ 2147483647 w 503"/>
              <a:gd name="T91" fmla="*/ 2147483647 h 5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3" h="573">
                <a:moveTo>
                  <a:pt x="474" y="516"/>
                </a:moveTo>
                <a:lnTo>
                  <a:pt x="474" y="516"/>
                </a:lnTo>
                <a:cubicBezTo>
                  <a:pt x="445" y="516"/>
                  <a:pt x="445" y="516"/>
                  <a:pt x="445" y="516"/>
                </a:cubicBezTo>
                <a:cubicBezTo>
                  <a:pt x="445" y="544"/>
                  <a:pt x="445" y="544"/>
                  <a:pt x="445" y="544"/>
                </a:cubicBezTo>
                <a:cubicBezTo>
                  <a:pt x="445" y="565"/>
                  <a:pt x="431" y="572"/>
                  <a:pt x="417" y="572"/>
                </a:cubicBezTo>
                <a:cubicBezTo>
                  <a:pt x="396" y="572"/>
                  <a:pt x="389" y="565"/>
                  <a:pt x="389" y="544"/>
                </a:cubicBezTo>
                <a:cubicBezTo>
                  <a:pt x="389" y="516"/>
                  <a:pt x="389" y="516"/>
                  <a:pt x="389" y="516"/>
                </a:cubicBezTo>
                <a:cubicBezTo>
                  <a:pt x="361" y="516"/>
                  <a:pt x="361" y="516"/>
                  <a:pt x="361" y="516"/>
                </a:cubicBezTo>
                <a:cubicBezTo>
                  <a:pt x="339" y="516"/>
                  <a:pt x="332" y="509"/>
                  <a:pt x="332" y="487"/>
                </a:cubicBezTo>
                <a:cubicBezTo>
                  <a:pt x="332" y="473"/>
                  <a:pt x="339" y="459"/>
                  <a:pt x="361" y="459"/>
                </a:cubicBezTo>
                <a:cubicBezTo>
                  <a:pt x="389" y="459"/>
                  <a:pt x="389" y="459"/>
                  <a:pt x="389" y="459"/>
                </a:cubicBezTo>
                <a:cubicBezTo>
                  <a:pt x="389" y="431"/>
                  <a:pt x="389" y="431"/>
                  <a:pt x="389" y="431"/>
                </a:cubicBezTo>
                <a:cubicBezTo>
                  <a:pt x="389" y="417"/>
                  <a:pt x="396" y="403"/>
                  <a:pt x="417" y="403"/>
                </a:cubicBezTo>
                <a:cubicBezTo>
                  <a:pt x="431" y="403"/>
                  <a:pt x="445" y="417"/>
                  <a:pt x="445" y="431"/>
                </a:cubicBezTo>
                <a:cubicBezTo>
                  <a:pt x="445" y="459"/>
                  <a:pt x="445" y="459"/>
                  <a:pt x="445" y="459"/>
                </a:cubicBezTo>
                <a:cubicBezTo>
                  <a:pt x="474" y="459"/>
                  <a:pt x="474" y="459"/>
                  <a:pt x="474" y="459"/>
                </a:cubicBezTo>
                <a:cubicBezTo>
                  <a:pt x="488" y="459"/>
                  <a:pt x="502" y="473"/>
                  <a:pt x="502" y="487"/>
                </a:cubicBezTo>
                <a:cubicBezTo>
                  <a:pt x="502" y="509"/>
                  <a:pt x="488" y="516"/>
                  <a:pt x="474" y="516"/>
                </a:cubicBezTo>
                <a:close/>
                <a:moveTo>
                  <a:pt x="361" y="431"/>
                </a:moveTo>
                <a:lnTo>
                  <a:pt x="361" y="431"/>
                </a:lnTo>
                <a:cubicBezTo>
                  <a:pt x="325" y="431"/>
                  <a:pt x="304" y="459"/>
                  <a:pt x="304" y="487"/>
                </a:cubicBezTo>
                <a:cubicBezTo>
                  <a:pt x="304" y="523"/>
                  <a:pt x="325" y="544"/>
                  <a:pt x="361" y="544"/>
                </a:cubicBezTo>
                <a:cubicBezTo>
                  <a:pt x="28" y="544"/>
                  <a:pt x="28" y="544"/>
                  <a:pt x="28" y="544"/>
                </a:cubicBezTo>
                <a:cubicBezTo>
                  <a:pt x="14" y="544"/>
                  <a:pt x="0" y="537"/>
                  <a:pt x="0" y="516"/>
                </a:cubicBezTo>
                <a:cubicBezTo>
                  <a:pt x="0" y="28"/>
                  <a:pt x="0" y="28"/>
                  <a:pt x="0" y="28"/>
                </a:cubicBezTo>
                <a:cubicBezTo>
                  <a:pt x="0" y="14"/>
                  <a:pt x="14" y="0"/>
                  <a:pt x="28"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3" y="219"/>
                </a:cubicBezTo>
                <a:cubicBezTo>
                  <a:pt x="290" y="219"/>
                  <a:pt x="290" y="219"/>
                  <a:pt x="290" y="219"/>
                </a:cubicBezTo>
                <a:cubicBezTo>
                  <a:pt x="417" y="219"/>
                  <a:pt x="417" y="219"/>
                  <a:pt x="417" y="219"/>
                </a:cubicBezTo>
                <a:cubicBezTo>
                  <a:pt x="417" y="374"/>
                  <a:pt x="417" y="374"/>
                  <a:pt x="417" y="374"/>
                </a:cubicBezTo>
                <a:cubicBezTo>
                  <a:pt x="382" y="374"/>
                  <a:pt x="361" y="403"/>
                  <a:pt x="361" y="431"/>
                </a:cubicBezTo>
                <a:close/>
                <a:moveTo>
                  <a:pt x="233" y="191"/>
                </a:moveTo>
                <a:lnTo>
                  <a:pt x="233" y="191"/>
                </a:lnTo>
                <a:cubicBezTo>
                  <a:pt x="219" y="191"/>
                  <a:pt x="205" y="176"/>
                  <a:pt x="205" y="162"/>
                </a:cubicBezTo>
                <a:cubicBezTo>
                  <a:pt x="205" y="106"/>
                  <a:pt x="205" y="106"/>
                  <a:pt x="205" y="106"/>
                </a:cubicBezTo>
                <a:cubicBezTo>
                  <a:pt x="205" y="0"/>
                  <a:pt x="205" y="0"/>
                  <a:pt x="205" y="0"/>
                </a:cubicBezTo>
                <a:cubicBezTo>
                  <a:pt x="417" y="191"/>
                  <a:pt x="417" y="191"/>
                  <a:pt x="417" y="191"/>
                </a:cubicBezTo>
                <a:cubicBezTo>
                  <a:pt x="290" y="191"/>
                  <a:pt x="290" y="191"/>
                  <a:pt x="290" y="191"/>
                </a:cubicBezTo>
                <a:lnTo>
                  <a:pt x="233" y="191"/>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24" name="Freeform 23">
            <a:extLst>
              <a:ext uri="{FF2B5EF4-FFF2-40B4-BE49-F238E27FC236}">
                <a16:creationId xmlns:a16="http://schemas.microsoft.com/office/drawing/2014/main" id="{8834DB10-2433-5D4F-B9AC-17D406AF6389}"/>
              </a:ext>
            </a:extLst>
          </p:cNvPr>
          <p:cNvSpPr>
            <a:spLocks noChangeArrowheads="1"/>
          </p:cNvSpPr>
          <p:nvPr userDrawn="1"/>
        </p:nvSpPr>
        <p:spPr bwMode="auto">
          <a:xfrm>
            <a:off x="5690288" y="1978224"/>
            <a:ext cx="167922" cy="219075"/>
          </a:xfrm>
          <a:custGeom>
            <a:avLst/>
            <a:gdLst>
              <a:gd name="T0" fmla="*/ 2147483647 w 467"/>
              <a:gd name="T1" fmla="*/ 2147483647 h 609"/>
              <a:gd name="T2" fmla="*/ 2147483647 w 467"/>
              <a:gd name="T3" fmla="*/ 2147483647 h 609"/>
              <a:gd name="T4" fmla="*/ 2147483647 w 467"/>
              <a:gd name="T5" fmla="*/ 2147483647 h 609"/>
              <a:gd name="T6" fmla="*/ 2147483647 w 467"/>
              <a:gd name="T7" fmla="*/ 2147483647 h 609"/>
              <a:gd name="T8" fmla="*/ 2147483647 w 467"/>
              <a:gd name="T9" fmla="*/ 2147483647 h 609"/>
              <a:gd name="T10" fmla="*/ 2147483647 w 467"/>
              <a:gd name="T11" fmla="*/ 0 h 609"/>
              <a:gd name="T12" fmla="*/ 2147483647 w 467"/>
              <a:gd name="T13" fmla="*/ 0 h 609"/>
              <a:gd name="T14" fmla="*/ 2147483647 w 467"/>
              <a:gd name="T15" fmla="*/ 2147483647 h 609"/>
              <a:gd name="T16" fmla="*/ 2147483647 w 467"/>
              <a:gd name="T17" fmla="*/ 2147483647 h 609"/>
              <a:gd name="T18" fmla="*/ 2147483647 w 467"/>
              <a:gd name="T19" fmla="*/ 2147483647 h 609"/>
              <a:gd name="T20" fmla="*/ 2147483647 w 467"/>
              <a:gd name="T21" fmla="*/ 2147483647 h 609"/>
              <a:gd name="T22" fmla="*/ 2147483647 w 467"/>
              <a:gd name="T23" fmla="*/ 2147483647 h 609"/>
              <a:gd name="T24" fmla="*/ 2147483647 w 467"/>
              <a:gd name="T25" fmla="*/ 2147483647 h 609"/>
              <a:gd name="T26" fmla="*/ 2147483647 w 467"/>
              <a:gd name="T27" fmla="*/ 2147483647 h 609"/>
              <a:gd name="T28" fmla="*/ 2147483647 w 467"/>
              <a:gd name="T29" fmla="*/ 2147483647 h 609"/>
              <a:gd name="T30" fmla="*/ 2147483647 w 467"/>
              <a:gd name="T31" fmla="*/ 2147483647 h 609"/>
              <a:gd name="T32" fmla="*/ 2147483647 w 467"/>
              <a:gd name="T33" fmla="*/ 2147483647 h 609"/>
              <a:gd name="T34" fmla="*/ 2147483647 w 467"/>
              <a:gd name="T35" fmla="*/ 2147483647 h 609"/>
              <a:gd name="T36" fmla="*/ 2147483647 w 467"/>
              <a:gd name="T37" fmla="*/ 2147483647 h 609"/>
              <a:gd name="T38" fmla="*/ 2147483647 w 467"/>
              <a:gd name="T39" fmla="*/ 0 h 609"/>
              <a:gd name="T40" fmla="*/ 2147483647 w 467"/>
              <a:gd name="T41" fmla="*/ 2147483647 h 609"/>
              <a:gd name="T42" fmla="*/ 2147483647 w 467"/>
              <a:gd name="T43" fmla="*/ 2147483647 h 609"/>
              <a:gd name="T44" fmla="*/ 2147483647 w 467"/>
              <a:gd name="T45" fmla="*/ 2147483647 h 609"/>
              <a:gd name="T46" fmla="*/ 2147483647 w 467"/>
              <a:gd name="T47" fmla="*/ 2147483647 h 609"/>
              <a:gd name="T48" fmla="*/ 2147483647 w 467"/>
              <a:gd name="T49" fmla="*/ 2147483647 h 609"/>
              <a:gd name="T50" fmla="*/ 2147483647 w 467"/>
              <a:gd name="T51" fmla="*/ 2147483647 h 609"/>
              <a:gd name="T52" fmla="*/ 2147483647 w 467"/>
              <a:gd name="T53" fmla="*/ 2147483647 h 609"/>
              <a:gd name="T54" fmla="*/ 2147483647 w 467"/>
              <a:gd name="T55" fmla="*/ 2147483647 h 609"/>
              <a:gd name="T56" fmla="*/ 2147483647 w 467"/>
              <a:gd name="T57" fmla="*/ 2147483647 h 609"/>
              <a:gd name="T58" fmla="*/ 2147483647 w 467"/>
              <a:gd name="T59" fmla="*/ 2147483647 h 609"/>
              <a:gd name="T60" fmla="*/ 2147483647 w 467"/>
              <a:gd name="T61" fmla="*/ 2147483647 h 609"/>
              <a:gd name="T62" fmla="*/ 0 w 467"/>
              <a:gd name="T63" fmla="*/ 2147483647 h 609"/>
              <a:gd name="T64" fmla="*/ 0 w 467"/>
              <a:gd name="T65" fmla="*/ 2147483647 h 609"/>
              <a:gd name="T66" fmla="*/ 2147483647 w 467"/>
              <a:gd name="T67" fmla="*/ 2147483647 h 609"/>
              <a:gd name="T68" fmla="*/ 2147483647 w 467"/>
              <a:gd name="T69" fmla="*/ 2147483647 h 609"/>
              <a:gd name="T70" fmla="*/ 2147483647 w 467"/>
              <a:gd name="T71" fmla="*/ 2147483647 h 609"/>
              <a:gd name="T72" fmla="*/ 2147483647 w 467"/>
              <a:gd name="T73" fmla="*/ 2147483647 h 609"/>
              <a:gd name="T74" fmla="*/ 2147483647 w 467"/>
              <a:gd name="T75" fmla="*/ 2147483647 h 609"/>
              <a:gd name="T76" fmla="*/ 2147483647 w 467"/>
              <a:gd name="T77" fmla="*/ 2147483647 h 6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7" h="609">
                <a:moveTo>
                  <a:pt x="438" y="552"/>
                </a:moveTo>
                <a:lnTo>
                  <a:pt x="438" y="552"/>
                </a:lnTo>
                <a:cubicBezTo>
                  <a:pt x="85" y="552"/>
                  <a:pt x="85" y="552"/>
                  <a:pt x="85" y="552"/>
                </a:cubicBezTo>
                <a:cubicBezTo>
                  <a:pt x="63" y="552"/>
                  <a:pt x="56" y="538"/>
                  <a:pt x="56" y="524"/>
                </a:cubicBezTo>
                <a:cubicBezTo>
                  <a:pt x="56" y="29"/>
                  <a:pt x="56" y="29"/>
                  <a:pt x="56" y="29"/>
                </a:cubicBezTo>
                <a:cubicBezTo>
                  <a:pt x="56" y="15"/>
                  <a:pt x="63" y="0"/>
                  <a:pt x="85" y="0"/>
                </a:cubicBezTo>
                <a:cubicBezTo>
                  <a:pt x="233" y="0"/>
                  <a:pt x="233" y="0"/>
                  <a:pt x="233" y="0"/>
                </a:cubicBezTo>
                <a:cubicBezTo>
                  <a:pt x="233" y="107"/>
                  <a:pt x="233" y="107"/>
                  <a:pt x="233" y="107"/>
                </a:cubicBezTo>
                <a:cubicBezTo>
                  <a:pt x="233" y="163"/>
                  <a:pt x="233" y="163"/>
                  <a:pt x="233" y="163"/>
                </a:cubicBezTo>
                <a:cubicBezTo>
                  <a:pt x="233" y="191"/>
                  <a:pt x="261" y="220"/>
                  <a:pt x="290" y="220"/>
                </a:cubicBezTo>
                <a:cubicBezTo>
                  <a:pt x="346" y="220"/>
                  <a:pt x="346" y="220"/>
                  <a:pt x="346" y="220"/>
                </a:cubicBezTo>
                <a:cubicBezTo>
                  <a:pt x="466" y="220"/>
                  <a:pt x="466" y="220"/>
                  <a:pt x="466" y="220"/>
                </a:cubicBezTo>
                <a:cubicBezTo>
                  <a:pt x="466" y="446"/>
                  <a:pt x="466" y="446"/>
                  <a:pt x="466" y="446"/>
                </a:cubicBezTo>
                <a:cubicBezTo>
                  <a:pt x="466" y="524"/>
                  <a:pt x="466" y="524"/>
                  <a:pt x="466" y="524"/>
                </a:cubicBezTo>
                <a:cubicBezTo>
                  <a:pt x="466" y="538"/>
                  <a:pt x="459" y="552"/>
                  <a:pt x="438" y="552"/>
                </a:cubicBezTo>
                <a:close/>
                <a:moveTo>
                  <a:pt x="290" y="191"/>
                </a:moveTo>
                <a:lnTo>
                  <a:pt x="290" y="191"/>
                </a:lnTo>
                <a:cubicBezTo>
                  <a:pt x="275" y="191"/>
                  <a:pt x="261" y="177"/>
                  <a:pt x="261" y="163"/>
                </a:cubicBezTo>
                <a:cubicBezTo>
                  <a:pt x="261" y="107"/>
                  <a:pt x="261" y="107"/>
                  <a:pt x="261" y="107"/>
                </a:cubicBezTo>
                <a:cubicBezTo>
                  <a:pt x="261" y="0"/>
                  <a:pt x="261" y="0"/>
                  <a:pt x="261" y="0"/>
                </a:cubicBezTo>
                <a:cubicBezTo>
                  <a:pt x="466" y="191"/>
                  <a:pt x="466" y="191"/>
                  <a:pt x="466" y="191"/>
                </a:cubicBezTo>
                <a:cubicBezTo>
                  <a:pt x="346" y="191"/>
                  <a:pt x="346" y="191"/>
                  <a:pt x="346" y="191"/>
                </a:cubicBezTo>
                <a:lnTo>
                  <a:pt x="290" y="191"/>
                </a:lnTo>
                <a:close/>
                <a:moveTo>
                  <a:pt x="106" y="580"/>
                </a:moveTo>
                <a:lnTo>
                  <a:pt x="106" y="580"/>
                </a:lnTo>
                <a:cubicBezTo>
                  <a:pt x="127" y="580"/>
                  <a:pt x="127" y="580"/>
                  <a:pt x="127" y="580"/>
                </a:cubicBezTo>
                <a:cubicBezTo>
                  <a:pt x="311" y="580"/>
                  <a:pt x="311" y="580"/>
                  <a:pt x="311" y="580"/>
                </a:cubicBezTo>
                <a:cubicBezTo>
                  <a:pt x="353" y="580"/>
                  <a:pt x="353" y="580"/>
                  <a:pt x="353" y="580"/>
                </a:cubicBezTo>
                <a:cubicBezTo>
                  <a:pt x="410" y="580"/>
                  <a:pt x="410" y="580"/>
                  <a:pt x="410" y="580"/>
                </a:cubicBezTo>
                <a:cubicBezTo>
                  <a:pt x="410" y="594"/>
                  <a:pt x="403" y="608"/>
                  <a:pt x="381" y="608"/>
                </a:cubicBezTo>
                <a:cubicBezTo>
                  <a:pt x="56" y="608"/>
                  <a:pt x="56" y="608"/>
                  <a:pt x="56" y="608"/>
                </a:cubicBezTo>
                <a:cubicBezTo>
                  <a:pt x="21" y="608"/>
                  <a:pt x="0" y="580"/>
                  <a:pt x="0" y="552"/>
                </a:cubicBezTo>
                <a:cubicBezTo>
                  <a:pt x="0" y="85"/>
                  <a:pt x="0" y="85"/>
                  <a:pt x="0" y="85"/>
                </a:cubicBezTo>
                <a:cubicBezTo>
                  <a:pt x="0" y="71"/>
                  <a:pt x="7" y="57"/>
                  <a:pt x="28" y="57"/>
                </a:cubicBezTo>
                <a:cubicBezTo>
                  <a:pt x="28" y="142"/>
                  <a:pt x="28" y="142"/>
                  <a:pt x="28" y="142"/>
                </a:cubicBezTo>
                <a:cubicBezTo>
                  <a:pt x="28" y="474"/>
                  <a:pt x="28" y="474"/>
                  <a:pt x="28" y="474"/>
                </a:cubicBezTo>
                <a:cubicBezTo>
                  <a:pt x="28" y="524"/>
                  <a:pt x="28" y="524"/>
                  <a:pt x="28" y="524"/>
                </a:cubicBezTo>
                <a:cubicBezTo>
                  <a:pt x="28" y="552"/>
                  <a:pt x="49" y="580"/>
                  <a:pt x="85" y="580"/>
                </a:cubicBezTo>
                <a:lnTo>
                  <a:pt x="106" y="580"/>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25" name="Freeform 24">
            <a:extLst>
              <a:ext uri="{FF2B5EF4-FFF2-40B4-BE49-F238E27FC236}">
                <a16:creationId xmlns:a16="http://schemas.microsoft.com/office/drawing/2014/main" id="{CB5BC37F-5FE1-A042-907B-F7387160511F}"/>
              </a:ext>
            </a:extLst>
          </p:cNvPr>
          <p:cNvSpPr>
            <a:spLocks noChangeArrowheads="1"/>
          </p:cNvSpPr>
          <p:nvPr userDrawn="1"/>
        </p:nvSpPr>
        <p:spPr bwMode="auto">
          <a:xfrm>
            <a:off x="5318717" y="1985963"/>
            <a:ext cx="150653" cy="197049"/>
          </a:xfrm>
          <a:custGeom>
            <a:avLst/>
            <a:gdLst>
              <a:gd name="T0" fmla="*/ 2147483647 w 418"/>
              <a:gd name="T1" fmla="*/ 2147483647 h 545"/>
              <a:gd name="T2" fmla="*/ 2147483647 w 418"/>
              <a:gd name="T3" fmla="*/ 2147483647 h 545"/>
              <a:gd name="T4" fmla="*/ 2147483647 w 418"/>
              <a:gd name="T5" fmla="*/ 2147483647 h 545"/>
              <a:gd name="T6" fmla="*/ 0 w 418"/>
              <a:gd name="T7" fmla="*/ 2147483647 h 545"/>
              <a:gd name="T8" fmla="*/ 0 w 418"/>
              <a:gd name="T9" fmla="*/ 2147483647 h 545"/>
              <a:gd name="T10" fmla="*/ 2147483647 w 418"/>
              <a:gd name="T11" fmla="*/ 0 h 545"/>
              <a:gd name="T12" fmla="*/ 2147483647 w 418"/>
              <a:gd name="T13" fmla="*/ 0 h 545"/>
              <a:gd name="T14" fmla="*/ 2147483647 w 418"/>
              <a:gd name="T15" fmla="*/ 2147483647 h 545"/>
              <a:gd name="T16" fmla="*/ 2147483647 w 418"/>
              <a:gd name="T17" fmla="*/ 2147483647 h 545"/>
              <a:gd name="T18" fmla="*/ 2147483647 w 418"/>
              <a:gd name="T19" fmla="*/ 2147483647 h 545"/>
              <a:gd name="T20" fmla="*/ 2147483647 w 418"/>
              <a:gd name="T21" fmla="*/ 2147483647 h 545"/>
              <a:gd name="T22" fmla="*/ 2147483647 w 418"/>
              <a:gd name="T23" fmla="*/ 2147483647 h 545"/>
              <a:gd name="T24" fmla="*/ 2147483647 w 418"/>
              <a:gd name="T25" fmla="*/ 2147483647 h 545"/>
              <a:gd name="T26" fmla="*/ 2147483647 w 418"/>
              <a:gd name="T27" fmla="*/ 2147483647 h 545"/>
              <a:gd name="T28" fmla="*/ 2147483647 w 418"/>
              <a:gd name="T29" fmla="*/ 2147483647 h 545"/>
              <a:gd name="T30" fmla="*/ 2147483647 w 418"/>
              <a:gd name="T31" fmla="*/ 2147483647 h 545"/>
              <a:gd name="T32" fmla="*/ 2147483647 w 418"/>
              <a:gd name="T33" fmla="*/ 2147483647 h 545"/>
              <a:gd name="T34" fmla="*/ 2147483647 w 418"/>
              <a:gd name="T35" fmla="*/ 2147483647 h 545"/>
              <a:gd name="T36" fmla="*/ 2147483647 w 418"/>
              <a:gd name="T37" fmla="*/ 2147483647 h 545"/>
              <a:gd name="T38" fmla="*/ 2147483647 w 418"/>
              <a:gd name="T39" fmla="*/ 0 h 545"/>
              <a:gd name="T40" fmla="*/ 2147483647 w 418"/>
              <a:gd name="T41" fmla="*/ 2147483647 h 545"/>
              <a:gd name="T42" fmla="*/ 2147483647 w 418"/>
              <a:gd name="T43" fmla="*/ 2147483647 h 545"/>
              <a:gd name="T44" fmla="*/ 2147483647 w 418"/>
              <a:gd name="T45" fmla="*/ 2147483647 h 5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18" h="545">
                <a:moveTo>
                  <a:pt x="389" y="544"/>
                </a:moveTo>
                <a:lnTo>
                  <a:pt x="389" y="544"/>
                </a:lnTo>
                <a:cubicBezTo>
                  <a:pt x="28" y="544"/>
                  <a:pt x="28" y="544"/>
                  <a:pt x="28" y="544"/>
                </a:cubicBezTo>
                <a:cubicBezTo>
                  <a:pt x="14" y="544"/>
                  <a:pt x="0" y="537"/>
                  <a:pt x="0" y="516"/>
                </a:cubicBezTo>
                <a:cubicBezTo>
                  <a:pt x="0" y="28"/>
                  <a:pt x="0" y="28"/>
                  <a:pt x="0" y="28"/>
                </a:cubicBezTo>
                <a:cubicBezTo>
                  <a:pt x="0" y="14"/>
                  <a:pt x="14" y="0"/>
                  <a:pt x="28" y="0"/>
                </a:cubicBezTo>
                <a:cubicBezTo>
                  <a:pt x="184" y="0"/>
                  <a:pt x="184" y="0"/>
                  <a:pt x="184" y="0"/>
                </a:cubicBezTo>
                <a:cubicBezTo>
                  <a:pt x="184" y="106"/>
                  <a:pt x="184" y="106"/>
                  <a:pt x="184" y="106"/>
                </a:cubicBezTo>
                <a:cubicBezTo>
                  <a:pt x="184" y="162"/>
                  <a:pt x="184" y="162"/>
                  <a:pt x="184" y="162"/>
                </a:cubicBezTo>
                <a:cubicBezTo>
                  <a:pt x="184" y="191"/>
                  <a:pt x="205" y="219"/>
                  <a:pt x="240" y="219"/>
                </a:cubicBezTo>
                <a:cubicBezTo>
                  <a:pt x="297" y="219"/>
                  <a:pt x="297" y="219"/>
                  <a:pt x="297" y="219"/>
                </a:cubicBezTo>
                <a:cubicBezTo>
                  <a:pt x="417" y="219"/>
                  <a:pt x="417" y="219"/>
                  <a:pt x="417" y="219"/>
                </a:cubicBezTo>
                <a:cubicBezTo>
                  <a:pt x="417" y="445"/>
                  <a:pt x="417" y="445"/>
                  <a:pt x="417" y="445"/>
                </a:cubicBezTo>
                <a:cubicBezTo>
                  <a:pt x="417" y="516"/>
                  <a:pt x="417" y="516"/>
                  <a:pt x="417" y="516"/>
                </a:cubicBezTo>
                <a:cubicBezTo>
                  <a:pt x="417" y="537"/>
                  <a:pt x="403" y="544"/>
                  <a:pt x="389" y="544"/>
                </a:cubicBezTo>
                <a:close/>
                <a:moveTo>
                  <a:pt x="240" y="191"/>
                </a:moveTo>
                <a:lnTo>
                  <a:pt x="240" y="191"/>
                </a:lnTo>
                <a:cubicBezTo>
                  <a:pt x="219" y="191"/>
                  <a:pt x="212" y="176"/>
                  <a:pt x="212" y="162"/>
                </a:cubicBezTo>
                <a:cubicBezTo>
                  <a:pt x="212" y="106"/>
                  <a:pt x="212" y="106"/>
                  <a:pt x="212" y="106"/>
                </a:cubicBezTo>
                <a:cubicBezTo>
                  <a:pt x="212" y="0"/>
                  <a:pt x="212" y="0"/>
                  <a:pt x="212" y="0"/>
                </a:cubicBezTo>
                <a:cubicBezTo>
                  <a:pt x="417" y="191"/>
                  <a:pt x="417" y="191"/>
                  <a:pt x="417" y="191"/>
                </a:cubicBezTo>
                <a:cubicBezTo>
                  <a:pt x="297" y="191"/>
                  <a:pt x="297" y="191"/>
                  <a:pt x="297" y="191"/>
                </a:cubicBezTo>
                <a:lnTo>
                  <a:pt x="240" y="191"/>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26" name="Freeform 25">
            <a:extLst>
              <a:ext uri="{FF2B5EF4-FFF2-40B4-BE49-F238E27FC236}">
                <a16:creationId xmlns:a16="http://schemas.microsoft.com/office/drawing/2014/main" id="{272CB395-FD75-E544-B888-B9687ED37AD8}"/>
              </a:ext>
            </a:extLst>
          </p:cNvPr>
          <p:cNvSpPr>
            <a:spLocks noChangeArrowheads="1"/>
          </p:cNvSpPr>
          <p:nvPr userDrawn="1"/>
        </p:nvSpPr>
        <p:spPr bwMode="auto">
          <a:xfrm>
            <a:off x="6841328" y="3148013"/>
            <a:ext cx="217345" cy="194072"/>
          </a:xfrm>
          <a:custGeom>
            <a:avLst/>
            <a:gdLst>
              <a:gd name="T0" fmla="*/ 2147483647 w 602"/>
              <a:gd name="T1" fmla="*/ 2147483647 h 538"/>
              <a:gd name="T2" fmla="*/ 2147483647 w 602"/>
              <a:gd name="T3" fmla="*/ 2147483647 h 538"/>
              <a:gd name="T4" fmla="*/ 2147483647 w 602"/>
              <a:gd name="T5" fmla="*/ 2147483647 h 538"/>
              <a:gd name="T6" fmla="*/ 2147483647 w 602"/>
              <a:gd name="T7" fmla="*/ 2147483647 h 538"/>
              <a:gd name="T8" fmla="*/ 2147483647 w 602"/>
              <a:gd name="T9" fmla="*/ 2147483647 h 538"/>
              <a:gd name="T10" fmla="*/ 2147483647 w 602"/>
              <a:gd name="T11" fmla="*/ 2147483647 h 538"/>
              <a:gd name="T12" fmla="*/ 2147483647 w 602"/>
              <a:gd name="T13" fmla="*/ 2147483647 h 538"/>
              <a:gd name="T14" fmla="*/ 2147483647 w 602"/>
              <a:gd name="T15" fmla="*/ 2147483647 h 538"/>
              <a:gd name="T16" fmla="*/ 2147483647 w 602"/>
              <a:gd name="T17" fmla="*/ 2147483647 h 538"/>
              <a:gd name="T18" fmla="*/ 0 w 602"/>
              <a:gd name="T19" fmla="*/ 2147483647 h 538"/>
              <a:gd name="T20" fmla="*/ 0 w 602"/>
              <a:gd name="T21" fmla="*/ 2147483647 h 538"/>
              <a:gd name="T22" fmla="*/ 0 w 602"/>
              <a:gd name="T23" fmla="*/ 2147483647 h 538"/>
              <a:gd name="T24" fmla="*/ 2147483647 w 602"/>
              <a:gd name="T25" fmla="*/ 2147483647 h 538"/>
              <a:gd name="T26" fmla="*/ 2147483647 w 602"/>
              <a:gd name="T27" fmla="*/ 2147483647 h 538"/>
              <a:gd name="T28" fmla="*/ 2147483647 w 602"/>
              <a:gd name="T29" fmla="*/ 2147483647 h 538"/>
              <a:gd name="T30" fmla="*/ 0 w 602"/>
              <a:gd name="T31" fmla="*/ 2147483647 h 538"/>
              <a:gd name="T32" fmla="*/ 0 w 602"/>
              <a:gd name="T33" fmla="*/ 2147483647 h 538"/>
              <a:gd name="T34" fmla="*/ 2147483647 w 602"/>
              <a:gd name="T35" fmla="*/ 0 h 538"/>
              <a:gd name="T36" fmla="*/ 2147483647 w 602"/>
              <a:gd name="T37" fmla="*/ 0 h 538"/>
              <a:gd name="T38" fmla="*/ 2147483647 w 602"/>
              <a:gd name="T39" fmla="*/ 0 h 538"/>
              <a:gd name="T40" fmla="*/ 2147483647 w 602"/>
              <a:gd name="T41" fmla="*/ 2147483647 h 538"/>
              <a:gd name="T42" fmla="*/ 2147483647 w 602"/>
              <a:gd name="T43" fmla="*/ 2147483647 h 538"/>
              <a:gd name="T44" fmla="*/ 0 w 602"/>
              <a:gd name="T45" fmla="*/ 2147483647 h 538"/>
              <a:gd name="T46" fmla="*/ 2147483647 w 602"/>
              <a:gd name="T47" fmla="*/ 2147483647 h 538"/>
              <a:gd name="T48" fmla="*/ 2147483647 w 602"/>
              <a:gd name="T49" fmla="*/ 2147483647 h 538"/>
              <a:gd name="T50" fmla="*/ 2147483647 w 602"/>
              <a:gd name="T51" fmla="*/ 2147483647 h 538"/>
              <a:gd name="T52" fmla="*/ 2147483647 w 602"/>
              <a:gd name="T53" fmla="*/ 2147483647 h 538"/>
              <a:gd name="T54" fmla="*/ 2147483647 w 602"/>
              <a:gd name="T55" fmla="*/ 2147483647 h 538"/>
              <a:gd name="T56" fmla="*/ 2147483647 w 602"/>
              <a:gd name="T57" fmla="*/ 2147483647 h 538"/>
              <a:gd name="T58" fmla="*/ 2147483647 w 602"/>
              <a:gd name="T59" fmla="*/ 2147483647 h 538"/>
              <a:gd name="T60" fmla="*/ 2147483647 w 602"/>
              <a:gd name="T61" fmla="*/ 2147483647 h 538"/>
              <a:gd name="T62" fmla="*/ 2147483647 w 602"/>
              <a:gd name="T63" fmla="*/ 2147483647 h 538"/>
              <a:gd name="T64" fmla="*/ 2147483647 w 602"/>
              <a:gd name="T65" fmla="*/ 2147483647 h 538"/>
              <a:gd name="T66" fmla="*/ 2147483647 w 602"/>
              <a:gd name="T67" fmla="*/ 2147483647 h 5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2" h="538">
                <a:moveTo>
                  <a:pt x="573" y="339"/>
                </a:moveTo>
                <a:lnTo>
                  <a:pt x="573" y="339"/>
                </a:lnTo>
                <a:cubicBezTo>
                  <a:pt x="558" y="339"/>
                  <a:pt x="544" y="346"/>
                  <a:pt x="530" y="360"/>
                </a:cubicBezTo>
                <a:cubicBezTo>
                  <a:pt x="516" y="375"/>
                  <a:pt x="516" y="375"/>
                  <a:pt x="516" y="375"/>
                </a:cubicBezTo>
                <a:cubicBezTo>
                  <a:pt x="502" y="360"/>
                  <a:pt x="502" y="360"/>
                  <a:pt x="502" y="360"/>
                </a:cubicBezTo>
                <a:cubicBezTo>
                  <a:pt x="488" y="346"/>
                  <a:pt x="474" y="339"/>
                  <a:pt x="459" y="339"/>
                </a:cubicBezTo>
                <a:cubicBezTo>
                  <a:pt x="431" y="339"/>
                  <a:pt x="403" y="367"/>
                  <a:pt x="403" y="396"/>
                </a:cubicBezTo>
                <a:cubicBezTo>
                  <a:pt x="403" y="417"/>
                  <a:pt x="410" y="431"/>
                  <a:pt x="417" y="438"/>
                </a:cubicBezTo>
                <a:cubicBezTo>
                  <a:pt x="438" y="452"/>
                  <a:pt x="438" y="452"/>
                  <a:pt x="438" y="452"/>
                </a:cubicBezTo>
                <a:cubicBezTo>
                  <a:pt x="417" y="474"/>
                  <a:pt x="417" y="474"/>
                  <a:pt x="417" y="474"/>
                </a:cubicBezTo>
                <a:cubicBezTo>
                  <a:pt x="410" y="474"/>
                  <a:pt x="410" y="474"/>
                  <a:pt x="410" y="474"/>
                </a:cubicBezTo>
                <a:cubicBezTo>
                  <a:pt x="28" y="474"/>
                  <a:pt x="28" y="474"/>
                  <a:pt x="28" y="474"/>
                </a:cubicBezTo>
                <a:cubicBezTo>
                  <a:pt x="7"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1" y="141"/>
                  <a:pt x="601" y="141"/>
                  <a:pt x="601" y="141"/>
                </a:cubicBezTo>
                <a:cubicBezTo>
                  <a:pt x="601" y="240"/>
                  <a:pt x="601" y="240"/>
                  <a:pt x="601" y="240"/>
                </a:cubicBezTo>
                <a:cubicBezTo>
                  <a:pt x="601" y="276"/>
                  <a:pt x="601" y="276"/>
                  <a:pt x="601" y="276"/>
                </a:cubicBezTo>
                <a:cubicBezTo>
                  <a:pt x="601" y="325"/>
                  <a:pt x="601" y="325"/>
                  <a:pt x="601" y="325"/>
                </a:cubicBezTo>
                <a:cubicBezTo>
                  <a:pt x="601" y="346"/>
                  <a:pt x="601" y="346"/>
                  <a:pt x="601" y="346"/>
                </a:cubicBezTo>
                <a:cubicBezTo>
                  <a:pt x="594" y="346"/>
                  <a:pt x="580" y="339"/>
                  <a:pt x="573" y="339"/>
                </a:cubicBezTo>
                <a:close/>
                <a:moveTo>
                  <a:pt x="0" y="85"/>
                </a:moveTo>
                <a:lnTo>
                  <a:pt x="0" y="85"/>
                </a:lnTo>
                <a:cubicBezTo>
                  <a:pt x="0" y="71"/>
                  <a:pt x="0" y="71"/>
                  <a:pt x="0" y="71"/>
                </a:cubicBezTo>
                <a:cubicBezTo>
                  <a:pt x="0" y="28"/>
                  <a:pt x="0" y="28"/>
                  <a:pt x="0" y="28"/>
                </a:cubicBezTo>
                <a:cubicBezTo>
                  <a:pt x="0" y="14"/>
                  <a:pt x="7" y="0"/>
                  <a:pt x="28" y="0"/>
                </a:cubicBezTo>
                <a:cubicBezTo>
                  <a:pt x="64" y="0"/>
                  <a:pt x="64" y="0"/>
                  <a:pt x="64" y="0"/>
                </a:cubicBezTo>
                <a:cubicBezTo>
                  <a:pt x="85" y="0"/>
                  <a:pt x="85" y="0"/>
                  <a:pt x="85" y="0"/>
                </a:cubicBezTo>
                <a:cubicBezTo>
                  <a:pt x="113" y="0"/>
                  <a:pt x="113" y="0"/>
                  <a:pt x="113" y="0"/>
                </a:cubicBezTo>
                <a:cubicBezTo>
                  <a:pt x="170" y="0"/>
                  <a:pt x="170" y="0"/>
                  <a:pt x="170" y="0"/>
                </a:cubicBezTo>
                <a:cubicBezTo>
                  <a:pt x="226" y="56"/>
                  <a:pt x="226" y="56"/>
                  <a:pt x="226" y="56"/>
                </a:cubicBezTo>
                <a:cubicBezTo>
                  <a:pt x="573" y="56"/>
                  <a:pt x="573" y="56"/>
                  <a:pt x="573" y="56"/>
                </a:cubicBezTo>
                <a:cubicBezTo>
                  <a:pt x="587" y="56"/>
                  <a:pt x="601" y="71"/>
                  <a:pt x="601" y="85"/>
                </a:cubicBezTo>
                <a:cubicBezTo>
                  <a:pt x="601" y="113"/>
                  <a:pt x="601" y="113"/>
                  <a:pt x="601" y="113"/>
                </a:cubicBezTo>
                <a:cubicBezTo>
                  <a:pt x="0" y="113"/>
                  <a:pt x="0" y="113"/>
                  <a:pt x="0" y="113"/>
                </a:cubicBezTo>
                <a:lnTo>
                  <a:pt x="0" y="85"/>
                </a:lnTo>
                <a:close/>
                <a:moveTo>
                  <a:pt x="438" y="495"/>
                </a:moveTo>
                <a:lnTo>
                  <a:pt x="438" y="495"/>
                </a:lnTo>
                <a:cubicBezTo>
                  <a:pt x="474" y="452"/>
                  <a:pt x="474" y="452"/>
                  <a:pt x="474" y="452"/>
                </a:cubicBezTo>
                <a:cubicBezTo>
                  <a:pt x="438" y="417"/>
                  <a:pt x="438" y="417"/>
                  <a:pt x="438" y="417"/>
                </a:cubicBezTo>
                <a:cubicBezTo>
                  <a:pt x="431" y="410"/>
                  <a:pt x="431" y="403"/>
                  <a:pt x="431" y="396"/>
                </a:cubicBezTo>
                <a:cubicBezTo>
                  <a:pt x="431" y="382"/>
                  <a:pt x="445" y="367"/>
                  <a:pt x="459" y="367"/>
                </a:cubicBezTo>
                <a:cubicBezTo>
                  <a:pt x="466" y="367"/>
                  <a:pt x="474" y="375"/>
                  <a:pt x="481" y="382"/>
                </a:cubicBezTo>
                <a:cubicBezTo>
                  <a:pt x="516" y="417"/>
                  <a:pt x="516" y="417"/>
                  <a:pt x="516" y="417"/>
                </a:cubicBezTo>
                <a:cubicBezTo>
                  <a:pt x="551" y="382"/>
                  <a:pt x="551" y="382"/>
                  <a:pt x="551" y="382"/>
                </a:cubicBezTo>
                <a:cubicBezTo>
                  <a:pt x="558" y="375"/>
                  <a:pt x="565" y="367"/>
                  <a:pt x="573" y="367"/>
                </a:cubicBezTo>
                <a:cubicBezTo>
                  <a:pt x="587" y="367"/>
                  <a:pt x="601" y="382"/>
                  <a:pt x="601" y="396"/>
                </a:cubicBezTo>
                <a:cubicBezTo>
                  <a:pt x="601" y="403"/>
                  <a:pt x="601" y="410"/>
                  <a:pt x="594" y="417"/>
                </a:cubicBezTo>
                <a:cubicBezTo>
                  <a:pt x="558" y="452"/>
                  <a:pt x="558" y="452"/>
                  <a:pt x="558" y="452"/>
                </a:cubicBezTo>
                <a:cubicBezTo>
                  <a:pt x="594" y="495"/>
                  <a:pt x="594" y="495"/>
                  <a:pt x="594" y="495"/>
                </a:cubicBezTo>
                <a:cubicBezTo>
                  <a:pt x="601" y="495"/>
                  <a:pt x="601" y="502"/>
                  <a:pt x="601" y="509"/>
                </a:cubicBezTo>
                <a:cubicBezTo>
                  <a:pt x="601" y="530"/>
                  <a:pt x="587" y="537"/>
                  <a:pt x="573" y="537"/>
                </a:cubicBezTo>
                <a:cubicBezTo>
                  <a:pt x="565" y="537"/>
                  <a:pt x="558" y="537"/>
                  <a:pt x="551" y="530"/>
                </a:cubicBezTo>
                <a:cubicBezTo>
                  <a:pt x="516" y="495"/>
                  <a:pt x="516" y="495"/>
                  <a:pt x="516" y="495"/>
                </a:cubicBezTo>
                <a:cubicBezTo>
                  <a:pt x="481" y="530"/>
                  <a:pt x="481" y="530"/>
                  <a:pt x="481" y="530"/>
                </a:cubicBezTo>
                <a:cubicBezTo>
                  <a:pt x="474" y="537"/>
                  <a:pt x="466" y="537"/>
                  <a:pt x="459" y="537"/>
                </a:cubicBezTo>
                <a:cubicBezTo>
                  <a:pt x="445" y="537"/>
                  <a:pt x="431" y="530"/>
                  <a:pt x="431" y="509"/>
                </a:cubicBezTo>
                <a:cubicBezTo>
                  <a:pt x="431" y="502"/>
                  <a:pt x="431" y="495"/>
                  <a:pt x="438" y="495"/>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27" name="Freeform 26">
            <a:extLst>
              <a:ext uri="{FF2B5EF4-FFF2-40B4-BE49-F238E27FC236}">
                <a16:creationId xmlns:a16="http://schemas.microsoft.com/office/drawing/2014/main" id="{827CE6D9-1E04-AF40-9F65-D8C93FC9ACBC}"/>
              </a:ext>
            </a:extLst>
          </p:cNvPr>
          <p:cNvSpPr>
            <a:spLocks noChangeArrowheads="1"/>
          </p:cNvSpPr>
          <p:nvPr userDrawn="1"/>
        </p:nvSpPr>
        <p:spPr bwMode="auto">
          <a:xfrm>
            <a:off x="6458441" y="3148013"/>
            <a:ext cx="219132" cy="189309"/>
          </a:xfrm>
          <a:custGeom>
            <a:avLst/>
            <a:gdLst>
              <a:gd name="T0" fmla="*/ 2147483647 w 609"/>
              <a:gd name="T1" fmla="*/ 2147483647 h 524"/>
              <a:gd name="T2" fmla="*/ 2147483647 w 609"/>
              <a:gd name="T3" fmla="*/ 2147483647 h 524"/>
              <a:gd name="T4" fmla="*/ 2147483647 w 609"/>
              <a:gd name="T5" fmla="*/ 2147483647 h 524"/>
              <a:gd name="T6" fmla="*/ 2147483647 w 609"/>
              <a:gd name="T7" fmla="*/ 2147483647 h 524"/>
              <a:gd name="T8" fmla="*/ 2147483647 w 609"/>
              <a:gd name="T9" fmla="*/ 2147483647 h 524"/>
              <a:gd name="T10" fmla="*/ 2147483647 w 609"/>
              <a:gd name="T11" fmla="*/ 2147483647 h 524"/>
              <a:gd name="T12" fmla="*/ 2147483647 w 609"/>
              <a:gd name="T13" fmla="*/ 2147483647 h 524"/>
              <a:gd name="T14" fmla="*/ 2147483647 w 609"/>
              <a:gd name="T15" fmla="*/ 2147483647 h 524"/>
              <a:gd name="T16" fmla="*/ 0 w 609"/>
              <a:gd name="T17" fmla="*/ 2147483647 h 524"/>
              <a:gd name="T18" fmla="*/ 0 w 609"/>
              <a:gd name="T19" fmla="*/ 2147483647 h 524"/>
              <a:gd name="T20" fmla="*/ 0 w 609"/>
              <a:gd name="T21" fmla="*/ 2147483647 h 524"/>
              <a:gd name="T22" fmla="*/ 0 w 609"/>
              <a:gd name="T23" fmla="*/ 2147483647 h 524"/>
              <a:gd name="T24" fmla="*/ 0 w 609"/>
              <a:gd name="T25" fmla="*/ 2147483647 h 524"/>
              <a:gd name="T26" fmla="*/ 0 w 609"/>
              <a:gd name="T27" fmla="*/ 2147483647 h 524"/>
              <a:gd name="T28" fmla="*/ 0 w 609"/>
              <a:gd name="T29" fmla="*/ 2147483647 h 524"/>
              <a:gd name="T30" fmla="*/ 2147483647 w 609"/>
              <a:gd name="T31" fmla="*/ 2147483647 h 524"/>
              <a:gd name="T32" fmla="*/ 2147483647 w 609"/>
              <a:gd name="T33" fmla="*/ 2147483647 h 524"/>
              <a:gd name="T34" fmla="*/ 2147483647 w 609"/>
              <a:gd name="T35" fmla="*/ 2147483647 h 524"/>
              <a:gd name="T36" fmla="*/ 2147483647 w 609"/>
              <a:gd name="T37" fmla="*/ 2147483647 h 524"/>
              <a:gd name="T38" fmla="*/ 2147483647 w 609"/>
              <a:gd name="T39" fmla="*/ 2147483647 h 524"/>
              <a:gd name="T40" fmla="*/ 2147483647 w 609"/>
              <a:gd name="T41" fmla="*/ 2147483647 h 524"/>
              <a:gd name="T42" fmla="*/ 2147483647 w 609"/>
              <a:gd name="T43" fmla="*/ 2147483647 h 524"/>
              <a:gd name="T44" fmla="*/ 0 w 609"/>
              <a:gd name="T45" fmla="*/ 2147483647 h 524"/>
              <a:gd name="T46" fmla="*/ 0 w 609"/>
              <a:gd name="T47" fmla="*/ 2147483647 h 524"/>
              <a:gd name="T48" fmla="*/ 0 w 609"/>
              <a:gd name="T49" fmla="*/ 2147483647 h 524"/>
              <a:gd name="T50" fmla="*/ 0 w 609"/>
              <a:gd name="T51" fmla="*/ 2147483647 h 524"/>
              <a:gd name="T52" fmla="*/ 2147483647 w 609"/>
              <a:gd name="T53" fmla="*/ 0 h 524"/>
              <a:gd name="T54" fmla="*/ 2147483647 w 609"/>
              <a:gd name="T55" fmla="*/ 0 h 524"/>
              <a:gd name="T56" fmla="*/ 2147483647 w 609"/>
              <a:gd name="T57" fmla="*/ 0 h 524"/>
              <a:gd name="T58" fmla="*/ 2147483647 w 609"/>
              <a:gd name="T59" fmla="*/ 0 h 524"/>
              <a:gd name="T60" fmla="*/ 2147483647 w 609"/>
              <a:gd name="T61" fmla="*/ 0 h 524"/>
              <a:gd name="T62" fmla="*/ 2147483647 w 609"/>
              <a:gd name="T63" fmla="*/ 2147483647 h 524"/>
              <a:gd name="T64" fmla="*/ 2147483647 w 609"/>
              <a:gd name="T65" fmla="*/ 2147483647 h 524"/>
              <a:gd name="T66" fmla="*/ 2147483647 w 609"/>
              <a:gd name="T67" fmla="*/ 2147483647 h 524"/>
              <a:gd name="T68" fmla="*/ 2147483647 w 609"/>
              <a:gd name="T69" fmla="*/ 2147483647 h 524"/>
              <a:gd name="T70" fmla="*/ 0 w 609"/>
              <a:gd name="T71" fmla="*/ 2147483647 h 524"/>
              <a:gd name="T72" fmla="*/ 0 w 609"/>
              <a:gd name="T73" fmla="*/ 2147483647 h 524"/>
              <a:gd name="T74" fmla="*/ 2147483647 w 609"/>
              <a:gd name="T75" fmla="*/ 2147483647 h 524"/>
              <a:gd name="T76" fmla="*/ 2147483647 w 609"/>
              <a:gd name="T77" fmla="*/ 2147483647 h 524"/>
              <a:gd name="T78" fmla="*/ 2147483647 w 609"/>
              <a:gd name="T79" fmla="*/ 2147483647 h 524"/>
              <a:gd name="T80" fmla="*/ 2147483647 w 609"/>
              <a:gd name="T81" fmla="*/ 2147483647 h 524"/>
              <a:gd name="T82" fmla="*/ 2147483647 w 609"/>
              <a:gd name="T83" fmla="*/ 2147483647 h 524"/>
              <a:gd name="T84" fmla="*/ 2147483647 w 609"/>
              <a:gd name="T85" fmla="*/ 2147483647 h 524"/>
              <a:gd name="T86" fmla="*/ 2147483647 w 609"/>
              <a:gd name="T87" fmla="*/ 2147483647 h 524"/>
              <a:gd name="T88" fmla="*/ 2147483647 w 609"/>
              <a:gd name="T89" fmla="*/ 2147483647 h 524"/>
              <a:gd name="T90" fmla="*/ 2147483647 w 609"/>
              <a:gd name="T91" fmla="*/ 2147483647 h 524"/>
              <a:gd name="T92" fmla="*/ 2147483647 w 609"/>
              <a:gd name="T93" fmla="*/ 2147483647 h 524"/>
              <a:gd name="T94" fmla="*/ 2147483647 w 609"/>
              <a:gd name="T95" fmla="*/ 2147483647 h 524"/>
              <a:gd name="T96" fmla="*/ 2147483647 w 609"/>
              <a:gd name="T97" fmla="*/ 2147483647 h 524"/>
              <a:gd name="T98" fmla="*/ 2147483647 w 609"/>
              <a:gd name="T99" fmla="*/ 2147483647 h 524"/>
              <a:gd name="T100" fmla="*/ 2147483647 w 609"/>
              <a:gd name="T101" fmla="*/ 2147483647 h 5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09" h="524">
                <a:moveTo>
                  <a:pt x="579" y="360"/>
                </a:moveTo>
                <a:lnTo>
                  <a:pt x="579" y="360"/>
                </a:lnTo>
                <a:cubicBezTo>
                  <a:pt x="558" y="360"/>
                  <a:pt x="544" y="367"/>
                  <a:pt x="537" y="375"/>
                </a:cubicBezTo>
                <a:cubicBezTo>
                  <a:pt x="502" y="410"/>
                  <a:pt x="502" y="410"/>
                  <a:pt x="502" y="410"/>
                </a:cubicBezTo>
                <a:cubicBezTo>
                  <a:pt x="495" y="403"/>
                  <a:pt x="480" y="396"/>
                  <a:pt x="466" y="396"/>
                </a:cubicBezTo>
                <a:cubicBezTo>
                  <a:pt x="431" y="396"/>
                  <a:pt x="410" y="424"/>
                  <a:pt x="410" y="452"/>
                </a:cubicBezTo>
                <a:cubicBezTo>
                  <a:pt x="410" y="459"/>
                  <a:pt x="410" y="467"/>
                  <a:pt x="410" y="474"/>
                </a:cubicBez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8" y="141"/>
                  <a:pt x="608" y="141"/>
                  <a:pt x="608" y="141"/>
                </a:cubicBezTo>
                <a:cubicBezTo>
                  <a:pt x="608" y="240"/>
                  <a:pt x="608" y="240"/>
                  <a:pt x="608" y="240"/>
                </a:cubicBezTo>
                <a:cubicBezTo>
                  <a:pt x="608" y="276"/>
                  <a:pt x="608" y="276"/>
                  <a:pt x="608" y="276"/>
                </a:cubicBezTo>
                <a:cubicBezTo>
                  <a:pt x="608" y="325"/>
                  <a:pt x="608" y="325"/>
                  <a:pt x="608" y="325"/>
                </a:cubicBezTo>
                <a:cubicBezTo>
                  <a:pt x="608" y="360"/>
                  <a:pt x="608" y="360"/>
                  <a:pt x="608" y="360"/>
                </a:cubicBezTo>
                <a:cubicBezTo>
                  <a:pt x="608" y="367"/>
                  <a:pt x="608" y="367"/>
                  <a:pt x="608" y="367"/>
                </a:cubicBezTo>
                <a:cubicBezTo>
                  <a:pt x="594" y="360"/>
                  <a:pt x="587" y="360"/>
                  <a:pt x="579" y="360"/>
                </a:cubicBezTo>
                <a:close/>
                <a:moveTo>
                  <a:pt x="0" y="85"/>
                </a:moveTo>
                <a:lnTo>
                  <a:pt x="0" y="85"/>
                </a:lnTo>
                <a:cubicBezTo>
                  <a:pt x="0" y="71"/>
                  <a:pt x="0" y="71"/>
                  <a:pt x="0" y="71"/>
                </a:cubicBezTo>
                <a:cubicBezTo>
                  <a:pt x="0" y="28"/>
                  <a:pt x="0" y="28"/>
                  <a:pt x="0" y="28"/>
                </a:cubicBezTo>
                <a:cubicBezTo>
                  <a:pt x="0" y="14"/>
                  <a:pt x="14" y="0"/>
                  <a:pt x="28" y="0"/>
                </a:cubicBezTo>
                <a:cubicBezTo>
                  <a:pt x="71" y="0"/>
                  <a:pt x="71" y="0"/>
                  <a:pt x="71" y="0"/>
                </a:cubicBezTo>
                <a:cubicBezTo>
                  <a:pt x="85" y="0"/>
                  <a:pt x="85" y="0"/>
                  <a:pt x="85" y="0"/>
                </a:cubicBezTo>
                <a:cubicBezTo>
                  <a:pt x="113" y="0"/>
                  <a:pt x="113" y="0"/>
                  <a:pt x="113" y="0"/>
                </a:cubicBezTo>
                <a:cubicBezTo>
                  <a:pt x="169" y="0"/>
                  <a:pt x="169" y="0"/>
                  <a:pt x="169" y="0"/>
                </a:cubicBezTo>
                <a:cubicBezTo>
                  <a:pt x="226" y="56"/>
                  <a:pt x="226" y="56"/>
                  <a:pt x="226" y="56"/>
                </a:cubicBezTo>
                <a:cubicBezTo>
                  <a:pt x="579" y="56"/>
                  <a:pt x="579" y="56"/>
                  <a:pt x="579" y="56"/>
                </a:cubicBezTo>
                <a:cubicBezTo>
                  <a:pt x="594" y="56"/>
                  <a:pt x="608" y="71"/>
                  <a:pt x="608" y="85"/>
                </a:cubicBezTo>
                <a:cubicBezTo>
                  <a:pt x="608" y="113"/>
                  <a:pt x="608" y="113"/>
                  <a:pt x="608" y="113"/>
                </a:cubicBezTo>
                <a:cubicBezTo>
                  <a:pt x="0" y="113"/>
                  <a:pt x="0" y="113"/>
                  <a:pt x="0" y="113"/>
                </a:cubicBezTo>
                <a:lnTo>
                  <a:pt x="0" y="85"/>
                </a:lnTo>
                <a:close/>
                <a:moveTo>
                  <a:pt x="466" y="424"/>
                </a:moveTo>
                <a:lnTo>
                  <a:pt x="466" y="424"/>
                </a:lnTo>
                <a:cubicBezTo>
                  <a:pt x="473" y="424"/>
                  <a:pt x="480" y="431"/>
                  <a:pt x="480" y="438"/>
                </a:cubicBezTo>
                <a:cubicBezTo>
                  <a:pt x="502" y="452"/>
                  <a:pt x="502" y="452"/>
                  <a:pt x="502" y="452"/>
                </a:cubicBezTo>
                <a:cubicBezTo>
                  <a:pt x="558" y="396"/>
                  <a:pt x="558" y="396"/>
                  <a:pt x="558" y="396"/>
                </a:cubicBezTo>
                <a:cubicBezTo>
                  <a:pt x="565" y="389"/>
                  <a:pt x="572" y="389"/>
                  <a:pt x="579" y="389"/>
                </a:cubicBezTo>
                <a:cubicBezTo>
                  <a:pt x="594" y="389"/>
                  <a:pt x="608" y="403"/>
                  <a:pt x="608" y="417"/>
                </a:cubicBezTo>
                <a:cubicBezTo>
                  <a:pt x="608" y="424"/>
                  <a:pt x="601" y="431"/>
                  <a:pt x="594" y="438"/>
                </a:cubicBezTo>
                <a:cubicBezTo>
                  <a:pt x="523" y="509"/>
                  <a:pt x="523" y="509"/>
                  <a:pt x="523" y="509"/>
                </a:cubicBezTo>
                <a:cubicBezTo>
                  <a:pt x="516" y="516"/>
                  <a:pt x="509" y="523"/>
                  <a:pt x="502" y="523"/>
                </a:cubicBezTo>
                <a:cubicBezTo>
                  <a:pt x="495" y="523"/>
                  <a:pt x="488" y="516"/>
                  <a:pt x="480" y="509"/>
                </a:cubicBezTo>
                <a:cubicBezTo>
                  <a:pt x="445" y="474"/>
                  <a:pt x="445" y="474"/>
                  <a:pt x="445" y="474"/>
                </a:cubicBezTo>
                <a:cubicBezTo>
                  <a:pt x="438" y="467"/>
                  <a:pt x="438" y="459"/>
                  <a:pt x="438" y="452"/>
                </a:cubicBezTo>
                <a:cubicBezTo>
                  <a:pt x="438" y="438"/>
                  <a:pt x="445" y="424"/>
                  <a:pt x="466" y="424"/>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28" name="Freeform 27">
            <a:extLst>
              <a:ext uri="{FF2B5EF4-FFF2-40B4-BE49-F238E27FC236}">
                <a16:creationId xmlns:a16="http://schemas.microsoft.com/office/drawing/2014/main" id="{BC58D801-BBBE-C44A-967C-76E1AEED8168}"/>
              </a:ext>
            </a:extLst>
          </p:cNvPr>
          <p:cNvSpPr>
            <a:spLocks noChangeArrowheads="1"/>
          </p:cNvSpPr>
          <p:nvPr userDrawn="1"/>
        </p:nvSpPr>
        <p:spPr bwMode="auto">
          <a:xfrm>
            <a:off x="6080915" y="3148013"/>
            <a:ext cx="217346" cy="173236"/>
          </a:xfrm>
          <a:custGeom>
            <a:avLst/>
            <a:gdLst>
              <a:gd name="T0" fmla="*/ 2147483647 w 602"/>
              <a:gd name="T1" fmla="*/ 2147483647 h 482"/>
              <a:gd name="T2" fmla="*/ 2147483647 w 602"/>
              <a:gd name="T3" fmla="*/ 2147483647 h 482"/>
              <a:gd name="T4" fmla="*/ 2147483647 w 602"/>
              <a:gd name="T5" fmla="*/ 2147483647 h 482"/>
              <a:gd name="T6" fmla="*/ 2147483647 w 602"/>
              <a:gd name="T7" fmla="*/ 2147483647 h 482"/>
              <a:gd name="T8" fmla="*/ 2147483647 w 602"/>
              <a:gd name="T9" fmla="*/ 2147483647 h 482"/>
              <a:gd name="T10" fmla="*/ 2147483647 w 602"/>
              <a:gd name="T11" fmla="*/ 2147483647 h 482"/>
              <a:gd name="T12" fmla="*/ 0 w 602"/>
              <a:gd name="T13" fmla="*/ 2147483647 h 482"/>
              <a:gd name="T14" fmla="*/ 0 w 602"/>
              <a:gd name="T15" fmla="*/ 2147483647 h 482"/>
              <a:gd name="T16" fmla="*/ 0 w 602"/>
              <a:gd name="T17" fmla="*/ 2147483647 h 482"/>
              <a:gd name="T18" fmla="*/ 0 w 602"/>
              <a:gd name="T19" fmla="*/ 2147483647 h 482"/>
              <a:gd name="T20" fmla="*/ 0 w 602"/>
              <a:gd name="T21" fmla="*/ 2147483647 h 482"/>
              <a:gd name="T22" fmla="*/ 0 w 602"/>
              <a:gd name="T23" fmla="*/ 2147483647 h 482"/>
              <a:gd name="T24" fmla="*/ 0 w 602"/>
              <a:gd name="T25" fmla="*/ 2147483647 h 482"/>
              <a:gd name="T26" fmla="*/ 2147483647 w 602"/>
              <a:gd name="T27" fmla="*/ 2147483647 h 482"/>
              <a:gd name="T28" fmla="*/ 2147483647 w 602"/>
              <a:gd name="T29" fmla="*/ 2147483647 h 482"/>
              <a:gd name="T30" fmla="*/ 2147483647 w 602"/>
              <a:gd name="T31" fmla="*/ 2147483647 h 482"/>
              <a:gd name="T32" fmla="*/ 2147483647 w 602"/>
              <a:gd name="T33" fmla="*/ 2147483647 h 482"/>
              <a:gd name="T34" fmla="*/ 2147483647 w 602"/>
              <a:gd name="T35" fmla="*/ 2147483647 h 482"/>
              <a:gd name="T36" fmla="*/ 2147483647 w 602"/>
              <a:gd name="T37" fmla="*/ 2147483647 h 482"/>
              <a:gd name="T38" fmla="*/ 2147483647 w 602"/>
              <a:gd name="T39" fmla="*/ 2147483647 h 482"/>
              <a:gd name="T40" fmla="*/ 2147483647 w 602"/>
              <a:gd name="T41" fmla="*/ 2147483647 h 482"/>
              <a:gd name="T42" fmla="*/ 0 w 602"/>
              <a:gd name="T43" fmla="*/ 2147483647 h 482"/>
              <a:gd name="T44" fmla="*/ 0 w 602"/>
              <a:gd name="T45" fmla="*/ 2147483647 h 482"/>
              <a:gd name="T46" fmla="*/ 0 w 602"/>
              <a:gd name="T47" fmla="*/ 2147483647 h 482"/>
              <a:gd name="T48" fmla="*/ 0 w 602"/>
              <a:gd name="T49" fmla="*/ 2147483647 h 482"/>
              <a:gd name="T50" fmla="*/ 2147483647 w 602"/>
              <a:gd name="T51" fmla="*/ 0 h 482"/>
              <a:gd name="T52" fmla="*/ 2147483647 w 602"/>
              <a:gd name="T53" fmla="*/ 0 h 482"/>
              <a:gd name="T54" fmla="*/ 2147483647 w 602"/>
              <a:gd name="T55" fmla="*/ 0 h 482"/>
              <a:gd name="T56" fmla="*/ 2147483647 w 602"/>
              <a:gd name="T57" fmla="*/ 0 h 482"/>
              <a:gd name="T58" fmla="*/ 2147483647 w 602"/>
              <a:gd name="T59" fmla="*/ 0 h 482"/>
              <a:gd name="T60" fmla="*/ 2147483647 w 602"/>
              <a:gd name="T61" fmla="*/ 2147483647 h 482"/>
              <a:gd name="T62" fmla="*/ 2147483647 w 602"/>
              <a:gd name="T63" fmla="*/ 2147483647 h 482"/>
              <a:gd name="T64" fmla="*/ 2147483647 w 602"/>
              <a:gd name="T65" fmla="*/ 2147483647 h 482"/>
              <a:gd name="T66" fmla="*/ 2147483647 w 602"/>
              <a:gd name="T67" fmla="*/ 2147483647 h 482"/>
              <a:gd name="T68" fmla="*/ 0 w 602"/>
              <a:gd name="T69" fmla="*/ 2147483647 h 482"/>
              <a:gd name="T70" fmla="*/ 0 w 602"/>
              <a:gd name="T71" fmla="*/ 2147483647 h 482"/>
              <a:gd name="T72" fmla="*/ 2147483647 w 602"/>
              <a:gd name="T73" fmla="*/ 2147483647 h 482"/>
              <a:gd name="T74" fmla="*/ 2147483647 w 602"/>
              <a:gd name="T75" fmla="*/ 2147483647 h 482"/>
              <a:gd name="T76" fmla="*/ 2147483647 w 602"/>
              <a:gd name="T77" fmla="*/ 2147483647 h 482"/>
              <a:gd name="T78" fmla="*/ 2147483647 w 602"/>
              <a:gd name="T79" fmla="*/ 2147483647 h 482"/>
              <a:gd name="T80" fmla="*/ 2147483647 w 602"/>
              <a:gd name="T81" fmla="*/ 2147483647 h 482"/>
              <a:gd name="T82" fmla="*/ 2147483647 w 602"/>
              <a:gd name="T83" fmla="*/ 2147483647 h 482"/>
              <a:gd name="T84" fmla="*/ 2147483647 w 602"/>
              <a:gd name="T85" fmla="*/ 2147483647 h 482"/>
              <a:gd name="T86" fmla="*/ 2147483647 w 602"/>
              <a:gd name="T87" fmla="*/ 2147483647 h 4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2" h="482">
                <a:moveTo>
                  <a:pt x="565" y="396"/>
                </a:moveTo>
                <a:lnTo>
                  <a:pt x="565" y="396"/>
                </a:lnTo>
                <a:cubicBezTo>
                  <a:pt x="452" y="396"/>
                  <a:pt x="452" y="396"/>
                  <a:pt x="452" y="396"/>
                </a:cubicBezTo>
                <a:cubicBezTo>
                  <a:pt x="424" y="396"/>
                  <a:pt x="396" y="424"/>
                  <a:pt x="396" y="452"/>
                </a:cubicBezTo>
                <a:cubicBezTo>
                  <a:pt x="396" y="459"/>
                  <a:pt x="396" y="467"/>
                  <a:pt x="396" y="474"/>
                </a:cubicBez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1" y="141"/>
                  <a:pt x="601" y="141"/>
                  <a:pt x="601" y="141"/>
                </a:cubicBezTo>
                <a:cubicBezTo>
                  <a:pt x="601" y="240"/>
                  <a:pt x="601" y="240"/>
                  <a:pt x="601" y="240"/>
                </a:cubicBezTo>
                <a:cubicBezTo>
                  <a:pt x="601" y="276"/>
                  <a:pt x="601" y="276"/>
                  <a:pt x="601" y="276"/>
                </a:cubicBezTo>
                <a:cubicBezTo>
                  <a:pt x="601" y="325"/>
                  <a:pt x="601" y="325"/>
                  <a:pt x="601" y="325"/>
                </a:cubicBezTo>
                <a:cubicBezTo>
                  <a:pt x="601" y="360"/>
                  <a:pt x="601" y="360"/>
                  <a:pt x="601" y="360"/>
                </a:cubicBezTo>
                <a:cubicBezTo>
                  <a:pt x="601" y="410"/>
                  <a:pt x="601" y="410"/>
                  <a:pt x="601" y="410"/>
                </a:cubicBezTo>
                <a:cubicBezTo>
                  <a:pt x="594" y="403"/>
                  <a:pt x="579" y="396"/>
                  <a:pt x="565" y="396"/>
                </a:cubicBezTo>
                <a:close/>
                <a:moveTo>
                  <a:pt x="0" y="85"/>
                </a:moveTo>
                <a:lnTo>
                  <a:pt x="0" y="85"/>
                </a:lnTo>
                <a:cubicBezTo>
                  <a:pt x="0" y="71"/>
                  <a:pt x="0" y="71"/>
                  <a:pt x="0" y="71"/>
                </a:cubicBezTo>
                <a:cubicBezTo>
                  <a:pt x="0" y="28"/>
                  <a:pt x="0" y="28"/>
                  <a:pt x="0" y="28"/>
                </a:cubicBezTo>
                <a:cubicBezTo>
                  <a:pt x="0" y="14"/>
                  <a:pt x="14" y="0"/>
                  <a:pt x="28" y="0"/>
                </a:cubicBezTo>
                <a:cubicBezTo>
                  <a:pt x="63" y="0"/>
                  <a:pt x="63" y="0"/>
                  <a:pt x="63" y="0"/>
                </a:cubicBezTo>
                <a:cubicBezTo>
                  <a:pt x="85" y="0"/>
                  <a:pt x="85" y="0"/>
                  <a:pt x="85" y="0"/>
                </a:cubicBezTo>
                <a:cubicBezTo>
                  <a:pt x="113" y="0"/>
                  <a:pt x="113" y="0"/>
                  <a:pt x="113" y="0"/>
                </a:cubicBezTo>
                <a:cubicBezTo>
                  <a:pt x="169" y="0"/>
                  <a:pt x="169" y="0"/>
                  <a:pt x="169" y="0"/>
                </a:cubicBezTo>
                <a:cubicBezTo>
                  <a:pt x="226" y="56"/>
                  <a:pt x="226" y="56"/>
                  <a:pt x="226" y="56"/>
                </a:cubicBezTo>
                <a:cubicBezTo>
                  <a:pt x="572" y="56"/>
                  <a:pt x="572" y="56"/>
                  <a:pt x="572" y="56"/>
                </a:cubicBezTo>
                <a:cubicBezTo>
                  <a:pt x="594" y="56"/>
                  <a:pt x="601" y="71"/>
                  <a:pt x="601" y="85"/>
                </a:cubicBezTo>
                <a:cubicBezTo>
                  <a:pt x="601" y="113"/>
                  <a:pt x="601" y="113"/>
                  <a:pt x="601" y="113"/>
                </a:cubicBezTo>
                <a:cubicBezTo>
                  <a:pt x="0" y="113"/>
                  <a:pt x="0" y="113"/>
                  <a:pt x="0" y="113"/>
                </a:cubicBezTo>
                <a:lnTo>
                  <a:pt x="0" y="85"/>
                </a:lnTo>
                <a:close/>
                <a:moveTo>
                  <a:pt x="452" y="424"/>
                </a:moveTo>
                <a:lnTo>
                  <a:pt x="452" y="424"/>
                </a:lnTo>
                <a:cubicBezTo>
                  <a:pt x="565" y="424"/>
                  <a:pt x="565" y="424"/>
                  <a:pt x="565" y="424"/>
                </a:cubicBezTo>
                <a:cubicBezTo>
                  <a:pt x="579" y="424"/>
                  <a:pt x="594" y="438"/>
                  <a:pt x="594" y="452"/>
                </a:cubicBezTo>
                <a:cubicBezTo>
                  <a:pt x="594" y="474"/>
                  <a:pt x="579" y="481"/>
                  <a:pt x="565" y="481"/>
                </a:cubicBezTo>
                <a:cubicBezTo>
                  <a:pt x="452" y="481"/>
                  <a:pt x="452" y="481"/>
                  <a:pt x="452" y="481"/>
                </a:cubicBezTo>
                <a:cubicBezTo>
                  <a:pt x="438" y="481"/>
                  <a:pt x="424" y="474"/>
                  <a:pt x="424" y="452"/>
                </a:cubicBezTo>
                <a:cubicBezTo>
                  <a:pt x="424" y="438"/>
                  <a:pt x="438" y="424"/>
                  <a:pt x="452" y="424"/>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29" name="Freeform 28">
            <a:extLst>
              <a:ext uri="{FF2B5EF4-FFF2-40B4-BE49-F238E27FC236}">
                <a16:creationId xmlns:a16="http://schemas.microsoft.com/office/drawing/2014/main" id="{8BC3B215-C91A-E043-AA97-7959109A4A92}"/>
              </a:ext>
            </a:extLst>
          </p:cNvPr>
          <p:cNvSpPr>
            <a:spLocks noChangeArrowheads="1"/>
          </p:cNvSpPr>
          <p:nvPr userDrawn="1"/>
        </p:nvSpPr>
        <p:spPr bwMode="auto">
          <a:xfrm>
            <a:off x="5701007" y="3148013"/>
            <a:ext cx="216155" cy="194072"/>
          </a:xfrm>
          <a:custGeom>
            <a:avLst/>
            <a:gdLst>
              <a:gd name="T0" fmla="*/ 2147483647 w 601"/>
              <a:gd name="T1" fmla="*/ 2147483647 h 538"/>
              <a:gd name="T2" fmla="*/ 2147483647 w 601"/>
              <a:gd name="T3" fmla="*/ 2147483647 h 538"/>
              <a:gd name="T4" fmla="*/ 2147483647 w 601"/>
              <a:gd name="T5" fmla="*/ 2147483647 h 538"/>
              <a:gd name="T6" fmla="*/ 2147483647 w 601"/>
              <a:gd name="T7" fmla="*/ 2147483647 h 538"/>
              <a:gd name="T8" fmla="*/ 2147483647 w 601"/>
              <a:gd name="T9" fmla="*/ 2147483647 h 538"/>
              <a:gd name="T10" fmla="*/ 2147483647 w 601"/>
              <a:gd name="T11" fmla="*/ 2147483647 h 538"/>
              <a:gd name="T12" fmla="*/ 2147483647 w 601"/>
              <a:gd name="T13" fmla="*/ 2147483647 h 538"/>
              <a:gd name="T14" fmla="*/ 0 w 601"/>
              <a:gd name="T15" fmla="*/ 2147483647 h 538"/>
              <a:gd name="T16" fmla="*/ 0 w 601"/>
              <a:gd name="T17" fmla="*/ 2147483647 h 538"/>
              <a:gd name="T18" fmla="*/ 0 w 601"/>
              <a:gd name="T19" fmla="*/ 2147483647 h 538"/>
              <a:gd name="T20" fmla="*/ 0 w 601"/>
              <a:gd name="T21" fmla="*/ 2147483647 h 538"/>
              <a:gd name="T22" fmla="*/ 0 w 601"/>
              <a:gd name="T23" fmla="*/ 2147483647 h 538"/>
              <a:gd name="T24" fmla="*/ 0 w 601"/>
              <a:gd name="T25" fmla="*/ 2147483647 h 538"/>
              <a:gd name="T26" fmla="*/ 0 w 601"/>
              <a:gd name="T27" fmla="*/ 2147483647 h 538"/>
              <a:gd name="T28" fmla="*/ 2147483647 w 601"/>
              <a:gd name="T29" fmla="*/ 2147483647 h 538"/>
              <a:gd name="T30" fmla="*/ 2147483647 w 601"/>
              <a:gd name="T31" fmla="*/ 2147483647 h 538"/>
              <a:gd name="T32" fmla="*/ 2147483647 w 601"/>
              <a:gd name="T33" fmla="*/ 2147483647 h 538"/>
              <a:gd name="T34" fmla="*/ 2147483647 w 601"/>
              <a:gd name="T35" fmla="*/ 2147483647 h 538"/>
              <a:gd name="T36" fmla="*/ 2147483647 w 601"/>
              <a:gd name="T37" fmla="*/ 2147483647 h 538"/>
              <a:gd name="T38" fmla="*/ 2147483647 w 601"/>
              <a:gd name="T39" fmla="*/ 2147483647 h 538"/>
              <a:gd name="T40" fmla="*/ 2147483647 w 601"/>
              <a:gd name="T41" fmla="*/ 2147483647 h 538"/>
              <a:gd name="T42" fmla="*/ 2147483647 w 601"/>
              <a:gd name="T43" fmla="*/ 2147483647 h 538"/>
              <a:gd name="T44" fmla="*/ 0 w 601"/>
              <a:gd name="T45" fmla="*/ 2147483647 h 538"/>
              <a:gd name="T46" fmla="*/ 0 w 601"/>
              <a:gd name="T47" fmla="*/ 2147483647 h 538"/>
              <a:gd name="T48" fmla="*/ 0 w 601"/>
              <a:gd name="T49" fmla="*/ 2147483647 h 538"/>
              <a:gd name="T50" fmla="*/ 0 w 601"/>
              <a:gd name="T51" fmla="*/ 2147483647 h 538"/>
              <a:gd name="T52" fmla="*/ 2147483647 w 601"/>
              <a:gd name="T53" fmla="*/ 0 h 538"/>
              <a:gd name="T54" fmla="*/ 2147483647 w 601"/>
              <a:gd name="T55" fmla="*/ 0 h 538"/>
              <a:gd name="T56" fmla="*/ 2147483647 w 601"/>
              <a:gd name="T57" fmla="*/ 0 h 538"/>
              <a:gd name="T58" fmla="*/ 2147483647 w 601"/>
              <a:gd name="T59" fmla="*/ 0 h 538"/>
              <a:gd name="T60" fmla="*/ 2147483647 w 601"/>
              <a:gd name="T61" fmla="*/ 0 h 538"/>
              <a:gd name="T62" fmla="*/ 2147483647 w 601"/>
              <a:gd name="T63" fmla="*/ 2147483647 h 538"/>
              <a:gd name="T64" fmla="*/ 2147483647 w 601"/>
              <a:gd name="T65" fmla="*/ 2147483647 h 538"/>
              <a:gd name="T66" fmla="*/ 2147483647 w 601"/>
              <a:gd name="T67" fmla="*/ 2147483647 h 538"/>
              <a:gd name="T68" fmla="*/ 2147483647 w 601"/>
              <a:gd name="T69" fmla="*/ 2147483647 h 538"/>
              <a:gd name="T70" fmla="*/ 0 w 601"/>
              <a:gd name="T71" fmla="*/ 2147483647 h 538"/>
              <a:gd name="T72" fmla="*/ 0 w 601"/>
              <a:gd name="T73" fmla="*/ 2147483647 h 538"/>
              <a:gd name="T74" fmla="*/ 2147483647 w 601"/>
              <a:gd name="T75" fmla="*/ 2147483647 h 538"/>
              <a:gd name="T76" fmla="*/ 2147483647 w 601"/>
              <a:gd name="T77" fmla="*/ 2147483647 h 538"/>
              <a:gd name="T78" fmla="*/ 2147483647 w 601"/>
              <a:gd name="T79" fmla="*/ 2147483647 h 538"/>
              <a:gd name="T80" fmla="*/ 2147483647 w 601"/>
              <a:gd name="T81" fmla="*/ 2147483647 h 538"/>
              <a:gd name="T82" fmla="*/ 2147483647 w 601"/>
              <a:gd name="T83" fmla="*/ 2147483647 h 538"/>
              <a:gd name="T84" fmla="*/ 2147483647 w 601"/>
              <a:gd name="T85" fmla="*/ 2147483647 h 538"/>
              <a:gd name="T86" fmla="*/ 2147483647 w 601"/>
              <a:gd name="T87" fmla="*/ 2147483647 h 538"/>
              <a:gd name="T88" fmla="*/ 2147483647 w 601"/>
              <a:gd name="T89" fmla="*/ 2147483647 h 538"/>
              <a:gd name="T90" fmla="*/ 2147483647 w 601"/>
              <a:gd name="T91" fmla="*/ 2147483647 h 538"/>
              <a:gd name="T92" fmla="*/ 2147483647 w 601"/>
              <a:gd name="T93" fmla="*/ 2147483647 h 538"/>
              <a:gd name="T94" fmla="*/ 2147483647 w 601"/>
              <a:gd name="T95" fmla="*/ 2147483647 h 538"/>
              <a:gd name="T96" fmla="*/ 2147483647 w 601"/>
              <a:gd name="T97" fmla="*/ 2147483647 h 538"/>
              <a:gd name="T98" fmla="*/ 2147483647 w 601"/>
              <a:gd name="T99" fmla="*/ 2147483647 h 538"/>
              <a:gd name="T100" fmla="*/ 2147483647 w 601"/>
              <a:gd name="T101" fmla="*/ 2147483647 h 538"/>
              <a:gd name="T102" fmla="*/ 2147483647 w 601"/>
              <a:gd name="T103" fmla="*/ 2147483647 h 538"/>
              <a:gd name="T104" fmla="*/ 2147483647 w 601"/>
              <a:gd name="T105" fmla="*/ 2147483647 h 538"/>
              <a:gd name="T106" fmla="*/ 2147483647 w 601"/>
              <a:gd name="T107" fmla="*/ 2147483647 h 538"/>
              <a:gd name="T108" fmla="*/ 2147483647 w 601"/>
              <a:gd name="T109" fmla="*/ 2147483647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1" h="538">
                <a:moveTo>
                  <a:pt x="565" y="396"/>
                </a:moveTo>
                <a:lnTo>
                  <a:pt x="565" y="396"/>
                </a:lnTo>
                <a:cubicBezTo>
                  <a:pt x="565" y="367"/>
                  <a:pt x="537" y="339"/>
                  <a:pt x="509" y="339"/>
                </a:cubicBezTo>
                <a:cubicBezTo>
                  <a:pt x="473" y="339"/>
                  <a:pt x="452" y="367"/>
                  <a:pt x="452" y="396"/>
                </a:cubicBezTo>
                <a:cubicBezTo>
                  <a:pt x="417" y="396"/>
                  <a:pt x="396" y="424"/>
                  <a:pt x="396" y="452"/>
                </a:cubicBezTo>
                <a:cubicBezTo>
                  <a:pt x="396" y="459"/>
                  <a:pt x="396" y="467"/>
                  <a:pt x="396" y="474"/>
                </a:cubicBezTo>
                <a:cubicBezTo>
                  <a:pt x="28" y="474"/>
                  <a:pt x="28" y="474"/>
                  <a:pt x="28" y="474"/>
                </a:cubicBezTo>
                <a:cubicBezTo>
                  <a:pt x="7"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0" y="141"/>
                  <a:pt x="600" y="141"/>
                  <a:pt x="600" y="141"/>
                </a:cubicBezTo>
                <a:cubicBezTo>
                  <a:pt x="600" y="240"/>
                  <a:pt x="600" y="240"/>
                  <a:pt x="600" y="240"/>
                </a:cubicBezTo>
                <a:cubicBezTo>
                  <a:pt x="600" y="276"/>
                  <a:pt x="600" y="276"/>
                  <a:pt x="600" y="276"/>
                </a:cubicBezTo>
                <a:cubicBezTo>
                  <a:pt x="600" y="325"/>
                  <a:pt x="600" y="325"/>
                  <a:pt x="600" y="325"/>
                </a:cubicBezTo>
                <a:cubicBezTo>
                  <a:pt x="600" y="360"/>
                  <a:pt x="600" y="360"/>
                  <a:pt x="600" y="360"/>
                </a:cubicBezTo>
                <a:cubicBezTo>
                  <a:pt x="600" y="410"/>
                  <a:pt x="600" y="410"/>
                  <a:pt x="600" y="410"/>
                </a:cubicBezTo>
                <a:cubicBezTo>
                  <a:pt x="593" y="403"/>
                  <a:pt x="579" y="396"/>
                  <a:pt x="565" y="396"/>
                </a:cubicBezTo>
                <a:close/>
                <a:moveTo>
                  <a:pt x="0" y="85"/>
                </a:moveTo>
                <a:lnTo>
                  <a:pt x="0" y="85"/>
                </a:lnTo>
                <a:cubicBezTo>
                  <a:pt x="0" y="71"/>
                  <a:pt x="0" y="71"/>
                  <a:pt x="0" y="71"/>
                </a:cubicBezTo>
                <a:cubicBezTo>
                  <a:pt x="0" y="28"/>
                  <a:pt x="0" y="28"/>
                  <a:pt x="0" y="28"/>
                </a:cubicBezTo>
                <a:cubicBezTo>
                  <a:pt x="0" y="14"/>
                  <a:pt x="7" y="0"/>
                  <a:pt x="28" y="0"/>
                </a:cubicBezTo>
                <a:cubicBezTo>
                  <a:pt x="63" y="0"/>
                  <a:pt x="63" y="0"/>
                  <a:pt x="63" y="0"/>
                </a:cubicBezTo>
                <a:cubicBezTo>
                  <a:pt x="85" y="0"/>
                  <a:pt x="85" y="0"/>
                  <a:pt x="85" y="0"/>
                </a:cubicBezTo>
                <a:cubicBezTo>
                  <a:pt x="113" y="0"/>
                  <a:pt x="113" y="0"/>
                  <a:pt x="113" y="0"/>
                </a:cubicBezTo>
                <a:cubicBezTo>
                  <a:pt x="169" y="0"/>
                  <a:pt x="169" y="0"/>
                  <a:pt x="169" y="0"/>
                </a:cubicBezTo>
                <a:cubicBezTo>
                  <a:pt x="226" y="56"/>
                  <a:pt x="226" y="56"/>
                  <a:pt x="226" y="56"/>
                </a:cubicBezTo>
                <a:cubicBezTo>
                  <a:pt x="572" y="56"/>
                  <a:pt x="572" y="56"/>
                  <a:pt x="572" y="56"/>
                </a:cubicBezTo>
                <a:cubicBezTo>
                  <a:pt x="586" y="56"/>
                  <a:pt x="600" y="71"/>
                  <a:pt x="600" y="85"/>
                </a:cubicBezTo>
                <a:cubicBezTo>
                  <a:pt x="600" y="113"/>
                  <a:pt x="600" y="113"/>
                  <a:pt x="600" y="113"/>
                </a:cubicBezTo>
                <a:cubicBezTo>
                  <a:pt x="0" y="113"/>
                  <a:pt x="0" y="113"/>
                  <a:pt x="0" y="113"/>
                </a:cubicBezTo>
                <a:lnTo>
                  <a:pt x="0" y="85"/>
                </a:lnTo>
                <a:close/>
                <a:moveTo>
                  <a:pt x="452" y="424"/>
                </a:moveTo>
                <a:lnTo>
                  <a:pt x="452" y="424"/>
                </a:lnTo>
                <a:cubicBezTo>
                  <a:pt x="480" y="424"/>
                  <a:pt x="480" y="424"/>
                  <a:pt x="480" y="424"/>
                </a:cubicBezTo>
                <a:cubicBezTo>
                  <a:pt x="480" y="396"/>
                  <a:pt x="480" y="396"/>
                  <a:pt x="480" y="396"/>
                </a:cubicBezTo>
                <a:cubicBezTo>
                  <a:pt x="480" y="382"/>
                  <a:pt x="487" y="367"/>
                  <a:pt x="509" y="367"/>
                </a:cubicBezTo>
                <a:cubicBezTo>
                  <a:pt x="523" y="367"/>
                  <a:pt x="537" y="382"/>
                  <a:pt x="537" y="396"/>
                </a:cubicBezTo>
                <a:cubicBezTo>
                  <a:pt x="537" y="424"/>
                  <a:pt x="537" y="424"/>
                  <a:pt x="537" y="424"/>
                </a:cubicBezTo>
                <a:cubicBezTo>
                  <a:pt x="565" y="424"/>
                  <a:pt x="565" y="424"/>
                  <a:pt x="565" y="424"/>
                </a:cubicBezTo>
                <a:cubicBezTo>
                  <a:pt x="579" y="424"/>
                  <a:pt x="593" y="438"/>
                  <a:pt x="593" y="452"/>
                </a:cubicBezTo>
                <a:cubicBezTo>
                  <a:pt x="593" y="474"/>
                  <a:pt x="579" y="481"/>
                  <a:pt x="565" y="481"/>
                </a:cubicBezTo>
                <a:cubicBezTo>
                  <a:pt x="537" y="481"/>
                  <a:pt x="537" y="481"/>
                  <a:pt x="537" y="481"/>
                </a:cubicBezTo>
                <a:cubicBezTo>
                  <a:pt x="537" y="509"/>
                  <a:pt x="537" y="509"/>
                  <a:pt x="537" y="509"/>
                </a:cubicBezTo>
                <a:cubicBezTo>
                  <a:pt x="537" y="530"/>
                  <a:pt x="523" y="537"/>
                  <a:pt x="509" y="537"/>
                </a:cubicBezTo>
                <a:cubicBezTo>
                  <a:pt x="487" y="537"/>
                  <a:pt x="480" y="530"/>
                  <a:pt x="480" y="509"/>
                </a:cubicBezTo>
                <a:cubicBezTo>
                  <a:pt x="480" y="481"/>
                  <a:pt x="480" y="481"/>
                  <a:pt x="480" y="481"/>
                </a:cubicBezTo>
                <a:cubicBezTo>
                  <a:pt x="452" y="481"/>
                  <a:pt x="452" y="481"/>
                  <a:pt x="452" y="481"/>
                </a:cubicBezTo>
                <a:cubicBezTo>
                  <a:pt x="431" y="481"/>
                  <a:pt x="424" y="474"/>
                  <a:pt x="424" y="452"/>
                </a:cubicBezTo>
                <a:cubicBezTo>
                  <a:pt x="424" y="438"/>
                  <a:pt x="431" y="424"/>
                  <a:pt x="452" y="424"/>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30" name="Freeform 29">
            <a:extLst>
              <a:ext uri="{FF2B5EF4-FFF2-40B4-BE49-F238E27FC236}">
                <a16:creationId xmlns:a16="http://schemas.microsoft.com/office/drawing/2014/main" id="{098460A5-4F3E-C646-9528-A522B2792CAC}"/>
              </a:ext>
            </a:extLst>
          </p:cNvPr>
          <p:cNvSpPr>
            <a:spLocks noChangeArrowheads="1"/>
          </p:cNvSpPr>
          <p:nvPr userDrawn="1"/>
        </p:nvSpPr>
        <p:spPr bwMode="auto">
          <a:xfrm>
            <a:off x="5320503" y="3148012"/>
            <a:ext cx="218536" cy="171450"/>
          </a:xfrm>
          <a:custGeom>
            <a:avLst/>
            <a:gdLst>
              <a:gd name="T0" fmla="*/ 2147483647 w 608"/>
              <a:gd name="T1" fmla="*/ 2147483647 h 475"/>
              <a:gd name="T2" fmla="*/ 2147483647 w 608"/>
              <a:gd name="T3" fmla="*/ 2147483647 h 475"/>
              <a:gd name="T4" fmla="*/ 2147483647 w 608"/>
              <a:gd name="T5" fmla="*/ 2147483647 h 475"/>
              <a:gd name="T6" fmla="*/ 0 w 608"/>
              <a:gd name="T7" fmla="*/ 2147483647 h 475"/>
              <a:gd name="T8" fmla="*/ 0 w 608"/>
              <a:gd name="T9" fmla="*/ 2147483647 h 475"/>
              <a:gd name="T10" fmla="*/ 0 w 608"/>
              <a:gd name="T11" fmla="*/ 2147483647 h 475"/>
              <a:gd name="T12" fmla="*/ 0 w 608"/>
              <a:gd name="T13" fmla="*/ 2147483647 h 475"/>
              <a:gd name="T14" fmla="*/ 0 w 608"/>
              <a:gd name="T15" fmla="*/ 2147483647 h 475"/>
              <a:gd name="T16" fmla="*/ 0 w 608"/>
              <a:gd name="T17" fmla="*/ 2147483647 h 475"/>
              <a:gd name="T18" fmla="*/ 0 w 608"/>
              <a:gd name="T19" fmla="*/ 2147483647 h 475"/>
              <a:gd name="T20" fmla="*/ 2147483647 w 608"/>
              <a:gd name="T21" fmla="*/ 2147483647 h 475"/>
              <a:gd name="T22" fmla="*/ 2147483647 w 608"/>
              <a:gd name="T23" fmla="*/ 2147483647 h 475"/>
              <a:gd name="T24" fmla="*/ 2147483647 w 608"/>
              <a:gd name="T25" fmla="*/ 2147483647 h 475"/>
              <a:gd name="T26" fmla="*/ 2147483647 w 608"/>
              <a:gd name="T27" fmla="*/ 2147483647 h 475"/>
              <a:gd name="T28" fmla="*/ 2147483647 w 608"/>
              <a:gd name="T29" fmla="*/ 2147483647 h 475"/>
              <a:gd name="T30" fmla="*/ 2147483647 w 608"/>
              <a:gd name="T31" fmla="*/ 2147483647 h 475"/>
              <a:gd name="T32" fmla="*/ 2147483647 w 608"/>
              <a:gd name="T33" fmla="*/ 2147483647 h 475"/>
              <a:gd name="T34" fmla="*/ 2147483647 w 608"/>
              <a:gd name="T35" fmla="*/ 2147483647 h 475"/>
              <a:gd name="T36" fmla="*/ 0 w 608"/>
              <a:gd name="T37" fmla="*/ 2147483647 h 475"/>
              <a:gd name="T38" fmla="*/ 0 w 608"/>
              <a:gd name="T39" fmla="*/ 2147483647 h 475"/>
              <a:gd name="T40" fmla="*/ 0 w 608"/>
              <a:gd name="T41" fmla="*/ 2147483647 h 475"/>
              <a:gd name="T42" fmla="*/ 0 w 608"/>
              <a:gd name="T43" fmla="*/ 2147483647 h 475"/>
              <a:gd name="T44" fmla="*/ 2147483647 w 608"/>
              <a:gd name="T45" fmla="*/ 0 h 475"/>
              <a:gd name="T46" fmla="*/ 2147483647 w 608"/>
              <a:gd name="T47" fmla="*/ 0 h 475"/>
              <a:gd name="T48" fmla="*/ 2147483647 w 608"/>
              <a:gd name="T49" fmla="*/ 0 h 475"/>
              <a:gd name="T50" fmla="*/ 2147483647 w 608"/>
              <a:gd name="T51" fmla="*/ 0 h 475"/>
              <a:gd name="T52" fmla="*/ 2147483647 w 608"/>
              <a:gd name="T53" fmla="*/ 0 h 475"/>
              <a:gd name="T54" fmla="*/ 2147483647 w 608"/>
              <a:gd name="T55" fmla="*/ 2147483647 h 475"/>
              <a:gd name="T56" fmla="*/ 2147483647 w 608"/>
              <a:gd name="T57" fmla="*/ 2147483647 h 475"/>
              <a:gd name="T58" fmla="*/ 2147483647 w 608"/>
              <a:gd name="T59" fmla="*/ 2147483647 h 475"/>
              <a:gd name="T60" fmla="*/ 2147483647 w 608"/>
              <a:gd name="T61" fmla="*/ 2147483647 h 475"/>
              <a:gd name="T62" fmla="*/ 0 w 608"/>
              <a:gd name="T63" fmla="*/ 2147483647 h 475"/>
              <a:gd name="T64" fmla="*/ 0 w 608"/>
              <a:gd name="T65" fmla="*/ 2147483647 h 4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475">
                <a:moveTo>
                  <a:pt x="579" y="474"/>
                </a:moveTo>
                <a:lnTo>
                  <a:pt x="579" y="474"/>
                </a:ln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7" y="141"/>
                  <a:pt x="607" y="141"/>
                  <a:pt x="607" y="141"/>
                </a:cubicBezTo>
                <a:cubicBezTo>
                  <a:pt x="607" y="240"/>
                  <a:pt x="607" y="240"/>
                  <a:pt x="607" y="240"/>
                </a:cubicBezTo>
                <a:cubicBezTo>
                  <a:pt x="607" y="276"/>
                  <a:pt x="607" y="276"/>
                  <a:pt x="607" y="276"/>
                </a:cubicBezTo>
                <a:cubicBezTo>
                  <a:pt x="607" y="325"/>
                  <a:pt x="607" y="325"/>
                  <a:pt x="607" y="325"/>
                </a:cubicBezTo>
                <a:cubicBezTo>
                  <a:pt x="607" y="360"/>
                  <a:pt x="607" y="360"/>
                  <a:pt x="607" y="360"/>
                </a:cubicBezTo>
                <a:cubicBezTo>
                  <a:pt x="607" y="410"/>
                  <a:pt x="607" y="410"/>
                  <a:pt x="607" y="410"/>
                </a:cubicBezTo>
                <a:cubicBezTo>
                  <a:pt x="607" y="445"/>
                  <a:pt x="607" y="445"/>
                  <a:pt x="607" y="445"/>
                </a:cubicBezTo>
                <a:cubicBezTo>
                  <a:pt x="607" y="459"/>
                  <a:pt x="593" y="474"/>
                  <a:pt x="579" y="474"/>
                </a:cubicBezTo>
                <a:close/>
                <a:moveTo>
                  <a:pt x="0" y="85"/>
                </a:moveTo>
                <a:lnTo>
                  <a:pt x="0" y="85"/>
                </a:lnTo>
                <a:cubicBezTo>
                  <a:pt x="0" y="71"/>
                  <a:pt x="0" y="71"/>
                  <a:pt x="0" y="71"/>
                </a:cubicBezTo>
                <a:cubicBezTo>
                  <a:pt x="0" y="28"/>
                  <a:pt x="0" y="28"/>
                  <a:pt x="0" y="28"/>
                </a:cubicBezTo>
                <a:cubicBezTo>
                  <a:pt x="0" y="14"/>
                  <a:pt x="14" y="0"/>
                  <a:pt x="28" y="0"/>
                </a:cubicBezTo>
                <a:cubicBezTo>
                  <a:pt x="70" y="0"/>
                  <a:pt x="70" y="0"/>
                  <a:pt x="70" y="0"/>
                </a:cubicBezTo>
                <a:cubicBezTo>
                  <a:pt x="84" y="0"/>
                  <a:pt x="84" y="0"/>
                  <a:pt x="84" y="0"/>
                </a:cubicBezTo>
                <a:cubicBezTo>
                  <a:pt x="113" y="0"/>
                  <a:pt x="113" y="0"/>
                  <a:pt x="113" y="0"/>
                </a:cubicBezTo>
                <a:cubicBezTo>
                  <a:pt x="169" y="0"/>
                  <a:pt x="169" y="0"/>
                  <a:pt x="169" y="0"/>
                </a:cubicBezTo>
                <a:cubicBezTo>
                  <a:pt x="226" y="56"/>
                  <a:pt x="226" y="56"/>
                  <a:pt x="226" y="56"/>
                </a:cubicBezTo>
                <a:cubicBezTo>
                  <a:pt x="579" y="56"/>
                  <a:pt x="579" y="56"/>
                  <a:pt x="579" y="56"/>
                </a:cubicBezTo>
                <a:cubicBezTo>
                  <a:pt x="593" y="56"/>
                  <a:pt x="607" y="71"/>
                  <a:pt x="607" y="85"/>
                </a:cubicBezTo>
                <a:cubicBezTo>
                  <a:pt x="607" y="113"/>
                  <a:pt x="607" y="113"/>
                  <a:pt x="607" y="113"/>
                </a:cubicBezTo>
                <a:cubicBezTo>
                  <a:pt x="0" y="113"/>
                  <a:pt x="0" y="113"/>
                  <a:pt x="0" y="113"/>
                </a:cubicBezTo>
                <a:lnTo>
                  <a:pt x="0" y="85"/>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31" name="Freeform 30">
            <a:extLst>
              <a:ext uri="{FF2B5EF4-FFF2-40B4-BE49-F238E27FC236}">
                <a16:creationId xmlns:a16="http://schemas.microsoft.com/office/drawing/2014/main" id="{02C7B3CC-F465-DE42-9696-5E4FFBA36552}"/>
              </a:ext>
            </a:extLst>
          </p:cNvPr>
          <p:cNvSpPr>
            <a:spLocks noChangeArrowheads="1"/>
          </p:cNvSpPr>
          <p:nvPr userDrawn="1"/>
        </p:nvSpPr>
        <p:spPr bwMode="auto">
          <a:xfrm>
            <a:off x="7564820" y="1598415"/>
            <a:ext cx="216155" cy="217884"/>
          </a:xfrm>
          <a:custGeom>
            <a:avLst/>
            <a:gdLst>
              <a:gd name="T0" fmla="*/ 2147483647 w 601"/>
              <a:gd name="T1" fmla="*/ 2147483647 h 602"/>
              <a:gd name="T2" fmla="*/ 2147483647 w 601"/>
              <a:gd name="T3" fmla="*/ 2147483647 h 602"/>
              <a:gd name="T4" fmla="*/ 0 w 601"/>
              <a:gd name="T5" fmla="*/ 2147483647 h 602"/>
              <a:gd name="T6" fmla="*/ 2147483647 w 601"/>
              <a:gd name="T7" fmla="*/ 0 h 602"/>
              <a:gd name="T8" fmla="*/ 2147483647 w 601"/>
              <a:gd name="T9" fmla="*/ 2147483647 h 602"/>
              <a:gd name="T10" fmla="*/ 2147483647 w 601"/>
              <a:gd name="T11" fmla="*/ 2147483647 h 602"/>
              <a:gd name="T12" fmla="*/ 2147483647 w 601"/>
              <a:gd name="T13" fmla="*/ 2147483647 h 602"/>
              <a:gd name="T14" fmla="*/ 2147483647 w 601"/>
              <a:gd name="T15" fmla="*/ 2147483647 h 602"/>
              <a:gd name="T16" fmla="*/ 2147483647 w 601"/>
              <a:gd name="T17" fmla="*/ 2147483647 h 602"/>
              <a:gd name="T18" fmla="*/ 2147483647 w 601"/>
              <a:gd name="T19" fmla="*/ 2147483647 h 602"/>
              <a:gd name="T20" fmla="*/ 2147483647 w 601"/>
              <a:gd name="T21" fmla="*/ 2147483647 h 602"/>
              <a:gd name="T22" fmla="*/ 2147483647 w 601"/>
              <a:gd name="T23" fmla="*/ 2147483647 h 602"/>
              <a:gd name="T24" fmla="*/ 2147483647 w 601"/>
              <a:gd name="T25" fmla="*/ 2147483647 h 602"/>
              <a:gd name="T26" fmla="*/ 2147483647 w 601"/>
              <a:gd name="T27" fmla="*/ 2147483647 h 602"/>
              <a:gd name="T28" fmla="*/ 2147483647 w 601"/>
              <a:gd name="T29" fmla="*/ 2147483647 h 602"/>
              <a:gd name="T30" fmla="*/ 2147483647 w 601"/>
              <a:gd name="T31" fmla="*/ 2147483647 h 602"/>
              <a:gd name="T32" fmla="*/ 2147483647 w 601"/>
              <a:gd name="T33" fmla="*/ 2147483647 h 602"/>
              <a:gd name="T34" fmla="*/ 2147483647 w 601"/>
              <a:gd name="T35" fmla="*/ 2147483647 h 602"/>
              <a:gd name="T36" fmla="*/ 2147483647 w 601"/>
              <a:gd name="T37" fmla="*/ 2147483647 h 602"/>
              <a:gd name="T38" fmla="*/ 2147483647 w 601"/>
              <a:gd name="T39" fmla="*/ 2147483647 h 602"/>
              <a:gd name="T40" fmla="*/ 2147483647 w 601"/>
              <a:gd name="T41" fmla="*/ 2147483647 h 602"/>
              <a:gd name="T42" fmla="*/ 2147483647 w 601"/>
              <a:gd name="T43" fmla="*/ 2147483647 h 602"/>
              <a:gd name="T44" fmla="*/ 2147483647 w 601"/>
              <a:gd name="T45" fmla="*/ 2147483647 h 602"/>
              <a:gd name="T46" fmla="*/ 2147483647 w 601"/>
              <a:gd name="T47" fmla="*/ 2147483647 h 602"/>
              <a:gd name="T48" fmla="*/ 2147483647 w 601"/>
              <a:gd name="T49" fmla="*/ 2147483647 h 602"/>
              <a:gd name="T50" fmla="*/ 2147483647 w 601"/>
              <a:gd name="T51" fmla="*/ 2147483647 h 602"/>
              <a:gd name="T52" fmla="*/ 2147483647 w 601"/>
              <a:gd name="T53" fmla="*/ 2147483647 h 602"/>
              <a:gd name="T54" fmla="*/ 2147483647 w 601"/>
              <a:gd name="T55" fmla="*/ 2147483647 h 602"/>
              <a:gd name="T56" fmla="*/ 2147483647 w 601"/>
              <a:gd name="T57" fmla="*/ 2147483647 h 602"/>
              <a:gd name="T58" fmla="*/ 2147483647 w 601"/>
              <a:gd name="T59" fmla="*/ 2147483647 h 602"/>
              <a:gd name="T60" fmla="*/ 2147483647 w 601"/>
              <a:gd name="T61" fmla="*/ 2147483647 h 602"/>
              <a:gd name="T62" fmla="*/ 2147483647 w 601"/>
              <a:gd name="T63" fmla="*/ 2147483647 h 602"/>
              <a:gd name="T64" fmla="*/ 2147483647 w 601"/>
              <a:gd name="T65" fmla="*/ 2147483647 h 602"/>
              <a:gd name="T66" fmla="*/ 2147483647 w 601"/>
              <a:gd name="T67" fmla="*/ 2147483647 h 602"/>
              <a:gd name="T68" fmla="*/ 2147483647 w 601"/>
              <a:gd name="T69" fmla="*/ 2147483647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304" y="601"/>
                </a:moveTo>
                <a:lnTo>
                  <a:pt x="304" y="601"/>
                </a:lnTo>
                <a:cubicBezTo>
                  <a:pt x="134" y="601"/>
                  <a:pt x="0" y="467"/>
                  <a:pt x="0" y="304"/>
                </a:cubicBezTo>
                <a:cubicBezTo>
                  <a:pt x="0" y="135"/>
                  <a:pt x="134" y="0"/>
                  <a:pt x="304" y="0"/>
                </a:cubicBezTo>
                <a:cubicBezTo>
                  <a:pt x="466" y="0"/>
                  <a:pt x="600" y="135"/>
                  <a:pt x="600" y="304"/>
                </a:cubicBezTo>
                <a:cubicBezTo>
                  <a:pt x="600" y="467"/>
                  <a:pt x="466" y="601"/>
                  <a:pt x="304" y="601"/>
                </a:cubicBezTo>
                <a:close/>
                <a:moveTo>
                  <a:pt x="304" y="57"/>
                </a:moveTo>
                <a:lnTo>
                  <a:pt x="304" y="57"/>
                </a:lnTo>
                <a:cubicBezTo>
                  <a:pt x="169" y="57"/>
                  <a:pt x="56" y="170"/>
                  <a:pt x="56" y="304"/>
                </a:cubicBezTo>
                <a:cubicBezTo>
                  <a:pt x="56" y="439"/>
                  <a:pt x="169" y="545"/>
                  <a:pt x="304" y="545"/>
                </a:cubicBezTo>
                <a:cubicBezTo>
                  <a:pt x="438" y="545"/>
                  <a:pt x="544" y="439"/>
                  <a:pt x="544" y="304"/>
                </a:cubicBezTo>
                <a:cubicBezTo>
                  <a:pt x="544" y="170"/>
                  <a:pt x="438" y="57"/>
                  <a:pt x="304" y="57"/>
                </a:cubicBezTo>
                <a:close/>
                <a:moveTo>
                  <a:pt x="395" y="368"/>
                </a:moveTo>
                <a:lnTo>
                  <a:pt x="395" y="368"/>
                </a:lnTo>
                <a:cubicBezTo>
                  <a:pt x="395" y="382"/>
                  <a:pt x="381" y="396"/>
                  <a:pt x="367" y="396"/>
                </a:cubicBezTo>
                <a:cubicBezTo>
                  <a:pt x="353" y="396"/>
                  <a:pt x="339" y="382"/>
                  <a:pt x="339" y="368"/>
                </a:cubicBezTo>
                <a:cubicBezTo>
                  <a:pt x="339" y="326"/>
                  <a:pt x="339" y="326"/>
                  <a:pt x="339" y="326"/>
                </a:cubicBezTo>
                <a:cubicBezTo>
                  <a:pt x="254" y="389"/>
                  <a:pt x="254" y="389"/>
                  <a:pt x="254" y="389"/>
                </a:cubicBezTo>
                <a:cubicBezTo>
                  <a:pt x="247" y="396"/>
                  <a:pt x="240" y="396"/>
                  <a:pt x="233" y="396"/>
                </a:cubicBezTo>
                <a:cubicBezTo>
                  <a:pt x="219" y="396"/>
                  <a:pt x="204" y="382"/>
                  <a:pt x="204" y="368"/>
                </a:cubicBezTo>
                <a:cubicBezTo>
                  <a:pt x="204" y="234"/>
                  <a:pt x="204" y="234"/>
                  <a:pt x="204" y="234"/>
                </a:cubicBezTo>
                <a:cubicBezTo>
                  <a:pt x="204" y="220"/>
                  <a:pt x="219" y="205"/>
                  <a:pt x="233" y="205"/>
                </a:cubicBezTo>
                <a:cubicBezTo>
                  <a:pt x="240" y="205"/>
                  <a:pt x="247" y="213"/>
                  <a:pt x="254" y="213"/>
                </a:cubicBezTo>
                <a:cubicBezTo>
                  <a:pt x="339" y="276"/>
                  <a:pt x="339" y="276"/>
                  <a:pt x="339" y="276"/>
                </a:cubicBezTo>
                <a:cubicBezTo>
                  <a:pt x="339" y="234"/>
                  <a:pt x="339" y="234"/>
                  <a:pt x="339" y="234"/>
                </a:cubicBezTo>
                <a:cubicBezTo>
                  <a:pt x="339" y="220"/>
                  <a:pt x="353" y="205"/>
                  <a:pt x="367" y="205"/>
                </a:cubicBezTo>
                <a:cubicBezTo>
                  <a:pt x="381" y="205"/>
                  <a:pt x="395" y="220"/>
                  <a:pt x="395" y="234"/>
                </a:cubicBezTo>
                <a:cubicBezTo>
                  <a:pt x="395" y="368"/>
                  <a:pt x="395" y="368"/>
                  <a:pt x="395" y="368"/>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32" name="Freeform 31">
            <a:extLst>
              <a:ext uri="{FF2B5EF4-FFF2-40B4-BE49-F238E27FC236}">
                <a16:creationId xmlns:a16="http://schemas.microsoft.com/office/drawing/2014/main" id="{743CCABB-0BD2-2C4F-8A0B-A3C91EDA1AE4}"/>
              </a:ext>
            </a:extLst>
          </p:cNvPr>
          <p:cNvSpPr>
            <a:spLocks noChangeArrowheads="1"/>
          </p:cNvSpPr>
          <p:nvPr userDrawn="1"/>
        </p:nvSpPr>
        <p:spPr bwMode="auto">
          <a:xfrm>
            <a:off x="7185507" y="1598415"/>
            <a:ext cx="216155" cy="217884"/>
          </a:xfrm>
          <a:custGeom>
            <a:avLst/>
            <a:gdLst>
              <a:gd name="T0" fmla="*/ 2147483647 w 601"/>
              <a:gd name="T1" fmla="*/ 2147483647 h 602"/>
              <a:gd name="T2" fmla="*/ 2147483647 w 601"/>
              <a:gd name="T3" fmla="*/ 2147483647 h 602"/>
              <a:gd name="T4" fmla="*/ 0 w 601"/>
              <a:gd name="T5" fmla="*/ 2147483647 h 602"/>
              <a:gd name="T6" fmla="*/ 2147483647 w 601"/>
              <a:gd name="T7" fmla="*/ 0 h 602"/>
              <a:gd name="T8" fmla="*/ 2147483647 w 601"/>
              <a:gd name="T9" fmla="*/ 2147483647 h 602"/>
              <a:gd name="T10" fmla="*/ 2147483647 w 601"/>
              <a:gd name="T11" fmla="*/ 2147483647 h 602"/>
              <a:gd name="T12" fmla="*/ 2147483647 w 601"/>
              <a:gd name="T13" fmla="*/ 2147483647 h 602"/>
              <a:gd name="T14" fmla="*/ 2147483647 w 601"/>
              <a:gd name="T15" fmla="*/ 2147483647 h 602"/>
              <a:gd name="T16" fmla="*/ 2147483647 w 601"/>
              <a:gd name="T17" fmla="*/ 2147483647 h 602"/>
              <a:gd name="T18" fmla="*/ 2147483647 w 601"/>
              <a:gd name="T19" fmla="*/ 2147483647 h 602"/>
              <a:gd name="T20" fmla="*/ 2147483647 w 601"/>
              <a:gd name="T21" fmla="*/ 2147483647 h 602"/>
              <a:gd name="T22" fmla="*/ 2147483647 w 601"/>
              <a:gd name="T23" fmla="*/ 2147483647 h 602"/>
              <a:gd name="T24" fmla="*/ 2147483647 w 601"/>
              <a:gd name="T25" fmla="*/ 2147483647 h 602"/>
              <a:gd name="T26" fmla="*/ 2147483647 w 601"/>
              <a:gd name="T27" fmla="*/ 2147483647 h 602"/>
              <a:gd name="T28" fmla="*/ 2147483647 w 601"/>
              <a:gd name="T29" fmla="*/ 2147483647 h 602"/>
              <a:gd name="T30" fmla="*/ 2147483647 w 601"/>
              <a:gd name="T31" fmla="*/ 2147483647 h 602"/>
              <a:gd name="T32" fmla="*/ 2147483647 w 601"/>
              <a:gd name="T33" fmla="*/ 2147483647 h 602"/>
              <a:gd name="T34" fmla="*/ 2147483647 w 601"/>
              <a:gd name="T35" fmla="*/ 2147483647 h 602"/>
              <a:gd name="T36" fmla="*/ 2147483647 w 601"/>
              <a:gd name="T37" fmla="*/ 2147483647 h 602"/>
              <a:gd name="T38" fmla="*/ 2147483647 w 601"/>
              <a:gd name="T39" fmla="*/ 2147483647 h 602"/>
              <a:gd name="T40" fmla="*/ 2147483647 w 601"/>
              <a:gd name="T41" fmla="*/ 2147483647 h 602"/>
              <a:gd name="T42" fmla="*/ 2147483647 w 601"/>
              <a:gd name="T43" fmla="*/ 2147483647 h 602"/>
              <a:gd name="T44" fmla="*/ 2147483647 w 601"/>
              <a:gd name="T45" fmla="*/ 2147483647 h 602"/>
              <a:gd name="T46" fmla="*/ 2147483647 w 601"/>
              <a:gd name="T47" fmla="*/ 2147483647 h 602"/>
              <a:gd name="T48" fmla="*/ 2147483647 w 601"/>
              <a:gd name="T49" fmla="*/ 2147483647 h 602"/>
              <a:gd name="T50" fmla="*/ 2147483647 w 601"/>
              <a:gd name="T51" fmla="*/ 2147483647 h 602"/>
              <a:gd name="T52" fmla="*/ 2147483647 w 601"/>
              <a:gd name="T53" fmla="*/ 2147483647 h 602"/>
              <a:gd name="T54" fmla="*/ 2147483647 w 601"/>
              <a:gd name="T55" fmla="*/ 2147483647 h 602"/>
              <a:gd name="T56" fmla="*/ 2147483647 w 601"/>
              <a:gd name="T57" fmla="*/ 2147483647 h 602"/>
              <a:gd name="T58" fmla="*/ 2147483647 w 601"/>
              <a:gd name="T59" fmla="*/ 2147483647 h 602"/>
              <a:gd name="T60" fmla="*/ 2147483647 w 601"/>
              <a:gd name="T61" fmla="*/ 2147483647 h 602"/>
              <a:gd name="T62" fmla="*/ 2147483647 w 601"/>
              <a:gd name="T63" fmla="*/ 2147483647 h 602"/>
              <a:gd name="T64" fmla="*/ 2147483647 w 601"/>
              <a:gd name="T65" fmla="*/ 2147483647 h 602"/>
              <a:gd name="T66" fmla="*/ 2147483647 w 601"/>
              <a:gd name="T67" fmla="*/ 2147483647 h 602"/>
              <a:gd name="T68" fmla="*/ 2147483647 w 601"/>
              <a:gd name="T69" fmla="*/ 2147483647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296" y="601"/>
                </a:moveTo>
                <a:lnTo>
                  <a:pt x="296" y="601"/>
                </a:lnTo>
                <a:cubicBezTo>
                  <a:pt x="134" y="601"/>
                  <a:pt x="0" y="467"/>
                  <a:pt x="0" y="304"/>
                </a:cubicBezTo>
                <a:cubicBezTo>
                  <a:pt x="0" y="135"/>
                  <a:pt x="134" y="0"/>
                  <a:pt x="296" y="0"/>
                </a:cubicBezTo>
                <a:cubicBezTo>
                  <a:pt x="466" y="0"/>
                  <a:pt x="600" y="135"/>
                  <a:pt x="600" y="304"/>
                </a:cubicBezTo>
                <a:cubicBezTo>
                  <a:pt x="600" y="467"/>
                  <a:pt x="466" y="601"/>
                  <a:pt x="296" y="601"/>
                </a:cubicBezTo>
                <a:close/>
                <a:moveTo>
                  <a:pt x="296" y="57"/>
                </a:moveTo>
                <a:lnTo>
                  <a:pt x="296" y="57"/>
                </a:lnTo>
                <a:cubicBezTo>
                  <a:pt x="162" y="57"/>
                  <a:pt x="56" y="170"/>
                  <a:pt x="56" y="304"/>
                </a:cubicBezTo>
                <a:cubicBezTo>
                  <a:pt x="56" y="439"/>
                  <a:pt x="162" y="545"/>
                  <a:pt x="296" y="545"/>
                </a:cubicBezTo>
                <a:cubicBezTo>
                  <a:pt x="431" y="545"/>
                  <a:pt x="544" y="439"/>
                  <a:pt x="544" y="304"/>
                </a:cubicBezTo>
                <a:cubicBezTo>
                  <a:pt x="544" y="170"/>
                  <a:pt x="431" y="57"/>
                  <a:pt x="296" y="57"/>
                </a:cubicBezTo>
                <a:close/>
                <a:moveTo>
                  <a:pt x="395" y="368"/>
                </a:moveTo>
                <a:lnTo>
                  <a:pt x="395" y="368"/>
                </a:lnTo>
                <a:cubicBezTo>
                  <a:pt x="395" y="382"/>
                  <a:pt x="381" y="396"/>
                  <a:pt x="367" y="396"/>
                </a:cubicBezTo>
                <a:cubicBezTo>
                  <a:pt x="360" y="396"/>
                  <a:pt x="353" y="396"/>
                  <a:pt x="346" y="389"/>
                </a:cubicBezTo>
                <a:cubicBezTo>
                  <a:pt x="261" y="326"/>
                  <a:pt x="261" y="326"/>
                  <a:pt x="261" y="326"/>
                </a:cubicBezTo>
                <a:cubicBezTo>
                  <a:pt x="261" y="368"/>
                  <a:pt x="261" y="368"/>
                  <a:pt x="261" y="368"/>
                </a:cubicBezTo>
                <a:cubicBezTo>
                  <a:pt x="261" y="382"/>
                  <a:pt x="247" y="396"/>
                  <a:pt x="233" y="396"/>
                </a:cubicBezTo>
                <a:cubicBezTo>
                  <a:pt x="219" y="396"/>
                  <a:pt x="204" y="382"/>
                  <a:pt x="204" y="368"/>
                </a:cubicBezTo>
                <a:cubicBezTo>
                  <a:pt x="204" y="234"/>
                  <a:pt x="204" y="234"/>
                  <a:pt x="204" y="234"/>
                </a:cubicBezTo>
                <a:cubicBezTo>
                  <a:pt x="204" y="220"/>
                  <a:pt x="219" y="205"/>
                  <a:pt x="233" y="205"/>
                </a:cubicBezTo>
                <a:cubicBezTo>
                  <a:pt x="247" y="205"/>
                  <a:pt x="261" y="220"/>
                  <a:pt x="261" y="234"/>
                </a:cubicBezTo>
                <a:cubicBezTo>
                  <a:pt x="261" y="276"/>
                  <a:pt x="261" y="276"/>
                  <a:pt x="261" y="276"/>
                </a:cubicBezTo>
                <a:cubicBezTo>
                  <a:pt x="346" y="213"/>
                  <a:pt x="346" y="213"/>
                  <a:pt x="346" y="213"/>
                </a:cubicBezTo>
                <a:cubicBezTo>
                  <a:pt x="353" y="213"/>
                  <a:pt x="360" y="205"/>
                  <a:pt x="367" y="205"/>
                </a:cubicBezTo>
                <a:cubicBezTo>
                  <a:pt x="381" y="205"/>
                  <a:pt x="395" y="220"/>
                  <a:pt x="395" y="234"/>
                </a:cubicBezTo>
                <a:cubicBezTo>
                  <a:pt x="395" y="368"/>
                  <a:pt x="395" y="368"/>
                  <a:pt x="395" y="368"/>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33" name="Freeform 32">
            <a:extLst>
              <a:ext uri="{FF2B5EF4-FFF2-40B4-BE49-F238E27FC236}">
                <a16:creationId xmlns:a16="http://schemas.microsoft.com/office/drawing/2014/main" id="{3D781DB2-A6FE-EB4A-B417-969FF8513DDC}"/>
              </a:ext>
            </a:extLst>
          </p:cNvPr>
          <p:cNvSpPr>
            <a:spLocks noChangeArrowheads="1"/>
          </p:cNvSpPr>
          <p:nvPr userDrawn="1"/>
        </p:nvSpPr>
        <p:spPr bwMode="auto">
          <a:xfrm>
            <a:off x="6804408" y="1598415"/>
            <a:ext cx="219132" cy="217884"/>
          </a:xfrm>
          <a:custGeom>
            <a:avLst/>
            <a:gdLst>
              <a:gd name="T0" fmla="*/ 2147483647 w 609"/>
              <a:gd name="T1" fmla="*/ 2147483647 h 602"/>
              <a:gd name="T2" fmla="*/ 2147483647 w 609"/>
              <a:gd name="T3" fmla="*/ 2147483647 h 602"/>
              <a:gd name="T4" fmla="*/ 0 w 609"/>
              <a:gd name="T5" fmla="*/ 2147483647 h 602"/>
              <a:gd name="T6" fmla="*/ 2147483647 w 609"/>
              <a:gd name="T7" fmla="*/ 0 h 602"/>
              <a:gd name="T8" fmla="*/ 2147483647 w 609"/>
              <a:gd name="T9" fmla="*/ 2147483647 h 602"/>
              <a:gd name="T10" fmla="*/ 2147483647 w 609"/>
              <a:gd name="T11" fmla="*/ 2147483647 h 602"/>
              <a:gd name="T12" fmla="*/ 2147483647 w 609"/>
              <a:gd name="T13" fmla="*/ 2147483647 h 602"/>
              <a:gd name="T14" fmla="*/ 2147483647 w 609"/>
              <a:gd name="T15" fmla="*/ 2147483647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2147483647 w 609"/>
              <a:gd name="T73" fmla="*/ 2147483647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9" h="602">
                <a:moveTo>
                  <a:pt x="304" y="601"/>
                </a:moveTo>
                <a:lnTo>
                  <a:pt x="304" y="601"/>
                </a:lnTo>
                <a:cubicBezTo>
                  <a:pt x="135" y="601"/>
                  <a:pt x="0" y="467"/>
                  <a:pt x="0" y="304"/>
                </a:cubicBezTo>
                <a:cubicBezTo>
                  <a:pt x="0" y="135"/>
                  <a:pt x="135" y="0"/>
                  <a:pt x="304" y="0"/>
                </a:cubicBezTo>
                <a:cubicBezTo>
                  <a:pt x="474" y="0"/>
                  <a:pt x="608" y="135"/>
                  <a:pt x="608" y="304"/>
                </a:cubicBezTo>
                <a:cubicBezTo>
                  <a:pt x="608" y="467"/>
                  <a:pt x="474" y="601"/>
                  <a:pt x="304" y="601"/>
                </a:cubicBezTo>
                <a:close/>
                <a:moveTo>
                  <a:pt x="304" y="57"/>
                </a:moveTo>
                <a:lnTo>
                  <a:pt x="304" y="57"/>
                </a:lnTo>
                <a:cubicBezTo>
                  <a:pt x="170" y="57"/>
                  <a:pt x="57" y="170"/>
                  <a:pt x="57" y="304"/>
                </a:cubicBezTo>
                <a:cubicBezTo>
                  <a:pt x="57" y="439"/>
                  <a:pt x="170" y="545"/>
                  <a:pt x="304" y="545"/>
                </a:cubicBezTo>
                <a:cubicBezTo>
                  <a:pt x="439" y="545"/>
                  <a:pt x="552" y="439"/>
                  <a:pt x="552" y="304"/>
                </a:cubicBezTo>
                <a:cubicBezTo>
                  <a:pt x="552" y="170"/>
                  <a:pt x="439" y="57"/>
                  <a:pt x="304" y="57"/>
                </a:cubicBezTo>
                <a:close/>
                <a:moveTo>
                  <a:pt x="432" y="326"/>
                </a:moveTo>
                <a:lnTo>
                  <a:pt x="432" y="326"/>
                </a:lnTo>
                <a:cubicBezTo>
                  <a:pt x="340" y="389"/>
                  <a:pt x="340" y="389"/>
                  <a:pt x="340" y="389"/>
                </a:cubicBezTo>
                <a:cubicBezTo>
                  <a:pt x="333" y="396"/>
                  <a:pt x="333" y="396"/>
                  <a:pt x="326" y="396"/>
                </a:cubicBezTo>
                <a:cubicBezTo>
                  <a:pt x="304" y="396"/>
                  <a:pt x="297" y="382"/>
                  <a:pt x="297" y="368"/>
                </a:cubicBezTo>
                <a:cubicBezTo>
                  <a:pt x="297" y="333"/>
                  <a:pt x="297" y="333"/>
                  <a:pt x="297" y="333"/>
                </a:cubicBezTo>
                <a:cubicBezTo>
                  <a:pt x="205" y="389"/>
                  <a:pt x="205" y="389"/>
                  <a:pt x="205" y="389"/>
                </a:cubicBezTo>
                <a:cubicBezTo>
                  <a:pt x="205" y="396"/>
                  <a:pt x="198" y="396"/>
                  <a:pt x="191" y="396"/>
                </a:cubicBezTo>
                <a:cubicBezTo>
                  <a:pt x="177" y="396"/>
                  <a:pt x="163" y="382"/>
                  <a:pt x="163" y="368"/>
                </a:cubicBezTo>
                <a:cubicBezTo>
                  <a:pt x="163" y="234"/>
                  <a:pt x="163" y="234"/>
                  <a:pt x="163" y="234"/>
                </a:cubicBezTo>
                <a:cubicBezTo>
                  <a:pt x="163" y="220"/>
                  <a:pt x="177" y="205"/>
                  <a:pt x="191" y="205"/>
                </a:cubicBezTo>
                <a:cubicBezTo>
                  <a:pt x="198" y="205"/>
                  <a:pt x="205" y="213"/>
                  <a:pt x="205" y="213"/>
                </a:cubicBezTo>
                <a:cubicBezTo>
                  <a:pt x="297" y="276"/>
                  <a:pt x="297" y="276"/>
                  <a:pt x="297" y="276"/>
                </a:cubicBezTo>
                <a:cubicBezTo>
                  <a:pt x="297" y="234"/>
                  <a:pt x="297" y="234"/>
                  <a:pt x="297" y="234"/>
                </a:cubicBezTo>
                <a:cubicBezTo>
                  <a:pt x="297" y="220"/>
                  <a:pt x="304" y="205"/>
                  <a:pt x="326" y="205"/>
                </a:cubicBezTo>
                <a:cubicBezTo>
                  <a:pt x="333" y="205"/>
                  <a:pt x="333" y="213"/>
                  <a:pt x="340" y="213"/>
                </a:cubicBezTo>
                <a:cubicBezTo>
                  <a:pt x="432" y="276"/>
                  <a:pt x="432" y="276"/>
                  <a:pt x="432" y="276"/>
                </a:cubicBezTo>
                <a:cubicBezTo>
                  <a:pt x="439" y="283"/>
                  <a:pt x="446" y="290"/>
                  <a:pt x="446" y="304"/>
                </a:cubicBezTo>
                <a:cubicBezTo>
                  <a:pt x="446" y="311"/>
                  <a:pt x="439" y="318"/>
                  <a:pt x="432" y="326"/>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34" name="Freeform 33">
            <a:extLst>
              <a:ext uri="{FF2B5EF4-FFF2-40B4-BE49-F238E27FC236}">
                <a16:creationId xmlns:a16="http://schemas.microsoft.com/office/drawing/2014/main" id="{0A390CB9-5D15-9B45-A1C3-CAB270F15E8F}"/>
              </a:ext>
            </a:extLst>
          </p:cNvPr>
          <p:cNvSpPr>
            <a:spLocks noChangeArrowheads="1"/>
          </p:cNvSpPr>
          <p:nvPr userDrawn="1"/>
        </p:nvSpPr>
        <p:spPr bwMode="auto">
          <a:xfrm>
            <a:off x="6425095" y="1598415"/>
            <a:ext cx="217346" cy="217884"/>
          </a:xfrm>
          <a:custGeom>
            <a:avLst/>
            <a:gdLst>
              <a:gd name="T0" fmla="*/ 2147483647 w 602"/>
              <a:gd name="T1" fmla="*/ 2147483647 h 602"/>
              <a:gd name="T2" fmla="*/ 2147483647 w 602"/>
              <a:gd name="T3" fmla="*/ 2147483647 h 602"/>
              <a:gd name="T4" fmla="*/ 2147483647 w 602"/>
              <a:gd name="T5" fmla="*/ 2147483647 h 602"/>
              <a:gd name="T6" fmla="*/ 2147483647 w 602"/>
              <a:gd name="T7" fmla="*/ 0 h 602"/>
              <a:gd name="T8" fmla="*/ 0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2147483647 w 602"/>
              <a:gd name="T41" fmla="*/ 2147483647 h 602"/>
              <a:gd name="T42" fmla="*/ 2147483647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2147483647 w 602"/>
              <a:gd name="T53" fmla="*/ 2147483647 h 602"/>
              <a:gd name="T54" fmla="*/ 2147483647 w 602"/>
              <a:gd name="T55" fmla="*/ 2147483647 h 602"/>
              <a:gd name="T56" fmla="*/ 2147483647 w 602"/>
              <a:gd name="T57" fmla="*/ 2147483647 h 602"/>
              <a:gd name="T58" fmla="*/ 2147483647 w 602"/>
              <a:gd name="T59" fmla="*/ 2147483647 h 602"/>
              <a:gd name="T60" fmla="*/ 2147483647 w 602"/>
              <a:gd name="T61" fmla="*/ 2147483647 h 602"/>
              <a:gd name="T62" fmla="*/ 2147483647 w 602"/>
              <a:gd name="T63" fmla="*/ 2147483647 h 602"/>
              <a:gd name="T64" fmla="*/ 2147483647 w 602"/>
              <a:gd name="T65" fmla="*/ 2147483647 h 602"/>
              <a:gd name="T66" fmla="*/ 2147483647 w 602"/>
              <a:gd name="T67" fmla="*/ 2147483647 h 602"/>
              <a:gd name="T68" fmla="*/ 2147483647 w 602"/>
              <a:gd name="T69" fmla="*/ 2147483647 h 602"/>
              <a:gd name="T70" fmla="*/ 2147483647 w 602"/>
              <a:gd name="T71" fmla="*/ 2147483647 h 602"/>
              <a:gd name="T72" fmla="*/ 2147483647 w 602"/>
              <a:gd name="T73" fmla="*/ 2147483647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2" h="602">
                <a:moveTo>
                  <a:pt x="304" y="601"/>
                </a:moveTo>
                <a:lnTo>
                  <a:pt x="304" y="601"/>
                </a:lnTo>
                <a:cubicBezTo>
                  <a:pt x="467" y="601"/>
                  <a:pt x="601" y="467"/>
                  <a:pt x="601" y="304"/>
                </a:cubicBezTo>
                <a:cubicBezTo>
                  <a:pt x="601" y="135"/>
                  <a:pt x="467" y="0"/>
                  <a:pt x="304" y="0"/>
                </a:cubicBezTo>
                <a:cubicBezTo>
                  <a:pt x="135" y="0"/>
                  <a:pt x="0" y="135"/>
                  <a:pt x="0" y="304"/>
                </a:cubicBezTo>
                <a:cubicBezTo>
                  <a:pt x="0" y="467"/>
                  <a:pt x="135" y="601"/>
                  <a:pt x="304" y="601"/>
                </a:cubicBezTo>
                <a:close/>
                <a:moveTo>
                  <a:pt x="304" y="57"/>
                </a:moveTo>
                <a:lnTo>
                  <a:pt x="304" y="57"/>
                </a:lnTo>
                <a:cubicBezTo>
                  <a:pt x="439" y="57"/>
                  <a:pt x="544" y="170"/>
                  <a:pt x="544" y="304"/>
                </a:cubicBezTo>
                <a:cubicBezTo>
                  <a:pt x="544" y="439"/>
                  <a:pt x="439" y="545"/>
                  <a:pt x="304" y="545"/>
                </a:cubicBezTo>
                <a:cubicBezTo>
                  <a:pt x="170" y="545"/>
                  <a:pt x="57" y="439"/>
                  <a:pt x="57" y="304"/>
                </a:cubicBezTo>
                <a:cubicBezTo>
                  <a:pt x="57" y="170"/>
                  <a:pt x="170" y="57"/>
                  <a:pt x="304" y="57"/>
                </a:cubicBezTo>
                <a:close/>
                <a:moveTo>
                  <a:pt x="177" y="326"/>
                </a:moveTo>
                <a:lnTo>
                  <a:pt x="177" y="326"/>
                </a:lnTo>
                <a:cubicBezTo>
                  <a:pt x="269" y="389"/>
                  <a:pt x="269" y="389"/>
                  <a:pt x="269" y="389"/>
                </a:cubicBezTo>
                <a:cubicBezTo>
                  <a:pt x="269" y="396"/>
                  <a:pt x="276" y="396"/>
                  <a:pt x="283" y="396"/>
                </a:cubicBezTo>
                <a:cubicBezTo>
                  <a:pt x="297" y="396"/>
                  <a:pt x="311" y="382"/>
                  <a:pt x="311" y="368"/>
                </a:cubicBezTo>
                <a:cubicBezTo>
                  <a:pt x="311" y="333"/>
                  <a:pt x="311" y="333"/>
                  <a:pt x="311" y="333"/>
                </a:cubicBezTo>
                <a:cubicBezTo>
                  <a:pt x="396" y="389"/>
                  <a:pt x="396" y="389"/>
                  <a:pt x="396" y="389"/>
                </a:cubicBezTo>
                <a:cubicBezTo>
                  <a:pt x="403" y="396"/>
                  <a:pt x="410" y="396"/>
                  <a:pt x="417" y="396"/>
                </a:cubicBezTo>
                <a:cubicBezTo>
                  <a:pt x="431" y="396"/>
                  <a:pt x="446" y="382"/>
                  <a:pt x="446" y="368"/>
                </a:cubicBezTo>
                <a:cubicBezTo>
                  <a:pt x="446" y="234"/>
                  <a:pt x="446" y="234"/>
                  <a:pt x="446" y="234"/>
                </a:cubicBezTo>
                <a:cubicBezTo>
                  <a:pt x="446" y="220"/>
                  <a:pt x="431" y="205"/>
                  <a:pt x="417" y="205"/>
                </a:cubicBezTo>
                <a:cubicBezTo>
                  <a:pt x="410" y="205"/>
                  <a:pt x="403" y="213"/>
                  <a:pt x="396" y="213"/>
                </a:cubicBezTo>
                <a:cubicBezTo>
                  <a:pt x="311" y="276"/>
                  <a:pt x="311" y="276"/>
                  <a:pt x="311" y="276"/>
                </a:cubicBezTo>
                <a:cubicBezTo>
                  <a:pt x="311" y="234"/>
                  <a:pt x="311" y="234"/>
                  <a:pt x="311" y="234"/>
                </a:cubicBezTo>
                <a:cubicBezTo>
                  <a:pt x="311" y="220"/>
                  <a:pt x="297" y="205"/>
                  <a:pt x="283" y="205"/>
                </a:cubicBezTo>
                <a:cubicBezTo>
                  <a:pt x="276" y="205"/>
                  <a:pt x="269" y="213"/>
                  <a:pt x="269" y="213"/>
                </a:cubicBezTo>
                <a:cubicBezTo>
                  <a:pt x="177" y="276"/>
                  <a:pt x="177" y="276"/>
                  <a:pt x="177" y="276"/>
                </a:cubicBezTo>
                <a:cubicBezTo>
                  <a:pt x="163" y="283"/>
                  <a:pt x="163" y="290"/>
                  <a:pt x="163" y="304"/>
                </a:cubicBezTo>
                <a:cubicBezTo>
                  <a:pt x="163" y="311"/>
                  <a:pt x="163" y="318"/>
                  <a:pt x="177" y="326"/>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35" name="Freeform 34">
            <a:extLst>
              <a:ext uri="{FF2B5EF4-FFF2-40B4-BE49-F238E27FC236}">
                <a16:creationId xmlns:a16="http://schemas.microsoft.com/office/drawing/2014/main" id="{2795899B-D31A-C44D-8E36-D736571D85A8}"/>
              </a:ext>
            </a:extLst>
          </p:cNvPr>
          <p:cNvSpPr>
            <a:spLocks noChangeArrowheads="1"/>
          </p:cNvSpPr>
          <p:nvPr userDrawn="1"/>
        </p:nvSpPr>
        <p:spPr bwMode="auto">
          <a:xfrm>
            <a:off x="6045783" y="1598415"/>
            <a:ext cx="217345" cy="217884"/>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2147483647 w 602"/>
              <a:gd name="T41" fmla="*/ 2147483647 h 602"/>
              <a:gd name="T42" fmla="*/ 2147483647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2147483647 w 602"/>
              <a:gd name="T53" fmla="*/ 2147483647 h 602"/>
              <a:gd name="T54" fmla="*/ 2147483647 w 602"/>
              <a:gd name="T55" fmla="*/ 2147483647 h 602"/>
              <a:gd name="T56" fmla="*/ 2147483647 w 602"/>
              <a:gd name="T57" fmla="*/ 2147483647 h 602"/>
              <a:gd name="T58" fmla="*/ 2147483647 w 602"/>
              <a:gd name="T59" fmla="*/ 2147483647 h 602"/>
              <a:gd name="T60" fmla="*/ 2147483647 w 602"/>
              <a:gd name="T61" fmla="*/ 2147483647 h 602"/>
              <a:gd name="T62" fmla="*/ 2147483647 w 602"/>
              <a:gd name="T63" fmla="*/ 2147483647 h 602"/>
              <a:gd name="T64" fmla="*/ 2147483647 w 602"/>
              <a:gd name="T65" fmla="*/ 2147483647 h 602"/>
              <a:gd name="T66" fmla="*/ 2147483647 w 602"/>
              <a:gd name="T67" fmla="*/ 2147483647 h 602"/>
              <a:gd name="T68" fmla="*/ 2147483647 w 602"/>
              <a:gd name="T69" fmla="*/ 2147483647 h 602"/>
              <a:gd name="T70" fmla="*/ 2147483647 w 602"/>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2" h="602">
                <a:moveTo>
                  <a:pt x="297" y="601"/>
                </a:moveTo>
                <a:lnTo>
                  <a:pt x="297" y="601"/>
                </a:lnTo>
                <a:cubicBezTo>
                  <a:pt x="135" y="601"/>
                  <a:pt x="0" y="467"/>
                  <a:pt x="0" y="304"/>
                </a:cubicBezTo>
                <a:cubicBezTo>
                  <a:pt x="0" y="135"/>
                  <a:pt x="135" y="0"/>
                  <a:pt x="297" y="0"/>
                </a:cubicBezTo>
                <a:cubicBezTo>
                  <a:pt x="467" y="0"/>
                  <a:pt x="601" y="135"/>
                  <a:pt x="601" y="304"/>
                </a:cubicBezTo>
                <a:cubicBezTo>
                  <a:pt x="601" y="467"/>
                  <a:pt x="467" y="601"/>
                  <a:pt x="297" y="601"/>
                </a:cubicBezTo>
                <a:close/>
                <a:moveTo>
                  <a:pt x="297" y="57"/>
                </a:moveTo>
                <a:lnTo>
                  <a:pt x="297" y="57"/>
                </a:lnTo>
                <a:cubicBezTo>
                  <a:pt x="163" y="57"/>
                  <a:pt x="57" y="170"/>
                  <a:pt x="57" y="304"/>
                </a:cubicBezTo>
                <a:cubicBezTo>
                  <a:pt x="57" y="439"/>
                  <a:pt x="163" y="545"/>
                  <a:pt x="297" y="545"/>
                </a:cubicBezTo>
                <a:cubicBezTo>
                  <a:pt x="431" y="545"/>
                  <a:pt x="544" y="439"/>
                  <a:pt x="544" y="304"/>
                </a:cubicBezTo>
                <a:cubicBezTo>
                  <a:pt x="544" y="170"/>
                  <a:pt x="431" y="57"/>
                  <a:pt x="297" y="57"/>
                </a:cubicBezTo>
                <a:close/>
                <a:moveTo>
                  <a:pt x="382" y="375"/>
                </a:moveTo>
                <a:lnTo>
                  <a:pt x="382" y="375"/>
                </a:lnTo>
                <a:cubicBezTo>
                  <a:pt x="382" y="396"/>
                  <a:pt x="375" y="403"/>
                  <a:pt x="354" y="403"/>
                </a:cubicBezTo>
                <a:cubicBezTo>
                  <a:pt x="340" y="403"/>
                  <a:pt x="325" y="396"/>
                  <a:pt x="325" y="375"/>
                </a:cubicBezTo>
                <a:cubicBezTo>
                  <a:pt x="325" y="227"/>
                  <a:pt x="325" y="227"/>
                  <a:pt x="325" y="227"/>
                </a:cubicBezTo>
                <a:cubicBezTo>
                  <a:pt x="325" y="213"/>
                  <a:pt x="340" y="198"/>
                  <a:pt x="354" y="198"/>
                </a:cubicBezTo>
                <a:cubicBezTo>
                  <a:pt x="375" y="198"/>
                  <a:pt x="382" y="213"/>
                  <a:pt x="382" y="227"/>
                </a:cubicBezTo>
                <a:cubicBezTo>
                  <a:pt x="382" y="375"/>
                  <a:pt x="382" y="375"/>
                  <a:pt x="382" y="375"/>
                </a:cubicBezTo>
                <a:close/>
                <a:moveTo>
                  <a:pt x="269" y="375"/>
                </a:moveTo>
                <a:lnTo>
                  <a:pt x="269" y="375"/>
                </a:lnTo>
                <a:cubicBezTo>
                  <a:pt x="269" y="396"/>
                  <a:pt x="262" y="403"/>
                  <a:pt x="240" y="403"/>
                </a:cubicBezTo>
                <a:cubicBezTo>
                  <a:pt x="226" y="403"/>
                  <a:pt x="212" y="396"/>
                  <a:pt x="212" y="375"/>
                </a:cubicBezTo>
                <a:cubicBezTo>
                  <a:pt x="212" y="227"/>
                  <a:pt x="212" y="227"/>
                  <a:pt x="212" y="227"/>
                </a:cubicBezTo>
                <a:cubicBezTo>
                  <a:pt x="212" y="213"/>
                  <a:pt x="226" y="198"/>
                  <a:pt x="240" y="198"/>
                </a:cubicBezTo>
                <a:cubicBezTo>
                  <a:pt x="262" y="198"/>
                  <a:pt x="269" y="213"/>
                  <a:pt x="269" y="227"/>
                </a:cubicBezTo>
                <a:cubicBezTo>
                  <a:pt x="269" y="375"/>
                  <a:pt x="269" y="375"/>
                  <a:pt x="269" y="375"/>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36" name="Freeform 35">
            <a:extLst>
              <a:ext uri="{FF2B5EF4-FFF2-40B4-BE49-F238E27FC236}">
                <a16:creationId xmlns:a16="http://schemas.microsoft.com/office/drawing/2014/main" id="{D3505244-43C7-744E-B359-26103A352D5D}"/>
              </a:ext>
            </a:extLst>
          </p:cNvPr>
          <p:cNvSpPr>
            <a:spLocks noChangeArrowheads="1"/>
          </p:cNvSpPr>
          <p:nvPr userDrawn="1"/>
        </p:nvSpPr>
        <p:spPr bwMode="auto">
          <a:xfrm>
            <a:off x="5664683" y="1598415"/>
            <a:ext cx="219132" cy="217884"/>
          </a:xfrm>
          <a:custGeom>
            <a:avLst/>
            <a:gdLst>
              <a:gd name="T0" fmla="*/ 2147483647 w 609"/>
              <a:gd name="T1" fmla="*/ 2147483647 h 602"/>
              <a:gd name="T2" fmla="*/ 2147483647 w 609"/>
              <a:gd name="T3" fmla="*/ 2147483647 h 602"/>
              <a:gd name="T4" fmla="*/ 0 w 609"/>
              <a:gd name="T5" fmla="*/ 2147483647 h 602"/>
              <a:gd name="T6" fmla="*/ 2147483647 w 609"/>
              <a:gd name="T7" fmla="*/ 0 h 602"/>
              <a:gd name="T8" fmla="*/ 2147483647 w 609"/>
              <a:gd name="T9" fmla="*/ 2147483647 h 602"/>
              <a:gd name="T10" fmla="*/ 2147483647 w 609"/>
              <a:gd name="T11" fmla="*/ 2147483647 h 602"/>
              <a:gd name="T12" fmla="*/ 2147483647 w 609"/>
              <a:gd name="T13" fmla="*/ 2147483647 h 602"/>
              <a:gd name="T14" fmla="*/ 2147483647 w 609"/>
              <a:gd name="T15" fmla="*/ 2147483647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9" h="602">
                <a:moveTo>
                  <a:pt x="304" y="601"/>
                </a:moveTo>
                <a:lnTo>
                  <a:pt x="304" y="601"/>
                </a:lnTo>
                <a:cubicBezTo>
                  <a:pt x="134" y="601"/>
                  <a:pt x="0" y="467"/>
                  <a:pt x="0" y="304"/>
                </a:cubicBezTo>
                <a:cubicBezTo>
                  <a:pt x="0" y="135"/>
                  <a:pt x="134" y="0"/>
                  <a:pt x="304" y="0"/>
                </a:cubicBezTo>
                <a:cubicBezTo>
                  <a:pt x="474" y="0"/>
                  <a:pt x="608" y="135"/>
                  <a:pt x="608" y="304"/>
                </a:cubicBezTo>
                <a:cubicBezTo>
                  <a:pt x="608" y="467"/>
                  <a:pt x="474" y="601"/>
                  <a:pt x="304" y="601"/>
                </a:cubicBezTo>
                <a:close/>
                <a:moveTo>
                  <a:pt x="304" y="57"/>
                </a:moveTo>
                <a:lnTo>
                  <a:pt x="304" y="57"/>
                </a:lnTo>
                <a:cubicBezTo>
                  <a:pt x="170" y="57"/>
                  <a:pt x="57" y="170"/>
                  <a:pt x="57" y="304"/>
                </a:cubicBezTo>
                <a:cubicBezTo>
                  <a:pt x="57" y="439"/>
                  <a:pt x="170" y="545"/>
                  <a:pt x="304" y="545"/>
                </a:cubicBezTo>
                <a:cubicBezTo>
                  <a:pt x="438" y="545"/>
                  <a:pt x="551" y="439"/>
                  <a:pt x="551" y="304"/>
                </a:cubicBezTo>
                <a:cubicBezTo>
                  <a:pt x="551" y="170"/>
                  <a:pt x="438" y="57"/>
                  <a:pt x="304" y="57"/>
                </a:cubicBezTo>
                <a:close/>
                <a:moveTo>
                  <a:pt x="382" y="403"/>
                </a:moveTo>
                <a:lnTo>
                  <a:pt x="382" y="403"/>
                </a:lnTo>
                <a:cubicBezTo>
                  <a:pt x="226" y="403"/>
                  <a:pt x="226" y="403"/>
                  <a:pt x="226" y="403"/>
                </a:cubicBezTo>
                <a:cubicBezTo>
                  <a:pt x="212" y="403"/>
                  <a:pt x="198" y="396"/>
                  <a:pt x="198" y="375"/>
                </a:cubicBezTo>
                <a:cubicBezTo>
                  <a:pt x="198" y="227"/>
                  <a:pt x="198" y="227"/>
                  <a:pt x="198" y="227"/>
                </a:cubicBezTo>
                <a:cubicBezTo>
                  <a:pt x="198" y="213"/>
                  <a:pt x="212" y="198"/>
                  <a:pt x="226" y="198"/>
                </a:cubicBezTo>
                <a:cubicBezTo>
                  <a:pt x="382" y="198"/>
                  <a:pt x="382" y="198"/>
                  <a:pt x="382" y="198"/>
                </a:cubicBezTo>
                <a:cubicBezTo>
                  <a:pt x="396" y="198"/>
                  <a:pt x="410" y="213"/>
                  <a:pt x="410" y="227"/>
                </a:cubicBezTo>
                <a:cubicBezTo>
                  <a:pt x="410" y="375"/>
                  <a:pt x="410" y="375"/>
                  <a:pt x="410" y="375"/>
                </a:cubicBezTo>
                <a:cubicBezTo>
                  <a:pt x="410" y="396"/>
                  <a:pt x="396" y="403"/>
                  <a:pt x="382" y="40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37" name="Freeform 36">
            <a:extLst>
              <a:ext uri="{FF2B5EF4-FFF2-40B4-BE49-F238E27FC236}">
                <a16:creationId xmlns:a16="http://schemas.microsoft.com/office/drawing/2014/main" id="{A0734F6F-68D2-4C4D-9B3B-C20F3DA9D23D}"/>
              </a:ext>
            </a:extLst>
          </p:cNvPr>
          <p:cNvSpPr>
            <a:spLocks noChangeArrowheads="1"/>
          </p:cNvSpPr>
          <p:nvPr userDrawn="1"/>
        </p:nvSpPr>
        <p:spPr bwMode="auto">
          <a:xfrm>
            <a:off x="5285370" y="1598415"/>
            <a:ext cx="217346" cy="217884"/>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2147483647 w 602"/>
              <a:gd name="T41" fmla="*/ 2147483647 h 602"/>
              <a:gd name="T42" fmla="*/ 2147483647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2147483647 w 602"/>
              <a:gd name="T53" fmla="*/ 2147483647 h 602"/>
              <a:gd name="T54" fmla="*/ 2147483647 w 602"/>
              <a:gd name="T55" fmla="*/ 2147483647 h 602"/>
              <a:gd name="T56" fmla="*/ 2147483647 w 602"/>
              <a:gd name="T57" fmla="*/ 2147483647 h 602"/>
              <a:gd name="T58" fmla="*/ 2147483647 w 602"/>
              <a:gd name="T59" fmla="*/ 2147483647 h 602"/>
              <a:gd name="T60" fmla="*/ 2147483647 w 602"/>
              <a:gd name="T61" fmla="*/ 2147483647 h 602"/>
              <a:gd name="T62" fmla="*/ 2147483647 w 602"/>
              <a:gd name="T63" fmla="*/ 2147483647 h 602"/>
              <a:gd name="T64" fmla="*/ 2147483647 w 602"/>
              <a:gd name="T65" fmla="*/ 2147483647 h 602"/>
              <a:gd name="T66" fmla="*/ 2147483647 w 602"/>
              <a:gd name="T67" fmla="*/ 2147483647 h 602"/>
              <a:gd name="T68" fmla="*/ 2147483647 w 602"/>
              <a:gd name="T69" fmla="*/ 2147483647 h 602"/>
              <a:gd name="T70" fmla="*/ 2147483647 w 602"/>
              <a:gd name="T71" fmla="*/ 2147483647 h 602"/>
              <a:gd name="T72" fmla="*/ 2147483647 w 602"/>
              <a:gd name="T73" fmla="*/ 2147483647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2" h="602">
                <a:moveTo>
                  <a:pt x="304" y="601"/>
                </a:moveTo>
                <a:lnTo>
                  <a:pt x="304" y="601"/>
                </a:lnTo>
                <a:cubicBezTo>
                  <a:pt x="134" y="601"/>
                  <a:pt x="0" y="467"/>
                  <a:pt x="0" y="304"/>
                </a:cubicBezTo>
                <a:cubicBezTo>
                  <a:pt x="0" y="135"/>
                  <a:pt x="134" y="0"/>
                  <a:pt x="304" y="0"/>
                </a:cubicBezTo>
                <a:cubicBezTo>
                  <a:pt x="467" y="0"/>
                  <a:pt x="601" y="135"/>
                  <a:pt x="601" y="304"/>
                </a:cubicBezTo>
                <a:cubicBezTo>
                  <a:pt x="601" y="467"/>
                  <a:pt x="467" y="601"/>
                  <a:pt x="304" y="601"/>
                </a:cubicBezTo>
                <a:close/>
                <a:moveTo>
                  <a:pt x="304" y="57"/>
                </a:moveTo>
                <a:lnTo>
                  <a:pt x="304" y="57"/>
                </a:lnTo>
                <a:cubicBezTo>
                  <a:pt x="170" y="57"/>
                  <a:pt x="57" y="170"/>
                  <a:pt x="57" y="304"/>
                </a:cubicBezTo>
                <a:cubicBezTo>
                  <a:pt x="57" y="439"/>
                  <a:pt x="170" y="545"/>
                  <a:pt x="304" y="545"/>
                </a:cubicBezTo>
                <a:cubicBezTo>
                  <a:pt x="438" y="545"/>
                  <a:pt x="544" y="439"/>
                  <a:pt x="544" y="304"/>
                </a:cubicBezTo>
                <a:cubicBezTo>
                  <a:pt x="544" y="170"/>
                  <a:pt x="438" y="57"/>
                  <a:pt x="304" y="57"/>
                </a:cubicBezTo>
                <a:close/>
                <a:moveTo>
                  <a:pt x="389" y="326"/>
                </a:moveTo>
                <a:lnTo>
                  <a:pt x="389" y="326"/>
                </a:lnTo>
                <a:cubicBezTo>
                  <a:pt x="240" y="417"/>
                  <a:pt x="240" y="417"/>
                  <a:pt x="240" y="417"/>
                </a:cubicBezTo>
                <a:lnTo>
                  <a:pt x="240" y="424"/>
                </a:lnTo>
                <a:cubicBezTo>
                  <a:pt x="233" y="424"/>
                  <a:pt x="233" y="424"/>
                  <a:pt x="233" y="424"/>
                </a:cubicBezTo>
                <a:cubicBezTo>
                  <a:pt x="226" y="424"/>
                  <a:pt x="226" y="424"/>
                  <a:pt x="226" y="424"/>
                </a:cubicBezTo>
                <a:cubicBezTo>
                  <a:pt x="212" y="424"/>
                  <a:pt x="198" y="410"/>
                  <a:pt x="198" y="396"/>
                </a:cubicBezTo>
                <a:cubicBezTo>
                  <a:pt x="198" y="205"/>
                  <a:pt x="198" y="205"/>
                  <a:pt x="198" y="205"/>
                </a:cubicBezTo>
                <a:cubicBezTo>
                  <a:pt x="198" y="191"/>
                  <a:pt x="212" y="177"/>
                  <a:pt x="226" y="177"/>
                </a:cubicBezTo>
                <a:cubicBezTo>
                  <a:pt x="233" y="177"/>
                  <a:pt x="240" y="184"/>
                  <a:pt x="240" y="184"/>
                </a:cubicBezTo>
                <a:cubicBezTo>
                  <a:pt x="389" y="276"/>
                  <a:pt x="389" y="276"/>
                  <a:pt x="389" y="276"/>
                </a:cubicBezTo>
                <a:cubicBezTo>
                  <a:pt x="403" y="283"/>
                  <a:pt x="403" y="290"/>
                  <a:pt x="403" y="304"/>
                </a:cubicBezTo>
                <a:cubicBezTo>
                  <a:pt x="403" y="311"/>
                  <a:pt x="403" y="318"/>
                  <a:pt x="389" y="326"/>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38" name="Freeform 37">
            <a:extLst>
              <a:ext uri="{FF2B5EF4-FFF2-40B4-BE49-F238E27FC236}">
                <a16:creationId xmlns:a16="http://schemas.microsoft.com/office/drawing/2014/main" id="{5F646DD4-7AD7-DB46-9A0B-0D847068854F}"/>
              </a:ext>
            </a:extLst>
          </p:cNvPr>
          <p:cNvSpPr>
            <a:spLocks noChangeArrowheads="1"/>
          </p:cNvSpPr>
          <p:nvPr userDrawn="1"/>
        </p:nvSpPr>
        <p:spPr bwMode="auto">
          <a:xfrm>
            <a:off x="6841328" y="2746772"/>
            <a:ext cx="217345" cy="217289"/>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297" y="601"/>
                </a:moveTo>
                <a:lnTo>
                  <a:pt x="297" y="601"/>
                </a:lnTo>
                <a:cubicBezTo>
                  <a:pt x="134" y="601"/>
                  <a:pt x="0" y="467"/>
                  <a:pt x="0" y="297"/>
                </a:cubicBezTo>
                <a:cubicBezTo>
                  <a:pt x="0" y="135"/>
                  <a:pt x="134" y="0"/>
                  <a:pt x="297" y="0"/>
                </a:cubicBezTo>
                <a:cubicBezTo>
                  <a:pt x="466" y="0"/>
                  <a:pt x="601" y="135"/>
                  <a:pt x="601" y="297"/>
                </a:cubicBezTo>
                <a:cubicBezTo>
                  <a:pt x="601" y="467"/>
                  <a:pt x="466"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39" name="Freeform 38">
            <a:extLst>
              <a:ext uri="{FF2B5EF4-FFF2-40B4-BE49-F238E27FC236}">
                <a16:creationId xmlns:a16="http://schemas.microsoft.com/office/drawing/2014/main" id="{21A6B10F-A891-9047-A95A-EBF5260CA67A}"/>
              </a:ext>
            </a:extLst>
          </p:cNvPr>
          <p:cNvSpPr>
            <a:spLocks noChangeArrowheads="1"/>
          </p:cNvSpPr>
          <p:nvPr userDrawn="1"/>
        </p:nvSpPr>
        <p:spPr bwMode="auto">
          <a:xfrm>
            <a:off x="6458441" y="2746772"/>
            <a:ext cx="219132" cy="217289"/>
          </a:xfrm>
          <a:custGeom>
            <a:avLst/>
            <a:gdLst>
              <a:gd name="T0" fmla="*/ 2147483647 w 609"/>
              <a:gd name="T1" fmla="*/ 2147483647 h 602"/>
              <a:gd name="T2" fmla="*/ 2147483647 w 609"/>
              <a:gd name="T3" fmla="*/ 2147483647 h 602"/>
              <a:gd name="T4" fmla="*/ 2147483647 w 609"/>
              <a:gd name="T5" fmla="*/ 2147483647 h 602"/>
              <a:gd name="T6" fmla="*/ 0 w 609"/>
              <a:gd name="T7" fmla="*/ 2147483647 h 602"/>
              <a:gd name="T8" fmla="*/ 0 w 609"/>
              <a:gd name="T9" fmla="*/ 2147483647 h 602"/>
              <a:gd name="T10" fmla="*/ 2147483647 w 609"/>
              <a:gd name="T11" fmla="*/ 0 h 602"/>
              <a:gd name="T12" fmla="*/ 2147483647 w 609"/>
              <a:gd name="T13" fmla="*/ 0 h 602"/>
              <a:gd name="T14" fmla="*/ 2147483647 w 609"/>
              <a:gd name="T15" fmla="*/ 2147483647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9" h="602">
                <a:moveTo>
                  <a:pt x="579" y="601"/>
                </a:moveTo>
                <a:lnTo>
                  <a:pt x="579" y="601"/>
                </a:lnTo>
                <a:cubicBezTo>
                  <a:pt x="28" y="601"/>
                  <a:pt x="28" y="601"/>
                  <a:pt x="28" y="601"/>
                </a:cubicBezTo>
                <a:cubicBezTo>
                  <a:pt x="14" y="601"/>
                  <a:pt x="0" y="587"/>
                  <a:pt x="0" y="573"/>
                </a:cubicBezTo>
                <a:cubicBezTo>
                  <a:pt x="0" y="29"/>
                  <a:pt x="0" y="29"/>
                  <a:pt x="0" y="29"/>
                </a:cubicBezTo>
                <a:cubicBezTo>
                  <a:pt x="0" y="7"/>
                  <a:pt x="14" y="0"/>
                  <a:pt x="28" y="0"/>
                </a:cubicBezTo>
                <a:cubicBezTo>
                  <a:pt x="579" y="0"/>
                  <a:pt x="579" y="0"/>
                  <a:pt x="579" y="0"/>
                </a:cubicBezTo>
                <a:cubicBezTo>
                  <a:pt x="594" y="0"/>
                  <a:pt x="608" y="7"/>
                  <a:pt x="608" y="29"/>
                </a:cubicBezTo>
                <a:cubicBezTo>
                  <a:pt x="608" y="573"/>
                  <a:pt x="608" y="573"/>
                  <a:pt x="608" y="573"/>
                </a:cubicBezTo>
                <a:cubicBezTo>
                  <a:pt x="608" y="587"/>
                  <a:pt x="594" y="601"/>
                  <a:pt x="579" y="601"/>
                </a:cubicBezTo>
                <a:close/>
                <a:moveTo>
                  <a:pt x="551" y="57"/>
                </a:moveTo>
                <a:lnTo>
                  <a:pt x="551" y="57"/>
                </a:lnTo>
                <a:cubicBezTo>
                  <a:pt x="56" y="57"/>
                  <a:pt x="56" y="57"/>
                  <a:pt x="56" y="57"/>
                </a:cubicBezTo>
                <a:cubicBezTo>
                  <a:pt x="56" y="544"/>
                  <a:pt x="56" y="544"/>
                  <a:pt x="56" y="544"/>
                </a:cubicBezTo>
                <a:cubicBezTo>
                  <a:pt x="551" y="544"/>
                  <a:pt x="551" y="544"/>
                  <a:pt x="551" y="544"/>
                </a:cubicBezTo>
                <a:lnTo>
                  <a:pt x="551" y="57"/>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40" name="Freeform 39">
            <a:extLst>
              <a:ext uri="{FF2B5EF4-FFF2-40B4-BE49-F238E27FC236}">
                <a16:creationId xmlns:a16="http://schemas.microsoft.com/office/drawing/2014/main" id="{5BB3B475-566D-2B42-AA8A-BB916105849E}"/>
              </a:ext>
            </a:extLst>
          </p:cNvPr>
          <p:cNvSpPr>
            <a:spLocks noChangeArrowheads="1"/>
          </p:cNvSpPr>
          <p:nvPr userDrawn="1"/>
        </p:nvSpPr>
        <p:spPr bwMode="auto">
          <a:xfrm>
            <a:off x="6082106" y="2751534"/>
            <a:ext cx="211391" cy="204788"/>
          </a:xfrm>
          <a:custGeom>
            <a:avLst/>
            <a:gdLst>
              <a:gd name="T0" fmla="*/ 2147483647 w 588"/>
              <a:gd name="T1" fmla="*/ 2147483647 h 567"/>
              <a:gd name="T2" fmla="*/ 2147483647 w 588"/>
              <a:gd name="T3" fmla="*/ 2147483647 h 567"/>
              <a:gd name="T4" fmla="*/ 2147483647 w 588"/>
              <a:gd name="T5" fmla="*/ 2147483647 h 567"/>
              <a:gd name="T6" fmla="*/ 2147483647 w 588"/>
              <a:gd name="T7" fmla="*/ 2147483647 h 567"/>
              <a:gd name="T8" fmla="*/ 2147483647 w 588"/>
              <a:gd name="T9" fmla="*/ 2147483647 h 567"/>
              <a:gd name="T10" fmla="*/ 2147483647 w 588"/>
              <a:gd name="T11" fmla="*/ 2147483647 h 567"/>
              <a:gd name="T12" fmla="*/ 2147483647 w 588"/>
              <a:gd name="T13" fmla="*/ 2147483647 h 567"/>
              <a:gd name="T14" fmla="*/ 2147483647 w 588"/>
              <a:gd name="T15" fmla="*/ 2147483647 h 567"/>
              <a:gd name="T16" fmla="*/ 2147483647 w 588"/>
              <a:gd name="T17" fmla="*/ 2147483647 h 567"/>
              <a:gd name="T18" fmla="*/ 2147483647 w 588"/>
              <a:gd name="T19" fmla="*/ 2147483647 h 567"/>
              <a:gd name="T20" fmla="*/ 2147483647 w 588"/>
              <a:gd name="T21" fmla="*/ 2147483647 h 567"/>
              <a:gd name="T22" fmla="*/ 2147483647 w 588"/>
              <a:gd name="T23" fmla="*/ 2147483647 h 567"/>
              <a:gd name="T24" fmla="*/ 2147483647 w 588"/>
              <a:gd name="T25" fmla="*/ 2147483647 h 567"/>
              <a:gd name="T26" fmla="*/ 0 w 588"/>
              <a:gd name="T27" fmla="*/ 2147483647 h 567"/>
              <a:gd name="T28" fmla="*/ 0 w 588"/>
              <a:gd name="T29" fmla="*/ 2147483647 h 567"/>
              <a:gd name="T30" fmla="*/ 2147483647 w 588"/>
              <a:gd name="T31" fmla="*/ 2147483647 h 567"/>
              <a:gd name="T32" fmla="*/ 2147483647 w 588"/>
              <a:gd name="T33" fmla="*/ 2147483647 h 567"/>
              <a:gd name="T34" fmla="*/ 2147483647 w 588"/>
              <a:gd name="T35" fmla="*/ 2147483647 h 567"/>
              <a:gd name="T36" fmla="*/ 2147483647 w 588"/>
              <a:gd name="T37" fmla="*/ 2147483647 h 567"/>
              <a:gd name="T38" fmla="*/ 2147483647 w 588"/>
              <a:gd name="T39" fmla="*/ 2147483647 h 567"/>
              <a:gd name="T40" fmla="*/ 2147483647 w 588"/>
              <a:gd name="T41" fmla="*/ 2147483647 h 567"/>
              <a:gd name="T42" fmla="*/ 2147483647 w 588"/>
              <a:gd name="T43" fmla="*/ 2147483647 h 567"/>
              <a:gd name="T44" fmla="*/ 2147483647 w 588"/>
              <a:gd name="T45" fmla="*/ 2147483647 h 567"/>
              <a:gd name="T46" fmla="*/ 2147483647 w 588"/>
              <a:gd name="T47" fmla="*/ 2147483647 h 567"/>
              <a:gd name="T48" fmla="*/ 2147483647 w 588"/>
              <a:gd name="T49" fmla="*/ 2147483647 h 567"/>
              <a:gd name="T50" fmla="*/ 2147483647 w 588"/>
              <a:gd name="T51" fmla="*/ 2147483647 h 567"/>
              <a:gd name="T52" fmla="*/ 2147483647 w 588"/>
              <a:gd name="T53" fmla="*/ 2147483647 h 567"/>
              <a:gd name="T54" fmla="*/ 2147483647 w 588"/>
              <a:gd name="T55" fmla="*/ 2147483647 h 567"/>
              <a:gd name="T56" fmla="*/ 2147483647 w 588"/>
              <a:gd name="T57" fmla="*/ 2147483647 h 567"/>
              <a:gd name="T58" fmla="*/ 2147483647 w 588"/>
              <a:gd name="T59" fmla="*/ 2147483647 h 567"/>
              <a:gd name="T60" fmla="*/ 2147483647 w 588"/>
              <a:gd name="T61" fmla="*/ 2147483647 h 567"/>
              <a:gd name="T62" fmla="*/ 2147483647 w 588"/>
              <a:gd name="T63" fmla="*/ 2147483647 h 567"/>
              <a:gd name="T64" fmla="*/ 2147483647 w 588"/>
              <a:gd name="T65" fmla="*/ 2147483647 h 567"/>
              <a:gd name="T66" fmla="*/ 2147483647 w 588"/>
              <a:gd name="T67" fmla="*/ 2147483647 h 567"/>
              <a:gd name="T68" fmla="*/ 2147483647 w 588"/>
              <a:gd name="T69" fmla="*/ 2147483647 h 567"/>
              <a:gd name="T70" fmla="*/ 2147483647 w 588"/>
              <a:gd name="T71" fmla="*/ 2147483647 h 567"/>
              <a:gd name="T72" fmla="*/ 2147483647 w 588"/>
              <a:gd name="T73" fmla="*/ 2147483647 h 567"/>
              <a:gd name="T74" fmla="*/ 2147483647 w 588"/>
              <a:gd name="T75" fmla="*/ 2147483647 h 567"/>
              <a:gd name="T76" fmla="*/ 2147483647 w 588"/>
              <a:gd name="T77" fmla="*/ 2147483647 h 567"/>
              <a:gd name="T78" fmla="*/ 2147483647 w 588"/>
              <a:gd name="T79" fmla="*/ 2147483647 h 567"/>
              <a:gd name="T80" fmla="*/ 2147483647 w 588"/>
              <a:gd name="T81" fmla="*/ 1884719599 h 567"/>
              <a:gd name="T82" fmla="*/ 2147483647 w 588"/>
              <a:gd name="T83" fmla="*/ 0 h 567"/>
              <a:gd name="T84" fmla="*/ 2147483647 w 588"/>
              <a:gd name="T85" fmla="*/ 1884719599 h 567"/>
              <a:gd name="T86" fmla="*/ 2147483647 w 588"/>
              <a:gd name="T87" fmla="*/ 2147483647 h 567"/>
              <a:gd name="T88" fmla="*/ 2147483647 w 588"/>
              <a:gd name="T89" fmla="*/ 2147483647 h 567"/>
              <a:gd name="T90" fmla="*/ 2147483647 w 588"/>
              <a:gd name="T91" fmla="*/ 2147483647 h 5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8" h="567">
                <a:moveTo>
                  <a:pt x="558" y="474"/>
                </a:moveTo>
                <a:lnTo>
                  <a:pt x="558" y="474"/>
                </a:lnTo>
                <a:cubicBezTo>
                  <a:pt x="417" y="474"/>
                  <a:pt x="417" y="474"/>
                  <a:pt x="417" y="474"/>
                </a:cubicBezTo>
                <a:cubicBezTo>
                  <a:pt x="382" y="474"/>
                  <a:pt x="382" y="474"/>
                  <a:pt x="382" y="474"/>
                </a:cubicBezTo>
                <a:cubicBezTo>
                  <a:pt x="382" y="523"/>
                  <a:pt x="382" y="523"/>
                  <a:pt x="382" y="523"/>
                </a:cubicBezTo>
                <a:cubicBezTo>
                  <a:pt x="417" y="559"/>
                  <a:pt x="417" y="559"/>
                  <a:pt x="417" y="559"/>
                </a:cubicBezTo>
                <a:cubicBezTo>
                  <a:pt x="417" y="566"/>
                  <a:pt x="417" y="566"/>
                  <a:pt x="417" y="566"/>
                </a:cubicBezTo>
                <a:cubicBezTo>
                  <a:pt x="169" y="566"/>
                  <a:pt x="169" y="566"/>
                  <a:pt x="169" y="566"/>
                </a:cubicBezTo>
                <a:cubicBezTo>
                  <a:pt x="169" y="559"/>
                  <a:pt x="169" y="559"/>
                  <a:pt x="169" y="559"/>
                </a:cubicBezTo>
                <a:cubicBezTo>
                  <a:pt x="212" y="523"/>
                  <a:pt x="212" y="523"/>
                  <a:pt x="212" y="523"/>
                </a:cubicBezTo>
                <a:cubicBezTo>
                  <a:pt x="212" y="474"/>
                  <a:pt x="212" y="474"/>
                  <a:pt x="212" y="474"/>
                </a:cubicBezTo>
                <a:cubicBezTo>
                  <a:pt x="169" y="474"/>
                  <a:pt x="169" y="474"/>
                  <a:pt x="169" y="474"/>
                </a:cubicBezTo>
                <a:cubicBezTo>
                  <a:pt x="28" y="474"/>
                  <a:pt x="28" y="474"/>
                  <a:pt x="28" y="474"/>
                </a:cubicBezTo>
                <a:cubicBezTo>
                  <a:pt x="14" y="474"/>
                  <a:pt x="0" y="460"/>
                  <a:pt x="0" y="446"/>
                </a:cubicBezTo>
                <a:cubicBezTo>
                  <a:pt x="0" y="71"/>
                  <a:pt x="0" y="71"/>
                  <a:pt x="0" y="71"/>
                </a:cubicBezTo>
                <a:cubicBezTo>
                  <a:pt x="0" y="50"/>
                  <a:pt x="14" y="43"/>
                  <a:pt x="28" y="43"/>
                </a:cubicBezTo>
                <a:cubicBezTo>
                  <a:pt x="205" y="43"/>
                  <a:pt x="205" y="43"/>
                  <a:pt x="205" y="43"/>
                </a:cubicBezTo>
                <a:cubicBezTo>
                  <a:pt x="169" y="78"/>
                  <a:pt x="169" y="78"/>
                  <a:pt x="169" y="78"/>
                </a:cubicBezTo>
                <a:cubicBezTo>
                  <a:pt x="42" y="78"/>
                  <a:pt x="42" y="78"/>
                  <a:pt x="42" y="78"/>
                </a:cubicBezTo>
                <a:cubicBezTo>
                  <a:pt x="42" y="396"/>
                  <a:pt x="42" y="396"/>
                  <a:pt x="42" y="396"/>
                </a:cubicBezTo>
                <a:cubicBezTo>
                  <a:pt x="551" y="396"/>
                  <a:pt x="551" y="396"/>
                  <a:pt x="551" y="396"/>
                </a:cubicBezTo>
                <a:cubicBezTo>
                  <a:pt x="551" y="78"/>
                  <a:pt x="551" y="78"/>
                  <a:pt x="551" y="78"/>
                </a:cubicBezTo>
                <a:cubicBezTo>
                  <a:pt x="424" y="78"/>
                  <a:pt x="424" y="78"/>
                  <a:pt x="424" y="78"/>
                </a:cubicBezTo>
                <a:cubicBezTo>
                  <a:pt x="382" y="43"/>
                  <a:pt x="382" y="43"/>
                  <a:pt x="382" y="43"/>
                </a:cubicBezTo>
                <a:cubicBezTo>
                  <a:pt x="558" y="43"/>
                  <a:pt x="558" y="43"/>
                  <a:pt x="558" y="43"/>
                </a:cubicBezTo>
                <a:cubicBezTo>
                  <a:pt x="572" y="43"/>
                  <a:pt x="587" y="50"/>
                  <a:pt x="587" y="71"/>
                </a:cubicBezTo>
                <a:cubicBezTo>
                  <a:pt x="587" y="446"/>
                  <a:pt x="587" y="446"/>
                  <a:pt x="587" y="446"/>
                </a:cubicBezTo>
                <a:cubicBezTo>
                  <a:pt x="587" y="460"/>
                  <a:pt x="572" y="474"/>
                  <a:pt x="558" y="474"/>
                </a:cubicBezTo>
                <a:close/>
                <a:moveTo>
                  <a:pt x="360" y="128"/>
                </a:moveTo>
                <a:lnTo>
                  <a:pt x="360" y="128"/>
                </a:lnTo>
                <a:cubicBezTo>
                  <a:pt x="353" y="128"/>
                  <a:pt x="346" y="121"/>
                  <a:pt x="339" y="113"/>
                </a:cubicBezTo>
                <a:cubicBezTo>
                  <a:pt x="325" y="99"/>
                  <a:pt x="325" y="99"/>
                  <a:pt x="325" y="99"/>
                </a:cubicBezTo>
                <a:cubicBezTo>
                  <a:pt x="325" y="226"/>
                  <a:pt x="325" y="226"/>
                  <a:pt x="325" y="226"/>
                </a:cubicBezTo>
                <a:cubicBezTo>
                  <a:pt x="325" y="248"/>
                  <a:pt x="311" y="255"/>
                  <a:pt x="297" y="255"/>
                </a:cubicBezTo>
                <a:cubicBezTo>
                  <a:pt x="276" y="255"/>
                  <a:pt x="269" y="248"/>
                  <a:pt x="269" y="226"/>
                </a:cubicBezTo>
                <a:cubicBezTo>
                  <a:pt x="269" y="99"/>
                  <a:pt x="269" y="99"/>
                  <a:pt x="269" y="99"/>
                </a:cubicBezTo>
                <a:cubicBezTo>
                  <a:pt x="247" y="113"/>
                  <a:pt x="247" y="113"/>
                  <a:pt x="247" y="113"/>
                </a:cubicBezTo>
                <a:cubicBezTo>
                  <a:pt x="240" y="121"/>
                  <a:pt x="233" y="128"/>
                  <a:pt x="226" y="128"/>
                </a:cubicBezTo>
                <a:cubicBezTo>
                  <a:pt x="212" y="128"/>
                  <a:pt x="198" y="113"/>
                  <a:pt x="198" y="99"/>
                </a:cubicBezTo>
                <a:cubicBezTo>
                  <a:pt x="198" y="92"/>
                  <a:pt x="205" y="85"/>
                  <a:pt x="212" y="78"/>
                </a:cubicBezTo>
                <a:cubicBezTo>
                  <a:pt x="276" y="15"/>
                  <a:pt x="276" y="15"/>
                  <a:pt x="276" y="15"/>
                </a:cubicBezTo>
                <a:cubicBezTo>
                  <a:pt x="283" y="8"/>
                  <a:pt x="290" y="0"/>
                  <a:pt x="297" y="0"/>
                </a:cubicBezTo>
                <a:cubicBezTo>
                  <a:pt x="304" y="0"/>
                  <a:pt x="311" y="8"/>
                  <a:pt x="311" y="15"/>
                </a:cubicBezTo>
                <a:cubicBezTo>
                  <a:pt x="382" y="78"/>
                  <a:pt x="382" y="78"/>
                  <a:pt x="382" y="78"/>
                </a:cubicBezTo>
                <a:cubicBezTo>
                  <a:pt x="389" y="85"/>
                  <a:pt x="389" y="92"/>
                  <a:pt x="389" y="99"/>
                </a:cubicBezTo>
                <a:cubicBezTo>
                  <a:pt x="389" y="113"/>
                  <a:pt x="375" y="128"/>
                  <a:pt x="360" y="128"/>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41" name="Freeform 40">
            <a:extLst>
              <a:ext uri="{FF2B5EF4-FFF2-40B4-BE49-F238E27FC236}">
                <a16:creationId xmlns:a16="http://schemas.microsoft.com/office/drawing/2014/main" id="{7FD4A3B1-E430-2F46-AB3A-7ACACAC5650C}"/>
              </a:ext>
            </a:extLst>
          </p:cNvPr>
          <p:cNvSpPr>
            <a:spLocks noChangeArrowheads="1"/>
          </p:cNvSpPr>
          <p:nvPr userDrawn="1"/>
        </p:nvSpPr>
        <p:spPr bwMode="auto">
          <a:xfrm>
            <a:off x="5702793" y="2751534"/>
            <a:ext cx="211391" cy="204788"/>
          </a:xfrm>
          <a:custGeom>
            <a:avLst/>
            <a:gdLst>
              <a:gd name="T0" fmla="*/ 2147483647 w 587"/>
              <a:gd name="T1" fmla="*/ 2147483647 h 567"/>
              <a:gd name="T2" fmla="*/ 2147483647 w 587"/>
              <a:gd name="T3" fmla="*/ 2147483647 h 567"/>
              <a:gd name="T4" fmla="*/ 2147483647 w 587"/>
              <a:gd name="T5" fmla="*/ 2147483647 h 567"/>
              <a:gd name="T6" fmla="*/ 2147483647 w 587"/>
              <a:gd name="T7" fmla="*/ 2147483647 h 567"/>
              <a:gd name="T8" fmla="*/ 2147483647 w 587"/>
              <a:gd name="T9" fmla="*/ 2147483647 h 567"/>
              <a:gd name="T10" fmla="*/ 2147483647 w 587"/>
              <a:gd name="T11" fmla="*/ 2147483647 h 567"/>
              <a:gd name="T12" fmla="*/ 2147483647 w 587"/>
              <a:gd name="T13" fmla="*/ 2147483647 h 567"/>
              <a:gd name="T14" fmla="*/ 2147483647 w 587"/>
              <a:gd name="T15" fmla="*/ 2147483647 h 567"/>
              <a:gd name="T16" fmla="*/ 2147483647 w 587"/>
              <a:gd name="T17" fmla="*/ 2147483647 h 567"/>
              <a:gd name="T18" fmla="*/ 2147483647 w 587"/>
              <a:gd name="T19" fmla="*/ 2147483647 h 567"/>
              <a:gd name="T20" fmla="*/ 2147483647 w 587"/>
              <a:gd name="T21" fmla="*/ 2147483647 h 567"/>
              <a:gd name="T22" fmla="*/ 2147483647 w 587"/>
              <a:gd name="T23" fmla="*/ 2147483647 h 567"/>
              <a:gd name="T24" fmla="*/ 2147483647 w 587"/>
              <a:gd name="T25" fmla="*/ 2147483647 h 567"/>
              <a:gd name="T26" fmla="*/ 0 w 587"/>
              <a:gd name="T27" fmla="*/ 2147483647 h 567"/>
              <a:gd name="T28" fmla="*/ 0 w 587"/>
              <a:gd name="T29" fmla="*/ 2147483647 h 567"/>
              <a:gd name="T30" fmla="*/ 2147483647 w 587"/>
              <a:gd name="T31" fmla="*/ 2147483647 h 567"/>
              <a:gd name="T32" fmla="*/ 2147483647 w 587"/>
              <a:gd name="T33" fmla="*/ 2147483647 h 567"/>
              <a:gd name="T34" fmla="*/ 2147483647 w 587"/>
              <a:gd name="T35" fmla="*/ 2147483647 h 567"/>
              <a:gd name="T36" fmla="*/ 2147483647 w 587"/>
              <a:gd name="T37" fmla="*/ 2147483647 h 567"/>
              <a:gd name="T38" fmla="*/ 2147483647 w 587"/>
              <a:gd name="T39" fmla="*/ 2147483647 h 567"/>
              <a:gd name="T40" fmla="*/ 2147483647 w 587"/>
              <a:gd name="T41" fmla="*/ 2147483647 h 567"/>
              <a:gd name="T42" fmla="*/ 2147483647 w 587"/>
              <a:gd name="T43" fmla="*/ 2147483647 h 567"/>
              <a:gd name="T44" fmla="*/ 2147483647 w 587"/>
              <a:gd name="T45" fmla="*/ 2147483647 h 567"/>
              <a:gd name="T46" fmla="*/ 2147483647 w 587"/>
              <a:gd name="T47" fmla="*/ 2147483647 h 567"/>
              <a:gd name="T48" fmla="*/ 2147483647 w 587"/>
              <a:gd name="T49" fmla="*/ 2147483647 h 567"/>
              <a:gd name="T50" fmla="*/ 2147483647 w 587"/>
              <a:gd name="T51" fmla="*/ 2147483647 h 567"/>
              <a:gd name="T52" fmla="*/ 2147483647 w 587"/>
              <a:gd name="T53" fmla="*/ 2147483647 h 567"/>
              <a:gd name="T54" fmla="*/ 2147483647 w 587"/>
              <a:gd name="T55" fmla="*/ 2147483647 h 567"/>
              <a:gd name="T56" fmla="*/ 2147483647 w 587"/>
              <a:gd name="T57" fmla="*/ 2147483647 h 567"/>
              <a:gd name="T58" fmla="*/ 2147483647 w 587"/>
              <a:gd name="T59" fmla="*/ 2147483647 h 567"/>
              <a:gd name="T60" fmla="*/ 2147483647 w 587"/>
              <a:gd name="T61" fmla="*/ 2147483647 h 567"/>
              <a:gd name="T62" fmla="*/ 2147483647 w 587"/>
              <a:gd name="T63" fmla="*/ 2147483647 h 567"/>
              <a:gd name="T64" fmla="*/ 2147483647 w 587"/>
              <a:gd name="T65" fmla="*/ 2147483647 h 567"/>
              <a:gd name="T66" fmla="*/ 2147483647 w 587"/>
              <a:gd name="T67" fmla="*/ 2147483647 h 567"/>
              <a:gd name="T68" fmla="*/ 2147483647 w 587"/>
              <a:gd name="T69" fmla="*/ 2147483647 h 567"/>
              <a:gd name="T70" fmla="*/ 2147483647 w 587"/>
              <a:gd name="T71" fmla="*/ 2147483647 h 567"/>
              <a:gd name="T72" fmla="*/ 2147483647 w 587"/>
              <a:gd name="T73" fmla="*/ 2147483647 h 567"/>
              <a:gd name="T74" fmla="*/ 2147483647 w 587"/>
              <a:gd name="T75" fmla="*/ 2147483647 h 567"/>
              <a:gd name="T76" fmla="*/ 2147483647 w 587"/>
              <a:gd name="T77" fmla="*/ 2147483647 h 567"/>
              <a:gd name="T78" fmla="*/ 2147483647 w 587"/>
              <a:gd name="T79" fmla="*/ 2147483647 h 567"/>
              <a:gd name="T80" fmla="*/ 2147483647 w 587"/>
              <a:gd name="T81" fmla="*/ 0 h 567"/>
              <a:gd name="T82" fmla="*/ 2147483647 w 587"/>
              <a:gd name="T83" fmla="*/ 2147483647 h 567"/>
              <a:gd name="T84" fmla="*/ 2147483647 w 587"/>
              <a:gd name="T85" fmla="*/ 2147483647 h 567"/>
              <a:gd name="T86" fmla="*/ 2147483647 w 587"/>
              <a:gd name="T87" fmla="*/ 2147483647 h 567"/>
              <a:gd name="T88" fmla="*/ 2147483647 w 587"/>
              <a:gd name="T89" fmla="*/ 2147483647 h 567"/>
              <a:gd name="T90" fmla="*/ 2147483647 w 587"/>
              <a:gd name="T91" fmla="*/ 2147483647 h 5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7" h="567">
                <a:moveTo>
                  <a:pt x="558" y="474"/>
                </a:moveTo>
                <a:lnTo>
                  <a:pt x="558" y="474"/>
                </a:lnTo>
                <a:cubicBezTo>
                  <a:pt x="417" y="474"/>
                  <a:pt x="417" y="474"/>
                  <a:pt x="417" y="474"/>
                </a:cubicBezTo>
                <a:cubicBezTo>
                  <a:pt x="374" y="474"/>
                  <a:pt x="374" y="474"/>
                  <a:pt x="374" y="474"/>
                </a:cubicBezTo>
                <a:cubicBezTo>
                  <a:pt x="374" y="523"/>
                  <a:pt x="374" y="523"/>
                  <a:pt x="374" y="523"/>
                </a:cubicBezTo>
                <a:cubicBezTo>
                  <a:pt x="417" y="559"/>
                  <a:pt x="417" y="559"/>
                  <a:pt x="417" y="559"/>
                </a:cubicBezTo>
                <a:cubicBezTo>
                  <a:pt x="417" y="566"/>
                  <a:pt x="417" y="566"/>
                  <a:pt x="417" y="566"/>
                </a:cubicBezTo>
                <a:cubicBezTo>
                  <a:pt x="169" y="566"/>
                  <a:pt x="169" y="566"/>
                  <a:pt x="169" y="566"/>
                </a:cubicBezTo>
                <a:cubicBezTo>
                  <a:pt x="169" y="559"/>
                  <a:pt x="169" y="559"/>
                  <a:pt x="169" y="559"/>
                </a:cubicBezTo>
                <a:cubicBezTo>
                  <a:pt x="205" y="523"/>
                  <a:pt x="205" y="523"/>
                  <a:pt x="205" y="523"/>
                </a:cubicBezTo>
                <a:cubicBezTo>
                  <a:pt x="205" y="474"/>
                  <a:pt x="205" y="474"/>
                  <a:pt x="205" y="474"/>
                </a:cubicBezTo>
                <a:cubicBezTo>
                  <a:pt x="169" y="474"/>
                  <a:pt x="169" y="474"/>
                  <a:pt x="169" y="474"/>
                </a:cubicBezTo>
                <a:cubicBezTo>
                  <a:pt x="28" y="474"/>
                  <a:pt x="28" y="474"/>
                  <a:pt x="28" y="474"/>
                </a:cubicBezTo>
                <a:cubicBezTo>
                  <a:pt x="14" y="474"/>
                  <a:pt x="0" y="460"/>
                  <a:pt x="0" y="446"/>
                </a:cubicBezTo>
                <a:cubicBezTo>
                  <a:pt x="0" y="71"/>
                  <a:pt x="0" y="71"/>
                  <a:pt x="0" y="71"/>
                </a:cubicBezTo>
                <a:cubicBezTo>
                  <a:pt x="0" y="50"/>
                  <a:pt x="14" y="43"/>
                  <a:pt x="28" y="43"/>
                </a:cubicBezTo>
                <a:cubicBezTo>
                  <a:pt x="233" y="43"/>
                  <a:pt x="233" y="43"/>
                  <a:pt x="233" y="43"/>
                </a:cubicBezTo>
                <a:cubicBezTo>
                  <a:pt x="233" y="78"/>
                  <a:pt x="233" y="78"/>
                  <a:pt x="233" y="78"/>
                </a:cubicBezTo>
                <a:cubicBezTo>
                  <a:pt x="35" y="78"/>
                  <a:pt x="35" y="78"/>
                  <a:pt x="35" y="78"/>
                </a:cubicBezTo>
                <a:cubicBezTo>
                  <a:pt x="35" y="396"/>
                  <a:pt x="35" y="396"/>
                  <a:pt x="35" y="396"/>
                </a:cubicBezTo>
                <a:cubicBezTo>
                  <a:pt x="544" y="396"/>
                  <a:pt x="544" y="396"/>
                  <a:pt x="544" y="396"/>
                </a:cubicBezTo>
                <a:cubicBezTo>
                  <a:pt x="544" y="78"/>
                  <a:pt x="544" y="78"/>
                  <a:pt x="544" y="78"/>
                </a:cubicBezTo>
                <a:cubicBezTo>
                  <a:pt x="346" y="78"/>
                  <a:pt x="346" y="78"/>
                  <a:pt x="346" y="78"/>
                </a:cubicBezTo>
                <a:cubicBezTo>
                  <a:pt x="346" y="43"/>
                  <a:pt x="346" y="43"/>
                  <a:pt x="346" y="43"/>
                </a:cubicBezTo>
                <a:cubicBezTo>
                  <a:pt x="558" y="43"/>
                  <a:pt x="558" y="43"/>
                  <a:pt x="558" y="43"/>
                </a:cubicBezTo>
                <a:cubicBezTo>
                  <a:pt x="572" y="43"/>
                  <a:pt x="586" y="50"/>
                  <a:pt x="586" y="71"/>
                </a:cubicBezTo>
                <a:cubicBezTo>
                  <a:pt x="586" y="446"/>
                  <a:pt x="586" y="446"/>
                  <a:pt x="586" y="446"/>
                </a:cubicBezTo>
                <a:cubicBezTo>
                  <a:pt x="586" y="460"/>
                  <a:pt x="572" y="474"/>
                  <a:pt x="558" y="474"/>
                </a:cubicBezTo>
                <a:close/>
                <a:moveTo>
                  <a:pt x="389" y="163"/>
                </a:moveTo>
                <a:lnTo>
                  <a:pt x="389" y="163"/>
                </a:lnTo>
                <a:cubicBezTo>
                  <a:pt x="389" y="170"/>
                  <a:pt x="382" y="177"/>
                  <a:pt x="374" y="184"/>
                </a:cubicBezTo>
                <a:cubicBezTo>
                  <a:pt x="311" y="248"/>
                  <a:pt x="311" y="248"/>
                  <a:pt x="311" y="248"/>
                </a:cubicBezTo>
                <a:cubicBezTo>
                  <a:pt x="304" y="255"/>
                  <a:pt x="297" y="255"/>
                  <a:pt x="290" y="255"/>
                </a:cubicBezTo>
                <a:cubicBezTo>
                  <a:pt x="283" y="255"/>
                  <a:pt x="276" y="255"/>
                  <a:pt x="276" y="248"/>
                </a:cubicBezTo>
                <a:cubicBezTo>
                  <a:pt x="205" y="184"/>
                  <a:pt x="205" y="184"/>
                  <a:pt x="205" y="184"/>
                </a:cubicBezTo>
                <a:cubicBezTo>
                  <a:pt x="198" y="177"/>
                  <a:pt x="198" y="170"/>
                  <a:pt x="198" y="163"/>
                </a:cubicBezTo>
                <a:cubicBezTo>
                  <a:pt x="198" y="149"/>
                  <a:pt x="212" y="135"/>
                  <a:pt x="226" y="135"/>
                </a:cubicBezTo>
                <a:cubicBezTo>
                  <a:pt x="233" y="135"/>
                  <a:pt x="240" y="135"/>
                  <a:pt x="247" y="142"/>
                </a:cubicBezTo>
                <a:cubicBezTo>
                  <a:pt x="261" y="163"/>
                  <a:pt x="261" y="163"/>
                  <a:pt x="261" y="163"/>
                </a:cubicBezTo>
                <a:cubicBezTo>
                  <a:pt x="261" y="29"/>
                  <a:pt x="261" y="29"/>
                  <a:pt x="261" y="29"/>
                </a:cubicBezTo>
                <a:cubicBezTo>
                  <a:pt x="261" y="15"/>
                  <a:pt x="276" y="0"/>
                  <a:pt x="290" y="0"/>
                </a:cubicBezTo>
                <a:cubicBezTo>
                  <a:pt x="311" y="0"/>
                  <a:pt x="318" y="15"/>
                  <a:pt x="318" y="29"/>
                </a:cubicBezTo>
                <a:cubicBezTo>
                  <a:pt x="318" y="163"/>
                  <a:pt x="318" y="163"/>
                  <a:pt x="318" y="163"/>
                </a:cubicBezTo>
                <a:cubicBezTo>
                  <a:pt x="339" y="142"/>
                  <a:pt x="339" y="142"/>
                  <a:pt x="339" y="142"/>
                </a:cubicBezTo>
                <a:cubicBezTo>
                  <a:pt x="346" y="135"/>
                  <a:pt x="353" y="135"/>
                  <a:pt x="360" y="135"/>
                </a:cubicBezTo>
                <a:cubicBezTo>
                  <a:pt x="374" y="135"/>
                  <a:pt x="389" y="149"/>
                  <a:pt x="389" y="16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42" name="Freeform 41">
            <a:extLst>
              <a:ext uri="{FF2B5EF4-FFF2-40B4-BE49-F238E27FC236}">
                <a16:creationId xmlns:a16="http://schemas.microsoft.com/office/drawing/2014/main" id="{2B027B5F-1DD6-EA43-B216-5CEA52D859A2}"/>
              </a:ext>
            </a:extLst>
          </p:cNvPr>
          <p:cNvSpPr>
            <a:spLocks noChangeArrowheads="1"/>
          </p:cNvSpPr>
          <p:nvPr userDrawn="1"/>
        </p:nvSpPr>
        <p:spPr bwMode="auto">
          <a:xfrm>
            <a:off x="5325267" y="2765822"/>
            <a:ext cx="209009" cy="188714"/>
          </a:xfrm>
          <a:custGeom>
            <a:avLst/>
            <a:gdLst>
              <a:gd name="T0" fmla="*/ 2147483647 w 580"/>
              <a:gd name="T1" fmla="*/ 2147483647 h 524"/>
              <a:gd name="T2" fmla="*/ 2147483647 w 580"/>
              <a:gd name="T3" fmla="*/ 2147483647 h 524"/>
              <a:gd name="T4" fmla="*/ 2147483647 w 580"/>
              <a:gd name="T5" fmla="*/ 2147483647 h 524"/>
              <a:gd name="T6" fmla="*/ 2147483647 w 580"/>
              <a:gd name="T7" fmla="*/ 2147483647 h 524"/>
              <a:gd name="T8" fmla="*/ 2147483647 w 580"/>
              <a:gd name="T9" fmla="*/ 2147483647 h 524"/>
              <a:gd name="T10" fmla="*/ 2147483647 w 580"/>
              <a:gd name="T11" fmla="*/ 2147483647 h 524"/>
              <a:gd name="T12" fmla="*/ 2147483647 w 580"/>
              <a:gd name="T13" fmla="*/ 2147483647 h 524"/>
              <a:gd name="T14" fmla="*/ 2147483647 w 580"/>
              <a:gd name="T15" fmla="*/ 2147483647 h 524"/>
              <a:gd name="T16" fmla="*/ 2147483647 w 580"/>
              <a:gd name="T17" fmla="*/ 2147483647 h 524"/>
              <a:gd name="T18" fmla="*/ 2147483647 w 580"/>
              <a:gd name="T19" fmla="*/ 2147483647 h 524"/>
              <a:gd name="T20" fmla="*/ 2147483647 w 580"/>
              <a:gd name="T21" fmla="*/ 2147483647 h 524"/>
              <a:gd name="T22" fmla="*/ 2147483647 w 580"/>
              <a:gd name="T23" fmla="*/ 2147483647 h 524"/>
              <a:gd name="T24" fmla="*/ 2147483647 w 580"/>
              <a:gd name="T25" fmla="*/ 2147483647 h 524"/>
              <a:gd name="T26" fmla="*/ 0 w 580"/>
              <a:gd name="T27" fmla="*/ 2147483647 h 524"/>
              <a:gd name="T28" fmla="*/ 0 w 580"/>
              <a:gd name="T29" fmla="*/ 2147483647 h 524"/>
              <a:gd name="T30" fmla="*/ 2147483647 w 580"/>
              <a:gd name="T31" fmla="*/ 0 h 524"/>
              <a:gd name="T32" fmla="*/ 2147483647 w 580"/>
              <a:gd name="T33" fmla="*/ 0 h 524"/>
              <a:gd name="T34" fmla="*/ 2147483647 w 580"/>
              <a:gd name="T35" fmla="*/ 2147483647 h 524"/>
              <a:gd name="T36" fmla="*/ 2147483647 w 580"/>
              <a:gd name="T37" fmla="*/ 2147483647 h 524"/>
              <a:gd name="T38" fmla="*/ 2147483647 w 580"/>
              <a:gd name="T39" fmla="*/ 2147483647 h 524"/>
              <a:gd name="T40" fmla="*/ 2147483647 w 580"/>
              <a:gd name="T41" fmla="*/ 2147483647 h 524"/>
              <a:gd name="T42" fmla="*/ 2147483647 w 580"/>
              <a:gd name="T43" fmla="*/ 2147483647 h 524"/>
              <a:gd name="T44" fmla="*/ 2147483647 w 580"/>
              <a:gd name="T45" fmla="*/ 2147483647 h 524"/>
              <a:gd name="T46" fmla="*/ 2147483647 w 580"/>
              <a:gd name="T47" fmla="*/ 2147483647 h 524"/>
              <a:gd name="T48" fmla="*/ 2147483647 w 580"/>
              <a:gd name="T49" fmla="*/ 2147483647 h 524"/>
              <a:gd name="T50" fmla="*/ 2147483647 w 580"/>
              <a:gd name="T51" fmla="*/ 2147483647 h 524"/>
              <a:gd name="T52" fmla="*/ 2147483647 w 580"/>
              <a:gd name="T53" fmla="*/ 2147483647 h 524"/>
              <a:gd name="T54" fmla="*/ 2147483647 w 580"/>
              <a:gd name="T55" fmla="*/ 2147483647 h 524"/>
              <a:gd name="T56" fmla="*/ 2147483647 w 580"/>
              <a:gd name="T57" fmla="*/ 2147483647 h 524"/>
              <a:gd name="T58" fmla="*/ 2147483647 w 580"/>
              <a:gd name="T59" fmla="*/ 2147483647 h 524"/>
              <a:gd name="T60" fmla="*/ 2147483647 w 580"/>
              <a:gd name="T61" fmla="*/ 2147483647 h 524"/>
              <a:gd name="T62" fmla="*/ 2147483647 w 580"/>
              <a:gd name="T63" fmla="*/ 2147483647 h 524"/>
              <a:gd name="T64" fmla="*/ 2147483647 w 580"/>
              <a:gd name="T65" fmla="*/ 2147483647 h 524"/>
              <a:gd name="T66" fmla="*/ 2147483647 w 580"/>
              <a:gd name="T67" fmla="*/ 2147483647 h 524"/>
              <a:gd name="T68" fmla="*/ 2147483647 w 580"/>
              <a:gd name="T69" fmla="*/ 2147483647 h 524"/>
              <a:gd name="T70" fmla="*/ 2147483647 w 580"/>
              <a:gd name="T71" fmla="*/ 2147483647 h 524"/>
              <a:gd name="T72" fmla="*/ 2147483647 w 580"/>
              <a:gd name="T73" fmla="*/ 2147483647 h 524"/>
              <a:gd name="T74" fmla="*/ 2147483647 w 580"/>
              <a:gd name="T75" fmla="*/ 2147483647 h 524"/>
              <a:gd name="T76" fmla="*/ 2147483647 w 580"/>
              <a:gd name="T77" fmla="*/ 2147483647 h 524"/>
              <a:gd name="T78" fmla="*/ 2147483647 w 580"/>
              <a:gd name="T79" fmla="*/ 2147483647 h 524"/>
              <a:gd name="T80" fmla="*/ 2147483647 w 580"/>
              <a:gd name="T81" fmla="*/ 2147483647 h 524"/>
              <a:gd name="T82" fmla="*/ 2147483647 w 580"/>
              <a:gd name="T83" fmla="*/ 2147483647 h 524"/>
              <a:gd name="T84" fmla="*/ 2147483647 w 580"/>
              <a:gd name="T85" fmla="*/ 2147483647 h 524"/>
              <a:gd name="T86" fmla="*/ 2147483647 w 580"/>
              <a:gd name="T87" fmla="*/ 2147483647 h 524"/>
              <a:gd name="T88" fmla="*/ 2147483647 w 580"/>
              <a:gd name="T89" fmla="*/ 2147483647 h 524"/>
              <a:gd name="T90" fmla="*/ 2147483647 w 580"/>
              <a:gd name="T91" fmla="*/ 2147483647 h 524"/>
              <a:gd name="T92" fmla="*/ 2147483647 w 580"/>
              <a:gd name="T93" fmla="*/ 2147483647 h 524"/>
              <a:gd name="T94" fmla="*/ 2147483647 w 580"/>
              <a:gd name="T95" fmla="*/ 2147483647 h 524"/>
              <a:gd name="T96" fmla="*/ 2147483647 w 580"/>
              <a:gd name="T97" fmla="*/ 2147483647 h 524"/>
              <a:gd name="T98" fmla="*/ 2147483647 w 580"/>
              <a:gd name="T99" fmla="*/ 2147483647 h 524"/>
              <a:gd name="T100" fmla="*/ 2147483647 w 580"/>
              <a:gd name="T101" fmla="*/ 2147483647 h 524"/>
              <a:gd name="T102" fmla="*/ 2147483647 w 580"/>
              <a:gd name="T103" fmla="*/ 2147483647 h 524"/>
              <a:gd name="T104" fmla="*/ 2147483647 w 580"/>
              <a:gd name="T105" fmla="*/ 2147483647 h 524"/>
              <a:gd name="T106" fmla="*/ 2147483647 w 580"/>
              <a:gd name="T107" fmla="*/ 2147483647 h 524"/>
              <a:gd name="T108" fmla="*/ 2147483647 w 580"/>
              <a:gd name="T109" fmla="*/ 2147483647 h 524"/>
              <a:gd name="T110" fmla="*/ 2147483647 w 580"/>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0" h="524">
                <a:moveTo>
                  <a:pt x="551" y="431"/>
                </a:moveTo>
                <a:lnTo>
                  <a:pt x="551" y="431"/>
                </a:lnTo>
                <a:cubicBezTo>
                  <a:pt x="410" y="431"/>
                  <a:pt x="410" y="431"/>
                  <a:pt x="410" y="431"/>
                </a:cubicBezTo>
                <a:cubicBezTo>
                  <a:pt x="374" y="431"/>
                  <a:pt x="374" y="431"/>
                  <a:pt x="374" y="431"/>
                </a:cubicBezTo>
                <a:cubicBezTo>
                  <a:pt x="374" y="480"/>
                  <a:pt x="374" y="480"/>
                  <a:pt x="374" y="480"/>
                </a:cubicBezTo>
                <a:cubicBezTo>
                  <a:pt x="410" y="516"/>
                  <a:pt x="410" y="516"/>
                  <a:pt x="410" y="516"/>
                </a:cubicBezTo>
                <a:cubicBezTo>
                  <a:pt x="410" y="523"/>
                  <a:pt x="410" y="523"/>
                  <a:pt x="410" y="523"/>
                </a:cubicBezTo>
                <a:cubicBezTo>
                  <a:pt x="169" y="523"/>
                  <a:pt x="169" y="523"/>
                  <a:pt x="169" y="523"/>
                </a:cubicBezTo>
                <a:cubicBezTo>
                  <a:pt x="169" y="516"/>
                  <a:pt x="169" y="516"/>
                  <a:pt x="169" y="516"/>
                </a:cubicBezTo>
                <a:cubicBezTo>
                  <a:pt x="205" y="480"/>
                  <a:pt x="205" y="480"/>
                  <a:pt x="205" y="480"/>
                </a:cubicBezTo>
                <a:cubicBezTo>
                  <a:pt x="205" y="431"/>
                  <a:pt x="205" y="431"/>
                  <a:pt x="205" y="431"/>
                </a:cubicBezTo>
                <a:cubicBezTo>
                  <a:pt x="169" y="431"/>
                  <a:pt x="169" y="431"/>
                  <a:pt x="169" y="431"/>
                </a:cubicBezTo>
                <a:cubicBezTo>
                  <a:pt x="28" y="431"/>
                  <a:pt x="28" y="431"/>
                  <a:pt x="28" y="431"/>
                </a:cubicBezTo>
                <a:cubicBezTo>
                  <a:pt x="7" y="431"/>
                  <a:pt x="0" y="417"/>
                  <a:pt x="0" y="403"/>
                </a:cubicBezTo>
                <a:cubicBezTo>
                  <a:pt x="0" y="28"/>
                  <a:pt x="0" y="28"/>
                  <a:pt x="0" y="28"/>
                </a:cubicBezTo>
                <a:cubicBezTo>
                  <a:pt x="0" y="7"/>
                  <a:pt x="7" y="0"/>
                  <a:pt x="28" y="0"/>
                </a:cubicBezTo>
                <a:cubicBezTo>
                  <a:pt x="551" y="0"/>
                  <a:pt x="551" y="0"/>
                  <a:pt x="551" y="0"/>
                </a:cubicBezTo>
                <a:cubicBezTo>
                  <a:pt x="572" y="0"/>
                  <a:pt x="579" y="7"/>
                  <a:pt x="579" y="28"/>
                </a:cubicBezTo>
                <a:cubicBezTo>
                  <a:pt x="579" y="403"/>
                  <a:pt x="579" y="403"/>
                  <a:pt x="579" y="403"/>
                </a:cubicBezTo>
                <a:cubicBezTo>
                  <a:pt x="579" y="417"/>
                  <a:pt x="572" y="431"/>
                  <a:pt x="551"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13"/>
                </a:moveTo>
                <a:lnTo>
                  <a:pt x="233" y="113"/>
                </a:lnTo>
                <a:cubicBezTo>
                  <a:pt x="240" y="113"/>
                  <a:pt x="247" y="113"/>
                  <a:pt x="254" y="120"/>
                </a:cubicBezTo>
                <a:cubicBezTo>
                  <a:pt x="290" y="155"/>
                  <a:pt x="290" y="155"/>
                  <a:pt x="290" y="155"/>
                </a:cubicBezTo>
                <a:cubicBezTo>
                  <a:pt x="325" y="120"/>
                  <a:pt x="325" y="120"/>
                  <a:pt x="325" y="120"/>
                </a:cubicBezTo>
                <a:cubicBezTo>
                  <a:pt x="332" y="113"/>
                  <a:pt x="339" y="113"/>
                  <a:pt x="346" y="113"/>
                </a:cubicBezTo>
                <a:cubicBezTo>
                  <a:pt x="360" y="113"/>
                  <a:pt x="374" y="120"/>
                  <a:pt x="374" y="141"/>
                </a:cubicBezTo>
                <a:cubicBezTo>
                  <a:pt x="374" y="148"/>
                  <a:pt x="374" y="155"/>
                  <a:pt x="367" y="155"/>
                </a:cubicBezTo>
                <a:cubicBezTo>
                  <a:pt x="332" y="198"/>
                  <a:pt x="332" y="198"/>
                  <a:pt x="332" y="198"/>
                </a:cubicBezTo>
                <a:cubicBezTo>
                  <a:pt x="367" y="233"/>
                  <a:pt x="367" y="233"/>
                  <a:pt x="367" y="233"/>
                </a:cubicBezTo>
                <a:cubicBezTo>
                  <a:pt x="374" y="240"/>
                  <a:pt x="374" y="247"/>
                  <a:pt x="374" y="254"/>
                </a:cubicBezTo>
                <a:cubicBezTo>
                  <a:pt x="374" y="268"/>
                  <a:pt x="360" y="283"/>
                  <a:pt x="346" y="283"/>
                </a:cubicBezTo>
                <a:cubicBezTo>
                  <a:pt x="339" y="283"/>
                  <a:pt x="332" y="276"/>
                  <a:pt x="325" y="268"/>
                </a:cubicBezTo>
                <a:cubicBezTo>
                  <a:pt x="290" y="233"/>
                  <a:pt x="290" y="233"/>
                  <a:pt x="290" y="233"/>
                </a:cubicBezTo>
                <a:cubicBezTo>
                  <a:pt x="254" y="268"/>
                  <a:pt x="254" y="268"/>
                  <a:pt x="254" y="268"/>
                </a:cubicBezTo>
                <a:cubicBezTo>
                  <a:pt x="247" y="276"/>
                  <a:pt x="240" y="283"/>
                  <a:pt x="233" y="283"/>
                </a:cubicBezTo>
                <a:cubicBezTo>
                  <a:pt x="219" y="283"/>
                  <a:pt x="205" y="268"/>
                  <a:pt x="205" y="254"/>
                </a:cubicBezTo>
                <a:cubicBezTo>
                  <a:pt x="205" y="247"/>
                  <a:pt x="205" y="240"/>
                  <a:pt x="212" y="233"/>
                </a:cubicBezTo>
                <a:cubicBezTo>
                  <a:pt x="247" y="198"/>
                  <a:pt x="247" y="198"/>
                  <a:pt x="247" y="198"/>
                </a:cubicBezTo>
                <a:cubicBezTo>
                  <a:pt x="212" y="155"/>
                  <a:pt x="212" y="155"/>
                  <a:pt x="212" y="155"/>
                </a:cubicBezTo>
                <a:cubicBezTo>
                  <a:pt x="205" y="155"/>
                  <a:pt x="205" y="148"/>
                  <a:pt x="205" y="141"/>
                </a:cubicBezTo>
                <a:cubicBezTo>
                  <a:pt x="205" y="120"/>
                  <a:pt x="219" y="113"/>
                  <a:pt x="233" y="11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43" name="Freeform 42">
            <a:extLst>
              <a:ext uri="{FF2B5EF4-FFF2-40B4-BE49-F238E27FC236}">
                <a16:creationId xmlns:a16="http://schemas.microsoft.com/office/drawing/2014/main" id="{073336FB-9C7D-B04F-8BE7-DF949907CFD8}"/>
              </a:ext>
            </a:extLst>
          </p:cNvPr>
          <p:cNvSpPr>
            <a:spLocks noChangeArrowheads="1"/>
          </p:cNvSpPr>
          <p:nvPr userDrawn="1"/>
        </p:nvSpPr>
        <p:spPr bwMode="auto">
          <a:xfrm>
            <a:off x="7566607" y="1240036"/>
            <a:ext cx="210796" cy="188714"/>
          </a:xfrm>
          <a:custGeom>
            <a:avLst/>
            <a:gdLst>
              <a:gd name="T0" fmla="*/ 2147483647 w 587"/>
              <a:gd name="T1" fmla="*/ 2147483647 h 524"/>
              <a:gd name="T2" fmla="*/ 2147483647 w 587"/>
              <a:gd name="T3" fmla="*/ 2147483647 h 524"/>
              <a:gd name="T4" fmla="*/ 2147483647 w 587"/>
              <a:gd name="T5" fmla="*/ 2147483647 h 524"/>
              <a:gd name="T6" fmla="*/ 2147483647 w 587"/>
              <a:gd name="T7" fmla="*/ 2147483647 h 524"/>
              <a:gd name="T8" fmla="*/ 2147483647 w 587"/>
              <a:gd name="T9" fmla="*/ 2147483647 h 524"/>
              <a:gd name="T10" fmla="*/ 2147483647 w 587"/>
              <a:gd name="T11" fmla="*/ 2147483647 h 524"/>
              <a:gd name="T12" fmla="*/ 2147483647 w 587"/>
              <a:gd name="T13" fmla="*/ 2147483647 h 524"/>
              <a:gd name="T14" fmla="*/ 2147483647 w 587"/>
              <a:gd name="T15" fmla="*/ 2147483647 h 524"/>
              <a:gd name="T16" fmla="*/ 2147483647 w 587"/>
              <a:gd name="T17" fmla="*/ 2147483647 h 524"/>
              <a:gd name="T18" fmla="*/ 2147483647 w 587"/>
              <a:gd name="T19" fmla="*/ 2147483647 h 524"/>
              <a:gd name="T20" fmla="*/ 2147483647 w 587"/>
              <a:gd name="T21" fmla="*/ 2147483647 h 524"/>
              <a:gd name="T22" fmla="*/ 2147483647 w 587"/>
              <a:gd name="T23" fmla="*/ 2147483647 h 524"/>
              <a:gd name="T24" fmla="*/ 2147483647 w 587"/>
              <a:gd name="T25" fmla="*/ 2147483647 h 524"/>
              <a:gd name="T26" fmla="*/ 0 w 587"/>
              <a:gd name="T27" fmla="*/ 2147483647 h 524"/>
              <a:gd name="T28" fmla="*/ 0 w 587"/>
              <a:gd name="T29" fmla="*/ 2147483647 h 524"/>
              <a:gd name="T30" fmla="*/ 2147483647 w 587"/>
              <a:gd name="T31" fmla="*/ 0 h 524"/>
              <a:gd name="T32" fmla="*/ 2147483647 w 587"/>
              <a:gd name="T33" fmla="*/ 0 h 524"/>
              <a:gd name="T34" fmla="*/ 2147483647 w 587"/>
              <a:gd name="T35" fmla="*/ 2147483647 h 524"/>
              <a:gd name="T36" fmla="*/ 2147483647 w 587"/>
              <a:gd name="T37" fmla="*/ 2147483647 h 524"/>
              <a:gd name="T38" fmla="*/ 2147483647 w 587"/>
              <a:gd name="T39" fmla="*/ 2147483647 h 524"/>
              <a:gd name="T40" fmla="*/ 2147483647 w 587"/>
              <a:gd name="T41" fmla="*/ 2147483647 h 524"/>
              <a:gd name="T42" fmla="*/ 2147483647 w 587"/>
              <a:gd name="T43" fmla="*/ 2147483647 h 524"/>
              <a:gd name="T44" fmla="*/ 2147483647 w 587"/>
              <a:gd name="T45" fmla="*/ 2147483647 h 524"/>
              <a:gd name="T46" fmla="*/ 2147483647 w 587"/>
              <a:gd name="T47" fmla="*/ 2147483647 h 524"/>
              <a:gd name="T48" fmla="*/ 2147483647 w 587"/>
              <a:gd name="T49" fmla="*/ 2147483647 h 524"/>
              <a:gd name="T50" fmla="*/ 2147483647 w 587"/>
              <a:gd name="T51" fmla="*/ 2147483647 h 524"/>
              <a:gd name="T52" fmla="*/ 2147483647 w 587"/>
              <a:gd name="T53" fmla="*/ 2147483647 h 524"/>
              <a:gd name="T54" fmla="*/ 2147483647 w 587"/>
              <a:gd name="T55" fmla="*/ 2147483647 h 524"/>
              <a:gd name="T56" fmla="*/ 2147483647 w 587"/>
              <a:gd name="T57" fmla="*/ 2147483647 h 524"/>
              <a:gd name="T58" fmla="*/ 2147483647 w 587"/>
              <a:gd name="T59" fmla="*/ 2147483647 h 524"/>
              <a:gd name="T60" fmla="*/ 2147483647 w 587"/>
              <a:gd name="T61" fmla="*/ 2147483647 h 524"/>
              <a:gd name="T62" fmla="*/ 2147483647 w 587"/>
              <a:gd name="T63" fmla="*/ 2147483647 h 524"/>
              <a:gd name="T64" fmla="*/ 2147483647 w 587"/>
              <a:gd name="T65" fmla="*/ 2147483647 h 524"/>
              <a:gd name="T66" fmla="*/ 2147483647 w 587"/>
              <a:gd name="T67" fmla="*/ 2147483647 h 524"/>
              <a:gd name="T68" fmla="*/ 2147483647 w 587"/>
              <a:gd name="T69" fmla="*/ 2147483647 h 524"/>
              <a:gd name="T70" fmla="*/ 2147483647 w 587"/>
              <a:gd name="T71" fmla="*/ 2147483647 h 524"/>
              <a:gd name="T72" fmla="*/ 2147483647 w 587"/>
              <a:gd name="T73" fmla="*/ 2147483647 h 524"/>
              <a:gd name="T74" fmla="*/ 2147483647 w 587"/>
              <a:gd name="T75" fmla="*/ 2147483647 h 524"/>
              <a:gd name="T76" fmla="*/ 2147483647 w 587"/>
              <a:gd name="T77" fmla="*/ 2147483647 h 524"/>
              <a:gd name="T78" fmla="*/ 2147483647 w 587"/>
              <a:gd name="T79" fmla="*/ 2147483647 h 524"/>
              <a:gd name="T80" fmla="*/ 2147483647 w 587"/>
              <a:gd name="T81" fmla="*/ 2147483647 h 524"/>
              <a:gd name="T82" fmla="*/ 2147483647 w 587"/>
              <a:gd name="T83" fmla="*/ 2147483647 h 524"/>
              <a:gd name="T84" fmla="*/ 2147483647 w 587"/>
              <a:gd name="T85" fmla="*/ 2147483647 h 524"/>
              <a:gd name="T86" fmla="*/ 2147483647 w 587"/>
              <a:gd name="T87" fmla="*/ 2147483647 h 524"/>
              <a:gd name="T88" fmla="*/ 2147483647 w 587"/>
              <a:gd name="T89" fmla="*/ 2147483647 h 524"/>
              <a:gd name="T90" fmla="*/ 2147483647 w 587"/>
              <a:gd name="T91" fmla="*/ 2147483647 h 5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7" h="524">
                <a:moveTo>
                  <a:pt x="558" y="431"/>
                </a:moveTo>
                <a:lnTo>
                  <a:pt x="558" y="431"/>
                </a:lnTo>
                <a:cubicBezTo>
                  <a:pt x="417" y="431"/>
                  <a:pt x="417" y="431"/>
                  <a:pt x="417" y="431"/>
                </a:cubicBezTo>
                <a:cubicBezTo>
                  <a:pt x="381" y="431"/>
                  <a:pt x="381" y="431"/>
                  <a:pt x="381" y="431"/>
                </a:cubicBezTo>
                <a:cubicBezTo>
                  <a:pt x="381" y="480"/>
                  <a:pt x="381" y="480"/>
                  <a:pt x="381" y="480"/>
                </a:cubicBezTo>
                <a:cubicBezTo>
                  <a:pt x="417" y="516"/>
                  <a:pt x="417" y="516"/>
                  <a:pt x="417" y="516"/>
                </a:cubicBezTo>
                <a:cubicBezTo>
                  <a:pt x="417" y="523"/>
                  <a:pt x="417" y="523"/>
                  <a:pt x="417" y="523"/>
                </a:cubicBezTo>
                <a:cubicBezTo>
                  <a:pt x="169" y="523"/>
                  <a:pt x="169" y="523"/>
                  <a:pt x="169" y="523"/>
                </a:cubicBezTo>
                <a:cubicBezTo>
                  <a:pt x="169" y="516"/>
                  <a:pt x="169" y="516"/>
                  <a:pt x="169" y="516"/>
                </a:cubicBezTo>
                <a:cubicBezTo>
                  <a:pt x="212" y="480"/>
                  <a:pt x="212" y="480"/>
                  <a:pt x="212" y="480"/>
                </a:cubicBezTo>
                <a:cubicBezTo>
                  <a:pt x="212" y="431"/>
                  <a:pt x="212" y="431"/>
                  <a:pt x="212" y="431"/>
                </a:cubicBezTo>
                <a:cubicBezTo>
                  <a:pt x="169" y="431"/>
                  <a:pt x="169" y="431"/>
                  <a:pt x="169" y="431"/>
                </a:cubicBezTo>
                <a:cubicBezTo>
                  <a:pt x="28" y="431"/>
                  <a:pt x="28" y="431"/>
                  <a:pt x="28" y="431"/>
                </a:cubicBezTo>
                <a:cubicBezTo>
                  <a:pt x="14" y="431"/>
                  <a:pt x="0" y="417"/>
                  <a:pt x="0" y="403"/>
                </a:cubicBezTo>
                <a:cubicBezTo>
                  <a:pt x="0" y="28"/>
                  <a:pt x="0" y="28"/>
                  <a:pt x="0" y="28"/>
                </a:cubicBezTo>
                <a:cubicBezTo>
                  <a:pt x="0" y="7"/>
                  <a:pt x="14" y="0"/>
                  <a:pt x="28" y="0"/>
                </a:cubicBezTo>
                <a:cubicBezTo>
                  <a:pt x="558" y="0"/>
                  <a:pt x="558" y="0"/>
                  <a:pt x="558" y="0"/>
                </a:cubicBezTo>
                <a:cubicBezTo>
                  <a:pt x="572" y="0"/>
                  <a:pt x="586" y="7"/>
                  <a:pt x="586" y="28"/>
                </a:cubicBezTo>
                <a:cubicBezTo>
                  <a:pt x="586" y="403"/>
                  <a:pt x="586" y="403"/>
                  <a:pt x="586" y="403"/>
                </a:cubicBezTo>
                <a:cubicBezTo>
                  <a:pt x="586" y="417"/>
                  <a:pt x="572" y="431"/>
                  <a:pt x="558" y="431"/>
                </a:cubicBezTo>
                <a:close/>
                <a:moveTo>
                  <a:pt x="551" y="35"/>
                </a:moveTo>
                <a:lnTo>
                  <a:pt x="551" y="35"/>
                </a:lnTo>
                <a:cubicBezTo>
                  <a:pt x="42" y="35"/>
                  <a:pt x="42" y="35"/>
                  <a:pt x="42" y="35"/>
                </a:cubicBezTo>
                <a:cubicBezTo>
                  <a:pt x="42" y="353"/>
                  <a:pt x="42" y="353"/>
                  <a:pt x="42" y="353"/>
                </a:cubicBezTo>
                <a:cubicBezTo>
                  <a:pt x="551" y="353"/>
                  <a:pt x="551" y="353"/>
                  <a:pt x="551" y="353"/>
                </a:cubicBezTo>
                <a:lnTo>
                  <a:pt x="551" y="35"/>
                </a:lnTo>
                <a:close/>
                <a:moveTo>
                  <a:pt x="240" y="169"/>
                </a:moveTo>
                <a:lnTo>
                  <a:pt x="240" y="169"/>
                </a:lnTo>
                <a:cubicBezTo>
                  <a:pt x="247" y="169"/>
                  <a:pt x="254" y="169"/>
                  <a:pt x="254" y="176"/>
                </a:cubicBezTo>
                <a:cubicBezTo>
                  <a:pt x="275" y="191"/>
                  <a:pt x="275" y="191"/>
                  <a:pt x="275" y="191"/>
                </a:cubicBezTo>
                <a:cubicBezTo>
                  <a:pt x="332" y="141"/>
                  <a:pt x="332" y="141"/>
                  <a:pt x="332" y="141"/>
                </a:cubicBezTo>
                <a:cubicBezTo>
                  <a:pt x="339" y="134"/>
                  <a:pt x="346" y="127"/>
                  <a:pt x="353" y="127"/>
                </a:cubicBezTo>
                <a:cubicBezTo>
                  <a:pt x="367" y="127"/>
                  <a:pt x="381" y="141"/>
                  <a:pt x="381" y="155"/>
                </a:cubicBezTo>
                <a:cubicBezTo>
                  <a:pt x="381" y="162"/>
                  <a:pt x="374" y="169"/>
                  <a:pt x="367" y="176"/>
                </a:cubicBezTo>
                <a:cubicBezTo>
                  <a:pt x="297" y="254"/>
                  <a:pt x="297" y="254"/>
                  <a:pt x="297" y="254"/>
                </a:cubicBezTo>
                <a:cubicBezTo>
                  <a:pt x="290" y="261"/>
                  <a:pt x="282" y="261"/>
                  <a:pt x="275" y="261"/>
                </a:cubicBezTo>
                <a:cubicBezTo>
                  <a:pt x="268" y="261"/>
                  <a:pt x="261" y="261"/>
                  <a:pt x="254" y="254"/>
                </a:cubicBezTo>
                <a:cubicBezTo>
                  <a:pt x="219" y="212"/>
                  <a:pt x="219" y="212"/>
                  <a:pt x="219" y="212"/>
                </a:cubicBezTo>
                <a:cubicBezTo>
                  <a:pt x="212" y="212"/>
                  <a:pt x="212" y="205"/>
                  <a:pt x="212" y="198"/>
                </a:cubicBezTo>
                <a:cubicBezTo>
                  <a:pt x="212" y="176"/>
                  <a:pt x="219" y="169"/>
                  <a:pt x="240" y="169"/>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44" name="Freeform 43">
            <a:extLst>
              <a:ext uri="{FF2B5EF4-FFF2-40B4-BE49-F238E27FC236}">
                <a16:creationId xmlns:a16="http://schemas.microsoft.com/office/drawing/2014/main" id="{68DB3B27-550D-F445-9233-942A3D99931B}"/>
              </a:ext>
            </a:extLst>
          </p:cNvPr>
          <p:cNvSpPr>
            <a:spLocks noChangeArrowheads="1"/>
          </p:cNvSpPr>
          <p:nvPr userDrawn="1"/>
        </p:nvSpPr>
        <p:spPr bwMode="auto">
          <a:xfrm>
            <a:off x="7188485" y="1240036"/>
            <a:ext cx="211391" cy="188714"/>
          </a:xfrm>
          <a:custGeom>
            <a:avLst/>
            <a:gdLst>
              <a:gd name="T0" fmla="*/ 2147483647 w 587"/>
              <a:gd name="T1" fmla="*/ 2147483647 h 524"/>
              <a:gd name="T2" fmla="*/ 2147483647 w 587"/>
              <a:gd name="T3" fmla="*/ 2147483647 h 524"/>
              <a:gd name="T4" fmla="*/ 2147483647 w 587"/>
              <a:gd name="T5" fmla="*/ 2147483647 h 524"/>
              <a:gd name="T6" fmla="*/ 2147483647 w 587"/>
              <a:gd name="T7" fmla="*/ 2147483647 h 524"/>
              <a:gd name="T8" fmla="*/ 2147483647 w 587"/>
              <a:gd name="T9" fmla="*/ 2147483647 h 524"/>
              <a:gd name="T10" fmla="*/ 2147483647 w 587"/>
              <a:gd name="T11" fmla="*/ 2147483647 h 524"/>
              <a:gd name="T12" fmla="*/ 2147483647 w 587"/>
              <a:gd name="T13" fmla="*/ 2147483647 h 524"/>
              <a:gd name="T14" fmla="*/ 2147483647 w 587"/>
              <a:gd name="T15" fmla="*/ 2147483647 h 524"/>
              <a:gd name="T16" fmla="*/ 2147483647 w 587"/>
              <a:gd name="T17" fmla="*/ 2147483647 h 524"/>
              <a:gd name="T18" fmla="*/ 2147483647 w 587"/>
              <a:gd name="T19" fmla="*/ 2147483647 h 524"/>
              <a:gd name="T20" fmla="*/ 2147483647 w 587"/>
              <a:gd name="T21" fmla="*/ 2147483647 h 524"/>
              <a:gd name="T22" fmla="*/ 2147483647 w 587"/>
              <a:gd name="T23" fmla="*/ 2147483647 h 524"/>
              <a:gd name="T24" fmla="*/ 2147483647 w 587"/>
              <a:gd name="T25" fmla="*/ 2147483647 h 524"/>
              <a:gd name="T26" fmla="*/ 0 w 587"/>
              <a:gd name="T27" fmla="*/ 2147483647 h 524"/>
              <a:gd name="T28" fmla="*/ 0 w 587"/>
              <a:gd name="T29" fmla="*/ 2147483647 h 524"/>
              <a:gd name="T30" fmla="*/ 2147483647 w 587"/>
              <a:gd name="T31" fmla="*/ 0 h 524"/>
              <a:gd name="T32" fmla="*/ 2147483647 w 587"/>
              <a:gd name="T33" fmla="*/ 0 h 524"/>
              <a:gd name="T34" fmla="*/ 2147483647 w 587"/>
              <a:gd name="T35" fmla="*/ 2147483647 h 524"/>
              <a:gd name="T36" fmla="*/ 2147483647 w 587"/>
              <a:gd name="T37" fmla="*/ 2147483647 h 524"/>
              <a:gd name="T38" fmla="*/ 2147483647 w 587"/>
              <a:gd name="T39" fmla="*/ 2147483647 h 524"/>
              <a:gd name="T40" fmla="*/ 2147483647 w 587"/>
              <a:gd name="T41" fmla="*/ 2147483647 h 524"/>
              <a:gd name="T42" fmla="*/ 2147483647 w 587"/>
              <a:gd name="T43" fmla="*/ 2147483647 h 524"/>
              <a:gd name="T44" fmla="*/ 2147483647 w 587"/>
              <a:gd name="T45" fmla="*/ 2147483647 h 524"/>
              <a:gd name="T46" fmla="*/ 2147483647 w 587"/>
              <a:gd name="T47" fmla="*/ 2147483647 h 524"/>
              <a:gd name="T48" fmla="*/ 2147483647 w 587"/>
              <a:gd name="T49" fmla="*/ 2147483647 h 524"/>
              <a:gd name="T50" fmla="*/ 2147483647 w 587"/>
              <a:gd name="T51" fmla="*/ 2147483647 h 524"/>
              <a:gd name="T52" fmla="*/ 2147483647 w 587"/>
              <a:gd name="T53" fmla="*/ 2147483647 h 524"/>
              <a:gd name="T54" fmla="*/ 2147483647 w 587"/>
              <a:gd name="T55" fmla="*/ 2147483647 h 524"/>
              <a:gd name="T56" fmla="*/ 2147483647 w 587"/>
              <a:gd name="T57" fmla="*/ 2147483647 h 524"/>
              <a:gd name="T58" fmla="*/ 2147483647 w 587"/>
              <a:gd name="T59" fmla="*/ 2147483647 h 524"/>
              <a:gd name="T60" fmla="*/ 2147483647 w 587"/>
              <a:gd name="T61" fmla="*/ 2147483647 h 524"/>
              <a:gd name="T62" fmla="*/ 2147483647 w 587"/>
              <a:gd name="T63" fmla="*/ 2147483647 h 524"/>
              <a:gd name="T64" fmla="*/ 2147483647 w 587"/>
              <a:gd name="T65" fmla="*/ 2147483647 h 524"/>
              <a:gd name="T66" fmla="*/ 2147483647 w 587"/>
              <a:gd name="T67" fmla="*/ 2147483647 h 5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7" h="524">
                <a:moveTo>
                  <a:pt x="558" y="431"/>
                </a:moveTo>
                <a:lnTo>
                  <a:pt x="558" y="431"/>
                </a:lnTo>
                <a:cubicBezTo>
                  <a:pt x="417" y="431"/>
                  <a:pt x="417" y="431"/>
                  <a:pt x="417" y="431"/>
                </a:cubicBezTo>
                <a:cubicBezTo>
                  <a:pt x="374" y="431"/>
                  <a:pt x="374" y="431"/>
                  <a:pt x="374" y="431"/>
                </a:cubicBezTo>
                <a:cubicBezTo>
                  <a:pt x="374" y="480"/>
                  <a:pt x="374" y="480"/>
                  <a:pt x="374" y="480"/>
                </a:cubicBezTo>
                <a:cubicBezTo>
                  <a:pt x="417" y="516"/>
                  <a:pt x="417" y="516"/>
                  <a:pt x="417" y="516"/>
                </a:cubicBezTo>
                <a:cubicBezTo>
                  <a:pt x="417" y="523"/>
                  <a:pt x="417" y="523"/>
                  <a:pt x="417" y="523"/>
                </a:cubicBezTo>
                <a:cubicBezTo>
                  <a:pt x="169" y="523"/>
                  <a:pt x="169" y="523"/>
                  <a:pt x="169" y="523"/>
                </a:cubicBezTo>
                <a:cubicBezTo>
                  <a:pt x="169" y="516"/>
                  <a:pt x="169" y="516"/>
                  <a:pt x="169" y="516"/>
                </a:cubicBezTo>
                <a:cubicBezTo>
                  <a:pt x="204" y="480"/>
                  <a:pt x="204" y="480"/>
                  <a:pt x="204" y="480"/>
                </a:cubicBezTo>
                <a:cubicBezTo>
                  <a:pt x="204" y="431"/>
                  <a:pt x="204" y="431"/>
                  <a:pt x="204" y="431"/>
                </a:cubicBezTo>
                <a:cubicBezTo>
                  <a:pt x="169" y="431"/>
                  <a:pt x="169" y="431"/>
                  <a:pt x="169" y="431"/>
                </a:cubicBezTo>
                <a:cubicBezTo>
                  <a:pt x="28" y="431"/>
                  <a:pt x="28" y="431"/>
                  <a:pt x="28" y="431"/>
                </a:cubicBezTo>
                <a:cubicBezTo>
                  <a:pt x="14" y="431"/>
                  <a:pt x="0" y="417"/>
                  <a:pt x="0" y="403"/>
                </a:cubicBezTo>
                <a:cubicBezTo>
                  <a:pt x="0" y="28"/>
                  <a:pt x="0" y="28"/>
                  <a:pt x="0" y="28"/>
                </a:cubicBezTo>
                <a:cubicBezTo>
                  <a:pt x="0" y="7"/>
                  <a:pt x="14" y="0"/>
                  <a:pt x="28" y="0"/>
                </a:cubicBezTo>
                <a:cubicBezTo>
                  <a:pt x="558" y="0"/>
                  <a:pt x="558" y="0"/>
                  <a:pt x="558" y="0"/>
                </a:cubicBezTo>
                <a:cubicBezTo>
                  <a:pt x="572" y="0"/>
                  <a:pt x="586" y="7"/>
                  <a:pt x="586" y="28"/>
                </a:cubicBezTo>
                <a:cubicBezTo>
                  <a:pt x="586" y="403"/>
                  <a:pt x="586" y="403"/>
                  <a:pt x="586" y="403"/>
                </a:cubicBezTo>
                <a:cubicBezTo>
                  <a:pt x="586" y="417"/>
                  <a:pt x="572" y="431"/>
                  <a:pt x="558"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69"/>
                </a:moveTo>
                <a:lnTo>
                  <a:pt x="233" y="169"/>
                </a:lnTo>
                <a:cubicBezTo>
                  <a:pt x="346" y="169"/>
                  <a:pt x="346" y="169"/>
                  <a:pt x="346" y="169"/>
                </a:cubicBezTo>
                <a:cubicBezTo>
                  <a:pt x="367" y="169"/>
                  <a:pt x="374" y="176"/>
                  <a:pt x="374" y="198"/>
                </a:cubicBezTo>
                <a:cubicBezTo>
                  <a:pt x="374" y="212"/>
                  <a:pt x="367" y="226"/>
                  <a:pt x="346" y="226"/>
                </a:cubicBezTo>
                <a:cubicBezTo>
                  <a:pt x="233" y="226"/>
                  <a:pt x="233" y="226"/>
                  <a:pt x="233" y="226"/>
                </a:cubicBezTo>
                <a:cubicBezTo>
                  <a:pt x="219" y="226"/>
                  <a:pt x="204" y="212"/>
                  <a:pt x="204" y="198"/>
                </a:cubicBezTo>
                <a:cubicBezTo>
                  <a:pt x="204" y="176"/>
                  <a:pt x="219" y="169"/>
                  <a:pt x="233" y="169"/>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45" name="Freeform 44">
            <a:extLst>
              <a:ext uri="{FF2B5EF4-FFF2-40B4-BE49-F238E27FC236}">
                <a16:creationId xmlns:a16="http://schemas.microsoft.com/office/drawing/2014/main" id="{10A6D531-1254-C247-9B3B-5C118CE6C350}"/>
              </a:ext>
            </a:extLst>
          </p:cNvPr>
          <p:cNvSpPr>
            <a:spLocks noChangeArrowheads="1"/>
          </p:cNvSpPr>
          <p:nvPr userDrawn="1"/>
        </p:nvSpPr>
        <p:spPr bwMode="auto">
          <a:xfrm>
            <a:off x="6809172" y="1240036"/>
            <a:ext cx="209605" cy="188714"/>
          </a:xfrm>
          <a:custGeom>
            <a:avLst/>
            <a:gdLst>
              <a:gd name="T0" fmla="*/ 2147483647 w 580"/>
              <a:gd name="T1" fmla="*/ 2147483647 h 524"/>
              <a:gd name="T2" fmla="*/ 2147483647 w 580"/>
              <a:gd name="T3" fmla="*/ 2147483647 h 524"/>
              <a:gd name="T4" fmla="*/ 2147483647 w 580"/>
              <a:gd name="T5" fmla="*/ 2147483647 h 524"/>
              <a:gd name="T6" fmla="*/ 2147483647 w 580"/>
              <a:gd name="T7" fmla="*/ 2147483647 h 524"/>
              <a:gd name="T8" fmla="*/ 2147483647 w 580"/>
              <a:gd name="T9" fmla="*/ 2147483647 h 524"/>
              <a:gd name="T10" fmla="*/ 2147483647 w 580"/>
              <a:gd name="T11" fmla="*/ 2147483647 h 524"/>
              <a:gd name="T12" fmla="*/ 2147483647 w 580"/>
              <a:gd name="T13" fmla="*/ 2147483647 h 524"/>
              <a:gd name="T14" fmla="*/ 2147483647 w 580"/>
              <a:gd name="T15" fmla="*/ 2147483647 h 524"/>
              <a:gd name="T16" fmla="*/ 2147483647 w 580"/>
              <a:gd name="T17" fmla="*/ 2147483647 h 524"/>
              <a:gd name="T18" fmla="*/ 2147483647 w 580"/>
              <a:gd name="T19" fmla="*/ 2147483647 h 524"/>
              <a:gd name="T20" fmla="*/ 2147483647 w 580"/>
              <a:gd name="T21" fmla="*/ 2147483647 h 524"/>
              <a:gd name="T22" fmla="*/ 2147483647 w 580"/>
              <a:gd name="T23" fmla="*/ 2147483647 h 524"/>
              <a:gd name="T24" fmla="*/ 2147483647 w 580"/>
              <a:gd name="T25" fmla="*/ 2147483647 h 524"/>
              <a:gd name="T26" fmla="*/ 0 w 580"/>
              <a:gd name="T27" fmla="*/ 2147483647 h 524"/>
              <a:gd name="T28" fmla="*/ 0 w 580"/>
              <a:gd name="T29" fmla="*/ 2147483647 h 524"/>
              <a:gd name="T30" fmla="*/ 2147483647 w 580"/>
              <a:gd name="T31" fmla="*/ 0 h 524"/>
              <a:gd name="T32" fmla="*/ 2147483647 w 580"/>
              <a:gd name="T33" fmla="*/ 0 h 524"/>
              <a:gd name="T34" fmla="*/ 2147483647 w 580"/>
              <a:gd name="T35" fmla="*/ 2147483647 h 524"/>
              <a:gd name="T36" fmla="*/ 2147483647 w 580"/>
              <a:gd name="T37" fmla="*/ 2147483647 h 524"/>
              <a:gd name="T38" fmla="*/ 2147483647 w 580"/>
              <a:gd name="T39" fmla="*/ 2147483647 h 524"/>
              <a:gd name="T40" fmla="*/ 2147483647 w 580"/>
              <a:gd name="T41" fmla="*/ 2147483647 h 524"/>
              <a:gd name="T42" fmla="*/ 2147483647 w 580"/>
              <a:gd name="T43" fmla="*/ 2147483647 h 524"/>
              <a:gd name="T44" fmla="*/ 2147483647 w 580"/>
              <a:gd name="T45" fmla="*/ 2147483647 h 524"/>
              <a:gd name="T46" fmla="*/ 2147483647 w 580"/>
              <a:gd name="T47" fmla="*/ 2147483647 h 524"/>
              <a:gd name="T48" fmla="*/ 2147483647 w 580"/>
              <a:gd name="T49" fmla="*/ 2147483647 h 524"/>
              <a:gd name="T50" fmla="*/ 2147483647 w 580"/>
              <a:gd name="T51" fmla="*/ 2147483647 h 524"/>
              <a:gd name="T52" fmla="*/ 2147483647 w 580"/>
              <a:gd name="T53" fmla="*/ 2147483647 h 524"/>
              <a:gd name="T54" fmla="*/ 2147483647 w 580"/>
              <a:gd name="T55" fmla="*/ 2147483647 h 524"/>
              <a:gd name="T56" fmla="*/ 2147483647 w 580"/>
              <a:gd name="T57" fmla="*/ 2147483647 h 524"/>
              <a:gd name="T58" fmla="*/ 2147483647 w 580"/>
              <a:gd name="T59" fmla="*/ 2147483647 h 524"/>
              <a:gd name="T60" fmla="*/ 2147483647 w 580"/>
              <a:gd name="T61" fmla="*/ 2147483647 h 524"/>
              <a:gd name="T62" fmla="*/ 2147483647 w 580"/>
              <a:gd name="T63" fmla="*/ 2147483647 h 524"/>
              <a:gd name="T64" fmla="*/ 2147483647 w 580"/>
              <a:gd name="T65" fmla="*/ 2147483647 h 524"/>
              <a:gd name="T66" fmla="*/ 2147483647 w 580"/>
              <a:gd name="T67" fmla="*/ 2147483647 h 524"/>
              <a:gd name="T68" fmla="*/ 2147483647 w 580"/>
              <a:gd name="T69" fmla="*/ 2147483647 h 524"/>
              <a:gd name="T70" fmla="*/ 2147483647 w 580"/>
              <a:gd name="T71" fmla="*/ 2147483647 h 524"/>
              <a:gd name="T72" fmla="*/ 2147483647 w 580"/>
              <a:gd name="T73" fmla="*/ 2147483647 h 524"/>
              <a:gd name="T74" fmla="*/ 2147483647 w 580"/>
              <a:gd name="T75" fmla="*/ 2147483647 h 524"/>
              <a:gd name="T76" fmla="*/ 2147483647 w 580"/>
              <a:gd name="T77" fmla="*/ 2147483647 h 524"/>
              <a:gd name="T78" fmla="*/ 2147483647 w 580"/>
              <a:gd name="T79" fmla="*/ 2147483647 h 524"/>
              <a:gd name="T80" fmla="*/ 2147483647 w 580"/>
              <a:gd name="T81" fmla="*/ 2147483647 h 524"/>
              <a:gd name="T82" fmla="*/ 2147483647 w 580"/>
              <a:gd name="T83" fmla="*/ 2147483647 h 524"/>
              <a:gd name="T84" fmla="*/ 2147483647 w 580"/>
              <a:gd name="T85" fmla="*/ 2147483647 h 524"/>
              <a:gd name="T86" fmla="*/ 2147483647 w 580"/>
              <a:gd name="T87" fmla="*/ 2147483647 h 5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0" h="524">
                <a:moveTo>
                  <a:pt x="551" y="431"/>
                </a:moveTo>
                <a:lnTo>
                  <a:pt x="551" y="431"/>
                </a:lnTo>
                <a:cubicBezTo>
                  <a:pt x="409" y="431"/>
                  <a:pt x="409" y="431"/>
                  <a:pt x="409" y="431"/>
                </a:cubicBezTo>
                <a:cubicBezTo>
                  <a:pt x="374" y="431"/>
                  <a:pt x="374" y="431"/>
                  <a:pt x="374" y="431"/>
                </a:cubicBezTo>
                <a:cubicBezTo>
                  <a:pt x="374" y="480"/>
                  <a:pt x="374" y="480"/>
                  <a:pt x="374" y="480"/>
                </a:cubicBezTo>
                <a:cubicBezTo>
                  <a:pt x="409" y="516"/>
                  <a:pt x="409" y="516"/>
                  <a:pt x="409" y="516"/>
                </a:cubicBezTo>
                <a:cubicBezTo>
                  <a:pt x="409" y="523"/>
                  <a:pt x="409" y="523"/>
                  <a:pt x="409" y="523"/>
                </a:cubicBezTo>
                <a:cubicBezTo>
                  <a:pt x="169" y="523"/>
                  <a:pt x="169" y="523"/>
                  <a:pt x="169" y="523"/>
                </a:cubicBezTo>
                <a:cubicBezTo>
                  <a:pt x="169" y="516"/>
                  <a:pt x="169" y="516"/>
                  <a:pt x="169" y="516"/>
                </a:cubicBezTo>
                <a:cubicBezTo>
                  <a:pt x="204" y="480"/>
                  <a:pt x="204" y="480"/>
                  <a:pt x="204" y="480"/>
                </a:cubicBezTo>
                <a:cubicBezTo>
                  <a:pt x="204" y="431"/>
                  <a:pt x="204" y="431"/>
                  <a:pt x="204" y="431"/>
                </a:cubicBezTo>
                <a:cubicBezTo>
                  <a:pt x="169" y="431"/>
                  <a:pt x="169" y="431"/>
                  <a:pt x="169" y="431"/>
                </a:cubicBezTo>
                <a:cubicBezTo>
                  <a:pt x="28" y="431"/>
                  <a:pt x="28" y="431"/>
                  <a:pt x="28" y="431"/>
                </a:cubicBezTo>
                <a:cubicBezTo>
                  <a:pt x="7" y="431"/>
                  <a:pt x="0" y="417"/>
                  <a:pt x="0" y="403"/>
                </a:cubicBezTo>
                <a:cubicBezTo>
                  <a:pt x="0" y="28"/>
                  <a:pt x="0" y="28"/>
                  <a:pt x="0" y="28"/>
                </a:cubicBezTo>
                <a:cubicBezTo>
                  <a:pt x="0" y="7"/>
                  <a:pt x="7" y="0"/>
                  <a:pt x="28" y="0"/>
                </a:cubicBezTo>
                <a:cubicBezTo>
                  <a:pt x="551" y="0"/>
                  <a:pt x="551" y="0"/>
                  <a:pt x="551" y="0"/>
                </a:cubicBezTo>
                <a:cubicBezTo>
                  <a:pt x="572" y="0"/>
                  <a:pt x="579" y="7"/>
                  <a:pt x="579" y="28"/>
                </a:cubicBezTo>
                <a:cubicBezTo>
                  <a:pt x="579" y="403"/>
                  <a:pt x="579" y="403"/>
                  <a:pt x="579" y="403"/>
                </a:cubicBezTo>
                <a:cubicBezTo>
                  <a:pt x="579" y="417"/>
                  <a:pt x="572" y="431"/>
                  <a:pt x="551"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69"/>
                </a:moveTo>
                <a:lnTo>
                  <a:pt x="233" y="169"/>
                </a:lnTo>
                <a:cubicBezTo>
                  <a:pt x="261" y="169"/>
                  <a:pt x="261" y="169"/>
                  <a:pt x="261" y="169"/>
                </a:cubicBezTo>
                <a:cubicBezTo>
                  <a:pt x="261" y="141"/>
                  <a:pt x="261" y="141"/>
                  <a:pt x="261" y="141"/>
                </a:cubicBezTo>
                <a:cubicBezTo>
                  <a:pt x="261" y="120"/>
                  <a:pt x="275" y="113"/>
                  <a:pt x="289" y="113"/>
                </a:cubicBezTo>
                <a:cubicBezTo>
                  <a:pt x="303" y="113"/>
                  <a:pt x="318" y="120"/>
                  <a:pt x="318" y="141"/>
                </a:cubicBezTo>
                <a:cubicBezTo>
                  <a:pt x="318" y="169"/>
                  <a:pt x="318" y="169"/>
                  <a:pt x="318" y="169"/>
                </a:cubicBezTo>
                <a:cubicBezTo>
                  <a:pt x="346" y="169"/>
                  <a:pt x="346" y="169"/>
                  <a:pt x="346" y="169"/>
                </a:cubicBezTo>
                <a:cubicBezTo>
                  <a:pt x="360" y="169"/>
                  <a:pt x="374" y="176"/>
                  <a:pt x="374" y="198"/>
                </a:cubicBezTo>
                <a:cubicBezTo>
                  <a:pt x="374" y="212"/>
                  <a:pt x="360" y="226"/>
                  <a:pt x="346" y="226"/>
                </a:cubicBezTo>
                <a:cubicBezTo>
                  <a:pt x="318" y="226"/>
                  <a:pt x="318" y="226"/>
                  <a:pt x="318" y="226"/>
                </a:cubicBezTo>
                <a:cubicBezTo>
                  <a:pt x="318" y="254"/>
                  <a:pt x="318" y="254"/>
                  <a:pt x="318" y="254"/>
                </a:cubicBezTo>
                <a:cubicBezTo>
                  <a:pt x="318" y="268"/>
                  <a:pt x="303" y="283"/>
                  <a:pt x="289" y="283"/>
                </a:cubicBezTo>
                <a:cubicBezTo>
                  <a:pt x="275" y="283"/>
                  <a:pt x="261" y="268"/>
                  <a:pt x="261" y="254"/>
                </a:cubicBezTo>
                <a:cubicBezTo>
                  <a:pt x="261" y="226"/>
                  <a:pt x="261" y="226"/>
                  <a:pt x="261" y="226"/>
                </a:cubicBezTo>
                <a:cubicBezTo>
                  <a:pt x="233" y="226"/>
                  <a:pt x="233" y="226"/>
                  <a:pt x="233" y="226"/>
                </a:cubicBezTo>
                <a:cubicBezTo>
                  <a:pt x="219" y="226"/>
                  <a:pt x="204" y="212"/>
                  <a:pt x="204" y="198"/>
                </a:cubicBezTo>
                <a:cubicBezTo>
                  <a:pt x="204" y="176"/>
                  <a:pt x="219" y="169"/>
                  <a:pt x="233" y="169"/>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46" name="Freeform 45">
            <a:extLst>
              <a:ext uri="{FF2B5EF4-FFF2-40B4-BE49-F238E27FC236}">
                <a16:creationId xmlns:a16="http://schemas.microsoft.com/office/drawing/2014/main" id="{87721086-3767-9D48-AEC0-DF9970392D24}"/>
              </a:ext>
            </a:extLst>
          </p:cNvPr>
          <p:cNvSpPr>
            <a:spLocks noChangeArrowheads="1"/>
          </p:cNvSpPr>
          <p:nvPr userDrawn="1"/>
        </p:nvSpPr>
        <p:spPr bwMode="auto">
          <a:xfrm>
            <a:off x="6426882" y="1240036"/>
            <a:ext cx="210796" cy="188714"/>
          </a:xfrm>
          <a:custGeom>
            <a:avLst/>
            <a:gdLst>
              <a:gd name="T0" fmla="*/ 2147483647 w 588"/>
              <a:gd name="T1" fmla="*/ 2147483647 h 524"/>
              <a:gd name="T2" fmla="*/ 2147483647 w 588"/>
              <a:gd name="T3" fmla="*/ 2147483647 h 524"/>
              <a:gd name="T4" fmla="*/ 2147483647 w 588"/>
              <a:gd name="T5" fmla="*/ 2147483647 h 524"/>
              <a:gd name="T6" fmla="*/ 2147483647 w 588"/>
              <a:gd name="T7" fmla="*/ 2147483647 h 524"/>
              <a:gd name="T8" fmla="*/ 2147483647 w 588"/>
              <a:gd name="T9" fmla="*/ 2147483647 h 524"/>
              <a:gd name="T10" fmla="*/ 2147483647 w 588"/>
              <a:gd name="T11" fmla="*/ 2147483647 h 524"/>
              <a:gd name="T12" fmla="*/ 2147483647 w 588"/>
              <a:gd name="T13" fmla="*/ 2147483647 h 524"/>
              <a:gd name="T14" fmla="*/ 2147483647 w 588"/>
              <a:gd name="T15" fmla="*/ 2147483647 h 524"/>
              <a:gd name="T16" fmla="*/ 2147483647 w 588"/>
              <a:gd name="T17" fmla="*/ 2147483647 h 524"/>
              <a:gd name="T18" fmla="*/ 2147483647 w 588"/>
              <a:gd name="T19" fmla="*/ 2147483647 h 524"/>
              <a:gd name="T20" fmla="*/ 2147483647 w 588"/>
              <a:gd name="T21" fmla="*/ 2147483647 h 524"/>
              <a:gd name="T22" fmla="*/ 2147483647 w 588"/>
              <a:gd name="T23" fmla="*/ 2147483647 h 524"/>
              <a:gd name="T24" fmla="*/ 2147483647 w 588"/>
              <a:gd name="T25" fmla="*/ 2147483647 h 524"/>
              <a:gd name="T26" fmla="*/ 0 w 588"/>
              <a:gd name="T27" fmla="*/ 2147483647 h 524"/>
              <a:gd name="T28" fmla="*/ 0 w 588"/>
              <a:gd name="T29" fmla="*/ 2147483647 h 524"/>
              <a:gd name="T30" fmla="*/ 2147483647 w 588"/>
              <a:gd name="T31" fmla="*/ 0 h 524"/>
              <a:gd name="T32" fmla="*/ 2147483647 w 588"/>
              <a:gd name="T33" fmla="*/ 0 h 524"/>
              <a:gd name="T34" fmla="*/ 2147483647 w 588"/>
              <a:gd name="T35" fmla="*/ 2147483647 h 524"/>
              <a:gd name="T36" fmla="*/ 2147483647 w 588"/>
              <a:gd name="T37" fmla="*/ 2147483647 h 524"/>
              <a:gd name="T38" fmla="*/ 2147483647 w 588"/>
              <a:gd name="T39" fmla="*/ 2147483647 h 524"/>
              <a:gd name="T40" fmla="*/ 2147483647 w 588"/>
              <a:gd name="T41" fmla="*/ 2147483647 h 524"/>
              <a:gd name="T42" fmla="*/ 2147483647 w 588"/>
              <a:gd name="T43" fmla="*/ 2147483647 h 524"/>
              <a:gd name="T44" fmla="*/ 2147483647 w 588"/>
              <a:gd name="T45" fmla="*/ 2147483647 h 524"/>
              <a:gd name="T46" fmla="*/ 2147483647 w 588"/>
              <a:gd name="T47" fmla="*/ 2147483647 h 524"/>
              <a:gd name="T48" fmla="*/ 2147483647 w 588"/>
              <a:gd name="T49" fmla="*/ 2147483647 h 524"/>
              <a:gd name="T50" fmla="*/ 2147483647 w 588"/>
              <a:gd name="T51" fmla="*/ 2147483647 h 5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8" h="524">
                <a:moveTo>
                  <a:pt x="559" y="431"/>
                </a:moveTo>
                <a:lnTo>
                  <a:pt x="559" y="431"/>
                </a:lnTo>
                <a:cubicBezTo>
                  <a:pt x="417" y="431"/>
                  <a:pt x="417" y="431"/>
                  <a:pt x="417" y="431"/>
                </a:cubicBezTo>
                <a:cubicBezTo>
                  <a:pt x="382" y="431"/>
                  <a:pt x="382" y="431"/>
                  <a:pt x="382" y="431"/>
                </a:cubicBezTo>
                <a:cubicBezTo>
                  <a:pt x="382" y="480"/>
                  <a:pt x="382" y="480"/>
                  <a:pt x="382" y="480"/>
                </a:cubicBezTo>
                <a:cubicBezTo>
                  <a:pt x="417" y="516"/>
                  <a:pt x="417" y="516"/>
                  <a:pt x="417" y="516"/>
                </a:cubicBezTo>
                <a:cubicBezTo>
                  <a:pt x="417" y="523"/>
                  <a:pt x="417" y="523"/>
                  <a:pt x="417" y="523"/>
                </a:cubicBezTo>
                <a:cubicBezTo>
                  <a:pt x="170" y="523"/>
                  <a:pt x="170" y="523"/>
                  <a:pt x="170" y="523"/>
                </a:cubicBezTo>
                <a:cubicBezTo>
                  <a:pt x="170" y="516"/>
                  <a:pt x="170" y="516"/>
                  <a:pt x="170" y="516"/>
                </a:cubicBezTo>
                <a:cubicBezTo>
                  <a:pt x="212" y="480"/>
                  <a:pt x="212" y="480"/>
                  <a:pt x="212" y="480"/>
                </a:cubicBezTo>
                <a:cubicBezTo>
                  <a:pt x="212" y="431"/>
                  <a:pt x="212" y="431"/>
                  <a:pt x="212" y="431"/>
                </a:cubicBezTo>
                <a:cubicBezTo>
                  <a:pt x="170" y="431"/>
                  <a:pt x="170" y="431"/>
                  <a:pt x="170" y="431"/>
                </a:cubicBezTo>
                <a:cubicBezTo>
                  <a:pt x="29" y="431"/>
                  <a:pt x="29" y="431"/>
                  <a:pt x="29" y="431"/>
                </a:cubicBezTo>
                <a:cubicBezTo>
                  <a:pt x="15" y="431"/>
                  <a:pt x="0" y="417"/>
                  <a:pt x="0" y="403"/>
                </a:cubicBezTo>
                <a:cubicBezTo>
                  <a:pt x="0" y="28"/>
                  <a:pt x="0" y="28"/>
                  <a:pt x="0" y="28"/>
                </a:cubicBezTo>
                <a:cubicBezTo>
                  <a:pt x="0" y="7"/>
                  <a:pt x="15" y="0"/>
                  <a:pt x="29" y="0"/>
                </a:cubicBezTo>
                <a:cubicBezTo>
                  <a:pt x="559" y="0"/>
                  <a:pt x="559" y="0"/>
                  <a:pt x="559" y="0"/>
                </a:cubicBezTo>
                <a:cubicBezTo>
                  <a:pt x="573" y="0"/>
                  <a:pt x="587" y="7"/>
                  <a:pt x="587" y="28"/>
                </a:cubicBezTo>
                <a:cubicBezTo>
                  <a:pt x="587" y="403"/>
                  <a:pt x="587" y="403"/>
                  <a:pt x="587" y="403"/>
                </a:cubicBezTo>
                <a:cubicBezTo>
                  <a:pt x="587" y="417"/>
                  <a:pt x="573" y="431"/>
                  <a:pt x="559" y="431"/>
                </a:cubicBezTo>
                <a:close/>
                <a:moveTo>
                  <a:pt x="552" y="35"/>
                </a:moveTo>
                <a:lnTo>
                  <a:pt x="552" y="35"/>
                </a:lnTo>
                <a:cubicBezTo>
                  <a:pt x="43" y="35"/>
                  <a:pt x="43" y="35"/>
                  <a:pt x="43" y="35"/>
                </a:cubicBezTo>
                <a:cubicBezTo>
                  <a:pt x="43" y="353"/>
                  <a:pt x="43" y="353"/>
                  <a:pt x="43" y="353"/>
                </a:cubicBezTo>
                <a:cubicBezTo>
                  <a:pt x="552" y="353"/>
                  <a:pt x="552" y="353"/>
                  <a:pt x="552" y="353"/>
                </a:cubicBezTo>
                <a:lnTo>
                  <a:pt x="552" y="35"/>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47" name="Freeform 46">
            <a:extLst>
              <a:ext uri="{FF2B5EF4-FFF2-40B4-BE49-F238E27FC236}">
                <a16:creationId xmlns:a16="http://schemas.microsoft.com/office/drawing/2014/main" id="{842B5651-699E-A64B-9915-E430B2B53F59}"/>
              </a:ext>
            </a:extLst>
          </p:cNvPr>
          <p:cNvSpPr>
            <a:spLocks noChangeArrowheads="1"/>
          </p:cNvSpPr>
          <p:nvPr userDrawn="1"/>
        </p:nvSpPr>
        <p:spPr bwMode="auto">
          <a:xfrm>
            <a:off x="6045783" y="1260277"/>
            <a:ext cx="217345" cy="135136"/>
          </a:xfrm>
          <a:custGeom>
            <a:avLst/>
            <a:gdLst>
              <a:gd name="T0" fmla="*/ 2147483647 w 602"/>
              <a:gd name="T1" fmla="*/ 2147483647 h 376"/>
              <a:gd name="T2" fmla="*/ 2147483647 w 602"/>
              <a:gd name="T3" fmla="*/ 2147483647 h 376"/>
              <a:gd name="T4" fmla="*/ 2147483647 w 602"/>
              <a:gd name="T5" fmla="*/ 2147483647 h 376"/>
              <a:gd name="T6" fmla="*/ 2147483647 w 602"/>
              <a:gd name="T7" fmla="*/ 2147483647 h 376"/>
              <a:gd name="T8" fmla="*/ 2147483647 w 602"/>
              <a:gd name="T9" fmla="*/ 2147483647 h 376"/>
              <a:gd name="T10" fmla="*/ 0 w 602"/>
              <a:gd name="T11" fmla="*/ 2147483647 h 376"/>
              <a:gd name="T12" fmla="*/ 0 w 602"/>
              <a:gd name="T13" fmla="*/ 2147483647 h 376"/>
              <a:gd name="T14" fmla="*/ 2147483647 w 602"/>
              <a:gd name="T15" fmla="*/ 2147483647 h 376"/>
              <a:gd name="T16" fmla="*/ 2147483647 w 602"/>
              <a:gd name="T17" fmla="*/ 2147483647 h 376"/>
              <a:gd name="T18" fmla="*/ 2147483647 w 602"/>
              <a:gd name="T19" fmla="*/ 0 h 376"/>
              <a:gd name="T20" fmla="*/ 2147483647 w 602"/>
              <a:gd name="T21" fmla="*/ 0 h 376"/>
              <a:gd name="T22" fmla="*/ 2147483647 w 602"/>
              <a:gd name="T23" fmla="*/ 2147483647 h 376"/>
              <a:gd name="T24" fmla="*/ 2147483647 w 602"/>
              <a:gd name="T25" fmla="*/ 2147483647 h 376"/>
              <a:gd name="T26" fmla="*/ 2147483647 w 602"/>
              <a:gd name="T27" fmla="*/ 2147483647 h 376"/>
              <a:gd name="T28" fmla="*/ 2147483647 w 602"/>
              <a:gd name="T29" fmla="*/ 2147483647 h 376"/>
              <a:gd name="T30" fmla="*/ 2147483647 w 602"/>
              <a:gd name="T31" fmla="*/ 2147483647 h 376"/>
              <a:gd name="T32" fmla="*/ 2147483647 w 602"/>
              <a:gd name="T33" fmla="*/ 2147483647 h 376"/>
              <a:gd name="T34" fmla="*/ 2147483647 w 602"/>
              <a:gd name="T35" fmla="*/ 2147483647 h 376"/>
              <a:gd name="T36" fmla="*/ 2147483647 w 602"/>
              <a:gd name="T37" fmla="*/ 2147483647 h 376"/>
              <a:gd name="T38" fmla="*/ 2147483647 w 602"/>
              <a:gd name="T39" fmla="*/ 2147483647 h 376"/>
              <a:gd name="T40" fmla="*/ 2147483647 w 602"/>
              <a:gd name="T41" fmla="*/ 2147483647 h 376"/>
              <a:gd name="T42" fmla="*/ 2147483647 w 602"/>
              <a:gd name="T43" fmla="*/ 2147483647 h 376"/>
              <a:gd name="T44" fmla="*/ 2147483647 w 602"/>
              <a:gd name="T45" fmla="*/ 2147483647 h 376"/>
              <a:gd name="T46" fmla="*/ 2147483647 w 602"/>
              <a:gd name="T47" fmla="*/ 2147483647 h 376"/>
              <a:gd name="T48" fmla="*/ 2147483647 w 602"/>
              <a:gd name="T49" fmla="*/ 2147483647 h 376"/>
              <a:gd name="T50" fmla="*/ 2147483647 w 602"/>
              <a:gd name="T51" fmla="*/ 2147483647 h 376"/>
              <a:gd name="T52" fmla="*/ 2147483647 w 602"/>
              <a:gd name="T53" fmla="*/ 2147483647 h 376"/>
              <a:gd name="T54" fmla="*/ 2147483647 w 602"/>
              <a:gd name="T55" fmla="*/ 2147483647 h 3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2" h="376">
                <a:moveTo>
                  <a:pt x="573" y="375"/>
                </a:moveTo>
                <a:lnTo>
                  <a:pt x="573" y="375"/>
                </a:lnTo>
                <a:cubicBezTo>
                  <a:pt x="544" y="375"/>
                  <a:pt x="544" y="375"/>
                  <a:pt x="544" y="375"/>
                </a:cubicBezTo>
                <a:cubicBezTo>
                  <a:pt x="57" y="375"/>
                  <a:pt x="57" y="375"/>
                  <a:pt x="57" y="375"/>
                </a:cubicBezTo>
                <a:cubicBezTo>
                  <a:pt x="29" y="375"/>
                  <a:pt x="29" y="375"/>
                  <a:pt x="29" y="375"/>
                </a:cubicBezTo>
                <a:cubicBezTo>
                  <a:pt x="7" y="375"/>
                  <a:pt x="0" y="361"/>
                  <a:pt x="0" y="347"/>
                </a:cubicBezTo>
                <a:cubicBezTo>
                  <a:pt x="0" y="297"/>
                  <a:pt x="0" y="297"/>
                  <a:pt x="0" y="297"/>
                </a:cubicBezTo>
                <a:cubicBezTo>
                  <a:pt x="57" y="297"/>
                  <a:pt x="57" y="297"/>
                  <a:pt x="57" y="297"/>
                </a:cubicBezTo>
                <a:cubicBezTo>
                  <a:pt x="57" y="29"/>
                  <a:pt x="57" y="29"/>
                  <a:pt x="57" y="29"/>
                </a:cubicBezTo>
                <a:cubicBezTo>
                  <a:pt x="57" y="7"/>
                  <a:pt x="64" y="0"/>
                  <a:pt x="85" y="0"/>
                </a:cubicBezTo>
                <a:cubicBezTo>
                  <a:pt x="516" y="0"/>
                  <a:pt x="516" y="0"/>
                  <a:pt x="516" y="0"/>
                </a:cubicBezTo>
                <a:cubicBezTo>
                  <a:pt x="530" y="0"/>
                  <a:pt x="544" y="7"/>
                  <a:pt x="544" y="29"/>
                </a:cubicBezTo>
                <a:cubicBezTo>
                  <a:pt x="544" y="297"/>
                  <a:pt x="544" y="297"/>
                  <a:pt x="544" y="297"/>
                </a:cubicBezTo>
                <a:cubicBezTo>
                  <a:pt x="601" y="297"/>
                  <a:pt x="601" y="297"/>
                  <a:pt x="601" y="297"/>
                </a:cubicBezTo>
                <a:cubicBezTo>
                  <a:pt x="601" y="347"/>
                  <a:pt x="601" y="347"/>
                  <a:pt x="601" y="347"/>
                </a:cubicBezTo>
                <a:cubicBezTo>
                  <a:pt x="601" y="361"/>
                  <a:pt x="587" y="375"/>
                  <a:pt x="573" y="375"/>
                </a:cubicBezTo>
                <a:close/>
                <a:moveTo>
                  <a:pt x="233" y="347"/>
                </a:moveTo>
                <a:lnTo>
                  <a:pt x="233" y="347"/>
                </a:lnTo>
                <a:cubicBezTo>
                  <a:pt x="368" y="347"/>
                  <a:pt x="368" y="347"/>
                  <a:pt x="368" y="347"/>
                </a:cubicBezTo>
                <a:cubicBezTo>
                  <a:pt x="368" y="325"/>
                  <a:pt x="368" y="325"/>
                  <a:pt x="368" y="325"/>
                </a:cubicBezTo>
                <a:cubicBezTo>
                  <a:pt x="233" y="325"/>
                  <a:pt x="233" y="325"/>
                  <a:pt x="233" y="325"/>
                </a:cubicBezTo>
                <a:lnTo>
                  <a:pt x="233" y="347"/>
                </a:lnTo>
                <a:close/>
                <a:moveTo>
                  <a:pt x="509" y="36"/>
                </a:moveTo>
                <a:lnTo>
                  <a:pt x="509" y="36"/>
                </a:lnTo>
                <a:cubicBezTo>
                  <a:pt x="92" y="36"/>
                  <a:pt x="92" y="36"/>
                  <a:pt x="92" y="36"/>
                </a:cubicBezTo>
                <a:cubicBezTo>
                  <a:pt x="92" y="283"/>
                  <a:pt x="92" y="283"/>
                  <a:pt x="92" y="283"/>
                </a:cubicBezTo>
                <a:cubicBezTo>
                  <a:pt x="509" y="283"/>
                  <a:pt x="509" y="283"/>
                  <a:pt x="509" y="283"/>
                </a:cubicBezTo>
                <a:lnTo>
                  <a:pt x="509" y="36"/>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48" name="Freeform 47">
            <a:extLst>
              <a:ext uri="{FF2B5EF4-FFF2-40B4-BE49-F238E27FC236}">
                <a16:creationId xmlns:a16="http://schemas.microsoft.com/office/drawing/2014/main" id="{E2532BC4-CE58-3B47-A804-BC2E0EC77BF3}"/>
              </a:ext>
            </a:extLst>
          </p:cNvPr>
          <p:cNvSpPr>
            <a:spLocks noChangeArrowheads="1"/>
          </p:cNvSpPr>
          <p:nvPr userDrawn="1"/>
        </p:nvSpPr>
        <p:spPr bwMode="auto">
          <a:xfrm>
            <a:off x="5690288" y="1230511"/>
            <a:ext cx="167922" cy="196453"/>
          </a:xfrm>
          <a:custGeom>
            <a:avLst/>
            <a:gdLst>
              <a:gd name="T0" fmla="*/ 2147483647 w 467"/>
              <a:gd name="T1" fmla="*/ 2147483647 h 545"/>
              <a:gd name="T2" fmla="*/ 2147483647 w 467"/>
              <a:gd name="T3" fmla="*/ 2147483647 h 545"/>
              <a:gd name="T4" fmla="*/ 2147483647 w 467"/>
              <a:gd name="T5" fmla="*/ 2147483647 h 545"/>
              <a:gd name="T6" fmla="*/ 0 w 467"/>
              <a:gd name="T7" fmla="*/ 2147483647 h 545"/>
              <a:gd name="T8" fmla="*/ 0 w 467"/>
              <a:gd name="T9" fmla="*/ 2147483647 h 545"/>
              <a:gd name="T10" fmla="*/ 2147483647 w 467"/>
              <a:gd name="T11" fmla="*/ 0 h 545"/>
              <a:gd name="T12" fmla="*/ 2147483647 w 467"/>
              <a:gd name="T13" fmla="*/ 0 h 545"/>
              <a:gd name="T14" fmla="*/ 2147483647 w 467"/>
              <a:gd name="T15" fmla="*/ 2147483647 h 545"/>
              <a:gd name="T16" fmla="*/ 2147483647 w 467"/>
              <a:gd name="T17" fmla="*/ 2147483647 h 545"/>
              <a:gd name="T18" fmla="*/ 2147483647 w 467"/>
              <a:gd name="T19" fmla="*/ 2147483647 h 545"/>
              <a:gd name="T20" fmla="*/ 2147483647 w 467"/>
              <a:gd name="T21" fmla="*/ 2147483647 h 545"/>
              <a:gd name="T22" fmla="*/ 2147483647 w 467"/>
              <a:gd name="T23" fmla="*/ 2147483647 h 545"/>
              <a:gd name="T24" fmla="*/ 2147483647 w 467"/>
              <a:gd name="T25" fmla="*/ 2147483647 h 545"/>
              <a:gd name="T26" fmla="*/ 2147483647 w 467"/>
              <a:gd name="T27" fmla="*/ 2147483647 h 545"/>
              <a:gd name="T28" fmla="*/ 2147483647 w 467"/>
              <a:gd name="T29" fmla="*/ 2147483647 h 545"/>
              <a:gd name="T30" fmla="*/ 2147483647 w 467"/>
              <a:gd name="T31" fmla="*/ 2147483647 h 545"/>
              <a:gd name="T32" fmla="*/ 2147483647 w 467"/>
              <a:gd name="T33" fmla="*/ 2147483647 h 545"/>
              <a:gd name="T34" fmla="*/ 2147483647 w 467"/>
              <a:gd name="T35" fmla="*/ 2147483647 h 545"/>
              <a:gd name="T36" fmla="*/ 2147483647 w 467"/>
              <a:gd name="T37" fmla="*/ 2147483647 h 545"/>
              <a:gd name="T38" fmla="*/ 2147483647 w 467"/>
              <a:gd name="T39" fmla="*/ 2147483647 h 545"/>
              <a:gd name="T40" fmla="*/ 2147483647 w 467"/>
              <a:gd name="T41" fmla="*/ 2147483647 h 545"/>
              <a:gd name="T42" fmla="*/ 2147483647 w 467"/>
              <a:gd name="T43" fmla="*/ 2147483647 h 5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7" h="545">
                <a:moveTo>
                  <a:pt x="438" y="544"/>
                </a:moveTo>
                <a:lnTo>
                  <a:pt x="438" y="544"/>
                </a:lnTo>
                <a:cubicBezTo>
                  <a:pt x="28" y="544"/>
                  <a:pt x="28" y="544"/>
                  <a:pt x="28" y="544"/>
                </a:cubicBezTo>
                <a:cubicBezTo>
                  <a:pt x="7" y="544"/>
                  <a:pt x="0" y="530"/>
                  <a:pt x="0" y="515"/>
                </a:cubicBezTo>
                <a:cubicBezTo>
                  <a:pt x="0" y="28"/>
                  <a:pt x="0" y="28"/>
                  <a:pt x="0" y="28"/>
                </a:cubicBezTo>
                <a:cubicBezTo>
                  <a:pt x="0" y="7"/>
                  <a:pt x="7" y="0"/>
                  <a:pt x="28" y="0"/>
                </a:cubicBezTo>
                <a:cubicBezTo>
                  <a:pt x="438" y="0"/>
                  <a:pt x="438" y="0"/>
                  <a:pt x="438" y="0"/>
                </a:cubicBezTo>
                <a:cubicBezTo>
                  <a:pt x="459" y="0"/>
                  <a:pt x="466" y="7"/>
                  <a:pt x="466" y="28"/>
                </a:cubicBezTo>
                <a:cubicBezTo>
                  <a:pt x="466" y="515"/>
                  <a:pt x="466" y="515"/>
                  <a:pt x="466" y="515"/>
                </a:cubicBezTo>
                <a:cubicBezTo>
                  <a:pt x="466" y="530"/>
                  <a:pt x="459" y="544"/>
                  <a:pt x="438" y="544"/>
                </a:cubicBezTo>
                <a:close/>
                <a:moveTo>
                  <a:pt x="233" y="522"/>
                </a:moveTo>
                <a:lnTo>
                  <a:pt x="233" y="522"/>
                </a:lnTo>
                <a:cubicBezTo>
                  <a:pt x="240" y="522"/>
                  <a:pt x="254" y="515"/>
                  <a:pt x="254" y="508"/>
                </a:cubicBezTo>
                <a:cubicBezTo>
                  <a:pt x="254" y="494"/>
                  <a:pt x="240" y="487"/>
                  <a:pt x="233" y="487"/>
                </a:cubicBezTo>
                <a:cubicBezTo>
                  <a:pt x="226" y="487"/>
                  <a:pt x="212" y="494"/>
                  <a:pt x="212" y="508"/>
                </a:cubicBezTo>
                <a:cubicBezTo>
                  <a:pt x="212" y="515"/>
                  <a:pt x="226" y="522"/>
                  <a:pt x="233" y="522"/>
                </a:cubicBezTo>
                <a:close/>
                <a:moveTo>
                  <a:pt x="410" y="56"/>
                </a:moveTo>
                <a:lnTo>
                  <a:pt x="410" y="56"/>
                </a:lnTo>
                <a:cubicBezTo>
                  <a:pt x="56" y="56"/>
                  <a:pt x="56" y="56"/>
                  <a:pt x="56" y="56"/>
                </a:cubicBezTo>
                <a:cubicBezTo>
                  <a:pt x="56" y="466"/>
                  <a:pt x="56" y="466"/>
                  <a:pt x="56" y="466"/>
                </a:cubicBezTo>
                <a:cubicBezTo>
                  <a:pt x="410" y="466"/>
                  <a:pt x="410" y="466"/>
                  <a:pt x="410" y="466"/>
                </a:cubicBezTo>
                <a:lnTo>
                  <a:pt x="410" y="56"/>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49" name="Freeform 48">
            <a:extLst>
              <a:ext uri="{FF2B5EF4-FFF2-40B4-BE49-F238E27FC236}">
                <a16:creationId xmlns:a16="http://schemas.microsoft.com/office/drawing/2014/main" id="{5A5EB46C-AEC2-FD48-BD06-BB597843040F}"/>
              </a:ext>
            </a:extLst>
          </p:cNvPr>
          <p:cNvSpPr>
            <a:spLocks noChangeArrowheads="1"/>
          </p:cNvSpPr>
          <p:nvPr userDrawn="1"/>
        </p:nvSpPr>
        <p:spPr bwMode="auto">
          <a:xfrm>
            <a:off x="5335985" y="1230511"/>
            <a:ext cx="114330" cy="196453"/>
          </a:xfrm>
          <a:custGeom>
            <a:avLst/>
            <a:gdLst>
              <a:gd name="T0" fmla="*/ 2147483647 w 319"/>
              <a:gd name="T1" fmla="*/ 2147483647 h 545"/>
              <a:gd name="T2" fmla="*/ 2147483647 w 319"/>
              <a:gd name="T3" fmla="*/ 2147483647 h 545"/>
              <a:gd name="T4" fmla="*/ 2147483647 w 319"/>
              <a:gd name="T5" fmla="*/ 2147483647 h 545"/>
              <a:gd name="T6" fmla="*/ 0 w 319"/>
              <a:gd name="T7" fmla="*/ 2147483647 h 545"/>
              <a:gd name="T8" fmla="*/ 0 w 319"/>
              <a:gd name="T9" fmla="*/ 2147483647 h 545"/>
              <a:gd name="T10" fmla="*/ 2147483647 w 319"/>
              <a:gd name="T11" fmla="*/ 0 h 545"/>
              <a:gd name="T12" fmla="*/ 2147483647 w 319"/>
              <a:gd name="T13" fmla="*/ 0 h 545"/>
              <a:gd name="T14" fmla="*/ 2147483647 w 319"/>
              <a:gd name="T15" fmla="*/ 2147483647 h 545"/>
              <a:gd name="T16" fmla="*/ 2147483647 w 319"/>
              <a:gd name="T17" fmla="*/ 2147483647 h 545"/>
              <a:gd name="T18" fmla="*/ 2147483647 w 319"/>
              <a:gd name="T19" fmla="*/ 2147483647 h 545"/>
              <a:gd name="T20" fmla="*/ 2147483647 w 319"/>
              <a:gd name="T21" fmla="*/ 2147483647 h 545"/>
              <a:gd name="T22" fmla="*/ 2147483647 w 319"/>
              <a:gd name="T23" fmla="*/ 2147483647 h 545"/>
              <a:gd name="T24" fmla="*/ 2147483647 w 319"/>
              <a:gd name="T25" fmla="*/ 2147483647 h 545"/>
              <a:gd name="T26" fmla="*/ 2147483647 w 319"/>
              <a:gd name="T27" fmla="*/ 2147483647 h 545"/>
              <a:gd name="T28" fmla="*/ 2147483647 w 319"/>
              <a:gd name="T29" fmla="*/ 2147483647 h 545"/>
              <a:gd name="T30" fmla="*/ 2147483647 w 319"/>
              <a:gd name="T31" fmla="*/ 2147483647 h 545"/>
              <a:gd name="T32" fmla="*/ 2147483647 w 319"/>
              <a:gd name="T33" fmla="*/ 2147483647 h 545"/>
              <a:gd name="T34" fmla="*/ 2147483647 w 319"/>
              <a:gd name="T35" fmla="*/ 2147483647 h 545"/>
              <a:gd name="T36" fmla="*/ 2147483647 w 319"/>
              <a:gd name="T37" fmla="*/ 2147483647 h 545"/>
              <a:gd name="T38" fmla="*/ 2147483647 w 319"/>
              <a:gd name="T39" fmla="*/ 2147483647 h 545"/>
              <a:gd name="T40" fmla="*/ 2147483647 w 319"/>
              <a:gd name="T41" fmla="*/ 2147483647 h 545"/>
              <a:gd name="T42" fmla="*/ 2147483647 w 319"/>
              <a:gd name="T43" fmla="*/ 2147483647 h 545"/>
              <a:gd name="T44" fmla="*/ 2147483647 w 319"/>
              <a:gd name="T45" fmla="*/ 2147483647 h 545"/>
              <a:gd name="T46" fmla="*/ 2147483647 w 319"/>
              <a:gd name="T47" fmla="*/ 2147483647 h 545"/>
              <a:gd name="T48" fmla="*/ 2147483647 w 319"/>
              <a:gd name="T49" fmla="*/ 2147483647 h 545"/>
              <a:gd name="T50" fmla="*/ 2147483647 w 319"/>
              <a:gd name="T51" fmla="*/ 2147483647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50" name="Freeform 49">
            <a:extLst>
              <a:ext uri="{FF2B5EF4-FFF2-40B4-BE49-F238E27FC236}">
                <a16:creationId xmlns:a16="http://schemas.microsoft.com/office/drawing/2014/main" id="{DAB4F63B-1EE6-644F-96F0-18C218E27479}"/>
              </a:ext>
            </a:extLst>
          </p:cNvPr>
          <p:cNvSpPr>
            <a:spLocks noChangeArrowheads="1"/>
          </p:cNvSpPr>
          <p:nvPr userDrawn="1"/>
        </p:nvSpPr>
        <p:spPr bwMode="auto">
          <a:xfrm>
            <a:off x="4982278" y="3521274"/>
            <a:ext cx="163753" cy="177403"/>
          </a:xfrm>
          <a:custGeom>
            <a:avLst/>
            <a:gdLst>
              <a:gd name="T0" fmla="*/ 2147483647 w 453"/>
              <a:gd name="T1" fmla="*/ 2147483647 h 496"/>
              <a:gd name="T2" fmla="*/ 2147483647 w 453"/>
              <a:gd name="T3" fmla="*/ 2147483647 h 496"/>
              <a:gd name="T4" fmla="*/ 2147483647 w 453"/>
              <a:gd name="T5" fmla="*/ 2147483647 h 496"/>
              <a:gd name="T6" fmla="*/ 2147483647 w 453"/>
              <a:gd name="T7" fmla="*/ 2147483647 h 496"/>
              <a:gd name="T8" fmla="*/ 2147483647 w 453"/>
              <a:gd name="T9" fmla="*/ 2147483647 h 496"/>
              <a:gd name="T10" fmla="*/ 2147483647 w 453"/>
              <a:gd name="T11" fmla="*/ 2147483647 h 496"/>
              <a:gd name="T12" fmla="*/ 2147483647 w 453"/>
              <a:gd name="T13" fmla="*/ 2147483647 h 496"/>
              <a:gd name="T14" fmla="*/ 2147483647 w 453"/>
              <a:gd name="T15" fmla="*/ 2147483647 h 496"/>
              <a:gd name="T16" fmla="*/ 2147483647 w 453"/>
              <a:gd name="T17" fmla="*/ 2147483647 h 496"/>
              <a:gd name="T18" fmla="*/ 2147483647 w 453"/>
              <a:gd name="T19" fmla="*/ 2147483647 h 496"/>
              <a:gd name="T20" fmla="*/ 2147483647 w 453"/>
              <a:gd name="T21" fmla="*/ 2147483647 h 496"/>
              <a:gd name="T22" fmla="*/ 2147483647 w 453"/>
              <a:gd name="T23" fmla="*/ 2147483647 h 496"/>
              <a:gd name="T24" fmla="*/ 2147483647 w 453"/>
              <a:gd name="T25" fmla="*/ 2147483647 h 496"/>
              <a:gd name="T26" fmla="*/ 2147483647 w 453"/>
              <a:gd name="T27" fmla="*/ 2147483647 h 496"/>
              <a:gd name="T28" fmla="*/ 2147483647 w 453"/>
              <a:gd name="T29" fmla="*/ 2147483647 h 496"/>
              <a:gd name="T30" fmla="*/ 2147483647 w 453"/>
              <a:gd name="T31" fmla="*/ 2147483647 h 496"/>
              <a:gd name="T32" fmla="*/ 2147483647 w 453"/>
              <a:gd name="T33" fmla="*/ 2147483647 h 496"/>
              <a:gd name="T34" fmla="*/ 2147483647 w 453"/>
              <a:gd name="T35" fmla="*/ 2147483647 h 496"/>
              <a:gd name="T36" fmla="*/ 2147483647 w 453"/>
              <a:gd name="T37" fmla="*/ 2147483647 h 496"/>
              <a:gd name="T38" fmla="*/ 2147483647 w 453"/>
              <a:gd name="T39" fmla="*/ 2147483647 h 496"/>
              <a:gd name="T40" fmla="*/ 2147483647 w 453"/>
              <a:gd name="T41" fmla="*/ 2147483647 h 496"/>
              <a:gd name="T42" fmla="*/ 2147483647 w 453"/>
              <a:gd name="T43" fmla="*/ 2147483647 h 496"/>
              <a:gd name="T44" fmla="*/ 2147483647 w 453"/>
              <a:gd name="T45" fmla="*/ 2147483647 h 496"/>
              <a:gd name="T46" fmla="*/ 2147483647 w 453"/>
              <a:gd name="T47" fmla="*/ 2147483647 h 496"/>
              <a:gd name="T48" fmla="*/ 2147483647 w 453"/>
              <a:gd name="T49" fmla="*/ 2147483647 h 496"/>
              <a:gd name="T50" fmla="*/ 2147483647 w 453"/>
              <a:gd name="T51" fmla="*/ 2147483647 h 496"/>
              <a:gd name="T52" fmla="*/ 2147483647 w 453"/>
              <a:gd name="T53" fmla="*/ 2147483647 h 496"/>
              <a:gd name="T54" fmla="*/ 2147483647 w 453"/>
              <a:gd name="T55" fmla="*/ 2147483647 h 496"/>
              <a:gd name="T56" fmla="*/ 2147483647 w 453"/>
              <a:gd name="T57" fmla="*/ 2147483647 h 496"/>
              <a:gd name="T58" fmla="*/ 2147483647 w 453"/>
              <a:gd name="T59" fmla="*/ 2147483647 h 496"/>
              <a:gd name="T60" fmla="*/ 2147483647 w 453"/>
              <a:gd name="T61" fmla="*/ 2147483647 h 496"/>
              <a:gd name="T62" fmla="*/ 2147483647 w 453"/>
              <a:gd name="T63" fmla="*/ 2147483647 h 496"/>
              <a:gd name="T64" fmla="*/ 2147483647 w 453"/>
              <a:gd name="T65" fmla="*/ 2147483647 h 496"/>
              <a:gd name="T66" fmla="*/ 2147483647 w 453"/>
              <a:gd name="T67" fmla="*/ 2147483647 h 496"/>
              <a:gd name="T68" fmla="*/ 0 w 453"/>
              <a:gd name="T69" fmla="*/ 2147483647 h 496"/>
              <a:gd name="T70" fmla="*/ 0 w 453"/>
              <a:gd name="T71" fmla="*/ 2147483647 h 496"/>
              <a:gd name="T72" fmla="*/ 2147483647 w 453"/>
              <a:gd name="T73" fmla="*/ 0 h 496"/>
              <a:gd name="T74" fmla="*/ 2147483647 w 453"/>
              <a:gd name="T75" fmla="*/ 0 h 496"/>
              <a:gd name="T76" fmla="*/ 2147483647 w 453"/>
              <a:gd name="T77" fmla="*/ 2147483647 h 496"/>
              <a:gd name="T78" fmla="*/ 2147483647 w 453"/>
              <a:gd name="T79" fmla="*/ 2147483647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3" h="496">
                <a:moveTo>
                  <a:pt x="452" y="248"/>
                </a:moveTo>
                <a:lnTo>
                  <a:pt x="452" y="248"/>
                </a:lnTo>
                <a:cubicBezTo>
                  <a:pt x="452" y="255"/>
                  <a:pt x="445" y="262"/>
                  <a:pt x="438" y="269"/>
                </a:cubicBezTo>
                <a:cubicBezTo>
                  <a:pt x="346" y="354"/>
                  <a:pt x="346" y="354"/>
                  <a:pt x="346" y="354"/>
                </a:cubicBezTo>
                <a:cubicBezTo>
                  <a:pt x="339" y="361"/>
                  <a:pt x="332" y="361"/>
                  <a:pt x="325" y="361"/>
                </a:cubicBezTo>
                <a:cubicBezTo>
                  <a:pt x="311" y="361"/>
                  <a:pt x="297" y="347"/>
                  <a:pt x="297" y="333"/>
                </a:cubicBezTo>
                <a:cubicBezTo>
                  <a:pt x="297" y="326"/>
                  <a:pt x="304" y="319"/>
                  <a:pt x="311" y="311"/>
                </a:cubicBezTo>
                <a:cubicBezTo>
                  <a:pt x="346" y="276"/>
                  <a:pt x="346" y="276"/>
                  <a:pt x="346" y="276"/>
                </a:cubicBezTo>
                <a:cubicBezTo>
                  <a:pt x="177" y="276"/>
                  <a:pt x="177" y="276"/>
                  <a:pt x="177" y="276"/>
                </a:cubicBezTo>
                <a:cubicBezTo>
                  <a:pt x="163" y="276"/>
                  <a:pt x="148" y="262"/>
                  <a:pt x="148" y="248"/>
                </a:cubicBezTo>
                <a:cubicBezTo>
                  <a:pt x="148" y="234"/>
                  <a:pt x="163" y="220"/>
                  <a:pt x="177" y="220"/>
                </a:cubicBezTo>
                <a:cubicBezTo>
                  <a:pt x="346" y="220"/>
                  <a:pt x="346" y="220"/>
                  <a:pt x="346" y="220"/>
                </a:cubicBezTo>
                <a:cubicBezTo>
                  <a:pt x="311" y="184"/>
                  <a:pt x="311" y="184"/>
                  <a:pt x="311" y="184"/>
                </a:cubicBezTo>
                <a:cubicBezTo>
                  <a:pt x="304" y="177"/>
                  <a:pt x="297" y="170"/>
                  <a:pt x="297" y="163"/>
                </a:cubicBezTo>
                <a:cubicBezTo>
                  <a:pt x="297" y="149"/>
                  <a:pt x="311" y="135"/>
                  <a:pt x="325" y="135"/>
                </a:cubicBezTo>
                <a:cubicBezTo>
                  <a:pt x="332" y="135"/>
                  <a:pt x="339" y="135"/>
                  <a:pt x="346" y="142"/>
                </a:cubicBezTo>
                <a:cubicBezTo>
                  <a:pt x="438" y="227"/>
                  <a:pt x="438" y="227"/>
                  <a:pt x="438" y="227"/>
                </a:cubicBezTo>
                <a:cubicBezTo>
                  <a:pt x="445" y="234"/>
                  <a:pt x="452" y="241"/>
                  <a:pt x="452" y="248"/>
                </a:cubicBezTo>
                <a:close/>
                <a:moveTo>
                  <a:pt x="170" y="57"/>
                </a:moveTo>
                <a:lnTo>
                  <a:pt x="170" y="57"/>
                </a:lnTo>
                <a:cubicBezTo>
                  <a:pt x="56" y="57"/>
                  <a:pt x="56" y="57"/>
                  <a:pt x="56" y="57"/>
                </a:cubicBezTo>
                <a:cubicBezTo>
                  <a:pt x="56" y="439"/>
                  <a:pt x="56" y="439"/>
                  <a:pt x="56" y="439"/>
                </a:cubicBezTo>
                <a:cubicBezTo>
                  <a:pt x="170" y="439"/>
                  <a:pt x="170" y="439"/>
                  <a:pt x="170" y="439"/>
                </a:cubicBezTo>
                <a:cubicBezTo>
                  <a:pt x="184" y="439"/>
                  <a:pt x="198" y="446"/>
                  <a:pt x="198" y="467"/>
                </a:cubicBezTo>
                <a:cubicBezTo>
                  <a:pt x="198" y="481"/>
                  <a:pt x="184" y="495"/>
                  <a:pt x="170" y="495"/>
                </a:cubicBezTo>
                <a:cubicBezTo>
                  <a:pt x="28" y="495"/>
                  <a:pt x="28" y="495"/>
                  <a:pt x="28" y="495"/>
                </a:cubicBezTo>
                <a:cubicBezTo>
                  <a:pt x="7" y="495"/>
                  <a:pt x="0" y="481"/>
                  <a:pt x="0" y="467"/>
                </a:cubicBezTo>
                <a:cubicBezTo>
                  <a:pt x="0" y="29"/>
                  <a:pt x="0" y="29"/>
                  <a:pt x="0" y="29"/>
                </a:cubicBezTo>
                <a:cubicBezTo>
                  <a:pt x="0" y="15"/>
                  <a:pt x="7" y="0"/>
                  <a:pt x="28" y="0"/>
                </a:cubicBezTo>
                <a:cubicBezTo>
                  <a:pt x="170" y="0"/>
                  <a:pt x="170" y="0"/>
                  <a:pt x="170" y="0"/>
                </a:cubicBezTo>
                <a:cubicBezTo>
                  <a:pt x="184" y="0"/>
                  <a:pt x="198" y="15"/>
                  <a:pt x="198" y="29"/>
                </a:cubicBezTo>
                <a:cubicBezTo>
                  <a:pt x="198" y="50"/>
                  <a:pt x="184" y="57"/>
                  <a:pt x="170" y="5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51" name="Freeform 50">
            <a:extLst>
              <a:ext uri="{FF2B5EF4-FFF2-40B4-BE49-F238E27FC236}">
                <a16:creationId xmlns:a16="http://schemas.microsoft.com/office/drawing/2014/main" id="{D5362FAC-92C7-CB48-9D08-669C7674603D}"/>
              </a:ext>
            </a:extLst>
          </p:cNvPr>
          <p:cNvSpPr>
            <a:spLocks noChangeArrowheads="1"/>
          </p:cNvSpPr>
          <p:nvPr userDrawn="1"/>
        </p:nvSpPr>
        <p:spPr bwMode="auto">
          <a:xfrm>
            <a:off x="4596415" y="3521274"/>
            <a:ext cx="163753" cy="177403"/>
          </a:xfrm>
          <a:custGeom>
            <a:avLst/>
            <a:gdLst>
              <a:gd name="T0" fmla="*/ 2147483647 w 453"/>
              <a:gd name="T1" fmla="*/ 2147483647 h 496"/>
              <a:gd name="T2" fmla="*/ 2147483647 w 453"/>
              <a:gd name="T3" fmla="*/ 2147483647 h 496"/>
              <a:gd name="T4" fmla="*/ 2147483647 w 453"/>
              <a:gd name="T5" fmla="*/ 2147483647 h 496"/>
              <a:gd name="T6" fmla="*/ 2147483647 w 453"/>
              <a:gd name="T7" fmla="*/ 2147483647 h 496"/>
              <a:gd name="T8" fmla="*/ 2147483647 w 453"/>
              <a:gd name="T9" fmla="*/ 2147483647 h 496"/>
              <a:gd name="T10" fmla="*/ 2147483647 w 453"/>
              <a:gd name="T11" fmla="*/ 2147483647 h 496"/>
              <a:gd name="T12" fmla="*/ 2147483647 w 453"/>
              <a:gd name="T13" fmla="*/ 2147483647 h 496"/>
              <a:gd name="T14" fmla="*/ 2147483647 w 453"/>
              <a:gd name="T15" fmla="*/ 2147483647 h 496"/>
              <a:gd name="T16" fmla="*/ 2147483647 w 453"/>
              <a:gd name="T17" fmla="*/ 2147483647 h 496"/>
              <a:gd name="T18" fmla="*/ 2147483647 w 453"/>
              <a:gd name="T19" fmla="*/ 2147483647 h 496"/>
              <a:gd name="T20" fmla="*/ 2147483647 w 453"/>
              <a:gd name="T21" fmla="*/ 2147483647 h 496"/>
              <a:gd name="T22" fmla="*/ 2147483647 w 453"/>
              <a:gd name="T23" fmla="*/ 0 h 496"/>
              <a:gd name="T24" fmla="*/ 2147483647 w 453"/>
              <a:gd name="T25" fmla="*/ 0 h 496"/>
              <a:gd name="T26" fmla="*/ 2147483647 w 453"/>
              <a:gd name="T27" fmla="*/ 2147483647 h 496"/>
              <a:gd name="T28" fmla="*/ 2147483647 w 453"/>
              <a:gd name="T29" fmla="*/ 2147483647 h 496"/>
              <a:gd name="T30" fmla="*/ 2147483647 w 453"/>
              <a:gd name="T31" fmla="*/ 2147483647 h 496"/>
              <a:gd name="T32" fmla="*/ 2147483647 w 453"/>
              <a:gd name="T33" fmla="*/ 2147483647 h 496"/>
              <a:gd name="T34" fmla="*/ 2147483647 w 453"/>
              <a:gd name="T35" fmla="*/ 2147483647 h 496"/>
              <a:gd name="T36" fmla="*/ 2147483647 w 453"/>
              <a:gd name="T37" fmla="*/ 2147483647 h 496"/>
              <a:gd name="T38" fmla="*/ 2147483647 w 453"/>
              <a:gd name="T39" fmla="*/ 2147483647 h 496"/>
              <a:gd name="T40" fmla="*/ 2147483647 w 453"/>
              <a:gd name="T41" fmla="*/ 2147483647 h 496"/>
              <a:gd name="T42" fmla="*/ 2147483647 w 453"/>
              <a:gd name="T43" fmla="*/ 2147483647 h 496"/>
              <a:gd name="T44" fmla="*/ 2147483647 w 453"/>
              <a:gd name="T45" fmla="*/ 2147483647 h 496"/>
              <a:gd name="T46" fmla="*/ 2147483647 w 453"/>
              <a:gd name="T47" fmla="*/ 2147483647 h 496"/>
              <a:gd name="T48" fmla="*/ 2147483647 w 453"/>
              <a:gd name="T49" fmla="*/ 2147483647 h 496"/>
              <a:gd name="T50" fmla="*/ 2147483647 w 453"/>
              <a:gd name="T51" fmla="*/ 2147483647 h 496"/>
              <a:gd name="T52" fmla="*/ 2147483647 w 453"/>
              <a:gd name="T53" fmla="*/ 2147483647 h 496"/>
              <a:gd name="T54" fmla="*/ 2147483647 w 453"/>
              <a:gd name="T55" fmla="*/ 2147483647 h 496"/>
              <a:gd name="T56" fmla="*/ 2147483647 w 453"/>
              <a:gd name="T57" fmla="*/ 2147483647 h 496"/>
              <a:gd name="T58" fmla="*/ 0 w 453"/>
              <a:gd name="T59" fmla="*/ 2147483647 h 496"/>
              <a:gd name="T60" fmla="*/ 2147483647 w 453"/>
              <a:gd name="T61" fmla="*/ 2147483647 h 496"/>
              <a:gd name="T62" fmla="*/ 2147483647 w 453"/>
              <a:gd name="T63" fmla="*/ 2147483647 h 496"/>
              <a:gd name="T64" fmla="*/ 2147483647 w 453"/>
              <a:gd name="T65" fmla="*/ 2147483647 h 496"/>
              <a:gd name="T66" fmla="*/ 2147483647 w 453"/>
              <a:gd name="T67" fmla="*/ 2147483647 h 496"/>
              <a:gd name="T68" fmla="*/ 2147483647 w 453"/>
              <a:gd name="T69" fmla="*/ 2147483647 h 496"/>
              <a:gd name="T70" fmla="*/ 2147483647 w 453"/>
              <a:gd name="T71" fmla="*/ 2147483647 h 496"/>
              <a:gd name="T72" fmla="*/ 2147483647 w 453"/>
              <a:gd name="T73" fmla="*/ 2147483647 h 496"/>
              <a:gd name="T74" fmla="*/ 2147483647 w 453"/>
              <a:gd name="T75" fmla="*/ 2147483647 h 496"/>
              <a:gd name="T76" fmla="*/ 2147483647 w 453"/>
              <a:gd name="T77" fmla="*/ 2147483647 h 496"/>
              <a:gd name="T78" fmla="*/ 2147483647 w 453"/>
              <a:gd name="T79" fmla="*/ 2147483647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3" h="496">
                <a:moveTo>
                  <a:pt x="452" y="248"/>
                </a:moveTo>
                <a:lnTo>
                  <a:pt x="452" y="248"/>
                </a:lnTo>
                <a:cubicBezTo>
                  <a:pt x="452" y="467"/>
                  <a:pt x="452" y="467"/>
                  <a:pt x="452" y="467"/>
                </a:cubicBezTo>
                <a:cubicBezTo>
                  <a:pt x="452" y="481"/>
                  <a:pt x="438" y="495"/>
                  <a:pt x="424" y="495"/>
                </a:cubicBezTo>
                <a:cubicBezTo>
                  <a:pt x="282" y="495"/>
                  <a:pt x="282" y="495"/>
                  <a:pt x="282" y="495"/>
                </a:cubicBezTo>
                <a:cubicBezTo>
                  <a:pt x="261" y="495"/>
                  <a:pt x="254" y="481"/>
                  <a:pt x="254" y="467"/>
                </a:cubicBezTo>
                <a:cubicBezTo>
                  <a:pt x="254" y="446"/>
                  <a:pt x="261" y="439"/>
                  <a:pt x="282" y="439"/>
                </a:cubicBezTo>
                <a:cubicBezTo>
                  <a:pt x="395" y="439"/>
                  <a:pt x="395" y="439"/>
                  <a:pt x="395" y="439"/>
                </a:cubicBezTo>
                <a:cubicBezTo>
                  <a:pt x="395" y="57"/>
                  <a:pt x="395" y="57"/>
                  <a:pt x="395" y="57"/>
                </a:cubicBezTo>
                <a:cubicBezTo>
                  <a:pt x="282" y="57"/>
                  <a:pt x="282" y="57"/>
                  <a:pt x="282" y="57"/>
                </a:cubicBezTo>
                <a:cubicBezTo>
                  <a:pt x="261" y="57"/>
                  <a:pt x="254" y="43"/>
                  <a:pt x="254" y="29"/>
                </a:cubicBezTo>
                <a:cubicBezTo>
                  <a:pt x="254" y="15"/>
                  <a:pt x="261" y="0"/>
                  <a:pt x="282" y="0"/>
                </a:cubicBezTo>
                <a:cubicBezTo>
                  <a:pt x="424" y="0"/>
                  <a:pt x="424" y="0"/>
                  <a:pt x="424" y="0"/>
                </a:cubicBezTo>
                <a:cubicBezTo>
                  <a:pt x="438" y="0"/>
                  <a:pt x="452" y="15"/>
                  <a:pt x="452" y="29"/>
                </a:cubicBezTo>
                <a:cubicBezTo>
                  <a:pt x="452" y="248"/>
                  <a:pt x="452" y="248"/>
                  <a:pt x="452" y="248"/>
                </a:cubicBezTo>
                <a:close/>
                <a:moveTo>
                  <a:pt x="289" y="227"/>
                </a:moveTo>
                <a:lnTo>
                  <a:pt x="289" y="227"/>
                </a:lnTo>
                <a:cubicBezTo>
                  <a:pt x="296" y="234"/>
                  <a:pt x="296" y="241"/>
                  <a:pt x="296" y="248"/>
                </a:cubicBezTo>
                <a:cubicBezTo>
                  <a:pt x="296" y="255"/>
                  <a:pt x="296" y="262"/>
                  <a:pt x="289" y="269"/>
                </a:cubicBezTo>
                <a:cubicBezTo>
                  <a:pt x="198" y="354"/>
                  <a:pt x="198" y="354"/>
                  <a:pt x="198" y="354"/>
                </a:cubicBezTo>
                <a:cubicBezTo>
                  <a:pt x="191" y="361"/>
                  <a:pt x="183" y="361"/>
                  <a:pt x="176" y="361"/>
                </a:cubicBezTo>
                <a:cubicBezTo>
                  <a:pt x="162" y="361"/>
                  <a:pt x="148" y="347"/>
                  <a:pt x="148" y="333"/>
                </a:cubicBezTo>
                <a:cubicBezTo>
                  <a:pt x="148" y="326"/>
                  <a:pt x="155" y="319"/>
                  <a:pt x="155" y="311"/>
                </a:cubicBezTo>
                <a:cubicBezTo>
                  <a:pt x="198" y="276"/>
                  <a:pt x="198" y="276"/>
                  <a:pt x="198" y="276"/>
                </a:cubicBezTo>
                <a:cubicBezTo>
                  <a:pt x="28" y="276"/>
                  <a:pt x="28" y="276"/>
                  <a:pt x="28" y="276"/>
                </a:cubicBezTo>
                <a:cubicBezTo>
                  <a:pt x="7" y="276"/>
                  <a:pt x="0" y="262"/>
                  <a:pt x="0" y="248"/>
                </a:cubicBezTo>
                <a:cubicBezTo>
                  <a:pt x="0" y="234"/>
                  <a:pt x="7" y="220"/>
                  <a:pt x="28" y="220"/>
                </a:cubicBezTo>
                <a:cubicBezTo>
                  <a:pt x="198" y="220"/>
                  <a:pt x="198" y="220"/>
                  <a:pt x="198" y="220"/>
                </a:cubicBezTo>
                <a:cubicBezTo>
                  <a:pt x="155" y="184"/>
                  <a:pt x="155" y="184"/>
                  <a:pt x="155" y="184"/>
                </a:cubicBezTo>
                <a:cubicBezTo>
                  <a:pt x="155" y="177"/>
                  <a:pt x="148" y="170"/>
                  <a:pt x="148" y="163"/>
                </a:cubicBezTo>
                <a:cubicBezTo>
                  <a:pt x="148" y="149"/>
                  <a:pt x="162" y="135"/>
                  <a:pt x="176" y="135"/>
                </a:cubicBezTo>
                <a:cubicBezTo>
                  <a:pt x="183" y="135"/>
                  <a:pt x="191" y="135"/>
                  <a:pt x="198" y="142"/>
                </a:cubicBezTo>
                <a:cubicBezTo>
                  <a:pt x="289" y="227"/>
                  <a:pt x="289" y="227"/>
                  <a:pt x="289" y="22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52" name="Freeform 51">
            <a:extLst>
              <a:ext uri="{FF2B5EF4-FFF2-40B4-BE49-F238E27FC236}">
                <a16:creationId xmlns:a16="http://schemas.microsoft.com/office/drawing/2014/main" id="{0A66EBB4-14EC-8245-B9B3-D1F041114138}"/>
              </a:ext>
            </a:extLst>
          </p:cNvPr>
          <p:cNvSpPr>
            <a:spLocks noChangeArrowheads="1"/>
          </p:cNvSpPr>
          <p:nvPr userDrawn="1"/>
        </p:nvSpPr>
        <p:spPr bwMode="auto">
          <a:xfrm>
            <a:off x="4210552" y="3529013"/>
            <a:ext cx="176258" cy="163711"/>
          </a:xfrm>
          <a:custGeom>
            <a:avLst/>
            <a:gdLst>
              <a:gd name="T0" fmla="*/ 2147483647 w 489"/>
              <a:gd name="T1" fmla="*/ 2147483647 h 453"/>
              <a:gd name="T2" fmla="*/ 2147483647 w 489"/>
              <a:gd name="T3" fmla="*/ 2147483647 h 453"/>
              <a:gd name="T4" fmla="*/ 2147483647 w 489"/>
              <a:gd name="T5" fmla="*/ 2147483647 h 453"/>
              <a:gd name="T6" fmla="*/ 0 w 489"/>
              <a:gd name="T7" fmla="*/ 2147483647 h 453"/>
              <a:gd name="T8" fmla="*/ 0 w 489"/>
              <a:gd name="T9" fmla="*/ 2147483647 h 453"/>
              <a:gd name="T10" fmla="*/ 2147483647 w 489"/>
              <a:gd name="T11" fmla="*/ 2147483647 h 453"/>
              <a:gd name="T12" fmla="*/ 2147483647 w 489"/>
              <a:gd name="T13" fmla="*/ 2147483647 h 453"/>
              <a:gd name="T14" fmla="*/ 2147483647 w 489"/>
              <a:gd name="T15" fmla="*/ 2147483647 h 453"/>
              <a:gd name="T16" fmla="*/ 2147483647 w 489"/>
              <a:gd name="T17" fmla="*/ 2147483647 h 453"/>
              <a:gd name="T18" fmla="*/ 2147483647 w 489"/>
              <a:gd name="T19" fmla="*/ 2147483647 h 453"/>
              <a:gd name="T20" fmla="*/ 2147483647 w 489"/>
              <a:gd name="T21" fmla="*/ 2147483647 h 453"/>
              <a:gd name="T22" fmla="*/ 2147483647 w 489"/>
              <a:gd name="T23" fmla="*/ 2147483647 h 453"/>
              <a:gd name="T24" fmla="*/ 2147483647 w 489"/>
              <a:gd name="T25" fmla="*/ 2147483647 h 453"/>
              <a:gd name="T26" fmla="*/ 2147483647 w 489"/>
              <a:gd name="T27" fmla="*/ 2147483647 h 453"/>
              <a:gd name="T28" fmla="*/ 2147483647 w 489"/>
              <a:gd name="T29" fmla="*/ 2147483647 h 453"/>
              <a:gd name="T30" fmla="*/ 2147483647 w 489"/>
              <a:gd name="T31" fmla="*/ 2147483647 h 453"/>
              <a:gd name="T32" fmla="*/ 2147483647 w 489"/>
              <a:gd name="T33" fmla="*/ 2147483647 h 453"/>
              <a:gd name="T34" fmla="*/ 2147483647 w 489"/>
              <a:gd name="T35" fmla="*/ 2147483647 h 453"/>
              <a:gd name="T36" fmla="*/ 2147483647 w 489"/>
              <a:gd name="T37" fmla="*/ 2147483647 h 453"/>
              <a:gd name="T38" fmla="*/ 2147483647 w 489"/>
              <a:gd name="T39" fmla="*/ 2147483647 h 453"/>
              <a:gd name="T40" fmla="*/ 2147483647 w 489"/>
              <a:gd name="T41" fmla="*/ 2147483647 h 453"/>
              <a:gd name="T42" fmla="*/ 2147483647 w 489"/>
              <a:gd name="T43" fmla="*/ 2147483647 h 453"/>
              <a:gd name="T44" fmla="*/ 2147483647 w 489"/>
              <a:gd name="T45" fmla="*/ 2147483647 h 453"/>
              <a:gd name="T46" fmla="*/ 2147483647 w 489"/>
              <a:gd name="T47" fmla="*/ 2147483647 h 453"/>
              <a:gd name="T48" fmla="*/ 2147483647 w 489"/>
              <a:gd name="T49" fmla="*/ 2147483647 h 453"/>
              <a:gd name="T50" fmla="*/ 2147483647 w 489"/>
              <a:gd name="T51" fmla="*/ 2147483647 h 453"/>
              <a:gd name="T52" fmla="*/ 2147483647 w 489"/>
              <a:gd name="T53" fmla="*/ 2147483647 h 453"/>
              <a:gd name="T54" fmla="*/ 2147483647 w 489"/>
              <a:gd name="T55" fmla="*/ 2147483647 h 453"/>
              <a:gd name="T56" fmla="*/ 2147483647 w 489"/>
              <a:gd name="T57" fmla="*/ 2147483647 h 453"/>
              <a:gd name="T58" fmla="*/ 2147483647 w 489"/>
              <a:gd name="T59" fmla="*/ 2147483647 h 453"/>
              <a:gd name="T60" fmla="*/ 2147483647 w 489"/>
              <a:gd name="T61" fmla="*/ 2147483647 h 453"/>
              <a:gd name="T62" fmla="*/ 2147483647 w 489"/>
              <a:gd name="T63" fmla="*/ 877964389 h 453"/>
              <a:gd name="T64" fmla="*/ 2147483647 w 489"/>
              <a:gd name="T65" fmla="*/ 877964389 h 453"/>
              <a:gd name="T66" fmla="*/ 2147483647 w 489"/>
              <a:gd name="T67" fmla="*/ 0 h 453"/>
              <a:gd name="T68" fmla="*/ 2147483647 w 489"/>
              <a:gd name="T69" fmla="*/ 877964389 h 453"/>
              <a:gd name="T70" fmla="*/ 2147483647 w 489"/>
              <a:gd name="T71" fmla="*/ 877964389 h 453"/>
              <a:gd name="T72" fmla="*/ 2147483647 w 489"/>
              <a:gd name="T73" fmla="*/ 2147483647 h 453"/>
              <a:gd name="T74" fmla="*/ 2147483647 w 489"/>
              <a:gd name="T75" fmla="*/ 2147483647 h 453"/>
              <a:gd name="T76" fmla="*/ 2147483647 w 489"/>
              <a:gd name="T77" fmla="*/ 2147483647 h 453"/>
              <a:gd name="T78" fmla="*/ 2147483647 w 489"/>
              <a:gd name="T79" fmla="*/ 2147483647 h 4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9" h="453">
                <a:moveTo>
                  <a:pt x="460" y="452"/>
                </a:moveTo>
                <a:lnTo>
                  <a:pt x="460" y="452"/>
                </a:lnTo>
                <a:cubicBezTo>
                  <a:pt x="29" y="452"/>
                  <a:pt x="29" y="452"/>
                  <a:pt x="29" y="452"/>
                </a:cubicBezTo>
                <a:cubicBezTo>
                  <a:pt x="15" y="452"/>
                  <a:pt x="0" y="438"/>
                  <a:pt x="0" y="424"/>
                </a:cubicBezTo>
                <a:cubicBezTo>
                  <a:pt x="0" y="282"/>
                  <a:pt x="0" y="282"/>
                  <a:pt x="0" y="282"/>
                </a:cubicBezTo>
                <a:cubicBezTo>
                  <a:pt x="0" y="268"/>
                  <a:pt x="15" y="254"/>
                  <a:pt x="29" y="254"/>
                </a:cubicBezTo>
                <a:cubicBezTo>
                  <a:pt x="43" y="254"/>
                  <a:pt x="57" y="268"/>
                  <a:pt x="57" y="282"/>
                </a:cubicBezTo>
                <a:cubicBezTo>
                  <a:pt x="57" y="396"/>
                  <a:pt x="57" y="396"/>
                  <a:pt x="57" y="396"/>
                </a:cubicBezTo>
                <a:cubicBezTo>
                  <a:pt x="431" y="396"/>
                  <a:pt x="431" y="396"/>
                  <a:pt x="431" y="396"/>
                </a:cubicBezTo>
                <a:cubicBezTo>
                  <a:pt x="431" y="282"/>
                  <a:pt x="431" y="282"/>
                  <a:pt x="431" y="282"/>
                </a:cubicBezTo>
                <a:cubicBezTo>
                  <a:pt x="431" y="268"/>
                  <a:pt x="446" y="254"/>
                  <a:pt x="460" y="254"/>
                </a:cubicBezTo>
                <a:cubicBezTo>
                  <a:pt x="481" y="254"/>
                  <a:pt x="488" y="268"/>
                  <a:pt x="488" y="282"/>
                </a:cubicBezTo>
                <a:cubicBezTo>
                  <a:pt x="488" y="424"/>
                  <a:pt x="488" y="424"/>
                  <a:pt x="488" y="424"/>
                </a:cubicBezTo>
                <a:cubicBezTo>
                  <a:pt x="488" y="438"/>
                  <a:pt x="481" y="452"/>
                  <a:pt x="460" y="452"/>
                </a:cubicBezTo>
                <a:close/>
                <a:moveTo>
                  <a:pt x="333" y="148"/>
                </a:moveTo>
                <a:lnTo>
                  <a:pt x="333" y="148"/>
                </a:lnTo>
                <a:cubicBezTo>
                  <a:pt x="318" y="148"/>
                  <a:pt x="311" y="148"/>
                  <a:pt x="311" y="141"/>
                </a:cubicBezTo>
                <a:cubicBezTo>
                  <a:pt x="276" y="99"/>
                  <a:pt x="276" y="99"/>
                  <a:pt x="276" y="99"/>
                </a:cubicBezTo>
                <a:cubicBezTo>
                  <a:pt x="276" y="275"/>
                  <a:pt x="276" y="275"/>
                  <a:pt x="276" y="275"/>
                </a:cubicBezTo>
                <a:cubicBezTo>
                  <a:pt x="276" y="289"/>
                  <a:pt x="262" y="304"/>
                  <a:pt x="248" y="304"/>
                </a:cubicBezTo>
                <a:cubicBezTo>
                  <a:pt x="227" y="304"/>
                  <a:pt x="220" y="289"/>
                  <a:pt x="220" y="275"/>
                </a:cubicBezTo>
                <a:cubicBezTo>
                  <a:pt x="220" y="99"/>
                  <a:pt x="220" y="99"/>
                  <a:pt x="220" y="99"/>
                </a:cubicBezTo>
                <a:cubicBezTo>
                  <a:pt x="184" y="141"/>
                  <a:pt x="184" y="141"/>
                  <a:pt x="184" y="141"/>
                </a:cubicBezTo>
                <a:cubicBezTo>
                  <a:pt x="177" y="148"/>
                  <a:pt x="170" y="148"/>
                  <a:pt x="163" y="148"/>
                </a:cubicBezTo>
                <a:cubicBezTo>
                  <a:pt x="142" y="148"/>
                  <a:pt x="135" y="141"/>
                  <a:pt x="135" y="120"/>
                </a:cubicBezTo>
                <a:cubicBezTo>
                  <a:pt x="135" y="113"/>
                  <a:pt x="135" y="106"/>
                  <a:pt x="142" y="106"/>
                </a:cubicBezTo>
                <a:cubicBezTo>
                  <a:pt x="227" y="7"/>
                  <a:pt x="227" y="7"/>
                  <a:pt x="227" y="7"/>
                </a:cubicBezTo>
                <a:cubicBezTo>
                  <a:pt x="227" y="7"/>
                  <a:pt x="234" y="0"/>
                  <a:pt x="248" y="0"/>
                </a:cubicBezTo>
                <a:cubicBezTo>
                  <a:pt x="255" y="0"/>
                  <a:pt x="262" y="7"/>
                  <a:pt x="269" y="7"/>
                </a:cubicBezTo>
                <a:cubicBezTo>
                  <a:pt x="354" y="106"/>
                  <a:pt x="354" y="106"/>
                  <a:pt x="354" y="106"/>
                </a:cubicBezTo>
                <a:cubicBezTo>
                  <a:pt x="354" y="106"/>
                  <a:pt x="361" y="113"/>
                  <a:pt x="361" y="120"/>
                </a:cubicBezTo>
                <a:cubicBezTo>
                  <a:pt x="361" y="141"/>
                  <a:pt x="347" y="148"/>
                  <a:pt x="333" y="148"/>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53" name="Freeform 52">
            <a:extLst>
              <a:ext uri="{FF2B5EF4-FFF2-40B4-BE49-F238E27FC236}">
                <a16:creationId xmlns:a16="http://schemas.microsoft.com/office/drawing/2014/main" id="{01CB0F4E-8C9D-6843-9D4B-C6A94CD111A1}"/>
              </a:ext>
            </a:extLst>
          </p:cNvPr>
          <p:cNvSpPr>
            <a:spLocks noChangeArrowheads="1"/>
          </p:cNvSpPr>
          <p:nvPr userDrawn="1"/>
        </p:nvSpPr>
        <p:spPr bwMode="auto">
          <a:xfrm>
            <a:off x="3833025" y="3529013"/>
            <a:ext cx="176258" cy="163711"/>
          </a:xfrm>
          <a:custGeom>
            <a:avLst/>
            <a:gdLst>
              <a:gd name="T0" fmla="*/ 2147483647 w 489"/>
              <a:gd name="T1" fmla="*/ 2147483647 h 453"/>
              <a:gd name="T2" fmla="*/ 2147483647 w 489"/>
              <a:gd name="T3" fmla="*/ 2147483647 h 453"/>
              <a:gd name="T4" fmla="*/ 2147483647 w 489"/>
              <a:gd name="T5" fmla="*/ 2147483647 h 453"/>
              <a:gd name="T6" fmla="*/ 2147483647 w 489"/>
              <a:gd name="T7" fmla="*/ 2147483647 h 453"/>
              <a:gd name="T8" fmla="*/ 2147483647 w 489"/>
              <a:gd name="T9" fmla="*/ 2147483647 h 453"/>
              <a:gd name="T10" fmla="*/ 2147483647 w 489"/>
              <a:gd name="T11" fmla="*/ 2147483647 h 453"/>
              <a:gd name="T12" fmla="*/ 0 w 489"/>
              <a:gd name="T13" fmla="*/ 2147483647 h 453"/>
              <a:gd name="T14" fmla="*/ 0 w 489"/>
              <a:gd name="T15" fmla="*/ 2147483647 h 453"/>
              <a:gd name="T16" fmla="*/ 2147483647 w 489"/>
              <a:gd name="T17" fmla="*/ 2147483647 h 453"/>
              <a:gd name="T18" fmla="*/ 2147483647 w 489"/>
              <a:gd name="T19" fmla="*/ 2147483647 h 453"/>
              <a:gd name="T20" fmla="*/ 2147483647 w 489"/>
              <a:gd name="T21" fmla="*/ 2147483647 h 453"/>
              <a:gd name="T22" fmla="*/ 2147483647 w 489"/>
              <a:gd name="T23" fmla="*/ 2147483647 h 453"/>
              <a:gd name="T24" fmla="*/ 2147483647 w 489"/>
              <a:gd name="T25" fmla="*/ 2147483647 h 453"/>
              <a:gd name="T26" fmla="*/ 2147483647 w 489"/>
              <a:gd name="T27" fmla="*/ 2147483647 h 453"/>
              <a:gd name="T28" fmla="*/ 2147483647 w 489"/>
              <a:gd name="T29" fmla="*/ 2147483647 h 453"/>
              <a:gd name="T30" fmla="*/ 2147483647 w 489"/>
              <a:gd name="T31" fmla="*/ 2147483647 h 453"/>
              <a:gd name="T32" fmla="*/ 2147483647 w 489"/>
              <a:gd name="T33" fmla="*/ 2147483647 h 453"/>
              <a:gd name="T34" fmla="*/ 2147483647 w 489"/>
              <a:gd name="T35" fmla="*/ 2147483647 h 453"/>
              <a:gd name="T36" fmla="*/ 2147483647 w 489"/>
              <a:gd name="T37" fmla="*/ 2147483647 h 453"/>
              <a:gd name="T38" fmla="*/ 2147483647 w 489"/>
              <a:gd name="T39" fmla="*/ 2147483647 h 453"/>
              <a:gd name="T40" fmla="*/ 2147483647 w 489"/>
              <a:gd name="T41" fmla="*/ 2147483647 h 453"/>
              <a:gd name="T42" fmla="*/ 2147483647 w 489"/>
              <a:gd name="T43" fmla="*/ 2147483647 h 453"/>
              <a:gd name="T44" fmla="*/ 2147483647 w 489"/>
              <a:gd name="T45" fmla="*/ 2147483647 h 453"/>
              <a:gd name="T46" fmla="*/ 2147483647 w 489"/>
              <a:gd name="T47" fmla="*/ 2147483647 h 453"/>
              <a:gd name="T48" fmla="*/ 2147483647 w 489"/>
              <a:gd name="T49" fmla="*/ 2147483647 h 453"/>
              <a:gd name="T50" fmla="*/ 2147483647 w 489"/>
              <a:gd name="T51" fmla="*/ 2147483647 h 453"/>
              <a:gd name="T52" fmla="*/ 2147483647 w 489"/>
              <a:gd name="T53" fmla="*/ 2147483647 h 453"/>
              <a:gd name="T54" fmla="*/ 2147483647 w 489"/>
              <a:gd name="T55" fmla="*/ 2147483647 h 453"/>
              <a:gd name="T56" fmla="*/ 2147483647 w 489"/>
              <a:gd name="T57" fmla="*/ 2147483647 h 453"/>
              <a:gd name="T58" fmla="*/ 2147483647 w 489"/>
              <a:gd name="T59" fmla="*/ 2147483647 h 453"/>
              <a:gd name="T60" fmla="*/ 2147483647 w 489"/>
              <a:gd name="T61" fmla="*/ 2147483647 h 453"/>
              <a:gd name="T62" fmla="*/ 2147483647 w 489"/>
              <a:gd name="T63" fmla="*/ 2147483647 h 453"/>
              <a:gd name="T64" fmla="*/ 2147483647 w 489"/>
              <a:gd name="T65" fmla="*/ 2147483647 h 453"/>
              <a:gd name="T66" fmla="*/ 2147483647 w 489"/>
              <a:gd name="T67" fmla="*/ 0 h 453"/>
              <a:gd name="T68" fmla="*/ 2147483647 w 489"/>
              <a:gd name="T69" fmla="*/ 2147483647 h 453"/>
              <a:gd name="T70" fmla="*/ 2147483647 w 489"/>
              <a:gd name="T71" fmla="*/ 2147483647 h 453"/>
              <a:gd name="T72" fmla="*/ 2147483647 w 489"/>
              <a:gd name="T73" fmla="*/ 2147483647 h 453"/>
              <a:gd name="T74" fmla="*/ 2147483647 w 489"/>
              <a:gd name="T75" fmla="*/ 2147483647 h 453"/>
              <a:gd name="T76" fmla="*/ 2147483647 w 489"/>
              <a:gd name="T77" fmla="*/ 2147483647 h 453"/>
              <a:gd name="T78" fmla="*/ 2147483647 w 489"/>
              <a:gd name="T79" fmla="*/ 2147483647 h 453"/>
              <a:gd name="T80" fmla="*/ 2147483647 w 489"/>
              <a:gd name="T81" fmla="*/ 2147483647 h 453"/>
              <a:gd name="T82" fmla="*/ 2147483647 w 489"/>
              <a:gd name="T83" fmla="*/ 2147483647 h 4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89" h="453">
                <a:moveTo>
                  <a:pt x="460" y="452"/>
                </a:moveTo>
                <a:lnTo>
                  <a:pt x="460" y="452"/>
                </a:lnTo>
                <a:cubicBezTo>
                  <a:pt x="241" y="452"/>
                  <a:pt x="241" y="452"/>
                  <a:pt x="241" y="452"/>
                </a:cubicBezTo>
                <a:cubicBezTo>
                  <a:pt x="29" y="452"/>
                  <a:pt x="29" y="452"/>
                  <a:pt x="29" y="452"/>
                </a:cubicBezTo>
                <a:cubicBezTo>
                  <a:pt x="7" y="452"/>
                  <a:pt x="0" y="438"/>
                  <a:pt x="0" y="424"/>
                </a:cubicBezTo>
                <a:cubicBezTo>
                  <a:pt x="0" y="282"/>
                  <a:pt x="0" y="282"/>
                  <a:pt x="0" y="282"/>
                </a:cubicBezTo>
                <a:cubicBezTo>
                  <a:pt x="0" y="268"/>
                  <a:pt x="7" y="254"/>
                  <a:pt x="29" y="254"/>
                </a:cubicBezTo>
                <a:cubicBezTo>
                  <a:pt x="43" y="254"/>
                  <a:pt x="57" y="268"/>
                  <a:pt x="57" y="282"/>
                </a:cubicBezTo>
                <a:cubicBezTo>
                  <a:pt x="57" y="396"/>
                  <a:pt x="57" y="396"/>
                  <a:pt x="57" y="396"/>
                </a:cubicBezTo>
                <a:cubicBezTo>
                  <a:pt x="431" y="396"/>
                  <a:pt x="431" y="396"/>
                  <a:pt x="431" y="396"/>
                </a:cubicBezTo>
                <a:cubicBezTo>
                  <a:pt x="431" y="282"/>
                  <a:pt x="431" y="282"/>
                  <a:pt x="431" y="282"/>
                </a:cubicBezTo>
                <a:cubicBezTo>
                  <a:pt x="431" y="268"/>
                  <a:pt x="446" y="254"/>
                  <a:pt x="460" y="254"/>
                </a:cubicBezTo>
                <a:cubicBezTo>
                  <a:pt x="474" y="254"/>
                  <a:pt x="488" y="268"/>
                  <a:pt x="488" y="282"/>
                </a:cubicBezTo>
                <a:cubicBezTo>
                  <a:pt x="488" y="424"/>
                  <a:pt x="488" y="424"/>
                  <a:pt x="488" y="424"/>
                </a:cubicBezTo>
                <a:cubicBezTo>
                  <a:pt x="488" y="438"/>
                  <a:pt x="474" y="452"/>
                  <a:pt x="460" y="452"/>
                </a:cubicBezTo>
                <a:close/>
                <a:moveTo>
                  <a:pt x="347" y="198"/>
                </a:moveTo>
                <a:lnTo>
                  <a:pt x="347" y="198"/>
                </a:lnTo>
                <a:cubicBezTo>
                  <a:pt x="262" y="289"/>
                  <a:pt x="262" y="289"/>
                  <a:pt x="262" y="289"/>
                </a:cubicBezTo>
                <a:cubicBezTo>
                  <a:pt x="262" y="297"/>
                  <a:pt x="255" y="304"/>
                  <a:pt x="241" y="304"/>
                </a:cubicBezTo>
                <a:cubicBezTo>
                  <a:pt x="234" y="304"/>
                  <a:pt x="227" y="297"/>
                  <a:pt x="220" y="289"/>
                </a:cubicBezTo>
                <a:cubicBezTo>
                  <a:pt x="135" y="198"/>
                  <a:pt x="135" y="198"/>
                  <a:pt x="135" y="198"/>
                </a:cubicBezTo>
                <a:cubicBezTo>
                  <a:pt x="135" y="191"/>
                  <a:pt x="127" y="184"/>
                  <a:pt x="127" y="176"/>
                </a:cubicBezTo>
                <a:cubicBezTo>
                  <a:pt x="127" y="162"/>
                  <a:pt x="142" y="148"/>
                  <a:pt x="156" y="148"/>
                </a:cubicBezTo>
                <a:cubicBezTo>
                  <a:pt x="170" y="148"/>
                  <a:pt x="177" y="155"/>
                  <a:pt x="177" y="162"/>
                </a:cubicBezTo>
                <a:cubicBezTo>
                  <a:pt x="212" y="198"/>
                  <a:pt x="212" y="198"/>
                  <a:pt x="212" y="198"/>
                </a:cubicBezTo>
                <a:cubicBezTo>
                  <a:pt x="212" y="28"/>
                  <a:pt x="212" y="28"/>
                  <a:pt x="212" y="28"/>
                </a:cubicBezTo>
                <a:cubicBezTo>
                  <a:pt x="212" y="14"/>
                  <a:pt x="227" y="0"/>
                  <a:pt x="241" y="0"/>
                </a:cubicBezTo>
                <a:cubicBezTo>
                  <a:pt x="262" y="0"/>
                  <a:pt x="269" y="14"/>
                  <a:pt x="269" y="28"/>
                </a:cubicBezTo>
                <a:cubicBezTo>
                  <a:pt x="269" y="198"/>
                  <a:pt x="269" y="198"/>
                  <a:pt x="269" y="198"/>
                </a:cubicBezTo>
                <a:cubicBezTo>
                  <a:pt x="304" y="162"/>
                  <a:pt x="304" y="162"/>
                  <a:pt x="304" y="162"/>
                </a:cubicBezTo>
                <a:cubicBezTo>
                  <a:pt x="311" y="155"/>
                  <a:pt x="318" y="148"/>
                  <a:pt x="325" y="148"/>
                </a:cubicBezTo>
                <a:cubicBezTo>
                  <a:pt x="347" y="148"/>
                  <a:pt x="354" y="162"/>
                  <a:pt x="354" y="176"/>
                </a:cubicBezTo>
                <a:cubicBezTo>
                  <a:pt x="354" y="184"/>
                  <a:pt x="354" y="191"/>
                  <a:pt x="347" y="198"/>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54" name="Freeform 53">
            <a:extLst>
              <a:ext uri="{FF2B5EF4-FFF2-40B4-BE49-F238E27FC236}">
                <a16:creationId xmlns:a16="http://schemas.microsoft.com/office/drawing/2014/main" id="{9A04BEF4-AC18-CB4B-87E3-E5983D463008}"/>
              </a:ext>
            </a:extLst>
          </p:cNvPr>
          <p:cNvSpPr>
            <a:spLocks noChangeArrowheads="1"/>
          </p:cNvSpPr>
          <p:nvPr userDrawn="1"/>
        </p:nvSpPr>
        <p:spPr bwMode="auto">
          <a:xfrm>
            <a:off x="3431680" y="3500438"/>
            <a:ext cx="218536" cy="219075"/>
          </a:xfrm>
          <a:custGeom>
            <a:avLst/>
            <a:gdLst>
              <a:gd name="T0" fmla="*/ 2147483647 w 608"/>
              <a:gd name="T1" fmla="*/ 2147483647 h 609"/>
              <a:gd name="T2" fmla="*/ 0 w 608"/>
              <a:gd name="T3" fmla="*/ 2147483647 h 609"/>
              <a:gd name="T4" fmla="*/ 2147483647 w 608"/>
              <a:gd name="T5" fmla="*/ 2147483647 h 609"/>
              <a:gd name="T6" fmla="*/ 2147483647 w 608"/>
              <a:gd name="T7" fmla="*/ 2147483647 h 609"/>
              <a:gd name="T8" fmla="*/ 2147483647 w 608"/>
              <a:gd name="T9" fmla="*/ 2147483647 h 609"/>
              <a:gd name="T10" fmla="*/ 2147483647 w 608"/>
              <a:gd name="T11" fmla="*/ 2147483647 h 609"/>
              <a:gd name="T12" fmla="*/ 2147483647 w 608"/>
              <a:gd name="T13" fmla="*/ 2147483647 h 609"/>
              <a:gd name="T14" fmla="*/ 2147483647 w 608"/>
              <a:gd name="T15" fmla="*/ 2147483647 h 609"/>
              <a:gd name="T16" fmla="*/ 2147483647 w 608"/>
              <a:gd name="T17" fmla="*/ 2147483647 h 609"/>
              <a:gd name="T18" fmla="*/ 2147483647 w 608"/>
              <a:gd name="T19" fmla="*/ 2147483647 h 609"/>
              <a:gd name="T20" fmla="*/ 2147483647 w 608"/>
              <a:gd name="T21" fmla="*/ 2147483647 h 609"/>
              <a:gd name="T22" fmla="*/ 2147483647 w 608"/>
              <a:gd name="T23" fmla="*/ 2147483647 h 609"/>
              <a:gd name="T24" fmla="*/ 2147483647 w 608"/>
              <a:gd name="T25" fmla="*/ 2147483647 h 609"/>
              <a:gd name="T26" fmla="*/ 2147483647 w 608"/>
              <a:gd name="T27" fmla="*/ 2147483647 h 609"/>
              <a:gd name="T28" fmla="*/ 2147483647 w 608"/>
              <a:gd name="T29" fmla="*/ 2147483647 h 609"/>
              <a:gd name="T30" fmla="*/ 2147483647 w 608"/>
              <a:gd name="T31" fmla="*/ 2147483647 h 609"/>
              <a:gd name="T32" fmla="*/ 2147483647 w 608"/>
              <a:gd name="T33" fmla="*/ 2147483647 h 609"/>
              <a:gd name="T34" fmla="*/ 2147483647 w 608"/>
              <a:gd name="T35" fmla="*/ 2147483647 h 609"/>
              <a:gd name="T36" fmla="*/ 2147483647 w 608"/>
              <a:gd name="T37" fmla="*/ 2147483647 h 609"/>
              <a:gd name="T38" fmla="*/ 2147483647 w 608"/>
              <a:gd name="T39" fmla="*/ 2147483647 h 609"/>
              <a:gd name="T40" fmla="*/ 2147483647 w 608"/>
              <a:gd name="T41" fmla="*/ 2147483647 h 609"/>
              <a:gd name="T42" fmla="*/ 2147483647 w 608"/>
              <a:gd name="T43" fmla="*/ 2147483647 h 609"/>
              <a:gd name="T44" fmla="*/ 2147483647 w 608"/>
              <a:gd name="T45" fmla="*/ 2147483647 h 609"/>
              <a:gd name="T46" fmla="*/ 2147483647 w 608"/>
              <a:gd name="T47" fmla="*/ 2147483647 h 609"/>
              <a:gd name="T48" fmla="*/ 2147483647 w 608"/>
              <a:gd name="T49" fmla="*/ 2147483647 h 609"/>
              <a:gd name="T50" fmla="*/ 2147483647 w 608"/>
              <a:gd name="T51" fmla="*/ 2147483647 h 609"/>
              <a:gd name="T52" fmla="*/ 2147483647 w 608"/>
              <a:gd name="T53" fmla="*/ 2147483647 h 609"/>
              <a:gd name="T54" fmla="*/ 2147483647 w 608"/>
              <a:gd name="T55" fmla="*/ 2147483647 h 609"/>
              <a:gd name="T56" fmla="*/ 2147483647 w 608"/>
              <a:gd name="T57" fmla="*/ 2147483647 h 609"/>
              <a:gd name="T58" fmla="*/ 2147483647 w 608"/>
              <a:gd name="T59" fmla="*/ 2147483647 h 609"/>
              <a:gd name="T60" fmla="*/ 2147483647 w 608"/>
              <a:gd name="T61" fmla="*/ 2147483647 h 609"/>
              <a:gd name="T62" fmla="*/ 2147483647 w 608"/>
              <a:gd name="T63" fmla="*/ 2147483647 h 609"/>
              <a:gd name="T64" fmla="*/ 2147483647 w 608"/>
              <a:gd name="T65" fmla="*/ 2147483647 h 609"/>
              <a:gd name="T66" fmla="*/ 2147483647 w 608"/>
              <a:gd name="T67" fmla="*/ 2147483647 h 609"/>
              <a:gd name="T68" fmla="*/ 2147483647 w 608"/>
              <a:gd name="T69" fmla="*/ 2147483647 h 609"/>
              <a:gd name="T70" fmla="*/ 2147483647 w 608"/>
              <a:gd name="T71" fmla="*/ 2147483647 h 609"/>
              <a:gd name="T72" fmla="*/ 2147483647 w 608"/>
              <a:gd name="T73" fmla="*/ 2147483647 h 609"/>
              <a:gd name="T74" fmla="*/ 2147483647 w 608"/>
              <a:gd name="T75" fmla="*/ 2147483647 h 609"/>
              <a:gd name="T76" fmla="*/ 2147483647 w 608"/>
              <a:gd name="T77" fmla="*/ 2147483647 h 609"/>
              <a:gd name="T78" fmla="*/ 2147483647 w 608"/>
              <a:gd name="T79" fmla="*/ 2147483647 h 609"/>
              <a:gd name="T80" fmla="*/ 2147483647 w 608"/>
              <a:gd name="T81" fmla="*/ 2147483647 h 609"/>
              <a:gd name="T82" fmla="*/ 2147483647 w 608"/>
              <a:gd name="T83" fmla="*/ 2147483647 h 609"/>
              <a:gd name="T84" fmla="*/ 2147483647 w 608"/>
              <a:gd name="T85" fmla="*/ 2147483647 h 609"/>
              <a:gd name="T86" fmla="*/ 2147483647 w 608"/>
              <a:gd name="T87" fmla="*/ 2147483647 h 609"/>
              <a:gd name="T88" fmla="*/ 2147483647 w 608"/>
              <a:gd name="T89" fmla="*/ 2147483647 h 609"/>
              <a:gd name="T90" fmla="*/ 2147483647 w 608"/>
              <a:gd name="T91" fmla="*/ 2147483647 h 609"/>
              <a:gd name="T92" fmla="*/ 2147483647 w 608"/>
              <a:gd name="T93" fmla="*/ 2147483647 h 609"/>
              <a:gd name="T94" fmla="*/ 2147483647 w 608"/>
              <a:gd name="T95" fmla="*/ 2147483647 h 609"/>
              <a:gd name="T96" fmla="*/ 2147483647 w 608"/>
              <a:gd name="T97" fmla="*/ 2147483647 h 609"/>
              <a:gd name="T98" fmla="*/ 2147483647 w 608"/>
              <a:gd name="T99" fmla="*/ 2147483647 h 609"/>
              <a:gd name="T100" fmla="*/ 2147483647 w 608"/>
              <a:gd name="T101" fmla="*/ 2147483647 h 609"/>
              <a:gd name="T102" fmla="*/ 2147483647 w 608"/>
              <a:gd name="T103" fmla="*/ 2147483647 h 609"/>
              <a:gd name="T104" fmla="*/ 2147483647 w 608"/>
              <a:gd name="T105" fmla="*/ 2147483647 h 609"/>
              <a:gd name="T106" fmla="*/ 2147483647 w 608"/>
              <a:gd name="T107" fmla="*/ 2147483647 h 609"/>
              <a:gd name="T108" fmla="*/ 2147483647 w 608"/>
              <a:gd name="T109" fmla="*/ 2147483647 h 609"/>
              <a:gd name="T110" fmla="*/ 2147483647 w 608"/>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8" h="609">
                <a:moveTo>
                  <a:pt x="579" y="608"/>
                </a:moveTo>
                <a:lnTo>
                  <a:pt x="579" y="608"/>
                </a:lnTo>
                <a:cubicBezTo>
                  <a:pt x="28" y="608"/>
                  <a:pt x="28" y="608"/>
                  <a:pt x="28" y="608"/>
                </a:cubicBezTo>
                <a:cubicBezTo>
                  <a:pt x="14" y="608"/>
                  <a:pt x="0" y="594"/>
                  <a:pt x="0" y="580"/>
                </a:cubicBezTo>
                <a:cubicBezTo>
                  <a:pt x="0" y="106"/>
                  <a:pt x="0" y="106"/>
                  <a:pt x="0" y="106"/>
                </a:cubicBezTo>
                <a:cubicBezTo>
                  <a:pt x="0" y="92"/>
                  <a:pt x="14" y="78"/>
                  <a:pt x="28" y="78"/>
                </a:cubicBezTo>
                <a:cubicBezTo>
                  <a:pt x="84" y="78"/>
                  <a:pt x="84" y="78"/>
                  <a:pt x="84" y="78"/>
                </a:cubicBezTo>
                <a:cubicBezTo>
                  <a:pt x="84" y="106"/>
                  <a:pt x="84" y="106"/>
                  <a:pt x="84" y="106"/>
                </a:cubicBezTo>
                <a:cubicBezTo>
                  <a:pt x="84" y="141"/>
                  <a:pt x="120" y="170"/>
                  <a:pt x="155" y="170"/>
                </a:cubicBezTo>
                <a:cubicBezTo>
                  <a:pt x="190" y="170"/>
                  <a:pt x="219" y="141"/>
                  <a:pt x="219" y="106"/>
                </a:cubicBezTo>
                <a:cubicBezTo>
                  <a:pt x="219" y="78"/>
                  <a:pt x="219" y="78"/>
                  <a:pt x="219" y="78"/>
                </a:cubicBezTo>
                <a:cubicBezTo>
                  <a:pt x="388" y="78"/>
                  <a:pt x="388" y="78"/>
                  <a:pt x="388" y="78"/>
                </a:cubicBezTo>
                <a:cubicBezTo>
                  <a:pt x="388" y="106"/>
                  <a:pt x="388" y="106"/>
                  <a:pt x="388" y="106"/>
                </a:cubicBezTo>
                <a:cubicBezTo>
                  <a:pt x="388" y="141"/>
                  <a:pt x="417" y="170"/>
                  <a:pt x="452" y="170"/>
                </a:cubicBezTo>
                <a:cubicBezTo>
                  <a:pt x="487" y="170"/>
                  <a:pt x="523" y="141"/>
                  <a:pt x="523" y="106"/>
                </a:cubicBezTo>
                <a:cubicBezTo>
                  <a:pt x="523" y="78"/>
                  <a:pt x="523" y="78"/>
                  <a:pt x="523" y="78"/>
                </a:cubicBezTo>
                <a:cubicBezTo>
                  <a:pt x="579" y="78"/>
                  <a:pt x="579" y="78"/>
                  <a:pt x="579" y="78"/>
                </a:cubicBezTo>
                <a:cubicBezTo>
                  <a:pt x="593" y="78"/>
                  <a:pt x="607" y="92"/>
                  <a:pt x="607" y="106"/>
                </a:cubicBezTo>
                <a:cubicBezTo>
                  <a:pt x="607" y="580"/>
                  <a:pt x="607" y="580"/>
                  <a:pt x="607" y="580"/>
                </a:cubicBezTo>
                <a:cubicBezTo>
                  <a:pt x="607" y="594"/>
                  <a:pt x="593" y="608"/>
                  <a:pt x="579" y="608"/>
                </a:cubicBezTo>
                <a:close/>
                <a:moveTo>
                  <a:pt x="551" y="226"/>
                </a:moveTo>
                <a:lnTo>
                  <a:pt x="551" y="226"/>
                </a:lnTo>
                <a:cubicBezTo>
                  <a:pt x="56" y="226"/>
                  <a:pt x="56" y="226"/>
                  <a:pt x="56" y="226"/>
                </a:cubicBezTo>
                <a:cubicBezTo>
                  <a:pt x="56" y="551"/>
                  <a:pt x="56" y="551"/>
                  <a:pt x="56" y="551"/>
                </a:cubicBezTo>
                <a:cubicBezTo>
                  <a:pt x="551" y="551"/>
                  <a:pt x="551" y="551"/>
                  <a:pt x="551" y="551"/>
                </a:cubicBezTo>
                <a:lnTo>
                  <a:pt x="551" y="226"/>
                </a:lnTo>
                <a:close/>
                <a:moveTo>
                  <a:pt x="190" y="424"/>
                </a:moveTo>
                <a:lnTo>
                  <a:pt x="190" y="424"/>
                </a:lnTo>
                <a:cubicBezTo>
                  <a:pt x="190" y="417"/>
                  <a:pt x="197" y="410"/>
                  <a:pt x="205" y="410"/>
                </a:cubicBezTo>
                <a:cubicBezTo>
                  <a:pt x="212" y="403"/>
                  <a:pt x="219" y="396"/>
                  <a:pt x="226" y="396"/>
                </a:cubicBezTo>
                <a:cubicBezTo>
                  <a:pt x="233" y="389"/>
                  <a:pt x="233" y="389"/>
                  <a:pt x="240" y="382"/>
                </a:cubicBezTo>
                <a:cubicBezTo>
                  <a:pt x="240" y="382"/>
                  <a:pt x="247" y="382"/>
                  <a:pt x="247" y="375"/>
                </a:cubicBezTo>
                <a:cubicBezTo>
                  <a:pt x="254" y="375"/>
                  <a:pt x="254" y="367"/>
                  <a:pt x="261" y="367"/>
                </a:cubicBezTo>
                <a:cubicBezTo>
                  <a:pt x="261" y="360"/>
                  <a:pt x="261" y="353"/>
                  <a:pt x="261" y="353"/>
                </a:cubicBezTo>
                <a:cubicBezTo>
                  <a:pt x="261" y="339"/>
                  <a:pt x="261" y="339"/>
                  <a:pt x="254" y="332"/>
                </a:cubicBezTo>
                <a:cubicBezTo>
                  <a:pt x="254" y="325"/>
                  <a:pt x="247" y="325"/>
                  <a:pt x="240" y="325"/>
                </a:cubicBezTo>
                <a:cubicBezTo>
                  <a:pt x="233" y="325"/>
                  <a:pt x="226" y="325"/>
                  <a:pt x="226" y="325"/>
                </a:cubicBezTo>
                <a:cubicBezTo>
                  <a:pt x="219" y="332"/>
                  <a:pt x="219" y="332"/>
                  <a:pt x="219" y="339"/>
                </a:cubicBezTo>
                <a:cubicBezTo>
                  <a:pt x="212" y="339"/>
                  <a:pt x="212" y="346"/>
                  <a:pt x="212" y="353"/>
                </a:cubicBezTo>
                <a:lnTo>
                  <a:pt x="212" y="360"/>
                </a:lnTo>
                <a:cubicBezTo>
                  <a:pt x="176" y="360"/>
                  <a:pt x="176" y="360"/>
                  <a:pt x="176" y="360"/>
                </a:cubicBezTo>
                <a:cubicBezTo>
                  <a:pt x="176" y="353"/>
                  <a:pt x="176" y="346"/>
                  <a:pt x="183" y="339"/>
                </a:cubicBezTo>
                <a:cubicBezTo>
                  <a:pt x="183" y="325"/>
                  <a:pt x="183" y="318"/>
                  <a:pt x="190" y="311"/>
                </a:cubicBezTo>
                <a:cubicBezTo>
                  <a:pt x="197" y="311"/>
                  <a:pt x="205" y="304"/>
                  <a:pt x="212" y="297"/>
                </a:cubicBezTo>
                <a:cubicBezTo>
                  <a:pt x="219" y="297"/>
                  <a:pt x="226" y="297"/>
                  <a:pt x="240" y="297"/>
                </a:cubicBezTo>
                <a:cubicBezTo>
                  <a:pt x="247" y="297"/>
                  <a:pt x="254" y="297"/>
                  <a:pt x="261" y="297"/>
                </a:cubicBezTo>
                <a:cubicBezTo>
                  <a:pt x="268" y="304"/>
                  <a:pt x="275" y="304"/>
                  <a:pt x="282" y="311"/>
                </a:cubicBezTo>
                <a:cubicBezTo>
                  <a:pt x="282" y="311"/>
                  <a:pt x="290" y="318"/>
                  <a:pt x="290" y="325"/>
                </a:cubicBezTo>
                <a:cubicBezTo>
                  <a:pt x="297" y="332"/>
                  <a:pt x="297" y="339"/>
                  <a:pt x="297" y="346"/>
                </a:cubicBezTo>
                <a:cubicBezTo>
                  <a:pt x="297" y="353"/>
                  <a:pt x="297" y="367"/>
                  <a:pt x="297" y="367"/>
                </a:cubicBezTo>
                <a:cubicBezTo>
                  <a:pt x="290" y="375"/>
                  <a:pt x="290" y="382"/>
                  <a:pt x="282" y="389"/>
                </a:cubicBezTo>
                <a:cubicBezTo>
                  <a:pt x="275" y="389"/>
                  <a:pt x="275" y="396"/>
                  <a:pt x="268" y="403"/>
                </a:cubicBezTo>
                <a:cubicBezTo>
                  <a:pt x="261" y="403"/>
                  <a:pt x="254" y="410"/>
                  <a:pt x="247" y="410"/>
                </a:cubicBezTo>
                <a:cubicBezTo>
                  <a:pt x="240" y="417"/>
                  <a:pt x="240" y="417"/>
                  <a:pt x="233" y="424"/>
                </a:cubicBezTo>
                <a:cubicBezTo>
                  <a:pt x="226" y="431"/>
                  <a:pt x="219" y="431"/>
                  <a:pt x="219" y="438"/>
                </a:cubicBezTo>
                <a:cubicBezTo>
                  <a:pt x="297" y="438"/>
                  <a:pt x="297" y="438"/>
                  <a:pt x="297" y="438"/>
                </a:cubicBezTo>
                <a:cubicBezTo>
                  <a:pt x="297" y="467"/>
                  <a:pt x="297" y="467"/>
                  <a:pt x="297" y="467"/>
                </a:cubicBezTo>
                <a:cubicBezTo>
                  <a:pt x="169" y="467"/>
                  <a:pt x="169" y="467"/>
                  <a:pt x="169" y="467"/>
                </a:cubicBezTo>
                <a:cubicBezTo>
                  <a:pt x="169" y="460"/>
                  <a:pt x="176" y="452"/>
                  <a:pt x="176" y="445"/>
                </a:cubicBezTo>
                <a:cubicBezTo>
                  <a:pt x="176" y="438"/>
                  <a:pt x="183" y="431"/>
                  <a:pt x="190" y="424"/>
                </a:cubicBezTo>
                <a:close/>
                <a:moveTo>
                  <a:pt x="353" y="438"/>
                </a:moveTo>
                <a:lnTo>
                  <a:pt x="353" y="438"/>
                </a:lnTo>
                <a:cubicBezTo>
                  <a:pt x="360" y="445"/>
                  <a:pt x="360" y="445"/>
                  <a:pt x="374" y="445"/>
                </a:cubicBezTo>
                <a:cubicBezTo>
                  <a:pt x="374" y="445"/>
                  <a:pt x="381" y="445"/>
                  <a:pt x="381" y="438"/>
                </a:cubicBezTo>
                <a:cubicBezTo>
                  <a:pt x="388" y="438"/>
                  <a:pt x="388" y="438"/>
                  <a:pt x="395" y="431"/>
                </a:cubicBezTo>
                <a:lnTo>
                  <a:pt x="395" y="424"/>
                </a:lnTo>
                <a:cubicBezTo>
                  <a:pt x="403" y="417"/>
                  <a:pt x="403" y="417"/>
                  <a:pt x="403" y="410"/>
                </a:cubicBezTo>
                <a:cubicBezTo>
                  <a:pt x="403" y="410"/>
                  <a:pt x="403" y="403"/>
                  <a:pt x="395" y="396"/>
                </a:cubicBezTo>
                <a:lnTo>
                  <a:pt x="395" y="389"/>
                </a:lnTo>
                <a:cubicBezTo>
                  <a:pt x="388" y="389"/>
                  <a:pt x="388" y="382"/>
                  <a:pt x="381" y="382"/>
                </a:cubicBezTo>
                <a:lnTo>
                  <a:pt x="374" y="382"/>
                </a:lnTo>
                <a:cubicBezTo>
                  <a:pt x="367" y="382"/>
                  <a:pt x="360" y="382"/>
                  <a:pt x="353" y="382"/>
                </a:cubicBezTo>
                <a:cubicBezTo>
                  <a:pt x="353" y="382"/>
                  <a:pt x="346" y="389"/>
                  <a:pt x="346" y="396"/>
                </a:cubicBezTo>
                <a:cubicBezTo>
                  <a:pt x="311" y="396"/>
                  <a:pt x="311" y="396"/>
                  <a:pt x="311" y="396"/>
                </a:cubicBezTo>
                <a:cubicBezTo>
                  <a:pt x="332" y="297"/>
                  <a:pt x="332" y="297"/>
                  <a:pt x="332" y="297"/>
                </a:cubicBezTo>
                <a:cubicBezTo>
                  <a:pt x="424" y="297"/>
                  <a:pt x="424" y="297"/>
                  <a:pt x="424" y="297"/>
                </a:cubicBezTo>
                <a:cubicBezTo>
                  <a:pt x="424" y="325"/>
                  <a:pt x="424" y="325"/>
                  <a:pt x="424" y="325"/>
                </a:cubicBezTo>
                <a:cubicBezTo>
                  <a:pt x="353" y="325"/>
                  <a:pt x="353" y="325"/>
                  <a:pt x="353" y="325"/>
                </a:cubicBezTo>
                <a:cubicBezTo>
                  <a:pt x="346" y="367"/>
                  <a:pt x="346" y="367"/>
                  <a:pt x="346" y="367"/>
                </a:cubicBezTo>
                <a:cubicBezTo>
                  <a:pt x="353" y="360"/>
                  <a:pt x="360" y="360"/>
                  <a:pt x="367" y="353"/>
                </a:cubicBezTo>
                <a:cubicBezTo>
                  <a:pt x="367" y="353"/>
                  <a:pt x="374" y="353"/>
                  <a:pt x="381" y="353"/>
                </a:cubicBezTo>
                <a:cubicBezTo>
                  <a:pt x="388" y="353"/>
                  <a:pt x="395" y="353"/>
                  <a:pt x="403" y="360"/>
                </a:cubicBezTo>
                <a:cubicBezTo>
                  <a:pt x="410" y="360"/>
                  <a:pt x="417" y="367"/>
                  <a:pt x="424" y="367"/>
                </a:cubicBezTo>
                <a:cubicBezTo>
                  <a:pt x="424" y="375"/>
                  <a:pt x="431" y="382"/>
                  <a:pt x="431" y="389"/>
                </a:cubicBezTo>
                <a:cubicBezTo>
                  <a:pt x="438" y="396"/>
                  <a:pt x="438" y="403"/>
                  <a:pt x="438" y="410"/>
                </a:cubicBezTo>
                <a:cubicBezTo>
                  <a:pt x="438" y="417"/>
                  <a:pt x="431" y="431"/>
                  <a:pt x="431" y="438"/>
                </a:cubicBezTo>
                <a:cubicBezTo>
                  <a:pt x="424" y="445"/>
                  <a:pt x="424" y="452"/>
                  <a:pt x="417" y="452"/>
                </a:cubicBezTo>
                <a:cubicBezTo>
                  <a:pt x="410" y="460"/>
                  <a:pt x="403" y="467"/>
                  <a:pt x="395" y="467"/>
                </a:cubicBezTo>
                <a:cubicBezTo>
                  <a:pt x="388" y="474"/>
                  <a:pt x="381" y="474"/>
                  <a:pt x="374" y="474"/>
                </a:cubicBezTo>
                <a:cubicBezTo>
                  <a:pt x="360" y="474"/>
                  <a:pt x="353" y="474"/>
                  <a:pt x="346" y="467"/>
                </a:cubicBezTo>
                <a:cubicBezTo>
                  <a:pt x="339" y="467"/>
                  <a:pt x="332" y="467"/>
                  <a:pt x="325" y="460"/>
                </a:cubicBezTo>
                <a:cubicBezTo>
                  <a:pt x="325" y="452"/>
                  <a:pt x="318" y="452"/>
                  <a:pt x="311" y="445"/>
                </a:cubicBezTo>
                <a:cubicBezTo>
                  <a:pt x="311" y="438"/>
                  <a:pt x="311" y="424"/>
                  <a:pt x="311" y="417"/>
                </a:cubicBezTo>
                <a:cubicBezTo>
                  <a:pt x="346" y="417"/>
                  <a:pt x="346" y="417"/>
                  <a:pt x="346" y="417"/>
                </a:cubicBezTo>
                <a:cubicBezTo>
                  <a:pt x="346" y="424"/>
                  <a:pt x="346" y="431"/>
                  <a:pt x="353" y="438"/>
                </a:cubicBezTo>
                <a:close/>
                <a:moveTo>
                  <a:pt x="452" y="134"/>
                </a:moveTo>
                <a:lnTo>
                  <a:pt x="452" y="134"/>
                </a:lnTo>
                <a:cubicBezTo>
                  <a:pt x="438" y="134"/>
                  <a:pt x="424" y="120"/>
                  <a:pt x="424" y="106"/>
                </a:cubicBezTo>
                <a:cubicBezTo>
                  <a:pt x="424" y="28"/>
                  <a:pt x="424" y="28"/>
                  <a:pt x="424" y="28"/>
                </a:cubicBezTo>
                <a:cubicBezTo>
                  <a:pt x="424" y="14"/>
                  <a:pt x="438" y="0"/>
                  <a:pt x="452" y="0"/>
                </a:cubicBezTo>
                <a:cubicBezTo>
                  <a:pt x="473" y="0"/>
                  <a:pt x="480" y="14"/>
                  <a:pt x="480" y="28"/>
                </a:cubicBezTo>
                <a:cubicBezTo>
                  <a:pt x="480" y="106"/>
                  <a:pt x="480" y="106"/>
                  <a:pt x="480" y="106"/>
                </a:cubicBezTo>
                <a:cubicBezTo>
                  <a:pt x="480" y="120"/>
                  <a:pt x="473" y="134"/>
                  <a:pt x="452" y="134"/>
                </a:cubicBezTo>
                <a:close/>
                <a:moveTo>
                  <a:pt x="155" y="134"/>
                </a:moveTo>
                <a:lnTo>
                  <a:pt x="155" y="134"/>
                </a:lnTo>
                <a:cubicBezTo>
                  <a:pt x="134" y="134"/>
                  <a:pt x="127" y="120"/>
                  <a:pt x="127" y="106"/>
                </a:cubicBezTo>
                <a:cubicBezTo>
                  <a:pt x="127" y="28"/>
                  <a:pt x="127" y="28"/>
                  <a:pt x="127" y="28"/>
                </a:cubicBezTo>
                <a:cubicBezTo>
                  <a:pt x="127" y="14"/>
                  <a:pt x="134" y="0"/>
                  <a:pt x="155" y="0"/>
                </a:cubicBezTo>
                <a:cubicBezTo>
                  <a:pt x="169" y="0"/>
                  <a:pt x="183" y="14"/>
                  <a:pt x="183" y="28"/>
                </a:cubicBezTo>
                <a:cubicBezTo>
                  <a:pt x="183" y="106"/>
                  <a:pt x="183" y="106"/>
                  <a:pt x="183" y="106"/>
                </a:cubicBezTo>
                <a:cubicBezTo>
                  <a:pt x="183" y="120"/>
                  <a:pt x="169" y="134"/>
                  <a:pt x="155" y="134"/>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55" name="Freeform 54">
            <a:extLst>
              <a:ext uri="{FF2B5EF4-FFF2-40B4-BE49-F238E27FC236}">
                <a16:creationId xmlns:a16="http://schemas.microsoft.com/office/drawing/2014/main" id="{5FDFF392-C5BE-5242-9142-4E12CBBE3844}"/>
              </a:ext>
            </a:extLst>
          </p:cNvPr>
          <p:cNvSpPr>
            <a:spLocks noChangeArrowheads="1"/>
          </p:cNvSpPr>
          <p:nvPr userDrawn="1"/>
        </p:nvSpPr>
        <p:spPr bwMode="auto">
          <a:xfrm>
            <a:off x="3051771" y="3500438"/>
            <a:ext cx="216155" cy="219075"/>
          </a:xfrm>
          <a:custGeom>
            <a:avLst/>
            <a:gdLst>
              <a:gd name="T0" fmla="*/ 2147483647 w 601"/>
              <a:gd name="T1" fmla="*/ 2147483647 h 609"/>
              <a:gd name="T2" fmla="*/ 0 w 601"/>
              <a:gd name="T3" fmla="*/ 2147483647 h 609"/>
              <a:gd name="T4" fmla="*/ 2147483647 w 601"/>
              <a:gd name="T5" fmla="*/ 2147483647 h 609"/>
              <a:gd name="T6" fmla="*/ 2147483647 w 601"/>
              <a:gd name="T7" fmla="*/ 2147483647 h 609"/>
              <a:gd name="T8" fmla="*/ 2147483647 w 601"/>
              <a:gd name="T9" fmla="*/ 2147483647 h 609"/>
              <a:gd name="T10" fmla="*/ 2147483647 w 601"/>
              <a:gd name="T11" fmla="*/ 2147483647 h 609"/>
              <a:gd name="T12" fmla="*/ 2147483647 w 601"/>
              <a:gd name="T13" fmla="*/ 2147483647 h 609"/>
              <a:gd name="T14" fmla="*/ 2147483647 w 601"/>
              <a:gd name="T15" fmla="*/ 2147483647 h 609"/>
              <a:gd name="T16" fmla="*/ 2147483647 w 601"/>
              <a:gd name="T17" fmla="*/ 2147483647 h 609"/>
              <a:gd name="T18" fmla="*/ 2147483647 w 601"/>
              <a:gd name="T19" fmla="*/ 2147483647 h 609"/>
              <a:gd name="T20" fmla="*/ 2147483647 w 601"/>
              <a:gd name="T21" fmla="*/ 2147483647 h 609"/>
              <a:gd name="T22" fmla="*/ 2147483647 w 601"/>
              <a:gd name="T23" fmla="*/ 2147483647 h 609"/>
              <a:gd name="T24" fmla="*/ 2147483647 w 601"/>
              <a:gd name="T25" fmla="*/ 2147483647 h 609"/>
              <a:gd name="T26" fmla="*/ 2147483647 w 601"/>
              <a:gd name="T27" fmla="*/ 2147483647 h 609"/>
              <a:gd name="T28" fmla="*/ 2147483647 w 601"/>
              <a:gd name="T29" fmla="*/ 2147483647 h 609"/>
              <a:gd name="T30" fmla="*/ 2147483647 w 601"/>
              <a:gd name="T31" fmla="*/ 2147483647 h 609"/>
              <a:gd name="T32" fmla="*/ 2147483647 w 601"/>
              <a:gd name="T33" fmla="*/ 2147483647 h 609"/>
              <a:gd name="T34" fmla="*/ 2147483647 w 601"/>
              <a:gd name="T35" fmla="*/ 2147483647 h 609"/>
              <a:gd name="T36" fmla="*/ 2147483647 w 601"/>
              <a:gd name="T37" fmla="*/ 2147483647 h 609"/>
              <a:gd name="T38" fmla="*/ 2147483647 w 601"/>
              <a:gd name="T39" fmla="*/ 2147483647 h 609"/>
              <a:gd name="T40" fmla="*/ 2147483647 w 601"/>
              <a:gd name="T41" fmla="*/ 2147483647 h 609"/>
              <a:gd name="T42" fmla="*/ 2147483647 w 601"/>
              <a:gd name="T43" fmla="*/ 2147483647 h 609"/>
              <a:gd name="T44" fmla="*/ 2147483647 w 601"/>
              <a:gd name="T45" fmla="*/ 2147483647 h 609"/>
              <a:gd name="T46" fmla="*/ 2147483647 w 601"/>
              <a:gd name="T47" fmla="*/ 2147483647 h 609"/>
              <a:gd name="T48" fmla="*/ 2147483647 w 601"/>
              <a:gd name="T49" fmla="*/ 2147483647 h 609"/>
              <a:gd name="T50" fmla="*/ 2147483647 w 601"/>
              <a:gd name="T51" fmla="*/ 2147483647 h 609"/>
              <a:gd name="T52" fmla="*/ 2147483647 w 601"/>
              <a:gd name="T53" fmla="*/ 0 h 609"/>
              <a:gd name="T54" fmla="*/ 2147483647 w 601"/>
              <a:gd name="T55" fmla="*/ 2147483647 h 609"/>
              <a:gd name="T56" fmla="*/ 2147483647 w 601"/>
              <a:gd name="T57" fmla="*/ 2147483647 h 609"/>
              <a:gd name="T58" fmla="*/ 2147483647 w 601"/>
              <a:gd name="T59" fmla="*/ 2147483647 h 609"/>
              <a:gd name="T60" fmla="*/ 2147483647 w 601"/>
              <a:gd name="T61" fmla="*/ 0 h 609"/>
              <a:gd name="T62" fmla="*/ 2147483647 w 601"/>
              <a:gd name="T63" fmla="*/ 2147483647 h 6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1" h="609">
                <a:moveTo>
                  <a:pt x="572" y="608"/>
                </a:moveTo>
                <a:lnTo>
                  <a:pt x="572" y="608"/>
                </a:lnTo>
                <a:cubicBezTo>
                  <a:pt x="28" y="608"/>
                  <a:pt x="28" y="608"/>
                  <a:pt x="28" y="608"/>
                </a:cubicBezTo>
                <a:cubicBezTo>
                  <a:pt x="14" y="608"/>
                  <a:pt x="0" y="594"/>
                  <a:pt x="0" y="580"/>
                </a:cubicBezTo>
                <a:cubicBezTo>
                  <a:pt x="0" y="106"/>
                  <a:pt x="0" y="106"/>
                  <a:pt x="0" y="106"/>
                </a:cubicBezTo>
                <a:cubicBezTo>
                  <a:pt x="0" y="92"/>
                  <a:pt x="14" y="78"/>
                  <a:pt x="28" y="78"/>
                </a:cubicBezTo>
                <a:cubicBezTo>
                  <a:pt x="84" y="78"/>
                  <a:pt x="84" y="78"/>
                  <a:pt x="84" y="78"/>
                </a:cubicBezTo>
                <a:cubicBezTo>
                  <a:pt x="84" y="106"/>
                  <a:pt x="84" y="106"/>
                  <a:pt x="84" y="106"/>
                </a:cubicBezTo>
                <a:cubicBezTo>
                  <a:pt x="84" y="141"/>
                  <a:pt x="113" y="170"/>
                  <a:pt x="148" y="170"/>
                </a:cubicBezTo>
                <a:cubicBezTo>
                  <a:pt x="183" y="170"/>
                  <a:pt x="219" y="141"/>
                  <a:pt x="219" y="106"/>
                </a:cubicBezTo>
                <a:cubicBezTo>
                  <a:pt x="219" y="78"/>
                  <a:pt x="219" y="78"/>
                  <a:pt x="219" y="78"/>
                </a:cubicBezTo>
                <a:cubicBezTo>
                  <a:pt x="388" y="78"/>
                  <a:pt x="388" y="78"/>
                  <a:pt x="388" y="78"/>
                </a:cubicBezTo>
                <a:cubicBezTo>
                  <a:pt x="388" y="106"/>
                  <a:pt x="388" y="106"/>
                  <a:pt x="388" y="106"/>
                </a:cubicBezTo>
                <a:cubicBezTo>
                  <a:pt x="388" y="141"/>
                  <a:pt x="417" y="170"/>
                  <a:pt x="452" y="170"/>
                </a:cubicBezTo>
                <a:cubicBezTo>
                  <a:pt x="487" y="170"/>
                  <a:pt x="515" y="141"/>
                  <a:pt x="515" y="106"/>
                </a:cubicBezTo>
                <a:cubicBezTo>
                  <a:pt x="515" y="78"/>
                  <a:pt x="515" y="78"/>
                  <a:pt x="515" y="78"/>
                </a:cubicBezTo>
                <a:cubicBezTo>
                  <a:pt x="572" y="78"/>
                  <a:pt x="572" y="78"/>
                  <a:pt x="572" y="78"/>
                </a:cubicBezTo>
                <a:cubicBezTo>
                  <a:pt x="593" y="78"/>
                  <a:pt x="600" y="92"/>
                  <a:pt x="600" y="106"/>
                </a:cubicBezTo>
                <a:cubicBezTo>
                  <a:pt x="600" y="580"/>
                  <a:pt x="600" y="580"/>
                  <a:pt x="600" y="580"/>
                </a:cubicBezTo>
                <a:cubicBezTo>
                  <a:pt x="600" y="594"/>
                  <a:pt x="593"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33" y="360"/>
                </a:moveTo>
                <a:lnTo>
                  <a:pt x="233" y="360"/>
                </a:lnTo>
                <a:cubicBezTo>
                  <a:pt x="275" y="360"/>
                  <a:pt x="275" y="360"/>
                  <a:pt x="275" y="360"/>
                </a:cubicBezTo>
                <a:cubicBezTo>
                  <a:pt x="275" y="325"/>
                  <a:pt x="275" y="325"/>
                  <a:pt x="275" y="325"/>
                </a:cubicBezTo>
                <a:cubicBezTo>
                  <a:pt x="275" y="304"/>
                  <a:pt x="282" y="297"/>
                  <a:pt x="304" y="297"/>
                </a:cubicBezTo>
                <a:cubicBezTo>
                  <a:pt x="318" y="297"/>
                  <a:pt x="332" y="304"/>
                  <a:pt x="332" y="325"/>
                </a:cubicBezTo>
                <a:cubicBezTo>
                  <a:pt x="332" y="360"/>
                  <a:pt x="332" y="360"/>
                  <a:pt x="332" y="360"/>
                </a:cubicBezTo>
                <a:cubicBezTo>
                  <a:pt x="367" y="360"/>
                  <a:pt x="367" y="360"/>
                  <a:pt x="367" y="360"/>
                </a:cubicBezTo>
                <a:cubicBezTo>
                  <a:pt x="381" y="360"/>
                  <a:pt x="395" y="375"/>
                  <a:pt x="395" y="389"/>
                </a:cubicBezTo>
                <a:cubicBezTo>
                  <a:pt x="395" y="403"/>
                  <a:pt x="381" y="417"/>
                  <a:pt x="367" y="417"/>
                </a:cubicBezTo>
                <a:cubicBezTo>
                  <a:pt x="332" y="417"/>
                  <a:pt x="332" y="417"/>
                  <a:pt x="332" y="417"/>
                </a:cubicBezTo>
                <a:cubicBezTo>
                  <a:pt x="332" y="452"/>
                  <a:pt x="332" y="452"/>
                  <a:pt x="332" y="452"/>
                </a:cubicBezTo>
                <a:cubicBezTo>
                  <a:pt x="332" y="474"/>
                  <a:pt x="318" y="481"/>
                  <a:pt x="304" y="481"/>
                </a:cubicBezTo>
                <a:cubicBezTo>
                  <a:pt x="282" y="481"/>
                  <a:pt x="275" y="474"/>
                  <a:pt x="275" y="452"/>
                </a:cubicBezTo>
                <a:cubicBezTo>
                  <a:pt x="275" y="417"/>
                  <a:pt x="275" y="417"/>
                  <a:pt x="275" y="417"/>
                </a:cubicBezTo>
                <a:cubicBezTo>
                  <a:pt x="233" y="417"/>
                  <a:pt x="233" y="417"/>
                  <a:pt x="233" y="417"/>
                </a:cubicBezTo>
                <a:cubicBezTo>
                  <a:pt x="219" y="417"/>
                  <a:pt x="204" y="403"/>
                  <a:pt x="204" y="389"/>
                </a:cubicBezTo>
                <a:cubicBezTo>
                  <a:pt x="204" y="375"/>
                  <a:pt x="219" y="360"/>
                  <a:pt x="233" y="360"/>
                </a:cubicBezTo>
                <a:close/>
                <a:moveTo>
                  <a:pt x="240" y="297"/>
                </a:moveTo>
                <a:lnTo>
                  <a:pt x="240" y="297"/>
                </a:lnTo>
                <a:cubicBezTo>
                  <a:pt x="233" y="297"/>
                  <a:pt x="233" y="297"/>
                  <a:pt x="233" y="297"/>
                </a:cubicBezTo>
                <a:cubicBezTo>
                  <a:pt x="233" y="297"/>
                  <a:pt x="233" y="297"/>
                  <a:pt x="240" y="297"/>
                </a:cubicBezTo>
                <a:close/>
                <a:moveTo>
                  <a:pt x="452" y="134"/>
                </a:moveTo>
                <a:lnTo>
                  <a:pt x="452" y="134"/>
                </a:lnTo>
                <a:cubicBezTo>
                  <a:pt x="438" y="134"/>
                  <a:pt x="424" y="120"/>
                  <a:pt x="424" y="106"/>
                </a:cubicBezTo>
                <a:cubicBezTo>
                  <a:pt x="424" y="28"/>
                  <a:pt x="424" y="28"/>
                  <a:pt x="424" y="28"/>
                </a:cubicBezTo>
                <a:cubicBezTo>
                  <a:pt x="424" y="14"/>
                  <a:pt x="438"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9" y="0"/>
                  <a:pt x="176" y="14"/>
                  <a:pt x="176" y="28"/>
                </a:cubicBezTo>
                <a:cubicBezTo>
                  <a:pt x="176" y="106"/>
                  <a:pt x="176" y="106"/>
                  <a:pt x="176" y="106"/>
                </a:cubicBezTo>
                <a:cubicBezTo>
                  <a:pt x="176" y="120"/>
                  <a:pt x="169" y="134"/>
                  <a:pt x="148" y="134"/>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56" name="Freeform 55">
            <a:extLst>
              <a:ext uri="{FF2B5EF4-FFF2-40B4-BE49-F238E27FC236}">
                <a16:creationId xmlns:a16="http://schemas.microsoft.com/office/drawing/2014/main" id="{A7298830-2E2B-D84E-A530-C8155827805F}"/>
              </a:ext>
            </a:extLst>
          </p:cNvPr>
          <p:cNvSpPr>
            <a:spLocks noChangeArrowheads="1"/>
          </p:cNvSpPr>
          <p:nvPr userDrawn="1"/>
        </p:nvSpPr>
        <p:spPr bwMode="auto">
          <a:xfrm>
            <a:off x="2672459" y="3500438"/>
            <a:ext cx="216155" cy="219075"/>
          </a:xfrm>
          <a:custGeom>
            <a:avLst/>
            <a:gdLst>
              <a:gd name="T0" fmla="*/ 2147483647 w 601"/>
              <a:gd name="T1" fmla="*/ 2147483647 h 609"/>
              <a:gd name="T2" fmla="*/ 2147483647 w 601"/>
              <a:gd name="T3" fmla="*/ 2147483647 h 609"/>
              <a:gd name="T4" fmla="*/ 2147483647 w 601"/>
              <a:gd name="T5" fmla="*/ 2147483647 h 609"/>
              <a:gd name="T6" fmla="*/ 0 w 601"/>
              <a:gd name="T7" fmla="*/ 2147483647 h 609"/>
              <a:gd name="T8" fmla="*/ 0 w 601"/>
              <a:gd name="T9" fmla="*/ 2147483647 h 609"/>
              <a:gd name="T10" fmla="*/ 2147483647 w 601"/>
              <a:gd name="T11" fmla="*/ 2147483647 h 609"/>
              <a:gd name="T12" fmla="*/ 2147483647 w 601"/>
              <a:gd name="T13" fmla="*/ 2147483647 h 609"/>
              <a:gd name="T14" fmla="*/ 2147483647 w 601"/>
              <a:gd name="T15" fmla="*/ 2147483647 h 609"/>
              <a:gd name="T16" fmla="*/ 2147483647 w 601"/>
              <a:gd name="T17" fmla="*/ 2147483647 h 609"/>
              <a:gd name="T18" fmla="*/ 2147483647 w 601"/>
              <a:gd name="T19" fmla="*/ 2147483647 h 609"/>
              <a:gd name="T20" fmla="*/ 2147483647 w 601"/>
              <a:gd name="T21" fmla="*/ 2147483647 h 609"/>
              <a:gd name="T22" fmla="*/ 2147483647 w 601"/>
              <a:gd name="T23" fmla="*/ 2147483647 h 609"/>
              <a:gd name="T24" fmla="*/ 2147483647 w 601"/>
              <a:gd name="T25" fmla="*/ 2147483647 h 609"/>
              <a:gd name="T26" fmla="*/ 2147483647 w 601"/>
              <a:gd name="T27" fmla="*/ 2147483647 h 609"/>
              <a:gd name="T28" fmla="*/ 2147483647 w 601"/>
              <a:gd name="T29" fmla="*/ 2147483647 h 609"/>
              <a:gd name="T30" fmla="*/ 2147483647 w 601"/>
              <a:gd name="T31" fmla="*/ 2147483647 h 609"/>
              <a:gd name="T32" fmla="*/ 2147483647 w 601"/>
              <a:gd name="T33" fmla="*/ 2147483647 h 609"/>
              <a:gd name="T34" fmla="*/ 2147483647 w 601"/>
              <a:gd name="T35" fmla="*/ 2147483647 h 609"/>
              <a:gd name="T36" fmla="*/ 2147483647 w 601"/>
              <a:gd name="T37" fmla="*/ 2147483647 h 609"/>
              <a:gd name="T38" fmla="*/ 2147483647 w 601"/>
              <a:gd name="T39" fmla="*/ 2147483647 h 609"/>
              <a:gd name="T40" fmla="*/ 2147483647 w 601"/>
              <a:gd name="T41" fmla="*/ 2147483647 h 609"/>
              <a:gd name="T42" fmla="*/ 2147483647 w 601"/>
              <a:gd name="T43" fmla="*/ 2147483647 h 609"/>
              <a:gd name="T44" fmla="*/ 2147483647 w 601"/>
              <a:gd name="T45" fmla="*/ 2147483647 h 609"/>
              <a:gd name="T46" fmla="*/ 2147483647 w 601"/>
              <a:gd name="T47" fmla="*/ 2147483647 h 609"/>
              <a:gd name="T48" fmla="*/ 2147483647 w 601"/>
              <a:gd name="T49" fmla="*/ 2147483647 h 609"/>
              <a:gd name="T50" fmla="*/ 2147483647 w 601"/>
              <a:gd name="T51" fmla="*/ 2147483647 h 609"/>
              <a:gd name="T52" fmla="*/ 2147483647 w 601"/>
              <a:gd name="T53" fmla="*/ 2147483647 h 609"/>
              <a:gd name="T54" fmla="*/ 2147483647 w 601"/>
              <a:gd name="T55" fmla="*/ 2147483647 h 609"/>
              <a:gd name="T56" fmla="*/ 2147483647 w 601"/>
              <a:gd name="T57" fmla="*/ 2147483647 h 609"/>
              <a:gd name="T58" fmla="*/ 2147483647 w 601"/>
              <a:gd name="T59" fmla="*/ 2147483647 h 609"/>
              <a:gd name="T60" fmla="*/ 2147483647 w 601"/>
              <a:gd name="T61" fmla="*/ 2147483647 h 609"/>
              <a:gd name="T62" fmla="*/ 2147483647 w 601"/>
              <a:gd name="T63" fmla="*/ 2147483647 h 609"/>
              <a:gd name="T64" fmla="*/ 2147483647 w 601"/>
              <a:gd name="T65" fmla="*/ 2147483647 h 609"/>
              <a:gd name="T66" fmla="*/ 2147483647 w 601"/>
              <a:gd name="T67" fmla="*/ 2147483647 h 609"/>
              <a:gd name="T68" fmla="*/ 2147483647 w 601"/>
              <a:gd name="T69" fmla="*/ 2147483647 h 609"/>
              <a:gd name="T70" fmla="*/ 2147483647 w 601"/>
              <a:gd name="T71" fmla="*/ 2147483647 h 609"/>
              <a:gd name="T72" fmla="*/ 2147483647 w 601"/>
              <a:gd name="T73" fmla="*/ 2147483647 h 609"/>
              <a:gd name="T74" fmla="*/ 2147483647 w 601"/>
              <a:gd name="T75" fmla="*/ 2147483647 h 609"/>
              <a:gd name="T76" fmla="*/ 2147483647 w 601"/>
              <a:gd name="T77" fmla="*/ 2147483647 h 609"/>
              <a:gd name="T78" fmla="*/ 2147483647 w 601"/>
              <a:gd name="T79" fmla="*/ 2147483647 h 609"/>
              <a:gd name="T80" fmla="*/ 2147483647 w 601"/>
              <a:gd name="T81" fmla="*/ 2147483647 h 609"/>
              <a:gd name="T82" fmla="*/ 2147483647 w 601"/>
              <a:gd name="T83" fmla="*/ 2147483647 h 609"/>
              <a:gd name="T84" fmla="*/ 2147483647 w 601"/>
              <a:gd name="T85" fmla="*/ 2147483647 h 609"/>
              <a:gd name="T86" fmla="*/ 2147483647 w 601"/>
              <a:gd name="T87" fmla="*/ 2147483647 h 609"/>
              <a:gd name="T88" fmla="*/ 2147483647 w 601"/>
              <a:gd name="T89" fmla="*/ 0 h 609"/>
              <a:gd name="T90" fmla="*/ 2147483647 w 601"/>
              <a:gd name="T91" fmla="*/ 2147483647 h 609"/>
              <a:gd name="T92" fmla="*/ 2147483647 w 601"/>
              <a:gd name="T93" fmla="*/ 2147483647 h 609"/>
              <a:gd name="T94" fmla="*/ 2147483647 w 601"/>
              <a:gd name="T95" fmla="*/ 2147483647 h 609"/>
              <a:gd name="T96" fmla="*/ 2147483647 w 601"/>
              <a:gd name="T97" fmla="*/ 2147483647 h 609"/>
              <a:gd name="T98" fmla="*/ 2147483647 w 601"/>
              <a:gd name="T99" fmla="*/ 2147483647 h 609"/>
              <a:gd name="T100" fmla="*/ 2147483647 w 601"/>
              <a:gd name="T101" fmla="*/ 2147483647 h 609"/>
              <a:gd name="T102" fmla="*/ 2147483647 w 601"/>
              <a:gd name="T103" fmla="*/ 2147483647 h 609"/>
              <a:gd name="T104" fmla="*/ 2147483647 w 601"/>
              <a:gd name="T105" fmla="*/ 0 h 609"/>
              <a:gd name="T106" fmla="*/ 2147483647 w 601"/>
              <a:gd name="T107" fmla="*/ 2147483647 h 609"/>
              <a:gd name="T108" fmla="*/ 2147483647 w 601"/>
              <a:gd name="T109" fmla="*/ 2147483647 h 609"/>
              <a:gd name="T110" fmla="*/ 2147483647 w 601"/>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1" h="609">
                <a:moveTo>
                  <a:pt x="572" y="608"/>
                </a:moveTo>
                <a:lnTo>
                  <a:pt x="572" y="608"/>
                </a:lnTo>
                <a:cubicBezTo>
                  <a:pt x="28" y="608"/>
                  <a:pt x="28" y="608"/>
                  <a:pt x="28" y="608"/>
                </a:cubicBezTo>
                <a:cubicBezTo>
                  <a:pt x="7" y="608"/>
                  <a:pt x="0" y="594"/>
                  <a:pt x="0" y="580"/>
                </a:cubicBezTo>
                <a:cubicBezTo>
                  <a:pt x="0" y="106"/>
                  <a:pt x="0" y="106"/>
                  <a:pt x="0" y="106"/>
                </a:cubicBezTo>
                <a:cubicBezTo>
                  <a:pt x="0" y="92"/>
                  <a:pt x="7" y="78"/>
                  <a:pt x="28" y="78"/>
                </a:cubicBezTo>
                <a:cubicBezTo>
                  <a:pt x="84" y="78"/>
                  <a:pt x="84" y="78"/>
                  <a:pt x="84" y="78"/>
                </a:cubicBezTo>
                <a:cubicBezTo>
                  <a:pt x="84" y="106"/>
                  <a:pt x="84" y="106"/>
                  <a:pt x="84" y="106"/>
                </a:cubicBezTo>
                <a:cubicBezTo>
                  <a:pt x="84" y="141"/>
                  <a:pt x="113" y="170"/>
                  <a:pt x="148" y="170"/>
                </a:cubicBezTo>
                <a:cubicBezTo>
                  <a:pt x="183" y="170"/>
                  <a:pt x="211" y="141"/>
                  <a:pt x="211" y="106"/>
                </a:cubicBezTo>
                <a:cubicBezTo>
                  <a:pt x="211" y="78"/>
                  <a:pt x="211" y="78"/>
                  <a:pt x="211" y="78"/>
                </a:cubicBezTo>
                <a:cubicBezTo>
                  <a:pt x="381" y="78"/>
                  <a:pt x="381" y="78"/>
                  <a:pt x="381" y="78"/>
                </a:cubicBezTo>
                <a:cubicBezTo>
                  <a:pt x="381" y="106"/>
                  <a:pt x="381" y="106"/>
                  <a:pt x="381" y="106"/>
                </a:cubicBezTo>
                <a:cubicBezTo>
                  <a:pt x="381" y="141"/>
                  <a:pt x="417" y="170"/>
                  <a:pt x="452" y="170"/>
                </a:cubicBezTo>
                <a:cubicBezTo>
                  <a:pt x="487" y="170"/>
                  <a:pt x="515" y="141"/>
                  <a:pt x="515" y="106"/>
                </a:cubicBezTo>
                <a:cubicBezTo>
                  <a:pt x="515" y="78"/>
                  <a:pt x="515" y="78"/>
                  <a:pt x="515" y="78"/>
                </a:cubicBezTo>
                <a:cubicBezTo>
                  <a:pt x="572" y="78"/>
                  <a:pt x="572" y="78"/>
                  <a:pt x="572" y="78"/>
                </a:cubicBezTo>
                <a:cubicBezTo>
                  <a:pt x="586" y="78"/>
                  <a:pt x="600" y="92"/>
                  <a:pt x="600" y="106"/>
                </a:cubicBezTo>
                <a:cubicBezTo>
                  <a:pt x="600" y="580"/>
                  <a:pt x="600" y="580"/>
                  <a:pt x="600" y="580"/>
                </a:cubicBezTo>
                <a:cubicBezTo>
                  <a:pt x="600" y="594"/>
                  <a:pt x="586"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04" y="360"/>
                </a:moveTo>
                <a:lnTo>
                  <a:pt x="204" y="360"/>
                </a:lnTo>
                <a:cubicBezTo>
                  <a:pt x="211" y="360"/>
                  <a:pt x="219" y="360"/>
                  <a:pt x="226" y="367"/>
                </a:cubicBezTo>
                <a:cubicBezTo>
                  <a:pt x="268" y="417"/>
                  <a:pt x="268" y="417"/>
                  <a:pt x="268" y="417"/>
                </a:cubicBezTo>
                <a:cubicBezTo>
                  <a:pt x="381" y="304"/>
                  <a:pt x="381" y="304"/>
                  <a:pt x="381" y="304"/>
                </a:cubicBezTo>
                <a:cubicBezTo>
                  <a:pt x="388" y="297"/>
                  <a:pt x="395" y="297"/>
                  <a:pt x="402" y="297"/>
                </a:cubicBezTo>
                <a:cubicBezTo>
                  <a:pt x="417" y="297"/>
                  <a:pt x="431" y="304"/>
                  <a:pt x="431" y="325"/>
                </a:cubicBezTo>
                <a:cubicBezTo>
                  <a:pt x="431" y="332"/>
                  <a:pt x="431" y="339"/>
                  <a:pt x="424" y="339"/>
                </a:cubicBezTo>
                <a:cubicBezTo>
                  <a:pt x="289" y="474"/>
                  <a:pt x="289" y="474"/>
                  <a:pt x="289" y="474"/>
                </a:cubicBezTo>
                <a:cubicBezTo>
                  <a:pt x="282" y="481"/>
                  <a:pt x="275" y="481"/>
                  <a:pt x="268" y="481"/>
                </a:cubicBezTo>
                <a:cubicBezTo>
                  <a:pt x="261" y="481"/>
                  <a:pt x="254" y="481"/>
                  <a:pt x="254" y="474"/>
                </a:cubicBezTo>
                <a:cubicBezTo>
                  <a:pt x="183" y="410"/>
                  <a:pt x="183" y="410"/>
                  <a:pt x="183" y="410"/>
                </a:cubicBezTo>
                <a:cubicBezTo>
                  <a:pt x="176" y="403"/>
                  <a:pt x="176" y="396"/>
                  <a:pt x="176" y="389"/>
                </a:cubicBezTo>
                <a:cubicBezTo>
                  <a:pt x="176" y="375"/>
                  <a:pt x="190" y="360"/>
                  <a:pt x="204" y="360"/>
                </a:cubicBezTo>
                <a:close/>
                <a:moveTo>
                  <a:pt x="452" y="134"/>
                </a:moveTo>
                <a:lnTo>
                  <a:pt x="452" y="134"/>
                </a:lnTo>
                <a:cubicBezTo>
                  <a:pt x="431" y="134"/>
                  <a:pt x="424" y="120"/>
                  <a:pt x="424" y="106"/>
                </a:cubicBezTo>
                <a:cubicBezTo>
                  <a:pt x="424" y="28"/>
                  <a:pt x="424" y="28"/>
                  <a:pt x="424" y="28"/>
                </a:cubicBezTo>
                <a:cubicBezTo>
                  <a:pt x="424" y="14"/>
                  <a:pt x="431"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2" y="0"/>
                  <a:pt x="176" y="14"/>
                  <a:pt x="176" y="28"/>
                </a:cubicBezTo>
                <a:cubicBezTo>
                  <a:pt x="176" y="106"/>
                  <a:pt x="176" y="106"/>
                  <a:pt x="176" y="106"/>
                </a:cubicBezTo>
                <a:cubicBezTo>
                  <a:pt x="176" y="120"/>
                  <a:pt x="162" y="134"/>
                  <a:pt x="148" y="134"/>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57" name="Freeform 56">
            <a:extLst>
              <a:ext uri="{FF2B5EF4-FFF2-40B4-BE49-F238E27FC236}">
                <a16:creationId xmlns:a16="http://schemas.microsoft.com/office/drawing/2014/main" id="{698B8E12-6D36-1D4C-A281-CC55A707DCE5}"/>
              </a:ext>
            </a:extLst>
          </p:cNvPr>
          <p:cNvSpPr>
            <a:spLocks noChangeArrowheads="1"/>
          </p:cNvSpPr>
          <p:nvPr userDrawn="1"/>
        </p:nvSpPr>
        <p:spPr bwMode="auto">
          <a:xfrm>
            <a:off x="2300886" y="3500438"/>
            <a:ext cx="209605" cy="219075"/>
          </a:xfrm>
          <a:custGeom>
            <a:avLst/>
            <a:gdLst>
              <a:gd name="T0" fmla="*/ 2147483647 w 580"/>
              <a:gd name="T1" fmla="*/ 2147483647 h 609"/>
              <a:gd name="T2" fmla="*/ 2147483647 w 580"/>
              <a:gd name="T3" fmla="*/ 2147483647 h 609"/>
              <a:gd name="T4" fmla="*/ 2147483647 w 580"/>
              <a:gd name="T5" fmla="*/ 2147483647 h 609"/>
              <a:gd name="T6" fmla="*/ 2147483647 w 580"/>
              <a:gd name="T7" fmla="*/ 2147483647 h 609"/>
              <a:gd name="T8" fmla="*/ 2147483647 w 580"/>
              <a:gd name="T9" fmla="*/ 2147483647 h 609"/>
              <a:gd name="T10" fmla="*/ 2147483647 w 580"/>
              <a:gd name="T11" fmla="*/ 2147483647 h 609"/>
              <a:gd name="T12" fmla="*/ 2147483647 w 580"/>
              <a:gd name="T13" fmla="*/ 2147483647 h 609"/>
              <a:gd name="T14" fmla="*/ 2147483647 w 580"/>
              <a:gd name="T15" fmla="*/ 2147483647 h 609"/>
              <a:gd name="T16" fmla="*/ 0 w 580"/>
              <a:gd name="T17" fmla="*/ 2147483647 h 609"/>
              <a:gd name="T18" fmla="*/ 2147483647 w 580"/>
              <a:gd name="T19" fmla="*/ 2147483647 h 609"/>
              <a:gd name="T20" fmla="*/ 2147483647 w 580"/>
              <a:gd name="T21" fmla="*/ 2147483647 h 609"/>
              <a:gd name="T22" fmla="*/ 2147483647 w 580"/>
              <a:gd name="T23" fmla="*/ 2147483647 h 609"/>
              <a:gd name="T24" fmla="*/ 2147483647 w 580"/>
              <a:gd name="T25" fmla="*/ 2147483647 h 609"/>
              <a:gd name="T26" fmla="*/ 2147483647 w 580"/>
              <a:gd name="T27" fmla="*/ 2147483647 h 609"/>
              <a:gd name="T28" fmla="*/ 2147483647 w 580"/>
              <a:gd name="T29" fmla="*/ 2147483647 h 609"/>
              <a:gd name="T30" fmla="*/ 2147483647 w 580"/>
              <a:gd name="T31" fmla="*/ 2147483647 h 609"/>
              <a:gd name="T32" fmla="*/ 2147483647 w 580"/>
              <a:gd name="T33" fmla="*/ 2147483647 h 609"/>
              <a:gd name="T34" fmla="*/ 2147483647 w 580"/>
              <a:gd name="T35" fmla="*/ 2147483647 h 609"/>
              <a:gd name="T36" fmla="*/ 2147483647 w 580"/>
              <a:gd name="T37" fmla="*/ 2147483647 h 609"/>
              <a:gd name="T38" fmla="*/ 2147483647 w 580"/>
              <a:gd name="T39" fmla="*/ 2147483647 h 609"/>
              <a:gd name="T40" fmla="*/ 2147483647 w 580"/>
              <a:gd name="T41" fmla="*/ 2147483647 h 609"/>
              <a:gd name="T42" fmla="*/ 2147483647 w 580"/>
              <a:gd name="T43" fmla="*/ 2147483647 h 609"/>
              <a:gd name="T44" fmla="*/ 2147483647 w 580"/>
              <a:gd name="T45" fmla="*/ 2147483647 h 609"/>
              <a:gd name="T46" fmla="*/ 2147483647 w 580"/>
              <a:gd name="T47" fmla="*/ 2147483647 h 609"/>
              <a:gd name="T48" fmla="*/ 2147483647 w 580"/>
              <a:gd name="T49" fmla="*/ 2147483647 h 609"/>
              <a:gd name="T50" fmla="*/ 2147483647 w 580"/>
              <a:gd name="T51" fmla="*/ 2147483647 h 609"/>
              <a:gd name="T52" fmla="*/ 2147483647 w 580"/>
              <a:gd name="T53" fmla="*/ 2147483647 h 609"/>
              <a:gd name="T54" fmla="*/ 2147483647 w 580"/>
              <a:gd name="T55" fmla="*/ 2147483647 h 609"/>
              <a:gd name="T56" fmla="*/ 2147483647 w 580"/>
              <a:gd name="T57" fmla="*/ 2147483647 h 609"/>
              <a:gd name="T58" fmla="*/ 2147483647 w 580"/>
              <a:gd name="T59" fmla="*/ 2147483647 h 609"/>
              <a:gd name="T60" fmla="*/ 2147483647 w 580"/>
              <a:gd name="T61" fmla="*/ 2147483647 h 609"/>
              <a:gd name="T62" fmla="*/ 2147483647 w 580"/>
              <a:gd name="T63" fmla="*/ 2147483647 h 609"/>
              <a:gd name="T64" fmla="*/ 2147483647 w 580"/>
              <a:gd name="T65" fmla="*/ 2147483647 h 609"/>
              <a:gd name="T66" fmla="*/ 2147483647 w 580"/>
              <a:gd name="T67" fmla="*/ 2147483647 h 609"/>
              <a:gd name="T68" fmla="*/ 2147483647 w 580"/>
              <a:gd name="T69" fmla="*/ 2147483647 h 609"/>
              <a:gd name="T70" fmla="*/ 2147483647 w 580"/>
              <a:gd name="T71" fmla="*/ 2147483647 h 609"/>
              <a:gd name="T72" fmla="*/ 2147483647 w 580"/>
              <a:gd name="T73" fmla="*/ 2147483647 h 609"/>
              <a:gd name="T74" fmla="*/ 2147483647 w 580"/>
              <a:gd name="T75" fmla="*/ 2147483647 h 609"/>
              <a:gd name="T76" fmla="*/ 2147483647 w 580"/>
              <a:gd name="T77" fmla="*/ 2147483647 h 609"/>
              <a:gd name="T78" fmla="*/ 2147483647 w 580"/>
              <a:gd name="T79" fmla="*/ 2147483647 h 609"/>
              <a:gd name="T80" fmla="*/ 2147483647 w 580"/>
              <a:gd name="T81" fmla="*/ 2147483647 h 609"/>
              <a:gd name="T82" fmla="*/ 2147483647 w 580"/>
              <a:gd name="T83" fmla="*/ 2147483647 h 609"/>
              <a:gd name="T84" fmla="*/ 2147483647 w 580"/>
              <a:gd name="T85" fmla="*/ 2147483647 h 609"/>
              <a:gd name="T86" fmla="*/ 2147483647 w 580"/>
              <a:gd name="T87" fmla="*/ 2147483647 h 609"/>
              <a:gd name="T88" fmla="*/ 2147483647 w 580"/>
              <a:gd name="T89" fmla="*/ 2147483647 h 609"/>
              <a:gd name="T90" fmla="*/ 2147483647 w 580"/>
              <a:gd name="T91" fmla="*/ 2147483647 h 609"/>
              <a:gd name="T92" fmla="*/ 2147483647 w 580"/>
              <a:gd name="T93" fmla="*/ 2147483647 h 6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80" h="609">
                <a:moveTo>
                  <a:pt x="551" y="551"/>
                </a:moveTo>
                <a:lnTo>
                  <a:pt x="551" y="551"/>
                </a:lnTo>
                <a:cubicBezTo>
                  <a:pt x="438" y="551"/>
                  <a:pt x="438" y="551"/>
                  <a:pt x="438" y="551"/>
                </a:cubicBezTo>
                <a:cubicBezTo>
                  <a:pt x="417" y="551"/>
                  <a:pt x="410" y="537"/>
                  <a:pt x="410" y="523"/>
                </a:cubicBezTo>
                <a:cubicBezTo>
                  <a:pt x="410" y="502"/>
                  <a:pt x="417" y="495"/>
                  <a:pt x="438" y="495"/>
                </a:cubicBezTo>
                <a:cubicBezTo>
                  <a:pt x="551" y="495"/>
                  <a:pt x="551" y="495"/>
                  <a:pt x="551" y="495"/>
                </a:cubicBezTo>
                <a:cubicBezTo>
                  <a:pt x="565" y="495"/>
                  <a:pt x="579" y="502"/>
                  <a:pt x="579" y="523"/>
                </a:cubicBezTo>
                <a:cubicBezTo>
                  <a:pt x="579" y="537"/>
                  <a:pt x="565" y="551"/>
                  <a:pt x="551" y="551"/>
                </a:cubicBezTo>
                <a:close/>
                <a:moveTo>
                  <a:pt x="438" y="467"/>
                </a:moveTo>
                <a:lnTo>
                  <a:pt x="438" y="467"/>
                </a:lnTo>
                <a:cubicBezTo>
                  <a:pt x="403" y="467"/>
                  <a:pt x="381" y="488"/>
                  <a:pt x="381" y="523"/>
                </a:cubicBezTo>
                <a:cubicBezTo>
                  <a:pt x="381" y="551"/>
                  <a:pt x="403" y="580"/>
                  <a:pt x="438" y="580"/>
                </a:cubicBezTo>
                <a:cubicBezTo>
                  <a:pt x="445" y="580"/>
                  <a:pt x="445" y="580"/>
                  <a:pt x="445" y="580"/>
                </a:cubicBezTo>
                <a:cubicBezTo>
                  <a:pt x="551" y="580"/>
                  <a:pt x="551" y="580"/>
                  <a:pt x="551" y="580"/>
                </a:cubicBezTo>
                <a:cubicBezTo>
                  <a:pt x="551" y="594"/>
                  <a:pt x="537" y="608"/>
                  <a:pt x="523" y="608"/>
                </a:cubicBezTo>
                <a:cubicBezTo>
                  <a:pt x="28" y="608"/>
                  <a:pt x="28" y="608"/>
                  <a:pt x="28" y="608"/>
                </a:cubicBezTo>
                <a:cubicBezTo>
                  <a:pt x="14" y="608"/>
                  <a:pt x="0" y="594"/>
                  <a:pt x="0" y="580"/>
                </a:cubicBezTo>
                <a:cubicBezTo>
                  <a:pt x="0" y="85"/>
                  <a:pt x="0" y="85"/>
                  <a:pt x="0" y="85"/>
                </a:cubicBezTo>
                <a:cubicBezTo>
                  <a:pt x="0" y="71"/>
                  <a:pt x="14" y="56"/>
                  <a:pt x="28" y="56"/>
                </a:cubicBezTo>
                <a:cubicBezTo>
                  <a:pt x="77" y="56"/>
                  <a:pt x="77" y="56"/>
                  <a:pt x="77" y="56"/>
                </a:cubicBezTo>
                <a:cubicBezTo>
                  <a:pt x="77" y="85"/>
                  <a:pt x="77" y="85"/>
                  <a:pt x="77" y="85"/>
                </a:cubicBezTo>
                <a:cubicBezTo>
                  <a:pt x="77" y="120"/>
                  <a:pt x="106" y="141"/>
                  <a:pt x="134" y="141"/>
                </a:cubicBezTo>
                <a:cubicBezTo>
                  <a:pt x="162" y="141"/>
                  <a:pt x="190" y="120"/>
                  <a:pt x="190" y="85"/>
                </a:cubicBezTo>
                <a:cubicBezTo>
                  <a:pt x="190" y="56"/>
                  <a:pt x="190" y="56"/>
                  <a:pt x="190" y="56"/>
                </a:cubicBezTo>
                <a:cubicBezTo>
                  <a:pt x="219" y="56"/>
                  <a:pt x="219" y="56"/>
                  <a:pt x="219" y="56"/>
                </a:cubicBezTo>
                <a:cubicBezTo>
                  <a:pt x="219" y="85"/>
                  <a:pt x="219" y="85"/>
                  <a:pt x="219" y="85"/>
                </a:cubicBezTo>
                <a:cubicBezTo>
                  <a:pt x="219" y="120"/>
                  <a:pt x="247" y="141"/>
                  <a:pt x="275" y="141"/>
                </a:cubicBezTo>
                <a:cubicBezTo>
                  <a:pt x="304" y="141"/>
                  <a:pt x="332" y="120"/>
                  <a:pt x="332" y="85"/>
                </a:cubicBezTo>
                <a:cubicBezTo>
                  <a:pt x="332" y="56"/>
                  <a:pt x="332" y="56"/>
                  <a:pt x="332" y="56"/>
                </a:cubicBezTo>
                <a:cubicBezTo>
                  <a:pt x="360" y="56"/>
                  <a:pt x="360" y="56"/>
                  <a:pt x="360" y="56"/>
                </a:cubicBezTo>
                <a:cubicBezTo>
                  <a:pt x="360" y="85"/>
                  <a:pt x="360" y="85"/>
                  <a:pt x="360" y="85"/>
                </a:cubicBezTo>
                <a:cubicBezTo>
                  <a:pt x="360" y="120"/>
                  <a:pt x="388" y="141"/>
                  <a:pt x="417" y="141"/>
                </a:cubicBezTo>
                <a:cubicBezTo>
                  <a:pt x="445" y="141"/>
                  <a:pt x="473" y="120"/>
                  <a:pt x="473" y="85"/>
                </a:cubicBezTo>
                <a:cubicBezTo>
                  <a:pt x="473" y="56"/>
                  <a:pt x="473" y="56"/>
                  <a:pt x="473" y="56"/>
                </a:cubicBezTo>
                <a:cubicBezTo>
                  <a:pt x="523" y="56"/>
                  <a:pt x="523" y="56"/>
                  <a:pt x="523" y="56"/>
                </a:cubicBezTo>
                <a:cubicBezTo>
                  <a:pt x="537" y="56"/>
                  <a:pt x="551" y="71"/>
                  <a:pt x="551" y="85"/>
                </a:cubicBezTo>
                <a:cubicBezTo>
                  <a:pt x="551" y="467"/>
                  <a:pt x="551" y="467"/>
                  <a:pt x="551" y="467"/>
                </a:cubicBezTo>
                <a:cubicBezTo>
                  <a:pt x="523" y="467"/>
                  <a:pt x="523" y="467"/>
                  <a:pt x="523" y="467"/>
                </a:cubicBezTo>
                <a:lnTo>
                  <a:pt x="438" y="467"/>
                </a:lnTo>
                <a:close/>
                <a:moveTo>
                  <a:pt x="99" y="509"/>
                </a:moveTo>
                <a:lnTo>
                  <a:pt x="99" y="509"/>
                </a:lnTo>
                <a:cubicBezTo>
                  <a:pt x="282" y="509"/>
                  <a:pt x="282" y="509"/>
                  <a:pt x="282" y="509"/>
                </a:cubicBezTo>
                <a:cubicBezTo>
                  <a:pt x="297" y="509"/>
                  <a:pt x="304" y="502"/>
                  <a:pt x="304" y="488"/>
                </a:cubicBezTo>
                <a:cubicBezTo>
                  <a:pt x="304" y="474"/>
                  <a:pt x="297" y="467"/>
                  <a:pt x="282" y="467"/>
                </a:cubicBezTo>
                <a:cubicBezTo>
                  <a:pt x="99" y="467"/>
                  <a:pt x="99" y="467"/>
                  <a:pt x="99" y="467"/>
                </a:cubicBezTo>
                <a:cubicBezTo>
                  <a:pt x="84" y="467"/>
                  <a:pt x="77" y="474"/>
                  <a:pt x="77" y="488"/>
                </a:cubicBezTo>
                <a:cubicBezTo>
                  <a:pt x="77" y="502"/>
                  <a:pt x="84" y="509"/>
                  <a:pt x="99" y="509"/>
                </a:cubicBezTo>
                <a:close/>
                <a:moveTo>
                  <a:pt x="445" y="219"/>
                </a:moveTo>
                <a:lnTo>
                  <a:pt x="445" y="219"/>
                </a:lnTo>
                <a:cubicBezTo>
                  <a:pt x="106" y="219"/>
                  <a:pt x="106" y="219"/>
                  <a:pt x="106" y="219"/>
                </a:cubicBezTo>
                <a:cubicBezTo>
                  <a:pt x="92" y="219"/>
                  <a:pt x="77" y="233"/>
                  <a:pt x="77" y="247"/>
                </a:cubicBezTo>
                <a:cubicBezTo>
                  <a:pt x="77" y="262"/>
                  <a:pt x="92" y="276"/>
                  <a:pt x="106" y="276"/>
                </a:cubicBezTo>
                <a:cubicBezTo>
                  <a:pt x="445" y="276"/>
                  <a:pt x="445" y="276"/>
                  <a:pt x="445" y="276"/>
                </a:cubicBezTo>
                <a:cubicBezTo>
                  <a:pt x="459" y="276"/>
                  <a:pt x="473" y="262"/>
                  <a:pt x="473" y="247"/>
                </a:cubicBezTo>
                <a:cubicBezTo>
                  <a:pt x="473" y="233"/>
                  <a:pt x="459" y="219"/>
                  <a:pt x="445" y="219"/>
                </a:cubicBezTo>
                <a:close/>
                <a:moveTo>
                  <a:pt x="445" y="339"/>
                </a:moveTo>
                <a:lnTo>
                  <a:pt x="445" y="339"/>
                </a:lnTo>
                <a:cubicBezTo>
                  <a:pt x="275" y="339"/>
                  <a:pt x="275" y="339"/>
                  <a:pt x="275" y="339"/>
                </a:cubicBezTo>
                <a:cubicBezTo>
                  <a:pt x="226" y="339"/>
                  <a:pt x="226" y="339"/>
                  <a:pt x="226" y="339"/>
                </a:cubicBezTo>
                <a:cubicBezTo>
                  <a:pt x="219" y="339"/>
                  <a:pt x="219" y="339"/>
                  <a:pt x="219" y="339"/>
                </a:cubicBezTo>
                <a:cubicBezTo>
                  <a:pt x="106" y="339"/>
                  <a:pt x="106" y="339"/>
                  <a:pt x="106" y="339"/>
                </a:cubicBezTo>
                <a:cubicBezTo>
                  <a:pt x="92" y="339"/>
                  <a:pt x="77" y="353"/>
                  <a:pt x="77" y="367"/>
                </a:cubicBezTo>
                <a:cubicBezTo>
                  <a:pt x="77" y="389"/>
                  <a:pt x="92" y="396"/>
                  <a:pt x="106" y="396"/>
                </a:cubicBezTo>
                <a:cubicBezTo>
                  <a:pt x="219" y="396"/>
                  <a:pt x="219" y="396"/>
                  <a:pt x="219" y="396"/>
                </a:cubicBezTo>
                <a:cubicBezTo>
                  <a:pt x="226" y="396"/>
                  <a:pt x="226" y="396"/>
                  <a:pt x="226" y="396"/>
                </a:cubicBezTo>
                <a:cubicBezTo>
                  <a:pt x="275" y="396"/>
                  <a:pt x="275" y="396"/>
                  <a:pt x="275" y="396"/>
                </a:cubicBezTo>
                <a:cubicBezTo>
                  <a:pt x="445" y="396"/>
                  <a:pt x="445" y="396"/>
                  <a:pt x="445" y="396"/>
                </a:cubicBezTo>
                <a:cubicBezTo>
                  <a:pt x="459" y="396"/>
                  <a:pt x="473" y="389"/>
                  <a:pt x="473" y="367"/>
                </a:cubicBezTo>
                <a:cubicBezTo>
                  <a:pt x="473" y="353"/>
                  <a:pt x="459" y="339"/>
                  <a:pt x="445" y="339"/>
                </a:cubicBezTo>
                <a:close/>
                <a:moveTo>
                  <a:pt x="417" y="113"/>
                </a:moveTo>
                <a:lnTo>
                  <a:pt x="417" y="113"/>
                </a:lnTo>
                <a:cubicBezTo>
                  <a:pt x="403" y="113"/>
                  <a:pt x="388" y="106"/>
                  <a:pt x="388" y="85"/>
                </a:cubicBezTo>
                <a:cubicBezTo>
                  <a:pt x="388" y="28"/>
                  <a:pt x="388" y="28"/>
                  <a:pt x="388" y="28"/>
                </a:cubicBezTo>
                <a:cubicBezTo>
                  <a:pt x="388" y="14"/>
                  <a:pt x="403" y="0"/>
                  <a:pt x="417" y="0"/>
                </a:cubicBezTo>
                <a:cubicBezTo>
                  <a:pt x="431" y="0"/>
                  <a:pt x="445" y="14"/>
                  <a:pt x="445" y="28"/>
                </a:cubicBezTo>
                <a:cubicBezTo>
                  <a:pt x="445" y="85"/>
                  <a:pt x="445" y="85"/>
                  <a:pt x="445" y="85"/>
                </a:cubicBezTo>
                <a:cubicBezTo>
                  <a:pt x="445" y="106"/>
                  <a:pt x="431" y="113"/>
                  <a:pt x="417" y="113"/>
                </a:cubicBezTo>
                <a:close/>
                <a:moveTo>
                  <a:pt x="275" y="113"/>
                </a:moveTo>
                <a:lnTo>
                  <a:pt x="275" y="113"/>
                </a:lnTo>
                <a:cubicBezTo>
                  <a:pt x="261" y="113"/>
                  <a:pt x="247" y="106"/>
                  <a:pt x="247" y="85"/>
                </a:cubicBezTo>
                <a:cubicBezTo>
                  <a:pt x="247" y="28"/>
                  <a:pt x="247" y="28"/>
                  <a:pt x="247" y="28"/>
                </a:cubicBezTo>
                <a:cubicBezTo>
                  <a:pt x="247" y="14"/>
                  <a:pt x="261" y="0"/>
                  <a:pt x="275" y="0"/>
                </a:cubicBezTo>
                <a:cubicBezTo>
                  <a:pt x="289" y="0"/>
                  <a:pt x="304" y="14"/>
                  <a:pt x="304" y="28"/>
                </a:cubicBezTo>
                <a:cubicBezTo>
                  <a:pt x="304" y="85"/>
                  <a:pt x="304" y="85"/>
                  <a:pt x="304" y="85"/>
                </a:cubicBezTo>
                <a:cubicBezTo>
                  <a:pt x="304" y="106"/>
                  <a:pt x="289" y="113"/>
                  <a:pt x="275" y="113"/>
                </a:cubicBezTo>
                <a:close/>
                <a:moveTo>
                  <a:pt x="134" y="113"/>
                </a:moveTo>
                <a:lnTo>
                  <a:pt x="134" y="113"/>
                </a:lnTo>
                <a:cubicBezTo>
                  <a:pt x="120" y="113"/>
                  <a:pt x="106" y="106"/>
                  <a:pt x="106" y="85"/>
                </a:cubicBezTo>
                <a:cubicBezTo>
                  <a:pt x="106" y="28"/>
                  <a:pt x="106" y="28"/>
                  <a:pt x="106" y="28"/>
                </a:cubicBezTo>
                <a:cubicBezTo>
                  <a:pt x="106" y="14"/>
                  <a:pt x="120" y="0"/>
                  <a:pt x="134" y="0"/>
                </a:cubicBezTo>
                <a:cubicBezTo>
                  <a:pt x="148" y="0"/>
                  <a:pt x="162" y="14"/>
                  <a:pt x="162" y="28"/>
                </a:cubicBezTo>
                <a:cubicBezTo>
                  <a:pt x="162" y="85"/>
                  <a:pt x="162" y="85"/>
                  <a:pt x="162" y="85"/>
                </a:cubicBezTo>
                <a:cubicBezTo>
                  <a:pt x="162" y="106"/>
                  <a:pt x="148" y="113"/>
                  <a:pt x="134" y="11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58" name="Freeform 57">
            <a:extLst>
              <a:ext uri="{FF2B5EF4-FFF2-40B4-BE49-F238E27FC236}">
                <a16:creationId xmlns:a16="http://schemas.microsoft.com/office/drawing/2014/main" id="{B8EA7FFA-63C5-7849-9C67-0207ABC758F3}"/>
              </a:ext>
            </a:extLst>
          </p:cNvPr>
          <p:cNvSpPr>
            <a:spLocks noChangeArrowheads="1"/>
          </p:cNvSpPr>
          <p:nvPr userDrawn="1"/>
        </p:nvSpPr>
        <p:spPr bwMode="auto">
          <a:xfrm>
            <a:off x="1921574" y="3500438"/>
            <a:ext cx="206627" cy="219075"/>
          </a:xfrm>
          <a:custGeom>
            <a:avLst/>
            <a:gdLst>
              <a:gd name="T0" fmla="*/ 2147483647 w 573"/>
              <a:gd name="T1" fmla="*/ 2147483647 h 609"/>
              <a:gd name="T2" fmla="*/ 2147483647 w 573"/>
              <a:gd name="T3" fmla="*/ 2147483647 h 609"/>
              <a:gd name="T4" fmla="*/ 2147483647 w 573"/>
              <a:gd name="T5" fmla="*/ 2147483647 h 609"/>
              <a:gd name="T6" fmla="*/ 2147483647 w 573"/>
              <a:gd name="T7" fmla="*/ 2147483647 h 609"/>
              <a:gd name="T8" fmla="*/ 2147483647 w 573"/>
              <a:gd name="T9" fmla="*/ 2147483647 h 609"/>
              <a:gd name="T10" fmla="*/ 2147483647 w 573"/>
              <a:gd name="T11" fmla="*/ 2147483647 h 609"/>
              <a:gd name="T12" fmla="*/ 2147483647 w 573"/>
              <a:gd name="T13" fmla="*/ 2147483647 h 609"/>
              <a:gd name="T14" fmla="*/ 2147483647 w 573"/>
              <a:gd name="T15" fmla="*/ 2147483647 h 609"/>
              <a:gd name="T16" fmla="*/ 2147483647 w 573"/>
              <a:gd name="T17" fmla="*/ 2147483647 h 609"/>
              <a:gd name="T18" fmla="*/ 2147483647 w 573"/>
              <a:gd name="T19" fmla="*/ 2147483647 h 609"/>
              <a:gd name="T20" fmla="*/ 2147483647 w 573"/>
              <a:gd name="T21" fmla="*/ 2147483647 h 609"/>
              <a:gd name="T22" fmla="*/ 2147483647 w 573"/>
              <a:gd name="T23" fmla="*/ 2147483647 h 609"/>
              <a:gd name="T24" fmla="*/ 0 w 573"/>
              <a:gd name="T25" fmla="*/ 2147483647 h 609"/>
              <a:gd name="T26" fmla="*/ 2147483647 w 573"/>
              <a:gd name="T27" fmla="*/ 2147483647 h 609"/>
              <a:gd name="T28" fmla="*/ 2147483647 w 573"/>
              <a:gd name="T29" fmla="*/ 2147483647 h 609"/>
              <a:gd name="T30" fmla="*/ 2147483647 w 573"/>
              <a:gd name="T31" fmla="*/ 2147483647 h 609"/>
              <a:gd name="T32" fmla="*/ 2147483647 w 573"/>
              <a:gd name="T33" fmla="*/ 2147483647 h 609"/>
              <a:gd name="T34" fmla="*/ 2147483647 w 573"/>
              <a:gd name="T35" fmla="*/ 2147483647 h 609"/>
              <a:gd name="T36" fmla="*/ 2147483647 w 573"/>
              <a:gd name="T37" fmla="*/ 2147483647 h 609"/>
              <a:gd name="T38" fmla="*/ 2147483647 w 573"/>
              <a:gd name="T39" fmla="*/ 2147483647 h 609"/>
              <a:gd name="T40" fmla="*/ 2147483647 w 573"/>
              <a:gd name="T41" fmla="*/ 2147483647 h 609"/>
              <a:gd name="T42" fmla="*/ 2147483647 w 573"/>
              <a:gd name="T43" fmla="*/ 2147483647 h 609"/>
              <a:gd name="T44" fmla="*/ 2147483647 w 573"/>
              <a:gd name="T45" fmla="*/ 2147483647 h 609"/>
              <a:gd name="T46" fmla="*/ 2147483647 w 573"/>
              <a:gd name="T47" fmla="*/ 2147483647 h 609"/>
              <a:gd name="T48" fmla="*/ 2147483647 w 573"/>
              <a:gd name="T49" fmla="*/ 2147483647 h 609"/>
              <a:gd name="T50" fmla="*/ 2147483647 w 573"/>
              <a:gd name="T51" fmla="*/ 2147483647 h 609"/>
              <a:gd name="T52" fmla="*/ 2147483647 w 573"/>
              <a:gd name="T53" fmla="*/ 2147483647 h 609"/>
              <a:gd name="T54" fmla="*/ 2147483647 w 573"/>
              <a:gd name="T55" fmla="*/ 2147483647 h 609"/>
              <a:gd name="T56" fmla="*/ 2147483647 w 573"/>
              <a:gd name="T57" fmla="*/ 2147483647 h 609"/>
              <a:gd name="T58" fmla="*/ 2147483647 w 573"/>
              <a:gd name="T59" fmla="*/ 2147483647 h 609"/>
              <a:gd name="T60" fmla="*/ 2147483647 w 573"/>
              <a:gd name="T61" fmla="*/ 2147483647 h 609"/>
              <a:gd name="T62" fmla="*/ 2147483647 w 573"/>
              <a:gd name="T63" fmla="*/ 2147483647 h 609"/>
              <a:gd name="T64" fmla="*/ 2147483647 w 573"/>
              <a:gd name="T65" fmla="*/ 2147483647 h 609"/>
              <a:gd name="T66" fmla="*/ 2147483647 w 573"/>
              <a:gd name="T67" fmla="*/ 2147483647 h 609"/>
              <a:gd name="T68" fmla="*/ 2147483647 w 573"/>
              <a:gd name="T69" fmla="*/ 2147483647 h 609"/>
              <a:gd name="T70" fmla="*/ 2147483647 w 573"/>
              <a:gd name="T71" fmla="*/ 2147483647 h 609"/>
              <a:gd name="T72" fmla="*/ 2147483647 w 573"/>
              <a:gd name="T73" fmla="*/ 2147483647 h 609"/>
              <a:gd name="T74" fmla="*/ 2147483647 w 573"/>
              <a:gd name="T75" fmla="*/ 2147483647 h 609"/>
              <a:gd name="T76" fmla="*/ 2147483647 w 573"/>
              <a:gd name="T77" fmla="*/ 2147483647 h 609"/>
              <a:gd name="T78" fmla="*/ 2147483647 w 573"/>
              <a:gd name="T79" fmla="*/ 2147483647 h 609"/>
              <a:gd name="T80" fmla="*/ 2147483647 w 573"/>
              <a:gd name="T81" fmla="*/ 2147483647 h 609"/>
              <a:gd name="T82" fmla="*/ 2147483647 w 573"/>
              <a:gd name="T83" fmla="*/ 2147483647 h 609"/>
              <a:gd name="T84" fmla="*/ 2147483647 w 573"/>
              <a:gd name="T85" fmla="*/ 2147483647 h 609"/>
              <a:gd name="T86" fmla="*/ 2147483647 w 573"/>
              <a:gd name="T87" fmla="*/ 0 h 609"/>
              <a:gd name="T88" fmla="*/ 2147483647 w 573"/>
              <a:gd name="T89" fmla="*/ 2147483647 h 609"/>
              <a:gd name="T90" fmla="*/ 2147483647 w 573"/>
              <a:gd name="T91" fmla="*/ 2147483647 h 609"/>
              <a:gd name="T92" fmla="*/ 2147483647 w 573"/>
              <a:gd name="T93" fmla="*/ 2147483647 h 609"/>
              <a:gd name="T94" fmla="*/ 2147483647 w 573"/>
              <a:gd name="T95" fmla="*/ 0 h 609"/>
              <a:gd name="T96" fmla="*/ 2147483647 w 573"/>
              <a:gd name="T97" fmla="*/ 2147483647 h 609"/>
              <a:gd name="T98" fmla="*/ 2147483647 w 573"/>
              <a:gd name="T99" fmla="*/ 2147483647 h 609"/>
              <a:gd name="T100" fmla="*/ 2147483647 w 573"/>
              <a:gd name="T101" fmla="*/ 2147483647 h 609"/>
              <a:gd name="T102" fmla="*/ 2147483647 w 573"/>
              <a:gd name="T103" fmla="*/ 0 h 609"/>
              <a:gd name="T104" fmla="*/ 2147483647 w 573"/>
              <a:gd name="T105" fmla="*/ 2147483647 h 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3" h="609">
                <a:moveTo>
                  <a:pt x="544" y="551"/>
                </a:moveTo>
                <a:lnTo>
                  <a:pt x="544" y="551"/>
                </a:lnTo>
                <a:cubicBezTo>
                  <a:pt x="515" y="551"/>
                  <a:pt x="515" y="551"/>
                  <a:pt x="515" y="551"/>
                </a:cubicBezTo>
                <a:cubicBezTo>
                  <a:pt x="515" y="580"/>
                  <a:pt x="515" y="580"/>
                  <a:pt x="515" y="580"/>
                </a:cubicBezTo>
                <a:cubicBezTo>
                  <a:pt x="515" y="594"/>
                  <a:pt x="508" y="608"/>
                  <a:pt x="487" y="608"/>
                </a:cubicBezTo>
                <a:cubicBezTo>
                  <a:pt x="473" y="608"/>
                  <a:pt x="459" y="594"/>
                  <a:pt x="459" y="580"/>
                </a:cubicBezTo>
                <a:cubicBezTo>
                  <a:pt x="459" y="551"/>
                  <a:pt x="459" y="551"/>
                  <a:pt x="459" y="551"/>
                </a:cubicBezTo>
                <a:cubicBezTo>
                  <a:pt x="431" y="551"/>
                  <a:pt x="431" y="551"/>
                  <a:pt x="431" y="551"/>
                </a:cubicBezTo>
                <a:cubicBezTo>
                  <a:pt x="417" y="551"/>
                  <a:pt x="402" y="537"/>
                  <a:pt x="402" y="523"/>
                </a:cubicBezTo>
                <a:cubicBezTo>
                  <a:pt x="402" y="502"/>
                  <a:pt x="417" y="495"/>
                  <a:pt x="431" y="495"/>
                </a:cubicBezTo>
                <a:cubicBezTo>
                  <a:pt x="459" y="495"/>
                  <a:pt x="459" y="495"/>
                  <a:pt x="459" y="495"/>
                </a:cubicBezTo>
                <a:cubicBezTo>
                  <a:pt x="459" y="467"/>
                  <a:pt x="459" y="467"/>
                  <a:pt x="459" y="467"/>
                </a:cubicBezTo>
                <a:cubicBezTo>
                  <a:pt x="459" y="445"/>
                  <a:pt x="473" y="438"/>
                  <a:pt x="487" y="438"/>
                </a:cubicBezTo>
                <a:cubicBezTo>
                  <a:pt x="508" y="438"/>
                  <a:pt x="515" y="445"/>
                  <a:pt x="515" y="467"/>
                </a:cubicBezTo>
                <a:cubicBezTo>
                  <a:pt x="515" y="495"/>
                  <a:pt x="515" y="495"/>
                  <a:pt x="515" y="495"/>
                </a:cubicBezTo>
                <a:cubicBezTo>
                  <a:pt x="544" y="495"/>
                  <a:pt x="544" y="495"/>
                  <a:pt x="544" y="495"/>
                </a:cubicBezTo>
                <a:cubicBezTo>
                  <a:pt x="565" y="495"/>
                  <a:pt x="572" y="502"/>
                  <a:pt x="572" y="523"/>
                </a:cubicBezTo>
                <a:cubicBezTo>
                  <a:pt x="572" y="537"/>
                  <a:pt x="565" y="551"/>
                  <a:pt x="544" y="551"/>
                </a:cubicBezTo>
                <a:close/>
                <a:moveTo>
                  <a:pt x="487" y="410"/>
                </a:moveTo>
                <a:lnTo>
                  <a:pt x="487" y="410"/>
                </a:lnTo>
                <a:cubicBezTo>
                  <a:pt x="459" y="410"/>
                  <a:pt x="431" y="431"/>
                  <a:pt x="431" y="467"/>
                </a:cubicBezTo>
                <a:cubicBezTo>
                  <a:pt x="402" y="467"/>
                  <a:pt x="374" y="488"/>
                  <a:pt x="374" y="523"/>
                </a:cubicBezTo>
                <a:cubicBezTo>
                  <a:pt x="374" y="551"/>
                  <a:pt x="402" y="580"/>
                  <a:pt x="431" y="580"/>
                </a:cubicBezTo>
                <a:cubicBezTo>
                  <a:pt x="431" y="608"/>
                  <a:pt x="431" y="608"/>
                  <a:pt x="431" y="608"/>
                </a:cubicBezTo>
                <a:cubicBezTo>
                  <a:pt x="28" y="608"/>
                  <a:pt x="28" y="608"/>
                  <a:pt x="28" y="608"/>
                </a:cubicBezTo>
                <a:cubicBezTo>
                  <a:pt x="14" y="608"/>
                  <a:pt x="0" y="594"/>
                  <a:pt x="0" y="580"/>
                </a:cubicBezTo>
                <a:cubicBezTo>
                  <a:pt x="0" y="85"/>
                  <a:pt x="0" y="85"/>
                  <a:pt x="0" y="85"/>
                </a:cubicBezTo>
                <a:cubicBezTo>
                  <a:pt x="0" y="71"/>
                  <a:pt x="14" y="56"/>
                  <a:pt x="28" y="56"/>
                </a:cubicBezTo>
                <a:cubicBezTo>
                  <a:pt x="77" y="56"/>
                  <a:pt x="77" y="56"/>
                  <a:pt x="77" y="56"/>
                </a:cubicBezTo>
                <a:cubicBezTo>
                  <a:pt x="77" y="85"/>
                  <a:pt x="77" y="85"/>
                  <a:pt x="77" y="85"/>
                </a:cubicBezTo>
                <a:cubicBezTo>
                  <a:pt x="77" y="120"/>
                  <a:pt x="99" y="141"/>
                  <a:pt x="134" y="141"/>
                </a:cubicBezTo>
                <a:cubicBezTo>
                  <a:pt x="162" y="141"/>
                  <a:pt x="190" y="120"/>
                  <a:pt x="190" y="85"/>
                </a:cubicBezTo>
                <a:cubicBezTo>
                  <a:pt x="190" y="56"/>
                  <a:pt x="190" y="56"/>
                  <a:pt x="190" y="56"/>
                </a:cubicBezTo>
                <a:cubicBezTo>
                  <a:pt x="219" y="56"/>
                  <a:pt x="219" y="56"/>
                  <a:pt x="219" y="56"/>
                </a:cubicBezTo>
                <a:cubicBezTo>
                  <a:pt x="219" y="85"/>
                  <a:pt x="219" y="85"/>
                  <a:pt x="219" y="85"/>
                </a:cubicBezTo>
                <a:cubicBezTo>
                  <a:pt x="219" y="120"/>
                  <a:pt x="240" y="141"/>
                  <a:pt x="275" y="141"/>
                </a:cubicBezTo>
                <a:cubicBezTo>
                  <a:pt x="304" y="141"/>
                  <a:pt x="332" y="120"/>
                  <a:pt x="332" y="85"/>
                </a:cubicBezTo>
                <a:cubicBezTo>
                  <a:pt x="332" y="56"/>
                  <a:pt x="332" y="56"/>
                  <a:pt x="332" y="56"/>
                </a:cubicBezTo>
                <a:cubicBezTo>
                  <a:pt x="360" y="56"/>
                  <a:pt x="360" y="56"/>
                  <a:pt x="360" y="56"/>
                </a:cubicBezTo>
                <a:cubicBezTo>
                  <a:pt x="360" y="85"/>
                  <a:pt x="360" y="85"/>
                  <a:pt x="360" y="85"/>
                </a:cubicBezTo>
                <a:cubicBezTo>
                  <a:pt x="360" y="120"/>
                  <a:pt x="381" y="141"/>
                  <a:pt x="417" y="141"/>
                </a:cubicBezTo>
                <a:cubicBezTo>
                  <a:pt x="445" y="141"/>
                  <a:pt x="473" y="120"/>
                  <a:pt x="473" y="85"/>
                </a:cubicBezTo>
                <a:cubicBezTo>
                  <a:pt x="473" y="56"/>
                  <a:pt x="473" y="56"/>
                  <a:pt x="473" y="56"/>
                </a:cubicBezTo>
                <a:cubicBezTo>
                  <a:pt x="515" y="56"/>
                  <a:pt x="515" y="56"/>
                  <a:pt x="515" y="56"/>
                </a:cubicBezTo>
                <a:cubicBezTo>
                  <a:pt x="537" y="56"/>
                  <a:pt x="544" y="71"/>
                  <a:pt x="544" y="85"/>
                </a:cubicBezTo>
                <a:cubicBezTo>
                  <a:pt x="544" y="467"/>
                  <a:pt x="544" y="467"/>
                  <a:pt x="544" y="467"/>
                </a:cubicBezTo>
                <a:cubicBezTo>
                  <a:pt x="544" y="431"/>
                  <a:pt x="523" y="410"/>
                  <a:pt x="487" y="410"/>
                </a:cubicBezTo>
                <a:close/>
                <a:moveTo>
                  <a:pt x="77" y="488"/>
                </a:moveTo>
                <a:lnTo>
                  <a:pt x="77" y="488"/>
                </a:lnTo>
                <a:cubicBezTo>
                  <a:pt x="77" y="502"/>
                  <a:pt x="84" y="509"/>
                  <a:pt x="99" y="509"/>
                </a:cubicBezTo>
                <a:cubicBezTo>
                  <a:pt x="275" y="509"/>
                  <a:pt x="275" y="509"/>
                  <a:pt x="275" y="509"/>
                </a:cubicBezTo>
                <a:cubicBezTo>
                  <a:pt x="289" y="509"/>
                  <a:pt x="304" y="502"/>
                  <a:pt x="304" y="488"/>
                </a:cubicBezTo>
                <a:cubicBezTo>
                  <a:pt x="304" y="474"/>
                  <a:pt x="289" y="467"/>
                  <a:pt x="275" y="467"/>
                </a:cubicBezTo>
                <a:cubicBezTo>
                  <a:pt x="99" y="467"/>
                  <a:pt x="99" y="467"/>
                  <a:pt x="99" y="467"/>
                </a:cubicBezTo>
                <a:cubicBezTo>
                  <a:pt x="84" y="467"/>
                  <a:pt x="77" y="474"/>
                  <a:pt x="77" y="488"/>
                </a:cubicBezTo>
                <a:close/>
                <a:moveTo>
                  <a:pt x="106" y="396"/>
                </a:moveTo>
                <a:lnTo>
                  <a:pt x="106" y="396"/>
                </a:lnTo>
                <a:cubicBezTo>
                  <a:pt x="226" y="396"/>
                  <a:pt x="226" y="396"/>
                  <a:pt x="226" y="396"/>
                </a:cubicBezTo>
                <a:cubicBezTo>
                  <a:pt x="275" y="396"/>
                  <a:pt x="275" y="396"/>
                  <a:pt x="275" y="396"/>
                </a:cubicBezTo>
                <a:cubicBezTo>
                  <a:pt x="282" y="396"/>
                  <a:pt x="282" y="396"/>
                  <a:pt x="282" y="396"/>
                </a:cubicBezTo>
                <a:cubicBezTo>
                  <a:pt x="318" y="396"/>
                  <a:pt x="318" y="396"/>
                  <a:pt x="318" y="396"/>
                </a:cubicBezTo>
                <a:cubicBezTo>
                  <a:pt x="346" y="396"/>
                  <a:pt x="346" y="396"/>
                  <a:pt x="346" y="396"/>
                </a:cubicBezTo>
                <a:cubicBezTo>
                  <a:pt x="367" y="396"/>
                  <a:pt x="374" y="389"/>
                  <a:pt x="374" y="367"/>
                </a:cubicBezTo>
                <a:cubicBezTo>
                  <a:pt x="374" y="353"/>
                  <a:pt x="367" y="339"/>
                  <a:pt x="346" y="339"/>
                </a:cubicBezTo>
                <a:cubicBezTo>
                  <a:pt x="282" y="339"/>
                  <a:pt x="282" y="339"/>
                  <a:pt x="282" y="339"/>
                </a:cubicBezTo>
                <a:cubicBezTo>
                  <a:pt x="275" y="339"/>
                  <a:pt x="275" y="339"/>
                  <a:pt x="275" y="339"/>
                </a:cubicBezTo>
                <a:cubicBezTo>
                  <a:pt x="226" y="339"/>
                  <a:pt x="226" y="339"/>
                  <a:pt x="226" y="339"/>
                </a:cubicBezTo>
                <a:cubicBezTo>
                  <a:pt x="106" y="339"/>
                  <a:pt x="106" y="339"/>
                  <a:pt x="106" y="339"/>
                </a:cubicBezTo>
                <a:cubicBezTo>
                  <a:pt x="84" y="339"/>
                  <a:pt x="77" y="353"/>
                  <a:pt x="77" y="367"/>
                </a:cubicBezTo>
                <a:cubicBezTo>
                  <a:pt x="77" y="389"/>
                  <a:pt x="84" y="396"/>
                  <a:pt x="106" y="396"/>
                </a:cubicBezTo>
                <a:close/>
                <a:moveTo>
                  <a:pt x="445" y="219"/>
                </a:moveTo>
                <a:lnTo>
                  <a:pt x="445" y="219"/>
                </a:lnTo>
                <a:cubicBezTo>
                  <a:pt x="106" y="219"/>
                  <a:pt x="106" y="219"/>
                  <a:pt x="106" y="219"/>
                </a:cubicBezTo>
                <a:cubicBezTo>
                  <a:pt x="84" y="219"/>
                  <a:pt x="77" y="233"/>
                  <a:pt x="77" y="247"/>
                </a:cubicBezTo>
                <a:cubicBezTo>
                  <a:pt x="77" y="262"/>
                  <a:pt x="84" y="276"/>
                  <a:pt x="106" y="276"/>
                </a:cubicBezTo>
                <a:cubicBezTo>
                  <a:pt x="445" y="276"/>
                  <a:pt x="445" y="276"/>
                  <a:pt x="445" y="276"/>
                </a:cubicBezTo>
                <a:cubicBezTo>
                  <a:pt x="459" y="276"/>
                  <a:pt x="473" y="262"/>
                  <a:pt x="473" y="247"/>
                </a:cubicBezTo>
                <a:cubicBezTo>
                  <a:pt x="473" y="233"/>
                  <a:pt x="459" y="219"/>
                  <a:pt x="445" y="219"/>
                </a:cubicBezTo>
                <a:close/>
                <a:moveTo>
                  <a:pt x="417" y="113"/>
                </a:moveTo>
                <a:lnTo>
                  <a:pt x="417" y="113"/>
                </a:lnTo>
                <a:cubicBezTo>
                  <a:pt x="395" y="113"/>
                  <a:pt x="388" y="106"/>
                  <a:pt x="388" y="85"/>
                </a:cubicBezTo>
                <a:cubicBezTo>
                  <a:pt x="388" y="28"/>
                  <a:pt x="388" y="28"/>
                  <a:pt x="388" y="28"/>
                </a:cubicBezTo>
                <a:cubicBezTo>
                  <a:pt x="388" y="14"/>
                  <a:pt x="395" y="0"/>
                  <a:pt x="417" y="0"/>
                </a:cubicBezTo>
                <a:cubicBezTo>
                  <a:pt x="431" y="0"/>
                  <a:pt x="445" y="14"/>
                  <a:pt x="445" y="28"/>
                </a:cubicBezTo>
                <a:cubicBezTo>
                  <a:pt x="445" y="85"/>
                  <a:pt x="445" y="85"/>
                  <a:pt x="445" y="85"/>
                </a:cubicBezTo>
                <a:cubicBezTo>
                  <a:pt x="445" y="106"/>
                  <a:pt x="431" y="113"/>
                  <a:pt x="417" y="113"/>
                </a:cubicBezTo>
                <a:close/>
                <a:moveTo>
                  <a:pt x="275" y="113"/>
                </a:moveTo>
                <a:lnTo>
                  <a:pt x="275" y="113"/>
                </a:lnTo>
                <a:cubicBezTo>
                  <a:pt x="254" y="113"/>
                  <a:pt x="247" y="106"/>
                  <a:pt x="247" y="85"/>
                </a:cubicBezTo>
                <a:cubicBezTo>
                  <a:pt x="247" y="28"/>
                  <a:pt x="247" y="28"/>
                  <a:pt x="247" y="28"/>
                </a:cubicBezTo>
                <a:cubicBezTo>
                  <a:pt x="247" y="14"/>
                  <a:pt x="254" y="0"/>
                  <a:pt x="275" y="0"/>
                </a:cubicBezTo>
                <a:cubicBezTo>
                  <a:pt x="289" y="0"/>
                  <a:pt x="304" y="14"/>
                  <a:pt x="304" y="28"/>
                </a:cubicBezTo>
                <a:cubicBezTo>
                  <a:pt x="304" y="85"/>
                  <a:pt x="304" y="85"/>
                  <a:pt x="304" y="85"/>
                </a:cubicBezTo>
                <a:cubicBezTo>
                  <a:pt x="304" y="106"/>
                  <a:pt x="289" y="113"/>
                  <a:pt x="275" y="113"/>
                </a:cubicBezTo>
                <a:close/>
                <a:moveTo>
                  <a:pt x="134" y="113"/>
                </a:moveTo>
                <a:lnTo>
                  <a:pt x="134" y="113"/>
                </a:lnTo>
                <a:cubicBezTo>
                  <a:pt x="113" y="113"/>
                  <a:pt x="106" y="106"/>
                  <a:pt x="106" y="85"/>
                </a:cubicBezTo>
                <a:cubicBezTo>
                  <a:pt x="106" y="28"/>
                  <a:pt x="106" y="28"/>
                  <a:pt x="106" y="28"/>
                </a:cubicBezTo>
                <a:cubicBezTo>
                  <a:pt x="106" y="14"/>
                  <a:pt x="113" y="0"/>
                  <a:pt x="134" y="0"/>
                </a:cubicBezTo>
                <a:cubicBezTo>
                  <a:pt x="148" y="0"/>
                  <a:pt x="162" y="14"/>
                  <a:pt x="162" y="28"/>
                </a:cubicBezTo>
                <a:cubicBezTo>
                  <a:pt x="162" y="85"/>
                  <a:pt x="162" y="85"/>
                  <a:pt x="162" y="85"/>
                </a:cubicBezTo>
                <a:cubicBezTo>
                  <a:pt x="162" y="106"/>
                  <a:pt x="148" y="113"/>
                  <a:pt x="134" y="11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59" name="Freeform 58">
            <a:extLst>
              <a:ext uri="{FF2B5EF4-FFF2-40B4-BE49-F238E27FC236}">
                <a16:creationId xmlns:a16="http://schemas.microsoft.com/office/drawing/2014/main" id="{78883DCA-E77A-8A43-BBE1-3AB4CA98809F}"/>
              </a:ext>
            </a:extLst>
          </p:cNvPr>
          <p:cNvSpPr>
            <a:spLocks noChangeArrowheads="1"/>
          </p:cNvSpPr>
          <p:nvPr userDrawn="1"/>
        </p:nvSpPr>
        <p:spPr bwMode="auto">
          <a:xfrm>
            <a:off x="1544048" y="3498652"/>
            <a:ext cx="206032" cy="217884"/>
          </a:xfrm>
          <a:custGeom>
            <a:avLst/>
            <a:gdLst>
              <a:gd name="T0" fmla="*/ 2147483647 w 573"/>
              <a:gd name="T1" fmla="*/ 2147483647 h 602"/>
              <a:gd name="T2" fmla="*/ 2147483647 w 573"/>
              <a:gd name="T3" fmla="*/ 2147483647 h 602"/>
              <a:gd name="T4" fmla="*/ 2147483647 w 573"/>
              <a:gd name="T5" fmla="*/ 2147483647 h 602"/>
              <a:gd name="T6" fmla="*/ 2147483647 w 573"/>
              <a:gd name="T7" fmla="*/ 2147483647 h 602"/>
              <a:gd name="T8" fmla="*/ 2147483647 w 573"/>
              <a:gd name="T9" fmla="*/ 2147483647 h 602"/>
              <a:gd name="T10" fmla="*/ 2147483647 w 573"/>
              <a:gd name="T11" fmla="*/ 2147483647 h 602"/>
              <a:gd name="T12" fmla="*/ 2147483647 w 573"/>
              <a:gd name="T13" fmla="*/ 2147483647 h 602"/>
              <a:gd name="T14" fmla="*/ 2147483647 w 573"/>
              <a:gd name="T15" fmla="*/ 2147483647 h 602"/>
              <a:gd name="T16" fmla="*/ 2147483647 w 573"/>
              <a:gd name="T17" fmla="*/ 2147483647 h 602"/>
              <a:gd name="T18" fmla="*/ 2147483647 w 573"/>
              <a:gd name="T19" fmla="*/ 2147483647 h 602"/>
              <a:gd name="T20" fmla="*/ 2147483647 w 573"/>
              <a:gd name="T21" fmla="*/ 2147483647 h 602"/>
              <a:gd name="T22" fmla="*/ 2147483647 w 573"/>
              <a:gd name="T23" fmla="*/ 2147483647 h 602"/>
              <a:gd name="T24" fmla="*/ 2147483647 w 573"/>
              <a:gd name="T25" fmla="*/ 2147483647 h 602"/>
              <a:gd name="T26" fmla="*/ 2147483647 w 573"/>
              <a:gd name="T27" fmla="*/ 2147483647 h 602"/>
              <a:gd name="T28" fmla="*/ 2147483647 w 573"/>
              <a:gd name="T29" fmla="*/ 2147483647 h 602"/>
              <a:gd name="T30" fmla="*/ 2147483647 w 573"/>
              <a:gd name="T31" fmla="*/ 2147483647 h 602"/>
              <a:gd name="T32" fmla="*/ 2147483647 w 573"/>
              <a:gd name="T33" fmla="*/ 2147483647 h 602"/>
              <a:gd name="T34" fmla="*/ 0 w 573"/>
              <a:gd name="T35" fmla="*/ 2147483647 h 602"/>
              <a:gd name="T36" fmla="*/ 2147483647 w 573"/>
              <a:gd name="T37" fmla="*/ 2147483647 h 602"/>
              <a:gd name="T38" fmla="*/ 2147483647 w 573"/>
              <a:gd name="T39" fmla="*/ 2147483647 h 602"/>
              <a:gd name="T40" fmla="*/ 2147483647 w 573"/>
              <a:gd name="T41" fmla="*/ 2147483647 h 602"/>
              <a:gd name="T42" fmla="*/ 2147483647 w 573"/>
              <a:gd name="T43" fmla="*/ 2147483647 h 602"/>
              <a:gd name="T44" fmla="*/ 2147483647 w 573"/>
              <a:gd name="T45" fmla="*/ 2147483647 h 602"/>
              <a:gd name="T46" fmla="*/ 2147483647 w 573"/>
              <a:gd name="T47" fmla="*/ 2147483647 h 602"/>
              <a:gd name="T48" fmla="*/ 2147483647 w 573"/>
              <a:gd name="T49" fmla="*/ 2147483647 h 602"/>
              <a:gd name="T50" fmla="*/ 2147483647 w 573"/>
              <a:gd name="T51" fmla="*/ 2147483647 h 602"/>
              <a:gd name="T52" fmla="*/ 2147483647 w 573"/>
              <a:gd name="T53" fmla="*/ 2147483647 h 602"/>
              <a:gd name="T54" fmla="*/ 2147483647 w 573"/>
              <a:gd name="T55" fmla="*/ 2147483647 h 602"/>
              <a:gd name="T56" fmla="*/ 2147483647 w 573"/>
              <a:gd name="T57" fmla="*/ 2147483647 h 602"/>
              <a:gd name="T58" fmla="*/ 2147483647 w 573"/>
              <a:gd name="T59" fmla="*/ 2147483647 h 602"/>
              <a:gd name="T60" fmla="*/ 2147483647 w 573"/>
              <a:gd name="T61" fmla="*/ 2147483647 h 602"/>
              <a:gd name="T62" fmla="*/ 2147483647 w 573"/>
              <a:gd name="T63" fmla="*/ 2147483647 h 602"/>
              <a:gd name="T64" fmla="*/ 2147483647 w 573"/>
              <a:gd name="T65" fmla="*/ 2147483647 h 602"/>
              <a:gd name="T66" fmla="*/ 2147483647 w 573"/>
              <a:gd name="T67" fmla="*/ 2147483647 h 602"/>
              <a:gd name="T68" fmla="*/ 2147483647 w 573"/>
              <a:gd name="T69" fmla="*/ 2147483647 h 602"/>
              <a:gd name="T70" fmla="*/ 2147483647 w 573"/>
              <a:gd name="T71" fmla="*/ 2147483647 h 602"/>
              <a:gd name="T72" fmla="*/ 2147483647 w 573"/>
              <a:gd name="T73" fmla="*/ 2147483647 h 602"/>
              <a:gd name="T74" fmla="*/ 2147483647 w 573"/>
              <a:gd name="T75" fmla="*/ 2147483647 h 602"/>
              <a:gd name="T76" fmla="*/ 2147483647 w 573"/>
              <a:gd name="T77" fmla="*/ 2147483647 h 602"/>
              <a:gd name="T78" fmla="*/ 2147483647 w 573"/>
              <a:gd name="T79" fmla="*/ 2147483647 h 602"/>
              <a:gd name="T80" fmla="*/ 2147483647 w 573"/>
              <a:gd name="T81" fmla="*/ 2147483647 h 602"/>
              <a:gd name="T82" fmla="*/ 2147483647 w 573"/>
              <a:gd name="T83" fmla="*/ 2147483647 h 602"/>
              <a:gd name="T84" fmla="*/ 2147483647 w 573"/>
              <a:gd name="T85" fmla="*/ 2147483647 h 602"/>
              <a:gd name="T86" fmla="*/ 2147483647 w 573"/>
              <a:gd name="T87" fmla="*/ 2147483647 h 602"/>
              <a:gd name="T88" fmla="*/ 2147483647 w 573"/>
              <a:gd name="T89" fmla="*/ 0 h 602"/>
              <a:gd name="T90" fmla="*/ 2147483647 w 573"/>
              <a:gd name="T91" fmla="*/ 2147483647 h 602"/>
              <a:gd name="T92" fmla="*/ 2147483647 w 573"/>
              <a:gd name="T93" fmla="*/ 2147483647 h 602"/>
              <a:gd name="T94" fmla="*/ 2147483647 w 573"/>
              <a:gd name="T95" fmla="*/ 2147483647 h 602"/>
              <a:gd name="T96" fmla="*/ 2147483647 w 573"/>
              <a:gd name="T97" fmla="*/ 0 h 602"/>
              <a:gd name="T98" fmla="*/ 2147483647 w 573"/>
              <a:gd name="T99" fmla="*/ 2147483647 h 602"/>
              <a:gd name="T100" fmla="*/ 2147483647 w 573"/>
              <a:gd name="T101" fmla="*/ 2147483647 h 602"/>
              <a:gd name="T102" fmla="*/ 2147483647 w 573"/>
              <a:gd name="T103" fmla="*/ 2147483647 h 602"/>
              <a:gd name="T104" fmla="*/ 2147483647 w 573"/>
              <a:gd name="T105" fmla="*/ 0 h 602"/>
              <a:gd name="T106" fmla="*/ 2147483647 w 573"/>
              <a:gd name="T107" fmla="*/ 2147483647 h 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3" h="602">
                <a:moveTo>
                  <a:pt x="530" y="516"/>
                </a:moveTo>
                <a:lnTo>
                  <a:pt x="530" y="516"/>
                </a:lnTo>
                <a:cubicBezTo>
                  <a:pt x="565" y="558"/>
                  <a:pt x="565" y="558"/>
                  <a:pt x="565" y="558"/>
                </a:cubicBezTo>
                <a:cubicBezTo>
                  <a:pt x="572" y="558"/>
                  <a:pt x="572" y="565"/>
                  <a:pt x="572" y="572"/>
                </a:cubicBezTo>
                <a:cubicBezTo>
                  <a:pt x="572" y="594"/>
                  <a:pt x="558" y="601"/>
                  <a:pt x="544" y="601"/>
                </a:cubicBezTo>
                <a:cubicBezTo>
                  <a:pt x="537" y="601"/>
                  <a:pt x="530" y="601"/>
                  <a:pt x="522" y="594"/>
                </a:cubicBezTo>
                <a:cubicBezTo>
                  <a:pt x="487" y="558"/>
                  <a:pt x="487" y="558"/>
                  <a:pt x="487" y="558"/>
                </a:cubicBezTo>
                <a:cubicBezTo>
                  <a:pt x="452" y="594"/>
                  <a:pt x="452" y="594"/>
                  <a:pt x="452" y="594"/>
                </a:cubicBezTo>
                <a:cubicBezTo>
                  <a:pt x="445" y="601"/>
                  <a:pt x="438" y="601"/>
                  <a:pt x="431" y="601"/>
                </a:cubicBezTo>
                <a:cubicBezTo>
                  <a:pt x="417" y="601"/>
                  <a:pt x="402" y="594"/>
                  <a:pt x="402" y="572"/>
                </a:cubicBezTo>
                <a:cubicBezTo>
                  <a:pt x="402" y="565"/>
                  <a:pt x="402" y="558"/>
                  <a:pt x="409" y="558"/>
                </a:cubicBezTo>
                <a:cubicBezTo>
                  <a:pt x="445" y="516"/>
                  <a:pt x="445" y="516"/>
                  <a:pt x="445" y="516"/>
                </a:cubicBezTo>
                <a:cubicBezTo>
                  <a:pt x="409" y="481"/>
                  <a:pt x="409" y="481"/>
                  <a:pt x="409" y="481"/>
                </a:cubicBezTo>
                <a:cubicBezTo>
                  <a:pt x="402" y="474"/>
                  <a:pt x="402" y="467"/>
                  <a:pt x="402" y="459"/>
                </a:cubicBezTo>
                <a:cubicBezTo>
                  <a:pt x="402" y="445"/>
                  <a:pt x="417" y="431"/>
                  <a:pt x="431" y="431"/>
                </a:cubicBezTo>
                <a:cubicBezTo>
                  <a:pt x="438" y="431"/>
                  <a:pt x="445" y="438"/>
                  <a:pt x="452" y="445"/>
                </a:cubicBezTo>
                <a:cubicBezTo>
                  <a:pt x="487" y="481"/>
                  <a:pt x="487" y="481"/>
                  <a:pt x="487" y="481"/>
                </a:cubicBezTo>
                <a:cubicBezTo>
                  <a:pt x="522" y="445"/>
                  <a:pt x="522" y="445"/>
                  <a:pt x="522" y="445"/>
                </a:cubicBezTo>
                <a:cubicBezTo>
                  <a:pt x="530" y="438"/>
                  <a:pt x="537" y="431"/>
                  <a:pt x="544" y="431"/>
                </a:cubicBezTo>
                <a:cubicBezTo>
                  <a:pt x="558" y="431"/>
                  <a:pt x="572" y="445"/>
                  <a:pt x="572" y="459"/>
                </a:cubicBezTo>
                <a:cubicBezTo>
                  <a:pt x="572" y="467"/>
                  <a:pt x="572" y="474"/>
                  <a:pt x="565" y="481"/>
                </a:cubicBezTo>
                <a:lnTo>
                  <a:pt x="530" y="516"/>
                </a:lnTo>
                <a:close/>
                <a:moveTo>
                  <a:pt x="501" y="424"/>
                </a:moveTo>
                <a:lnTo>
                  <a:pt x="501" y="424"/>
                </a:lnTo>
                <a:cubicBezTo>
                  <a:pt x="487" y="438"/>
                  <a:pt x="487" y="438"/>
                  <a:pt x="487" y="438"/>
                </a:cubicBezTo>
                <a:cubicBezTo>
                  <a:pt x="473" y="424"/>
                  <a:pt x="473" y="424"/>
                  <a:pt x="473" y="424"/>
                </a:cubicBezTo>
                <a:cubicBezTo>
                  <a:pt x="459" y="410"/>
                  <a:pt x="445" y="403"/>
                  <a:pt x="431" y="403"/>
                </a:cubicBezTo>
                <a:cubicBezTo>
                  <a:pt x="402" y="403"/>
                  <a:pt x="374" y="431"/>
                  <a:pt x="374" y="459"/>
                </a:cubicBezTo>
                <a:cubicBezTo>
                  <a:pt x="374" y="481"/>
                  <a:pt x="381" y="495"/>
                  <a:pt x="388" y="502"/>
                </a:cubicBezTo>
                <a:cubicBezTo>
                  <a:pt x="409" y="516"/>
                  <a:pt x="409" y="516"/>
                  <a:pt x="409" y="516"/>
                </a:cubicBezTo>
                <a:cubicBezTo>
                  <a:pt x="388" y="537"/>
                  <a:pt x="388" y="537"/>
                  <a:pt x="388" y="537"/>
                </a:cubicBezTo>
                <a:cubicBezTo>
                  <a:pt x="381" y="544"/>
                  <a:pt x="374" y="558"/>
                  <a:pt x="374" y="572"/>
                </a:cubicBezTo>
                <a:cubicBezTo>
                  <a:pt x="374" y="587"/>
                  <a:pt x="374" y="594"/>
                  <a:pt x="381" y="601"/>
                </a:cubicBezTo>
                <a:cubicBezTo>
                  <a:pt x="28" y="601"/>
                  <a:pt x="28" y="601"/>
                  <a:pt x="28" y="601"/>
                </a:cubicBezTo>
                <a:cubicBezTo>
                  <a:pt x="7" y="601"/>
                  <a:pt x="0" y="594"/>
                  <a:pt x="0" y="572"/>
                </a:cubicBezTo>
                <a:cubicBezTo>
                  <a:pt x="0" y="85"/>
                  <a:pt x="0" y="85"/>
                  <a:pt x="0" y="85"/>
                </a:cubicBezTo>
                <a:cubicBezTo>
                  <a:pt x="0" y="71"/>
                  <a:pt x="7" y="56"/>
                  <a:pt x="28" y="56"/>
                </a:cubicBezTo>
                <a:cubicBezTo>
                  <a:pt x="70" y="56"/>
                  <a:pt x="70" y="56"/>
                  <a:pt x="70" y="56"/>
                </a:cubicBezTo>
                <a:cubicBezTo>
                  <a:pt x="70" y="85"/>
                  <a:pt x="70" y="85"/>
                  <a:pt x="70" y="85"/>
                </a:cubicBezTo>
                <a:cubicBezTo>
                  <a:pt x="70" y="113"/>
                  <a:pt x="98" y="141"/>
                  <a:pt x="127" y="141"/>
                </a:cubicBezTo>
                <a:cubicBezTo>
                  <a:pt x="162" y="141"/>
                  <a:pt x="183" y="113"/>
                  <a:pt x="183" y="85"/>
                </a:cubicBezTo>
                <a:cubicBezTo>
                  <a:pt x="183" y="56"/>
                  <a:pt x="183" y="56"/>
                  <a:pt x="183" y="56"/>
                </a:cubicBezTo>
                <a:cubicBezTo>
                  <a:pt x="211" y="56"/>
                  <a:pt x="211" y="56"/>
                  <a:pt x="211" y="56"/>
                </a:cubicBezTo>
                <a:cubicBezTo>
                  <a:pt x="211" y="85"/>
                  <a:pt x="211" y="85"/>
                  <a:pt x="211" y="85"/>
                </a:cubicBezTo>
                <a:cubicBezTo>
                  <a:pt x="211" y="113"/>
                  <a:pt x="240" y="141"/>
                  <a:pt x="268" y="141"/>
                </a:cubicBezTo>
                <a:cubicBezTo>
                  <a:pt x="303" y="141"/>
                  <a:pt x="325" y="113"/>
                  <a:pt x="325" y="85"/>
                </a:cubicBezTo>
                <a:cubicBezTo>
                  <a:pt x="325" y="56"/>
                  <a:pt x="325" y="56"/>
                  <a:pt x="325" y="56"/>
                </a:cubicBezTo>
                <a:cubicBezTo>
                  <a:pt x="353" y="56"/>
                  <a:pt x="353" y="56"/>
                  <a:pt x="353" y="56"/>
                </a:cubicBezTo>
                <a:cubicBezTo>
                  <a:pt x="353" y="85"/>
                  <a:pt x="353" y="85"/>
                  <a:pt x="353" y="85"/>
                </a:cubicBezTo>
                <a:cubicBezTo>
                  <a:pt x="353" y="113"/>
                  <a:pt x="381" y="141"/>
                  <a:pt x="409" y="141"/>
                </a:cubicBezTo>
                <a:cubicBezTo>
                  <a:pt x="445" y="141"/>
                  <a:pt x="466" y="113"/>
                  <a:pt x="466" y="85"/>
                </a:cubicBezTo>
                <a:cubicBezTo>
                  <a:pt x="466" y="56"/>
                  <a:pt x="466" y="56"/>
                  <a:pt x="466" y="56"/>
                </a:cubicBezTo>
                <a:cubicBezTo>
                  <a:pt x="515" y="56"/>
                  <a:pt x="515" y="56"/>
                  <a:pt x="515" y="56"/>
                </a:cubicBezTo>
                <a:cubicBezTo>
                  <a:pt x="530" y="56"/>
                  <a:pt x="544" y="71"/>
                  <a:pt x="544" y="85"/>
                </a:cubicBezTo>
                <a:cubicBezTo>
                  <a:pt x="544" y="403"/>
                  <a:pt x="544" y="403"/>
                  <a:pt x="544" y="403"/>
                </a:cubicBezTo>
                <a:cubicBezTo>
                  <a:pt x="530" y="403"/>
                  <a:pt x="515" y="410"/>
                  <a:pt x="501" y="424"/>
                </a:cubicBezTo>
                <a:close/>
                <a:moveTo>
                  <a:pt x="353" y="367"/>
                </a:moveTo>
                <a:lnTo>
                  <a:pt x="353" y="367"/>
                </a:lnTo>
                <a:cubicBezTo>
                  <a:pt x="353" y="353"/>
                  <a:pt x="346" y="339"/>
                  <a:pt x="325" y="339"/>
                </a:cubicBezTo>
                <a:cubicBezTo>
                  <a:pt x="268" y="339"/>
                  <a:pt x="268" y="339"/>
                  <a:pt x="268" y="339"/>
                </a:cubicBezTo>
                <a:cubicBezTo>
                  <a:pt x="226" y="339"/>
                  <a:pt x="226" y="339"/>
                  <a:pt x="226" y="339"/>
                </a:cubicBezTo>
                <a:cubicBezTo>
                  <a:pt x="98" y="339"/>
                  <a:pt x="98" y="339"/>
                  <a:pt x="98" y="339"/>
                </a:cubicBezTo>
                <a:cubicBezTo>
                  <a:pt x="84" y="339"/>
                  <a:pt x="70" y="353"/>
                  <a:pt x="70" y="367"/>
                </a:cubicBezTo>
                <a:cubicBezTo>
                  <a:pt x="70" y="382"/>
                  <a:pt x="84" y="396"/>
                  <a:pt x="98" y="396"/>
                </a:cubicBezTo>
                <a:cubicBezTo>
                  <a:pt x="226" y="396"/>
                  <a:pt x="226" y="396"/>
                  <a:pt x="226" y="396"/>
                </a:cubicBezTo>
                <a:cubicBezTo>
                  <a:pt x="268" y="396"/>
                  <a:pt x="268" y="396"/>
                  <a:pt x="268" y="396"/>
                </a:cubicBezTo>
                <a:cubicBezTo>
                  <a:pt x="325" y="396"/>
                  <a:pt x="325" y="396"/>
                  <a:pt x="325" y="396"/>
                </a:cubicBezTo>
                <a:cubicBezTo>
                  <a:pt x="346" y="396"/>
                  <a:pt x="353" y="382"/>
                  <a:pt x="353" y="367"/>
                </a:cubicBezTo>
                <a:close/>
                <a:moveTo>
                  <a:pt x="70" y="488"/>
                </a:moveTo>
                <a:lnTo>
                  <a:pt x="70" y="488"/>
                </a:lnTo>
                <a:cubicBezTo>
                  <a:pt x="70" y="502"/>
                  <a:pt x="84" y="509"/>
                  <a:pt x="98" y="509"/>
                </a:cubicBezTo>
                <a:cubicBezTo>
                  <a:pt x="275" y="509"/>
                  <a:pt x="275" y="509"/>
                  <a:pt x="275" y="509"/>
                </a:cubicBezTo>
                <a:cubicBezTo>
                  <a:pt x="289" y="509"/>
                  <a:pt x="296" y="502"/>
                  <a:pt x="296" y="488"/>
                </a:cubicBezTo>
                <a:cubicBezTo>
                  <a:pt x="296" y="474"/>
                  <a:pt x="289" y="459"/>
                  <a:pt x="275" y="459"/>
                </a:cubicBezTo>
                <a:cubicBezTo>
                  <a:pt x="98" y="459"/>
                  <a:pt x="98" y="459"/>
                  <a:pt x="98" y="459"/>
                </a:cubicBezTo>
                <a:cubicBezTo>
                  <a:pt x="84" y="459"/>
                  <a:pt x="70" y="474"/>
                  <a:pt x="70" y="488"/>
                </a:cubicBezTo>
                <a:close/>
                <a:moveTo>
                  <a:pt x="438" y="219"/>
                </a:moveTo>
                <a:lnTo>
                  <a:pt x="438" y="219"/>
                </a:lnTo>
                <a:cubicBezTo>
                  <a:pt x="98" y="219"/>
                  <a:pt x="98" y="219"/>
                  <a:pt x="98" y="219"/>
                </a:cubicBezTo>
                <a:cubicBezTo>
                  <a:pt x="84" y="219"/>
                  <a:pt x="70" y="226"/>
                  <a:pt x="70" y="247"/>
                </a:cubicBezTo>
                <a:cubicBezTo>
                  <a:pt x="70" y="261"/>
                  <a:pt x="84" y="276"/>
                  <a:pt x="98" y="276"/>
                </a:cubicBezTo>
                <a:cubicBezTo>
                  <a:pt x="438" y="276"/>
                  <a:pt x="438" y="276"/>
                  <a:pt x="438" y="276"/>
                </a:cubicBezTo>
                <a:cubicBezTo>
                  <a:pt x="459" y="276"/>
                  <a:pt x="466" y="261"/>
                  <a:pt x="466" y="247"/>
                </a:cubicBezTo>
                <a:cubicBezTo>
                  <a:pt x="466" y="226"/>
                  <a:pt x="459" y="219"/>
                  <a:pt x="438" y="219"/>
                </a:cubicBezTo>
                <a:close/>
                <a:moveTo>
                  <a:pt x="409" y="113"/>
                </a:moveTo>
                <a:lnTo>
                  <a:pt x="409" y="113"/>
                </a:lnTo>
                <a:cubicBezTo>
                  <a:pt x="395" y="113"/>
                  <a:pt x="381" y="99"/>
                  <a:pt x="381" y="85"/>
                </a:cubicBezTo>
                <a:cubicBezTo>
                  <a:pt x="381" y="28"/>
                  <a:pt x="381" y="28"/>
                  <a:pt x="381" y="28"/>
                </a:cubicBezTo>
                <a:cubicBezTo>
                  <a:pt x="381" y="14"/>
                  <a:pt x="395" y="0"/>
                  <a:pt x="409" y="0"/>
                </a:cubicBezTo>
                <a:cubicBezTo>
                  <a:pt x="431" y="0"/>
                  <a:pt x="438" y="14"/>
                  <a:pt x="438" y="28"/>
                </a:cubicBezTo>
                <a:cubicBezTo>
                  <a:pt x="438" y="85"/>
                  <a:pt x="438" y="85"/>
                  <a:pt x="438" y="85"/>
                </a:cubicBezTo>
                <a:cubicBezTo>
                  <a:pt x="438" y="99"/>
                  <a:pt x="431" y="113"/>
                  <a:pt x="409" y="113"/>
                </a:cubicBezTo>
                <a:close/>
                <a:moveTo>
                  <a:pt x="268" y="113"/>
                </a:moveTo>
                <a:lnTo>
                  <a:pt x="268" y="113"/>
                </a:lnTo>
                <a:cubicBezTo>
                  <a:pt x="254" y="113"/>
                  <a:pt x="240" y="99"/>
                  <a:pt x="240" y="85"/>
                </a:cubicBezTo>
                <a:cubicBezTo>
                  <a:pt x="240" y="28"/>
                  <a:pt x="240" y="28"/>
                  <a:pt x="240" y="28"/>
                </a:cubicBezTo>
                <a:cubicBezTo>
                  <a:pt x="240" y="14"/>
                  <a:pt x="254" y="0"/>
                  <a:pt x="268" y="0"/>
                </a:cubicBezTo>
                <a:cubicBezTo>
                  <a:pt x="289" y="0"/>
                  <a:pt x="296" y="14"/>
                  <a:pt x="296" y="28"/>
                </a:cubicBezTo>
                <a:cubicBezTo>
                  <a:pt x="296" y="85"/>
                  <a:pt x="296" y="85"/>
                  <a:pt x="296" y="85"/>
                </a:cubicBezTo>
                <a:cubicBezTo>
                  <a:pt x="296" y="99"/>
                  <a:pt x="289" y="113"/>
                  <a:pt x="268" y="113"/>
                </a:cubicBezTo>
                <a:close/>
                <a:moveTo>
                  <a:pt x="127" y="113"/>
                </a:moveTo>
                <a:lnTo>
                  <a:pt x="127" y="113"/>
                </a:lnTo>
                <a:cubicBezTo>
                  <a:pt x="113" y="113"/>
                  <a:pt x="98" y="99"/>
                  <a:pt x="98" y="85"/>
                </a:cubicBezTo>
                <a:cubicBezTo>
                  <a:pt x="98" y="28"/>
                  <a:pt x="98" y="28"/>
                  <a:pt x="98" y="28"/>
                </a:cubicBezTo>
                <a:cubicBezTo>
                  <a:pt x="98" y="14"/>
                  <a:pt x="113" y="0"/>
                  <a:pt x="127" y="0"/>
                </a:cubicBezTo>
                <a:cubicBezTo>
                  <a:pt x="148" y="0"/>
                  <a:pt x="155" y="14"/>
                  <a:pt x="155" y="28"/>
                </a:cubicBezTo>
                <a:cubicBezTo>
                  <a:pt x="155" y="85"/>
                  <a:pt x="155" y="85"/>
                  <a:pt x="155" y="85"/>
                </a:cubicBezTo>
                <a:cubicBezTo>
                  <a:pt x="155" y="99"/>
                  <a:pt x="148" y="113"/>
                  <a:pt x="127" y="11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60" name="Freeform 59">
            <a:extLst>
              <a:ext uri="{FF2B5EF4-FFF2-40B4-BE49-F238E27FC236}">
                <a16:creationId xmlns:a16="http://schemas.microsoft.com/office/drawing/2014/main" id="{53BD62CA-C4E8-304C-9DE9-247CC9F8F109}"/>
              </a:ext>
            </a:extLst>
          </p:cNvPr>
          <p:cNvSpPr>
            <a:spLocks noChangeArrowheads="1"/>
          </p:cNvSpPr>
          <p:nvPr userDrawn="1"/>
        </p:nvSpPr>
        <p:spPr bwMode="auto">
          <a:xfrm>
            <a:off x="1161162" y="3500438"/>
            <a:ext cx="209605" cy="219075"/>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2147483647 w 581"/>
              <a:gd name="T21" fmla="*/ 2147483647 h 609"/>
              <a:gd name="T22" fmla="*/ 0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0 h 609"/>
              <a:gd name="T82" fmla="*/ 2147483647 w 581"/>
              <a:gd name="T83" fmla="*/ 2147483647 h 609"/>
              <a:gd name="T84" fmla="*/ 2147483647 w 581"/>
              <a:gd name="T85" fmla="*/ 2147483647 h 609"/>
              <a:gd name="T86" fmla="*/ 2147483647 w 581"/>
              <a:gd name="T87" fmla="*/ 2147483647 h 609"/>
              <a:gd name="T88" fmla="*/ 2147483647 w 581"/>
              <a:gd name="T89" fmla="*/ 0 h 609"/>
              <a:gd name="T90" fmla="*/ 2147483647 w 581"/>
              <a:gd name="T91" fmla="*/ 2147483647 h 609"/>
              <a:gd name="T92" fmla="*/ 2147483647 w 581"/>
              <a:gd name="T93" fmla="*/ 2147483647 h 609"/>
              <a:gd name="T94" fmla="*/ 2147483647 w 581"/>
              <a:gd name="T95" fmla="*/ 2147483647 h 609"/>
              <a:gd name="T96" fmla="*/ 2147483647 w 581"/>
              <a:gd name="T97" fmla="*/ 0 h 609"/>
              <a:gd name="T98" fmla="*/ 2147483647 w 581"/>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61" name="Freeform 60">
            <a:extLst>
              <a:ext uri="{FF2B5EF4-FFF2-40B4-BE49-F238E27FC236}">
                <a16:creationId xmlns:a16="http://schemas.microsoft.com/office/drawing/2014/main" id="{0CA8FD54-0934-DA42-9779-8374EED0FE00}"/>
              </a:ext>
            </a:extLst>
          </p:cNvPr>
          <p:cNvSpPr>
            <a:spLocks noChangeArrowheads="1"/>
          </p:cNvSpPr>
          <p:nvPr userDrawn="1"/>
        </p:nvSpPr>
        <p:spPr bwMode="auto">
          <a:xfrm>
            <a:off x="781849" y="3500438"/>
            <a:ext cx="197100" cy="219075"/>
          </a:xfrm>
          <a:custGeom>
            <a:avLst/>
            <a:gdLst>
              <a:gd name="T0" fmla="*/ 2147483647 w 545"/>
              <a:gd name="T1" fmla="*/ 2147483647 h 609"/>
              <a:gd name="T2" fmla="*/ 0 w 545"/>
              <a:gd name="T3" fmla="*/ 2147483647 h 609"/>
              <a:gd name="T4" fmla="*/ 2147483647 w 545"/>
              <a:gd name="T5" fmla="*/ 2147483647 h 609"/>
              <a:gd name="T6" fmla="*/ 2147483647 w 545"/>
              <a:gd name="T7" fmla="*/ 2147483647 h 609"/>
              <a:gd name="T8" fmla="*/ 2147483647 w 545"/>
              <a:gd name="T9" fmla="*/ 2147483647 h 609"/>
              <a:gd name="T10" fmla="*/ 2147483647 w 545"/>
              <a:gd name="T11" fmla="*/ 2147483647 h 609"/>
              <a:gd name="T12" fmla="*/ 2147483647 w 545"/>
              <a:gd name="T13" fmla="*/ 2147483647 h 609"/>
              <a:gd name="T14" fmla="*/ 2147483647 w 545"/>
              <a:gd name="T15" fmla="*/ 2147483647 h 609"/>
              <a:gd name="T16" fmla="*/ 2147483647 w 545"/>
              <a:gd name="T17" fmla="*/ 2147483647 h 609"/>
              <a:gd name="T18" fmla="*/ 2147483647 w 545"/>
              <a:gd name="T19" fmla="*/ 2147483647 h 609"/>
              <a:gd name="T20" fmla="*/ 2147483647 w 545"/>
              <a:gd name="T21" fmla="*/ 2147483647 h 609"/>
              <a:gd name="T22" fmla="*/ 2147483647 w 545"/>
              <a:gd name="T23" fmla="*/ 2147483647 h 609"/>
              <a:gd name="T24" fmla="*/ 2147483647 w 545"/>
              <a:gd name="T25" fmla="*/ 2147483647 h 609"/>
              <a:gd name="T26" fmla="*/ 2147483647 w 545"/>
              <a:gd name="T27" fmla="*/ 2147483647 h 609"/>
              <a:gd name="T28" fmla="*/ 2147483647 w 545"/>
              <a:gd name="T29" fmla="*/ 2147483647 h 609"/>
              <a:gd name="T30" fmla="*/ 2147483647 w 545"/>
              <a:gd name="T31" fmla="*/ 2147483647 h 609"/>
              <a:gd name="T32" fmla="*/ 2147483647 w 545"/>
              <a:gd name="T33" fmla="*/ 2147483647 h 609"/>
              <a:gd name="T34" fmla="*/ 2147483647 w 545"/>
              <a:gd name="T35" fmla="*/ 2147483647 h 609"/>
              <a:gd name="T36" fmla="*/ 2147483647 w 545"/>
              <a:gd name="T37" fmla="*/ 2147483647 h 609"/>
              <a:gd name="T38" fmla="*/ 2147483647 w 545"/>
              <a:gd name="T39" fmla="*/ 2147483647 h 609"/>
              <a:gd name="T40" fmla="*/ 2147483647 w 545"/>
              <a:gd name="T41" fmla="*/ 2147483647 h 609"/>
              <a:gd name="T42" fmla="*/ 2147483647 w 545"/>
              <a:gd name="T43" fmla="*/ 2147483647 h 609"/>
              <a:gd name="T44" fmla="*/ 2147483647 w 545"/>
              <a:gd name="T45" fmla="*/ 2147483647 h 609"/>
              <a:gd name="T46" fmla="*/ 2147483647 w 545"/>
              <a:gd name="T47" fmla="*/ 2147483647 h 609"/>
              <a:gd name="T48" fmla="*/ 2147483647 w 545"/>
              <a:gd name="T49" fmla="*/ 2147483647 h 609"/>
              <a:gd name="T50" fmla="*/ 2147483647 w 545"/>
              <a:gd name="T51" fmla="*/ 2147483647 h 609"/>
              <a:gd name="T52" fmla="*/ 2147483647 w 545"/>
              <a:gd name="T53" fmla="*/ 0 h 609"/>
              <a:gd name="T54" fmla="*/ 2147483647 w 545"/>
              <a:gd name="T55" fmla="*/ 2147483647 h 609"/>
              <a:gd name="T56" fmla="*/ 2147483647 w 545"/>
              <a:gd name="T57" fmla="*/ 2147483647 h 609"/>
              <a:gd name="T58" fmla="*/ 2147483647 w 545"/>
              <a:gd name="T59" fmla="*/ 2147483647 h 609"/>
              <a:gd name="T60" fmla="*/ 2147483647 w 545"/>
              <a:gd name="T61" fmla="*/ 0 h 609"/>
              <a:gd name="T62" fmla="*/ 2147483647 w 545"/>
              <a:gd name="T63" fmla="*/ 2147483647 h 609"/>
              <a:gd name="T64" fmla="*/ 2147483647 w 545"/>
              <a:gd name="T65" fmla="*/ 2147483647 h 609"/>
              <a:gd name="T66" fmla="*/ 2147483647 w 545"/>
              <a:gd name="T67" fmla="*/ 2147483647 h 609"/>
              <a:gd name="T68" fmla="*/ 2147483647 w 545"/>
              <a:gd name="T69" fmla="*/ 0 h 609"/>
              <a:gd name="T70" fmla="*/ 2147483647 w 545"/>
              <a:gd name="T71" fmla="*/ 2147483647 h 6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5" h="609">
                <a:moveTo>
                  <a:pt x="516" y="608"/>
                </a:moveTo>
                <a:lnTo>
                  <a:pt x="516" y="608"/>
                </a:lnTo>
                <a:cubicBezTo>
                  <a:pt x="29" y="608"/>
                  <a:pt x="29" y="608"/>
                  <a:pt x="29" y="608"/>
                </a:cubicBezTo>
                <a:cubicBezTo>
                  <a:pt x="14" y="608"/>
                  <a:pt x="0" y="594"/>
                  <a:pt x="0" y="580"/>
                </a:cubicBezTo>
                <a:cubicBezTo>
                  <a:pt x="0" y="85"/>
                  <a:pt x="0" y="85"/>
                  <a:pt x="0" y="85"/>
                </a:cubicBezTo>
                <a:cubicBezTo>
                  <a:pt x="0" y="71"/>
                  <a:pt x="14" y="56"/>
                  <a:pt x="29" y="56"/>
                </a:cubicBezTo>
                <a:cubicBezTo>
                  <a:pt x="78" y="56"/>
                  <a:pt x="78" y="56"/>
                  <a:pt x="78" y="56"/>
                </a:cubicBezTo>
                <a:cubicBezTo>
                  <a:pt x="78" y="85"/>
                  <a:pt x="78" y="85"/>
                  <a:pt x="78" y="85"/>
                </a:cubicBezTo>
                <a:cubicBezTo>
                  <a:pt x="78" y="120"/>
                  <a:pt x="99"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1"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2" y="141"/>
                  <a:pt x="417" y="141"/>
                </a:cubicBezTo>
                <a:cubicBezTo>
                  <a:pt x="446" y="141"/>
                  <a:pt x="474" y="120"/>
                  <a:pt x="474" y="85"/>
                </a:cubicBezTo>
                <a:cubicBezTo>
                  <a:pt x="474" y="56"/>
                  <a:pt x="474" y="56"/>
                  <a:pt x="474" y="56"/>
                </a:cubicBezTo>
                <a:cubicBezTo>
                  <a:pt x="516" y="56"/>
                  <a:pt x="516" y="56"/>
                  <a:pt x="516" y="56"/>
                </a:cubicBezTo>
                <a:cubicBezTo>
                  <a:pt x="537" y="56"/>
                  <a:pt x="544" y="71"/>
                  <a:pt x="544" y="85"/>
                </a:cubicBezTo>
                <a:cubicBezTo>
                  <a:pt x="544" y="580"/>
                  <a:pt x="544" y="580"/>
                  <a:pt x="544" y="580"/>
                </a:cubicBezTo>
                <a:cubicBezTo>
                  <a:pt x="544" y="594"/>
                  <a:pt x="537" y="608"/>
                  <a:pt x="516" y="608"/>
                </a:cubicBezTo>
                <a:close/>
                <a:moveTo>
                  <a:pt x="446" y="219"/>
                </a:moveTo>
                <a:lnTo>
                  <a:pt x="446" y="219"/>
                </a:lnTo>
                <a:cubicBezTo>
                  <a:pt x="106" y="219"/>
                  <a:pt x="106" y="219"/>
                  <a:pt x="106" y="219"/>
                </a:cubicBezTo>
                <a:cubicBezTo>
                  <a:pt x="85" y="219"/>
                  <a:pt x="78" y="233"/>
                  <a:pt x="78" y="247"/>
                </a:cubicBezTo>
                <a:cubicBezTo>
                  <a:pt x="78" y="262"/>
                  <a:pt x="85"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106" y="339"/>
                  <a:pt x="106" y="339"/>
                  <a:pt x="106" y="339"/>
                </a:cubicBezTo>
                <a:cubicBezTo>
                  <a:pt x="85" y="339"/>
                  <a:pt x="78" y="353"/>
                  <a:pt x="78" y="367"/>
                </a:cubicBezTo>
                <a:cubicBezTo>
                  <a:pt x="78" y="389"/>
                  <a:pt x="85" y="396"/>
                  <a:pt x="106" y="396"/>
                </a:cubicBezTo>
                <a:cubicBezTo>
                  <a:pt x="446" y="396"/>
                  <a:pt x="446" y="396"/>
                  <a:pt x="446" y="396"/>
                </a:cubicBezTo>
                <a:cubicBezTo>
                  <a:pt x="460" y="396"/>
                  <a:pt x="474" y="389"/>
                  <a:pt x="474" y="367"/>
                </a:cubicBezTo>
                <a:cubicBezTo>
                  <a:pt x="474" y="353"/>
                  <a:pt x="460" y="339"/>
                  <a:pt x="446" y="339"/>
                </a:cubicBezTo>
                <a:close/>
                <a:moveTo>
                  <a:pt x="446" y="467"/>
                </a:moveTo>
                <a:lnTo>
                  <a:pt x="446" y="467"/>
                </a:lnTo>
                <a:cubicBezTo>
                  <a:pt x="99" y="467"/>
                  <a:pt x="99" y="467"/>
                  <a:pt x="99" y="467"/>
                </a:cubicBezTo>
                <a:cubicBezTo>
                  <a:pt x="85" y="467"/>
                  <a:pt x="78" y="474"/>
                  <a:pt x="78" y="488"/>
                </a:cubicBezTo>
                <a:cubicBezTo>
                  <a:pt x="78" y="502"/>
                  <a:pt x="85" y="509"/>
                  <a:pt x="99" y="509"/>
                </a:cubicBezTo>
                <a:cubicBezTo>
                  <a:pt x="446" y="509"/>
                  <a:pt x="446" y="509"/>
                  <a:pt x="446" y="509"/>
                </a:cubicBezTo>
                <a:cubicBezTo>
                  <a:pt x="460" y="509"/>
                  <a:pt x="474" y="502"/>
                  <a:pt x="474" y="488"/>
                </a:cubicBezTo>
                <a:cubicBezTo>
                  <a:pt x="474" y="474"/>
                  <a:pt x="460" y="467"/>
                  <a:pt x="446" y="467"/>
                </a:cubicBezTo>
                <a:close/>
                <a:moveTo>
                  <a:pt x="417" y="113"/>
                </a:moveTo>
                <a:lnTo>
                  <a:pt x="417" y="113"/>
                </a:lnTo>
                <a:cubicBezTo>
                  <a:pt x="396" y="113"/>
                  <a:pt x="389" y="106"/>
                  <a:pt x="389" y="85"/>
                </a:cubicBezTo>
                <a:cubicBezTo>
                  <a:pt x="389" y="28"/>
                  <a:pt x="389" y="28"/>
                  <a:pt x="389" y="28"/>
                </a:cubicBezTo>
                <a:cubicBezTo>
                  <a:pt x="389" y="14"/>
                  <a:pt x="396"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55" y="113"/>
                  <a:pt x="248" y="106"/>
                  <a:pt x="248" y="85"/>
                </a:cubicBezTo>
                <a:cubicBezTo>
                  <a:pt x="248" y="28"/>
                  <a:pt x="248" y="28"/>
                  <a:pt x="248" y="28"/>
                </a:cubicBezTo>
                <a:cubicBezTo>
                  <a:pt x="248" y="14"/>
                  <a:pt x="255"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13" y="113"/>
                  <a:pt x="106" y="106"/>
                  <a:pt x="106" y="85"/>
                </a:cubicBezTo>
                <a:cubicBezTo>
                  <a:pt x="106" y="28"/>
                  <a:pt x="106" y="28"/>
                  <a:pt x="106" y="28"/>
                </a:cubicBezTo>
                <a:cubicBezTo>
                  <a:pt x="106" y="14"/>
                  <a:pt x="113" y="0"/>
                  <a:pt x="135" y="0"/>
                </a:cubicBezTo>
                <a:cubicBezTo>
                  <a:pt x="149" y="0"/>
                  <a:pt x="163" y="14"/>
                  <a:pt x="163" y="28"/>
                </a:cubicBezTo>
                <a:cubicBezTo>
                  <a:pt x="163" y="85"/>
                  <a:pt x="163" y="85"/>
                  <a:pt x="163" y="85"/>
                </a:cubicBezTo>
                <a:cubicBezTo>
                  <a:pt x="163" y="106"/>
                  <a:pt x="149" y="113"/>
                  <a:pt x="135" y="11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62" name="Freeform 61">
            <a:extLst>
              <a:ext uri="{FF2B5EF4-FFF2-40B4-BE49-F238E27FC236}">
                <a16:creationId xmlns:a16="http://schemas.microsoft.com/office/drawing/2014/main" id="{597887A3-7C0F-6140-BB8B-52114DAA43BB}"/>
              </a:ext>
            </a:extLst>
          </p:cNvPr>
          <p:cNvSpPr>
            <a:spLocks noChangeArrowheads="1"/>
          </p:cNvSpPr>
          <p:nvPr userDrawn="1"/>
        </p:nvSpPr>
        <p:spPr bwMode="auto">
          <a:xfrm>
            <a:off x="4985255" y="3121224"/>
            <a:ext cx="151249" cy="217289"/>
          </a:xfrm>
          <a:custGeom>
            <a:avLst/>
            <a:gdLst>
              <a:gd name="T0" fmla="*/ 2147483647 w 418"/>
              <a:gd name="T1" fmla="*/ 2147483647 h 602"/>
              <a:gd name="T2" fmla="*/ 2147483647 w 418"/>
              <a:gd name="T3" fmla="*/ 2147483647 h 602"/>
              <a:gd name="T4" fmla="*/ 2147483647 w 418"/>
              <a:gd name="T5" fmla="*/ 2147483647 h 602"/>
              <a:gd name="T6" fmla="*/ 2147483647 w 418"/>
              <a:gd name="T7" fmla="*/ 2147483647 h 602"/>
              <a:gd name="T8" fmla="*/ 2147483647 w 418"/>
              <a:gd name="T9" fmla="*/ 2147483647 h 602"/>
              <a:gd name="T10" fmla="*/ 2147483647 w 418"/>
              <a:gd name="T11" fmla="*/ 2147483647 h 602"/>
              <a:gd name="T12" fmla="*/ 2147483647 w 418"/>
              <a:gd name="T13" fmla="*/ 2147483647 h 602"/>
              <a:gd name="T14" fmla="*/ 2147483647 w 418"/>
              <a:gd name="T15" fmla="*/ 2147483647 h 602"/>
              <a:gd name="T16" fmla="*/ 2147483647 w 418"/>
              <a:gd name="T17" fmla="*/ 2147483647 h 602"/>
              <a:gd name="T18" fmla="*/ 2147483647 w 418"/>
              <a:gd name="T19" fmla="*/ 2147483647 h 602"/>
              <a:gd name="T20" fmla="*/ 2147483647 w 418"/>
              <a:gd name="T21" fmla="*/ 2147483647 h 602"/>
              <a:gd name="T22" fmla="*/ 2147483647 w 418"/>
              <a:gd name="T23" fmla="*/ 2147483647 h 602"/>
              <a:gd name="T24" fmla="*/ 2147483647 w 418"/>
              <a:gd name="T25" fmla="*/ 2147483647 h 602"/>
              <a:gd name="T26" fmla="*/ 0 w 418"/>
              <a:gd name="T27" fmla="*/ 2147483647 h 602"/>
              <a:gd name="T28" fmla="*/ 0 w 418"/>
              <a:gd name="T29" fmla="*/ 2147483647 h 602"/>
              <a:gd name="T30" fmla="*/ 0 w 418"/>
              <a:gd name="T31" fmla="*/ 2147483647 h 602"/>
              <a:gd name="T32" fmla="*/ 2147483647 w 418"/>
              <a:gd name="T33" fmla="*/ 2147483647 h 602"/>
              <a:gd name="T34" fmla="*/ 2147483647 w 418"/>
              <a:gd name="T35" fmla="*/ 2147483647 h 602"/>
              <a:gd name="T36" fmla="*/ 2147483647 w 418"/>
              <a:gd name="T37" fmla="*/ 2147483647 h 602"/>
              <a:gd name="T38" fmla="*/ 2147483647 w 418"/>
              <a:gd name="T39" fmla="*/ 2147483647 h 602"/>
              <a:gd name="T40" fmla="*/ 2147483647 w 418"/>
              <a:gd name="T41" fmla="*/ 2147483647 h 602"/>
              <a:gd name="T42" fmla="*/ 2147483647 w 418"/>
              <a:gd name="T43" fmla="*/ 2147483647 h 602"/>
              <a:gd name="T44" fmla="*/ 2147483647 w 418"/>
              <a:gd name="T45" fmla="*/ 2147483647 h 602"/>
              <a:gd name="T46" fmla="*/ 2147483647 w 418"/>
              <a:gd name="T47" fmla="*/ 2147483647 h 602"/>
              <a:gd name="T48" fmla="*/ 2147483647 w 418"/>
              <a:gd name="T49" fmla="*/ 2147483647 h 602"/>
              <a:gd name="T50" fmla="*/ 2147483647 w 418"/>
              <a:gd name="T51" fmla="*/ 2147483647 h 602"/>
              <a:gd name="T52" fmla="*/ 2147483647 w 418"/>
              <a:gd name="T53" fmla="*/ 2147483647 h 602"/>
              <a:gd name="T54" fmla="*/ 2147483647 w 418"/>
              <a:gd name="T55" fmla="*/ 2147483647 h 602"/>
              <a:gd name="T56" fmla="*/ 2147483647 w 418"/>
              <a:gd name="T57" fmla="*/ 2147483647 h 602"/>
              <a:gd name="T58" fmla="*/ 2147483647 w 418"/>
              <a:gd name="T59" fmla="*/ 0 h 602"/>
              <a:gd name="T60" fmla="*/ 2147483647 w 418"/>
              <a:gd name="T61" fmla="*/ 0 h 602"/>
              <a:gd name="T62" fmla="*/ 2147483647 w 418"/>
              <a:gd name="T63" fmla="*/ 2147483647 h 602"/>
              <a:gd name="T64" fmla="*/ 2147483647 w 418"/>
              <a:gd name="T65" fmla="*/ 2147483647 h 602"/>
              <a:gd name="T66" fmla="*/ 2147483647 w 418"/>
              <a:gd name="T67" fmla="*/ 2147483647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8" h="602">
                <a:moveTo>
                  <a:pt x="417" y="276"/>
                </a:moveTo>
                <a:lnTo>
                  <a:pt x="417" y="276"/>
                </a:lnTo>
                <a:cubicBezTo>
                  <a:pt x="417" y="382"/>
                  <a:pt x="339" y="466"/>
                  <a:pt x="233" y="480"/>
                </a:cubicBezTo>
                <a:cubicBezTo>
                  <a:pt x="233" y="544"/>
                  <a:pt x="233" y="544"/>
                  <a:pt x="233" y="544"/>
                </a:cubicBezTo>
                <a:cubicBezTo>
                  <a:pt x="332" y="544"/>
                  <a:pt x="332" y="544"/>
                  <a:pt x="332" y="544"/>
                </a:cubicBezTo>
                <a:cubicBezTo>
                  <a:pt x="346" y="544"/>
                  <a:pt x="360" y="558"/>
                  <a:pt x="360" y="572"/>
                </a:cubicBezTo>
                <a:cubicBezTo>
                  <a:pt x="360" y="594"/>
                  <a:pt x="346" y="601"/>
                  <a:pt x="332" y="601"/>
                </a:cubicBezTo>
                <a:cubicBezTo>
                  <a:pt x="205" y="601"/>
                  <a:pt x="205" y="601"/>
                  <a:pt x="205" y="601"/>
                </a:cubicBezTo>
                <a:cubicBezTo>
                  <a:pt x="85" y="601"/>
                  <a:pt x="85" y="601"/>
                  <a:pt x="85" y="601"/>
                </a:cubicBezTo>
                <a:cubicBezTo>
                  <a:pt x="71" y="601"/>
                  <a:pt x="56" y="594"/>
                  <a:pt x="56" y="572"/>
                </a:cubicBezTo>
                <a:cubicBezTo>
                  <a:pt x="56" y="558"/>
                  <a:pt x="71" y="544"/>
                  <a:pt x="85" y="544"/>
                </a:cubicBezTo>
                <a:cubicBezTo>
                  <a:pt x="177" y="544"/>
                  <a:pt x="177" y="544"/>
                  <a:pt x="177" y="544"/>
                </a:cubicBezTo>
                <a:cubicBezTo>
                  <a:pt x="177" y="480"/>
                  <a:pt x="177" y="480"/>
                  <a:pt x="177" y="480"/>
                </a:cubicBezTo>
                <a:cubicBezTo>
                  <a:pt x="78" y="466"/>
                  <a:pt x="0" y="382"/>
                  <a:pt x="0" y="276"/>
                </a:cubicBezTo>
                <a:cubicBezTo>
                  <a:pt x="0" y="254"/>
                  <a:pt x="14" y="247"/>
                  <a:pt x="28" y="247"/>
                </a:cubicBezTo>
                <a:cubicBezTo>
                  <a:pt x="42" y="247"/>
                  <a:pt x="56" y="254"/>
                  <a:pt x="56" y="276"/>
                </a:cubicBezTo>
                <a:cubicBezTo>
                  <a:pt x="56" y="353"/>
                  <a:pt x="127" y="424"/>
                  <a:pt x="205" y="424"/>
                </a:cubicBezTo>
                <a:cubicBezTo>
                  <a:pt x="290" y="424"/>
                  <a:pt x="360" y="353"/>
                  <a:pt x="360" y="276"/>
                </a:cubicBezTo>
                <a:cubicBezTo>
                  <a:pt x="360" y="254"/>
                  <a:pt x="367" y="247"/>
                  <a:pt x="389" y="247"/>
                </a:cubicBezTo>
                <a:cubicBezTo>
                  <a:pt x="403" y="247"/>
                  <a:pt x="417" y="254"/>
                  <a:pt x="417" y="276"/>
                </a:cubicBezTo>
                <a:close/>
                <a:moveTo>
                  <a:pt x="205" y="374"/>
                </a:moveTo>
                <a:lnTo>
                  <a:pt x="205" y="374"/>
                </a:lnTo>
                <a:cubicBezTo>
                  <a:pt x="141" y="374"/>
                  <a:pt x="92" y="325"/>
                  <a:pt x="92" y="261"/>
                </a:cubicBezTo>
                <a:cubicBezTo>
                  <a:pt x="92" y="113"/>
                  <a:pt x="92" y="113"/>
                  <a:pt x="92" y="113"/>
                </a:cubicBezTo>
                <a:cubicBezTo>
                  <a:pt x="92" y="49"/>
                  <a:pt x="141" y="0"/>
                  <a:pt x="205" y="0"/>
                </a:cubicBezTo>
                <a:cubicBezTo>
                  <a:pt x="269" y="0"/>
                  <a:pt x="318" y="49"/>
                  <a:pt x="318" y="113"/>
                </a:cubicBezTo>
                <a:cubicBezTo>
                  <a:pt x="318" y="261"/>
                  <a:pt x="318" y="261"/>
                  <a:pt x="318" y="261"/>
                </a:cubicBezTo>
                <a:cubicBezTo>
                  <a:pt x="318" y="325"/>
                  <a:pt x="269" y="374"/>
                  <a:pt x="205" y="374"/>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63" name="Freeform 62">
            <a:extLst>
              <a:ext uri="{FF2B5EF4-FFF2-40B4-BE49-F238E27FC236}">
                <a16:creationId xmlns:a16="http://schemas.microsoft.com/office/drawing/2014/main" id="{7DD362E1-4996-A44D-9B69-531755F857F2}"/>
              </a:ext>
            </a:extLst>
          </p:cNvPr>
          <p:cNvSpPr>
            <a:spLocks noChangeArrowheads="1"/>
          </p:cNvSpPr>
          <p:nvPr userDrawn="1"/>
        </p:nvSpPr>
        <p:spPr bwMode="auto">
          <a:xfrm>
            <a:off x="4585696" y="3121224"/>
            <a:ext cx="188763" cy="217289"/>
          </a:xfrm>
          <a:custGeom>
            <a:avLst/>
            <a:gdLst>
              <a:gd name="T0" fmla="*/ 2147483647 w 524"/>
              <a:gd name="T1" fmla="*/ 2147483647 h 602"/>
              <a:gd name="T2" fmla="*/ 2147483647 w 524"/>
              <a:gd name="T3" fmla="*/ 2147483647 h 602"/>
              <a:gd name="T4" fmla="*/ 2147483647 w 524"/>
              <a:gd name="T5" fmla="*/ 2147483647 h 602"/>
              <a:gd name="T6" fmla="*/ 1748840076 w 524"/>
              <a:gd name="T7" fmla="*/ 2147483647 h 602"/>
              <a:gd name="T8" fmla="*/ 874593524 w 524"/>
              <a:gd name="T9" fmla="*/ 2147483647 h 602"/>
              <a:gd name="T10" fmla="*/ 2147483647 w 524"/>
              <a:gd name="T11" fmla="*/ 2147483647 h 602"/>
              <a:gd name="T12" fmla="*/ 2147483647 w 524"/>
              <a:gd name="T13" fmla="*/ 2147483647 h 602"/>
              <a:gd name="T14" fmla="*/ 2147483647 w 524"/>
              <a:gd name="T15" fmla="*/ 2147483647 h 602"/>
              <a:gd name="T16" fmla="*/ 2147483647 w 524"/>
              <a:gd name="T17" fmla="*/ 2147483647 h 602"/>
              <a:gd name="T18" fmla="*/ 2147483647 w 524"/>
              <a:gd name="T19" fmla="*/ 2147483647 h 602"/>
              <a:gd name="T20" fmla="*/ 2147483647 w 524"/>
              <a:gd name="T21" fmla="*/ 0 h 602"/>
              <a:gd name="T22" fmla="*/ 2147483647 w 524"/>
              <a:gd name="T23" fmla="*/ 2147483647 h 602"/>
              <a:gd name="T24" fmla="*/ 2147483647 w 524"/>
              <a:gd name="T25" fmla="*/ 2147483647 h 602"/>
              <a:gd name="T26" fmla="*/ 2147483647 w 524"/>
              <a:gd name="T27" fmla="*/ 2147483647 h 602"/>
              <a:gd name="T28" fmla="*/ 2147483647 w 524"/>
              <a:gd name="T29" fmla="*/ 2147483647 h 602"/>
              <a:gd name="T30" fmla="*/ 2147483647 w 524"/>
              <a:gd name="T31" fmla="*/ 2147483647 h 602"/>
              <a:gd name="T32" fmla="*/ 2147483647 w 524"/>
              <a:gd name="T33" fmla="*/ 2147483647 h 602"/>
              <a:gd name="T34" fmla="*/ 2147483647 w 524"/>
              <a:gd name="T35" fmla="*/ 2147483647 h 602"/>
              <a:gd name="T36" fmla="*/ 2147483647 w 524"/>
              <a:gd name="T37" fmla="*/ 2147483647 h 602"/>
              <a:gd name="T38" fmla="*/ 2147483647 w 524"/>
              <a:gd name="T39" fmla="*/ 2147483647 h 602"/>
              <a:gd name="T40" fmla="*/ 2147483647 w 524"/>
              <a:gd name="T41" fmla="*/ 2147483647 h 602"/>
              <a:gd name="T42" fmla="*/ 2147483647 w 524"/>
              <a:gd name="T43" fmla="*/ 2147483647 h 602"/>
              <a:gd name="T44" fmla="*/ 2147483647 w 524"/>
              <a:gd name="T45" fmla="*/ 2147483647 h 602"/>
              <a:gd name="T46" fmla="*/ 2147483647 w 524"/>
              <a:gd name="T47" fmla="*/ 2147483647 h 602"/>
              <a:gd name="T48" fmla="*/ 2147483647 w 524"/>
              <a:gd name="T49" fmla="*/ 2147483647 h 602"/>
              <a:gd name="T50" fmla="*/ 2147483647 w 524"/>
              <a:gd name="T51" fmla="*/ 2147483647 h 602"/>
              <a:gd name="T52" fmla="*/ 2147483647 w 524"/>
              <a:gd name="T53" fmla="*/ 2147483647 h 602"/>
              <a:gd name="T54" fmla="*/ 2147483647 w 524"/>
              <a:gd name="T55" fmla="*/ 2147483647 h 602"/>
              <a:gd name="T56" fmla="*/ 2147483647 w 524"/>
              <a:gd name="T57" fmla="*/ 2147483647 h 602"/>
              <a:gd name="T58" fmla="*/ 2147483647 w 524"/>
              <a:gd name="T59" fmla="*/ 2147483647 h 602"/>
              <a:gd name="T60" fmla="*/ 2147483647 w 524"/>
              <a:gd name="T61" fmla="*/ 2147483647 h 602"/>
              <a:gd name="T62" fmla="*/ 2147483647 w 524"/>
              <a:gd name="T63" fmla="*/ 2147483647 h 602"/>
              <a:gd name="T64" fmla="*/ 2147483647 w 524"/>
              <a:gd name="T65" fmla="*/ 2147483647 h 602"/>
              <a:gd name="T66" fmla="*/ 2147483647 w 524"/>
              <a:gd name="T67" fmla="*/ 2147483647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24" h="602">
                <a:moveTo>
                  <a:pt x="516" y="155"/>
                </a:moveTo>
                <a:lnTo>
                  <a:pt x="516" y="155"/>
                </a:lnTo>
                <a:cubicBezTo>
                  <a:pt x="22" y="473"/>
                  <a:pt x="22" y="473"/>
                  <a:pt x="22" y="473"/>
                </a:cubicBezTo>
                <a:cubicBezTo>
                  <a:pt x="22" y="473"/>
                  <a:pt x="22" y="480"/>
                  <a:pt x="14" y="480"/>
                </a:cubicBezTo>
                <a:cubicBezTo>
                  <a:pt x="7" y="480"/>
                  <a:pt x="0" y="473"/>
                  <a:pt x="0" y="466"/>
                </a:cubicBezTo>
                <a:cubicBezTo>
                  <a:pt x="0" y="459"/>
                  <a:pt x="7" y="452"/>
                  <a:pt x="7" y="452"/>
                </a:cubicBezTo>
                <a:cubicBezTo>
                  <a:pt x="502" y="127"/>
                  <a:pt x="502" y="127"/>
                  <a:pt x="502" y="127"/>
                </a:cubicBezTo>
                <a:cubicBezTo>
                  <a:pt x="502" y="127"/>
                  <a:pt x="502" y="127"/>
                  <a:pt x="509" y="127"/>
                </a:cubicBezTo>
                <a:cubicBezTo>
                  <a:pt x="516" y="127"/>
                  <a:pt x="523" y="134"/>
                  <a:pt x="523" y="141"/>
                </a:cubicBezTo>
                <a:cubicBezTo>
                  <a:pt x="523" y="148"/>
                  <a:pt x="516" y="148"/>
                  <a:pt x="516" y="155"/>
                </a:cubicBezTo>
                <a:close/>
                <a:moveTo>
                  <a:pt x="149" y="261"/>
                </a:moveTo>
                <a:lnTo>
                  <a:pt x="149" y="261"/>
                </a:lnTo>
                <a:cubicBezTo>
                  <a:pt x="149" y="113"/>
                  <a:pt x="149" y="113"/>
                  <a:pt x="149" y="113"/>
                </a:cubicBezTo>
                <a:cubicBezTo>
                  <a:pt x="149" y="49"/>
                  <a:pt x="198" y="0"/>
                  <a:pt x="262" y="0"/>
                </a:cubicBezTo>
                <a:cubicBezTo>
                  <a:pt x="325" y="0"/>
                  <a:pt x="375" y="49"/>
                  <a:pt x="375" y="113"/>
                </a:cubicBezTo>
                <a:cubicBezTo>
                  <a:pt x="375" y="177"/>
                  <a:pt x="375" y="177"/>
                  <a:pt x="375" y="177"/>
                </a:cubicBezTo>
                <a:cubicBezTo>
                  <a:pt x="163" y="318"/>
                  <a:pt x="163" y="318"/>
                  <a:pt x="163" y="318"/>
                </a:cubicBezTo>
                <a:cubicBezTo>
                  <a:pt x="156" y="304"/>
                  <a:pt x="149" y="283"/>
                  <a:pt x="149" y="261"/>
                </a:cubicBezTo>
                <a:close/>
                <a:moveTo>
                  <a:pt x="57" y="276"/>
                </a:moveTo>
                <a:lnTo>
                  <a:pt x="57" y="276"/>
                </a:lnTo>
                <a:cubicBezTo>
                  <a:pt x="57" y="254"/>
                  <a:pt x="64" y="247"/>
                  <a:pt x="85" y="247"/>
                </a:cubicBezTo>
                <a:cubicBezTo>
                  <a:pt x="99" y="247"/>
                  <a:pt x="113" y="254"/>
                  <a:pt x="113" y="276"/>
                </a:cubicBezTo>
                <a:cubicBezTo>
                  <a:pt x="113" y="297"/>
                  <a:pt x="113" y="318"/>
                  <a:pt x="127" y="339"/>
                </a:cubicBezTo>
                <a:cubicBezTo>
                  <a:pt x="78" y="374"/>
                  <a:pt x="78" y="374"/>
                  <a:pt x="78" y="374"/>
                </a:cubicBezTo>
                <a:cubicBezTo>
                  <a:pt x="64" y="339"/>
                  <a:pt x="57" y="311"/>
                  <a:pt x="57" y="276"/>
                </a:cubicBezTo>
                <a:close/>
                <a:moveTo>
                  <a:pt x="234" y="374"/>
                </a:moveTo>
                <a:lnTo>
                  <a:pt x="234" y="374"/>
                </a:lnTo>
                <a:cubicBezTo>
                  <a:pt x="375" y="283"/>
                  <a:pt x="375" y="283"/>
                  <a:pt x="375" y="283"/>
                </a:cubicBezTo>
                <a:cubicBezTo>
                  <a:pt x="368" y="332"/>
                  <a:pt x="318" y="374"/>
                  <a:pt x="262" y="374"/>
                </a:cubicBezTo>
                <a:cubicBezTo>
                  <a:pt x="255" y="374"/>
                  <a:pt x="241" y="374"/>
                  <a:pt x="234" y="374"/>
                </a:cubicBezTo>
                <a:close/>
                <a:moveTo>
                  <a:pt x="142" y="544"/>
                </a:moveTo>
                <a:lnTo>
                  <a:pt x="142" y="544"/>
                </a:lnTo>
                <a:cubicBezTo>
                  <a:pt x="234" y="544"/>
                  <a:pt x="234" y="544"/>
                  <a:pt x="234" y="544"/>
                </a:cubicBezTo>
                <a:cubicBezTo>
                  <a:pt x="234" y="480"/>
                  <a:pt x="234" y="480"/>
                  <a:pt x="234" y="480"/>
                </a:cubicBezTo>
                <a:cubicBezTo>
                  <a:pt x="198" y="473"/>
                  <a:pt x="163" y="459"/>
                  <a:pt x="135" y="438"/>
                </a:cubicBezTo>
                <a:cubicBezTo>
                  <a:pt x="184" y="403"/>
                  <a:pt x="184" y="403"/>
                  <a:pt x="184" y="403"/>
                </a:cubicBezTo>
                <a:cubicBezTo>
                  <a:pt x="205" y="417"/>
                  <a:pt x="234" y="424"/>
                  <a:pt x="262" y="424"/>
                </a:cubicBezTo>
                <a:cubicBezTo>
                  <a:pt x="269" y="424"/>
                  <a:pt x="269" y="424"/>
                  <a:pt x="276" y="424"/>
                </a:cubicBezTo>
                <a:lnTo>
                  <a:pt x="283" y="424"/>
                </a:lnTo>
                <a:cubicBezTo>
                  <a:pt x="354" y="410"/>
                  <a:pt x="410" y="346"/>
                  <a:pt x="410" y="276"/>
                </a:cubicBezTo>
                <a:cubicBezTo>
                  <a:pt x="410" y="254"/>
                  <a:pt x="424" y="247"/>
                  <a:pt x="438" y="247"/>
                </a:cubicBezTo>
                <a:cubicBezTo>
                  <a:pt x="460" y="247"/>
                  <a:pt x="467" y="254"/>
                  <a:pt x="467" y="276"/>
                </a:cubicBezTo>
                <a:cubicBezTo>
                  <a:pt x="467" y="382"/>
                  <a:pt x="389" y="466"/>
                  <a:pt x="290" y="480"/>
                </a:cubicBezTo>
                <a:cubicBezTo>
                  <a:pt x="290" y="544"/>
                  <a:pt x="290" y="544"/>
                  <a:pt x="290" y="544"/>
                </a:cubicBezTo>
                <a:cubicBezTo>
                  <a:pt x="382" y="544"/>
                  <a:pt x="382" y="544"/>
                  <a:pt x="382" y="544"/>
                </a:cubicBezTo>
                <a:cubicBezTo>
                  <a:pt x="403" y="544"/>
                  <a:pt x="410" y="558"/>
                  <a:pt x="410" y="572"/>
                </a:cubicBezTo>
                <a:cubicBezTo>
                  <a:pt x="410" y="594"/>
                  <a:pt x="403" y="601"/>
                  <a:pt x="382" y="601"/>
                </a:cubicBezTo>
                <a:cubicBezTo>
                  <a:pt x="290" y="601"/>
                  <a:pt x="290" y="601"/>
                  <a:pt x="290" y="601"/>
                </a:cubicBezTo>
                <a:cubicBezTo>
                  <a:pt x="142" y="601"/>
                  <a:pt x="142" y="601"/>
                  <a:pt x="142" y="601"/>
                </a:cubicBezTo>
                <a:cubicBezTo>
                  <a:pt x="120" y="601"/>
                  <a:pt x="113" y="594"/>
                  <a:pt x="113" y="572"/>
                </a:cubicBezTo>
                <a:cubicBezTo>
                  <a:pt x="113" y="558"/>
                  <a:pt x="120" y="544"/>
                  <a:pt x="142" y="544"/>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64" name="Freeform 63">
            <a:extLst>
              <a:ext uri="{FF2B5EF4-FFF2-40B4-BE49-F238E27FC236}">
                <a16:creationId xmlns:a16="http://schemas.microsoft.com/office/drawing/2014/main" id="{FD42162D-17A9-F84A-9EC0-BAEFD806A787}"/>
              </a:ext>
            </a:extLst>
          </p:cNvPr>
          <p:cNvSpPr>
            <a:spLocks noChangeArrowheads="1"/>
          </p:cNvSpPr>
          <p:nvPr userDrawn="1"/>
        </p:nvSpPr>
        <p:spPr bwMode="auto">
          <a:xfrm>
            <a:off x="4221865" y="3138487"/>
            <a:ext cx="155417" cy="185738"/>
          </a:xfrm>
          <a:custGeom>
            <a:avLst/>
            <a:gdLst>
              <a:gd name="T0" fmla="*/ 2147483647 w 432"/>
              <a:gd name="T1" fmla="*/ 2147483647 h 517"/>
              <a:gd name="T2" fmla="*/ 2147483647 w 432"/>
              <a:gd name="T3" fmla="*/ 2147483647 h 517"/>
              <a:gd name="T4" fmla="*/ 2147483647 w 432"/>
              <a:gd name="T5" fmla="*/ 2147483647 h 517"/>
              <a:gd name="T6" fmla="*/ 0 w 432"/>
              <a:gd name="T7" fmla="*/ 2147483647 h 517"/>
              <a:gd name="T8" fmla="*/ 2147483647 w 432"/>
              <a:gd name="T9" fmla="*/ 2147483647 h 517"/>
              <a:gd name="T10" fmla="*/ 2147483647 w 432"/>
              <a:gd name="T11" fmla="*/ 2147483647 h 517"/>
              <a:gd name="T12" fmla="*/ 2147483647 w 432"/>
              <a:gd name="T13" fmla="*/ 2147483647 h 517"/>
              <a:gd name="T14" fmla="*/ 2147483647 w 432"/>
              <a:gd name="T15" fmla="*/ 2147483647 h 517"/>
              <a:gd name="T16" fmla="*/ 2147483647 w 432"/>
              <a:gd name="T17" fmla="*/ 0 h 517"/>
              <a:gd name="T18" fmla="*/ 2147483647 w 432"/>
              <a:gd name="T19" fmla="*/ 2147483647 h 517"/>
              <a:gd name="T20" fmla="*/ 2147483647 w 432"/>
              <a:gd name="T21" fmla="*/ 2147483647 h 517"/>
              <a:gd name="T22" fmla="*/ 2147483647 w 432"/>
              <a:gd name="T23" fmla="*/ 2147483647 h 517"/>
              <a:gd name="T24" fmla="*/ 2147483647 w 432"/>
              <a:gd name="T25" fmla="*/ 2147483647 h 517"/>
              <a:gd name="T26" fmla="*/ 2147483647 w 432"/>
              <a:gd name="T27" fmla="*/ 2147483647 h 517"/>
              <a:gd name="T28" fmla="*/ 2147483647 w 432"/>
              <a:gd name="T29" fmla="*/ 2147483647 h 517"/>
              <a:gd name="T30" fmla="*/ 2147483647 w 432"/>
              <a:gd name="T31" fmla="*/ 2147483647 h 517"/>
              <a:gd name="T32" fmla="*/ 2147483647 w 432"/>
              <a:gd name="T33" fmla="*/ 2147483647 h 517"/>
              <a:gd name="T34" fmla="*/ 2147483647 w 432"/>
              <a:gd name="T35" fmla="*/ 2147483647 h 517"/>
              <a:gd name="T36" fmla="*/ 2147483647 w 432"/>
              <a:gd name="T37" fmla="*/ 2147483647 h 517"/>
              <a:gd name="T38" fmla="*/ 2147483647 w 432"/>
              <a:gd name="T39" fmla="*/ 2147483647 h 5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2" h="517">
                <a:moveTo>
                  <a:pt x="402" y="431"/>
                </a:moveTo>
                <a:lnTo>
                  <a:pt x="402" y="431"/>
                </a:lnTo>
                <a:cubicBezTo>
                  <a:pt x="28" y="431"/>
                  <a:pt x="28" y="431"/>
                  <a:pt x="28" y="431"/>
                </a:cubicBezTo>
                <a:cubicBezTo>
                  <a:pt x="14" y="431"/>
                  <a:pt x="0" y="417"/>
                  <a:pt x="0" y="403"/>
                </a:cubicBezTo>
                <a:cubicBezTo>
                  <a:pt x="0" y="389"/>
                  <a:pt x="14" y="375"/>
                  <a:pt x="28" y="375"/>
                </a:cubicBezTo>
                <a:cubicBezTo>
                  <a:pt x="42" y="375"/>
                  <a:pt x="56" y="361"/>
                  <a:pt x="56" y="347"/>
                </a:cubicBezTo>
                <a:cubicBezTo>
                  <a:pt x="56" y="156"/>
                  <a:pt x="56" y="156"/>
                  <a:pt x="56" y="156"/>
                </a:cubicBezTo>
                <a:cubicBezTo>
                  <a:pt x="56" y="85"/>
                  <a:pt x="113" y="29"/>
                  <a:pt x="191" y="29"/>
                </a:cubicBezTo>
                <a:cubicBezTo>
                  <a:pt x="191" y="7"/>
                  <a:pt x="198" y="0"/>
                  <a:pt x="219" y="0"/>
                </a:cubicBezTo>
                <a:cubicBezTo>
                  <a:pt x="233" y="0"/>
                  <a:pt x="247" y="7"/>
                  <a:pt x="247" y="29"/>
                </a:cubicBezTo>
                <a:cubicBezTo>
                  <a:pt x="318" y="29"/>
                  <a:pt x="374" y="85"/>
                  <a:pt x="374" y="156"/>
                </a:cubicBezTo>
                <a:cubicBezTo>
                  <a:pt x="374" y="347"/>
                  <a:pt x="374" y="347"/>
                  <a:pt x="374" y="347"/>
                </a:cubicBezTo>
                <a:cubicBezTo>
                  <a:pt x="374" y="361"/>
                  <a:pt x="388" y="375"/>
                  <a:pt x="402" y="375"/>
                </a:cubicBezTo>
                <a:cubicBezTo>
                  <a:pt x="424" y="375"/>
                  <a:pt x="431" y="389"/>
                  <a:pt x="431" y="403"/>
                </a:cubicBezTo>
                <a:cubicBezTo>
                  <a:pt x="431" y="417"/>
                  <a:pt x="424" y="431"/>
                  <a:pt x="402" y="431"/>
                </a:cubicBezTo>
                <a:close/>
                <a:moveTo>
                  <a:pt x="219" y="516"/>
                </a:moveTo>
                <a:lnTo>
                  <a:pt x="219" y="516"/>
                </a:lnTo>
                <a:cubicBezTo>
                  <a:pt x="184" y="516"/>
                  <a:pt x="162" y="488"/>
                  <a:pt x="162" y="460"/>
                </a:cubicBezTo>
                <a:cubicBezTo>
                  <a:pt x="275" y="460"/>
                  <a:pt x="275" y="460"/>
                  <a:pt x="275" y="460"/>
                </a:cubicBezTo>
                <a:cubicBezTo>
                  <a:pt x="275" y="488"/>
                  <a:pt x="247" y="516"/>
                  <a:pt x="219" y="516"/>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65" name="Freeform 64">
            <a:extLst>
              <a:ext uri="{FF2B5EF4-FFF2-40B4-BE49-F238E27FC236}">
                <a16:creationId xmlns:a16="http://schemas.microsoft.com/office/drawing/2014/main" id="{678A1D1D-7DBC-594D-89DC-57784ABBD568}"/>
              </a:ext>
            </a:extLst>
          </p:cNvPr>
          <p:cNvSpPr>
            <a:spLocks noChangeArrowheads="1"/>
          </p:cNvSpPr>
          <p:nvPr userDrawn="1"/>
        </p:nvSpPr>
        <p:spPr bwMode="auto">
          <a:xfrm>
            <a:off x="3875899" y="3179564"/>
            <a:ext cx="88724" cy="104775"/>
          </a:xfrm>
          <a:custGeom>
            <a:avLst/>
            <a:gdLst>
              <a:gd name="T0" fmla="*/ 2147483647 w 249"/>
              <a:gd name="T1" fmla="*/ 2147483647 h 291"/>
              <a:gd name="T2" fmla="*/ 2147483647 w 249"/>
              <a:gd name="T3" fmla="*/ 2147483647 h 291"/>
              <a:gd name="T4" fmla="*/ 2147483647 w 249"/>
              <a:gd name="T5" fmla="*/ 2147483647 h 291"/>
              <a:gd name="T6" fmla="*/ 2147483647 w 249"/>
              <a:gd name="T7" fmla="*/ 2147483647 h 291"/>
              <a:gd name="T8" fmla="*/ 0 w 249"/>
              <a:gd name="T9" fmla="*/ 2147483647 h 291"/>
              <a:gd name="T10" fmla="*/ 849232699 w 249"/>
              <a:gd name="T11" fmla="*/ 2147483647 h 291"/>
              <a:gd name="T12" fmla="*/ 849232699 w 249"/>
              <a:gd name="T13" fmla="*/ 2147483647 h 291"/>
              <a:gd name="T14" fmla="*/ 2147483647 w 249"/>
              <a:gd name="T15" fmla="*/ 1867119784 h 291"/>
              <a:gd name="T16" fmla="*/ 2147483647 w 249"/>
              <a:gd name="T17" fmla="*/ 1867119784 h 291"/>
              <a:gd name="T18" fmla="*/ 2147483647 w 249"/>
              <a:gd name="T19" fmla="*/ 1867119784 h 291"/>
              <a:gd name="T20" fmla="*/ 2147483647 w 249"/>
              <a:gd name="T21" fmla="*/ 1867119784 h 291"/>
              <a:gd name="T22" fmla="*/ 2147483647 w 249"/>
              <a:gd name="T23" fmla="*/ 0 h 291"/>
              <a:gd name="T24" fmla="*/ 2147483647 w 249"/>
              <a:gd name="T25" fmla="*/ 1867119784 h 291"/>
              <a:gd name="T26" fmla="*/ 2147483647 w 249"/>
              <a:gd name="T27" fmla="*/ 1867119784 h 291"/>
              <a:gd name="T28" fmla="*/ 2147483647 w 249"/>
              <a:gd name="T29" fmla="*/ 1867119784 h 291"/>
              <a:gd name="T30" fmla="*/ 2147483647 w 249"/>
              <a:gd name="T31" fmla="*/ 1867119784 h 291"/>
              <a:gd name="T32" fmla="*/ 2147483647 w 249"/>
              <a:gd name="T33" fmla="*/ 2147483647 h 291"/>
              <a:gd name="T34" fmla="*/ 2147483647 w 249"/>
              <a:gd name="T35" fmla="*/ 2147483647 h 291"/>
              <a:gd name="T36" fmla="*/ 2147483647 w 249"/>
              <a:gd name="T37" fmla="*/ 2147483647 h 291"/>
              <a:gd name="T38" fmla="*/ 2147483647 w 249"/>
              <a:gd name="T39" fmla="*/ 2147483647 h 291"/>
              <a:gd name="T40" fmla="*/ 2147483647 w 249"/>
              <a:gd name="T41" fmla="*/ 2147483647 h 291"/>
              <a:gd name="T42" fmla="*/ 2147483647 w 249"/>
              <a:gd name="T43" fmla="*/ 2147483647 h 291"/>
              <a:gd name="T44" fmla="*/ 2147483647 w 249"/>
              <a:gd name="T45" fmla="*/ 2147483647 h 291"/>
              <a:gd name="T46" fmla="*/ 2147483647 w 249"/>
              <a:gd name="T47" fmla="*/ 2147483647 h 291"/>
              <a:gd name="T48" fmla="*/ 2147483647 w 249"/>
              <a:gd name="T49" fmla="*/ 2147483647 h 291"/>
              <a:gd name="T50" fmla="*/ 0 w 249"/>
              <a:gd name="T51" fmla="*/ 2147483647 h 291"/>
              <a:gd name="T52" fmla="*/ 2147483647 w 249"/>
              <a:gd name="T53" fmla="*/ 2147483647 h 2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9" h="291">
                <a:moveTo>
                  <a:pt x="248" y="177"/>
                </a:moveTo>
                <a:lnTo>
                  <a:pt x="248" y="177"/>
                </a:lnTo>
                <a:cubicBezTo>
                  <a:pt x="248" y="191"/>
                  <a:pt x="234" y="205"/>
                  <a:pt x="220" y="205"/>
                </a:cubicBezTo>
                <a:cubicBezTo>
                  <a:pt x="29" y="205"/>
                  <a:pt x="29" y="205"/>
                  <a:pt x="29" y="205"/>
                </a:cubicBezTo>
                <a:cubicBezTo>
                  <a:pt x="15" y="205"/>
                  <a:pt x="0" y="191"/>
                  <a:pt x="0" y="177"/>
                </a:cubicBezTo>
                <a:cubicBezTo>
                  <a:pt x="0" y="170"/>
                  <a:pt x="0" y="163"/>
                  <a:pt x="7" y="163"/>
                </a:cubicBezTo>
                <a:cubicBezTo>
                  <a:pt x="100" y="15"/>
                  <a:pt x="100" y="15"/>
                  <a:pt x="100" y="15"/>
                </a:cubicBezTo>
                <a:cubicBezTo>
                  <a:pt x="107" y="0"/>
                  <a:pt x="114" y="0"/>
                  <a:pt x="121" y="0"/>
                </a:cubicBezTo>
                <a:cubicBezTo>
                  <a:pt x="135" y="0"/>
                  <a:pt x="142" y="0"/>
                  <a:pt x="149" y="15"/>
                </a:cubicBezTo>
                <a:cubicBezTo>
                  <a:pt x="241" y="163"/>
                  <a:pt x="241" y="163"/>
                  <a:pt x="241" y="163"/>
                </a:cubicBezTo>
                <a:cubicBezTo>
                  <a:pt x="241" y="163"/>
                  <a:pt x="248" y="170"/>
                  <a:pt x="248" y="177"/>
                </a:cubicBezTo>
                <a:close/>
                <a:moveTo>
                  <a:pt x="29" y="234"/>
                </a:moveTo>
                <a:lnTo>
                  <a:pt x="29" y="234"/>
                </a:lnTo>
                <a:cubicBezTo>
                  <a:pt x="220" y="234"/>
                  <a:pt x="220" y="234"/>
                  <a:pt x="220" y="234"/>
                </a:cubicBezTo>
                <a:cubicBezTo>
                  <a:pt x="234" y="234"/>
                  <a:pt x="248" y="248"/>
                  <a:pt x="248" y="262"/>
                </a:cubicBezTo>
                <a:cubicBezTo>
                  <a:pt x="248" y="276"/>
                  <a:pt x="234" y="290"/>
                  <a:pt x="220" y="290"/>
                </a:cubicBezTo>
                <a:cubicBezTo>
                  <a:pt x="29" y="290"/>
                  <a:pt x="29" y="290"/>
                  <a:pt x="29" y="290"/>
                </a:cubicBezTo>
                <a:cubicBezTo>
                  <a:pt x="15" y="290"/>
                  <a:pt x="0" y="276"/>
                  <a:pt x="0" y="262"/>
                </a:cubicBezTo>
                <a:cubicBezTo>
                  <a:pt x="0" y="248"/>
                  <a:pt x="15" y="234"/>
                  <a:pt x="29" y="234"/>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66" name="Freeform 65">
            <a:extLst>
              <a:ext uri="{FF2B5EF4-FFF2-40B4-BE49-F238E27FC236}">
                <a16:creationId xmlns:a16="http://schemas.microsoft.com/office/drawing/2014/main" id="{8E371CAB-1CFF-4744-BDC1-C5A33F4FF740}"/>
              </a:ext>
            </a:extLst>
          </p:cNvPr>
          <p:cNvSpPr>
            <a:spLocks noChangeArrowheads="1"/>
          </p:cNvSpPr>
          <p:nvPr userDrawn="1"/>
        </p:nvSpPr>
        <p:spPr bwMode="auto">
          <a:xfrm>
            <a:off x="3499563" y="3184327"/>
            <a:ext cx="82770" cy="89297"/>
          </a:xfrm>
          <a:custGeom>
            <a:avLst/>
            <a:gdLst>
              <a:gd name="T0" fmla="*/ 0 w 228"/>
              <a:gd name="T1" fmla="*/ 2147483647 h 248"/>
              <a:gd name="T2" fmla="*/ 0 w 228"/>
              <a:gd name="T3" fmla="*/ 2147483647 h 248"/>
              <a:gd name="T4" fmla="*/ 0 w 228"/>
              <a:gd name="T5" fmla="*/ 2147483647 h 248"/>
              <a:gd name="T6" fmla="*/ 0 w 228"/>
              <a:gd name="T7" fmla="*/ 2147483647 h 248"/>
              <a:gd name="T8" fmla="*/ 2147483647 w 228"/>
              <a:gd name="T9" fmla="*/ 2147483647 h 248"/>
              <a:gd name="T10" fmla="*/ 2147483647 w 228"/>
              <a:gd name="T11" fmla="*/ 2147483647 h 248"/>
              <a:gd name="T12" fmla="*/ 2147483647 w 228"/>
              <a:gd name="T13" fmla="*/ 2147483647 h 248"/>
              <a:gd name="T14" fmla="*/ 2147483647 w 228"/>
              <a:gd name="T15" fmla="*/ 2147483647 h 248"/>
              <a:gd name="T16" fmla="*/ 2147483647 w 228"/>
              <a:gd name="T17" fmla="*/ 2147483647 h 248"/>
              <a:gd name="T18" fmla="*/ 2147483647 w 228"/>
              <a:gd name="T19" fmla="*/ 2147483647 h 248"/>
              <a:gd name="T20" fmla="*/ 2147483647 w 228"/>
              <a:gd name="T21" fmla="*/ 2147483647 h 248"/>
              <a:gd name="T22" fmla="*/ 2147483647 w 228"/>
              <a:gd name="T23" fmla="*/ 2147483647 h 248"/>
              <a:gd name="T24" fmla="*/ 2147483647 w 228"/>
              <a:gd name="T25" fmla="*/ 0 h 248"/>
              <a:gd name="T26" fmla="*/ 2147483647 w 228"/>
              <a:gd name="T27" fmla="*/ 2147483647 h 248"/>
              <a:gd name="T28" fmla="*/ 2147483647 w 228"/>
              <a:gd name="T29" fmla="*/ 2147483647 h 248"/>
              <a:gd name="T30" fmla="*/ 2147483647 w 228"/>
              <a:gd name="T31" fmla="*/ 859746417 h 248"/>
              <a:gd name="T32" fmla="*/ 2147483647 w 228"/>
              <a:gd name="T33" fmla="*/ 859746417 h 248"/>
              <a:gd name="T34" fmla="*/ 2147483647 w 228"/>
              <a:gd name="T35" fmla="*/ 0 h 248"/>
              <a:gd name="T36" fmla="*/ 0 w 228"/>
              <a:gd name="T37" fmla="*/ 2147483647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 h="248">
                <a:moveTo>
                  <a:pt x="0" y="28"/>
                </a:moveTo>
                <a:lnTo>
                  <a:pt x="0" y="28"/>
                </a:lnTo>
                <a:cubicBezTo>
                  <a:pt x="0" y="219"/>
                  <a:pt x="0" y="219"/>
                  <a:pt x="0" y="219"/>
                </a:cubicBezTo>
                <a:cubicBezTo>
                  <a:pt x="0" y="233"/>
                  <a:pt x="15" y="247"/>
                  <a:pt x="29" y="247"/>
                </a:cubicBezTo>
                <a:cubicBezTo>
                  <a:pt x="36" y="247"/>
                  <a:pt x="43" y="247"/>
                  <a:pt x="43" y="240"/>
                </a:cubicBezTo>
                <a:cubicBezTo>
                  <a:pt x="170" y="162"/>
                  <a:pt x="170" y="162"/>
                  <a:pt x="170" y="162"/>
                </a:cubicBezTo>
                <a:cubicBezTo>
                  <a:pt x="170" y="219"/>
                  <a:pt x="170" y="219"/>
                  <a:pt x="170" y="219"/>
                </a:cubicBezTo>
                <a:cubicBezTo>
                  <a:pt x="170" y="233"/>
                  <a:pt x="184" y="247"/>
                  <a:pt x="198" y="247"/>
                </a:cubicBezTo>
                <a:cubicBezTo>
                  <a:pt x="213" y="247"/>
                  <a:pt x="227" y="233"/>
                  <a:pt x="227" y="219"/>
                </a:cubicBezTo>
                <a:cubicBezTo>
                  <a:pt x="227" y="28"/>
                  <a:pt x="227" y="28"/>
                  <a:pt x="227" y="28"/>
                </a:cubicBezTo>
                <a:cubicBezTo>
                  <a:pt x="227" y="14"/>
                  <a:pt x="213" y="0"/>
                  <a:pt x="198" y="0"/>
                </a:cubicBezTo>
                <a:cubicBezTo>
                  <a:pt x="184" y="0"/>
                  <a:pt x="170" y="14"/>
                  <a:pt x="170" y="28"/>
                </a:cubicBezTo>
                <a:cubicBezTo>
                  <a:pt x="170" y="84"/>
                  <a:pt x="170" y="84"/>
                  <a:pt x="170" y="84"/>
                </a:cubicBezTo>
                <a:cubicBezTo>
                  <a:pt x="43" y="7"/>
                  <a:pt x="43" y="7"/>
                  <a:pt x="43" y="7"/>
                </a:cubicBezTo>
                <a:cubicBezTo>
                  <a:pt x="43" y="7"/>
                  <a:pt x="36" y="0"/>
                  <a:pt x="29" y="0"/>
                </a:cubicBezTo>
                <a:cubicBezTo>
                  <a:pt x="15" y="0"/>
                  <a:pt x="0" y="14"/>
                  <a:pt x="0" y="28"/>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67" name="Freeform 66">
            <a:extLst>
              <a:ext uri="{FF2B5EF4-FFF2-40B4-BE49-F238E27FC236}">
                <a16:creationId xmlns:a16="http://schemas.microsoft.com/office/drawing/2014/main" id="{75E92202-2FF9-3541-AEC0-18C4E09BF692}"/>
              </a:ext>
            </a:extLst>
          </p:cNvPr>
          <p:cNvSpPr>
            <a:spLocks noChangeArrowheads="1"/>
          </p:cNvSpPr>
          <p:nvPr userDrawn="1"/>
        </p:nvSpPr>
        <p:spPr bwMode="auto">
          <a:xfrm>
            <a:off x="3120250" y="3184327"/>
            <a:ext cx="82770" cy="89297"/>
          </a:xfrm>
          <a:custGeom>
            <a:avLst/>
            <a:gdLst>
              <a:gd name="T0" fmla="*/ 2147483647 w 228"/>
              <a:gd name="T1" fmla="*/ 2147483647 h 248"/>
              <a:gd name="T2" fmla="*/ 2147483647 w 228"/>
              <a:gd name="T3" fmla="*/ 2147483647 h 248"/>
              <a:gd name="T4" fmla="*/ 2147483647 w 228"/>
              <a:gd name="T5" fmla="*/ 2147483647 h 248"/>
              <a:gd name="T6" fmla="*/ 2147483647 w 228"/>
              <a:gd name="T7" fmla="*/ 2147483647 h 248"/>
              <a:gd name="T8" fmla="*/ 2147483647 w 228"/>
              <a:gd name="T9" fmla="*/ 2147483647 h 248"/>
              <a:gd name="T10" fmla="*/ 2147483647 w 228"/>
              <a:gd name="T11" fmla="*/ 2147483647 h 248"/>
              <a:gd name="T12" fmla="*/ 2147483647 w 228"/>
              <a:gd name="T13" fmla="*/ 2147483647 h 248"/>
              <a:gd name="T14" fmla="*/ 2147483647 w 228"/>
              <a:gd name="T15" fmla="*/ 2147483647 h 248"/>
              <a:gd name="T16" fmla="*/ 2147483647 w 228"/>
              <a:gd name="T17" fmla="*/ 2147483647 h 248"/>
              <a:gd name="T18" fmla="*/ 2147483647 w 228"/>
              <a:gd name="T19" fmla="*/ 2147483647 h 248"/>
              <a:gd name="T20" fmla="*/ 0 w 228"/>
              <a:gd name="T21" fmla="*/ 2147483647 h 248"/>
              <a:gd name="T22" fmla="*/ 0 w 228"/>
              <a:gd name="T23" fmla="*/ 2147483647 h 248"/>
              <a:gd name="T24" fmla="*/ 2147483647 w 228"/>
              <a:gd name="T25" fmla="*/ 0 h 248"/>
              <a:gd name="T26" fmla="*/ 2147483647 w 228"/>
              <a:gd name="T27" fmla="*/ 2147483647 h 248"/>
              <a:gd name="T28" fmla="*/ 2147483647 w 228"/>
              <a:gd name="T29" fmla="*/ 2147483647 h 248"/>
              <a:gd name="T30" fmla="*/ 2147483647 w 228"/>
              <a:gd name="T31" fmla="*/ 859746417 h 248"/>
              <a:gd name="T32" fmla="*/ 2147483647 w 228"/>
              <a:gd name="T33" fmla="*/ 859746417 h 248"/>
              <a:gd name="T34" fmla="*/ 2147483647 w 228"/>
              <a:gd name="T35" fmla="*/ 0 h 248"/>
              <a:gd name="T36" fmla="*/ 2147483647 w 228"/>
              <a:gd name="T37" fmla="*/ 2147483647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 h="248">
                <a:moveTo>
                  <a:pt x="227" y="28"/>
                </a:moveTo>
                <a:lnTo>
                  <a:pt x="227" y="28"/>
                </a:lnTo>
                <a:cubicBezTo>
                  <a:pt x="227" y="219"/>
                  <a:pt x="227" y="219"/>
                  <a:pt x="227" y="219"/>
                </a:cubicBezTo>
                <a:cubicBezTo>
                  <a:pt x="227" y="233"/>
                  <a:pt x="212" y="247"/>
                  <a:pt x="198" y="247"/>
                </a:cubicBezTo>
                <a:cubicBezTo>
                  <a:pt x="191" y="247"/>
                  <a:pt x="184" y="247"/>
                  <a:pt x="184" y="240"/>
                </a:cubicBezTo>
                <a:cubicBezTo>
                  <a:pt x="57" y="162"/>
                  <a:pt x="57" y="162"/>
                  <a:pt x="57" y="162"/>
                </a:cubicBezTo>
                <a:cubicBezTo>
                  <a:pt x="57" y="219"/>
                  <a:pt x="57" y="219"/>
                  <a:pt x="57" y="219"/>
                </a:cubicBezTo>
                <a:cubicBezTo>
                  <a:pt x="57" y="233"/>
                  <a:pt x="43" y="247"/>
                  <a:pt x="29" y="247"/>
                </a:cubicBezTo>
                <a:cubicBezTo>
                  <a:pt x="7" y="247"/>
                  <a:pt x="0" y="233"/>
                  <a:pt x="0" y="219"/>
                </a:cubicBezTo>
                <a:cubicBezTo>
                  <a:pt x="0" y="28"/>
                  <a:pt x="0" y="28"/>
                  <a:pt x="0" y="28"/>
                </a:cubicBezTo>
                <a:cubicBezTo>
                  <a:pt x="0" y="14"/>
                  <a:pt x="7" y="0"/>
                  <a:pt x="29" y="0"/>
                </a:cubicBezTo>
                <a:cubicBezTo>
                  <a:pt x="43" y="0"/>
                  <a:pt x="57" y="14"/>
                  <a:pt x="57" y="28"/>
                </a:cubicBezTo>
                <a:cubicBezTo>
                  <a:pt x="57" y="84"/>
                  <a:pt x="57" y="84"/>
                  <a:pt x="57" y="84"/>
                </a:cubicBezTo>
                <a:cubicBezTo>
                  <a:pt x="184" y="7"/>
                  <a:pt x="184" y="7"/>
                  <a:pt x="184" y="7"/>
                </a:cubicBezTo>
                <a:cubicBezTo>
                  <a:pt x="184" y="7"/>
                  <a:pt x="191" y="0"/>
                  <a:pt x="198" y="0"/>
                </a:cubicBezTo>
                <a:cubicBezTo>
                  <a:pt x="212" y="0"/>
                  <a:pt x="227" y="14"/>
                  <a:pt x="227" y="28"/>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68" name="Freeform 67">
            <a:extLst>
              <a:ext uri="{FF2B5EF4-FFF2-40B4-BE49-F238E27FC236}">
                <a16:creationId xmlns:a16="http://schemas.microsoft.com/office/drawing/2014/main" id="{3CFDDA32-258D-B344-BD4C-2C8491BEBA92}"/>
              </a:ext>
            </a:extLst>
          </p:cNvPr>
          <p:cNvSpPr>
            <a:spLocks noChangeArrowheads="1"/>
          </p:cNvSpPr>
          <p:nvPr userDrawn="1"/>
        </p:nvSpPr>
        <p:spPr bwMode="auto">
          <a:xfrm>
            <a:off x="2715332" y="3184327"/>
            <a:ext cx="130408" cy="89297"/>
          </a:xfrm>
          <a:custGeom>
            <a:avLst/>
            <a:gdLst>
              <a:gd name="T0" fmla="*/ 0 w 361"/>
              <a:gd name="T1" fmla="*/ 2147483647 h 248"/>
              <a:gd name="T2" fmla="*/ 0 w 361"/>
              <a:gd name="T3" fmla="*/ 2147483647 h 248"/>
              <a:gd name="T4" fmla="*/ 0 w 361"/>
              <a:gd name="T5" fmla="*/ 2147483647 h 248"/>
              <a:gd name="T6" fmla="*/ 2147483647 w 361"/>
              <a:gd name="T7" fmla="*/ 2147483647 h 248"/>
              <a:gd name="T8" fmla="*/ 2147483647 w 361"/>
              <a:gd name="T9" fmla="*/ 2147483647 h 248"/>
              <a:gd name="T10" fmla="*/ 2147483647 w 361"/>
              <a:gd name="T11" fmla="*/ 2147483647 h 248"/>
              <a:gd name="T12" fmla="*/ 2147483647 w 361"/>
              <a:gd name="T13" fmla="*/ 2147483647 h 248"/>
              <a:gd name="T14" fmla="*/ 2147483647 w 361"/>
              <a:gd name="T15" fmla="*/ 2147483647 h 248"/>
              <a:gd name="T16" fmla="*/ 2147483647 w 361"/>
              <a:gd name="T17" fmla="*/ 2147483647 h 248"/>
              <a:gd name="T18" fmla="*/ 2147483647 w 361"/>
              <a:gd name="T19" fmla="*/ 2147483647 h 248"/>
              <a:gd name="T20" fmla="*/ 2147483647 w 361"/>
              <a:gd name="T21" fmla="*/ 2147483647 h 248"/>
              <a:gd name="T22" fmla="*/ 2147483647 w 361"/>
              <a:gd name="T23" fmla="*/ 2147483647 h 248"/>
              <a:gd name="T24" fmla="*/ 2147483647 w 361"/>
              <a:gd name="T25" fmla="*/ 2147483647 h 248"/>
              <a:gd name="T26" fmla="*/ 2147483647 w 361"/>
              <a:gd name="T27" fmla="*/ 2147483647 h 248"/>
              <a:gd name="T28" fmla="*/ 2147483647 w 361"/>
              <a:gd name="T29" fmla="*/ 2147483647 h 248"/>
              <a:gd name="T30" fmla="*/ 2147483647 w 361"/>
              <a:gd name="T31" fmla="*/ 2147483647 h 248"/>
              <a:gd name="T32" fmla="*/ 2147483647 w 361"/>
              <a:gd name="T33" fmla="*/ 2147483647 h 248"/>
              <a:gd name="T34" fmla="*/ 2147483647 w 361"/>
              <a:gd name="T35" fmla="*/ 2147483647 h 248"/>
              <a:gd name="T36" fmla="*/ 2147483647 w 361"/>
              <a:gd name="T37" fmla="*/ 2147483647 h 248"/>
              <a:gd name="T38" fmla="*/ 2147483647 w 361"/>
              <a:gd name="T39" fmla="*/ 2147483647 h 248"/>
              <a:gd name="T40" fmla="*/ 2147483647 w 361"/>
              <a:gd name="T41" fmla="*/ 859746417 h 248"/>
              <a:gd name="T42" fmla="*/ 2147483647 w 361"/>
              <a:gd name="T43" fmla="*/ 859746417 h 248"/>
              <a:gd name="T44" fmla="*/ 2147483647 w 361"/>
              <a:gd name="T45" fmla="*/ 0 h 248"/>
              <a:gd name="T46" fmla="*/ 2147483647 w 361"/>
              <a:gd name="T47" fmla="*/ 2147483647 h 248"/>
              <a:gd name="T48" fmla="*/ 2147483647 w 361"/>
              <a:gd name="T49" fmla="*/ 2147483647 h 248"/>
              <a:gd name="T50" fmla="*/ 2147483647 w 361"/>
              <a:gd name="T51" fmla="*/ 2147483647 h 248"/>
              <a:gd name="T52" fmla="*/ 2147483647 w 361"/>
              <a:gd name="T53" fmla="*/ 859746417 h 248"/>
              <a:gd name="T54" fmla="*/ 2147483647 w 361"/>
              <a:gd name="T55" fmla="*/ 859746417 h 248"/>
              <a:gd name="T56" fmla="*/ 2147483647 w 361"/>
              <a:gd name="T57" fmla="*/ 0 h 248"/>
              <a:gd name="T58" fmla="*/ 0 w 361"/>
              <a:gd name="T59" fmla="*/ 2147483647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1" h="248">
                <a:moveTo>
                  <a:pt x="0" y="28"/>
                </a:moveTo>
                <a:lnTo>
                  <a:pt x="0" y="28"/>
                </a:lnTo>
                <a:cubicBezTo>
                  <a:pt x="0" y="219"/>
                  <a:pt x="0" y="219"/>
                  <a:pt x="0" y="219"/>
                </a:cubicBezTo>
                <a:cubicBezTo>
                  <a:pt x="0" y="233"/>
                  <a:pt x="14" y="247"/>
                  <a:pt x="28" y="247"/>
                </a:cubicBezTo>
                <a:cubicBezTo>
                  <a:pt x="35" y="247"/>
                  <a:pt x="42" y="247"/>
                  <a:pt x="42" y="240"/>
                </a:cubicBezTo>
                <a:cubicBezTo>
                  <a:pt x="148" y="176"/>
                  <a:pt x="148" y="176"/>
                  <a:pt x="148" y="176"/>
                </a:cubicBezTo>
                <a:cubicBezTo>
                  <a:pt x="148" y="219"/>
                  <a:pt x="148" y="219"/>
                  <a:pt x="148" y="219"/>
                </a:cubicBezTo>
                <a:cubicBezTo>
                  <a:pt x="148" y="233"/>
                  <a:pt x="162" y="247"/>
                  <a:pt x="176" y="247"/>
                </a:cubicBezTo>
                <a:cubicBezTo>
                  <a:pt x="183" y="247"/>
                  <a:pt x="191" y="247"/>
                  <a:pt x="191" y="240"/>
                </a:cubicBezTo>
                <a:cubicBezTo>
                  <a:pt x="346" y="148"/>
                  <a:pt x="346" y="148"/>
                  <a:pt x="346" y="148"/>
                </a:cubicBezTo>
                <a:cubicBezTo>
                  <a:pt x="353" y="141"/>
                  <a:pt x="360" y="134"/>
                  <a:pt x="360" y="127"/>
                </a:cubicBezTo>
                <a:cubicBezTo>
                  <a:pt x="360" y="113"/>
                  <a:pt x="353" y="106"/>
                  <a:pt x="346" y="99"/>
                </a:cubicBezTo>
                <a:cubicBezTo>
                  <a:pt x="191" y="7"/>
                  <a:pt x="191" y="7"/>
                  <a:pt x="191" y="7"/>
                </a:cubicBezTo>
                <a:cubicBezTo>
                  <a:pt x="191" y="7"/>
                  <a:pt x="183" y="0"/>
                  <a:pt x="176" y="0"/>
                </a:cubicBezTo>
                <a:cubicBezTo>
                  <a:pt x="162" y="0"/>
                  <a:pt x="148" y="14"/>
                  <a:pt x="148" y="28"/>
                </a:cubicBezTo>
                <a:cubicBezTo>
                  <a:pt x="148" y="70"/>
                  <a:pt x="148" y="70"/>
                  <a:pt x="148" y="70"/>
                </a:cubicBezTo>
                <a:cubicBezTo>
                  <a:pt x="42" y="7"/>
                  <a:pt x="42" y="7"/>
                  <a:pt x="42" y="7"/>
                </a:cubicBezTo>
                <a:cubicBezTo>
                  <a:pt x="42" y="7"/>
                  <a:pt x="35" y="0"/>
                  <a:pt x="28" y="0"/>
                </a:cubicBezTo>
                <a:cubicBezTo>
                  <a:pt x="14" y="0"/>
                  <a:pt x="0" y="14"/>
                  <a:pt x="0" y="28"/>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69" name="Freeform 68">
            <a:extLst>
              <a:ext uri="{FF2B5EF4-FFF2-40B4-BE49-F238E27FC236}">
                <a16:creationId xmlns:a16="http://schemas.microsoft.com/office/drawing/2014/main" id="{2EE00CF5-8BE8-034C-A1A9-D206C8AD6118}"/>
              </a:ext>
            </a:extLst>
          </p:cNvPr>
          <p:cNvSpPr>
            <a:spLocks noChangeArrowheads="1"/>
          </p:cNvSpPr>
          <p:nvPr userDrawn="1"/>
        </p:nvSpPr>
        <p:spPr bwMode="auto">
          <a:xfrm>
            <a:off x="2337806" y="3184327"/>
            <a:ext cx="126835" cy="89297"/>
          </a:xfrm>
          <a:custGeom>
            <a:avLst/>
            <a:gdLst>
              <a:gd name="T0" fmla="*/ 2147483647 w 354"/>
              <a:gd name="T1" fmla="*/ 2147483647 h 248"/>
              <a:gd name="T2" fmla="*/ 2147483647 w 354"/>
              <a:gd name="T3" fmla="*/ 2147483647 h 248"/>
              <a:gd name="T4" fmla="*/ 2147483647 w 354"/>
              <a:gd name="T5" fmla="*/ 2147483647 h 248"/>
              <a:gd name="T6" fmla="*/ 2147483647 w 354"/>
              <a:gd name="T7" fmla="*/ 2147483647 h 248"/>
              <a:gd name="T8" fmla="*/ 2147483647 w 354"/>
              <a:gd name="T9" fmla="*/ 2147483647 h 248"/>
              <a:gd name="T10" fmla="*/ 2147483647 w 354"/>
              <a:gd name="T11" fmla="*/ 2147483647 h 248"/>
              <a:gd name="T12" fmla="*/ 2147483647 w 354"/>
              <a:gd name="T13" fmla="*/ 2147483647 h 248"/>
              <a:gd name="T14" fmla="*/ 2147483647 w 354"/>
              <a:gd name="T15" fmla="*/ 2147483647 h 248"/>
              <a:gd name="T16" fmla="*/ 2147483647 w 354"/>
              <a:gd name="T17" fmla="*/ 2147483647 h 248"/>
              <a:gd name="T18" fmla="*/ 2147483647 w 354"/>
              <a:gd name="T19" fmla="*/ 2147483647 h 248"/>
              <a:gd name="T20" fmla="*/ 2147483647 w 354"/>
              <a:gd name="T21" fmla="*/ 2147483647 h 248"/>
              <a:gd name="T22" fmla="*/ 1723531309 w 354"/>
              <a:gd name="T23" fmla="*/ 2147483647 h 248"/>
              <a:gd name="T24" fmla="*/ 1723531309 w 354"/>
              <a:gd name="T25" fmla="*/ 2147483647 h 248"/>
              <a:gd name="T26" fmla="*/ 1723531309 w 354"/>
              <a:gd name="T27" fmla="*/ 2147483647 h 248"/>
              <a:gd name="T28" fmla="*/ 1723531309 w 354"/>
              <a:gd name="T29" fmla="*/ 2147483647 h 248"/>
              <a:gd name="T30" fmla="*/ 0 w 354"/>
              <a:gd name="T31" fmla="*/ 2147483647 h 248"/>
              <a:gd name="T32" fmla="*/ 1723531309 w 354"/>
              <a:gd name="T33" fmla="*/ 2147483647 h 248"/>
              <a:gd name="T34" fmla="*/ 1723531309 w 354"/>
              <a:gd name="T35" fmla="*/ 2147483647 h 248"/>
              <a:gd name="T36" fmla="*/ 1723531309 w 354"/>
              <a:gd name="T37" fmla="*/ 2147483647 h 248"/>
              <a:gd name="T38" fmla="*/ 1723531309 w 354"/>
              <a:gd name="T39" fmla="*/ 2147483647 h 248"/>
              <a:gd name="T40" fmla="*/ 2147483647 w 354"/>
              <a:gd name="T41" fmla="*/ 859746417 h 248"/>
              <a:gd name="T42" fmla="*/ 2147483647 w 354"/>
              <a:gd name="T43" fmla="*/ 859746417 h 248"/>
              <a:gd name="T44" fmla="*/ 2147483647 w 354"/>
              <a:gd name="T45" fmla="*/ 0 h 248"/>
              <a:gd name="T46" fmla="*/ 2147483647 w 354"/>
              <a:gd name="T47" fmla="*/ 2147483647 h 248"/>
              <a:gd name="T48" fmla="*/ 2147483647 w 354"/>
              <a:gd name="T49" fmla="*/ 2147483647 h 248"/>
              <a:gd name="T50" fmla="*/ 2147483647 w 354"/>
              <a:gd name="T51" fmla="*/ 2147483647 h 248"/>
              <a:gd name="T52" fmla="*/ 2147483647 w 354"/>
              <a:gd name="T53" fmla="*/ 859746417 h 248"/>
              <a:gd name="T54" fmla="*/ 2147483647 w 354"/>
              <a:gd name="T55" fmla="*/ 859746417 h 248"/>
              <a:gd name="T56" fmla="*/ 2147483647 w 354"/>
              <a:gd name="T57" fmla="*/ 0 h 248"/>
              <a:gd name="T58" fmla="*/ 2147483647 w 354"/>
              <a:gd name="T59" fmla="*/ 2147483647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4" h="248">
                <a:moveTo>
                  <a:pt x="353" y="28"/>
                </a:moveTo>
                <a:lnTo>
                  <a:pt x="353" y="28"/>
                </a:lnTo>
                <a:cubicBezTo>
                  <a:pt x="353" y="219"/>
                  <a:pt x="353" y="219"/>
                  <a:pt x="353" y="219"/>
                </a:cubicBezTo>
                <a:cubicBezTo>
                  <a:pt x="353" y="233"/>
                  <a:pt x="346" y="247"/>
                  <a:pt x="325" y="247"/>
                </a:cubicBezTo>
                <a:cubicBezTo>
                  <a:pt x="325" y="247"/>
                  <a:pt x="318" y="247"/>
                  <a:pt x="311" y="240"/>
                </a:cubicBezTo>
                <a:cubicBezTo>
                  <a:pt x="205" y="176"/>
                  <a:pt x="205" y="176"/>
                  <a:pt x="205" y="176"/>
                </a:cubicBezTo>
                <a:cubicBezTo>
                  <a:pt x="205" y="219"/>
                  <a:pt x="205" y="219"/>
                  <a:pt x="205" y="219"/>
                </a:cubicBezTo>
                <a:cubicBezTo>
                  <a:pt x="205" y="233"/>
                  <a:pt x="190" y="247"/>
                  <a:pt x="176" y="247"/>
                </a:cubicBezTo>
                <a:cubicBezTo>
                  <a:pt x="169" y="247"/>
                  <a:pt x="162" y="247"/>
                  <a:pt x="162" y="240"/>
                </a:cubicBezTo>
                <a:cubicBezTo>
                  <a:pt x="14" y="148"/>
                  <a:pt x="14" y="148"/>
                  <a:pt x="14" y="148"/>
                </a:cubicBezTo>
                <a:cubicBezTo>
                  <a:pt x="0" y="141"/>
                  <a:pt x="0" y="134"/>
                  <a:pt x="0" y="127"/>
                </a:cubicBezTo>
                <a:cubicBezTo>
                  <a:pt x="0" y="113"/>
                  <a:pt x="0" y="106"/>
                  <a:pt x="14" y="99"/>
                </a:cubicBezTo>
                <a:cubicBezTo>
                  <a:pt x="162" y="7"/>
                  <a:pt x="162" y="7"/>
                  <a:pt x="162" y="7"/>
                </a:cubicBezTo>
                <a:cubicBezTo>
                  <a:pt x="162" y="7"/>
                  <a:pt x="169" y="0"/>
                  <a:pt x="176" y="0"/>
                </a:cubicBezTo>
                <a:cubicBezTo>
                  <a:pt x="190" y="0"/>
                  <a:pt x="205" y="14"/>
                  <a:pt x="205" y="28"/>
                </a:cubicBezTo>
                <a:cubicBezTo>
                  <a:pt x="205" y="70"/>
                  <a:pt x="205" y="70"/>
                  <a:pt x="205" y="70"/>
                </a:cubicBezTo>
                <a:cubicBezTo>
                  <a:pt x="311" y="7"/>
                  <a:pt x="311" y="7"/>
                  <a:pt x="311" y="7"/>
                </a:cubicBezTo>
                <a:cubicBezTo>
                  <a:pt x="318" y="7"/>
                  <a:pt x="325" y="0"/>
                  <a:pt x="325" y="0"/>
                </a:cubicBezTo>
                <a:cubicBezTo>
                  <a:pt x="346" y="0"/>
                  <a:pt x="353" y="14"/>
                  <a:pt x="353" y="28"/>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70" name="Freeform 69">
            <a:extLst>
              <a:ext uri="{FF2B5EF4-FFF2-40B4-BE49-F238E27FC236}">
                <a16:creationId xmlns:a16="http://schemas.microsoft.com/office/drawing/2014/main" id="{EFFB29B5-805B-2549-8ABC-C719B524F1B6}"/>
              </a:ext>
            </a:extLst>
          </p:cNvPr>
          <p:cNvSpPr>
            <a:spLocks noChangeArrowheads="1"/>
          </p:cNvSpPr>
          <p:nvPr userDrawn="1"/>
        </p:nvSpPr>
        <p:spPr bwMode="auto">
          <a:xfrm>
            <a:off x="1990052" y="3184327"/>
            <a:ext cx="61929" cy="89297"/>
          </a:xfrm>
          <a:custGeom>
            <a:avLst/>
            <a:gdLst>
              <a:gd name="T0" fmla="*/ 2147483647 w 171"/>
              <a:gd name="T1" fmla="*/ 2147483647 h 248"/>
              <a:gd name="T2" fmla="*/ 2147483647 w 171"/>
              <a:gd name="T3" fmla="*/ 2147483647 h 248"/>
              <a:gd name="T4" fmla="*/ 2147483647 w 171"/>
              <a:gd name="T5" fmla="*/ 2147483647 h 248"/>
              <a:gd name="T6" fmla="*/ 2147483647 w 171"/>
              <a:gd name="T7" fmla="*/ 2147483647 h 248"/>
              <a:gd name="T8" fmla="*/ 2147483647 w 171"/>
              <a:gd name="T9" fmla="*/ 0 h 248"/>
              <a:gd name="T10" fmla="*/ 2147483647 w 171"/>
              <a:gd name="T11" fmla="*/ 2147483647 h 248"/>
              <a:gd name="T12" fmla="*/ 2147483647 w 171"/>
              <a:gd name="T13" fmla="*/ 2147483647 h 248"/>
              <a:gd name="T14" fmla="*/ 2147483647 w 171"/>
              <a:gd name="T15" fmla="*/ 2147483647 h 248"/>
              <a:gd name="T16" fmla="*/ 2147483647 w 171"/>
              <a:gd name="T17" fmla="*/ 2147483647 h 248"/>
              <a:gd name="T18" fmla="*/ 2147483647 w 171"/>
              <a:gd name="T19" fmla="*/ 2147483647 h 248"/>
              <a:gd name="T20" fmla="*/ 0 w 171"/>
              <a:gd name="T21" fmla="*/ 2147483647 h 248"/>
              <a:gd name="T22" fmla="*/ 0 w 171"/>
              <a:gd name="T23" fmla="*/ 2147483647 h 248"/>
              <a:gd name="T24" fmla="*/ 2147483647 w 171"/>
              <a:gd name="T25" fmla="*/ 0 h 248"/>
              <a:gd name="T26" fmla="*/ 2147483647 w 171"/>
              <a:gd name="T27" fmla="*/ 2147483647 h 248"/>
              <a:gd name="T28" fmla="*/ 2147483647 w 171"/>
              <a:gd name="T29" fmla="*/ 2147483647 h 248"/>
              <a:gd name="T30" fmla="*/ 2147483647 w 171"/>
              <a:gd name="T31" fmla="*/ 2147483647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1" h="248">
                <a:moveTo>
                  <a:pt x="142" y="247"/>
                </a:moveTo>
                <a:lnTo>
                  <a:pt x="142" y="247"/>
                </a:lnTo>
                <a:cubicBezTo>
                  <a:pt x="121" y="247"/>
                  <a:pt x="114" y="233"/>
                  <a:pt x="114" y="219"/>
                </a:cubicBezTo>
                <a:cubicBezTo>
                  <a:pt x="114" y="28"/>
                  <a:pt x="114" y="28"/>
                  <a:pt x="114" y="28"/>
                </a:cubicBezTo>
                <a:cubicBezTo>
                  <a:pt x="114" y="14"/>
                  <a:pt x="121" y="0"/>
                  <a:pt x="142" y="0"/>
                </a:cubicBezTo>
                <a:cubicBezTo>
                  <a:pt x="156" y="0"/>
                  <a:pt x="170" y="14"/>
                  <a:pt x="170" y="28"/>
                </a:cubicBezTo>
                <a:cubicBezTo>
                  <a:pt x="170" y="219"/>
                  <a:pt x="170" y="219"/>
                  <a:pt x="170" y="219"/>
                </a:cubicBezTo>
                <a:cubicBezTo>
                  <a:pt x="170" y="233"/>
                  <a:pt x="156" y="247"/>
                  <a:pt x="142" y="247"/>
                </a:cubicBezTo>
                <a:close/>
                <a:moveTo>
                  <a:pt x="29" y="247"/>
                </a:moveTo>
                <a:lnTo>
                  <a:pt x="29" y="247"/>
                </a:lnTo>
                <a:cubicBezTo>
                  <a:pt x="7" y="247"/>
                  <a:pt x="0" y="233"/>
                  <a:pt x="0" y="219"/>
                </a:cubicBezTo>
                <a:cubicBezTo>
                  <a:pt x="0" y="28"/>
                  <a:pt x="0" y="28"/>
                  <a:pt x="0" y="28"/>
                </a:cubicBezTo>
                <a:cubicBezTo>
                  <a:pt x="0" y="14"/>
                  <a:pt x="7" y="0"/>
                  <a:pt x="29" y="0"/>
                </a:cubicBezTo>
                <a:cubicBezTo>
                  <a:pt x="43" y="0"/>
                  <a:pt x="57" y="14"/>
                  <a:pt x="57" y="28"/>
                </a:cubicBezTo>
                <a:cubicBezTo>
                  <a:pt x="57" y="219"/>
                  <a:pt x="57" y="219"/>
                  <a:pt x="57" y="219"/>
                </a:cubicBezTo>
                <a:cubicBezTo>
                  <a:pt x="57" y="233"/>
                  <a:pt x="43" y="247"/>
                  <a:pt x="29" y="24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71" name="Freeform 70">
            <a:extLst>
              <a:ext uri="{FF2B5EF4-FFF2-40B4-BE49-F238E27FC236}">
                <a16:creationId xmlns:a16="http://schemas.microsoft.com/office/drawing/2014/main" id="{885B0CE3-BD8F-5249-AF4A-0CDEF84118DE}"/>
              </a:ext>
            </a:extLst>
          </p:cNvPr>
          <p:cNvSpPr>
            <a:spLocks noChangeArrowheads="1"/>
          </p:cNvSpPr>
          <p:nvPr userDrawn="1"/>
        </p:nvSpPr>
        <p:spPr bwMode="auto">
          <a:xfrm>
            <a:off x="1594662" y="3183136"/>
            <a:ext cx="93489" cy="93464"/>
          </a:xfrm>
          <a:custGeom>
            <a:avLst/>
            <a:gdLst>
              <a:gd name="T0" fmla="*/ 2147483647 w 262"/>
              <a:gd name="T1" fmla="*/ 2147483647 h 262"/>
              <a:gd name="T2" fmla="*/ 2147483647 w 262"/>
              <a:gd name="T3" fmla="*/ 2147483647 h 262"/>
              <a:gd name="T4" fmla="*/ 2147483647 w 262"/>
              <a:gd name="T5" fmla="*/ 2147483647 h 262"/>
              <a:gd name="T6" fmla="*/ 0 w 262"/>
              <a:gd name="T7" fmla="*/ 2147483647 h 262"/>
              <a:gd name="T8" fmla="*/ 0 w 262"/>
              <a:gd name="T9" fmla="*/ 2147483647 h 262"/>
              <a:gd name="T10" fmla="*/ 2147483647 w 262"/>
              <a:gd name="T11" fmla="*/ 0 h 262"/>
              <a:gd name="T12" fmla="*/ 2147483647 w 262"/>
              <a:gd name="T13" fmla="*/ 0 h 262"/>
              <a:gd name="T14" fmla="*/ 2147483647 w 262"/>
              <a:gd name="T15" fmla="*/ 2147483647 h 262"/>
              <a:gd name="T16" fmla="*/ 2147483647 w 262"/>
              <a:gd name="T17" fmla="*/ 2147483647 h 262"/>
              <a:gd name="T18" fmla="*/ 2147483647 w 262"/>
              <a:gd name="T19" fmla="*/ 2147483647 h 2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2" h="262">
                <a:moveTo>
                  <a:pt x="233" y="261"/>
                </a:moveTo>
                <a:lnTo>
                  <a:pt x="233" y="261"/>
                </a:lnTo>
                <a:cubicBezTo>
                  <a:pt x="28" y="261"/>
                  <a:pt x="28" y="261"/>
                  <a:pt x="28" y="261"/>
                </a:cubicBezTo>
                <a:cubicBezTo>
                  <a:pt x="7" y="261"/>
                  <a:pt x="0" y="254"/>
                  <a:pt x="0" y="233"/>
                </a:cubicBezTo>
                <a:cubicBezTo>
                  <a:pt x="0" y="28"/>
                  <a:pt x="0" y="28"/>
                  <a:pt x="0" y="28"/>
                </a:cubicBezTo>
                <a:cubicBezTo>
                  <a:pt x="0" y="14"/>
                  <a:pt x="7" y="0"/>
                  <a:pt x="28" y="0"/>
                </a:cubicBezTo>
                <a:cubicBezTo>
                  <a:pt x="233" y="0"/>
                  <a:pt x="233" y="0"/>
                  <a:pt x="233" y="0"/>
                </a:cubicBezTo>
                <a:cubicBezTo>
                  <a:pt x="247" y="0"/>
                  <a:pt x="261" y="14"/>
                  <a:pt x="261" y="28"/>
                </a:cubicBezTo>
                <a:cubicBezTo>
                  <a:pt x="261" y="233"/>
                  <a:pt x="261" y="233"/>
                  <a:pt x="261" y="233"/>
                </a:cubicBezTo>
                <a:cubicBezTo>
                  <a:pt x="261" y="254"/>
                  <a:pt x="247" y="261"/>
                  <a:pt x="233" y="261"/>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72" name="Freeform 71">
            <a:extLst>
              <a:ext uri="{FF2B5EF4-FFF2-40B4-BE49-F238E27FC236}">
                <a16:creationId xmlns:a16="http://schemas.microsoft.com/office/drawing/2014/main" id="{49B088E4-C078-0C4B-935D-DA8B27E6BCAF}"/>
              </a:ext>
            </a:extLst>
          </p:cNvPr>
          <p:cNvSpPr>
            <a:spLocks noChangeArrowheads="1"/>
          </p:cNvSpPr>
          <p:nvPr userDrawn="1"/>
        </p:nvSpPr>
        <p:spPr bwMode="auto">
          <a:xfrm>
            <a:off x="1211777" y="3183136"/>
            <a:ext cx="97061" cy="93464"/>
          </a:xfrm>
          <a:custGeom>
            <a:avLst/>
            <a:gdLst>
              <a:gd name="T0" fmla="*/ 2147483647 w 269"/>
              <a:gd name="T1" fmla="*/ 0 h 262"/>
              <a:gd name="T2" fmla="*/ 2147483647 w 269"/>
              <a:gd name="T3" fmla="*/ 0 h 262"/>
              <a:gd name="T4" fmla="*/ 2147483647 w 269"/>
              <a:gd name="T5" fmla="*/ 2147483647 h 262"/>
              <a:gd name="T6" fmla="*/ 2147483647 w 269"/>
              <a:gd name="T7" fmla="*/ 2147483647 h 262"/>
              <a:gd name="T8" fmla="*/ 0 w 269"/>
              <a:gd name="T9" fmla="*/ 2147483647 h 262"/>
              <a:gd name="T10" fmla="*/ 2147483647 w 269"/>
              <a:gd name="T11" fmla="*/ 0 h 2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262">
                <a:moveTo>
                  <a:pt x="134" y="0"/>
                </a:moveTo>
                <a:lnTo>
                  <a:pt x="134" y="0"/>
                </a:lnTo>
                <a:cubicBezTo>
                  <a:pt x="205" y="0"/>
                  <a:pt x="268" y="56"/>
                  <a:pt x="268" y="134"/>
                </a:cubicBezTo>
                <a:cubicBezTo>
                  <a:pt x="268" y="204"/>
                  <a:pt x="205" y="261"/>
                  <a:pt x="134" y="261"/>
                </a:cubicBezTo>
                <a:cubicBezTo>
                  <a:pt x="63" y="261"/>
                  <a:pt x="0" y="204"/>
                  <a:pt x="0" y="134"/>
                </a:cubicBezTo>
                <a:cubicBezTo>
                  <a:pt x="0" y="56"/>
                  <a:pt x="63" y="0"/>
                  <a:pt x="134" y="0"/>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73" name="Freeform 72">
            <a:extLst>
              <a:ext uri="{FF2B5EF4-FFF2-40B4-BE49-F238E27FC236}">
                <a16:creationId xmlns:a16="http://schemas.microsoft.com/office/drawing/2014/main" id="{3CC8E3C8-D4D7-1641-8D74-9C5109E680F9}"/>
              </a:ext>
            </a:extLst>
          </p:cNvPr>
          <p:cNvSpPr>
            <a:spLocks noChangeArrowheads="1"/>
          </p:cNvSpPr>
          <p:nvPr userDrawn="1"/>
        </p:nvSpPr>
        <p:spPr bwMode="auto">
          <a:xfrm>
            <a:off x="832464" y="3174802"/>
            <a:ext cx="94084" cy="109538"/>
          </a:xfrm>
          <a:custGeom>
            <a:avLst/>
            <a:gdLst>
              <a:gd name="T0" fmla="*/ 2147483647 w 262"/>
              <a:gd name="T1" fmla="*/ 2147483647 h 305"/>
              <a:gd name="T2" fmla="*/ 2147483647 w 262"/>
              <a:gd name="T3" fmla="*/ 2147483647 h 305"/>
              <a:gd name="T4" fmla="*/ 2147483647 w 262"/>
              <a:gd name="T5" fmla="*/ 2147483647 h 305"/>
              <a:gd name="T6" fmla="*/ 2147483647 w 262"/>
              <a:gd name="T7" fmla="*/ 2147483647 h 305"/>
              <a:gd name="T8" fmla="*/ 2147483647 w 262"/>
              <a:gd name="T9" fmla="*/ 2147483647 h 305"/>
              <a:gd name="T10" fmla="*/ 2147483647 w 262"/>
              <a:gd name="T11" fmla="*/ 2147483647 h 305"/>
              <a:gd name="T12" fmla="*/ 2147483647 w 262"/>
              <a:gd name="T13" fmla="*/ 2147483647 h 305"/>
              <a:gd name="T14" fmla="*/ 2147483647 w 262"/>
              <a:gd name="T15" fmla="*/ 2147483647 h 305"/>
              <a:gd name="T16" fmla="*/ 2147483647 w 262"/>
              <a:gd name="T17" fmla="*/ 2147483647 h 305"/>
              <a:gd name="T18" fmla="*/ 0 w 262"/>
              <a:gd name="T19" fmla="*/ 2147483647 h 305"/>
              <a:gd name="T20" fmla="*/ 0 w 262"/>
              <a:gd name="T21" fmla="*/ 2147483647 h 305"/>
              <a:gd name="T22" fmla="*/ 0 w 262"/>
              <a:gd name="T23" fmla="*/ 2147483647 h 305"/>
              <a:gd name="T24" fmla="*/ 0 w 262"/>
              <a:gd name="T25" fmla="*/ 2147483647 h 305"/>
              <a:gd name="T26" fmla="*/ 2147483647 w 262"/>
              <a:gd name="T27" fmla="*/ 0 h 305"/>
              <a:gd name="T28" fmla="*/ 2147483647 w 262"/>
              <a:gd name="T29" fmla="*/ 864695577 h 305"/>
              <a:gd name="T30" fmla="*/ 2147483647 w 262"/>
              <a:gd name="T31" fmla="*/ 864695577 h 305"/>
              <a:gd name="T32" fmla="*/ 2147483647 w 262"/>
              <a:gd name="T33" fmla="*/ 864695577 h 305"/>
              <a:gd name="T34" fmla="*/ 2147483647 w 262"/>
              <a:gd name="T35" fmla="*/ 864695577 h 305"/>
              <a:gd name="T36" fmla="*/ 2147483647 w 262"/>
              <a:gd name="T37" fmla="*/ 2147483647 h 305"/>
              <a:gd name="T38" fmla="*/ 2147483647 w 262"/>
              <a:gd name="T39" fmla="*/ 2147483647 h 305"/>
              <a:gd name="T40" fmla="*/ 2147483647 w 262"/>
              <a:gd name="T41" fmla="*/ 2147483647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2" h="305">
                <a:moveTo>
                  <a:pt x="261" y="156"/>
                </a:moveTo>
                <a:lnTo>
                  <a:pt x="261" y="156"/>
                </a:lnTo>
                <a:cubicBezTo>
                  <a:pt x="261" y="163"/>
                  <a:pt x="261" y="170"/>
                  <a:pt x="247" y="177"/>
                </a:cubicBezTo>
                <a:cubicBezTo>
                  <a:pt x="42" y="297"/>
                  <a:pt x="42" y="297"/>
                  <a:pt x="42" y="297"/>
                </a:cubicBezTo>
                <a:cubicBezTo>
                  <a:pt x="35" y="304"/>
                  <a:pt x="35" y="304"/>
                  <a:pt x="28" y="304"/>
                </a:cubicBezTo>
                <a:cubicBezTo>
                  <a:pt x="14" y="304"/>
                  <a:pt x="0" y="290"/>
                  <a:pt x="0" y="276"/>
                </a:cubicBezTo>
                <a:cubicBezTo>
                  <a:pt x="0" y="29"/>
                  <a:pt x="0" y="29"/>
                  <a:pt x="0" y="29"/>
                </a:cubicBezTo>
                <a:cubicBezTo>
                  <a:pt x="0" y="14"/>
                  <a:pt x="14" y="0"/>
                  <a:pt x="28" y="0"/>
                </a:cubicBezTo>
                <a:cubicBezTo>
                  <a:pt x="35" y="0"/>
                  <a:pt x="35" y="7"/>
                  <a:pt x="42" y="7"/>
                </a:cubicBezTo>
                <a:cubicBezTo>
                  <a:pt x="247" y="128"/>
                  <a:pt x="247" y="128"/>
                  <a:pt x="247" y="128"/>
                </a:cubicBezTo>
                <a:cubicBezTo>
                  <a:pt x="261" y="135"/>
                  <a:pt x="261" y="142"/>
                  <a:pt x="261" y="156"/>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74" name="Freeform 73">
            <a:extLst>
              <a:ext uri="{FF2B5EF4-FFF2-40B4-BE49-F238E27FC236}">
                <a16:creationId xmlns:a16="http://schemas.microsoft.com/office/drawing/2014/main" id="{587884D2-144B-464F-AAA5-D7892D4BAF83}"/>
              </a:ext>
            </a:extLst>
          </p:cNvPr>
          <p:cNvSpPr>
            <a:spLocks noChangeArrowheads="1"/>
          </p:cNvSpPr>
          <p:nvPr userDrawn="1"/>
        </p:nvSpPr>
        <p:spPr bwMode="auto">
          <a:xfrm>
            <a:off x="4952504" y="2743200"/>
            <a:ext cx="217345" cy="217289"/>
          </a:xfrm>
          <a:custGeom>
            <a:avLst/>
            <a:gdLst>
              <a:gd name="T0" fmla="*/ 2147483647 w 602"/>
              <a:gd name="T1" fmla="*/ 2147483647 h 602"/>
              <a:gd name="T2" fmla="*/ 2147483647 w 602"/>
              <a:gd name="T3" fmla="*/ 2147483647 h 602"/>
              <a:gd name="T4" fmla="*/ 2147483647 w 602"/>
              <a:gd name="T5" fmla="*/ 2147483647 h 602"/>
              <a:gd name="T6" fmla="*/ 0 w 602"/>
              <a:gd name="T7" fmla="*/ 2147483647 h 602"/>
              <a:gd name="T8" fmla="*/ 0 w 602"/>
              <a:gd name="T9" fmla="*/ 2147483647 h 602"/>
              <a:gd name="T10" fmla="*/ 2147483647 w 602"/>
              <a:gd name="T11" fmla="*/ 0 h 602"/>
              <a:gd name="T12" fmla="*/ 2147483647 w 602"/>
              <a:gd name="T13" fmla="*/ 0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2147483647 w 602"/>
              <a:gd name="T41" fmla="*/ 2147483647 h 602"/>
              <a:gd name="T42" fmla="*/ 2147483647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2147483647 w 602"/>
              <a:gd name="T53" fmla="*/ 2147483647 h 602"/>
              <a:gd name="T54" fmla="*/ 2147483647 w 602"/>
              <a:gd name="T55" fmla="*/ 2147483647 h 602"/>
              <a:gd name="T56" fmla="*/ 2147483647 w 602"/>
              <a:gd name="T57" fmla="*/ 2147483647 h 602"/>
              <a:gd name="T58" fmla="*/ 2147483647 w 602"/>
              <a:gd name="T59" fmla="*/ 2147483647 h 602"/>
              <a:gd name="T60" fmla="*/ 2147483647 w 602"/>
              <a:gd name="T61" fmla="*/ 2147483647 h 602"/>
              <a:gd name="T62" fmla="*/ 2147483647 w 602"/>
              <a:gd name="T63" fmla="*/ 2147483647 h 602"/>
              <a:gd name="T64" fmla="*/ 2147483647 w 602"/>
              <a:gd name="T65" fmla="*/ 2147483647 h 602"/>
              <a:gd name="T66" fmla="*/ 2147483647 w 602"/>
              <a:gd name="T67" fmla="*/ 2147483647 h 602"/>
              <a:gd name="T68" fmla="*/ 2147483647 w 602"/>
              <a:gd name="T69" fmla="*/ 2147483647 h 602"/>
              <a:gd name="T70" fmla="*/ 2147483647 w 602"/>
              <a:gd name="T71" fmla="*/ 2147483647 h 602"/>
              <a:gd name="T72" fmla="*/ 2147483647 w 602"/>
              <a:gd name="T73" fmla="*/ 2147483647 h 602"/>
              <a:gd name="T74" fmla="*/ 2147483647 w 602"/>
              <a:gd name="T75" fmla="*/ 2147483647 h 602"/>
              <a:gd name="T76" fmla="*/ 2147483647 w 602"/>
              <a:gd name="T77" fmla="*/ 2147483647 h 602"/>
              <a:gd name="T78" fmla="*/ 2147483647 w 602"/>
              <a:gd name="T79" fmla="*/ 2147483647 h 602"/>
              <a:gd name="T80" fmla="*/ 2147483647 w 602"/>
              <a:gd name="T81" fmla="*/ 2147483647 h 602"/>
              <a:gd name="T82" fmla="*/ 2147483647 w 602"/>
              <a:gd name="T83" fmla="*/ 2147483647 h 602"/>
              <a:gd name="T84" fmla="*/ 2147483647 w 602"/>
              <a:gd name="T85" fmla="*/ 2147483647 h 602"/>
              <a:gd name="T86" fmla="*/ 2147483647 w 602"/>
              <a:gd name="T87" fmla="*/ 2147483647 h 602"/>
              <a:gd name="T88" fmla="*/ 2147483647 w 602"/>
              <a:gd name="T89" fmla="*/ 2147483647 h 602"/>
              <a:gd name="T90" fmla="*/ 2147483647 w 602"/>
              <a:gd name="T91" fmla="*/ 2147483647 h 6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2" h="602">
                <a:moveTo>
                  <a:pt x="573" y="601"/>
                </a:moveTo>
                <a:lnTo>
                  <a:pt x="573" y="601"/>
                </a:lnTo>
                <a:cubicBezTo>
                  <a:pt x="28" y="601"/>
                  <a:pt x="28" y="601"/>
                  <a:pt x="28" y="601"/>
                </a:cubicBezTo>
                <a:cubicBezTo>
                  <a:pt x="7" y="601"/>
                  <a:pt x="0" y="586"/>
                  <a:pt x="0" y="572"/>
                </a:cubicBezTo>
                <a:cubicBezTo>
                  <a:pt x="0" y="28"/>
                  <a:pt x="0" y="28"/>
                  <a:pt x="0" y="28"/>
                </a:cubicBezTo>
                <a:cubicBezTo>
                  <a:pt x="0" y="7"/>
                  <a:pt x="7" y="0"/>
                  <a:pt x="28" y="0"/>
                </a:cubicBezTo>
                <a:cubicBezTo>
                  <a:pt x="573" y="0"/>
                  <a:pt x="573" y="0"/>
                  <a:pt x="573" y="0"/>
                </a:cubicBezTo>
                <a:cubicBezTo>
                  <a:pt x="587" y="0"/>
                  <a:pt x="601" y="7"/>
                  <a:pt x="601" y="28"/>
                </a:cubicBezTo>
                <a:cubicBezTo>
                  <a:pt x="601" y="572"/>
                  <a:pt x="601" y="572"/>
                  <a:pt x="601" y="572"/>
                </a:cubicBezTo>
                <a:cubicBezTo>
                  <a:pt x="601" y="586"/>
                  <a:pt x="587" y="601"/>
                  <a:pt x="573" y="601"/>
                </a:cubicBezTo>
                <a:close/>
                <a:moveTo>
                  <a:pt x="544" y="56"/>
                </a:moveTo>
                <a:lnTo>
                  <a:pt x="544" y="56"/>
                </a:lnTo>
                <a:cubicBezTo>
                  <a:pt x="57" y="56"/>
                  <a:pt x="57" y="56"/>
                  <a:pt x="57" y="56"/>
                </a:cubicBezTo>
                <a:cubicBezTo>
                  <a:pt x="57" y="544"/>
                  <a:pt x="57" y="544"/>
                  <a:pt x="57" y="544"/>
                </a:cubicBezTo>
                <a:cubicBezTo>
                  <a:pt x="544" y="544"/>
                  <a:pt x="544" y="544"/>
                  <a:pt x="544" y="544"/>
                </a:cubicBezTo>
                <a:lnTo>
                  <a:pt x="544" y="56"/>
                </a:lnTo>
                <a:close/>
                <a:moveTo>
                  <a:pt x="113" y="403"/>
                </a:moveTo>
                <a:lnTo>
                  <a:pt x="113" y="403"/>
                </a:lnTo>
                <a:cubicBezTo>
                  <a:pt x="170" y="403"/>
                  <a:pt x="170" y="403"/>
                  <a:pt x="170" y="403"/>
                </a:cubicBezTo>
                <a:cubicBezTo>
                  <a:pt x="184" y="403"/>
                  <a:pt x="198" y="417"/>
                  <a:pt x="198" y="431"/>
                </a:cubicBezTo>
                <a:cubicBezTo>
                  <a:pt x="198" y="487"/>
                  <a:pt x="198" y="487"/>
                  <a:pt x="198" y="487"/>
                </a:cubicBezTo>
                <a:cubicBezTo>
                  <a:pt x="198" y="502"/>
                  <a:pt x="184" y="516"/>
                  <a:pt x="170" y="516"/>
                </a:cubicBezTo>
                <a:cubicBezTo>
                  <a:pt x="113" y="516"/>
                  <a:pt x="113" y="516"/>
                  <a:pt x="113" y="516"/>
                </a:cubicBezTo>
                <a:cubicBezTo>
                  <a:pt x="92" y="516"/>
                  <a:pt x="85" y="502"/>
                  <a:pt x="85" y="487"/>
                </a:cubicBezTo>
                <a:cubicBezTo>
                  <a:pt x="85" y="431"/>
                  <a:pt x="85" y="431"/>
                  <a:pt x="85" y="431"/>
                </a:cubicBezTo>
                <a:cubicBezTo>
                  <a:pt x="85" y="417"/>
                  <a:pt x="92" y="403"/>
                  <a:pt x="113" y="403"/>
                </a:cubicBezTo>
                <a:close/>
                <a:moveTo>
                  <a:pt x="269" y="148"/>
                </a:moveTo>
                <a:lnTo>
                  <a:pt x="269" y="148"/>
                </a:lnTo>
                <a:cubicBezTo>
                  <a:pt x="325" y="148"/>
                  <a:pt x="325" y="148"/>
                  <a:pt x="325" y="148"/>
                </a:cubicBezTo>
                <a:cubicBezTo>
                  <a:pt x="346" y="148"/>
                  <a:pt x="353" y="162"/>
                  <a:pt x="353" y="176"/>
                </a:cubicBezTo>
                <a:cubicBezTo>
                  <a:pt x="353" y="487"/>
                  <a:pt x="353" y="487"/>
                  <a:pt x="353" y="487"/>
                </a:cubicBezTo>
                <a:cubicBezTo>
                  <a:pt x="353" y="502"/>
                  <a:pt x="346" y="516"/>
                  <a:pt x="325" y="516"/>
                </a:cubicBezTo>
                <a:cubicBezTo>
                  <a:pt x="269" y="516"/>
                  <a:pt x="269" y="516"/>
                  <a:pt x="269" y="516"/>
                </a:cubicBezTo>
                <a:cubicBezTo>
                  <a:pt x="255" y="516"/>
                  <a:pt x="240" y="502"/>
                  <a:pt x="240" y="487"/>
                </a:cubicBezTo>
                <a:cubicBezTo>
                  <a:pt x="240" y="176"/>
                  <a:pt x="240" y="176"/>
                  <a:pt x="240" y="176"/>
                </a:cubicBezTo>
                <a:cubicBezTo>
                  <a:pt x="240" y="162"/>
                  <a:pt x="255" y="148"/>
                  <a:pt x="269" y="148"/>
                </a:cubicBezTo>
                <a:close/>
                <a:moveTo>
                  <a:pt x="431" y="261"/>
                </a:moveTo>
                <a:lnTo>
                  <a:pt x="431" y="261"/>
                </a:lnTo>
                <a:cubicBezTo>
                  <a:pt x="488" y="261"/>
                  <a:pt x="488" y="261"/>
                  <a:pt x="488" y="261"/>
                </a:cubicBezTo>
                <a:cubicBezTo>
                  <a:pt x="502" y="261"/>
                  <a:pt x="516" y="276"/>
                  <a:pt x="516" y="290"/>
                </a:cubicBezTo>
                <a:cubicBezTo>
                  <a:pt x="516" y="487"/>
                  <a:pt x="516" y="487"/>
                  <a:pt x="516" y="487"/>
                </a:cubicBezTo>
                <a:cubicBezTo>
                  <a:pt x="516" y="502"/>
                  <a:pt x="502" y="516"/>
                  <a:pt x="488" y="516"/>
                </a:cubicBezTo>
                <a:cubicBezTo>
                  <a:pt x="431" y="516"/>
                  <a:pt x="431" y="516"/>
                  <a:pt x="431" y="516"/>
                </a:cubicBezTo>
                <a:cubicBezTo>
                  <a:pt x="417" y="516"/>
                  <a:pt x="403" y="502"/>
                  <a:pt x="403" y="487"/>
                </a:cubicBezTo>
                <a:cubicBezTo>
                  <a:pt x="403" y="290"/>
                  <a:pt x="403" y="290"/>
                  <a:pt x="403" y="290"/>
                </a:cubicBezTo>
                <a:cubicBezTo>
                  <a:pt x="403" y="276"/>
                  <a:pt x="417" y="261"/>
                  <a:pt x="431" y="261"/>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75" name="Freeform 74">
            <a:extLst>
              <a:ext uri="{FF2B5EF4-FFF2-40B4-BE49-F238E27FC236}">
                <a16:creationId xmlns:a16="http://schemas.microsoft.com/office/drawing/2014/main" id="{6F3F7D8F-C65B-8641-8E2C-0B0C27B9B5F6}"/>
              </a:ext>
            </a:extLst>
          </p:cNvPr>
          <p:cNvSpPr>
            <a:spLocks noChangeArrowheads="1"/>
          </p:cNvSpPr>
          <p:nvPr userDrawn="1"/>
        </p:nvSpPr>
        <p:spPr bwMode="auto">
          <a:xfrm>
            <a:off x="4569618" y="2743200"/>
            <a:ext cx="219132" cy="217289"/>
          </a:xfrm>
          <a:custGeom>
            <a:avLst/>
            <a:gdLst>
              <a:gd name="T0" fmla="*/ 2147483647 w 609"/>
              <a:gd name="T1" fmla="*/ 2147483647 h 602"/>
              <a:gd name="T2" fmla="*/ 2147483647 w 609"/>
              <a:gd name="T3" fmla="*/ 2147483647 h 602"/>
              <a:gd name="T4" fmla="*/ 2147483647 w 609"/>
              <a:gd name="T5" fmla="*/ 2147483647 h 602"/>
              <a:gd name="T6" fmla="*/ 0 w 609"/>
              <a:gd name="T7" fmla="*/ 2147483647 h 602"/>
              <a:gd name="T8" fmla="*/ 0 w 609"/>
              <a:gd name="T9" fmla="*/ 2147483647 h 602"/>
              <a:gd name="T10" fmla="*/ 2147483647 w 609"/>
              <a:gd name="T11" fmla="*/ 0 h 602"/>
              <a:gd name="T12" fmla="*/ 2147483647 w 609"/>
              <a:gd name="T13" fmla="*/ 0 h 602"/>
              <a:gd name="T14" fmla="*/ 2147483647 w 609"/>
              <a:gd name="T15" fmla="*/ 2147483647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2147483647 w 609"/>
              <a:gd name="T73" fmla="*/ 2147483647 h 602"/>
              <a:gd name="T74" fmla="*/ 2147483647 w 609"/>
              <a:gd name="T75" fmla="*/ 2147483647 h 602"/>
              <a:gd name="T76" fmla="*/ 2147483647 w 609"/>
              <a:gd name="T77" fmla="*/ 2147483647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9" h="602">
                <a:moveTo>
                  <a:pt x="579" y="601"/>
                </a:moveTo>
                <a:lnTo>
                  <a:pt x="579" y="601"/>
                </a:lnTo>
                <a:cubicBezTo>
                  <a:pt x="28" y="601"/>
                  <a:pt x="28" y="601"/>
                  <a:pt x="28" y="601"/>
                </a:cubicBezTo>
                <a:cubicBezTo>
                  <a:pt x="14" y="601"/>
                  <a:pt x="0" y="586"/>
                  <a:pt x="0" y="572"/>
                </a:cubicBezTo>
                <a:cubicBezTo>
                  <a:pt x="0" y="28"/>
                  <a:pt x="0" y="28"/>
                  <a:pt x="0" y="28"/>
                </a:cubicBezTo>
                <a:cubicBezTo>
                  <a:pt x="0" y="7"/>
                  <a:pt x="14" y="0"/>
                  <a:pt x="28" y="0"/>
                </a:cubicBezTo>
                <a:cubicBezTo>
                  <a:pt x="579" y="0"/>
                  <a:pt x="579" y="0"/>
                  <a:pt x="579" y="0"/>
                </a:cubicBezTo>
                <a:cubicBezTo>
                  <a:pt x="594" y="0"/>
                  <a:pt x="608" y="7"/>
                  <a:pt x="608" y="28"/>
                </a:cubicBezTo>
                <a:cubicBezTo>
                  <a:pt x="608" y="572"/>
                  <a:pt x="608" y="572"/>
                  <a:pt x="608" y="572"/>
                </a:cubicBezTo>
                <a:cubicBezTo>
                  <a:pt x="608" y="586"/>
                  <a:pt x="594" y="601"/>
                  <a:pt x="579" y="601"/>
                </a:cubicBezTo>
                <a:close/>
                <a:moveTo>
                  <a:pt x="551" y="56"/>
                </a:moveTo>
                <a:lnTo>
                  <a:pt x="551" y="56"/>
                </a:lnTo>
                <a:cubicBezTo>
                  <a:pt x="56" y="56"/>
                  <a:pt x="56" y="56"/>
                  <a:pt x="56" y="56"/>
                </a:cubicBezTo>
                <a:cubicBezTo>
                  <a:pt x="56" y="544"/>
                  <a:pt x="56" y="544"/>
                  <a:pt x="56" y="544"/>
                </a:cubicBezTo>
                <a:cubicBezTo>
                  <a:pt x="551" y="544"/>
                  <a:pt x="551" y="544"/>
                  <a:pt x="551" y="544"/>
                </a:cubicBezTo>
                <a:lnTo>
                  <a:pt x="551" y="56"/>
                </a:lnTo>
                <a:close/>
                <a:moveTo>
                  <a:pt x="99" y="304"/>
                </a:moveTo>
                <a:lnTo>
                  <a:pt x="99" y="304"/>
                </a:lnTo>
                <a:cubicBezTo>
                  <a:pt x="177" y="254"/>
                  <a:pt x="177" y="254"/>
                  <a:pt x="177" y="254"/>
                </a:cubicBezTo>
                <a:cubicBezTo>
                  <a:pt x="184" y="254"/>
                  <a:pt x="184" y="254"/>
                  <a:pt x="191" y="254"/>
                </a:cubicBezTo>
                <a:cubicBezTo>
                  <a:pt x="198" y="254"/>
                  <a:pt x="205" y="254"/>
                  <a:pt x="205" y="254"/>
                </a:cubicBezTo>
                <a:cubicBezTo>
                  <a:pt x="332" y="339"/>
                  <a:pt x="332" y="339"/>
                  <a:pt x="332" y="339"/>
                </a:cubicBezTo>
                <a:cubicBezTo>
                  <a:pt x="473" y="240"/>
                  <a:pt x="473" y="240"/>
                  <a:pt x="473" y="240"/>
                </a:cubicBezTo>
                <a:cubicBezTo>
                  <a:pt x="480" y="233"/>
                  <a:pt x="488" y="233"/>
                  <a:pt x="495" y="233"/>
                </a:cubicBezTo>
                <a:cubicBezTo>
                  <a:pt x="509" y="233"/>
                  <a:pt x="523" y="247"/>
                  <a:pt x="523" y="261"/>
                </a:cubicBezTo>
                <a:cubicBezTo>
                  <a:pt x="523" y="268"/>
                  <a:pt x="516" y="283"/>
                  <a:pt x="509" y="283"/>
                </a:cubicBezTo>
                <a:cubicBezTo>
                  <a:pt x="346" y="396"/>
                  <a:pt x="346" y="396"/>
                  <a:pt x="346" y="396"/>
                </a:cubicBezTo>
                <a:cubicBezTo>
                  <a:pt x="346" y="403"/>
                  <a:pt x="339" y="403"/>
                  <a:pt x="332" y="403"/>
                </a:cubicBezTo>
                <a:cubicBezTo>
                  <a:pt x="325" y="403"/>
                  <a:pt x="318" y="403"/>
                  <a:pt x="318" y="396"/>
                </a:cubicBezTo>
                <a:cubicBezTo>
                  <a:pt x="191" y="311"/>
                  <a:pt x="191" y="311"/>
                  <a:pt x="191" y="311"/>
                </a:cubicBezTo>
                <a:cubicBezTo>
                  <a:pt x="134" y="353"/>
                  <a:pt x="134" y="353"/>
                  <a:pt x="134" y="353"/>
                </a:cubicBezTo>
                <a:cubicBezTo>
                  <a:pt x="127" y="353"/>
                  <a:pt x="120" y="353"/>
                  <a:pt x="113" y="353"/>
                </a:cubicBezTo>
                <a:cubicBezTo>
                  <a:pt x="99" y="353"/>
                  <a:pt x="85" y="346"/>
                  <a:pt x="85" y="325"/>
                </a:cubicBezTo>
                <a:cubicBezTo>
                  <a:pt x="85" y="318"/>
                  <a:pt x="92" y="311"/>
                  <a:pt x="99" y="304"/>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76" name="Freeform 75">
            <a:extLst>
              <a:ext uri="{FF2B5EF4-FFF2-40B4-BE49-F238E27FC236}">
                <a16:creationId xmlns:a16="http://schemas.microsoft.com/office/drawing/2014/main" id="{2234EC2B-85AD-E44E-A24B-10FBD53E2462}"/>
              </a:ext>
            </a:extLst>
          </p:cNvPr>
          <p:cNvSpPr>
            <a:spLocks noChangeArrowheads="1"/>
          </p:cNvSpPr>
          <p:nvPr userDrawn="1"/>
        </p:nvSpPr>
        <p:spPr bwMode="auto">
          <a:xfrm>
            <a:off x="4192092" y="2757487"/>
            <a:ext cx="217346" cy="183952"/>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2147483647 w 602"/>
              <a:gd name="T85" fmla="*/ 2147483647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77" name="Freeform 76">
            <a:extLst>
              <a:ext uri="{FF2B5EF4-FFF2-40B4-BE49-F238E27FC236}">
                <a16:creationId xmlns:a16="http://schemas.microsoft.com/office/drawing/2014/main" id="{AB87762D-4E57-0D49-BEC9-B4638EECBB3A}"/>
              </a:ext>
            </a:extLst>
          </p:cNvPr>
          <p:cNvSpPr>
            <a:spLocks noChangeArrowheads="1"/>
          </p:cNvSpPr>
          <p:nvPr userDrawn="1"/>
        </p:nvSpPr>
        <p:spPr bwMode="auto">
          <a:xfrm>
            <a:off x="3812184" y="2757487"/>
            <a:ext cx="216155" cy="183952"/>
          </a:xfrm>
          <a:custGeom>
            <a:avLst/>
            <a:gdLst>
              <a:gd name="T0" fmla="*/ 2147483647 w 601"/>
              <a:gd name="T1" fmla="*/ 2147483647 h 510"/>
              <a:gd name="T2" fmla="*/ 2147483647 w 601"/>
              <a:gd name="T3" fmla="*/ 2147483647 h 510"/>
              <a:gd name="T4" fmla="*/ 2147483647 w 601"/>
              <a:gd name="T5" fmla="*/ 2147483647 h 510"/>
              <a:gd name="T6" fmla="*/ 2147483647 w 601"/>
              <a:gd name="T7" fmla="*/ 2147483647 h 510"/>
              <a:gd name="T8" fmla="*/ 2147483647 w 601"/>
              <a:gd name="T9" fmla="*/ 2147483647 h 510"/>
              <a:gd name="T10" fmla="*/ 2147483647 w 601"/>
              <a:gd name="T11" fmla="*/ 2147483647 h 510"/>
              <a:gd name="T12" fmla="*/ 2147483647 w 601"/>
              <a:gd name="T13" fmla="*/ 2147483647 h 510"/>
              <a:gd name="T14" fmla="*/ 2147483647 w 601"/>
              <a:gd name="T15" fmla="*/ 2147483647 h 510"/>
              <a:gd name="T16" fmla="*/ 2147483647 w 601"/>
              <a:gd name="T17" fmla="*/ 2147483647 h 510"/>
              <a:gd name="T18" fmla="*/ 2147483647 w 601"/>
              <a:gd name="T19" fmla="*/ 2147483647 h 510"/>
              <a:gd name="T20" fmla="*/ 2147483647 w 601"/>
              <a:gd name="T21" fmla="*/ 2147483647 h 510"/>
              <a:gd name="T22" fmla="*/ 2147483647 w 601"/>
              <a:gd name="T23" fmla="*/ 2147483647 h 510"/>
              <a:gd name="T24" fmla="*/ 2147483647 w 601"/>
              <a:gd name="T25" fmla="*/ 2147483647 h 510"/>
              <a:gd name="T26" fmla="*/ 2147483647 w 601"/>
              <a:gd name="T27" fmla="*/ 2147483647 h 510"/>
              <a:gd name="T28" fmla="*/ 2147483647 w 601"/>
              <a:gd name="T29" fmla="*/ 2147483647 h 510"/>
              <a:gd name="T30" fmla="*/ 2147483647 w 601"/>
              <a:gd name="T31" fmla="*/ 2147483647 h 510"/>
              <a:gd name="T32" fmla="*/ 2147483647 w 601"/>
              <a:gd name="T33" fmla="*/ 2147483647 h 510"/>
              <a:gd name="T34" fmla="*/ 2147483647 w 601"/>
              <a:gd name="T35" fmla="*/ 2147483647 h 510"/>
              <a:gd name="T36" fmla="*/ 0 w 601"/>
              <a:gd name="T37" fmla="*/ 2147483647 h 510"/>
              <a:gd name="T38" fmla="*/ 0 w 601"/>
              <a:gd name="T39" fmla="*/ 2147483647 h 510"/>
              <a:gd name="T40" fmla="*/ 2147483647 w 601"/>
              <a:gd name="T41" fmla="*/ 0 h 510"/>
              <a:gd name="T42" fmla="*/ 2147483647 w 601"/>
              <a:gd name="T43" fmla="*/ 2147483647 h 510"/>
              <a:gd name="T44" fmla="*/ 2147483647 w 601"/>
              <a:gd name="T45" fmla="*/ 2147483647 h 510"/>
              <a:gd name="T46" fmla="*/ 2147483647 w 601"/>
              <a:gd name="T47" fmla="*/ 2147483647 h 510"/>
              <a:gd name="T48" fmla="*/ 2147483647 w 601"/>
              <a:gd name="T49" fmla="*/ 2147483647 h 510"/>
              <a:gd name="T50" fmla="*/ 2147483647 w 601"/>
              <a:gd name="T51" fmla="*/ 2147483647 h 510"/>
              <a:gd name="T52" fmla="*/ 2147483647 w 601"/>
              <a:gd name="T53" fmla="*/ 2147483647 h 510"/>
              <a:gd name="T54" fmla="*/ 2147483647 w 601"/>
              <a:gd name="T55" fmla="*/ 2147483647 h 510"/>
              <a:gd name="T56" fmla="*/ 2147483647 w 601"/>
              <a:gd name="T57" fmla="*/ 2147483647 h 510"/>
              <a:gd name="T58" fmla="*/ 2147483647 w 601"/>
              <a:gd name="T59" fmla="*/ 2147483647 h 510"/>
              <a:gd name="T60" fmla="*/ 2147483647 w 601"/>
              <a:gd name="T61" fmla="*/ 2147483647 h 510"/>
              <a:gd name="T62" fmla="*/ 2147483647 w 601"/>
              <a:gd name="T63" fmla="*/ 2147483647 h 510"/>
              <a:gd name="T64" fmla="*/ 2147483647 w 601"/>
              <a:gd name="T65" fmla="*/ 2147483647 h 510"/>
              <a:gd name="T66" fmla="*/ 2147483647 w 601"/>
              <a:gd name="T67" fmla="*/ 2147483647 h 510"/>
              <a:gd name="T68" fmla="*/ 2147483647 w 601"/>
              <a:gd name="T69" fmla="*/ 2147483647 h 510"/>
              <a:gd name="T70" fmla="*/ 2147483647 w 601"/>
              <a:gd name="T71" fmla="*/ 214748364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510">
                <a:moveTo>
                  <a:pt x="586" y="177"/>
                </a:moveTo>
                <a:lnTo>
                  <a:pt x="586" y="177"/>
                </a:lnTo>
                <a:cubicBezTo>
                  <a:pt x="346" y="347"/>
                  <a:pt x="346" y="347"/>
                  <a:pt x="346" y="347"/>
                </a:cubicBezTo>
                <a:cubicBezTo>
                  <a:pt x="339" y="347"/>
                  <a:pt x="332" y="354"/>
                  <a:pt x="325" y="354"/>
                </a:cubicBezTo>
                <a:cubicBezTo>
                  <a:pt x="325" y="354"/>
                  <a:pt x="318" y="347"/>
                  <a:pt x="311" y="347"/>
                </a:cubicBezTo>
                <a:cubicBezTo>
                  <a:pt x="183" y="262"/>
                  <a:pt x="183" y="262"/>
                  <a:pt x="183" y="262"/>
                </a:cubicBezTo>
                <a:cubicBezTo>
                  <a:pt x="56" y="339"/>
                  <a:pt x="56" y="339"/>
                  <a:pt x="56" y="339"/>
                </a:cubicBezTo>
                <a:cubicBezTo>
                  <a:pt x="56" y="452"/>
                  <a:pt x="56" y="452"/>
                  <a:pt x="56" y="452"/>
                </a:cubicBezTo>
                <a:cubicBezTo>
                  <a:pt x="572" y="452"/>
                  <a:pt x="572" y="452"/>
                  <a:pt x="572" y="452"/>
                </a:cubicBezTo>
                <a:cubicBezTo>
                  <a:pt x="586" y="452"/>
                  <a:pt x="600" y="467"/>
                  <a:pt x="600" y="481"/>
                </a:cubicBezTo>
                <a:cubicBezTo>
                  <a:pt x="600" y="502"/>
                  <a:pt x="586" y="509"/>
                  <a:pt x="572" y="509"/>
                </a:cubicBezTo>
                <a:cubicBezTo>
                  <a:pt x="28" y="509"/>
                  <a:pt x="28" y="509"/>
                  <a:pt x="28" y="509"/>
                </a:cubicBezTo>
                <a:cubicBezTo>
                  <a:pt x="7" y="509"/>
                  <a:pt x="0" y="502"/>
                  <a:pt x="0" y="481"/>
                </a:cubicBezTo>
                <a:cubicBezTo>
                  <a:pt x="0" y="28"/>
                  <a:pt x="0" y="28"/>
                  <a:pt x="0" y="28"/>
                </a:cubicBezTo>
                <a:cubicBezTo>
                  <a:pt x="0" y="14"/>
                  <a:pt x="7" y="0"/>
                  <a:pt x="28" y="0"/>
                </a:cubicBezTo>
                <a:cubicBezTo>
                  <a:pt x="42" y="0"/>
                  <a:pt x="56" y="14"/>
                  <a:pt x="56" y="28"/>
                </a:cubicBezTo>
                <a:cubicBezTo>
                  <a:pt x="56" y="276"/>
                  <a:pt x="56" y="276"/>
                  <a:pt x="56" y="276"/>
                </a:cubicBezTo>
                <a:cubicBezTo>
                  <a:pt x="169" y="205"/>
                  <a:pt x="169" y="205"/>
                  <a:pt x="169" y="205"/>
                </a:cubicBezTo>
                <a:cubicBezTo>
                  <a:pt x="176" y="205"/>
                  <a:pt x="183" y="198"/>
                  <a:pt x="183" y="198"/>
                </a:cubicBezTo>
                <a:cubicBezTo>
                  <a:pt x="191" y="198"/>
                  <a:pt x="198" y="205"/>
                  <a:pt x="205" y="205"/>
                </a:cubicBezTo>
                <a:cubicBezTo>
                  <a:pt x="325" y="290"/>
                  <a:pt x="325" y="290"/>
                  <a:pt x="325" y="290"/>
                </a:cubicBezTo>
                <a:cubicBezTo>
                  <a:pt x="558" y="127"/>
                  <a:pt x="558" y="127"/>
                  <a:pt x="558" y="127"/>
                </a:cubicBezTo>
                <a:cubicBezTo>
                  <a:pt x="558" y="127"/>
                  <a:pt x="565" y="127"/>
                  <a:pt x="572" y="127"/>
                </a:cubicBezTo>
                <a:cubicBezTo>
                  <a:pt x="586" y="127"/>
                  <a:pt x="600" y="134"/>
                  <a:pt x="600" y="156"/>
                </a:cubicBezTo>
                <a:cubicBezTo>
                  <a:pt x="600" y="163"/>
                  <a:pt x="593" y="170"/>
                  <a:pt x="586" y="177"/>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78" name="Freeform 77">
            <a:extLst>
              <a:ext uri="{FF2B5EF4-FFF2-40B4-BE49-F238E27FC236}">
                <a16:creationId xmlns:a16="http://schemas.microsoft.com/office/drawing/2014/main" id="{51368FB8-EB48-2F4C-BF22-E905879CC0B8}"/>
              </a:ext>
            </a:extLst>
          </p:cNvPr>
          <p:cNvSpPr>
            <a:spLocks noChangeArrowheads="1"/>
          </p:cNvSpPr>
          <p:nvPr userDrawn="1"/>
        </p:nvSpPr>
        <p:spPr bwMode="auto">
          <a:xfrm>
            <a:off x="3431680" y="2743200"/>
            <a:ext cx="218536" cy="217289"/>
          </a:xfrm>
          <a:custGeom>
            <a:avLst/>
            <a:gdLst>
              <a:gd name="T0" fmla="*/ 2147483647 w 608"/>
              <a:gd name="T1" fmla="*/ 2147483647 h 602"/>
              <a:gd name="T2" fmla="*/ 2147483647 w 608"/>
              <a:gd name="T3" fmla="*/ 2147483647 h 602"/>
              <a:gd name="T4" fmla="*/ 0 w 608"/>
              <a:gd name="T5" fmla="*/ 2147483647 h 602"/>
              <a:gd name="T6" fmla="*/ 2147483647 w 608"/>
              <a:gd name="T7" fmla="*/ 0 h 602"/>
              <a:gd name="T8" fmla="*/ 2147483647 w 608"/>
              <a:gd name="T9" fmla="*/ 2147483647 h 602"/>
              <a:gd name="T10" fmla="*/ 2147483647 w 608"/>
              <a:gd name="T11" fmla="*/ 2147483647 h 602"/>
              <a:gd name="T12" fmla="*/ 2147483647 w 608"/>
              <a:gd name="T13" fmla="*/ 2147483647 h 602"/>
              <a:gd name="T14" fmla="*/ 2147483647 w 608"/>
              <a:gd name="T15" fmla="*/ 2147483647 h 602"/>
              <a:gd name="T16" fmla="*/ 2147483647 w 608"/>
              <a:gd name="T17" fmla="*/ 2147483647 h 602"/>
              <a:gd name="T18" fmla="*/ 2147483647 w 608"/>
              <a:gd name="T19" fmla="*/ 2147483647 h 602"/>
              <a:gd name="T20" fmla="*/ 2147483647 w 608"/>
              <a:gd name="T21" fmla="*/ 2147483647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8" h="602">
                <a:moveTo>
                  <a:pt x="304" y="601"/>
                </a:moveTo>
                <a:lnTo>
                  <a:pt x="304" y="601"/>
                </a:lnTo>
                <a:cubicBezTo>
                  <a:pt x="134" y="601"/>
                  <a:pt x="0" y="466"/>
                  <a:pt x="0" y="297"/>
                </a:cubicBezTo>
                <a:cubicBezTo>
                  <a:pt x="0" y="134"/>
                  <a:pt x="134" y="0"/>
                  <a:pt x="304" y="0"/>
                </a:cubicBezTo>
                <a:cubicBezTo>
                  <a:pt x="473" y="0"/>
                  <a:pt x="607" y="134"/>
                  <a:pt x="607" y="297"/>
                </a:cubicBezTo>
                <a:cubicBezTo>
                  <a:pt x="607" y="466"/>
                  <a:pt x="473" y="601"/>
                  <a:pt x="304" y="601"/>
                </a:cubicBezTo>
                <a:close/>
                <a:moveTo>
                  <a:pt x="127" y="127"/>
                </a:moveTo>
                <a:lnTo>
                  <a:pt x="127" y="127"/>
                </a:lnTo>
                <a:cubicBezTo>
                  <a:pt x="304" y="297"/>
                  <a:pt x="304" y="297"/>
                  <a:pt x="304" y="297"/>
                </a:cubicBezTo>
                <a:cubicBezTo>
                  <a:pt x="304" y="56"/>
                  <a:pt x="304" y="56"/>
                  <a:pt x="304" y="56"/>
                </a:cubicBezTo>
                <a:cubicBezTo>
                  <a:pt x="233" y="56"/>
                  <a:pt x="176" y="85"/>
                  <a:pt x="127" y="12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79" name="Freeform 78">
            <a:extLst>
              <a:ext uri="{FF2B5EF4-FFF2-40B4-BE49-F238E27FC236}">
                <a16:creationId xmlns:a16="http://schemas.microsoft.com/office/drawing/2014/main" id="{8B69D13C-F22F-5643-A731-858E2395C0B5}"/>
              </a:ext>
            </a:extLst>
          </p:cNvPr>
          <p:cNvSpPr>
            <a:spLocks noChangeArrowheads="1"/>
          </p:cNvSpPr>
          <p:nvPr userDrawn="1"/>
        </p:nvSpPr>
        <p:spPr bwMode="auto">
          <a:xfrm>
            <a:off x="3051771" y="2743200"/>
            <a:ext cx="216155" cy="217289"/>
          </a:xfrm>
          <a:custGeom>
            <a:avLst/>
            <a:gdLst>
              <a:gd name="T0" fmla="*/ 2147483647 w 601"/>
              <a:gd name="T1" fmla="*/ 2147483647 h 602"/>
              <a:gd name="T2" fmla="*/ 2147483647 w 601"/>
              <a:gd name="T3" fmla="*/ 2147483647 h 602"/>
              <a:gd name="T4" fmla="*/ 0 w 601"/>
              <a:gd name="T5" fmla="*/ 2147483647 h 602"/>
              <a:gd name="T6" fmla="*/ 2147483647 w 601"/>
              <a:gd name="T7" fmla="*/ 0 h 602"/>
              <a:gd name="T8" fmla="*/ 2147483647 w 601"/>
              <a:gd name="T9" fmla="*/ 2147483647 h 602"/>
              <a:gd name="T10" fmla="*/ 2147483647 w 601"/>
              <a:gd name="T11" fmla="*/ 2147483647 h 602"/>
              <a:gd name="T12" fmla="*/ 2147483647 w 601"/>
              <a:gd name="T13" fmla="*/ 2147483647 h 602"/>
              <a:gd name="T14" fmla="*/ 2147483647 w 601"/>
              <a:gd name="T15" fmla="*/ 2147483647 h 602"/>
              <a:gd name="T16" fmla="*/ 2147483647 w 601"/>
              <a:gd name="T17" fmla="*/ 2147483647 h 602"/>
              <a:gd name="T18" fmla="*/ 2147483647 w 601"/>
              <a:gd name="T19" fmla="*/ 2147483647 h 602"/>
              <a:gd name="T20" fmla="*/ 2147483647 w 601"/>
              <a:gd name="T21" fmla="*/ 2147483647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1" h="602">
                <a:moveTo>
                  <a:pt x="304" y="601"/>
                </a:moveTo>
                <a:lnTo>
                  <a:pt x="304" y="601"/>
                </a:lnTo>
                <a:cubicBezTo>
                  <a:pt x="134" y="601"/>
                  <a:pt x="0" y="466"/>
                  <a:pt x="0" y="297"/>
                </a:cubicBezTo>
                <a:cubicBezTo>
                  <a:pt x="0" y="134"/>
                  <a:pt x="134" y="0"/>
                  <a:pt x="304" y="0"/>
                </a:cubicBezTo>
                <a:cubicBezTo>
                  <a:pt x="466" y="0"/>
                  <a:pt x="600" y="134"/>
                  <a:pt x="600" y="297"/>
                </a:cubicBezTo>
                <a:cubicBezTo>
                  <a:pt x="600" y="466"/>
                  <a:pt x="466" y="601"/>
                  <a:pt x="304" y="601"/>
                </a:cubicBezTo>
                <a:close/>
                <a:moveTo>
                  <a:pt x="56" y="297"/>
                </a:moveTo>
                <a:lnTo>
                  <a:pt x="56" y="297"/>
                </a:lnTo>
                <a:cubicBezTo>
                  <a:pt x="304" y="297"/>
                  <a:pt x="304" y="297"/>
                  <a:pt x="304" y="297"/>
                </a:cubicBezTo>
                <a:cubicBezTo>
                  <a:pt x="304" y="56"/>
                  <a:pt x="304" y="56"/>
                  <a:pt x="304" y="56"/>
                </a:cubicBezTo>
                <a:cubicBezTo>
                  <a:pt x="169" y="56"/>
                  <a:pt x="56" y="162"/>
                  <a:pt x="56" y="29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80" name="Freeform 79">
            <a:extLst>
              <a:ext uri="{FF2B5EF4-FFF2-40B4-BE49-F238E27FC236}">
                <a16:creationId xmlns:a16="http://schemas.microsoft.com/office/drawing/2014/main" id="{1CB5347E-AC6A-924F-9D9A-9339F82F4BDD}"/>
              </a:ext>
            </a:extLst>
          </p:cNvPr>
          <p:cNvSpPr>
            <a:spLocks noChangeArrowheads="1"/>
          </p:cNvSpPr>
          <p:nvPr userDrawn="1"/>
        </p:nvSpPr>
        <p:spPr bwMode="auto">
          <a:xfrm>
            <a:off x="2672459" y="2743200"/>
            <a:ext cx="216155" cy="217289"/>
          </a:xfrm>
          <a:custGeom>
            <a:avLst/>
            <a:gdLst>
              <a:gd name="T0" fmla="*/ 2147483647 w 601"/>
              <a:gd name="T1" fmla="*/ 2147483647 h 602"/>
              <a:gd name="T2" fmla="*/ 2147483647 w 601"/>
              <a:gd name="T3" fmla="*/ 2147483647 h 602"/>
              <a:gd name="T4" fmla="*/ 0 w 601"/>
              <a:gd name="T5" fmla="*/ 2147483647 h 602"/>
              <a:gd name="T6" fmla="*/ 2147483647 w 601"/>
              <a:gd name="T7" fmla="*/ 0 h 602"/>
              <a:gd name="T8" fmla="*/ 2147483647 w 601"/>
              <a:gd name="T9" fmla="*/ 2147483647 h 602"/>
              <a:gd name="T10" fmla="*/ 2147483647 w 601"/>
              <a:gd name="T11" fmla="*/ 2147483647 h 602"/>
              <a:gd name="T12" fmla="*/ 2147483647 w 601"/>
              <a:gd name="T13" fmla="*/ 2147483647 h 602"/>
              <a:gd name="T14" fmla="*/ 2147483647 w 601"/>
              <a:gd name="T15" fmla="*/ 2147483647 h 602"/>
              <a:gd name="T16" fmla="*/ 2147483647 w 601"/>
              <a:gd name="T17" fmla="*/ 2147483647 h 602"/>
              <a:gd name="T18" fmla="*/ 2147483647 w 601"/>
              <a:gd name="T19" fmla="*/ 2147483647 h 602"/>
              <a:gd name="T20" fmla="*/ 2147483647 w 601"/>
              <a:gd name="T21" fmla="*/ 2147483647 h 602"/>
              <a:gd name="T22" fmla="*/ 2147483647 w 601"/>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1" h="602">
                <a:moveTo>
                  <a:pt x="296" y="601"/>
                </a:moveTo>
                <a:lnTo>
                  <a:pt x="296" y="601"/>
                </a:lnTo>
                <a:cubicBezTo>
                  <a:pt x="134" y="601"/>
                  <a:pt x="0" y="466"/>
                  <a:pt x="0" y="297"/>
                </a:cubicBezTo>
                <a:cubicBezTo>
                  <a:pt x="0" y="134"/>
                  <a:pt x="134" y="0"/>
                  <a:pt x="296" y="0"/>
                </a:cubicBezTo>
                <a:cubicBezTo>
                  <a:pt x="466" y="0"/>
                  <a:pt x="600" y="134"/>
                  <a:pt x="600" y="297"/>
                </a:cubicBezTo>
                <a:cubicBezTo>
                  <a:pt x="600" y="466"/>
                  <a:pt x="466" y="601"/>
                  <a:pt x="296" y="601"/>
                </a:cubicBezTo>
                <a:close/>
                <a:moveTo>
                  <a:pt x="56" y="297"/>
                </a:moveTo>
                <a:lnTo>
                  <a:pt x="56" y="297"/>
                </a:lnTo>
                <a:cubicBezTo>
                  <a:pt x="56" y="367"/>
                  <a:pt x="84" y="431"/>
                  <a:pt x="127" y="473"/>
                </a:cubicBezTo>
                <a:cubicBezTo>
                  <a:pt x="296" y="297"/>
                  <a:pt x="296" y="297"/>
                  <a:pt x="296" y="297"/>
                </a:cubicBezTo>
                <a:cubicBezTo>
                  <a:pt x="296" y="56"/>
                  <a:pt x="296" y="56"/>
                  <a:pt x="296" y="56"/>
                </a:cubicBezTo>
                <a:cubicBezTo>
                  <a:pt x="162" y="56"/>
                  <a:pt x="56" y="162"/>
                  <a:pt x="56" y="29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81" name="Freeform 80">
            <a:extLst>
              <a:ext uri="{FF2B5EF4-FFF2-40B4-BE49-F238E27FC236}">
                <a16:creationId xmlns:a16="http://schemas.microsoft.com/office/drawing/2014/main" id="{5DC80C17-DD02-9E4E-8618-6140779F3D8A}"/>
              </a:ext>
            </a:extLst>
          </p:cNvPr>
          <p:cNvSpPr>
            <a:spLocks noChangeArrowheads="1"/>
          </p:cNvSpPr>
          <p:nvPr userDrawn="1"/>
        </p:nvSpPr>
        <p:spPr bwMode="auto">
          <a:xfrm>
            <a:off x="2291359" y="2743200"/>
            <a:ext cx="219132" cy="217289"/>
          </a:xfrm>
          <a:custGeom>
            <a:avLst/>
            <a:gdLst>
              <a:gd name="T0" fmla="*/ 2147483647 w 609"/>
              <a:gd name="T1" fmla="*/ 2147483647 h 602"/>
              <a:gd name="T2" fmla="*/ 2147483647 w 609"/>
              <a:gd name="T3" fmla="*/ 2147483647 h 602"/>
              <a:gd name="T4" fmla="*/ 0 w 609"/>
              <a:gd name="T5" fmla="*/ 2147483647 h 602"/>
              <a:gd name="T6" fmla="*/ 2147483647 w 609"/>
              <a:gd name="T7" fmla="*/ 0 h 602"/>
              <a:gd name="T8" fmla="*/ 2147483647 w 609"/>
              <a:gd name="T9" fmla="*/ 2147483647 h 602"/>
              <a:gd name="T10" fmla="*/ 2147483647 w 609"/>
              <a:gd name="T11" fmla="*/ 2147483647 h 602"/>
              <a:gd name="T12" fmla="*/ 2147483647 w 609"/>
              <a:gd name="T13" fmla="*/ 2147483647 h 602"/>
              <a:gd name="T14" fmla="*/ 2147483647 w 609"/>
              <a:gd name="T15" fmla="*/ 2147483647 h 602"/>
              <a:gd name="T16" fmla="*/ 2147483647 w 609"/>
              <a:gd name="T17" fmla="*/ 2147483647 h 602"/>
              <a:gd name="T18" fmla="*/ 2147483647 w 609"/>
              <a:gd name="T19" fmla="*/ 2147483647 h 602"/>
              <a:gd name="T20" fmla="*/ 2147483647 w 609"/>
              <a:gd name="T21" fmla="*/ 2147483647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9" h="602">
                <a:moveTo>
                  <a:pt x="304" y="601"/>
                </a:moveTo>
                <a:lnTo>
                  <a:pt x="304" y="601"/>
                </a:lnTo>
                <a:cubicBezTo>
                  <a:pt x="135" y="601"/>
                  <a:pt x="0" y="466"/>
                  <a:pt x="0" y="297"/>
                </a:cubicBezTo>
                <a:cubicBezTo>
                  <a:pt x="0" y="134"/>
                  <a:pt x="135" y="0"/>
                  <a:pt x="304" y="0"/>
                </a:cubicBezTo>
                <a:cubicBezTo>
                  <a:pt x="474" y="0"/>
                  <a:pt x="608" y="134"/>
                  <a:pt x="608" y="297"/>
                </a:cubicBezTo>
                <a:cubicBezTo>
                  <a:pt x="608" y="466"/>
                  <a:pt x="474" y="601"/>
                  <a:pt x="304" y="601"/>
                </a:cubicBezTo>
                <a:close/>
                <a:moveTo>
                  <a:pt x="57" y="297"/>
                </a:moveTo>
                <a:lnTo>
                  <a:pt x="57" y="297"/>
                </a:lnTo>
                <a:cubicBezTo>
                  <a:pt x="57" y="431"/>
                  <a:pt x="170" y="544"/>
                  <a:pt x="304" y="544"/>
                </a:cubicBezTo>
                <a:cubicBezTo>
                  <a:pt x="304" y="56"/>
                  <a:pt x="304" y="56"/>
                  <a:pt x="304" y="56"/>
                </a:cubicBezTo>
                <a:cubicBezTo>
                  <a:pt x="170" y="56"/>
                  <a:pt x="57" y="162"/>
                  <a:pt x="57" y="29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82" name="Freeform 81">
            <a:extLst>
              <a:ext uri="{FF2B5EF4-FFF2-40B4-BE49-F238E27FC236}">
                <a16:creationId xmlns:a16="http://schemas.microsoft.com/office/drawing/2014/main" id="{72A274A0-D302-854E-9B26-E18D9F9EA362}"/>
              </a:ext>
            </a:extLst>
          </p:cNvPr>
          <p:cNvSpPr>
            <a:spLocks noChangeArrowheads="1"/>
          </p:cNvSpPr>
          <p:nvPr userDrawn="1"/>
        </p:nvSpPr>
        <p:spPr bwMode="auto">
          <a:xfrm>
            <a:off x="1912047" y="2743200"/>
            <a:ext cx="217345" cy="217289"/>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2" h="602">
                <a:moveTo>
                  <a:pt x="304" y="601"/>
                </a:moveTo>
                <a:lnTo>
                  <a:pt x="304" y="601"/>
                </a:lnTo>
                <a:cubicBezTo>
                  <a:pt x="135" y="601"/>
                  <a:pt x="0" y="466"/>
                  <a:pt x="0" y="297"/>
                </a:cubicBezTo>
                <a:cubicBezTo>
                  <a:pt x="0" y="134"/>
                  <a:pt x="135" y="0"/>
                  <a:pt x="304" y="0"/>
                </a:cubicBezTo>
                <a:cubicBezTo>
                  <a:pt x="467" y="0"/>
                  <a:pt x="601" y="134"/>
                  <a:pt x="601" y="297"/>
                </a:cubicBezTo>
                <a:cubicBezTo>
                  <a:pt x="601" y="466"/>
                  <a:pt x="467" y="601"/>
                  <a:pt x="304" y="601"/>
                </a:cubicBezTo>
                <a:close/>
                <a:moveTo>
                  <a:pt x="57" y="297"/>
                </a:moveTo>
                <a:lnTo>
                  <a:pt x="57" y="297"/>
                </a:lnTo>
                <a:cubicBezTo>
                  <a:pt x="57" y="431"/>
                  <a:pt x="170" y="544"/>
                  <a:pt x="304" y="544"/>
                </a:cubicBezTo>
                <a:cubicBezTo>
                  <a:pt x="368" y="544"/>
                  <a:pt x="431" y="516"/>
                  <a:pt x="474" y="473"/>
                </a:cubicBezTo>
                <a:cubicBezTo>
                  <a:pt x="304" y="297"/>
                  <a:pt x="304" y="297"/>
                  <a:pt x="304" y="297"/>
                </a:cubicBezTo>
                <a:cubicBezTo>
                  <a:pt x="304" y="56"/>
                  <a:pt x="304" y="56"/>
                  <a:pt x="304" y="56"/>
                </a:cubicBezTo>
                <a:cubicBezTo>
                  <a:pt x="170" y="56"/>
                  <a:pt x="57" y="162"/>
                  <a:pt x="57" y="29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83" name="Freeform 82">
            <a:extLst>
              <a:ext uri="{FF2B5EF4-FFF2-40B4-BE49-F238E27FC236}">
                <a16:creationId xmlns:a16="http://schemas.microsoft.com/office/drawing/2014/main" id="{F7CABEA9-E2DD-6743-BF9C-944DB07D0BAD}"/>
              </a:ext>
            </a:extLst>
          </p:cNvPr>
          <p:cNvSpPr>
            <a:spLocks noChangeArrowheads="1"/>
          </p:cNvSpPr>
          <p:nvPr userDrawn="1"/>
        </p:nvSpPr>
        <p:spPr bwMode="auto">
          <a:xfrm>
            <a:off x="1532733" y="2743200"/>
            <a:ext cx="217346" cy="217289"/>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57" y="297"/>
                </a:moveTo>
                <a:lnTo>
                  <a:pt x="57" y="297"/>
                </a:lnTo>
                <a:cubicBezTo>
                  <a:pt x="57" y="431"/>
                  <a:pt x="163" y="544"/>
                  <a:pt x="297" y="544"/>
                </a:cubicBezTo>
                <a:cubicBezTo>
                  <a:pt x="431" y="544"/>
                  <a:pt x="544" y="431"/>
                  <a:pt x="544" y="297"/>
                </a:cubicBezTo>
                <a:cubicBezTo>
                  <a:pt x="297" y="297"/>
                  <a:pt x="297" y="297"/>
                  <a:pt x="297" y="297"/>
                </a:cubicBezTo>
                <a:cubicBezTo>
                  <a:pt x="297" y="56"/>
                  <a:pt x="297" y="56"/>
                  <a:pt x="297" y="56"/>
                </a:cubicBezTo>
                <a:cubicBezTo>
                  <a:pt x="163" y="56"/>
                  <a:pt x="57" y="162"/>
                  <a:pt x="57" y="29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84" name="Freeform 83">
            <a:extLst>
              <a:ext uri="{FF2B5EF4-FFF2-40B4-BE49-F238E27FC236}">
                <a16:creationId xmlns:a16="http://schemas.microsoft.com/office/drawing/2014/main" id="{0A56C826-A499-B04A-B49B-1C77A70C6D85}"/>
              </a:ext>
            </a:extLst>
          </p:cNvPr>
          <p:cNvSpPr>
            <a:spLocks noChangeArrowheads="1"/>
          </p:cNvSpPr>
          <p:nvPr userDrawn="1"/>
        </p:nvSpPr>
        <p:spPr bwMode="auto">
          <a:xfrm>
            <a:off x="1156398" y="2743200"/>
            <a:ext cx="217346" cy="217289"/>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474" y="127"/>
                </a:moveTo>
                <a:lnTo>
                  <a:pt x="474" y="127"/>
                </a:lnTo>
                <a:cubicBezTo>
                  <a:pt x="297" y="297"/>
                  <a:pt x="297" y="297"/>
                  <a:pt x="297" y="297"/>
                </a:cubicBezTo>
                <a:cubicBezTo>
                  <a:pt x="297" y="56"/>
                  <a:pt x="297" y="56"/>
                  <a:pt x="297" y="56"/>
                </a:cubicBezTo>
                <a:cubicBezTo>
                  <a:pt x="163" y="56"/>
                  <a:pt x="57" y="162"/>
                  <a:pt x="57" y="297"/>
                </a:cubicBezTo>
                <a:cubicBezTo>
                  <a:pt x="57" y="431"/>
                  <a:pt x="163" y="544"/>
                  <a:pt x="297" y="544"/>
                </a:cubicBezTo>
                <a:cubicBezTo>
                  <a:pt x="431" y="544"/>
                  <a:pt x="544" y="431"/>
                  <a:pt x="544" y="297"/>
                </a:cubicBezTo>
                <a:cubicBezTo>
                  <a:pt x="544" y="233"/>
                  <a:pt x="516" y="169"/>
                  <a:pt x="474" y="12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85" name="Freeform 84">
            <a:extLst>
              <a:ext uri="{FF2B5EF4-FFF2-40B4-BE49-F238E27FC236}">
                <a16:creationId xmlns:a16="http://schemas.microsoft.com/office/drawing/2014/main" id="{A4AE60A2-F77F-584F-8EB5-63451D6BAD1E}"/>
              </a:ext>
            </a:extLst>
          </p:cNvPr>
          <p:cNvSpPr>
            <a:spLocks noChangeArrowheads="1"/>
          </p:cNvSpPr>
          <p:nvPr userDrawn="1"/>
        </p:nvSpPr>
        <p:spPr bwMode="auto">
          <a:xfrm>
            <a:off x="772322" y="2743200"/>
            <a:ext cx="217345" cy="217289"/>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86" name="Freeform 85">
            <a:extLst>
              <a:ext uri="{FF2B5EF4-FFF2-40B4-BE49-F238E27FC236}">
                <a16:creationId xmlns:a16="http://schemas.microsoft.com/office/drawing/2014/main" id="{36A23ED2-9715-2B4C-985E-832A9F268C43}"/>
              </a:ext>
            </a:extLst>
          </p:cNvPr>
          <p:cNvSpPr>
            <a:spLocks noChangeArrowheads="1"/>
          </p:cNvSpPr>
          <p:nvPr userDrawn="1"/>
        </p:nvSpPr>
        <p:spPr bwMode="auto">
          <a:xfrm>
            <a:off x="4961436" y="2360414"/>
            <a:ext cx="206627" cy="219075"/>
          </a:xfrm>
          <a:custGeom>
            <a:avLst/>
            <a:gdLst>
              <a:gd name="T0" fmla="*/ 2147483647 w 574"/>
              <a:gd name="T1" fmla="*/ 2147483647 h 609"/>
              <a:gd name="T2" fmla="*/ 2147483647 w 574"/>
              <a:gd name="T3" fmla="*/ 2147483647 h 609"/>
              <a:gd name="T4" fmla="*/ 2147483647 w 574"/>
              <a:gd name="T5" fmla="*/ 2147483647 h 609"/>
              <a:gd name="T6" fmla="*/ 2147483647 w 574"/>
              <a:gd name="T7" fmla="*/ 2147483647 h 609"/>
              <a:gd name="T8" fmla="*/ 2147483647 w 574"/>
              <a:gd name="T9" fmla="*/ 2147483647 h 609"/>
              <a:gd name="T10" fmla="*/ 0 w 574"/>
              <a:gd name="T11" fmla="*/ 2147483647 h 609"/>
              <a:gd name="T12" fmla="*/ 2147483647 w 574"/>
              <a:gd name="T13" fmla="*/ 2147483647 h 609"/>
              <a:gd name="T14" fmla="*/ 2147483647 w 574"/>
              <a:gd name="T15" fmla="*/ 2147483647 h 609"/>
              <a:gd name="T16" fmla="*/ 2147483647 w 574"/>
              <a:gd name="T17" fmla="*/ 2147483647 h 609"/>
              <a:gd name="T18" fmla="*/ 2147483647 w 574"/>
              <a:gd name="T19" fmla="*/ 2147483647 h 609"/>
              <a:gd name="T20" fmla="*/ 2147483647 w 574"/>
              <a:gd name="T21" fmla="*/ 2147483647 h 609"/>
              <a:gd name="T22" fmla="*/ 2147483647 w 574"/>
              <a:gd name="T23" fmla="*/ 2147483647 h 609"/>
              <a:gd name="T24" fmla="*/ 2147483647 w 574"/>
              <a:gd name="T25" fmla="*/ 2147483647 h 609"/>
              <a:gd name="T26" fmla="*/ 2147483647 w 574"/>
              <a:gd name="T27" fmla="*/ 2147483647 h 609"/>
              <a:gd name="T28" fmla="*/ 2147483647 w 574"/>
              <a:gd name="T29" fmla="*/ 2147483647 h 609"/>
              <a:gd name="T30" fmla="*/ 2147483647 w 574"/>
              <a:gd name="T31" fmla="*/ 2147483647 h 609"/>
              <a:gd name="T32" fmla="*/ 2147483647 w 574"/>
              <a:gd name="T33" fmla="*/ 2147483647 h 609"/>
              <a:gd name="T34" fmla="*/ 2147483647 w 574"/>
              <a:gd name="T35" fmla="*/ 2147483647 h 609"/>
              <a:gd name="T36" fmla="*/ 2147483647 w 574"/>
              <a:gd name="T37" fmla="*/ 2147483647 h 609"/>
              <a:gd name="T38" fmla="*/ 2147483647 w 574"/>
              <a:gd name="T39" fmla="*/ 2147483647 h 609"/>
              <a:gd name="T40" fmla="*/ 2147483647 w 574"/>
              <a:gd name="T41" fmla="*/ 2147483647 h 609"/>
              <a:gd name="T42" fmla="*/ 2147483647 w 574"/>
              <a:gd name="T43" fmla="*/ 2147483647 h 609"/>
              <a:gd name="T44" fmla="*/ 2147483647 w 574"/>
              <a:gd name="T45" fmla="*/ 2147483647 h 609"/>
              <a:gd name="T46" fmla="*/ 2147483647 w 574"/>
              <a:gd name="T47" fmla="*/ 2147483647 h 609"/>
              <a:gd name="T48" fmla="*/ 2147483647 w 574"/>
              <a:gd name="T49" fmla="*/ 2147483647 h 609"/>
              <a:gd name="T50" fmla="*/ 2147483647 w 574"/>
              <a:gd name="T51" fmla="*/ 2147483647 h 609"/>
              <a:gd name="T52" fmla="*/ 2147483647 w 574"/>
              <a:gd name="T53" fmla="*/ 2147483647 h 609"/>
              <a:gd name="T54" fmla="*/ 2147483647 w 574"/>
              <a:gd name="T55" fmla="*/ 2147483647 h 609"/>
              <a:gd name="T56" fmla="*/ 2147483647 w 574"/>
              <a:gd name="T57" fmla="*/ 2147483647 h 609"/>
              <a:gd name="T58" fmla="*/ 2147483647 w 574"/>
              <a:gd name="T59" fmla="*/ 2147483647 h 609"/>
              <a:gd name="T60" fmla="*/ 2147483647 w 574"/>
              <a:gd name="T61" fmla="*/ 2147483647 h 609"/>
              <a:gd name="T62" fmla="*/ 2147483647 w 574"/>
              <a:gd name="T63" fmla="*/ 0 h 609"/>
              <a:gd name="T64" fmla="*/ 2147483647 w 574"/>
              <a:gd name="T65" fmla="*/ 2147483647 h 609"/>
              <a:gd name="T66" fmla="*/ 2147483647 w 574"/>
              <a:gd name="T67" fmla="*/ 2147483647 h 609"/>
              <a:gd name="T68" fmla="*/ 2147483647 w 574"/>
              <a:gd name="T69" fmla="*/ 2147483647 h 609"/>
              <a:gd name="T70" fmla="*/ 2147483647 w 574"/>
              <a:gd name="T71" fmla="*/ 2147483647 h 609"/>
              <a:gd name="T72" fmla="*/ 2147483647 w 574"/>
              <a:gd name="T73" fmla="*/ 2147483647 h 6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4" h="609">
                <a:moveTo>
                  <a:pt x="573" y="304"/>
                </a:moveTo>
                <a:lnTo>
                  <a:pt x="573" y="304"/>
                </a:lnTo>
                <a:close/>
                <a:moveTo>
                  <a:pt x="269" y="608"/>
                </a:moveTo>
                <a:lnTo>
                  <a:pt x="269" y="608"/>
                </a:lnTo>
                <a:cubicBezTo>
                  <a:pt x="120" y="608"/>
                  <a:pt x="0" y="481"/>
                  <a:pt x="0" y="333"/>
                </a:cubicBezTo>
                <a:cubicBezTo>
                  <a:pt x="0" y="220"/>
                  <a:pt x="71" y="121"/>
                  <a:pt x="170" y="78"/>
                </a:cubicBezTo>
                <a:lnTo>
                  <a:pt x="177" y="78"/>
                </a:lnTo>
                <a:cubicBezTo>
                  <a:pt x="191" y="78"/>
                  <a:pt x="205" y="93"/>
                  <a:pt x="205" y="107"/>
                </a:cubicBezTo>
                <a:cubicBezTo>
                  <a:pt x="205" y="121"/>
                  <a:pt x="198" y="128"/>
                  <a:pt x="184" y="135"/>
                </a:cubicBezTo>
                <a:cubicBezTo>
                  <a:pt x="106" y="163"/>
                  <a:pt x="57" y="241"/>
                  <a:pt x="57" y="333"/>
                </a:cubicBezTo>
                <a:cubicBezTo>
                  <a:pt x="57" y="453"/>
                  <a:pt x="149" y="552"/>
                  <a:pt x="269" y="552"/>
                </a:cubicBezTo>
                <a:cubicBezTo>
                  <a:pt x="389" y="552"/>
                  <a:pt x="488" y="453"/>
                  <a:pt x="488" y="333"/>
                </a:cubicBezTo>
                <a:cubicBezTo>
                  <a:pt x="488" y="241"/>
                  <a:pt x="431" y="163"/>
                  <a:pt x="354" y="135"/>
                </a:cubicBezTo>
                <a:cubicBezTo>
                  <a:pt x="347" y="128"/>
                  <a:pt x="340" y="121"/>
                  <a:pt x="340" y="107"/>
                </a:cubicBezTo>
                <a:cubicBezTo>
                  <a:pt x="340" y="93"/>
                  <a:pt x="347" y="78"/>
                  <a:pt x="368" y="78"/>
                </a:cubicBezTo>
                <a:lnTo>
                  <a:pt x="375" y="78"/>
                </a:lnTo>
                <a:cubicBezTo>
                  <a:pt x="474" y="121"/>
                  <a:pt x="545" y="220"/>
                  <a:pt x="545" y="333"/>
                </a:cubicBezTo>
                <a:cubicBezTo>
                  <a:pt x="545" y="481"/>
                  <a:pt x="424" y="608"/>
                  <a:pt x="269" y="608"/>
                </a:cubicBezTo>
                <a:close/>
                <a:moveTo>
                  <a:pt x="269" y="311"/>
                </a:moveTo>
                <a:lnTo>
                  <a:pt x="269" y="311"/>
                </a:lnTo>
                <a:cubicBezTo>
                  <a:pt x="255" y="311"/>
                  <a:pt x="241" y="304"/>
                  <a:pt x="241" y="283"/>
                </a:cubicBezTo>
                <a:cubicBezTo>
                  <a:pt x="241" y="121"/>
                  <a:pt x="241" y="121"/>
                  <a:pt x="241" y="121"/>
                </a:cubicBezTo>
                <a:cubicBezTo>
                  <a:pt x="241" y="64"/>
                  <a:pt x="241" y="64"/>
                  <a:pt x="241" y="64"/>
                </a:cubicBezTo>
                <a:cubicBezTo>
                  <a:pt x="241" y="29"/>
                  <a:pt x="241" y="29"/>
                  <a:pt x="241" y="29"/>
                </a:cubicBezTo>
                <a:cubicBezTo>
                  <a:pt x="241" y="15"/>
                  <a:pt x="255" y="0"/>
                  <a:pt x="269" y="0"/>
                </a:cubicBezTo>
                <a:cubicBezTo>
                  <a:pt x="290" y="0"/>
                  <a:pt x="297" y="15"/>
                  <a:pt x="297" y="29"/>
                </a:cubicBezTo>
                <a:cubicBezTo>
                  <a:pt x="297" y="114"/>
                  <a:pt x="297" y="114"/>
                  <a:pt x="297" y="114"/>
                </a:cubicBezTo>
                <a:cubicBezTo>
                  <a:pt x="297" y="170"/>
                  <a:pt x="297" y="170"/>
                  <a:pt x="297" y="170"/>
                </a:cubicBezTo>
                <a:cubicBezTo>
                  <a:pt x="297" y="283"/>
                  <a:pt x="297" y="283"/>
                  <a:pt x="297" y="283"/>
                </a:cubicBezTo>
                <a:cubicBezTo>
                  <a:pt x="297" y="304"/>
                  <a:pt x="290" y="311"/>
                  <a:pt x="269" y="311"/>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87" name="Freeform 86">
            <a:extLst>
              <a:ext uri="{FF2B5EF4-FFF2-40B4-BE49-F238E27FC236}">
                <a16:creationId xmlns:a16="http://schemas.microsoft.com/office/drawing/2014/main" id="{5BA063BF-C8EF-1842-A616-C82D943B08DE}"/>
              </a:ext>
            </a:extLst>
          </p:cNvPr>
          <p:cNvSpPr>
            <a:spLocks noChangeArrowheads="1"/>
          </p:cNvSpPr>
          <p:nvPr userDrawn="1"/>
        </p:nvSpPr>
        <p:spPr bwMode="auto">
          <a:xfrm>
            <a:off x="4569618" y="2368749"/>
            <a:ext cx="219132" cy="205978"/>
          </a:xfrm>
          <a:custGeom>
            <a:avLst/>
            <a:gdLst>
              <a:gd name="T0" fmla="*/ 2147483647 w 609"/>
              <a:gd name="T1" fmla="*/ 2147483647 h 573"/>
              <a:gd name="T2" fmla="*/ 2147483647 w 609"/>
              <a:gd name="T3" fmla="*/ 2147483647 h 573"/>
              <a:gd name="T4" fmla="*/ 2147483647 w 609"/>
              <a:gd name="T5" fmla="*/ 2147483647 h 573"/>
              <a:gd name="T6" fmla="*/ 2147483647 w 609"/>
              <a:gd name="T7" fmla="*/ 0 h 573"/>
              <a:gd name="T8" fmla="*/ 2147483647 w 609"/>
              <a:gd name="T9" fmla="*/ 2147483647 h 573"/>
              <a:gd name="T10" fmla="*/ 2147483647 w 609"/>
              <a:gd name="T11" fmla="*/ 2147483647 h 573"/>
              <a:gd name="T12" fmla="*/ 2147483647 w 609"/>
              <a:gd name="T13" fmla="*/ 2147483647 h 573"/>
              <a:gd name="T14" fmla="*/ 2147483647 w 609"/>
              <a:gd name="T15" fmla="*/ 2147483647 h 573"/>
              <a:gd name="T16" fmla="*/ 2147483647 w 609"/>
              <a:gd name="T17" fmla="*/ 2147483647 h 573"/>
              <a:gd name="T18" fmla="*/ 2147483647 w 609"/>
              <a:gd name="T19" fmla="*/ 2147483647 h 573"/>
              <a:gd name="T20" fmla="*/ 2147483647 w 609"/>
              <a:gd name="T21" fmla="*/ 2147483647 h 573"/>
              <a:gd name="T22" fmla="*/ 2147483647 w 609"/>
              <a:gd name="T23" fmla="*/ 2147483647 h 573"/>
              <a:gd name="T24" fmla="*/ 2147483647 w 609"/>
              <a:gd name="T25" fmla="*/ 2147483647 h 573"/>
              <a:gd name="T26" fmla="*/ 2147483647 w 609"/>
              <a:gd name="T27" fmla="*/ 2147483647 h 573"/>
              <a:gd name="T28" fmla="*/ 2147483647 w 609"/>
              <a:gd name="T29" fmla="*/ 2147483647 h 573"/>
              <a:gd name="T30" fmla="*/ 2147483647 w 609"/>
              <a:gd name="T31" fmla="*/ 2147483647 h 573"/>
              <a:gd name="T32" fmla="*/ 2147483647 w 609"/>
              <a:gd name="T33" fmla="*/ 2147483647 h 573"/>
              <a:gd name="T34" fmla="*/ 2147483647 w 609"/>
              <a:gd name="T35" fmla="*/ 2147483647 h 573"/>
              <a:gd name="T36" fmla="*/ 2147483647 w 609"/>
              <a:gd name="T37" fmla="*/ 2147483647 h 573"/>
              <a:gd name="T38" fmla="*/ 2147483647 w 609"/>
              <a:gd name="T39" fmla="*/ 2147483647 h 573"/>
              <a:gd name="T40" fmla="*/ 2147483647 w 609"/>
              <a:gd name="T41" fmla="*/ 2147483647 h 573"/>
              <a:gd name="T42" fmla="*/ 2147483647 w 609"/>
              <a:gd name="T43" fmla="*/ 2147483647 h 573"/>
              <a:gd name="T44" fmla="*/ 2147483647 w 609"/>
              <a:gd name="T45" fmla="*/ 2147483647 h 573"/>
              <a:gd name="T46" fmla="*/ 2147483647 w 609"/>
              <a:gd name="T47" fmla="*/ 2147483647 h 573"/>
              <a:gd name="T48" fmla="*/ 2147483647 w 609"/>
              <a:gd name="T49" fmla="*/ 2147483647 h 573"/>
              <a:gd name="T50" fmla="*/ 2147483647 w 609"/>
              <a:gd name="T51" fmla="*/ 2147483647 h 573"/>
              <a:gd name="T52" fmla="*/ 2147483647 w 609"/>
              <a:gd name="T53" fmla="*/ 2147483647 h 573"/>
              <a:gd name="T54" fmla="*/ 2147483647 w 609"/>
              <a:gd name="T55" fmla="*/ 2147483647 h 573"/>
              <a:gd name="T56" fmla="*/ 2147483647 w 609"/>
              <a:gd name="T57" fmla="*/ 2147483647 h 573"/>
              <a:gd name="T58" fmla="*/ 2147483647 w 609"/>
              <a:gd name="T59" fmla="*/ 2147483647 h 573"/>
              <a:gd name="T60" fmla="*/ 2147483647 w 609"/>
              <a:gd name="T61" fmla="*/ 2147483647 h 573"/>
              <a:gd name="T62" fmla="*/ 2147483647 w 609"/>
              <a:gd name="T63" fmla="*/ 2147483647 h 573"/>
              <a:gd name="T64" fmla="*/ 2147483647 w 609"/>
              <a:gd name="T65" fmla="*/ 2147483647 h 573"/>
              <a:gd name="T66" fmla="*/ 2147483647 w 609"/>
              <a:gd name="T67" fmla="*/ 2147483647 h 573"/>
              <a:gd name="T68" fmla="*/ 2147483647 w 609"/>
              <a:gd name="T69" fmla="*/ 2147483647 h 573"/>
              <a:gd name="T70" fmla="*/ 2147483647 w 609"/>
              <a:gd name="T71" fmla="*/ 2147483647 h 573"/>
              <a:gd name="T72" fmla="*/ 2147483647 w 609"/>
              <a:gd name="T73" fmla="*/ 2147483647 h 573"/>
              <a:gd name="T74" fmla="*/ 2147483647 w 609"/>
              <a:gd name="T75" fmla="*/ 2147483647 h 573"/>
              <a:gd name="T76" fmla="*/ 2147483647 w 609"/>
              <a:gd name="T77" fmla="*/ 2147483647 h 573"/>
              <a:gd name="T78" fmla="*/ 2147483647 w 609"/>
              <a:gd name="T79" fmla="*/ 2147483647 h 573"/>
              <a:gd name="T80" fmla="*/ 2147483647 w 609"/>
              <a:gd name="T81" fmla="*/ 2147483647 h 573"/>
              <a:gd name="T82" fmla="*/ 2147483647 w 609"/>
              <a:gd name="T83" fmla="*/ 2147483647 h 573"/>
              <a:gd name="T84" fmla="*/ 2147483647 w 609"/>
              <a:gd name="T85" fmla="*/ 2147483647 h 573"/>
              <a:gd name="T86" fmla="*/ 0 w 609"/>
              <a:gd name="T87" fmla="*/ 2147483647 h 573"/>
              <a:gd name="T88" fmla="*/ 2147483647 w 609"/>
              <a:gd name="T89" fmla="*/ 0 h 573"/>
              <a:gd name="T90" fmla="*/ 2147483647 w 609"/>
              <a:gd name="T91" fmla="*/ 2147483647 h 573"/>
              <a:gd name="T92" fmla="*/ 2147483647 w 609"/>
              <a:gd name="T93" fmla="*/ 2147483647 h 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09" h="573">
                <a:moveTo>
                  <a:pt x="579" y="176"/>
                </a:moveTo>
                <a:lnTo>
                  <a:pt x="579" y="176"/>
                </a:lnTo>
                <a:cubicBezTo>
                  <a:pt x="551" y="106"/>
                  <a:pt x="495" y="56"/>
                  <a:pt x="424" y="21"/>
                </a:cubicBezTo>
                <a:cubicBezTo>
                  <a:pt x="445" y="7"/>
                  <a:pt x="466" y="0"/>
                  <a:pt x="495" y="0"/>
                </a:cubicBezTo>
                <a:cubicBezTo>
                  <a:pt x="558" y="0"/>
                  <a:pt x="608" y="49"/>
                  <a:pt x="608" y="113"/>
                </a:cubicBezTo>
                <a:cubicBezTo>
                  <a:pt x="608" y="134"/>
                  <a:pt x="594" y="162"/>
                  <a:pt x="579" y="176"/>
                </a:cubicBezTo>
                <a:close/>
                <a:moveTo>
                  <a:pt x="579" y="304"/>
                </a:moveTo>
                <a:lnTo>
                  <a:pt x="579" y="304"/>
                </a:lnTo>
                <a:cubicBezTo>
                  <a:pt x="579" y="374"/>
                  <a:pt x="551" y="438"/>
                  <a:pt x="502" y="487"/>
                </a:cubicBezTo>
                <a:cubicBezTo>
                  <a:pt x="544" y="530"/>
                  <a:pt x="544" y="530"/>
                  <a:pt x="544" y="530"/>
                </a:cubicBezTo>
                <a:cubicBezTo>
                  <a:pt x="544" y="530"/>
                  <a:pt x="551" y="537"/>
                  <a:pt x="551" y="544"/>
                </a:cubicBezTo>
                <a:cubicBezTo>
                  <a:pt x="551" y="565"/>
                  <a:pt x="537" y="572"/>
                  <a:pt x="523" y="572"/>
                </a:cubicBezTo>
                <a:cubicBezTo>
                  <a:pt x="516" y="572"/>
                  <a:pt x="509" y="572"/>
                  <a:pt x="502" y="565"/>
                </a:cubicBezTo>
                <a:cubicBezTo>
                  <a:pt x="459" y="523"/>
                  <a:pt x="459" y="523"/>
                  <a:pt x="459" y="523"/>
                </a:cubicBezTo>
                <a:cubicBezTo>
                  <a:pt x="417" y="558"/>
                  <a:pt x="360" y="572"/>
                  <a:pt x="304" y="572"/>
                </a:cubicBezTo>
                <a:cubicBezTo>
                  <a:pt x="247" y="572"/>
                  <a:pt x="191" y="558"/>
                  <a:pt x="148" y="523"/>
                </a:cubicBezTo>
                <a:cubicBezTo>
                  <a:pt x="106" y="565"/>
                  <a:pt x="106" y="565"/>
                  <a:pt x="106" y="565"/>
                </a:cubicBezTo>
                <a:cubicBezTo>
                  <a:pt x="99" y="572"/>
                  <a:pt x="92" y="572"/>
                  <a:pt x="85" y="572"/>
                </a:cubicBezTo>
                <a:cubicBezTo>
                  <a:pt x="71" y="572"/>
                  <a:pt x="56" y="565"/>
                  <a:pt x="56" y="544"/>
                </a:cubicBezTo>
                <a:cubicBezTo>
                  <a:pt x="56" y="537"/>
                  <a:pt x="64" y="530"/>
                  <a:pt x="71" y="530"/>
                </a:cubicBezTo>
                <a:cubicBezTo>
                  <a:pt x="106" y="487"/>
                  <a:pt x="106" y="487"/>
                  <a:pt x="106" y="487"/>
                </a:cubicBezTo>
                <a:cubicBezTo>
                  <a:pt x="56" y="438"/>
                  <a:pt x="28" y="374"/>
                  <a:pt x="28" y="304"/>
                </a:cubicBezTo>
                <a:cubicBezTo>
                  <a:pt x="28" y="148"/>
                  <a:pt x="155" y="28"/>
                  <a:pt x="304" y="28"/>
                </a:cubicBezTo>
                <a:cubicBezTo>
                  <a:pt x="452" y="28"/>
                  <a:pt x="579" y="148"/>
                  <a:pt x="579" y="304"/>
                </a:cubicBezTo>
                <a:close/>
                <a:moveTo>
                  <a:pt x="304" y="85"/>
                </a:moveTo>
                <a:lnTo>
                  <a:pt x="304" y="85"/>
                </a:lnTo>
                <a:cubicBezTo>
                  <a:pt x="184" y="85"/>
                  <a:pt x="85" y="183"/>
                  <a:pt x="85" y="304"/>
                </a:cubicBezTo>
                <a:cubicBezTo>
                  <a:pt x="85" y="424"/>
                  <a:pt x="184" y="516"/>
                  <a:pt x="304" y="516"/>
                </a:cubicBezTo>
                <a:cubicBezTo>
                  <a:pt x="424" y="516"/>
                  <a:pt x="523" y="424"/>
                  <a:pt x="523" y="304"/>
                </a:cubicBezTo>
                <a:cubicBezTo>
                  <a:pt x="523" y="183"/>
                  <a:pt x="424" y="85"/>
                  <a:pt x="304" y="85"/>
                </a:cubicBezTo>
                <a:close/>
                <a:moveTo>
                  <a:pt x="417" y="332"/>
                </a:moveTo>
                <a:lnTo>
                  <a:pt x="417" y="332"/>
                </a:lnTo>
                <a:cubicBezTo>
                  <a:pt x="304" y="332"/>
                  <a:pt x="304" y="332"/>
                  <a:pt x="304" y="332"/>
                </a:cubicBezTo>
                <a:cubicBezTo>
                  <a:pt x="290" y="332"/>
                  <a:pt x="276" y="318"/>
                  <a:pt x="276" y="304"/>
                </a:cubicBezTo>
                <a:cubicBezTo>
                  <a:pt x="276" y="148"/>
                  <a:pt x="276" y="148"/>
                  <a:pt x="276" y="148"/>
                </a:cubicBezTo>
                <a:cubicBezTo>
                  <a:pt x="276" y="134"/>
                  <a:pt x="290" y="120"/>
                  <a:pt x="304" y="120"/>
                </a:cubicBezTo>
                <a:cubicBezTo>
                  <a:pt x="318" y="120"/>
                  <a:pt x="332" y="134"/>
                  <a:pt x="332" y="148"/>
                </a:cubicBezTo>
                <a:cubicBezTo>
                  <a:pt x="332" y="275"/>
                  <a:pt x="332" y="275"/>
                  <a:pt x="332" y="275"/>
                </a:cubicBezTo>
                <a:cubicBezTo>
                  <a:pt x="417" y="275"/>
                  <a:pt x="417" y="275"/>
                  <a:pt x="417" y="275"/>
                </a:cubicBezTo>
                <a:cubicBezTo>
                  <a:pt x="431" y="275"/>
                  <a:pt x="445" y="282"/>
                  <a:pt x="445" y="304"/>
                </a:cubicBezTo>
                <a:cubicBezTo>
                  <a:pt x="445" y="318"/>
                  <a:pt x="431" y="332"/>
                  <a:pt x="417" y="332"/>
                </a:cubicBezTo>
                <a:close/>
                <a:moveTo>
                  <a:pt x="28" y="183"/>
                </a:moveTo>
                <a:lnTo>
                  <a:pt x="28" y="183"/>
                </a:lnTo>
                <a:cubicBezTo>
                  <a:pt x="14" y="162"/>
                  <a:pt x="0" y="141"/>
                  <a:pt x="0" y="113"/>
                </a:cubicBezTo>
                <a:cubicBezTo>
                  <a:pt x="0" y="49"/>
                  <a:pt x="49" y="0"/>
                  <a:pt x="113" y="0"/>
                </a:cubicBezTo>
                <a:cubicBezTo>
                  <a:pt x="141" y="0"/>
                  <a:pt x="162" y="7"/>
                  <a:pt x="184" y="21"/>
                </a:cubicBezTo>
                <a:cubicBezTo>
                  <a:pt x="113" y="56"/>
                  <a:pt x="56" y="113"/>
                  <a:pt x="28" y="18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88" name="Freeform 87">
            <a:extLst>
              <a:ext uri="{FF2B5EF4-FFF2-40B4-BE49-F238E27FC236}">
                <a16:creationId xmlns:a16="http://schemas.microsoft.com/office/drawing/2014/main" id="{67629DAB-12A6-AF47-9A45-2F3899F4BB9E}"/>
              </a:ext>
            </a:extLst>
          </p:cNvPr>
          <p:cNvSpPr>
            <a:spLocks noChangeArrowheads="1"/>
          </p:cNvSpPr>
          <p:nvPr userDrawn="1"/>
        </p:nvSpPr>
        <p:spPr bwMode="auto">
          <a:xfrm>
            <a:off x="4192092" y="2360414"/>
            <a:ext cx="217346" cy="219075"/>
          </a:xfrm>
          <a:custGeom>
            <a:avLst/>
            <a:gdLst>
              <a:gd name="T0" fmla="*/ 2147483647 w 602"/>
              <a:gd name="T1" fmla="*/ 2147483647 h 609"/>
              <a:gd name="T2" fmla="*/ 2147483647 w 602"/>
              <a:gd name="T3" fmla="*/ 2147483647 h 609"/>
              <a:gd name="T4" fmla="*/ 0 w 602"/>
              <a:gd name="T5" fmla="*/ 2147483647 h 609"/>
              <a:gd name="T6" fmla="*/ 2147483647 w 602"/>
              <a:gd name="T7" fmla="*/ 0 h 609"/>
              <a:gd name="T8" fmla="*/ 2147483647 w 602"/>
              <a:gd name="T9" fmla="*/ 2147483647 h 609"/>
              <a:gd name="T10" fmla="*/ 2147483647 w 602"/>
              <a:gd name="T11" fmla="*/ 2147483647 h 609"/>
              <a:gd name="T12" fmla="*/ 2147483647 w 602"/>
              <a:gd name="T13" fmla="*/ 2147483647 h 609"/>
              <a:gd name="T14" fmla="*/ 2147483647 w 602"/>
              <a:gd name="T15" fmla="*/ 2147483647 h 609"/>
              <a:gd name="T16" fmla="*/ 2147483647 w 602"/>
              <a:gd name="T17" fmla="*/ 2147483647 h 609"/>
              <a:gd name="T18" fmla="*/ 2147483647 w 602"/>
              <a:gd name="T19" fmla="*/ 2147483647 h 609"/>
              <a:gd name="T20" fmla="*/ 2147483647 w 602"/>
              <a:gd name="T21" fmla="*/ 2147483647 h 609"/>
              <a:gd name="T22" fmla="*/ 2147483647 w 602"/>
              <a:gd name="T23" fmla="*/ 2147483647 h 609"/>
              <a:gd name="T24" fmla="*/ 2147483647 w 602"/>
              <a:gd name="T25" fmla="*/ 2147483647 h 609"/>
              <a:gd name="T26" fmla="*/ 2147483647 w 602"/>
              <a:gd name="T27" fmla="*/ 2147483647 h 609"/>
              <a:gd name="T28" fmla="*/ 2147483647 w 602"/>
              <a:gd name="T29" fmla="*/ 2147483647 h 609"/>
              <a:gd name="T30" fmla="*/ 2147483647 w 602"/>
              <a:gd name="T31" fmla="*/ 2147483647 h 609"/>
              <a:gd name="T32" fmla="*/ 2147483647 w 602"/>
              <a:gd name="T33" fmla="*/ 2147483647 h 609"/>
              <a:gd name="T34" fmla="*/ 2147483647 w 602"/>
              <a:gd name="T35" fmla="*/ 2147483647 h 609"/>
              <a:gd name="T36" fmla="*/ 2147483647 w 602"/>
              <a:gd name="T37" fmla="*/ 2147483647 h 609"/>
              <a:gd name="T38" fmla="*/ 2147483647 w 602"/>
              <a:gd name="T39" fmla="*/ 2147483647 h 609"/>
              <a:gd name="T40" fmla="*/ 2147483647 w 602"/>
              <a:gd name="T41" fmla="*/ 2147483647 h 609"/>
              <a:gd name="T42" fmla="*/ 2147483647 w 602"/>
              <a:gd name="T43" fmla="*/ 2147483647 h 609"/>
              <a:gd name="T44" fmla="*/ 2147483647 w 602"/>
              <a:gd name="T45" fmla="*/ 2147483647 h 609"/>
              <a:gd name="T46" fmla="*/ 2147483647 w 602"/>
              <a:gd name="T47" fmla="*/ 2147483647 h 609"/>
              <a:gd name="T48" fmla="*/ 2147483647 w 602"/>
              <a:gd name="T49" fmla="*/ 2147483647 h 609"/>
              <a:gd name="T50" fmla="*/ 2147483647 w 602"/>
              <a:gd name="T51" fmla="*/ 2147483647 h 609"/>
              <a:gd name="T52" fmla="*/ 2147483647 w 602"/>
              <a:gd name="T53" fmla="*/ 2147483647 h 6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2" h="609">
                <a:moveTo>
                  <a:pt x="304" y="608"/>
                </a:moveTo>
                <a:lnTo>
                  <a:pt x="304" y="608"/>
                </a:lnTo>
                <a:cubicBezTo>
                  <a:pt x="134" y="608"/>
                  <a:pt x="0" y="474"/>
                  <a:pt x="0" y="304"/>
                </a:cubicBezTo>
                <a:cubicBezTo>
                  <a:pt x="0" y="135"/>
                  <a:pt x="134" y="0"/>
                  <a:pt x="304" y="0"/>
                </a:cubicBezTo>
                <a:cubicBezTo>
                  <a:pt x="466" y="0"/>
                  <a:pt x="601" y="135"/>
                  <a:pt x="601" y="304"/>
                </a:cubicBezTo>
                <a:cubicBezTo>
                  <a:pt x="601" y="474"/>
                  <a:pt x="466" y="608"/>
                  <a:pt x="304" y="608"/>
                </a:cubicBezTo>
                <a:close/>
                <a:moveTo>
                  <a:pt x="304" y="57"/>
                </a:moveTo>
                <a:lnTo>
                  <a:pt x="304" y="57"/>
                </a:lnTo>
                <a:cubicBezTo>
                  <a:pt x="169" y="57"/>
                  <a:pt x="56" y="170"/>
                  <a:pt x="56" y="304"/>
                </a:cubicBezTo>
                <a:cubicBezTo>
                  <a:pt x="56" y="439"/>
                  <a:pt x="169" y="552"/>
                  <a:pt x="304" y="552"/>
                </a:cubicBezTo>
                <a:cubicBezTo>
                  <a:pt x="438" y="552"/>
                  <a:pt x="544" y="439"/>
                  <a:pt x="544" y="304"/>
                </a:cubicBezTo>
                <a:cubicBezTo>
                  <a:pt x="544" y="170"/>
                  <a:pt x="438" y="57"/>
                  <a:pt x="304" y="57"/>
                </a:cubicBezTo>
                <a:close/>
                <a:moveTo>
                  <a:pt x="424" y="333"/>
                </a:moveTo>
                <a:lnTo>
                  <a:pt x="424" y="333"/>
                </a:lnTo>
                <a:cubicBezTo>
                  <a:pt x="367" y="333"/>
                  <a:pt x="367" y="333"/>
                  <a:pt x="367" y="333"/>
                </a:cubicBezTo>
                <a:cubicBezTo>
                  <a:pt x="332" y="333"/>
                  <a:pt x="332" y="333"/>
                  <a:pt x="332" y="333"/>
                </a:cubicBezTo>
                <a:cubicBezTo>
                  <a:pt x="304" y="333"/>
                  <a:pt x="304" y="333"/>
                  <a:pt x="304" y="333"/>
                </a:cubicBezTo>
                <a:cubicBezTo>
                  <a:pt x="283" y="333"/>
                  <a:pt x="276" y="319"/>
                  <a:pt x="276" y="304"/>
                </a:cubicBezTo>
                <a:cubicBezTo>
                  <a:pt x="276" y="135"/>
                  <a:pt x="276" y="135"/>
                  <a:pt x="276" y="135"/>
                </a:cubicBezTo>
                <a:cubicBezTo>
                  <a:pt x="276" y="121"/>
                  <a:pt x="283" y="107"/>
                  <a:pt x="304" y="107"/>
                </a:cubicBezTo>
                <a:cubicBezTo>
                  <a:pt x="318" y="107"/>
                  <a:pt x="332" y="121"/>
                  <a:pt x="332" y="135"/>
                </a:cubicBezTo>
                <a:cubicBezTo>
                  <a:pt x="332" y="276"/>
                  <a:pt x="332" y="276"/>
                  <a:pt x="332" y="276"/>
                </a:cubicBezTo>
                <a:cubicBezTo>
                  <a:pt x="367" y="276"/>
                  <a:pt x="367" y="276"/>
                  <a:pt x="367" y="276"/>
                </a:cubicBezTo>
                <a:cubicBezTo>
                  <a:pt x="424" y="276"/>
                  <a:pt x="424" y="276"/>
                  <a:pt x="424" y="276"/>
                </a:cubicBezTo>
                <a:cubicBezTo>
                  <a:pt x="438" y="276"/>
                  <a:pt x="452" y="290"/>
                  <a:pt x="452" y="304"/>
                </a:cubicBezTo>
                <a:cubicBezTo>
                  <a:pt x="452" y="319"/>
                  <a:pt x="438" y="333"/>
                  <a:pt x="424" y="33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89" name="Freeform 88">
            <a:extLst>
              <a:ext uri="{FF2B5EF4-FFF2-40B4-BE49-F238E27FC236}">
                <a16:creationId xmlns:a16="http://schemas.microsoft.com/office/drawing/2014/main" id="{289C2E15-96A4-E64F-881D-16267C0AB1D2}"/>
              </a:ext>
            </a:extLst>
          </p:cNvPr>
          <p:cNvSpPr>
            <a:spLocks noChangeArrowheads="1"/>
          </p:cNvSpPr>
          <p:nvPr userDrawn="1"/>
        </p:nvSpPr>
        <p:spPr bwMode="auto">
          <a:xfrm>
            <a:off x="3812184" y="2360414"/>
            <a:ext cx="216155" cy="219075"/>
          </a:xfrm>
          <a:custGeom>
            <a:avLst/>
            <a:gdLst>
              <a:gd name="T0" fmla="*/ 2147483647 w 601"/>
              <a:gd name="T1" fmla="*/ 2147483647 h 609"/>
              <a:gd name="T2" fmla="*/ 2147483647 w 601"/>
              <a:gd name="T3" fmla="*/ 2147483647 h 609"/>
              <a:gd name="T4" fmla="*/ 0 w 601"/>
              <a:gd name="T5" fmla="*/ 2147483647 h 609"/>
              <a:gd name="T6" fmla="*/ 2147483647 w 601"/>
              <a:gd name="T7" fmla="*/ 0 h 609"/>
              <a:gd name="T8" fmla="*/ 2147483647 w 601"/>
              <a:gd name="T9" fmla="*/ 2147483647 h 609"/>
              <a:gd name="T10" fmla="*/ 2147483647 w 601"/>
              <a:gd name="T11" fmla="*/ 2147483647 h 609"/>
              <a:gd name="T12" fmla="*/ 2147483647 w 601"/>
              <a:gd name="T13" fmla="*/ 2147483647 h 609"/>
              <a:gd name="T14" fmla="*/ 2147483647 w 601"/>
              <a:gd name="T15" fmla="*/ 2147483647 h 609"/>
              <a:gd name="T16" fmla="*/ 2147483647 w 601"/>
              <a:gd name="T17" fmla="*/ 2147483647 h 609"/>
              <a:gd name="T18" fmla="*/ 2147483647 w 601"/>
              <a:gd name="T19" fmla="*/ 2147483647 h 609"/>
              <a:gd name="T20" fmla="*/ 2147483647 w 601"/>
              <a:gd name="T21" fmla="*/ 2147483647 h 609"/>
              <a:gd name="T22" fmla="*/ 2147483647 w 601"/>
              <a:gd name="T23" fmla="*/ 2147483647 h 609"/>
              <a:gd name="T24" fmla="*/ 2147483647 w 601"/>
              <a:gd name="T25" fmla="*/ 2147483647 h 609"/>
              <a:gd name="T26" fmla="*/ 2147483647 w 601"/>
              <a:gd name="T27" fmla="*/ 2147483647 h 609"/>
              <a:gd name="T28" fmla="*/ 2147483647 w 601"/>
              <a:gd name="T29" fmla="*/ 2147483647 h 609"/>
              <a:gd name="T30" fmla="*/ 2147483647 w 601"/>
              <a:gd name="T31" fmla="*/ 2147483647 h 609"/>
              <a:gd name="T32" fmla="*/ 2147483647 w 601"/>
              <a:gd name="T33" fmla="*/ 2147483647 h 609"/>
              <a:gd name="T34" fmla="*/ 2147483647 w 601"/>
              <a:gd name="T35" fmla="*/ 2147483647 h 609"/>
              <a:gd name="T36" fmla="*/ 2147483647 w 601"/>
              <a:gd name="T37" fmla="*/ 2147483647 h 609"/>
              <a:gd name="T38" fmla="*/ 2147483647 w 601"/>
              <a:gd name="T39" fmla="*/ 2147483647 h 609"/>
              <a:gd name="T40" fmla="*/ 2147483647 w 601"/>
              <a:gd name="T41" fmla="*/ 2147483647 h 609"/>
              <a:gd name="T42" fmla="*/ 2147483647 w 601"/>
              <a:gd name="T43" fmla="*/ 2147483647 h 609"/>
              <a:gd name="T44" fmla="*/ 2147483647 w 601"/>
              <a:gd name="T45" fmla="*/ 2147483647 h 609"/>
              <a:gd name="T46" fmla="*/ 2147483647 w 601"/>
              <a:gd name="T47" fmla="*/ 2147483647 h 609"/>
              <a:gd name="T48" fmla="*/ 2147483647 w 601"/>
              <a:gd name="T49" fmla="*/ 2147483647 h 609"/>
              <a:gd name="T50" fmla="*/ 2147483647 w 601"/>
              <a:gd name="T51" fmla="*/ 2147483647 h 609"/>
              <a:gd name="T52" fmla="*/ 2147483647 w 601"/>
              <a:gd name="T53" fmla="*/ 2147483647 h 609"/>
              <a:gd name="T54" fmla="*/ 2147483647 w 601"/>
              <a:gd name="T55" fmla="*/ 2147483647 h 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1" h="609">
                <a:moveTo>
                  <a:pt x="297" y="608"/>
                </a:moveTo>
                <a:lnTo>
                  <a:pt x="297" y="608"/>
                </a:lnTo>
                <a:cubicBezTo>
                  <a:pt x="134" y="608"/>
                  <a:pt x="0" y="474"/>
                  <a:pt x="0" y="304"/>
                </a:cubicBezTo>
                <a:cubicBezTo>
                  <a:pt x="0" y="135"/>
                  <a:pt x="134" y="0"/>
                  <a:pt x="297" y="0"/>
                </a:cubicBezTo>
                <a:cubicBezTo>
                  <a:pt x="466" y="0"/>
                  <a:pt x="600" y="135"/>
                  <a:pt x="600" y="304"/>
                </a:cubicBezTo>
                <a:cubicBezTo>
                  <a:pt x="600" y="474"/>
                  <a:pt x="466" y="608"/>
                  <a:pt x="297" y="608"/>
                </a:cubicBezTo>
                <a:close/>
                <a:moveTo>
                  <a:pt x="297" y="57"/>
                </a:moveTo>
                <a:lnTo>
                  <a:pt x="297" y="57"/>
                </a:lnTo>
                <a:cubicBezTo>
                  <a:pt x="162" y="57"/>
                  <a:pt x="56" y="170"/>
                  <a:pt x="56" y="304"/>
                </a:cubicBezTo>
                <a:cubicBezTo>
                  <a:pt x="56" y="368"/>
                  <a:pt x="78" y="425"/>
                  <a:pt x="120" y="467"/>
                </a:cubicBezTo>
                <a:cubicBezTo>
                  <a:pt x="155" y="453"/>
                  <a:pt x="141" y="467"/>
                  <a:pt x="183" y="446"/>
                </a:cubicBezTo>
                <a:cubicBezTo>
                  <a:pt x="233" y="425"/>
                  <a:pt x="247" y="418"/>
                  <a:pt x="247" y="418"/>
                </a:cubicBezTo>
                <a:cubicBezTo>
                  <a:pt x="247" y="375"/>
                  <a:pt x="247" y="375"/>
                  <a:pt x="247" y="375"/>
                </a:cubicBezTo>
                <a:cubicBezTo>
                  <a:pt x="247" y="375"/>
                  <a:pt x="226" y="361"/>
                  <a:pt x="219" y="319"/>
                </a:cubicBezTo>
                <a:cubicBezTo>
                  <a:pt x="212" y="326"/>
                  <a:pt x="205" y="304"/>
                  <a:pt x="205" y="297"/>
                </a:cubicBezTo>
                <a:cubicBezTo>
                  <a:pt x="205" y="283"/>
                  <a:pt x="198" y="255"/>
                  <a:pt x="212" y="255"/>
                </a:cubicBezTo>
                <a:cubicBezTo>
                  <a:pt x="212" y="234"/>
                  <a:pt x="212" y="220"/>
                  <a:pt x="212" y="205"/>
                </a:cubicBezTo>
                <a:cubicBezTo>
                  <a:pt x="212" y="177"/>
                  <a:pt x="247" y="135"/>
                  <a:pt x="297" y="135"/>
                </a:cubicBezTo>
                <a:cubicBezTo>
                  <a:pt x="360" y="135"/>
                  <a:pt x="381" y="177"/>
                  <a:pt x="389" y="205"/>
                </a:cubicBezTo>
                <a:cubicBezTo>
                  <a:pt x="389" y="220"/>
                  <a:pt x="389" y="234"/>
                  <a:pt x="381" y="255"/>
                </a:cubicBezTo>
                <a:cubicBezTo>
                  <a:pt x="396" y="255"/>
                  <a:pt x="389" y="283"/>
                  <a:pt x="389" y="297"/>
                </a:cubicBezTo>
                <a:cubicBezTo>
                  <a:pt x="389" y="304"/>
                  <a:pt x="389" y="326"/>
                  <a:pt x="374" y="319"/>
                </a:cubicBezTo>
                <a:cubicBezTo>
                  <a:pt x="367" y="361"/>
                  <a:pt x="353" y="375"/>
                  <a:pt x="353" y="375"/>
                </a:cubicBezTo>
                <a:cubicBezTo>
                  <a:pt x="353" y="418"/>
                  <a:pt x="353" y="418"/>
                  <a:pt x="353" y="418"/>
                </a:cubicBezTo>
                <a:cubicBezTo>
                  <a:pt x="353" y="418"/>
                  <a:pt x="367" y="425"/>
                  <a:pt x="410" y="446"/>
                </a:cubicBezTo>
                <a:cubicBezTo>
                  <a:pt x="459" y="467"/>
                  <a:pt x="445" y="453"/>
                  <a:pt x="480" y="467"/>
                </a:cubicBezTo>
                <a:cubicBezTo>
                  <a:pt x="523" y="425"/>
                  <a:pt x="544" y="368"/>
                  <a:pt x="544" y="304"/>
                </a:cubicBezTo>
                <a:cubicBezTo>
                  <a:pt x="544" y="170"/>
                  <a:pt x="431" y="57"/>
                  <a:pt x="297" y="5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90" name="Freeform 89">
            <a:extLst>
              <a:ext uri="{FF2B5EF4-FFF2-40B4-BE49-F238E27FC236}">
                <a16:creationId xmlns:a16="http://schemas.microsoft.com/office/drawing/2014/main" id="{6A96CFCE-2161-F44B-AC97-BA5F0CE69A2D}"/>
              </a:ext>
            </a:extLst>
          </p:cNvPr>
          <p:cNvSpPr>
            <a:spLocks noChangeArrowheads="1"/>
          </p:cNvSpPr>
          <p:nvPr userDrawn="1"/>
        </p:nvSpPr>
        <p:spPr bwMode="auto">
          <a:xfrm>
            <a:off x="3431680" y="2422327"/>
            <a:ext cx="218536" cy="152400"/>
          </a:xfrm>
          <a:custGeom>
            <a:avLst/>
            <a:gdLst>
              <a:gd name="T0" fmla="*/ 2147483647 w 608"/>
              <a:gd name="T1" fmla="*/ 2147483647 h 425"/>
              <a:gd name="T2" fmla="*/ 2147483647 w 608"/>
              <a:gd name="T3" fmla="*/ 2147483647 h 425"/>
              <a:gd name="T4" fmla="*/ 2147483647 w 608"/>
              <a:gd name="T5" fmla="*/ 2147483647 h 425"/>
              <a:gd name="T6" fmla="*/ 2147483647 w 608"/>
              <a:gd name="T7" fmla="*/ 2147483647 h 425"/>
              <a:gd name="T8" fmla="*/ 2147483647 w 608"/>
              <a:gd name="T9" fmla="*/ 2147483647 h 425"/>
              <a:gd name="T10" fmla="*/ 2147483647 w 608"/>
              <a:gd name="T11" fmla="*/ 2147483647 h 425"/>
              <a:gd name="T12" fmla="*/ 2147483647 w 608"/>
              <a:gd name="T13" fmla="*/ 2147483647 h 425"/>
              <a:gd name="T14" fmla="*/ 2147483647 w 608"/>
              <a:gd name="T15" fmla="*/ 2147483647 h 425"/>
              <a:gd name="T16" fmla="*/ 2147483647 w 608"/>
              <a:gd name="T17" fmla="*/ 2147483647 h 425"/>
              <a:gd name="T18" fmla="*/ 2147483647 w 608"/>
              <a:gd name="T19" fmla="*/ 2147483647 h 425"/>
              <a:gd name="T20" fmla="*/ 2147483647 w 608"/>
              <a:gd name="T21" fmla="*/ 2147483647 h 425"/>
              <a:gd name="T22" fmla="*/ 2147483647 w 608"/>
              <a:gd name="T23" fmla="*/ 2147483647 h 425"/>
              <a:gd name="T24" fmla="*/ 2147483647 w 608"/>
              <a:gd name="T25" fmla="*/ 2147483647 h 425"/>
              <a:gd name="T26" fmla="*/ 2147483647 w 608"/>
              <a:gd name="T27" fmla="*/ 2147483647 h 425"/>
              <a:gd name="T28" fmla="*/ 2147483647 w 608"/>
              <a:gd name="T29" fmla="*/ 2147483647 h 425"/>
              <a:gd name="T30" fmla="*/ 2147483647 w 608"/>
              <a:gd name="T31" fmla="*/ 2147483647 h 425"/>
              <a:gd name="T32" fmla="*/ 2147483647 w 608"/>
              <a:gd name="T33" fmla="*/ 2147483647 h 425"/>
              <a:gd name="T34" fmla="*/ 2147483647 w 608"/>
              <a:gd name="T35" fmla="*/ 2147483647 h 425"/>
              <a:gd name="T36" fmla="*/ 2147483647 w 608"/>
              <a:gd name="T37" fmla="*/ 2147483647 h 425"/>
              <a:gd name="T38" fmla="*/ 2147483647 w 608"/>
              <a:gd name="T39" fmla="*/ 2147483647 h 425"/>
              <a:gd name="T40" fmla="*/ 2147483647 w 608"/>
              <a:gd name="T41" fmla="*/ 2147483647 h 425"/>
              <a:gd name="T42" fmla="*/ 2147483647 w 608"/>
              <a:gd name="T43" fmla="*/ 2147483647 h 425"/>
              <a:gd name="T44" fmla="*/ 2147483647 w 608"/>
              <a:gd name="T45" fmla="*/ 2147483647 h 425"/>
              <a:gd name="T46" fmla="*/ 2147483647 w 608"/>
              <a:gd name="T47" fmla="*/ 2147483647 h 425"/>
              <a:gd name="T48" fmla="*/ 2147483647 w 608"/>
              <a:gd name="T49" fmla="*/ 2147483647 h 425"/>
              <a:gd name="T50" fmla="*/ 2147483647 w 608"/>
              <a:gd name="T51" fmla="*/ 2147483647 h 425"/>
              <a:gd name="T52" fmla="*/ 2147483647 w 608"/>
              <a:gd name="T53" fmla="*/ 2147483647 h 425"/>
              <a:gd name="T54" fmla="*/ 2147483647 w 608"/>
              <a:gd name="T55" fmla="*/ 2147483647 h 425"/>
              <a:gd name="T56" fmla="*/ 2147483647 w 608"/>
              <a:gd name="T57" fmla="*/ 2147483647 h 425"/>
              <a:gd name="T58" fmla="*/ 2147483647 w 608"/>
              <a:gd name="T59" fmla="*/ 2147483647 h 425"/>
              <a:gd name="T60" fmla="*/ 2147483647 w 608"/>
              <a:gd name="T61" fmla="*/ 2147483647 h 425"/>
              <a:gd name="T62" fmla="*/ 2147483647 w 608"/>
              <a:gd name="T63" fmla="*/ 2147483647 h 425"/>
              <a:gd name="T64" fmla="*/ 2147483647 w 608"/>
              <a:gd name="T65" fmla="*/ 2147483647 h 425"/>
              <a:gd name="T66" fmla="*/ 0 w 608"/>
              <a:gd name="T67" fmla="*/ 2147483647 h 425"/>
              <a:gd name="T68" fmla="*/ 0 w 608"/>
              <a:gd name="T69" fmla="*/ 2147483647 h 425"/>
              <a:gd name="T70" fmla="*/ 0 w 608"/>
              <a:gd name="T71" fmla="*/ 2147483647 h 425"/>
              <a:gd name="T72" fmla="*/ 2147483647 w 608"/>
              <a:gd name="T73" fmla="*/ 2147483647 h 425"/>
              <a:gd name="T74" fmla="*/ 2147483647 w 608"/>
              <a:gd name="T75" fmla="*/ 2147483647 h 425"/>
              <a:gd name="T76" fmla="*/ 2147483647 w 608"/>
              <a:gd name="T77" fmla="*/ 2147483647 h 425"/>
              <a:gd name="T78" fmla="*/ 2147483647 w 608"/>
              <a:gd name="T79" fmla="*/ 2147483647 h 425"/>
              <a:gd name="T80" fmla="*/ 2147483647 w 608"/>
              <a:gd name="T81" fmla="*/ 2147483647 h 425"/>
              <a:gd name="T82" fmla="*/ 2147483647 w 608"/>
              <a:gd name="T83" fmla="*/ 2147483647 h 425"/>
              <a:gd name="T84" fmla="*/ 2147483647 w 608"/>
              <a:gd name="T85" fmla="*/ 2147483647 h 425"/>
              <a:gd name="T86" fmla="*/ 2147483647 w 608"/>
              <a:gd name="T87" fmla="*/ 2147483647 h 425"/>
              <a:gd name="T88" fmla="*/ 2147483647 w 608"/>
              <a:gd name="T89" fmla="*/ 0 h 425"/>
              <a:gd name="T90" fmla="*/ 2147483647 w 608"/>
              <a:gd name="T91" fmla="*/ 2147483647 h 425"/>
              <a:gd name="T92" fmla="*/ 2147483647 w 608"/>
              <a:gd name="T93" fmla="*/ 2147483647 h 425"/>
              <a:gd name="T94" fmla="*/ 2147483647 w 608"/>
              <a:gd name="T95" fmla="*/ 2147483647 h 425"/>
              <a:gd name="T96" fmla="*/ 2147483647 w 608"/>
              <a:gd name="T97" fmla="*/ 2147483647 h 425"/>
              <a:gd name="T98" fmla="*/ 2147483647 w 608"/>
              <a:gd name="T99" fmla="*/ 2147483647 h 425"/>
              <a:gd name="T100" fmla="*/ 2147483647 w 608"/>
              <a:gd name="T101" fmla="*/ 2147483647 h 425"/>
              <a:gd name="T102" fmla="*/ 2147483647 w 608"/>
              <a:gd name="T103" fmla="*/ 2147483647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8" h="425">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91" name="Freeform 90">
            <a:extLst>
              <a:ext uri="{FF2B5EF4-FFF2-40B4-BE49-F238E27FC236}">
                <a16:creationId xmlns:a16="http://schemas.microsoft.com/office/drawing/2014/main" id="{3612A915-4D6E-3442-B816-036F7D1D6489}"/>
              </a:ext>
            </a:extLst>
          </p:cNvPr>
          <p:cNvSpPr>
            <a:spLocks noChangeArrowheads="1"/>
          </p:cNvSpPr>
          <p:nvPr userDrawn="1"/>
        </p:nvSpPr>
        <p:spPr bwMode="auto">
          <a:xfrm>
            <a:off x="3051771" y="2365177"/>
            <a:ext cx="216155" cy="209550"/>
          </a:xfrm>
          <a:custGeom>
            <a:avLst/>
            <a:gdLst>
              <a:gd name="T0" fmla="*/ 2147483647 w 601"/>
              <a:gd name="T1" fmla="*/ 2147483647 h 580"/>
              <a:gd name="T2" fmla="*/ 2147483647 w 601"/>
              <a:gd name="T3" fmla="*/ 2147483647 h 580"/>
              <a:gd name="T4" fmla="*/ 2147483647 w 601"/>
              <a:gd name="T5" fmla="*/ 2147483647 h 580"/>
              <a:gd name="T6" fmla="*/ 2147483647 w 601"/>
              <a:gd name="T7" fmla="*/ 2147483647 h 580"/>
              <a:gd name="T8" fmla="*/ 2147483647 w 601"/>
              <a:gd name="T9" fmla="*/ 2147483647 h 580"/>
              <a:gd name="T10" fmla="*/ 2147483647 w 601"/>
              <a:gd name="T11" fmla="*/ 2147483647 h 580"/>
              <a:gd name="T12" fmla="*/ 2147483647 w 601"/>
              <a:gd name="T13" fmla="*/ 2147483647 h 580"/>
              <a:gd name="T14" fmla="*/ 2147483647 w 601"/>
              <a:gd name="T15" fmla="*/ 2147483647 h 580"/>
              <a:gd name="T16" fmla="*/ 2147483647 w 601"/>
              <a:gd name="T17" fmla="*/ 2147483647 h 580"/>
              <a:gd name="T18" fmla="*/ 2147483647 w 601"/>
              <a:gd name="T19" fmla="*/ 2147483647 h 580"/>
              <a:gd name="T20" fmla="*/ 2147483647 w 601"/>
              <a:gd name="T21" fmla="*/ 2147483647 h 580"/>
              <a:gd name="T22" fmla="*/ 2147483647 w 601"/>
              <a:gd name="T23" fmla="*/ 2147483647 h 580"/>
              <a:gd name="T24" fmla="*/ 2147483647 w 601"/>
              <a:gd name="T25" fmla="*/ 2147483647 h 580"/>
              <a:gd name="T26" fmla="*/ 2147483647 w 601"/>
              <a:gd name="T27" fmla="*/ 2147483647 h 580"/>
              <a:gd name="T28" fmla="*/ 2147483647 w 601"/>
              <a:gd name="T29" fmla="*/ 2147483647 h 580"/>
              <a:gd name="T30" fmla="*/ 2147483647 w 601"/>
              <a:gd name="T31" fmla="*/ 2147483647 h 580"/>
              <a:gd name="T32" fmla="*/ 2147483647 w 601"/>
              <a:gd name="T33" fmla="*/ 2147483647 h 580"/>
              <a:gd name="T34" fmla="*/ 2147483647 w 601"/>
              <a:gd name="T35" fmla="*/ 2147483647 h 580"/>
              <a:gd name="T36" fmla="*/ 2147483647 w 601"/>
              <a:gd name="T37" fmla="*/ 2147483647 h 580"/>
              <a:gd name="T38" fmla="*/ 2147483647 w 601"/>
              <a:gd name="T39" fmla="*/ 2147483647 h 580"/>
              <a:gd name="T40" fmla="*/ 2147483647 w 601"/>
              <a:gd name="T41" fmla="*/ 2147483647 h 580"/>
              <a:gd name="T42" fmla="*/ 2147483647 w 601"/>
              <a:gd name="T43" fmla="*/ 2147483647 h 580"/>
              <a:gd name="T44" fmla="*/ 2147483647 w 601"/>
              <a:gd name="T45" fmla="*/ 2147483647 h 580"/>
              <a:gd name="T46" fmla="*/ 2147483647 w 601"/>
              <a:gd name="T47" fmla="*/ 2147483647 h 580"/>
              <a:gd name="T48" fmla="*/ 2147483647 w 601"/>
              <a:gd name="T49" fmla="*/ 2147483647 h 580"/>
              <a:gd name="T50" fmla="*/ 2147483647 w 601"/>
              <a:gd name="T51" fmla="*/ 2147483647 h 580"/>
              <a:gd name="T52" fmla="*/ 2147483647 w 601"/>
              <a:gd name="T53" fmla="*/ 2147483647 h 580"/>
              <a:gd name="T54" fmla="*/ 2147483647 w 601"/>
              <a:gd name="T55" fmla="*/ 2147483647 h 580"/>
              <a:gd name="T56" fmla="*/ 2147483647 w 601"/>
              <a:gd name="T57" fmla="*/ 2147483647 h 580"/>
              <a:gd name="T58" fmla="*/ 2147483647 w 601"/>
              <a:gd name="T59" fmla="*/ 2147483647 h 580"/>
              <a:gd name="T60" fmla="*/ 2147483647 w 601"/>
              <a:gd name="T61" fmla="*/ 2147483647 h 580"/>
              <a:gd name="T62" fmla="*/ 2147483647 w 601"/>
              <a:gd name="T63" fmla="*/ 2147483647 h 580"/>
              <a:gd name="T64" fmla="*/ 2147483647 w 601"/>
              <a:gd name="T65" fmla="*/ 2147483647 h 580"/>
              <a:gd name="T66" fmla="*/ 0 w 601"/>
              <a:gd name="T67" fmla="*/ 2147483647 h 580"/>
              <a:gd name="T68" fmla="*/ 0 w 601"/>
              <a:gd name="T69" fmla="*/ 2147483647 h 580"/>
              <a:gd name="T70" fmla="*/ 0 w 601"/>
              <a:gd name="T71" fmla="*/ 2147483647 h 580"/>
              <a:gd name="T72" fmla="*/ 2147483647 w 601"/>
              <a:gd name="T73" fmla="*/ 2147483647 h 580"/>
              <a:gd name="T74" fmla="*/ 2147483647 w 601"/>
              <a:gd name="T75" fmla="*/ 2147483647 h 580"/>
              <a:gd name="T76" fmla="*/ 2147483647 w 601"/>
              <a:gd name="T77" fmla="*/ 2147483647 h 580"/>
              <a:gd name="T78" fmla="*/ 2147483647 w 601"/>
              <a:gd name="T79" fmla="*/ 2147483647 h 580"/>
              <a:gd name="T80" fmla="*/ 2147483647 w 601"/>
              <a:gd name="T81" fmla="*/ 2147483647 h 580"/>
              <a:gd name="T82" fmla="*/ 2147483647 w 601"/>
              <a:gd name="T83" fmla="*/ 2147483647 h 580"/>
              <a:gd name="T84" fmla="*/ 2147483647 w 601"/>
              <a:gd name="T85" fmla="*/ 2147483647 h 580"/>
              <a:gd name="T86" fmla="*/ 2147483647 w 601"/>
              <a:gd name="T87" fmla="*/ 2147483647 h 580"/>
              <a:gd name="T88" fmla="*/ 2147483647 w 601"/>
              <a:gd name="T89" fmla="*/ 0 h 580"/>
              <a:gd name="T90" fmla="*/ 2147483647 w 601"/>
              <a:gd name="T91" fmla="*/ 2147483647 h 580"/>
              <a:gd name="T92" fmla="*/ 2147483647 w 601"/>
              <a:gd name="T93" fmla="*/ 2147483647 h 580"/>
              <a:gd name="T94" fmla="*/ 2147483647 w 601"/>
              <a:gd name="T95" fmla="*/ 2147483647 h 580"/>
              <a:gd name="T96" fmla="*/ 2147483647 w 601"/>
              <a:gd name="T97" fmla="*/ 2147483647 h 580"/>
              <a:gd name="T98" fmla="*/ 2147483647 w 601"/>
              <a:gd name="T99" fmla="*/ 2147483647 h 580"/>
              <a:gd name="T100" fmla="*/ 2147483647 w 601"/>
              <a:gd name="T101" fmla="*/ 2147483647 h 580"/>
              <a:gd name="T102" fmla="*/ 2147483647 w 601"/>
              <a:gd name="T103" fmla="*/ 2147483647 h 580"/>
              <a:gd name="T104" fmla="*/ 2147483647 w 601"/>
              <a:gd name="T105" fmla="*/ 2147483647 h 580"/>
              <a:gd name="T106" fmla="*/ 2147483647 w 601"/>
              <a:gd name="T107" fmla="*/ 2147483647 h 580"/>
              <a:gd name="T108" fmla="*/ 2147483647 w 601"/>
              <a:gd name="T109" fmla="*/ 2147483647 h 580"/>
              <a:gd name="T110" fmla="*/ 2147483647 w 601"/>
              <a:gd name="T111" fmla="*/ 2147483647 h 580"/>
              <a:gd name="T112" fmla="*/ 2147483647 w 601"/>
              <a:gd name="T113" fmla="*/ 2147483647 h 580"/>
              <a:gd name="T114" fmla="*/ 2147483647 w 601"/>
              <a:gd name="T115" fmla="*/ 2147483647 h 580"/>
              <a:gd name="T116" fmla="*/ 2147483647 w 601"/>
              <a:gd name="T117" fmla="*/ 2147483647 h 580"/>
              <a:gd name="T118" fmla="*/ 2147483647 w 601"/>
              <a:gd name="T119" fmla="*/ 2147483647 h 580"/>
              <a:gd name="T120" fmla="*/ 2147483647 w 601"/>
              <a:gd name="T121" fmla="*/ 2147483647 h 580"/>
              <a:gd name="T122" fmla="*/ 2147483647 w 601"/>
              <a:gd name="T123" fmla="*/ 2147483647 h 580"/>
              <a:gd name="T124" fmla="*/ 2147483647 w 601"/>
              <a:gd name="T125" fmla="*/ 2147483647 h 5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1" h="580">
                <a:moveTo>
                  <a:pt x="593" y="509"/>
                </a:moveTo>
                <a:lnTo>
                  <a:pt x="593" y="509"/>
                </a:lnTo>
                <a:cubicBezTo>
                  <a:pt x="530" y="572"/>
                  <a:pt x="530" y="572"/>
                  <a:pt x="530" y="572"/>
                </a:cubicBezTo>
                <a:cubicBezTo>
                  <a:pt x="523" y="579"/>
                  <a:pt x="515" y="579"/>
                  <a:pt x="508" y="579"/>
                </a:cubicBezTo>
                <a:cubicBezTo>
                  <a:pt x="494" y="579"/>
                  <a:pt x="480" y="572"/>
                  <a:pt x="480" y="551"/>
                </a:cubicBezTo>
                <a:cubicBezTo>
                  <a:pt x="480" y="544"/>
                  <a:pt x="480" y="537"/>
                  <a:pt x="487" y="537"/>
                </a:cubicBezTo>
                <a:cubicBezTo>
                  <a:pt x="508" y="516"/>
                  <a:pt x="508" y="516"/>
                  <a:pt x="508" y="516"/>
                </a:cubicBezTo>
                <a:cubicBezTo>
                  <a:pt x="374" y="516"/>
                  <a:pt x="374" y="516"/>
                  <a:pt x="374" y="516"/>
                </a:cubicBezTo>
                <a:cubicBezTo>
                  <a:pt x="360" y="516"/>
                  <a:pt x="346" y="502"/>
                  <a:pt x="346" y="487"/>
                </a:cubicBezTo>
                <a:cubicBezTo>
                  <a:pt x="346" y="473"/>
                  <a:pt x="360" y="459"/>
                  <a:pt x="374" y="459"/>
                </a:cubicBezTo>
                <a:cubicBezTo>
                  <a:pt x="508" y="459"/>
                  <a:pt x="508" y="459"/>
                  <a:pt x="508" y="459"/>
                </a:cubicBezTo>
                <a:cubicBezTo>
                  <a:pt x="487" y="438"/>
                  <a:pt x="487" y="438"/>
                  <a:pt x="487" y="438"/>
                </a:cubicBezTo>
                <a:cubicBezTo>
                  <a:pt x="480" y="438"/>
                  <a:pt x="480" y="431"/>
                  <a:pt x="480" y="424"/>
                </a:cubicBezTo>
                <a:cubicBezTo>
                  <a:pt x="480" y="403"/>
                  <a:pt x="494" y="396"/>
                  <a:pt x="508" y="396"/>
                </a:cubicBezTo>
                <a:cubicBezTo>
                  <a:pt x="515" y="396"/>
                  <a:pt x="523" y="396"/>
                  <a:pt x="530" y="403"/>
                </a:cubicBezTo>
                <a:cubicBezTo>
                  <a:pt x="593" y="466"/>
                  <a:pt x="593" y="466"/>
                  <a:pt x="593" y="466"/>
                </a:cubicBezTo>
                <a:cubicBezTo>
                  <a:pt x="600" y="473"/>
                  <a:pt x="600" y="480"/>
                  <a:pt x="600" y="487"/>
                </a:cubicBezTo>
                <a:cubicBezTo>
                  <a:pt x="600" y="494"/>
                  <a:pt x="600" y="502"/>
                  <a:pt x="593" y="509"/>
                </a:cubicBezTo>
                <a:close/>
                <a:moveTo>
                  <a:pt x="452" y="431"/>
                </a:moveTo>
                <a:lnTo>
                  <a:pt x="452" y="431"/>
                </a:lnTo>
                <a:cubicBezTo>
                  <a:pt x="374" y="431"/>
                  <a:pt x="374" y="431"/>
                  <a:pt x="374" y="431"/>
                </a:cubicBezTo>
                <a:cubicBezTo>
                  <a:pt x="346" y="431"/>
                  <a:pt x="318" y="459"/>
                  <a:pt x="318" y="487"/>
                </a:cubicBezTo>
                <a:cubicBezTo>
                  <a:pt x="318" y="516"/>
                  <a:pt x="346" y="544"/>
                  <a:pt x="374" y="544"/>
                </a:cubicBezTo>
                <a:cubicBezTo>
                  <a:pt x="452" y="544"/>
                  <a:pt x="452" y="544"/>
                  <a:pt x="452" y="544"/>
                </a:cubicBezTo>
                <a:lnTo>
                  <a:pt x="452" y="551"/>
                </a:lnTo>
                <a:cubicBezTo>
                  <a:pt x="452" y="565"/>
                  <a:pt x="452" y="572"/>
                  <a:pt x="459" y="579"/>
                </a:cubicBezTo>
                <a:cubicBezTo>
                  <a:pt x="28" y="579"/>
                  <a:pt x="28" y="579"/>
                  <a:pt x="28" y="579"/>
                </a:cubicBezTo>
                <a:cubicBezTo>
                  <a:pt x="14" y="579"/>
                  <a:pt x="0" y="572"/>
                  <a:pt x="0" y="551"/>
                </a:cubicBezTo>
                <a:cubicBezTo>
                  <a:pt x="0" y="551"/>
                  <a:pt x="0" y="452"/>
                  <a:pt x="77" y="410"/>
                </a:cubicBezTo>
                <a:cubicBezTo>
                  <a:pt x="120" y="388"/>
                  <a:pt x="106" y="410"/>
                  <a:pt x="162" y="381"/>
                </a:cubicBezTo>
                <a:cubicBezTo>
                  <a:pt x="219" y="360"/>
                  <a:pt x="233" y="353"/>
                  <a:pt x="233" y="353"/>
                </a:cubicBezTo>
                <a:cubicBezTo>
                  <a:pt x="233" y="296"/>
                  <a:pt x="233" y="296"/>
                  <a:pt x="233" y="296"/>
                </a:cubicBezTo>
                <a:cubicBezTo>
                  <a:pt x="233" y="296"/>
                  <a:pt x="212" y="275"/>
                  <a:pt x="204" y="226"/>
                </a:cubicBezTo>
                <a:cubicBezTo>
                  <a:pt x="190" y="233"/>
                  <a:pt x="190" y="212"/>
                  <a:pt x="190" y="198"/>
                </a:cubicBezTo>
                <a:cubicBezTo>
                  <a:pt x="190" y="183"/>
                  <a:pt x="183" y="148"/>
                  <a:pt x="197" y="148"/>
                </a:cubicBezTo>
                <a:cubicBezTo>
                  <a:pt x="190" y="127"/>
                  <a:pt x="190" y="99"/>
                  <a:pt x="190" y="92"/>
                </a:cubicBezTo>
                <a:cubicBezTo>
                  <a:pt x="197" y="49"/>
                  <a:pt x="240" y="0"/>
                  <a:pt x="304" y="0"/>
                </a:cubicBezTo>
                <a:cubicBezTo>
                  <a:pt x="374" y="0"/>
                  <a:pt x="410" y="49"/>
                  <a:pt x="410" y="92"/>
                </a:cubicBezTo>
                <a:cubicBezTo>
                  <a:pt x="410" y="99"/>
                  <a:pt x="410" y="127"/>
                  <a:pt x="402" y="148"/>
                </a:cubicBezTo>
                <a:cubicBezTo>
                  <a:pt x="424" y="148"/>
                  <a:pt x="417" y="183"/>
                  <a:pt x="417" y="198"/>
                </a:cubicBezTo>
                <a:cubicBezTo>
                  <a:pt x="417" y="212"/>
                  <a:pt x="410" y="233"/>
                  <a:pt x="395" y="226"/>
                </a:cubicBezTo>
                <a:cubicBezTo>
                  <a:pt x="388" y="275"/>
                  <a:pt x="367" y="296"/>
                  <a:pt x="367" y="296"/>
                </a:cubicBezTo>
                <a:cubicBezTo>
                  <a:pt x="367" y="353"/>
                  <a:pt x="367" y="353"/>
                  <a:pt x="367" y="353"/>
                </a:cubicBezTo>
                <a:cubicBezTo>
                  <a:pt x="367" y="353"/>
                  <a:pt x="381" y="360"/>
                  <a:pt x="438" y="381"/>
                </a:cubicBezTo>
                <a:cubicBezTo>
                  <a:pt x="445" y="388"/>
                  <a:pt x="452" y="388"/>
                  <a:pt x="459" y="388"/>
                </a:cubicBezTo>
                <a:cubicBezTo>
                  <a:pt x="452" y="403"/>
                  <a:pt x="452" y="410"/>
                  <a:pt x="452" y="424"/>
                </a:cubicBezTo>
                <a:lnTo>
                  <a:pt x="452" y="431"/>
                </a:lnTo>
                <a:close/>
                <a:moveTo>
                  <a:pt x="600" y="551"/>
                </a:moveTo>
                <a:lnTo>
                  <a:pt x="600" y="551"/>
                </a:lnTo>
                <a:cubicBezTo>
                  <a:pt x="600" y="572"/>
                  <a:pt x="593" y="579"/>
                  <a:pt x="572" y="579"/>
                </a:cubicBezTo>
                <a:cubicBezTo>
                  <a:pt x="558" y="579"/>
                  <a:pt x="558" y="579"/>
                  <a:pt x="558" y="579"/>
                </a:cubicBezTo>
                <a:cubicBezTo>
                  <a:pt x="600" y="537"/>
                  <a:pt x="600" y="537"/>
                  <a:pt x="600" y="537"/>
                </a:cubicBezTo>
                <a:cubicBezTo>
                  <a:pt x="600" y="551"/>
                  <a:pt x="600" y="551"/>
                  <a:pt x="600" y="551"/>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92" name="Freeform 91">
            <a:extLst>
              <a:ext uri="{FF2B5EF4-FFF2-40B4-BE49-F238E27FC236}">
                <a16:creationId xmlns:a16="http://schemas.microsoft.com/office/drawing/2014/main" id="{56BD8ADB-563C-C44A-9D2B-DE66856AA3AA}"/>
              </a:ext>
            </a:extLst>
          </p:cNvPr>
          <p:cNvSpPr>
            <a:spLocks noChangeArrowheads="1"/>
          </p:cNvSpPr>
          <p:nvPr userDrawn="1"/>
        </p:nvSpPr>
        <p:spPr bwMode="auto">
          <a:xfrm>
            <a:off x="2672459" y="2365177"/>
            <a:ext cx="216155" cy="209550"/>
          </a:xfrm>
          <a:custGeom>
            <a:avLst/>
            <a:gdLst>
              <a:gd name="T0" fmla="*/ 2147483647 w 601"/>
              <a:gd name="T1" fmla="*/ 2147483647 h 580"/>
              <a:gd name="T2" fmla="*/ 2147483647 w 601"/>
              <a:gd name="T3" fmla="*/ 2147483647 h 580"/>
              <a:gd name="T4" fmla="*/ 2147483647 w 601"/>
              <a:gd name="T5" fmla="*/ 2147483647 h 580"/>
              <a:gd name="T6" fmla="*/ 2147483647 w 601"/>
              <a:gd name="T7" fmla="*/ 2147483647 h 580"/>
              <a:gd name="T8" fmla="*/ 2147483647 w 601"/>
              <a:gd name="T9" fmla="*/ 2147483647 h 580"/>
              <a:gd name="T10" fmla="*/ 2147483647 w 601"/>
              <a:gd name="T11" fmla="*/ 2147483647 h 580"/>
              <a:gd name="T12" fmla="*/ 2147483647 w 601"/>
              <a:gd name="T13" fmla="*/ 2147483647 h 580"/>
              <a:gd name="T14" fmla="*/ 2147483647 w 601"/>
              <a:gd name="T15" fmla="*/ 2147483647 h 580"/>
              <a:gd name="T16" fmla="*/ 2147483647 w 601"/>
              <a:gd name="T17" fmla="*/ 2147483647 h 580"/>
              <a:gd name="T18" fmla="*/ 2147483647 w 601"/>
              <a:gd name="T19" fmla="*/ 2147483647 h 580"/>
              <a:gd name="T20" fmla="*/ 2147483647 w 601"/>
              <a:gd name="T21" fmla="*/ 2147483647 h 580"/>
              <a:gd name="T22" fmla="*/ 2147483647 w 601"/>
              <a:gd name="T23" fmla="*/ 2147483647 h 580"/>
              <a:gd name="T24" fmla="*/ 2147483647 w 601"/>
              <a:gd name="T25" fmla="*/ 2147483647 h 580"/>
              <a:gd name="T26" fmla="*/ 2147483647 w 601"/>
              <a:gd name="T27" fmla="*/ 2147483647 h 580"/>
              <a:gd name="T28" fmla="*/ 2147483647 w 601"/>
              <a:gd name="T29" fmla="*/ 2147483647 h 580"/>
              <a:gd name="T30" fmla="*/ 2147483647 w 601"/>
              <a:gd name="T31" fmla="*/ 2147483647 h 580"/>
              <a:gd name="T32" fmla="*/ 2147483647 w 601"/>
              <a:gd name="T33" fmla="*/ 2147483647 h 580"/>
              <a:gd name="T34" fmla="*/ 2147483647 w 601"/>
              <a:gd name="T35" fmla="*/ 2147483647 h 580"/>
              <a:gd name="T36" fmla="*/ 2147483647 w 601"/>
              <a:gd name="T37" fmla="*/ 2147483647 h 580"/>
              <a:gd name="T38" fmla="*/ 2147483647 w 601"/>
              <a:gd name="T39" fmla="*/ 2147483647 h 580"/>
              <a:gd name="T40" fmla="*/ 2147483647 w 601"/>
              <a:gd name="T41" fmla="*/ 2147483647 h 580"/>
              <a:gd name="T42" fmla="*/ 2147483647 w 601"/>
              <a:gd name="T43" fmla="*/ 2147483647 h 580"/>
              <a:gd name="T44" fmla="*/ 0 w 601"/>
              <a:gd name="T45" fmla="*/ 2147483647 h 580"/>
              <a:gd name="T46" fmla="*/ 0 w 601"/>
              <a:gd name="T47" fmla="*/ 2147483647 h 580"/>
              <a:gd name="T48" fmla="*/ 2147483647 w 601"/>
              <a:gd name="T49" fmla="*/ 2147483647 h 580"/>
              <a:gd name="T50" fmla="*/ 2147483647 w 601"/>
              <a:gd name="T51" fmla="*/ 2147483647 h 580"/>
              <a:gd name="T52" fmla="*/ 2147483647 w 601"/>
              <a:gd name="T53" fmla="*/ 2147483647 h 580"/>
              <a:gd name="T54" fmla="*/ 2147483647 w 601"/>
              <a:gd name="T55" fmla="*/ 2147483647 h 580"/>
              <a:gd name="T56" fmla="*/ 2147483647 w 601"/>
              <a:gd name="T57" fmla="*/ 2147483647 h 580"/>
              <a:gd name="T58" fmla="*/ 2147483647 w 601"/>
              <a:gd name="T59" fmla="*/ 2147483647 h 580"/>
              <a:gd name="T60" fmla="*/ 2147483647 w 601"/>
              <a:gd name="T61" fmla="*/ 2147483647 h 580"/>
              <a:gd name="T62" fmla="*/ 2147483647 w 601"/>
              <a:gd name="T63" fmla="*/ 2147483647 h 580"/>
              <a:gd name="T64" fmla="*/ 2147483647 w 601"/>
              <a:gd name="T65" fmla="*/ 2147483647 h 580"/>
              <a:gd name="T66" fmla="*/ 2147483647 w 601"/>
              <a:gd name="T67" fmla="*/ 2147483647 h 580"/>
              <a:gd name="T68" fmla="*/ 2147483647 w 601"/>
              <a:gd name="T69" fmla="*/ 2147483647 h 580"/>
              <a:gd name="T70" fmla="*/ 2147483647 w 601"/>
              <a:gd name="T71" fmla="*/ 2147483647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580">
                <a:moveTo>
                  <a:pt x="572" y="516"/>
                </a:moveTo>
                <a:lnTo>
                  <a:pt x="572" y="516"/>
                </a:lnTo>
                <a:cubicBezTo>
                  <a:pt x="445" y="516"/>
                  <a:pt x="445" y="516"/>
                  <a:pt x="445" y="516"/>
                </a:cubicBezTo>
                <a:cubicBezTo>
                  <a:pt x="459" y="537"/>
                  <a:pt x="459" y="537"/>
                  <a:pt x="459" y="537"/>
                </a:cubicBezTo>
                <a:cubicBezTo>
                  <a:pt x="466" y="537"/>
                  <a:pt x="466" y="544"/>
                  <a:pt x="466" y="551"/>
                </a:cubicBezTo>
                <a:cubicBezTo>
                  <a:pt x="466" y="572"/>
                  <a:pt x="459" y="579"/>
                  <a:pt x="438" y="579"/>
                </a:cubicBezTo>
                <a:cubicBezTo>
                  <a:pt x="431" y="579"/>
                  <a:pt x="424" y="579"/>
                  <a:pt x="424" y="572"/>
                </a:cubicBezTo>
                <a:cubicBezTo>
                  <a:pt x="353" y="509"/>
                  <a:pt x="353" y="509"/>
                  <a:pt x="353" y="509"/>
                </a:cubicBezTo>
                <a:cubicBezTo>
                  <a:pt x="346" y="502"/>
                  <a:pt x="346" y="494"/>
                  <a:pt x="346" y="487"/>
                </a:cubicBezTo>
                <a:cubicBezTo>
                  <a:pt x="346" y="480"/>
                  <a:pt x="346" y="473"/>
                  <a:pt x="353" y="466"/>
                </a:cubicBezTo>
                <a:cubicBezTo>
                  <a:pt x="424" y="403"/>
                  <a:pt x="424" y="403"/>
                  <a:pt x="424" y="403"/>
                </a:cubicBezTo>
                <a:cubicBezTo>
                  <a:pt x="424" y="396"/>
                  <a:pt x="431" y="396"/>
                  <a:pt x="438" y="396"/>
                </a:cubicBezTo>
                <a:cubicBezTo>
                  <a:pt x="459" y="396"/>
                  <a:pt x="466" y="403"/>
                  <a:pt x="466" y="424"/>
                </a:cubicBezTo>
                <a:cubicBezTo>
                  <a:pt x="466" y="431"/>
                  <a:pt x="466" y="438"/>
                  <a:pt x="459" y="438"/>
                </a:cubicBezTo>
                <a:cubicBezTo>
                  <a:pt x="445" y="459"/>
                  <a:pt x="445" y="459"/>
                  <a:pt x="445" y="459"/>
                </a:cubicBezTo>
                <a:cubicBezTo>
                  <a:pt x="572" y="459"/>
                  <a:pt x="572" y="459"/>
                  <a:pt x="572" y="459"/>
                </a:cubicBezTo>
                <a:cubicBezTo>
                  <a:pt x="586" y="459"/>
                  <a:pt x="600" y="473"/>
                  <a:pt x="600" y="487"/>
                </a:cubicBezTo>
                <a:cubicBezTo>
                  <a:pt x="600" y="502"/>
                  <a:pt x="586" y="516"/>
                  <a:pt x="572" y="516"/>
                </a:cubicBezTo>
                <a:close/>
                <a:moveTo>
                  <a:pt x="494" y="424"/>
                </a:moveTo>
                <a:lnTo>
                  <a:pt x="494" y="424"/>
                </a:lnTo>
                <a:cubicBezTo>
                  <a:pt x="494" y="417"/>
                  <a:pt x="494" y="410"/>
                  <a:pt x="494" y="403"/>
                </a:cubicBezTo>
                <a:cubicBezTo>
                  <a:pt x="501" y="403"/>
                  <a:pt x="508" y="403"/>
                  <a:pt x="522" y="410"/>
                </a:cubicBezTo>
                <a:cubicBezTo>
                  <a:pt x="537" y="417"/>
                  <a:pt x="544" y="424"/>
                  <a:pt x="551" y="431"/>
                </a:cubicBezTo>
                <a:cubicBezTo>
                  <a:pt x="494" y="431"/>
                  <a:pt x="494" y="431"/>
                  <a:pt x="494" y="431"/>
                </a:cubicBezTo>
                <a:lnTo>
                  <a:pt x="494" y="424"/>
                </a:lnTo>
                <a:close/>
                <a:moveTo>
                  <a:pt x="395" y="226"/>
                </a:moveTo>
                <a:lnTo>
                  <a:pt x="395" y="226"/>
                </a:lnTo>
                <a:cubicBezTo>
                  <a:pt x="388" y="275"/>
                  <a:pt x="367" y="296"/>
                  <a:pt x="367" y="296"/>
                </a:cubicBezTo>
                <a:cubicBezTo>
                  <a:pt x="367" y="353"/>
                  <a:pt x="367" y="353"/>
                  <a:pt x="367" y="353"/>
                </a:cubicBezTo>
                <a:cubicBezTo>
                  <a:pt x="367" y="353"/>
                  <a:pt x="374" y="353"/>
                  <a:pt x="409" y="374"/>
                </a:cubicBezTo>
                <a:lnTo>
                  <a:pt x="402" y="381"/>
                </a:lnTo>
                <a:cubicBezTo>
                  <a:pt x="332" y="445"/>
                  <a:pt x="332" y="445"/>
                  <a:pt x="332" y="445"/>
                </a:cubicBezTo>
                <a:cubicBezTo>
                  <a:pt x="325" y="459"/>
                  <a:pt x="318" y="473"/>
                  <a:pt x="318" y="487"/>
                </a:cubicBezTo>
                <a:cubicBezTo>
                  <a:pt x="318" y="502"/>
                  <a:pt x="325" y="516"/>
                  <a:pt x="332" y="530"/>
                </a:cubicBezTo>
                <a:cubicBezTo>
                  <a:pt x="388" y="579"/>
                  <a:pt x="388" y="579"/>
                  <a:pt x="388" y="579"/>
                </a:cubicBezTo>
                <a:cubicBezTo>
                  <a:pt x="28" y="579"/>
                  <a:pt x="28" y="579"/>
                  <a:pt x="28" y="579"/>
                </a:cubicBezTo>
                <a:cubicBezTo>
                  <a:pt x="7" y="579"/>
                  <a:pt x="0" y="572"/>
                  <a:pt x="0" y="551"/>
                </a:cubicBezTo>
                <a:cubicBezTo>
                  <a:pt x="0" y="551"/>
                  <a:pt x="0" y="452"/>
                  <a:pt x="70" y="410"/>
                </a:cubicBezTo>
                <a:cubicBezTo>
                  <a:pt x="120" y="388"/>
                  <a:pt x="98" y="410"/>
                  <a:pt x="162" y="381"/>
                </a:cubicBezTo>
                <a:cubicBezTo>
                  <a:pt x="219" y="360"/>
                  <a:pt x="233" y="353"/>
                  <a:pt x="233" y="353"/>
                </a:cubicBezTo>
                <a:cubicBezTo>
                  <a:pt x="233" y="296"/>
                  <a:pt x="233" y="296"/>
                  <a:pt x="233" y="296"/>
                </a:cubicBezTo>
                <a:cubicBezTo>
                  <a:pt x="233" y="296"/>
                  <a:pt x="211" y="275"/>
                  <a:pt x="204" y="226"/>
                </a:cubicBezTo>
                <a:cubicBezTo>
                  <a:pt x="190" y="233"/>
                  <a:pt x="183" y="212"/>
                  <a:pt x="183" y="198"/>
                </a:cubicBezTo>
                <a:cubicBezTo>
                  <a:pt x="183" y="183"/>
                  <a:pt x="176" y="148"/>
                  <a:pt x="197" y="148"/>
                </a:cubicBezTo>
                <a:cubicBezTo>
                  <a:pt x="190" y="127"/>
                  <a:pt x="190" y="99"/>
                  <a:pt x="190" y="92"/>
                </a:cubicBezTo>
                <a:cubicBezTo>
                  <a:pt x="190" y="49"/>
                  <a:pt x="233" y="0"/>
                  <a:pt x="296" y="0"/>
                </a:cubicBezTo>
                <a:cubicBezTo>
                  <a:pt x="374" y="0"/>
                  <a:pt x="402" y="49"/>
                  <a:pt x="409" y="92"/>
                </a:cubicBezTo>
                <a:cubicBezTo>
                  <a:pt x="409" y="99"/>
                  <a:pt x="409" y="127"/>
                  <a:pt x="402" y="148"/>
                </a:cubicBezTo>
                <a:cubicBezTo>
                  <a:pt x="424" y="148"/>
                  <a:pt x="417" y="183"/>
                  <a:pt x="409" y="198"/>
                </a:cubicBezTo>
                <a:cubicBezTo>
                  <a:pt x="409" y="212"/>
                  <a:pt x="409" y="233"/>
                  <a:pt x="395" y="226"/>
                </a:cubicBezTo>
                <a:close/>
                <a:moveTo>
                  <a:pt x="494" y="544"/>
                </a:moveTo>
                <a:lnTo>
                  <a:pt x="494" y="544"/>
                </a:lnTo>
                <a:cubicBezTo>
                  <a:pt x="572" y="544"/>
                  <a:pt x="572" y="544"/>
                  <a:pt x="572" y="544"/>
                </a:cubicBezTo>
                <a:cubicBezTo>
                  <a:pt x="579" y="544"/>
                  <a:pt x="593" y="544"/>
                  <a:pt x="600" y="537"/>
                </a:cubicBezTo>
                <a:cubicBezTo>
                  <a:pt x="600" y="544"/>
                  <a:pt x="600" y="551"/>
                  <a:pt x="600" y="551"/>
                </a:cubicBezTo>
                <a:cubicBezTo>
                  <a:pt x="600" y="572"/>
                  <a:pt x="586" y="579"/>
                  <a:pt x="572" y="579"/>
                </a:cubicBezTo>
                <a:cubicBezTo>
                  <a:pt x="487" y="579"/>
                  <a:pt x="487" y="579"/>
                  <a:pt x="487" y="579"/>
                </a:cubicBezTo>
                <a:cubicBezTo>
                  <a:pt x="494" y="572"/>
                  <a:pt x="494" y="565"/>
                  <a:pt x="494" y="551"/>
                </a:cubicBezTo>
                <a:lnTo>
                  <a:pt x="494" y="544"/>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93" name="Freeform 92">
            <a:extLst>
              <a:ext uri="{FF2B5EF4-FFF2-40B4-BE49-F238E27FC236}">
                <a16:creationId xmlns:a16="http://schemas.microsoft.com/office/drawing/2014/main" id="{C6E1B3B3-3499-BF46-8AF2-D42FDFA7B7F1}"/>
              </a:ext>
            </a:extLst>
          </p:cNvPr>
          <p:cNvSpPr>
            <a:spLocks noChangeArrowheads="1"/>
          </p:cNvSpPr>
          <p:nvPr userDrawn="1"/>
        </p:nvSpPr>
        <p:spPr bwMode="auto">
          <a:xfrm>
            <a:off x="2291359" y="2365177"/>
            <a:ext cx="219132" cy="209550"/>
          </a:xfrm>
          <a:custGeom>
            <a:avLst/>
            <a:gdLst>
              <a:gd name="T0" fmla="*/ 2147483647 w 609"/>
              <a:gd name="T1" fmla="*/ 2147483647 h 580"/>
              <a:gd name="T2" fmla="*/ 2147483647 w 609"/>
              <a:gd name="T3" fmla="*/ 2147483647 h 580"/>
              <a:gd name="T4" fmla="*/ 2147483647 w 609"/>
              <a:gd name="T5" fmla="*/ 2147483647 h 580"/>
              <a:gd name="T6" fmla="*/ 2147483647 w 609"/>
              <a:gd name="T7" fmla="*/ 2147483647 h 580"/>
              <a:gd name="T8" fmla="*/ 2147483647 w 609"/>
              <a:gd name="T9" fmla="*/ 2147483647 h 580"/>
              <a:gd name="T10" fmla="*/ 2147483647 w 609"/>
              <a:gd name="T11" fmla="*/ 2147483647 h 580"/>
              <a:gd name="T12" fmla="*/ 2147483647 w 609"/>
              <a:gd name="T13" fmla="*/ 2147483647 h 580"/>
              <a:gd name="T14" fmla="*/ 2147483647 w 609"/>
              <a:gd name="T15" fmla="*/ 2147483647 h 580"/>
              <a:gd name="T16" fmla="*/ 2147483647 w 609"/>
              <a:gd name="T17" fmla="*/ 2147483647 h 580"/>
              <a:gd name="T18" fmla="*/ 2147483647 w 609"/>
              <a:gd name="T19" fmla="*/ 2147483647 h 580"/>
              <a:gd name="T20" fmla="*/ 2147483647 w 609"/>
              <a:gd name="T21" fmla="*/ 2147483647 h 580"/>
              <a:gd name="T22" fmla="*/ 2147483647 w 609"/>
              <a:gd name="T23" fmla="*/ 2147483647 h 580"/>
              <a:gd name="T24" fmla="*/ 2147483647 w 609"/>
              <a:gd name="T25" fmla="*/ 2147483647 h 580"/>
              <a:gd name="T26" fmla="*/ 2147483647 w 609"/>
              <a:gd name="T27" fmla="*/ 2147483647 h 580"/>
              <a:gd name="T28" fmla="*/ 2147483647 w 609"/>
              <a:gd name="T29" fmla="*/ 2147483647 h 580"/>
              <a:gd name="T30" fmla="*/ 2147483647 w 609"/>
              <a:gd name="T31" fmla="*/ 2147483647 h 580"/>
              <a:gd name="T32" fmla="*/ 2147483647 w 609"/>
              <a:gd name="T33" fmla="*/ 2147483647 h 580"/>
              <a:gd name="T34" fmla="*/ 2147483647 w 609"/>
              <a:gd name="T35" fmla="*/ 2147483647 h 580"/>
              <a:gd name="T36" fmla="*/ 2147483647 w 609"/>
              <a:gd name="T37" fmla="*/ 2147483647 h 580"/>
              <a:gd name="T38" fmla="*/ 2147483647 w 609"/>
              <a:gd name="T39" fmla="*/ 2147483647 h 580"/>
              <a:gd name="T40" fmla="*/ 2147483647 w 609"/>
              <a:gd name="T41" fmla="*/ 2147483647 h 580"/>
              <a:gd name="T42" fmla="*/ 2147483647 w 609"/>
              <a:gd name="T43" fmla="*/ 2147483647 h 580"/>
              <a:gd name="T44" fmla="*/ 2147483647 w 609"/>
              <a:gd name="T45" fmla="*/ 2147483647 h 580"/>
              <a:gd name="T46" fmla="*/ 2147483647 w 609"/>
              <a:gd name="T47" fmla="*/ 2147483647 h 580"/>
              <a:gd name="T48" fmla="*/ 2147483647 w 609"/>
              <a:gd name="T49" fmla="*/ 2147483647 h 580"/>
              <a:gd name="T50" fmla="*/ 2147483647 w 609"/>
              <a:gd name="T51" fmla="*/ 2147483647 h 580"/>
              <a:gd name="T52" fmla="*/ 2147483647 w 609"/>
              <a:gd name="T53" fmla="*/ 2147483647 h 580"/>
              <a:gd name="T54" fmla="*/ 2147483647 w 609"/>
              <a:gd name="T55" fmla="*/ 2147483647 h 580"/>
              <a:gd name="T56" fmla="*/ 2147483647 w 609"/>
              <a:gd name="T57" fmla="*/ 2147483647 h 580"/>
              <a:gd name="T58" fmla="*/ 2147483647 w 609"/>
              <a:gd name="T59" fmla="*/ 2147483647 h 580"/>
              <a:gd name="T60" fmla="*/ 2147483647 w 609"/>
              <a:gd name="T61" fmla="*/ 2147483647 h 580"/>
              <a:gd name="T62" fmla="*/ 2147483647 w 609"/>
              <a:gd name="T63" fmla="*/ 2147483647 h 580"/>
              <a:gd name="T64" fmla="*/ 2147483647 w 609"/>
              <a:gd name="T65" fmla="*/ 2147483647 h 580"/>
              <a:gd name="T66" fmla="*/ 0 w 609"/>
              <a:gd name="T67" fmla="*/ 2147483647 h 580"/>
              <a:gd name="T68" fmla="*/ 0 w 609"/>
              <a:gd name="T69" fmla="*/ 2147483647 h 580"/>
              <a:gd name="T70" fmla="*/ 0 w 609"/>
              <a:gd name="T71" fmla="*/ 2147483647 h 580"/>
              <a:gd name="T72" fmla="*/ 2147483647 w 609"/>
              <a:gd name="T73" fmla="*/ 2147483647 h 580"/>
              <a:gd name="T74" fmla="*/ 2147483647 w 609"/>
              <a:gd name="T75" fmla="*/ 2147483647 h 580"/>
              <a:gd name="T76" fmla="*/ 2147483647 w 609"/>
              <a:gd name="T77" fmla="*/ 2147483647 h 580"/>
              <a:gd name="T78" fmla="*/ 2147483647 w 609"/>
              <a:gd name="T79" fmla="*/ 2147483647 h 580"/>
              <a:gd name="T80" fmla="*/ 2147483647 w 609"/>
              <a:gd name="T81" fmla="*/ 2147483647 h 580"/>
              <a:gd name="T82" fmla="*/ 2147483647 w 609"/>
              <a:gd name="T83" fmla="*/ 2147483647 h 580"/>
              <a:gd name="T84" fmla="*/ 2147483647 w 609"/>
              <a:gd name="T85" fmla="*/ 2147483647 h 580"/>
              <a:gd name="T86" fmla="*/ 2147483647 w 609"/>
              <a:gd name="T87" fmla="*/ 2147483647 h 580"/>
              <a:gd name="T88" fmla="*/ 2147483647 w 609"/>
              <a:gd name="T89" fmla="*/ 0 h 580"/>
              <a:gd name="T90" fmla="*/ 2147483647 w 609"/>
              <a:gd name="T91" fmla="*/ 2147483647 h 580"/>
              <a:gd name="T92" fmla="*/ 2147483647 w 609"/>
              <a:gd name="T93" fmla="*/ 2147483647 h 580"/>
              <a:gd name="T94" fmla="*/ 2147483647 w 609"/>
              <a:gd name="T95" fmla="*/ 2147483647 h 580"/>
              <a:gd name="T96" fmla="*/ 2147483647 w 609"/>
              <a:gd name="T97" fmla="*/ 2147483647 h 580"/>
              <a:gd name="T98" fmla="*/ 2147483647 w 609"/>
              <a:gd name="T99" fmla="*/ 2147483647 h 580"/>
              <a:gd name="T100" fmla="*/ 2147483647 w 609"/>
              <a:gd name="T101" fmla="*/ 2147483647 h 580"/>
              <a:gd name="T102" fmla="*/ 2147483647 w 609"/>
              <a:gd name="T103" fmla="*/ 2147483647 h 580"/>
              <a:gd name="T104" fmla="*/ 2147483647 w 609"/>
              <a:gd name="T105" fmla="*/ 2147483647 h 580"/>
              <a:gd name="T106" fmla="*/ 2147483647 w 609"/>
              <a:gd name="T107" fmla="*/ 2147483647 h 5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9" h="580">
                <a:moveTo>
                  <a:pt x="559" y="494"/>
                </a:moveTo>
                <a:lnTo>
                  <a:pt x="559" y="494"/>
                </a:lnTo>
                <a:cubicBezTo>
                  <a:pt x="594" y="537"/>
                  <a:pt x="594" y="537"/>
                  <a:pt x="594" y="537"/>
                </a:cubicBezTo>
                <a:cubicBezTo>
                  <a:pt x="601" y="537"/>
                  <a:pt x="608" y="544"/>
                  <a:pt x="608" y="551"/>
                </a:cubicBezTo>
                <a:cubicBezTo>
                  <a:pt x="608" y="572"/>
                  <a:pt x="594" y="579"/>
                  <a:pt x="580" y="579"/>
                </a:cubicBezTo>
                <a:cubicBezTo>
                  <a:pt x="573" y="579"/>
                  <a:pt x="566" y="579"/>
                  <a:pt x="559" y="572"/>
                </a:cubicBezTo>
                <a:cubicBezTo>
                  <a:pt x="523" y="537"/>
                  <a:pt x="523" y="537"/>
                  <a:pt x="523" y="537"/>
                </a:cubicBezTo>
                <a:cubicBezTo>
                  <a:pt x="481" y="572"/>
                  <a:pt x="481" y="572"/>
                  <a:pt x="481" y="572"/>
                </a:cubicBezTo>
                <a:cubicBezTo>
                  <a:pt x="481" y="579"/>
                  <a:pt x="474" y="579"/>
                  <a:pt x="467" y="579"/>
                </a:cubicBezTo>
                <a:cubicBezTo>
                  <a:pt x="446" y="579"/>
                  <a:pt x="439" y="572"/>
                  <a:pt x="439" y="551"/>
                </a:cubicBezTo>
                <a:cubicBezTo>
                  <a:pt x="439" y="544"/>
                  <a:pt x="439" y="537"/>
                  <a:pt x="446" y="537"/>
                </a:cubicBezTo>
                <a:cubicBezTo>
                  <a:pt x="481" y="494"/>
                  <a:pt x="481" y="494"/>
                  <a:pt x="481" y="494"/>
                </a:cubicBezTo>
                <a:cubicBezTo>
                  <a:pt x="446" y="459"/>
                  <a:pt x="446" y="459"/>
                  <a:pt x="446" y="459"/>
                </a:cubicBezTo>
                <a:cubicBezTo>
                  <a:pt x="439" y="452"/>
                  <a:pt x="439" y="445"/>
                  <a:pt x="439" y="438"/>
                </a:cubicBezTo>
                <a:cubicBezTo>
                  <a:pt x="439" y="424"/>
                  <a:pt x="446" y="410"/>
                  <a:pt x="467" y="410"/>
                </a:cubicBezTo>
                <a:cubicBezTo>
                  <a:pt x="474" y="410"/>
                  <a:pt x="481" y="417"/>
                  <a:pt x="481" y="424"/>
                </a:cubicBezTo>
                <a:cubicBezTo>
                  <a:pt x="523" y="459"/>
                  <a:pt x="523" y="459"/>
                  <a:pt x="523" y="459"/>
                </a:cubicBezTo>
                <a:cubicBezTo>
                  <a:pt x="559" y="424"/>
                  <a:pt x="559" y="424"/>
                  <a:pt x="559" y="424"/>
                </a:cubicBezTo>
                <a:cubicBezTo>
                  <a:pt x="566" y="417"/>
                  <a:pt x="573" y="410"/>
                  <a:pt x="580" y="410"/>
                </a:cubicBezTo>
                <a:cubicBezTo>
                  <a:pt x="594" y="410"/>
                  <a:pt x="608" y="424"/>
                  <a:pt x="608" y="438"/>
                </a:cubicBezTo>
                <a:cubicBezTo>
                  <a:pt x="608" y="445"/>
                  <a:pt x="601" y="452"/>
                  <a:pt x="594" y="459"/>
                </a:cubicBezTo>
                <a:lnTo>
                  <a:pt x="559" y="494"/>
                </a:lnTo>
                <a:close/>
                <a:moveTo>
                  <a:pt x="410" y="438"/>
                </a:moveTo>
                <a:lnTo>
                  <a:pt x="410" y="438"/>
                </a:lnTo>
                <a:cubicBezTo>
                  <a:pt x="410" y="459"/>
                  <a:pt x="417" y="473"/>
                  <a:pt x="424" y="480"/>
                </a:cubicBezTo>
                <a:cubicBezTo>
                  <a:pt x="439" y="494"/>
                  <a:pt x="439" y="494"/>
                  <a:pt x="439" y="494"/>
                </a:cubicBezTo>
                <a:cubicBezTo>
                  <a:pt x="424" y="516"/>
                  <a:pt x="424" y="516"/>
                  <a:pt x="424" y="516"/>
                </a:cubicBezTo>
                <a:cubicBezTo>
                  <a:pt x="417" y="523"/>
                  <a:pt x="410" y="537"/>
                  <a:pt x="410" y="551"/>
                </a:cubicBezTo>
                <a:cubicBezTo>
                  <a:pt x="410" y="565"/>
                  <a:pt x="410" y="572"/>
                  <a:pt x="417" y="579"/>
                </a:cubicBezTo>
                <a:cubicBezTo>
                  <a:pt x="29" y="579"/>
                  <a:pt x="29" y="579"/>
                  <a:pt x="29" y="579"/>
                </a:cubicBezTo>
                <a:cubicBezTo>
                  <a:pt x="15" y="579"/>
                  <a:pt x="0" y="572"/>
                  <a:pt x="0" y="551"/>
                </a:cubicBezTo>
                <a:cubicBezTo>
                  <a:pt x="0" y="551"/>
                  <a:pt x="0" y="452"/>
                  <a:pt x="78" y="410"/>
                </a:cubicBezTo>
                <a:cubicBezTo>
                  <a:pt x="128" y="388"/>
                  <a:pt x="106" y="410"/>
                  <a:pt x="163" y="381"/>
                </a:cubicBezTo>
                <a:cubicBezTo>
                  <a:pt x="226" y="360"/>
                  <a:pt x="241" y="353"/>
                  <a:pt x="241" y="353"/>
                </a:cubicBezTo>
                <a:cubicBezTo>
                  <a:pt x="241" y="296"/>
                  <a:pt x="241" y="296"/>
                  <a:pt x="241" y="296"/>
                </a:cubicBezTo>
                <a:cubicBezTo>
                  <a:pt x="241" y="296"/>
                  <a:pt x="219" y="275"/>
                  <a:pt x="212" y="226"/>
                </a:cubicBezTo>
                <a:cubicBezTo>
                  <a:pt x="198" y="233"/>
                  <a:pt x="191" y="212"/>
                  <a:pt x="191" y="198"/>
                </a:cubicBezTo>
                <a:cubicBezTo>
                  <a:pt x="191" y="183"/>
                  <a:pt x="184" y="148"/>
                  <a:pt x="198" y="148"/>
                </a:cubicBezTo>
                <a:cubicBezTo>
                  <a:pt x="198" y="127"/>
                  <a:pt x="191" y="99"/>
                  <a:pt x="198" y="92"/>
                </a:cubicBezTo>
                <a:cubicBezTo>
                  <a:pt x="198" y="49"/>
                  <a:pt x="241"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6" y="381"/>
                </a:cubicBezTo>
                <a:cubicBezTo>
                  <a:pt x="446" y="381"/>
                  <a:pt x="446" y="388"/>
                  <a:pt x="453" y="388"/>
                </a:cubicBezTo>
                <a:cubicBezTo>
                  <a:pt x="424" y="396"/>
                  <a:pt x="410" y="417"/>
                  <a:pt x="410" y="438"/>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94" name="Freeform 93">
            <a:extLst>
              <a:ext uri="{FF2B5EF4-FFF2-40B4-BE49-F238E27FC236}">
                <a16:creationId xmlns:a16="http://schemas.microsoft.com/office/drawing/2014/main" id="{67D0E668-F0AD-0741-BA97-B3153E8F5336}"/>
              </a:ext>
            </a:extLst>
          </p:cNvPr>
          <p:cNvSpPr>
            <a:spLocks noChangeArrowheads="1"/>
          </p:cNvSpPr>
          <p:nvPr userDrawn="1"/>
        </p:nvSpPr>
        <p:spPr bwMode="auto">
          <a:xfrm>
            <a:off x="1912047" y="2365177"/>
            <a:ext cx="217345" cy="209550"/>
          </a:xfrm>
          <a:custGeom>
            <a:avLst/>
            <a:gdLst>
              <a:gd name="T0" fmla="*/ 2147483647 w 602"/>
              <a:gd name="T1" fmla="*/ 2147483647 h 580"/>
              <a:gd name="T2" fmla="*/ 2147483647 w 602"/>
              <a:gd name="T3" fmla="*/ 2147483647 h 580"/>
              <a:gd name="T4" fmla="*/ 2147483647 w 602"/>
              <a:gd name="T5" fmla="*/ 2147483647 h 580"/>
              <a:gd name="T6" fmla="*/ 2147483647 w 602"/>
              <a:gd name="T7" fmla="*/ 2147483647 h 580"/>
              <a:gd name="T8" fmla="*/ 2147483647 w 602"/>
              <a:gd name="T9" fmla="*/ 2147483647 h 580"/>
              <a:gd name="T10" fmla="*/ 2147483647 w 602"/>
              <a:gd name="T11" fmla="*/ 2147483647 h 580"/>
              <a:gd name="T12" fmla="*/ 2147483647 w 602"/>
              <a:gd name="T13" fmla="*/ 2147483647 h 580"/>
              <a:gd name="T14" fmla="*/ 2147483647 w 602"/>
              <a:gd name="T15" fmla="*/ 2147483647 h 580"/>
              <a:gd name="T16" fmla="*/ 2147483647 w 602"/>
              <a:gd name="T17" fmla="*/ 2147483647 h 580"/>
              <a:gd name="T18" fmla="*/ 2147483647 w 602"/>
              <a:gd name="T19" fmla="*/ 2147483647 h 580"/>
              <a:gd name="T20" fmla="*/ 2147483647 w 602"/>
              <a:gd name="T21" fmla="*/ 2147483647 h 580"/>
              <a:gd name="T22" fmla="*/ 2147483647 w 602"/>
              <a:gd name="T23" fmla="*/ 2147483647 h 580"/>
              <a:gd name="T24" fmla="*/ 2147483647 w 602"/>
              <a:gd name="T25" fmla="*/ 2147483647 h 580"/>
              <a:gd name="T26" fmla="*/ 2147483647 w 602"/>
              <a:gd name="T27" fmla="*/ 2147483647 h 580"/>
              <a:gd name="T28" fmla="*/ 2147483647 w 602"/>
              <a:gd name="T29" fmla="*/ 2147483647 h 580"/>
              <a:gd name="T30" fmla="*/ 2147483647 w 602"/>
              <a:gd name="T31" fmla="*/ 2147483647 h 580"/>
              <a:gd name="T32" fmla="*/ 2147483647 w 602"/>
              <a:gd name="T33" fmla="*/ 2147483647 h 580"/>
              <a:gd name="T34" fmla="*/ 2147483647 w 602"/>
              <a:gd name="T35" fmla="*/ 2147483647 h 580"/>
              <a:gd name="T36" fmla="*/ 2147483647 w 602"/>
              <a:gd name="T37" fmla="*/ 2147483647 h 580"/>
              <a:gd name="T38" fmla="*/ 2147483647 w 602"/>
              <a:gd name="T39" fmla="*/ 2147483647 h 580"/>
              <a:gd name="T40" fmla="*/ 2147483647 w 602"/>
              <a:gd name="T41" fmla="*/ 2147483647 h 580"/>
              <a:gd name="T42" fmla="*/ 2147483647 w 602"/>
              <a:gd name="T43" fmla="*/ 2147483647 h 580"/>
              <a:gd name="T44" fmla="*/ 2147483647 w 602"/>
              <a:gd name="T45" fmla="*/ 2147483647 h 580"/>
              <a:gd name="T46" fmla="*/ 0 w 602"/>
              <a:gd name="T47" fmla="*/ 2147483647 h 580"/>
              <a:gd name="T48" fmla="*/ 0 w 602"/>
              <a:gd name="T49" fmla="*/ 2147483647 h 580"/>
              <a:gd name="T50" fmla="*/ 0 w 602"/>
              <a:gd name="T51" fmla="*/ 2147483647 h 580"/>
              <a:gd name="T52" fmla="*/ 2147483647 w 602"/>
              <a:gd name="T53" fmla="*/ 2147483647 h 580"/>
              <a:gd name="T54" fmla="*/ 2147483647 w 602"/>
              <a:gd name="T55" fmla="*/ 2147483647 h 580"/>
              <a:gd name="T56" fmla="*/ 2147483647 w 602"/>
              <a:gd name="T57" fmla="*/ 2147483647 h 580"/>
              <a:gd name="T58" fmla="*/ 2147483647 w 602"/>
              <a:gd name="T59" fmla="*/ 2147483647 h 580"/>
              <a:gd name="T60" fmla="*/ 2147483647 w 602"/>
              <a:gd name="T61" fmla="*/ 2147483647 h 580"/>
              <a:gd name="T62" fmla="*/ 2147483647 w 602"/>
              <a:gd name="T63" fmla="*/ 2147483647 h 580"/>
              <a:gd name="T64" fmla="*/ 2147483647 w 602"/>
              <a:gd name="T65" fmla="*/ 2147483647 h 580"/>
              <a:gd name="T66" fmla="*/ 2147483647 w 602"/>
              <a:gd name="T67" fmla="*/ 2147483647 h 580"/>
              <a:gd name="T68" fmla="*/ 2147483647 w 602"/>
              <a:gd name="T69" fmla="*/ 0 h 580"/>
              <a:gd name="T70" fmla="*/ 2147483647 w 602"/>
              <a:gd name="T71" fmla="*/ 2147483647 h 580"/>
              <a:gd name="T72" fmla="*/ 2147483647 w 602"/>
              <a:gd name="T73" fmla="*/ 2147483647 h 580"/>
              <a:gd name="T74" fmla="*/ 2147483647 w 602"/>
              <a:gd name="T75" fmla="*/ 2147483647 h 580"/>
              <a:gd name="T76" fmla="*/ 2147483647 w 602"/>
              <a:gd name="T77" fmla="*/ 2147483647 h 580"/>
              <a:gd name="T78" fmla="*/ 2147483647 w 602"/>
              <a:gd name="T79" fmla="*/ 2147483647 h 580"/>
              <a:gd name="T80" fmla="*/ 2147483647 w 602"/>
              <a:gd name="T81" fmla="*/ 2147483647 h 580"/>
              <a:gd name="T82" fmla="*/ 2147483647 w 602"/>
              <a:gd name="T83" fmla="*/ 2147483647 h 580"/>
              <a:gd name="T84" fmla="*/ 2147483647 w 602"/>
              <a:gd name="T85" fmla="*/ 2147483647 h 580"/>
              <a:gd name="T86" fmla="*/ 2147483647 w 602"/>
              <a:gd name="T87" fmla="*/ 2147483647 h 580"/>
              <a:gd name="T88" fmla="*/ 2147483647 w 602"/>
              <a:gd name="T89" fmla="*/ 2147483647 h 580"/>
              <a:gd name="T90" fmla="*/ 2147483647 w 602"/>
              <a:gd name="T91" fmla="*/ 2147483647 h 580"/>
              <a:gd name="T92" fmla="*/ 2147483647 w 602"/>
              <a:gd name="T93" fmla="*/ 2147483647 h 580"/>
              <a:gd name="T94" fmla="*/ 2147483647 w 602"/>
              <a:gd name="T95" fmla="*/ 2147483647 h 580"/>
              <a:gd name="T96" fmla="*/ 2147483647 w 602"/>
              <a:gd name="T97" fmla="*/ 2147483647 h 580"/>
              <a:gd name="T98" fmla="*/ 2147483647 w 602"/>
              <a:gd name="T99" fmla="*/ 2147483647 h 580"/>
              <a:gd name="T100" fmla="*/ 2147483647 w 602"/>
              <a:gd name="T101" fmla="*/ 2147483647 h 580"/>
              <a:gd name="T102" fmla="*/ 2147483647 w 602"/>
              <a:gd name="T103" fmla="*/ 2147483647 h 580"/>
              <a:gd name="T104" fmla="*/ 2147483647 w 602"/>
              <a:gd name="T105" fmla="*/ 2147483647 h 580"/>
              <a:gd name="T106" fmla="*/ 2147483647 w 602"/>
              <a:gd name="T107" fmla="*/ 2147483647 h 580"/>
              <a:gd name="T108" fmla="*/ 2147483647 w 602"/>
              <a:gd name="T109" fmla="*/ 2147483647 h 5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2" h="580">
                <a:moveTo>
                  <a:pt x="516" y="551"/>
                </a:moveTo>
                <a:lnTo>
                  <a:pt x="516" y="551"/>
                </a:lnTo>
                <a:cubicBezTo>
                  <a:pt x="516" y="558"/>
                  <a:pt x="509" y="565"/>
                  <a:pt x="502" y="565"/>
                </a:cubicBezTo>
                <a:cubicBezTo>
                  <a:pt x="495" y="565"/>
                  <a:pt x="488" y="558"/>
                  <a:pt x="481" y="551"/>
                </a:cubicBezTo>
                <a:cubicBezTo>
                  <a:pt x="446" y="516"/>
                  <a:pt x="446" y="516"/>
                  <a:pt x="446" y="516"/>
                </a:cubicBezTo>
                <a:cubicBezTo>
                  <a:pt x="439" y="509"/>
                  <a:pt x="431" y="502"/>
                  <a:pt x="431" y="494"/>
                </a:cubicBezTo>
                <a:cubicBezTo>
                  <a:pt x="431" y="480"/>
                  <a:pt x="446" y="466"/>
                  <a:pt x="460" y="466"/>
                </a:cubicBezTo>
                <a:cubicBezTo>
                  <a:pt x="467" y="466"/>
                  <a:pt x="474" y="473"/>
                  <a:pt x="481" y="480"/>
                </a:cubicBezTo>
                <a:cubicBezTo>
                  <a:pt x="502" y="494"/>
                  <a:pt x="502" y="494"/>
                  <a:pt x="502" y="494"/>
                </a:cubicBezTo>
                <a:cubicBezTo>
                  <a:pt x="559" y="438"/>
                  <a:pt x="559" y="438"/>
                  <a:pt x="559" y="438"/>
                </a:cubicBezTo>
                <a:cubicBezTo>
                  <a:pt x="559" y="431"/>
                  <a:pt x="566" y="431"/>
                  <a:pt x="573" y="431"/>
                </a:cubicBezTo>
                <a:cubicBezTo>
                  <a:pt x="594" y="431"/>
                  <a:pt x="601" y="445"/>
                  <a:pt x="601" y="459"/>
                </a:cubicBezTo>
                <a:cubicBezTo>
                  <a:pt x="601" y="466"/>
                  <a:pt x="601" y="473"/>
                  <a:pt x="594" y="480"/>
                </a:cubicBezTo>
                <a:lnTo>
                  <a:pt x="516" y="551"/>
                </a:lnTo>
                <a:close/>
                <a:moveTo>
                  <a:pt x="502" y="452"/>
                </a:moveTo>
                <a:lnTo>
                  <a:pt x="502" y="452"/>
                </a:lnTo>
                <a:cubicBezTo>
                  <a:pt x="488" y="445"/>
                  <a:pt x="474" y="438"/>
                  <a:pt x="460" y="438"/>
                </a:cubicBezTo>
                <a:cubicBezTo>
                  <a:pt x="431" y="438"/>
                  <a:pt x="403" y="466"/>
                  <a:pt x="403" y="494"/>
                </a:cubicBezTo>
                <a:cubicBezTo>
                  <a:pt x="403" y="516"/>
                  <a:pt x="410" y="530"/>
                  <a:pt x="424" y="537"/>
                </a:cubicBezTo>
                <a:cubicBezTo>
                  <a:pt x="460" y="572"/>
                  <a:pt x="460" y="572"/>
                  <a:pt x="460" y="572"/>
                </a:cubicBezTo>
                <a:cubicBezTo>
                  <a:pt x="460" y="579"/>
                  <a:pt x="467" y="579"/>
                  <a:pt x="467" y="579"/>
                </a:cubicBezTo>
                <a:cubicBezTo>
                  <a:pt x="29" y="579"/>
                  <a:pt x="29" y="579"/>
                  <a:pt x="29" y="579"/>
                </a:cubicBezTo>
                <a:cubicBezTo>
                  <a:pt x="15"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1"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9" y="381"/>
                </a:cubicBezTo>
                <a:cubicBezTo>
                  <a:pt x="502" y="410"/>
                  <a:pt x="481" y="388"/>
                  <a:pt x="530" y="410"/>
                </a:cubicBezTo>
                <a:cubicBezTo>
                  <a:pt x="530" y="417"/>
                  <a:pt x="530" y="417"/>
                  <a:pt x="537" y="417"/>
                </a:cubicBezTo>
                <a:lnTo>
                  <a:pt x="502" y="452"/>
                </a:lnTo>
                <a:close/>
                <a:moveTo>
                  <a:pt x="601" y="516"/>
                </a:moveTo>
                <a:lnTo>
                  <a:pt x="601" y="516"/>
                </a:lnTo>
                <a:cubicBezTo>
                  <a:pt x="601" y="537"/>
                  <a:pt x="601" y="551"/>
                  <a:pt x="601" y="551"/>
                </a:cubicBezTo>
                <a:cubicBezTo>
                  <a:pt x="601" y="572"/>
                  <a:pt x="594" y="579"/>
                  <a:pt x="573" y="579"/>
                </a:cubicBezTo>
                <a:cubicBezTo>
                  <a:pt x="530" y="579"/>
                  <a:pt x="530" y="579"/>
                  <a:pt x="530" y="579"/>
                </a:cubicBezTo>
                <a:cubicBezTo>
                  <a:pt x="537" y="579"/>
                  <a:pt x="537" y="579"/>
                  <a:pt x="537" y="572"/>
                </a:cubicBezTo>
                <a:lnTo>
                  <a:pt x="601" y="516"/>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95" name="Freeform 94">
            <a:extLst>
              <a:ext uri="{FF2B5EF4-FFF2-40B4-BE49-F238E27FC236}">
                <a16:creationId xmlns:a16="http://schemas.microsoft.com/office/drawing/2014/main" id="{75BC4E71-9AD9-C24B-AAD2-B8EB475B3B24}"/>
              </a:ext>
            </a:extLst>
          </p:cNvPr>
          <p:cNvSpPr>
            <a:spLocks noChangeArrowheads="1"/>
          </p:cNvSpPr>
          <p:nvPr userDrawn="1"/>
        </p:nvSpPr>
        <p:spPr bwMode="auto">
          <a:xfrm>
            <a:off x="1532733" y="2365177"/>
            <a:ext cx="217346" cy="209550"/>
          </a:xfrm>
          <a:custGeom>
            <a:avLst/>
            <a:gdLst>
              <a:gd name="T0" fmla="*/ 2147483647 w 602"/>
              <a:gd name="T1" fmla="*/ 2147483647 h 580"/>
              <a:gd name="T2" fmla="*/ 2147483647 w 602"/>
              <a:gd name="T3" fmla="*/ 2147483647 h 580"/>
              <a:gd name="T4" fmla="*/ 2147483647 w 602"/>
              <a:gd name="T5" fmla="*/ 2147483647 h 580"/>
              <a:gd name="T6" fmla="*/ 2147483647 w 602"/>
              <a:gd name="T7" fmla="*/ 2147483647 h 580"/>
              <a:gd name="T8" fmla="*/ 2147483647 w 602"/>
              <a:gd name="T9" fmla="*/ 2147483647 h 580"/>
              <a:gd name="T10" fmla="*/ 0 w 602"/>
              <a:gd name="T11" fmla="*/ 2147483647 h 580"/>
              <a:gd name="T12" fmla="*/ 0 w 602"/>
              <a:gd name="T13" fmla="*/ 2147483647 h 580"/>
              <a:gd name="T14" fmla="*/ 0 w 602"/>
              <a:gd name="T15" fmla="*/ 2147483647 h 580"/>
              <a:gd name="T16" fmla="*/ 2147483647 w 602"/>
              <a:gd name="T17" fmla="*/ 2147483647 h 580"/>
              <a:gd name="T18" fmla="*/ 2147483647 w 602"/>
              <a:gd name="T19" fmla="*/ 2147483647 h 580"/>
              <a:gd name="T20" fmla="*/ 2147483647 w 602"/>
              <a:gd name="T21" fmla="*/ 2147483647 h 580"/>
              <a:gd name="T22" fmla="*/ 2147483647 w 602"/>
              <a:gd name="T23" fmla="*/ 2147483647 h 580"/>
              <a:gd name="T24" fmla="*/ 2147483647 w 602"/>
              <a:gd name="T25" fmla="*/ 2147483647 h 580"/>
              <a:gd name="T26" fmla="*/ 2147483647 w 602"/>
              <a:gd name="T27" fmla="*/ 2147483647 h 580"/>
              <a:gd name="T28" fmla="*/ 2147483647 w 602"/>
              <a:gd name="T29" fmla="*/ 2147483647 h 580"/>
              <a:gd name="T30" fmla="*/ 2147483647 w 602"/>
              <a:gd name="T31" fmla="*/ 2147483647 h 580"/>
              <a:gd name="T32" fmla="*/ 2147483647 w 602"/>
              <a:gd name="T33" fmla="*/ 0 h 580"/>
              <a:gd name="T34" fmla="*/ 2147483647 w 602"/>
              <a:gd name="T35" fmla="*/ 2147483647 h 580"/>
              <a:gd name="T36" fmla="*/ 2147483647 w 602"/>
              <a:gd name="T37" fmla="*/ 2147483647 h 580"/>
              <a:gd name="T38" fmla="*/ 2147483647 w 602"/>
              <a:gd name="T39" fmla="*/ 2147483647 h 580"/>
              <a:gd name="T40" fmla="*/ 2147483647 w 602"/>
              <a:gd name="T41" fmla="*/ 2147483647 h 580"/>
              <a:gd name="T42" fmla="*/ 2147483647 w 602"/>
              <a:gd name="T43" fmla="*/ 2147483647 h 580"/>
              <a:gd name="T44" fmla="*/ 2147483647 w 602"/>
              <a:gd name="T45" fmla="*/ 2147483647 h 580"/>
              <a:gd name="T46" fmla="*/ 2147483647 w 602"/>
              <a:gd name="T47" fmla="*/ 2147483647 h 580"/>
              <a:gd name="T48" fmla="*/ 2147483647 w 602"/>
              <a:gd name="T49" fmla="*/ 2147483647 h 580"/>
              <a:gd name="T50" fmla="*/ 2147483647 w 602"/>
              <a:gd name="T51" fmla="*/ 2147483647 h 580"/>
              <a:gd name="T52" fmla="*/ 2147483647 w 602"/>
              <a:gd name="T53" fmla="*/ 2147483647 h 580"/>
              <a:gd name="T54" fmla="*/ 2147483647 w 602"/>
              <a:gd name="T55" fmla="*/ 2147483647 h 580"/>
              <a:gd name="T56" fmla="*/ 2147483647 w 602"/>
              <a:gd name="T57" fmla="*/ 2147483647 h 580"/>
              <a:gd name="T58" fmla="*/ 2147483647 w 602"/>
              <a:gd name="T59" fmla="*/ 2147483647 h 580"/>
              <a:gd name="T60" fmla="*/ 2147483647 w 602"/>
              <a:gd name="T61" fmla="*/ 2147483647 h 580"/>
              <a:gd name="T62" fmla="*/ 2147483647 w 602"/>
              <a:gd name="T63" fmla="*/ 2147483647 h 580"/>
              <a:gd name="T64" fmla="*/ 2147483647 w 602"/>
              <a:gd name="T65" fmla="*/ 2147483647 h 580"/>
              <a:gd name="T66" fmla="*/ 2147483647 w 602"/>
              <a:gd name="T67" fmla="*/ 2147483647 h 580"/>
              <a:gd name="T68" fmla="*/ 2147483647 w 602"/>
              <a:gd name="T69" fmla="*/ 2147483647 h 580"/>
              <a:gd name="T70" fmla="*/ 2147483647 w 602"/>
              <a:gd name="T71" fmla="*/ 2147483647 h 580"/>
              <a:gd name="T72" fmla="*/ 2147483647 w 602"/>
              <a:gd name="T73" fmla="*/ 2147483647 h 580"/>
              <a:gd name="T74" fmla="*/ 2147483647 w 602"/>
              <a:gd name="T75" fmla="*/ 2147483647 h 580"/>
              <a:gd name="T76" fmla="*/ 2147483647 w 602"/>
              <a:gd name="T77" fmla="*/ 2147483647 h 580"/>
              <a:gd name="T78" fmla="*/ 2147483647 w 602"/>
              <a:gd name="T79" fmla="*/ 2147483647 h 5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80">
                <a:moveTo>
                  <a:pt x="601" y="551"/>
                </a:moveTo>
                <a:lnTo>
                  <a:pt x="601" y="551"/>
                </a:lnTo>
                <a:cubicBezTo>
                  <a:pt x="601" y="572"/>
                  <a:pt x="587" y="579"/>
                  <a:pt x="573" y="579"/>
                </a:cubicBezTo>
                <a:cubicBezTo>
                  <a:pt x="29" y="579"/>
                  <a:pt x="29" y="579"/>
                  <a:pt x="29" y="579"/>
                </a:cubicBezTo>
                <a:cubicBezTo>
                  <a:pt x="7" y="579"/>
                  <a:pt x="0" y="572"/>
                  <a:pt x="0" y="551"/>
                </a:cubicBezTo>
                <a:cubicBezTo>
                  <a:pt x="0" y="551"/>
                  <a:pt x="0" y="452"/>
                  <a:pt x="71" y="410"/>
                </a:cubicBezTo>
                <a:cubicBezTo>
                  <a:pt x="120" y="388"/>
                  <a:pt x="99" y="410"/>
                  <a:pt x="163" y="381"/>
                </a:cubicBezTo>
                <a:cubicBezTo>
                  <a:pt x="219" y="360"/>
                  <a:pt x="233" y="353"/>
                  <a:pt x="233" y="353"/>
                </a:cubicBezTo>
                <a:cubicBezTo>
                  <a:pt x="233" y="296"/>
                  <a:pt x="233" y="296"/>
                  <a:pt x="233" y="296"/>
                </a:cubicBezTo>
                <a:cubicBezTo>
                  <a:pt x="233" y="296"/>
                  <a:pt x="212" y="275"/>
                  <a:pt x="205" y="226"/>
                </a:cubicBezTo>
                <a:cubicBezTo>
                  <a:pt x="191" y="233"/>
                  <a:pt x="184" y="212"/>
                  <a:pt x="184" y="198"/>
                </a:cubicBezTo>
                <a:cubicBezTo>
                  <a:pt x="184" y="183"/>
                  <a:pt x="177" y="148"/>
                  <a:pt x="198" y="148"/>
                </a:cubicBezTo>
                <a:cubicBezTo>
                  <a:pt x="191" y="127"/>
                  <a:pt x="191" y="99"/>
                  <a:pt x="191" y="92"/>
                </a:cubicBezTo>
                <a:cubicBezTo>
                  <a:pt x="191" y="49"/>
                  <a:pt x="233" y="0"/>
                  <a:pt x="297" y="0"/>
                </a:cubicBezTo>
                <a:cubicBezTo>
                  <a:pt x="375" y="0"/>
                  <a:pt x="403" y="49"/>
                  <a:pt x="410" y="92"/>
                </a:cubicBezTo>
                <a:cubicBezTo>
                  <a:pt x="410" y="99"/>
                  <a:pt x="410" y="127"/>
                  <a:pt x="403" y="148"/>
                </a:cubicBezTo>
                <a:cubicBezTo>
                  <a:pt x="424" y="148"/>
                  <a:pt x="417" y="183"/>
                  <a:pt x="410" y="198"/>
                </a:cubicBezTo>
                <a:cubicBezTo>
                  <a:pt x="410" y="212"/>
                  <a:pt x="410" y="233"/>
                  <a:pt x="396" y="226"/>
                </a:cubicBezTo>
                <a:cubicBezTo>
                  <a:pt x="389" y="275"/>
                  <a:pt x="368" y="296"/>
                  <a:pt x="368" y="296"/>
                </a:cubicBezTo>
                <a:cubicBezTo>
                  <a:pt x="368" y="353"/>
                  <a:pt x="368" y="353"/>
                  <a:pt x="368" y="353"/>
                </a:cubicBezTo>
                <a:cubicBezTo>
                  <a:pt x="368" y="353"/>
                  <a:pt x="382" y="360"/>
                  <a:pt x="438" y="381"/>
                </a:cubicBezTo>
                <a:cubicBezTo>
                  <a:pt x="495" y="410"/>
                  <a:pt x="481" y="388"/>
                  <a:pt x="523" y="410"/>
                </a:cubicBezTo>
                <a:cubicBezTo>
                  <a:pt x="537" y="417"/>
                  <a:pt x="551" y="431"/>
                  <a:pt x="559" y="438"/>
                </a:cubicBezTo>
                <a:cubicBezTo>
                  <a:pt x="453" y="438"/>
                  <a:pt x="453" y="438"/>
                  <a:pt x="453" y="438"/>
                </a:cubicBezTo>
                <a:cubicBezTo>
                  <a:pt x="417" y="438"/>
                  <a:pt x="396" y="466"/>
                  <a:pt x="396" y="494"/>
                </a:cubicBezTo>
                <a:cubicBezTo>
                  <a:pt x="396" y="530"/>
                  <a:pt x="417" y="551"/>
                  <a:pt x="453" y="551"/>
                </a:cubicBezTo>
                <a:cubicBezTo>
                  <a:pt x="566" y="551"/>
                  <a:pt x="566" y="551"/>
                  <a:pt x="566" y="551"/>
                </a:cubicBezTo>
                <a:cubicBezTo>
                  <a:pt x="580" y="551"/>
                  <a:pt x="587" y="551"/>
                  <a:pt x="601" y="537"/>
                </a:cubicBezTo>
                <a:cubicBezTo>
                  <a:pt x="601" y="551"/>
                  <a:pt x="601" y="551"/>
                  <a:pt x="601" y="551"/>
                </a:cubicBezTo>
                <a:close/>
                <a:moveTo>
                  <a:pt x="566" y="523"/>
                </a:moveTo>
                <a:lnTo>
                  <a:pt x="566" y="523"/>
                </a:lnTo>
                <a:cubicBezTo>
                  <a:pt x="453" y="523"/>
                  <a:pt x="453" y="523"/>
                  <a:pt x="453" y="523"/>
                </a:cubicBezTo>
                <a:cubicBezTo>
                  <a:pt x="431" y="523"/>
                  <a:pt x="424" y="516"/>
                  <a:pt x="424" y="494"/>
                </a:cubicBezTo>
                <a:cubicBezTo>
                  <a:pt x="424" y="480"/>
                  <a:pt x="431" y="466"/>
                  <a:pt x="453" y="466"/>
                </a:cubicBezTo>
                <a:cubicBezTo>
                  <a:pt x="566" y="466"/>
                  <a:pt x="566" y="466"/>
                  <a:pt x="566" y="466"/>
                </a:cubicBezTo>
                <a:cubicBezTo>
                  <a:pt x="580" y="466"/>
                  <a:pt x="594" y="480"/>
                  <a:pt x="594" y="494"/>
                </a:cubicBezTo>
                <a:cubicBezTo>
                  <a:pt x="594" y="516"/>
                  <a:pt x="580" y="523"/>
                  <a:pt x="566" y="52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96" name="Freeform 95">
            <a:extLst>
              <a:ext uri="{FF2B5EF4-FFF2-40B4-BE49-F238E27FC236}">
                <a16:creationId xmlns:a16="http://schemas.microsoft.com/office/drawing/2014/main" id="{E7447560-444C-1C4B-898B-C5A95BBF23A3}"/>
              </a:ext>
            </a:extLst>
          </p:cNvPr>
          <p:cNvSpPr>
            <a:spLocks noChangeArrowheads="1"/>
          </p:cNvSpPr>
          <p:nvPr userDrawn="1"/>
        </p:nvSpPr>
        <p:spPr bwMode="auto">
          <a:xfrm>
            <a:off x="1151634" y="2365177"/>
            <a:ext cx="219132" cy="209550"/>
          </a:xfrm>
          <a:custGeom>
            <a:avLst/>
            <a:gdLst>
              <a:gd name="T0" fmla="*/ 2147483647 w 609"/>
              <a:gd name="T1" fmla="*/ 2147483647 h 580"/>
              <a:gd name="T2" fmla="*/ 2147483647 w 609"/>
              <a:gd name="T3" fmla="*/ 2147483647 h 580"/>
              <a:gd name="T4" fmla="*/ 2147483647 w 609"/>
              <a:gd name="T5" fmla="*/ 2147483647 h 580"/>
              <a:gd name="T6" fmla="*/ 2147483647 w 609"/>
              <a:gd name="T7" fmla="*/ 2147483647 h 580"/>
              <a:gd name="T8" fmla="*/ 2147483647 w 609"/>
              <a:gd name="T9" fmla="*/ 2147483647 h 580"/>
              <a:gd name="T10" fmla="*/ 2147483647 w 609"/>
              <a:gd name="T11" fmla="*/ 2147483647 h 580"/>
              <a:gd name="T12" fmla="*/ 2147483647 w 609"/>
              <a:gd name="T13" fmla="*/ 2147483647 h 580"/>
              <a:gd name="T14" fmla="*/ 2147483647 w 609"/>
              <a:gd name="T15" fmla="*/ 2147483647 h 580"/>
              <a:gd name="T16" fmla="*/ 2147483647 w 609"/>
              <a:gd name="T17" fmla="*/ 2147483647 h 580"/>
              <a:gd name="T18" fmla="*/ 2147483647 w 609"/>
              <a:gd name="T19" fmla="*/ 2147483647 h 580"/>
              <a:gd name="T20" fmla="*/ 2147483647 w 609"/>
              <a:gd name="T21" fmla="*/ 2147483647 h 580"/>
              <a:gd name="T22" fmla="*/ 2147483647 w 609"/>
              <a:gd name="T23" fmla="*/ 2147483647 h 580"/>
              <a:gd name="T24" fmla="*/ 2147483647 w 609"/>
              <a:gd name="T25" fmla="*/ 2147483647 h 580"/>
              <a:gd name="T26" fmla="*/ 2147483647 w 609"/>
              <a:gd name="T27" fmla="*/ 2147483647 h 580"/>
              <a:gd name="T28" fmla="*/ 2147483647 w 609"/>
              <a:gd name="T29" fmla="*/ 2147483647 h 580"/>
              <a:gd name="T30" fmla="*/ 2147483647 w 609"/>
              <a:gd name="T31" fmla="*/ 2147483647 h 580"/>
              <a:gd name="T32" fmla="*/ 2147483647 w 609"/>
              <a:gd name="T33" fmla="*/ 2147483647 h 580"/>
              <a:gd name="T34" fmla="*/ 2147483647 w 609"/>
              <a:gd name="T35" fmla="*/ 2147483647 h 580"/>
              <a:gd name="T36" fmla="*/ 2147483647 w 609"/>
              <a:gd name="T37" fmla="*/ 2147483647 h 580"/>
              <a:gd name="T38" fmla="*/ 2147483647 w 609"/>
              <a:gd name="T39" fmla="*/ 2147483647 h 580"/>
              <a:gd name="T40" fmla="*/ 2147483647 w 609"/>
              <a:gd name="T41" fmla="*/ 2147483647 h 580"/>
              <a:gd name="T42" fmla="*/ 2147483647 w 609"/>
              <a:gd name="T43" fmla="*/ 2147483647 h 580"/>
              <a:gd name="T44" fmla="*/ 2147483647 w 609"/>
              <a:gd name="T45" fmla="*/ 2147483647 h 580"/>
              <a:gd name="T46" fmla="*/ 2147483647 w 609"/>
              <a:gd name="T47" fmla="*/ 2147483647 h 580"/>
              <a:gd name="T48" fmla="*/ 2147483647 w 609"/>
              <a:gd name="T49" fmla="*/ 2147483647 h 580"/>
              <a:gd name="T50" fmla="*/ 2147483647 w 609"/>
              <a:gd name="T51" fmla="*/ 2147483647 h 580"/>
              <a:gd name="T52" fmla="*/ 2147483647 w 609"/>
              <a:gd name="T53" fmla="*/ 2147483647 h 580"/>
              <a:gd name="T54" fmla="*/ 2147483647 w 609"/>
              <a:gd name="T55" fmla="*/ 2147483647 h 580"/>
              <a:gd name="T56" fmla="*/ 2147483647 w 609"/>
              <a:gd name="T57" fmla="*/ 2147483647 h 580"/>
              <a:gd name="T58" fmla="*/ 2147483647 w 609"/>
              <a:gd name="T59" fmla="*/ 2147483647 h 580"/>
              <a:gd name="T60" fmla="*/ 2147483647 w 609"/>
              <a:gd name="T61" fmla="*/ 2147483647 h 580"/>
              <a:gd name="T62" fmla="*/ 2147483647 w 609"/>
              <a:gd name="T63" fmla="*/ 2147483647 h 580"/>
              <a:gd name="T64" fmla="*/ 0 w 609"/>
              <a:gd name="T65" fmla="*/ 2147483647 h 580"/>
              <a:gd name="T66" fmla="*/ 0 w 609"/>
              <a:gd name="T67" fmla="*/ 2147483647 h 580"/>
              <a:gd name="T68" fmla="*/ 0 w 609"/>
              <a:gd name="T69" fmla="*/ 2147483647 h 580"/>
              <a:gd name="T70" fmla="*/ 2147483647 w 609"/>
              <a:gd name="T71" fmla="*/ 2147483647 h 580"/>
              <a:gd name="T72" fmla="*/ 2147483647 w 609"/>
              <a:gd name="T73" fmla="*/ 2147483647 h 580"/>
              <a:gd name="T74" fmla="*/ 2147483647 w 609"/>
              <a:gd name="T75" fmla="*/ 2147483647 h 580"/>
              <a:gd name="T76" fmla="*/ 2147483647 w 609"/>
              <a:gd name="T77" fmla="*/ 2147483647 h 580"/>
              <a:gd name="T78" fmla="*/ 2147483647 w 609"/>
              <a:gd name="T79" fmla="*/ 2147483647 h 580"/>
              <a:gd name="T80" fmla="*/ 2147483647 w 609"/>
              <a:gd name="T81" fmla="*/ 2147483647 h 580"/>
              <a:gd name="T82" fmla="*/ 2147483647 w 609"/>
              <a:gd name="T83" fmla="*/ 2147483647 h 580"/>
              <a:gd name="T84" fmla="*/ 2147483647 w 609"/>
              <a:gd name="T85" fmla="*/ 2147483647 h 580"/>
              <a:gd name="T86" fmla="*/ 2147483647 w 609"/>
              <a:gd name="T87" fmla="*/ 0 h 580"/>
              <a:gd name="T88" fmla="*/ 2147483647 w 609"/>
              <a:gd name="T89" fmla="*/ 2147483647 h 580"/>
              <a:gd name="T90" fmla="*/ 2147483647 w 609"/>
              <a:gd name="T91" fmla="*/ 2147483647 h 580"/>
              <a:gd name="T92" fmla="*/ 2147483647 w 609"/>
              <a:gd name="T93" fmla="*/ 2147483647 h 580"/>
              <a:gd name="T94" fmla="*/ 2147483647 w 609"/>
              <a:gd name="T95" fmla="*/ 2147483647 h 580"/>
              <a:gd name="T96" fmla="*/ 2147483647 w 609"/>
              <a:gd name="T97" fmla="*/ 2147483647 h 580"/>
              <a:gd name="T98" fmla="*/ 2147483647 w 609"/>
              <a:gd name="T99" fmla="*/ 2147483647 h 580"/>
              <a:gd name="T100" fmla="*/ 2147483647 w 609"/>
              <a:gd name="T101" fmla="*/ 2147483647 h 580"/>
              <a:gd name="T102" fmla="*/ 2147483647 w 609"/>
              <a:gd name="T103" fmla="*/ 2147483647 h 580"/>
              <a:gd name="T104" fmla="*/ 2147483647 w 609"/>
              <a:gd name="T105" fmla="*/ 2147483647 h 5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9" h="580">
                <a:moveTo>
                  <a:pt x="608" y="551"/>
                </a:moveTo>
                <a:lnTo>
                  <a:pt x="608" y="551"/>
                </a:lnTo>
                <a:cubicBezTo>
                  <a:pt x="608" y="572"/>
                  <a:pt x="594" y="579"/>
                  <a:pt x="580" y="579"/>
                </a:cubicBezTo>
                <a:cubicBezTo>
                  <a:pt x="558" y="579"/>
                  <a:pt x="558" y="579"/>
                  <a:pt x="558" y="579"/>
                </a:cubicBezTo>
                <a:cubicBezTo>
                  <a:pt x="565" y="572"/>
                  <a:pt x="565" y="565"/>
                  <a:pt x="565" y="551"/>
                </a:cubicBezTo>
                <a:cubicBezTo>
                  <a:pt x="580" y="551"/>
                  <a:pt x="594" y="551"/>
                  <a:pt x="608" y="537"/>
                </a:cubicBezTo>
                <a:cubicBezTo>
                  <a:pt x="608" y="551"/>
                  <a:pt x="608" y="551"/>
                  <a:pt x="608" y="551"/>
                </a:cubicBezTo>
                <a:close/>
                <a:moveTo>
                  <a:pt x="565" y="523"/>
                </a:moveTo>
                <a:lnTo>
                  <a:pt x="565" y="523"/>
                </a:lnTo>
                <a:cubicBezTo>
                  <a:pt x="537" y="523"/>
                  <a:pt x="537" y="523"/>
                  <a:pt x="537" y="523"/>
                </a:cubicBezTo>
                <a:cubicBezTo>
                  <a:pt x="537" y="551"/>
                  <a:pt x="537" y="551"/>
                  <a:pt x="537" y="551"/>
                </a:cubicBezTo>
                <a:cubicBezTo>
                  <a:pt x="537" y="572"/>
                  <a:pt x="530" y="579"/>
                  <a:pt x="509" y="579"/>
                </a:cubicBezTo>
                <a:cubicBezTo>
                  <a:pt x="495" y="579"/>
                  <a:pt x="481" y="572"/>
                  <a:pt x="481" y="551"/>
                </a:cubicBezTo>
                <a:cubicBezTo>
                  <a:pt x="481" y="523"/>
                  <a:pt x="481" y="523"/>
                  <a:pt x="481" y="523"/>
                </a:cubicBezTo>
                <a:cubicBezTo>
                  <a:pt x="452" y="523"/>
                  <a:pt x="452" y="523"/>
                  <a:pt x="452" y="523"/>
                </a:cubicBezTo>
                <a:cubicBezTo>
                  <a:pt x="438" y="523"/>
                  <a:pt x="424" y="516"/>
                  <a:pt x="424" y="494"/>
                </a:cubicBezTo>
                <a:cubicBezTo>
                  <a:pt x="424" y="480"/>
                  <a:pt x="438" y="466"/>
                  <a:pt x="452" y="466"/>
                </a:cubicBezTo>
                <a:cubicBezTo>
                  <a:pt x="481" y="466"/>
                  <a:pt x="481" y="466"/>
                  <a:pt x="481" y="466"/>
                </a:cubicBezTo>
                <a:cubicBezTo>
                  <a:pt x="481" y="438"/>
                  <a:pt x="481" y="438"/>
                  <a:pt x="481" y="438"/>
                </a:cubicBezTo>
                <a:cubicBezTo>
                  <a:pt x="481" y="424"/>
                  <a:pt x="495" y="410"/>
                  <a:pt x="509" y="410"/>
                </a:cubicBezTo>
                <a:cubicBezTo>
                  <a:pt x="530" y="410"/>
                  <a:pt x="537" y="424"/>
                  <a:pt x="537" y="438"/>
                </a:cubicBezTo>
                <a:cubicBezTo>
                  <a:pt x="537" y="466"/>
                  <a:pt x="537" y="466"/>
                  <a:pt x="537" y="466"/>
                </a:cubicBezTo>
                <a:cubicBezTo>
                  <a:pt x="565" y="466"/>
                  <a:pt x="565" y="466"/>
                  <a:pt x="565" y="466"/>
                </a:cubicBezTo>
                <a:cubicBezTo>
                  <a:pt x="587" y="466"/>
                  <a:pt x="594" y="480"/>
                  <a:pt x="594" y="494"/>
                </a:cubicBezTo>
                <a:cubicBezTo>
                  <a:pt x="594" y="516"/>
                  <a:pt x="587" y="523"/>
                  <a:pt x="565" y="523"/>
                </a:cubicBezTo>
                <a:close/>
                <a:moveTo>
                  <a:pt x="452" y="438"/>
                </a:moveTo>
                <a:lnTo>
                  <a:pt x="452" y="438"/>
                </a:lnTo>
                <a:cubicBezTo>
                  <a:pt x="424" y="438"/>
                  <a:pt x="396" y="466"/>
                  <a:pt x="396" y="494"/>
                </a:cubicBezTo>
                <a:cubicBezTo>
                  <a:pt x="396" y="530"/>
                  <a:pt x="424" y="551"/>
                  <a:pt x="452" y="551"/>
                </a:cubicBezTo>
                <a:cubicBezTo>
                  <a:pt x="452" y="565"/>
                  <a:pt x="459" y="572"/>
                  <a:pt x="459" y="579"/>
                </a:cubicBezTo>
                <a:cubicBezTo>
                  <a:pt x="28" y="579"/>
                  <a:pt x="28" y="579"/>
                  <a:pt x="28" y="579"/>
                </a:cubicBezTo>
                <a:cubicBezTo>
                  <a:pt x="14" y="579"/>
                  <a:pt x="0" y="572"/>
                  <a:pt x="0" y="551"/>
                </a:cubicBezTo>
                <a:cubicBezTo>
                  <a:pt x="0" y="551"/>
                  <a:pt x="0" y="452"/>
                  <a:pt x="78" y="410"/>
                </a:cubicBezTo>
                <a:cubicBezTo>
                  <a:pt x="127" y="388"/>
                  <a:pt x="106" y="410"/>
                  <a:pt x="163" y="381"/>
                </a:cubicBezTo>
                <a:cubicBezTo>
                  <a:pt x="226" y="360"/>
                  <a:pt x="240" y="353"/>
                  <a:pt x="240" y="353"/>
                </a:cubicBezTo>
                <a:cubicBezTo>
                  <a:pt x="240" y="296"/>
                  <a:pt x="240" y="296"/>
                  <a:pt x="240" y="296"/>
                </a:cubicBezTo>
                <a:cubicBezTo>
                  <a:pt x="240" y="296"/>
                  <a:pt x="219" y="275"/>
                  <a:pt x="212" y="226"/>
                </a:cubicBezTo>
                <a:cubicBezTo>
                  <a:pt x="198" y="233"/>
                  <a:pt x="191" y="212"/>
                  <a:pt x="191" y="198"/>
                </a:cubicBezTo>
                <a:cubicBezTo>
                  <a:pt x="191" y="183"/>
                  <a:pt x="184" y="148"/>
                  <a:pt x="198" y="148"/>
                </a:cubicBezTo>
                <a:cubicBezTo>
                  <a:pt x="198" y="127"/>
                  <a:pt x="191" y="99"/>
                  <a:pt x="198" y="92"/>
                </a:cubicBezTo>
                <a:cubicBezTo>
                  <a:pt x="198" y="49"/>
                  <a:pt x="240"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5" y="381"/>
                </a:cubicBezTo>
                <a:cubicBezTo>
                  <a:pt x="459" y="388"/>
                  <a:pt x="467" y="396"/>
                  <a:pt x="481" y="396"/>
                </a:cubicBezTo>
                <a:cubicBezTo>
                  <a:pt x="467" y="403"/>
                  <a:pt x="452" y="424"/>
                  <a:pt x="452" y="438"/>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97" name="Freeform 96">
            <a:extLst>
              <a:ext uri="{FF2B5EF4-FFF2-40B4-BE49-F238E27FC236}">
                <a16:creationId xmlns:a16="http://schemas.microsoft.com/office/drawing/2014/main" id="{3F2B31EB-7B72-8246-BEB5-8B94E63ADF8F}"/>
              </a:ext>
            </a:extLst>
          </p:cNvPr>
          <p:cNvSpPr>
            <a:spLocks noChangeArrowheads="1"/>
          </p:cNvSpPr>
          <p:nvPr userDrawn="1"/>
        </p:nvSpPr>
        <p:spPr bwMode="auto">
          <a:xfrm>
            <a:off x="772322" y="2365177"/>
            <a:ext cx="217345" cy="209550"/>
          </a:xfrm>
          <a:custGeom>
            <a:avLst/>
            <a:gdLst>
              <a:gd name="T0" fmla="*/ 2147483647 w 602"/>
              <a:gd name="T1" fmla="*/ 2147483647 h 580"/>
              <a:gd name="T2" fmla="*/ 2147483647 w 602"/>
              <a:gd name="T3" fmla="*/ 2147483647 h 580"/>
              <a:gd name="T4" fmla="*/ 2147483647 w 602"/>
              <a:gd name="T5" fmla="*/ 2147483647 h 580"/>
              <a:gd name="T6" fmla="*/ 2147483647 w 602"/>
              <a:gd name="T7" fmla="*/ 2147483647 h 580"/>
              <a:gd name="T8" fmla="*/ 2147483647 w 602"/>
              <a:gd name="T9" fmla="*/ 2147483647 h 580"/>
              <a:gd name="T10" fmla="*/ 0 w 602"/>
              <a:gd name="T11" fmla="*/ 2147483647 h 580"/>
              <a:gd name="T12" fmla="*/ 0 w 602"/>
              <a:gd name="T13" fmla="*/ 2147483647 h 580"/>
              <a:gd name="T14" fmla="*/ 0 w 602"/>
              <a:gd name="T15" fmla="*/ 2147483647 h 580"/>
              <a:gd name="T16" fmla="*/ 2147483647 w 602"/>
              <a:gd name="T17" fmla="*/ 2147483647 h 580"/>
              <a:gd name="T18" fmla="*/ 2147483647 w 602"/>
              <a:gd name="T19" fmla="*/ 2147483647 h 580"/>
              <a:gd name="T20" fmla="*/ 2147483647 w 602"/>
              <a:gd name="T21" fmla="*/ 2147483647 h 580"/>
              <a:gd name="T22" fmla="*/ 2147483647 w 602"/>
              <a:gd name="T23" fmla="*/ 2147483647 h 580"/>
              <a:gd name="T24" fmla="*/ 2147483647 w 602"/>
              <a:gd name="T25" fmla="*/ 2147483647 h 580"/>
              <a:gd name="T26" fmla="*/ 2147483647 w 602"/>
              <a:gd name="T27" fmla="*/ 2147483647 h 580"/>
              <a:gd name="T28" fmla="*/ 2147483647 w 602"/>
              <a:gd name="T29" fmla="*/ 2147483647 h 580"/>
              <a:gd name="T30" fmla="*/ 2147483647 w 602"/>
              <a:gd name="T31" fmla="*/ 2147483647 h 580"/>
              <a:gd name="T32" fmla="*/ 2147483647 w 602"/>
              <a:gd name="T33" fmla="*/ 0 h 580"/>
              <a:gd name="T34" fmla="*/ 2147483647 w 602"/>
              <a:gd name="T35" fmla="*/ 2147483647 h 580"/>
              <a:gd name="T36" fmla="*/ 2147483647 w 602"/>
              <a:gd name="T37" fmla="*/ 2147483647 h 580"/>
              <a:gd name="T38" fmla="*/ 2147483647 w 602"/>
              <a:gd name="T39" fmla="*/ 2147483647 h 580"/>
              <a:gd name="T40" fmla="*/ 2147483647 w 602"/>
              <a:gd name="T41" fmla="*/ 2147483647 h 580"/>
              <a:gd name="T42" fmla="*/ 2147483647 w 602"/>
              <a:gd name="T43" fmla="*/ 2147483647 h 580"/>
              <a:gd name="T44" fmla="*/ 2147483647 w 602"/>
              <a:gd name="T45" fmla="*/ 2147483647 h 580"/>
              <a:gd name="T46" fmla="*/ 2147483647 w 602"/>
              <a:gd name="T47" fmla="*/ 2147483647 h 580"/>
              <a:gd name="T48" fmla="*/ 2147483647 w 602"/>
              <a:gd name="T49" fmla="*/ 2147483647 h 580"/>
              <a:gd name="T50" fmla="*/ 2147483647 w 602"/>
              <a:gd name="T51" fmla="*/ 2147483647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98" name="Freeform 97">
            <a:extLst>
              <a:ext uri="{FF2B5EF4-FFF2-40B4-BE49-F238E27FC236}">
                <a16:creationId xmlns:a16="http://schemas.microsoft.com/office/drawing/2014/main" id="{13568E30-5103-1447-A513-8C9D72C7930C}"/>
              </a:ext>
            </a:extLst>
          </p:cNvPr>
          <p:cNvSpPr>
            <a:spLocks noChangeArrowheads="1"/>
          </p:cNvSpPr>
          <p:nvPr userDrawn="1"/>
        </p:nvSpPr>
        <p:spPr bwMode="auto">
          <a:xfrm>
            <a:off x="4952504" y="1993702"/>
            <a:ext cx="217345" cy="190500"/>
          </a:xfrm>
          <a:custGeom>
            <a:avLst/>
            <a:gdLst>
              <a:gd name="T0" fmla="*/ 2147483647 w 602"/>
              <a:gd name="T1" fmla="*/ 0 h 531"/>
              <a:gd name="T2" fmla="*/ 2147483647 w 602"/>
              <a:gd name="T3" fmla="*/ 0 h 531"/>
              <a:gd name="T4" fmla="*/ 2147483647 w 602"/>
              <a:gd name="T5" fmla="*/ 2147483647 h 531"/>
              <a:gd name="T6" fmla="*/ 2147483647 w 602"/>
              <a:gd name="T7" fmla="*/ 2147483647 h 531"/>
              <a:gd name="T8" fmla="*/ 2147483647 w 602"/>
              <a:gd name="T9" fmla="*/ 2147483647 h 531"/>
              <a:gd name="T10" fmla="*/ 2147483647 w 602"/>
              <a:gd name="T11" fmla="*/ 2147483647 h 531"/>
              <a:gd name="T12" fmla="*/ 2147483647 w 602"/>
              <a:gd name="T13" fmla="*/ 2147483647 h 531"/>
              <a:gd name="T14" fmla="*/ 2147483647 w 602"/>
              <a:gd name="T15" fmla="*/ 2147483647 h 531"/>
              <a:gd name="T16" fmla="*/ 2147483647 w 602"/>
              <a:gd name="T17" fmla="*/ 2147483647 h 531"/>
              <a:gd name="T18" fmla="*/ 2147483647 w 602"/>
              <a:gd name="T19" fmla="*/ 2147483647 h 531"/>
              <a:gd name="T20" fmla="*/ 2147483647 w 602"/>
              <a:gd name="T21" fmla="*/ 0 h 531"/>
              <a:gd name="T22" fmla="*/ 2147483647 w 602"/>
              <a:gd name="T23" fmla="*/ 2147483647 h 531"/>
              <a:gd name="T24" fmla="*/ 0 w 602"/>
              <a:gd name="T25" fmla="*/ 2147483647 h 531"/>
              <a:gd name="T26" fmla="*/ 2147483647 w 602"/>
              <a:gd name="T27" fmla="*/ 2147483647 h 531"/>
              <a:gd name="T28" fmla="*/ 2147483647 w 602"/>
              <a:gd name="T29" fmla="*/ 2147483647 h 531"/>
              <a:gd name="T30" fmla="*/ 2147483647 w 602"/>
              <a:gd name="T31" fmla="*/ 2147483647 h 531"/>
              <a:gd name="T32" fmla="*/ 2147483647 w 602"/>
              <a:gd name="T33" fmla="*/ 2147483647 h 531"/>
              <a:gd name="T34" fmla="*/ 2147483647 w 602"/>
              <a:gd name="T35" fmla="*/ 2147483647 h 531"/>
              <a:gd name="T36" fmla="*/ 2147483647 w 602"/>
              <a:gd name="T37" fmla="*/ 2147483647 h 531"/>
              <a:gd name="T38" fmla="*/ 2147483647 w 602"/>
              <a:gd name="T39" fmla="*/ 2147483647 h 531"/>
              <a:gd name="T40" fmla="*/ 2147483647 w 602"/>
              <a:gd name="T41" fmla="*/ 0 h 5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2" h="531">
                <a:moveTo>
                  <a:pt x="431" y="0"/>
                </a:moveTo>
                <a:lnTo>
                  <a:pt x="431" y="0"/>
                </a:lnTo>
                <a:cubicBezTo>
                  <a:pt x="389" y="0"/>
                  <a:pt x="346" y="21"/>
                  <a:pt x="318" y="49"/>
                </a:cubicBezTo>
                <a:cubicBezTo>
                  <a:pt x="297" y="70"/>
                  <a:pt x="297" y="70"/>
                  <a:pt x="297" y="70"/>
                </a:cubicBezTo>
                <a:cubicBezTo>
                  <a:pt x="283" y="49"/>
                  <a:pt x="283" y="49"/>
                  <a:pt x="283" y="49"/>
                </a:cubicBezTo>
                <a:cubicBezTo>
                  <a:pt x="248" y="21"/>
                  <a:pt x="212" y="0"/>
                  <a:pt x="170" y="0"/>
                </a:cubicBezTo>
                <a:cubicBezTo>
                  <a:pt x="120" y="0"/>
                  <a:pt x="78" y="21"/>
                  <a:pt x="50" y="49"/>
                </a:cubicBezTo>
                <a:cubicBezTo>
                  <a:pt x="14" y="84"/>
                  <a:pt x="0" y="127"/>
                  <a:pt x="0" y="169"/>
                </a:cubicBezTo>
                <a:cubicBezTo>
                  <a:pt x="0" y="219"/>
                  <a:pt x="14" y="261"/>
                  <a:pt x="50" y="290"/>
                </a:cubicBezTo>
                <a:cubicBezTo>
                  <a:pt x="276" y="516"/>
                  <a:pt x="276" y="516"/>
                  <a:pt x="276" y="516"/>
                </a:cubicBezTo>
                <a:cubicBezTo>
                  <a:pt x="283" y="523"/>
                  <a:pt x="290" y="530"/>
                  <a:pt x="297" y="530"/>
                </a:cubicBezTo>
                <a:cubicBezTo>
                  <a:pt x="311" y="530"/>
                  <a:pt x="318" y="523"/>
                  <a:pt x="325" y="516"/>
                </a:cubicBezTo>
                <a:cubicBezTo>
                  <a:pt x="551" y="290"/>
                  <a:pt x="551" y="290"/>
                  <a:pt x="551" y="290"/>
                </a:cubicBezTo>
                <a:cubicBezTo>
                  <a:pt x="587" y="261"/>
                  <a:pt x="601" y="219"/>
                  <a:pt x="601" y="169"/>
                </a:cubicBezTo>
                <a:cubicBezTo>
                  <a:pt x="601" y="127"/>
                  <a:pt x="587" y="84"/>
                  <a:pt x="551" y="49"/>
                </a:cubicBezTo>
                <a:cubicBezTo>
                  <a:pt x="516" y="21"/>
                  <a:pt x="474" y="0"/>
                  <a:pt x="431" y="0"/>
                </a:cubicBez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99" name="Freeform 98">
            <a:extLst>
              <a:ext uri="{FF2B5EF4-FFF2-40B4-BE49-F238E27FC236}">
                <a16:creationId xmlns:a16="http://schemas.microsoft.com/office/drawing/2014/main" id="{187A4E1F-0C9B-E74E-A1DA-3E3F56D621A3}"/>
              </a:ext>
            </a:extLst>
          </p:cNvPr>
          <p:cNvSpPr>
            <a:spLocks noChangeArrowheads="1"/>
          </p:cNvSpPr>
          <p:nvPr userDrawn="1"/>
        </p:nvSpPr>
        <p:spPr bwMode="auto">
          <a:xfrm>
            <a:off x="4577359" y="1992511"/>
            <a:ext cx="211391" cy="196453"/>
          </a:xfrm>
          <a:custGeom>
            <a:avLst/>
            <a:gdLst>
              <a:gd name="T0" fmla="*/ 2147483647 w 588"/>
              <a:gd name="T1" fmla="*/ 2147483647 h 545"/>
              <a:gd name="T2" fmla="*/ 2147483647 w 588"/>
              <a:gd name="T3" fmla="*/ 2147483647 h 545"/>
              <a:gd name="T4" fmla="*/ 2147483647 w 588"/>
              <a:gd name="T5" fmla="*/ 2147483647 h 545"/>
              <a:gd name="T6" fmla="*/ 2147483647 w 588"/>
              <a:gd name="T7" fmla="*/ 2147483647 h 545"/>
              <a:gd name="T8" fmla="*/ 2147483647 w 588"/>
              <a:gd name="T9" fmla="*/ 2147483647 h 545"/>
              <a:gd name="T10" fmla="*/ 2147483647 w 588"/>
              <a:gd name="T11" fmla="*/ 2147483647 h 545"/>
              <a:gd name="T12" fmla="*/ 2147483647 w 588"/>
              <a:gd name="T13" fmla="*/ 2147483647 h 545"/>
              <a:gd name="T14" fmla="*/ 1727978452 w 588"/>
              <a:gd name="T15" fmla="*/ 2147483647 h 545"/>
              <a:gd name="T16" fmla="*/ 0 w 588"/>
              <a:gd name="T17" fmla="*/ 2147483647 h 545"/>
              <a:gd name="T18" fmla="*/ 2147483647 w 588"/>
              <a:gd name="T19" fmla="*/ 879474675 h 545"/>
              <a:gd name="T20" fmla="*/ 2147483647 w 588"/>
              <a:gd name="T21" fmla="*/ 2147483647 h 545"/>
              <a:gd name="T22" fmla="*/ 2147483647 w 588"/>
              <a:gd name="T23" fmla="*/ 0 h 545"/>
              <a:gd name="T24" fmla="*/ 2147483647 w 588"/>
              <a:gd name="T25" fmla="*/ 879474675 h 545"/>
              <a:gd name="T26" fmla="*/ 2147483647 w 588"/>
              <a:gd name="T27" fmla="*/ 2147483647 h 545"/>
              <a:gd name="T28" fmla="*/ 2147483647 w 588"/>
              <a:gd name="T29" fmla="*/ 2147483647 h 545"/>
              <a:gd name="T30" fmla="*/ 2147483647 w 588"/>
              <a:gd name="T31" fmla="*/ 2147483647 h 545"/>
              <a:gd name="T32" fmla="*/ 2147483647 w 588"/>
              <a:gd name="T33" fmla="*/ 2147483647 h 545"/>
              <a:gd name="T34" fmla="*/ 2147483647 w 588"/>
              <a:gd name="T35" fmla="*/ 2147483647 h 545"/>
              <a:gd name="T36" fmla="*/ 2147483647 w 588"/>
              <a:gd name="T37" fmla="*/ 2147483647 h 545"/>
              <a:gd name="T38" fmla="*/ 2147483647 w 588"/>
              <a:gd name="T39" fmla="*/ 2147483647 h 545"/>
              <a:gd name="T40" fmla="*/ 2147483647 w 588"/>
              <a:gd name="T41" fmla="*/ 2147483647 h 545"/>
              <a:gd name="T42" fmla="*/ 2147483647 w 588"/>
              <a:gd name="T43" fmla="*/ 2147483647 h 545"/>
              <a:gd name="T44" fmla="*/ 2147483647 w 588"/>
              <a:gd name="T45" fmla="*/ 2147483647 h 545"/>
              <a:gd name="T46" fmla="*/ 2147483647 w 588"/>
              <a:gd name="T47" fmla="*/ 2147483647 h 545"/>
              <a:gd name="T48" fmla="*/ 2147483647 w 588"/>
              <a:gd name="T49" fmla="*/ 2147483647 h 545"/>
              <a:gd name="T50" fmla="*/ 2147483647 w 588"/>
              <a:gd name="T51" fmla="*/ 2147483647 h 545"/>
              <a:gd name="T52" fmla="*/ 2147483647 w 588"/>
              <a:gd name="T53" fmla="*/ 2147483647 h 545"/>
              <a:gd name="T54" fmla="*/ 2147483647 w 588"/>
              <a:gd name="T55" fmla="*/ 2147483647 h 545"/>
              <a:gd name="T56" fmla="*/ 2147483647 w 588"/>
              <a:gd name="T57" fmla="*/ 2147483647 h 545"/>
              <a:gd name="T58" fmla="*/ 2147483647 w 588"/>
              <a:gd name="T59" fmla="*/ 2147483647 h 545"/>
              <a:gd name="T60" fmla="*/ 2147483647 w 588"/>
              <a:gd name="T61" fmla="*/ 2147483647 h 545"/>
              <a:gd name="T62" fmla="*/ 2147483647 w 588"/>
              <a:gd name="T63" fmla="*/ 2147483647 h 545"/>
              <a:gd name="T64" fmla="*/ 2147483647 w 588"/>
              <a:gd name="T65" fmla="*/ 2147483647 h 545"/>
              <a:gd name="T66" fmla="*/ 2147483647 w 588"/>
              <a:gd name="T67" fmla="*/ 2147483647 h 5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8" h="545">
                <a:moveTo>
                  <a:pt x="509" y="155"/>
                </a:moveTo>
                <a:lnTo>
                  <a:pt x="509" y="155"/>
                </a:lnTo>
                <a:cubicBezTo>
                  <a:pt x="417" y="84"/>
                  <a:pt x="417" y="84"/>
                  <a:pt x="417" y="84"/>
                </a:cubicBezTo>
                <a:cubicBezTo>
                  <a:pt x="417" y="282"/>
                  <a:pt x="417" y="282"/>
                  <a:pt x="417" y="282"/>
                </a:cubicBezTo>
                <a:cubicBezTo>
                  <a:pt x="396" y="289"/>
                  <a:pt x="375" y="297"/>
                  <a:pt x="361" y="318"/>
                </a:cubicBezTo>
                <a:cubicBezTo>
                  <a:pt x="361" y="77"/>
                  <a:pt x="361" y="77"/>
                  <a:pt x="361"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91" y="544"/>
                  <a:pt x="184" y="544"/>
                  <a:pt x="177" y="544"/>
                </a:cubicBezTo>
                <a:cubicBezTo>
                  <a:pt x="170" y="544"/>
                  <a:pt x="170" y="544"/>
                  <a:pt x="163"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3" y="0"/>
                  <a:pt x="43" y="7"/>
                </a:cubicBezTo>
                <a:cubicBezTo>
                  <a:pt x="184" y="106"/>
                  <a:pt x="184" y="106"/>
                  <a:pt x="184" y="106"/>
                </a:cubicBezTo>
                <a:cubicBezTo>
                  <a:pt x="375" y="0"/>
                  <a:pt x="375" y="0"/>
                  <a:pt x="375" y="0"/>
                </a:cubicBezTo>
                <a:cubicBezTo>
                  <a:pt x="375" y="0"/>
                  <a:pt x="382" y="0"/>
                  <a:pt x="389" y="0"/>
                </a:cubicBezTo>
                <a:cubicBezTo>
                  <a:pt x="396" y="0"/>
                  <a:pt x="396" y="0"/>
                  <a:pt x="403" y="7"/>
                </a:cubicBezTo>
                <a:cubicBezTo>
                  <a:pt x="551" y="120"/>
                  <a:pt x="551" y="120"/>
                  <a:pt x="551" y="120"/>
                </a:cubicBezTo>
                <a:cubicBezTo>
                  <a:pt x="558" y="127"/>
                  <a:pt x="566" y="134"/>
                  <a:pt x="566" y="141"/>
                </a:cubicBezTo>
                <a:cubicBezTo>
                  <a:pt x="566" y="318"/>
                  <a:pt x="566" y="318"/>
                  <a:pt x="566" y="318"/>
                </a:cubicBezTo>
                <a:cubicBezTo>
                  <a:pt x="551" y="297"/>
                  <a:pt x="530" y="289"/>
                  <a:pt x="509" y="282"/>
                </a:cubicBezTo>
                <a:lnTo>
                  <a:pt x="509" y="155"/>
                </a:lnTo>
                <a:close/>
                <a:moveTo>
                  <a:pt x="148" y="155"/>
                </a:moveTo>
                <a:lnTo>
                  <a:pt x="148" y="155"/>
                </a:lnTo>
                <a:cubicBezTo>
                  <a:pt x="57" y="84"/>
                  <a:pt x="57" y="84"/>
                  <a:pt x="57" y="84"/>
                </a:cubicBezTo>
                <a:cubicBezTo>
                  <a:pt x="57" y="388"/>
                  <a:pt x="57" y="388"/>
                  <a:pt x="57" y="388"/>
                </a:cubicBezTo>
                <a:cubicBezTo>
                  <a:pt x="148" y="459"/>
                  <a:pt x="148" y="459"/>
                  <a:pt x="148" y="459"/>
                </a:cubicBezTo>
                <a:lnTo>
                  <a:pt x="148" y="155"/>
                </a:lnTo>
                <a:close/>
                <a:moveTo>
                  <a:pt x="459" y="304"/>
                </a:moveTo>
                <a:lnTo>
                  <a:pt x="459" y="304"/>
                </a:lnTo>
                <a:cubicBezTo>
                  <a:pt x="530" y="304"/>
                  <a:pt x="587" y="353"/>
                  <a:pt x="587" y="424"/>
                </a:cubicBezTo>
                <a:cubicBezTo>
                  <a:pt x="587" y="495"/>
                  <a:pt x="530" y="544"/>
                  <a:pt x="459" y="544"/>
                </a:cubicBezTo>
                <a:cubicBezTo>
                  <a:pt x="396" y="544"/>
                  <a:pt x="339" y="495"/>
                  <a:pt x="339" y="424"/>
                </a:cubicBezTo>
                <a:cubicBezTo>
                  <a:pt x="339" y="353"/>
                  <a:pt x="396" y="304"/>
                  <a:pt x="459" y="304"/>
                </a:cubicBezTo>
                <a:close/>
                <a:moveTo>
                  <a:pt x="403" y="445"/>
                </a:moveTo>
                <a:lnTo>
                  <a:pt x="403" y="445"/>
                </a:lnTo>
                <a:cubicBezTo>
                  <a:pt x="396" y="445"/>
                  <a:pt x="396" y="452"/>
                  <a:pt x="396" y="459"/>
                </a:cubicBezTo>
                <a:cubicBezTo>
                  <a:pt x="396" y="480"/>
                  <a:pt x="410" y="487"/>
                  <a:pt x="424" y="487"/>
                </a:cubicBezTo>
                <a:cubicBezTo>
                  <a:pt x="431" y="487"/>
                  <a:pt x="438" y="487"/>
                  <a:pt x="445" y="480"/>
                </a:cubicBezTo>
                <a:cubicBezTo>
                  <a:pt x="459" y="466"/>
                  <a:pt x="459" y="466"/>
                  <a:pt x="459" y="466"/>
                </a:cubicBezTo>
                <a:cubicBezTo>
                  <a:pt x="481" y="480"/>
                  <a:pt x="481" y="480"/>
                  <a:pt x="481" y="480"/>
                </a:cubicBezTo>
                <a:cubicBezTo>
                  <a:pt x="488" y="487"/>
                  <a:pt x="495" y="487"/>
                  <a:pt x="502" y="487"/>
                </a:cubicBezTo>
                <a:cubicBezTo>
                  <a:pt x="516" y="487"/>
                  <a:pt x="530" y="480"/>
                  <a:pt x="530" y="459"/>
                </a:cubicBezTo>
                <a:cubicBezTo>
                  <a:pt x="530" y="452"/>
                  <a:pt x="523" y="445"/>
                  <a:pt x="516" y="445"/>
                </a:cubicBezTo>
                <a:cubicBezTo>
                  <a:pt x="502" y="424"/>
                  <a:pt x="502" y="424"/>
                  <a:pt x="502" y="424"/>
                </a:cubicBezTo>
                <a:cubicBezTo>
                  <a:pt x="516" y="402"/>
                  <a:pt x="516" y="402"/>
                  <a:pt x="516" y="402"/>
                </a:cubicBezTo>
                <a:cubicBezTo>
                  <a:pt x="523" y="402"/>
                  <a:pt x="530" y="395"/>
                  <a:pt x="530" y="388"/>
                </a:cubicBezTo>
                <a:cubicBezTo>
                  <a:pt x="530" y="367"/>
                  <a:pt x="516" y="360"/>
                  <a:pt x="502" y="360"/>
                </a:cubicBezTo>
                <a:cubicBezTo>
                  <a:pt x="495" y="360"/>
                  <a:pt x="488" y="360"/>
                  <a:pt x="481" y="367"/>
                </a:cubicBezTo>
                <a:cubicBezTo>
                  <a:pt x="459" y="381"/>
                  <a:pt x="459" y="381"/>
                  <a:pt x="459" y="381"/>
                </a:cubicBezTo>
                <a:cubicBezTo>
                  <a:pt x="445" y="367"/>
                  <a:pt x="445" y="367"/>
                  <a:pt x="445" y="367"/>
                </a:cubicBezTo>
                <a:cubicBezTo>
                  <a:pt x="438" y="360"/>
                  <a:pt x="431" y="360"/>
                  <a:pt x="424" y="360"/>
                </a:cubicBezTo>
                <a:cubicBezTo>
                  <a:pt x="410" y="360"/>
                  <a:pt x="396" y="367"/>
                  <a:pt x="396" y="388"/>
                </a:cubicBezTo>
                <a:cubicBezTo>
                  <a:pt x="396" y="395"/>
                  <a:pt x="396" y="402"/>
                  <a:pt x="403" y="402"/>
                </a:cubicBezTo>
                <a:cubicBezTo>
                  <a:pt x="424" y="424"/>
                  <a:pt x="424" y="424"/>
                  <a:pt x="424" y="424"/>
                </a:cubicBezTo>
                <a:lnTo>
                  <a:pt x="403" y="445"/>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00" name="Freeform 99">
            <a:extLst>
              <a:ext uri="{FF2B5EF4-FFF2-40B4-BE49-F238E27FC236}">
                <a16:creationId xmlns:a16="http://schemas.microsoft.com/office/drawing/2014/main" id="{8A384929-DA11-774E-B5BD-450C1F565EA3}"/>
              </a:ext>
            </a:extLst>
          </p:cNvPr>
          <p:cNvSpPr>
            <a:spLocks noChangeArrowheads="1"/>
          </p:cNvSpPr>
          <p:nvPr userDrawn="1"/>
        </p:nvSpPr>
        <p:spPr bwMode="auto">
          <a:xfrm>
            <a:off x="4198046" y="1992511"/>
            <a:ext cx="209605" cy="196453"/>
          </a:xfrm>
          <a:custGeom>
            <a:avLst/>
            <a:gdLst>
              <a:gd name="T0" fmla="*/ 2147483647 w 581"/>
              <a:gd name="T1" fmla="*/ 2147483647 h 545"/>
              <a:gd name="T2" fmla="*/ 2147483647 w 581"/>
              <a:gd name="T3" fmla="*/ 2147483647 h 545"/>
              <a:gd name="T4" fmla="*/ 2147483647 w 581"/>
              <a:gd name="T5" fmla="*/ 2147483647 h 545"/>
              <a:gd name="T6" fmla="*/ 2147483647 w 581"/>
              <a:gd name="T7" fmla="*/ 2147483647 h 545"/>
              <a:gd name="T8" fmla="*/ 2147483647 w 581"/>
              <a:gd name="T9" fmla="*/ 2147483647 h 545"/>
              <a:gd name="T10" fmla="*/ 2147483647 w 581"/>
              <a:gd name="T11" fmla="*/ 2147483647 h 545"/>
              <a:gd name="T12" fmla="*/ 2147483647 w 581"/>
              <a:gd name="T13" fmla="*/ 2147483647 h 545"/>
              <a:gd name="T14" fmla="*/ 2147483647 w 581"/>
              <a:gd name="T15" fmla="*/ 2147483647 h 545"/>
              <a:gd name="T16" fmla="*/ 2147483647 w 581"/>
              <a:gd name="T17" fmla="*/ 2147483647 h 545"/>
              <a:gd name="T18" fmla="*/ 2147483647 w 581"/>
              <a:gd name="T19" fmla="*/ 2147483647 h 545"/>
              <a:gd name="T20" fmla="*/ 2147483647 w 581"/>
              <a:gd name="T21" fmla="*/ 2147483647 h 545"/>
              <a:gd name="T22" fmla="*/ 2147483647 w 581"/>
              <a:gd name="T23" fmla="*/ 2147483647 h 545"/>
              <a:gd name="T24" fmla="*/ 2147483647 w 581"/>
              <a:gd name="T25" fmla="*/ 2147483647 h 545"/>
              <a:gd name="T26" fmla="*/ 2147483647 w 581"/>
              <a:gd name="T27" fmla="*/ 2147483647 h 545"/>
              <a:gd name="T28" fmla="*/ 2147483647 w 581"/>
              <a:gd name="T29" fmla="*/ 2147483647 h 545"/>
              <a:gd name="T30" fmla="*/ 875668510 w 581"/>
              <a:gd name="T31" fmla="*/ 2147483647 h 545"/>
              <a:gd name="T32" fmla="*/ 0 w 581"/>
              <a:gd name="T33" fmla="*/ 2147483647 h 545"/>
              <a:gd name="T34" fmla="*/ 0 w 581"/>
              <a:gd name="T35" fmla="*/ 2147483647 h 545"/>
              <a:gd name="T36" fmla="*/ 2147483647 w 581"/>
              <a:gd name="T37" fmla="*/ 0 h 545"/>
              <a:gd name="T38" fmla="*/ 2147483647 w 581"/>
              <a:gd name="T39" fmla="*/ 879474675 h 545"/>
              <a:gd name="T40" fmla="*/ 2147483647 w 581"/>
              <a:gd name="T41" fmla="*/ 879474675 h 545"/>
              <a:gd name="T42" fmla="*/ 2147483647 w 581"/>
              <a:gd name="T43" fmla="*/ 2147483647 h 545"/>
              <a:gd name="T44" fmla="*/ 2147483647 w 581"/>
              <a:gd name="T45" fmla="*/ 0 h 545"/>
              <a:gd name="T46" fmla="*/ 2147483647 w 581"/>
              <a:gd name="T47" fmla="*/ 0 h 545"/>
              <a:gd name="T48" fmla="*/ 2147483647 w 581"/>
              <a:gd name="T49" fmla="*/ 0 h 545"/>
              <a:gd name="T50" fmla="*/ 2147483647 w 581"/>
              <a:gd name="T51" fmla="*/ 879474675 h 545"/>
              <a:gd name="T52" fmla="*/ 2147483647 w 581"/>
              <a:gd name="T53" fmla="*/ 879474675 h 545"/>
              <a:gd name="T54" fmla="*/ 2147483647 w 581"/>
              <a:gd name="T55" fmla="*/ 2147483647 h 545"/>
              <a:gd name="T56" fmla="*/ 2147483647 w 581"/>
              <a:gd name="T57" fmla="*/ 2147483647 h 545"/>
              <a:gd name="T58" fmla="*/ 2147483647 w 581"/>
              <a:gd name="T59" fmla="*/ 2147483647 h 545"/>
              <a:gd name="T60" fmla="*/ 2147483647 w 581"/>
              <a:gd name="T61" fmla="*/ 2147483647 h 545"/>
              <a:gd name="T62" fmla="*/ 2147483647 w 581"/>
              <a:gd name="T63" fmla="*/ 2147483647 h 545"/>
              <a:gd name="T64" fmla="*/ 2147483647 w 581"/>
              <a:gd name="T65" fmla="*/ 2147483647 h 545"/>
              <a:gd name="T66" fmla="*/ 2147483647 w 581"/>
              <a:gd name="T67" fmla="*/ 2147483647 h 545"/>
              <a:gd name="T68" fmla="*/ 2147483647 w 581"/>
              <a:gd name="T69" fmla="*/ 2147483647 h 545"/>
              <a:gd name="T70" fmla="*/ 2147483647 w 581"/>
              <a:gd name="T71" fmla="*/ 2147483647 h 545"/>
              <a:gd name="T72" fmla="*/ 2147483647 w 581"/>
              <a:gd name="T73" fmla="*/ 2147483647 h 545"/>
              <a:gd name="T74" fmla="*/ 2147483647 w 581"/>
              <a:gd name="T75" fmla="*/ 2147483647 h 545"/>
              <a:gd name="T76" fmla="*/ 2147483647 w 581"/>
              <a:gd name="T77" fmla="*/ 2147483647 h 545"/>
              <a:gd name="T78" fmla="*/ 2147483647 w 581"/>
              <a:gd name="T79" fmla="*/ 2147483647 h 545"/>
              <a:gd name="T80" fmla="*/ 2147483647 w 581"/>
              <a:gd name="T81" fmla="*/ 2147483647 h 545"/>
              <a:gd name="T82" fmla="*/ 2147483647 w 581"/>
              <a:gd name="T83" fmla="*/ 2147483647 h 545"/>
              <a:gd name="T84" fmla="*/ 2147483647 w 581"/>
              <a:gd name="T85" fmla="*/ 2147483647 h 545"/>
              <a:gd name="T86" fmla="*/ 2147483647 w 581"/>
              <a:gd name="T87" fmla="*/ 2147483647 h 545"/>
              <a:gd name="T88" fmla="*/ 2147483647 w 581"/>
              <a:gd name="T89" fmla="*/ 2147483647 h 545"/>
              <a:gd name="T90" fmla="*/ 2147483647 w 581"/>
              <a:gd name="T91" fmla="*/ 2147483647 h 545"/>
              <a:gd name="T92" fmla="*/ 2147483647 w 581"/>
              <a:gd name="T93" fmla="*/ 2147483647 h 545"/>
              <a:gd name="T94" fmla="*/ 2147483647 w 581"/>
              <a:gd name="T95" fmla="*/ 2147483647 h 545"/>
              <a:gd name="T96" fmla="*/ 2147483647 w 581"/>
              <a:gd name="T97" fmla="*/ 2147483647 h 545"/>
              <a:gd name="T98" fmla="*/ 2147483647 w 581"/>
              <a:gd name="T99" fmla="*/ 2147483647 h 545"/>
              <a:gd name="T100" fmla="*/ 2147483647 w 581"/>
              <a:gd name="T101" fmla="*/ 2147483647 h 545"/>
              <a:gd name="T102" fmla="*/ 2147483647 w 581"/>
              <a:gd name="T103" fmla="*/ 2147483647 h 545"/>
              <a:gd name="T104" fmla="*/ 2147483647 w 581"/>
              <a:gd name="T105" fmla="*/ 2147483647 h 545"/>
              <a:gd name="T106" fmla="*/ 2147483647 w 581"/>
              <a:gd name="T107" fmla="*/ 2147483647 h 545"/>
              <a:gd name="T108" fmla="*/ 2147483647 w 581"/>
              <a:gd name="T109" fmla="*/ 2147483647 h 545"/>
              <a:gd name="T110" fmla="*/ 2147483647 w 581"/>
              <a:gd name="T111" fmla="*/ 2147483647 h 545"/>
              <a:gd name="T112" fmla="*/ 2147483647 w 581"/>
              <a:gd name="T113" fmla="*/ 2147483647 h 545"/>
              <a:gd name="T114" fmla="*/ 2147483647 w 581"/>
              <a:gd name="T115" fmla="*/ 2147483647 h 545"/>
              <a:gd name="T116" fmla="*/ 2147483647 w 581"/>
              <a:gd name="T117" fmla="*/ 2147483647 h 545"/>
              <a:gd name="T118" fmla="*/ 2147483647 w 581"/>
              <a:gd name="T119" fmla="*/ 2147483647 h 545"/>
              <a:gd name="T120" fmla="*/ 2147483647 w 581"/>
              <a:gd name="T121" fmla="*/ 2147483647 h 5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81" h="545">
                <a:moveTo>
                  <a:pt x="509" y="155"/>
                </a:moveTo>
                <a:lnTo>
                  <a:pt x="509" y="155"/>
                </a:lnTo>
                <a:cubicBezTo>
                  <a:pt x="410" y="84"/>
                  <a:pt x="410" y="84"/>
                  <a:pt x="410" y="84"/>
                </a:cubicBezTo>
                <a:cubicBezTo>
                  <a:pt x="410" y="282"/>
                  <a:pt x="410" y="282"/>
                  <a:pt x="410" y="282"/>
                </a:cubicBezTo>
                <a:cubicBezTo>
                  <a:pt x="389" y="289"/>
                  <a:pt x="375" y="297"/>
                  <a:pt x="353" y="318"/>
                </a:cubicBezTo>
                <a:cubicBezTo>
                  <a:pt x="353" y="77"/>
                  <a:pt x="353" y="77"/>
                  <a:pt x="353"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84" y="544"/>
                  <a:pt x="184" y="544"/>
                  <a:pt x="177" y="544"/>
                </a:cubicBezTo>
                <a:cubicBezTo>
                  <a:pt x="170" y="544"/>
                  <a:pt x="163" y="544"/>
                  <a:pt x="163" y="544"/>
                </a:cubicBezTo>
                <a:cubicBezTo>
                  <a:pt x="7" y="431"/>
                  <a:pt x="7" y="431"/>
                  <a:pt x="7" y="431"/>
                </a:cubicBezTo>
                <a:cubicBezTo>
                  <a:pt x="0" y="424"/>
                  <a:pt x="0" y="417"/>
                  <a:pt x="0" y="402"/>
                </a:cubicBezTo>
                <a:cubicBezTo>
                  <a:pt x="0" y="28"/>
                  <a:pt x="0" y="28"/>
                  <a:pt x="0" y="28"/>
                </a:cubicBezTo>
                <a:cubicBezTo>
                  <a:pt x="0" y="14"/>
                  <a:pt x="7" y="0"/>
                  <a:pt x="28" y="0"/>
                </a:cubicBezTo>
                <a:cubicBezTo>
                  <a:pt x="35" y="0"/>
                  <a:pt x="35" y="0"/>
                  <a:pt x="42" y="7"/>
                </a:cubicBezTo>
                <a:cubicBezTo>
                  <a:pt x="177" y="106"/>
                  <a:pt x="177" y="106"/>
                  <a:pt x="177" y="106"/>
                </a:cubicBezTo>
                <a:cubicBezTo>
                  <a:pt x="375" y="0"/>
                  <a:pt x="375" y="0"/>
                  <a:pt x="375" y="0"/>
                </a:cubicBezTo>
                <a:lnTo>
                  <a:pt x="382" y="0"/>
                </a:lnTo>
                <a:cubicBezTo>
                  <a:pt x="389" y="0"/>
                  <a:pt x="396" y="0"/>
                  <a:pt x="403" y="7"/>
                </a:cubicBezTo>
                <a:cubicBezTo>
                  <a:pt x="551" y="120"/>
                  <a:pt x="551" y="120"/>
                  <a:pt x="551" y="120"/>
                </a:cubicBezTo>
                <a:cubicBezTo>
                  <a:pt x="558" y="127"/>
                  <a:pt x="565" y="134"/>
                  <a:pt x="565" y="141"/>
                </a:cubicBezTo>
                <a:cubicBezTo>
                  <a:pt x="565" y="318"/>
                  <a:pt x="565" y="318"/>
                  <a:pt x="565" y="318"/>
                </a:cubicBezTo>
                <a:cubicBezTo>
                  <a:pt x="544" y="297"/>
                  <a:pt x="530" y="289"/>
                  <a:pt x="509" y="282"/>
                </a:cubicBezTo>
                <a:lnTo>
                  <a:pt x="509" y="155"/>
                </a:lnTo>
                <a:close/>
                <a:moveTo>
                  <a:pt x="148" y="155"/>
                </a:moveTo>
                <a:lnTo>
                  <a:pt x="148" y="155"/>
                </a:lnTo>
                <a:cubicBezTo>
                  <a:pt x="57" y="84"/>
                  <a:pt x="57" y="84"/>
                  <a:pt x="57" y="84"/>
                </a:cubicBezTo>
                <a:cubicBezTo>
                  <a:pt x="57" y="388"/>
                  <a:pt x="57" y="388"/>
                  <a:pt x="57" y="388"/>
                </a:cubicBezTo>
                <a:cubicBezTo>
                  <a:pt x="148" y="459"/>
                  <a:pt x="148" y="459"/>
                  <a:pt x="148" y="459"/>
                </a:cubicBezTo>
                <a:lnTo>
                  <a:pt x="148" y="155"/>
                </a:lnTo>
                <a:close/>
                <a:moveTo>
                  <a:pt x="459" y="304"/>
                </a:moveTo>
                <a:lnTo>
                  <a:pt x="459" y="304"/>
                </a:lnTo>
                <a:cubicBezTo>
                  <a:pt x="530" y="304"/>
                  <a:pt x="580" y="353"/>
                  <a:pt x="580" y="424"/>
                </a:cubicBezTo>
                <a:cubicBezTo>
                  <a:pt x="580" y="495"/>
                  <a:pt x="530" y="544"/>
                  <a:pt x="459" y="544"/>
                </a:cubicBezTo>
                <a:cubicBezTo>
                  <a:pt x="389" y="544"/>
                  <a:pt x="339" y="495"/>
                  <a:pt x="339" y="424"/>
                </a:cubicBezTo>
                <a:cubicBezTo>
                  <a:pt x="339" y="353"/>
                  <a:pt x="389" y="304"/>
                  <a:pt x="459" y="304"/>
                </a:cubicBezTo>
                <a:close/>
                <a:moveTo>
                  <a:pt x="382" y="452"/>
                </a:moveTo>
                <a:lnTo>
                  <a:pt x="382" y="452"/>
                </a:lnTo>
                <a:cubicBezTo>
                  <a:pt x="424" y="487"/>
                  <a:pt x="424" y="487"/>
                  <a:pt x="424" y="487"/>
                </a:cubicBezTo>
                <a:cubicBezTo>
                  <a:pt x="424" y="495"/>
                  <a:pt x="431" y="502"/>
                  <a:pt x="438" y="502"/>
                </a:cubicBezTo>
                <a:cubicBezTo>
                  <a:pt x="445" y="502"/>
                  <a:pt x="452" y="495"/>
                  <a:pt x="459" y="487"/>
                </a:cubicBezTo>
                <a:cubicBezTo>
                  <a:pt x="537" y="417"/>
                  <a:pt x="537" y="417"/>
                  <a:pt x="537" y="417"/>
                </a:cubicBezTo>
                <a:cubicBezTo>
                  <a:pt x="544" y="410"/>
                  <a:pt x="544" y="402"/>
                  <a:pt x="544" y="395"/>
                </a:cubicBezTo>
                <a:cubicBezTo>
                  <a:pt x="544" y="381"/>
                  <a:pt x="530" y="367"/>
                  <a:pt x="516" y="367"/>
                </a:cubicBezTo>
                <a:cubicBezTo>
                  <a:pt x="509" y="367"/>
                  <a:pt x="502" y="367"/>
                  <a:pt x="495" y="374"/>
                </a:cubicBezTo>
                <a:cubicBezTo>
                  <a:pt x="438" y="431"/>
                  <a:pt x="438" y="431"/>
                  <a:pt x="438" y="431"/>
                </a:cubicBezTo>
                <a:cubicBezTo>
                  <a:pt x="424" y="417"/>
                  <a:pt x="424" y="417"/>
                  <a:pt x="424" y="417"/>
                </a:cubicBezTo>
                <a:cubicBezTo>
                  <a:pt x="417" y="410"/>
                  <a:pt x="410" y="402"/>
                  <a:pt x="403" y="402"/>
                </a:cubicBezTo>
                <a:cubicBezTo>
                  <a:pt x="389" y="402"/>
                  <a:pt x="375" y="417"/>
                  <a:pt x="375" y="431"/>
                </a:cubicBezTo>
                <a:cubicBezTo>
                  <a:pt x="375" y="438"/>
                  <a:pt x="375" y="445"/>
                  <a:pt x="382" y="452"/>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01" name="Freeform 100">
            <a:extLst>
              <a:ext uri="{FF2B5EF4-FFF2-40B4-BE49-F238E27FC236}">
                <a16:creationId xmlns:a16="http://schemas.microsoft.com/office/drawing/2014/main" id="{086282E7-DD8B-6548-AADA-33256499613C}"/>
              </a:ext>
            </a:extLst>
          </p:cNvPr>
          <p:cNvSpPr>
            <a:spLocks noChangeArrowheads="1"/>
          </p:cNvSpPr>
          <p:nvPr userDrawn="1"/>
        </p:nvSpPr>
        <p:spPr bwMode="auto">
          <a:xfrm>
            <a:off x="3816947" y="1992511"/>
            <a:ext cx="211391" cy="196453"/>
          </a:xfrm>
          <a:custGeom>
            <a:avLst/>
            <a:gdLst>
              <a:gd name="T0" fmla="*/ 2147483647 w 587"/>
              <a:gd name="T1" fmla="*/ 2147483647 h 545"/>
              <a:gd name="T2" fmla="*/ 2147483647 w 587"/>
              <a:gd name="T3" fmla="*/ 2147483647 h 545"/>
              <a:gd name="T4" fmla="*/ 2147483647 w 587"/>
              <a:gd name="T5" fmla="*/ 2147483647 h 545"/>
              <a:gd name="T6" fmla="*/ 2147483647 w 587"/>
              <a:gd name="T7" fmla="*/ 2147483647 h 545"/>
              <a:gd name="T8" fmla="*/ 2147483647 w 587"/>
              <a:gd name="T9" fmla="*/ 2147483647 h 545"/>
              <a:gd name="T10" fmla="*/ 2147483647 w 587"/>
              <a:gd name="T11" fmla="*/ 2147483647 h 545"/>
              <a:gd name="T12" fmla="*/ 2147483647 w 587"/>
              <a:gd name="T13" fmla="*/ 2147483647 h 545"/>
              <a:gd name="T14" fmla="*/ 2147483647 w 587"/>
              <a:gd name="T15" fmla="*/ 2147483647 h 545"/>
              <a:gd name="T16" fmla="*/ 2147483647 w 587"/>
              <a:gd name="T17" fmla="*/ 2147483647 h 545"/>
              <a:gd name="T18" fmla="*/ 2147483647 w 587"/>
              <a:gd name="T19" fmla="*/ 2147483647 h 545"/>
              <a:gd name="T20" fmla="*/ 2147483647 w 587"/>
              <a:gd name="T21" fmla="*/ 2147483647 h 545"/>
              <a:gd name="T22" fmla="*/ 2147483647 w 587"/>
              <a:gd name="T23" fmla="*/ 2147483647 h 545"/>
              <a:gd name="T24" fmla="*/ 2147483647 w 587"/>
              <a:gd name="T25" fmla="*/ 2147483647 h 545"/>
              <a:gd name="T26" fmla="*/ 2147483647 w 587"/>
              <a:gd name="T27" fmla="*/ 2147483647 h 545"/>
              <a:gd name="T28" fmla="*/ 2147483647 w 587"/>
              <a:gd name="T29" fmla="*/ 2147483647 h 545"/>
              <a:gd name="T30" fmla="*/ 1736992777 w 587"/>
              <a:gd name="T31" fmla="*/ 2147483647 h 545"/>
              <a:gd name="T32" fmla="*/ 0 w 587"/>
              <a:gd name="T33" fmla="*/ 2147483647 h 545"/>
              <a:gd name="T34" fmla="*/ 0 w 587"/>
              <a:gd name="T35" fmla="*/ 2147483647 h 545"/>
              <a:gd name="T36" fmla="*/ 2147483647 w 587"/>
              <a:gd name="T37" fmla="*/ 0 h 545"/>
              <a:gd name="T38" fmla="*/ 2147483647 w 587"/>
              <a:gd name="T39" fmla="*/ 879474675 h 545"/>
              <a:gd name="T40" fmla="*/ 2147483647 w 587"/>
              <a:gd name="T41" fmla="*/ 879474675 h 545"/>
              <a:gd name="T42" fmla="*/ 2147483647 w 587"/>
              <a:gd name="T43" fmla="*/ 2147483647 h 545"/>
              <a:gd name="T44" fmla="*/ 2147483647 w 587"/>
              <a:gd name="T45" fmla="*/ 0 h 545"/>
              <a:gd name="T46" fmla="*/ 2147483647 w 587"/>
              <a:gd name="T47" fmla="*/ 0 h 545"/>
              <a:gd name="T48" fmla="*/ 2147483647 w 587"/>
              <a:gd name="T49" fmla="*/ 0 h 545"/>
              <a:gd name="T50" fmla="*/ 2147483647 w 587"/>
              <a:gd name="T51" fmla="*/ 879474675 h 545"/>
              <a:gd name="T52" fmla="*/ 2147483647 w 587"/>
              <a:gd name="T53" fmla="*/ 879474675 h 545"/>
              <a:gd name="T54" fmla="*/ 2147483647 w 587"/>
              <a:gd name="T55" fmla="*/ 2147483647 h 545"/>
              <a:gd name="T56" fmla="*/ 2147483647 w 587"/>
              <a:gd name="T57" fmla="*/ 2147483647 h 545"/>
              <a:gd name="T58" fmla="*/ 2147483647 w 587"/>
              <a:gd name="T59" fmla="*/ 2147483647 h 545"/>
              <a:gd name="T60" fmla="*/ 2147483647 w 587"/>
              <a:gd name="T61" fmla="*/ 2147483647 h 545"/>
              <a:gd name="T62" fmla="*/ 2147483647 w 587"/>
              <a:gd name="T63" fmla="*/ 2147483647 h 545"/>
              <a:gd name="T64" fmla="*/ 2147483647 w 587"/>
              <a:gd name="T65" fmla="*/ 2147483647 h 545"/>
              <a:gd name="T66" fmla="*/ 2147483647 w 587"/>
              <a:gd name="T67" fmla="*/ 2147483647 h 545"/>
              <a:gd name="T68" fmla="*/ 2147483647 w 587"/>
              <a:gd name="T69" fmla="*/ 2147483647 h 545"/>
              <a:gd name="T70" fmla="*/ 2147483647 w 587"/>
              <a:gd name="T71" fmla="*/ 2147483647 h 545"/>
              <a:gd name="T72" fmla="*/ 2147483647 w 587"/>
              <a:gd name="T73" fmla="*/ 2147483647 h 545"/>
              <a:gd name="T74" fmla="*/ 2147483647 w 587"/>
              <a:gd name="T75" fmla="*/ 2147483647 h 545"/>
              <a:gd name="T76" fmla="*/ 2147483647 w 587"/>
              <a:gd name="T77" fmla="*/ 2147483647 h 545"/>
              <a:gd name="T78" fmla="*/ 2147483647 w 587"/>
              <a:gd name="T79" fmla="*/ 2147483647 h 545"/>
              <a:gd name="T80" fmla="*/ 2147483647 w 587"/>
              <a:gd name="T81" fmla="*/ 2147483647 h 545"/>
              <a:gd name="T82" fmla="*/ 2147483647 w 587"/>
              <a:gd name="T83" fmla="*/ 2147483647 h 545"/>
              <a:gd name="T84" fmla="*/ 2147483647 w 587"/>
              <a:gd name="T85" fmla="*/ 2147483647 h 545"/>
              <a:gd name="T86" fmla="*/ 2147483647 w 587"/>
              <a:gd name="T87" fmla="*/ 2147483647 h 545"/>
              <a:gd name="T88" fmla="*/ 2147483647 w 587"/>
              <a:gd name="T89" fmla="*/ 2147483647 h 545"/>
              <a:gd name="T90" fmla="*/ 2147483647 w 587"/>
              <a:gd name="T91" fmla="*/ 2147483647 h 545"/>
              <a:gd name="T92" fmla="*/ 2147483647 w 587"/>
              <a:gd name="T93" fmla="*/ 2147483647 h 545"/>
              <a:gd name="T94" fmla="*/ 2147483647 w 587"/>
              <a:gd name="T95" fmla="*/ 2147483647 h 545"/>
              <a:gd name="T96" fmla="*/ 2147483647 w 587"/>
              <a:gd name="T97" fmla="*/ 2147483647 h 545"/>
              <a:gd name="T98" fmla="*/ 2147483647 w 587"/>
              <a:gd name="T99" fmla="*/ 2147483647 h 545"/>
              <a:gd name="T100" fmla="*/ 2147483647 w 587"/>
              <a:gd name="T101" fmla="*/ 2147483647 h 545"/>
              <a:gd name="T102" fmla="*/ 2147483647 w 587"/>
              <a:gd name="T103" fmla="*/ 2147483647 h 545"/>
              <a:gd name="T104" fmla="*/ 2147483647 w 587"/>
              <a:gd name="T105" fmla="*/ 2147483647 h 545"/>
              <a:gd name="T106" fmla="*/ 2147483647 w 587"/>
              <a:gd name="T107" fmla="*/ 2147483647 h 545"/>
              <a:gd name="T108" fmla="*/ 2147483647 w 587"/>
              <a:gd name="T109" fmla="*/ 2147483647 h 5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7" h="545">
                <a:moveTo>
                  <a:pt x="509" y="155"/>
                </a:moveTo>
                <a:lnTo>
                  <a:pt x="509" y="155"/>
                </a:lnTo>
                <a:cubicBezTo>
                  <a:pt x="417" y="84"/>
                  <a:pt x="417" y="84"/>
                  <a:pt x="417" y="84"/>
                </a:cubicBezTo>
                <a:cubicBezTo>
                  <a:pt x="417" y="282"/>
                  <a:pt x="417" y="282"/>
                  <a:pt x="417" y="282"/>
                </a:cubicBezTo>
                <a:cubicBezTo>
                  <a:pt x="396" y="289"/>
                  <a:pt x="375" y="297"/>
                  <a:pt x="360" y="318"/>
                </a:cubicBezTo>
                <a:cubicBezTo>
                  <a:pt x="360" y="77"/>
                  <a:pt x="360" y="77"/>
                  <a:pt x="360" y="77"/>
                </a:cubicBezTo>
                <a:cubicBezTo>
                  <a:pt x="212" y="155"/>
                  <a:pt x="212" y="155"/>
                  <a:pt x="212" y="155"/>
                </a:cubicBezTo>
                <a:cubicBezTo>
                  <a:pt x="212" y="473"/>
                  <a:pt x="212" y="473"/>
                  <a:pt x="212" y="473"/>
                </a:cubicBezTo>
                <a:cubicBezTo>
                  <a:pt x="311" y="417"/>
                  <a:pt x="311" y="417"/>
                  <a:pt x="311" y="417"/>
                </a:cubicBezTo>
                <a:lnTo>
                  <a:pt x="311" y="424"/>
                </a:lnTo>
                <a:cubicBezTo>
                  <a:pt x="311" y="438"/>
                  <a:pt x="318" y="459"/>
                  <a:pt x="325" y="473"/>
                </a:cubicBezTo>
                <a:cubicBezTo>
                  <a:pt x="198" y="544"/>
                  <a:pt x="198" y="544"/>
                  <a:pt x="198" y="544"/>
                </a:cubicBezTo>
                <a:cubicBezTo>
                  <a:pt x="191" y="544"/>
                  <a:pt x="184" y="544"/>
                  <a:pt x="184" y="544"/>
                </a:cubicBezTo>
                <a:cubicBezTo>
                  <a:pt x="177" y="544"/>
                  <a:pt x="169" y="544"/>
                  <a:pt x="162"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2" y="0"/>
                  <a:pt x="49" y="7"/>
                </a:cubicBezTo>
                <a:cubicBezTo>
                  <a:pt x="184" y="106"/>
                  <a:pt x="184" y="106"/>
                  <a:pt x="184" y="106"/>
                </a:cubicBezTo>
                <a:cubicBezTo>
                  <a:pt x="375" y="0"/>
                  <a:pt x="375" y="0"/>
                  <a:pt x="375" y="0"/>
                </a:cubicBezTo>
                <a:cubicBezTo>
                  <a:pt x="382" y="0"/>
                  <a:pt x="382" y="0"/>
                  <a:pt x="389" y="0"/>
                </a:cubicBezTo>
                <a:cubicBezTo>
                  <a:pt x="396" y="0"/>
                  <a:pt x="403" y="0"/>
                  <a:pt x="403" y="7"/>
                </a:cubicBezTo>
                <a:cubicBezTo>
                  <a:pt x="551" y="120"/>
                  <a:pt x="551" y="120"/>
                  <a:pt x="551" y="120"/>
                </a:cubicBezTo>
                <a:cubicBezTo>
                  <a:pt x="558" y="120"/>
                  <a:pt x="558" y="120"/>
                  <a:pt x="558" y="120"/>
                </a:cubicBezTo>
                <a:cubicBezTo>
                  <a:pt x="565" y="127"/>
                  <a:pt x="565" y="134"/>
                  <a:pt x="565" y="141"/>
                </a:cubicBezTo>
                <a:cubicBezTo>
                  <a:pt x="565" y="318"/>
                  <a:pt x="565" y="318"/>
                  <a:pt x="565" y="318"/>
                </a:cubicBezTo>
                <a:cubicBezTo>
                  <a:pt x="551" y="297"/>
                  <a:pt x="530" y="289"/>
                  <a:pt x="509" y="282"/>
                </a:cubicBezTo>
                <a:lnTo>
                  <a:pt x="509" y="155"/>
                </a:lnTo>
                <a:close/>
                <a:moveTo>
                  <a:pt x="155" y="155"/>
                </a:moveTo>
                <a:lnTo>
                  <a:pt x="155" y="155"/>
                </a:lnTo>
                <a:cubicBezTo>
                  <a:pt x="56" y="84"/>
                  <a:pt x="56" y="84"/>
                  <a:pt x="56" y="84"/>
                </a:cubicBezTo>
                <a:cubicBezTo>
                  <a:pt x="56" y="388"/>
                  <a:pt x="56" y="388"/>
                  <a:pt x="56" y="388"/>
                </a:cubicBezTo>
                <a:cubicBezTo>
                  <a:pt x="155" y="459"/>
                  <a:pt x="155" y="459"/>
                  <a:pt x="155" y="459"/>
                </a:cubicBezTo>
                <a:lnTo>
                  <a:pt x="155" y="155"/>
                </a:lnTo>
                <a:close/>
                <a:moveTo>
                  <a:pt x="466" y="304"/>
                </a:moveTo>
                <a:lnTo>
                  <a:pt x="466" y="304"/>
                </a:lnTo>
                <a:cubicBezTo>
                  <a:pt x="530" y="304"/>
                  <a:pt x="586" y="353"/>
                  <a:pt x="586" y="424"/>
                </a:cubicBezTo>
                <a:cubicBezTo>
                  <a:pt x="586" y="495"/>
                  <a:pt x="530" y="544"/>
                  <a:pt x="466" y="544"/>
                </a:cubicBezTo>
                <a:cubicBezTo>
                  <a:pt x="396" y="544"/>
                  <a:pt x="339" y="495"/>
                  <a:pt x="339" y="424"/>
                </a:cubicBezTo>
                <a:cubicBezTo>
                  <a:pt x="339" y="353"/>
                  <a:pt x="396" y="304"/>
                  <a:pt x="466" y="304"/>
                </a:cubicBezTo>
                <a:close/>
                <a:moveTo>
                  <a:pt x="410" y="452"/>
                </a:moveTo>
                <a:lnTo>
                  <a:pt x="410" y="452"/>
                </a:lnTo>
                <a:cubicBezTo>
                  <a:pt x="523" y="452"/>
                  <a:pt x="523" y="452"/>
                  <a:pt x="523" y="452"/>
                </a:cubicBezTo>
                <a:cubicBezTo>
                  <a:pt x="537" y="452"/>
                  <a:pt x="551" y="438"/>
                  <a:pt x="551" y="424"/>
                </a:cubicBezTo>
                <a:cubicBezTo>
                  <a:pt x="551" y="410"/>
                  <a:pt x="537" y="395"/>
                  <a:pt x="523" y="395"/>
                </a:cubicBezTo>
                <a:cubicBezTo>
                  <a:pt x="410" y="395"/>
                  <a:pt x="410" y="395"/>
                  <a:pt x="410" y="395"/>
                </a:cubicBezTo>
                <a:cubicBezTo>
                  <a:pt x="389" y="395"/>
                  <a:pt x="382" y="410"/>
                  <a:pt x="382" y="424"/>
                </a:cubicBezTo>
                <a:cubicBezTo>
                  <a:pt x="382" y="438"/>
                  <a:pt x="389" y="452"/>
                  <a:pt x="410" y="452"/>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02" name="Freeform 101">
            <a:extLst>
              <a:ext uri="{FF2B5EF4-FFF2-40B4-BE49-F238E27FC236}">
                <a16:creationId xmlns:a16="http://schemas.microsoft.com/office/drawing/2014/main" id="{6548B089-14D0-A542-957C-736FDAFF2E84}"/>
              </a:ext>
            </a:extLst>
          </p:cNvPr>
          <p:cNvSpPr>
            <a:spLocks noChangeArrowheads="1"/>
          </p:cNvSpPr>
          <p:nvPr userDrawn="1"/>
        </p:nvSpPr>
        <p:spPr bwMode="auto">
          <a:xfrm>
            <a:off x="3437634" y="1992511"/>
            <a:ext cx="211391" cy="196453"/>
          </a:xfrm>
          <a:custGeom>
            <a:avLst/>
            <a:gdLst>
              <a:gd name="T0" fmla="*/ 2147483647 w 587"/>
              <a:gd name="T1" fmla="*/ 2147483647 h 545"/>
              <a:gd name="T2" fmla="*/ 2147483647 w 587"/>
              <a:gd name="T3" fmla="*/ 2147483647 h 545"/>
              <a:gd name="T4" fmla="*/ 2147483647 w 587"/>
              <a:gd name="T5" fmla="*/ 2147483647 h 545"/>
              <a:gd name="T6" fmla="*/ 2147483647 w 587"/>
              <a:gd name="T7" fmla="*/ 2147483647 h 545"/>
              <a:gd name="T8" fmla="*/ 2147483647 w 587"/>
              <a:gd name="T9" fmla="*/ 2147483647 h 545"/>
              <a:gd name="T10" fmla="*/ 2147483647 w 587"/>
              <a:gd name="T11" fmla="*/ 2147483647 h 545"/>
              <a:gd name="T12" fmla="*/ 2147483647 w 587"/>
              <a:gd name="T13" fmla="*/ 2147483647 h 545"/>
              <a:gd name="T14" fmla="*/ 1736974890 w 587"/>
              <a:gd name="T15" fmla="*/ 2147483647 h 545"/>
              <a:gd name="T16" fmla="*/ 0 w 587"/>
              <a:gd name="T17" fmla="*/ 2147483647 h 545"/>
              <a:gd name="T18" fmla="*/ 2147483647 w 587"/>
              <a:gd name="T19" fmla="*/ 879474675 h 545"/>
              <a:gd name="T20" fmla="*/ 2147483647 w 587"/>
              <a:gd name="T21" fmla="*/ 2147483647 h 545"/>
              <a:gd name="T22" fmla="*/ 2147483647 w 587"/>
              <a:gd name="T23" fmla="*/ 0 h 545"/>
              <a:gd name="T24" fmla="*/ 2147483647 w 587"/>
              <a:gd name="T25" fmla="*/ 879474675 h 545"/>
              <a:gd name="T26" fmla="*/ 2147483647 w 587"/>
              <a:gd name="T27" fmla="*/ 2147483647 h 545"/>
              <a:gd name="T28" fmla="*/ 2147483647 w 587"/>
              <a:gd name="T29" fmla="*/ 2147483647 h 545"/>
              <a:gd name="T30" fmla="*/ 2147483647 w 587"/>
              <a:gd name="T31" fmla="*/ 2147483647 h 545"/>
              <a:gd name="T32" fmla="*/ 2147483647 w 587"/>
              <a:gd name="T33" fmla="*/ 2147483647 h 545"/>
              <a:gd name="T34" fmla="*/ 2147483647 w 587"/>
              <a:gd name="T35" fmla="*/ 2147483647 h 545"/>
              <a:gd name="T36" fmla="*/ 2147483647 w 587"/>
              <a:gd name="T37" fmla="*/ 2147483647 h 545"/>
              <a:gd name="T38" fmla="*/ 2147483647 w 587"/>
              <a:gd name="T39" fmla="*/ 2147483647 h 545"/>
              <a:gd name="T40" fmla="*/ 2147483647 w 587"/>
              <a:gd name="T41" fmla="*/ 2147483647 h 545"/>
              <a:gd name="T42" fmla="*/ 2147483647 w 587"/>
              <a:gd name="T43" fmla="*/ 2147483647 h 545"/>
              <a:gd name="T44" fmla="*/ 2147483647 w 587"/>
              <a:gd name="T45" fmla="*/ 2147483647 h 545"/>
              <a:gd name="T46" fmla="*/ 2147483647 w 587"/>
              <a:gd name="T47" fmla="*/ 2147483647 h 545"/>
              <a:gd name="T48" fmla="*/ 2147483647 w 587"/>
              <a:gd name="T49" fmla="*/ 2147483647 h 545"/>
              <a:gd name="T50" fmla="*/ 2147483647 w 587"/>
              <a:gd name="T51" fmla="*/ 2147483647 h 545"/>
              <a:gd name="T52" fmla="*/ 2147483647 w 587"/>
              <a:gd name="T53" fmla="*/ 2147483647 h 545"/>
              <a:gd name="T54" fmla="*/ 2147483647 w 587"/>
              <a:gd name="T55" fmla="*/ 2147483647 h 545"/>
              <a:gd name="T56" fmla="*/ 2147483647 w 587"/>
              <a:gd name="T57" fmla="*/ 2147483647 h 545"/>
              <a:gd name="T58" fmla="*/ 2147483647 w 587"/>
              <a:gd name="T59" fmla="*/ 2147483647 h 545"/>
              <a:gd name="T60" fmla="*/ 2147483647 w 587"/>
              <a:gd name="T61" fmla="*/ 2147483647 h 545"/>
              <a:gd name="T62" fmla="*/ 2147483647 w 587"/>
              <a:gd name="T63" fmla="*/ 2147483647 h 5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7" h="545">
                <a:moveTo>
                  <a:pt x="509" y="155"/>
                </a:moveTo>
                <a:lnTo>
                  <a:pt x="509" y="155"/>
                </a:lnTo>
                <a:cubicBezTo>
                  <a:pt x="417" y="84"/>
                  <a:pt x="417" y="84"/>
                  <a:pt x="417" y="84"/>
                </a:cubicBezTo>
                <a:cubicBezTo>
                  <a:pt x="417" y="282"/>
                  <a:pt x="417" y="282"/>
                  <a:pt x="417" y="282"/>
                </a:cubicBezTo>
                <a:cubicBezTo>
                  <a:pt x="396" y="289"/>
                  <a:pt x="374" y="297"/>
                  <a:pt x="360" y="318"/>
                </a:cubicBezTo>
                <a:cubicBezTo>
                  <a:pt x="360" y="77"/>
                  <a:pt x="360" y="77"/>
                  <a:pt x="360"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91" y="544"/>
                  <a:pt x="184" y="544"/>
                  <a:pt x="176" y="544"/>
                </a:cubicBezTo>
                <a:cubicBezTo>
                  <a:pt x="169" y="544"/>
                  <a:pt x="169" y="544"/>
                  <a:pt x="162"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2" y="0"/>
                  <a:pt x="42" y="7"/>
                </a:cubicBezTo>
                <a:cubicBezTo>
                  <a:pt x="184" y="106"/>
                  <a:pt x="184" y="106"/>
                  <a:pt x="184" y="106"/>
                </a:cubicBezTo>
                <a:cubicBezTo>
                  <a:pt x="374" y="0"/>
                  <a:pt x="374" y="0"/>
                  <a:pt x="374" y="0"/>
                </a:cubicBezTo>
                <a:cubicBezTo>
                  <a:pt x="374" y="0"/>
                  <a:pt x="382" y="0"/>
                  <a:pt x="389" y="0"/>
                </a:cubicBezTo>
                <a:cubicBezTo>
                  <a:pt x="396" y="0"/>
                  <a:pt x="396" y="0"/>
                  <a:pt x="403" y="7"/>
                </a:cubicBezTo>
                <a:cubicBezTo>
                  <a:pt x="551" y="120"/>
                  <a:pt x="551" y="120"/>
                  <a:pt x="551" y="120"/>
                </a:cubicBezTo>
                <a:cubicBezTo>
                  <a:pt x="558" y="127"/>
                  <a:pt x="565" y="134"/>
                  <a:pt x="565" y="141"/>
                </a:cubicBezTo>
                <a:cubicBezTo>
                  <a:pt x="565" y="318"/>
                  <a:pt x="565" y="318"/>
                  <a:pt x="565" y="318"/>
                </a:cubicBezTo>
                <a:cubicBezTo>
                  <a:pt x="551" y="297"/>
                  <a:pt x="530" y="289"/>
                  <a:pt x="509" y="282"/>
                </a:cubicBezTo>
                <a:lnTo>
                  <a:pt x="509" y="155"/>
                </a:lnTo>
                <a:close/>
                <a:moveTo>
                  <a:pt x="148" y="155"/>
                </a:moveTo>
                <a:lnTo>
                  <a:pt x="148" y="155"/>
                </a:lnTo>
                <a:cubicBezTo>
                  <a:pt x="56" y="84"/>
                  <a:pt x="56" y="84"/>
                  <a:pt x="56" y="84"/>
                </a:cubicBezTo>
                <a:cubicBezTo>
                  <a:pt x="56" y="388"/>
                  <a:pt x="56" y="388"/>
                  <a:pt x="56" y="388"/>
                </a:cubicBezTo>
                <a:cubicBezTo>
                  <a:pt x="148" y="459"/>
                  <a:pt x="148" y="459"/>
                  <a:pt x="148" y="459"/>
                </a:cubicBezTo>
                <a:lnTo>
                  <a:pt x="148" y="155"/>
                </a:lnTo>
                <a:close/>
                <a:moveTo>
                  <a:pt x="459" y="304"/>
                </a:moveTo>
                <a:lnTo>
                  <a:pt x="459" y="304"/>
                </a:lnTo>
                <a:cubicBezTo>
                  <a:pt x="530" y="304"/>
                  <a:pt x="586" y="353"/>
                  <a:pt x="586" y="424"/>
                </a:cubicBezTo>
                <a:cubicBezTo>
                  <a:pt x="586" y="495"/>
                  <a:pt x="530" y="544"/>
                  <a:pt x="459" y="544"/>
                </a:cubicBezTo>
                <a:cubicBezTo>
                  <a:pt x="396" y="544"/>
                  <a:pt x="339" y="495"/>
                  <a:pt x="339" y="424"/>
                </a:cubicBezTo>
                <a:cubicBezTo>
                  <a:pt x="339" y="353"/>
                  <a:pt x="396" y="304"/>
                  <a:pt x="459" y="304"/>
                </a:cubicBezTo>
                <a:close/>
                <a:moveTo>
                  <a:pt x="403" y="452"/>
                </a:moveTo>
                <a:lnTo>
                  <a:pt x="403" y="452"/>
                </a:lnTo>
                <a:cubicBezTo>
                  <a:pt x="431" y="452"/>
                  <a:pt x="431" y="452"/>
                  <a:pt x="431" y="452"/>
                </a:cubicBezTo>
                <a:cubicBezTo>
                  <a:pt x="431" y="480"/>
                  <a:pt x="431" y="480"/>
                  <a:pt x="431" y="480"/>
                </a:cubicBezTo>
                <a:cubicBezTo>
                  <a:pt x="431" y="495"/>
                  <a:pt x="445" y="509"/>
                  <a:pt x="459" y="509"/>
                </a:cubicBezTo>
                <a:cubicBezTo>
                  <a:pt x="480" y="509"/>
                  <a:pt x="487" y="495"/>
                  <a:pt x="487" y="480"/>
                </a:cubicBezTo>
                <a:cubicBezTo>
                  <a:pt x="487" y="452"/>
                  <a:pt x="487" y="452"/>
                  <a:pt x="487" y="452"/>
                </a:cubicBezTo>
                <a:cubicBezTo>
                  <a:pt x="516" y="452"/>
                  <a:pt x="516" y="452"/>
                  <a:pt x="516" y="452"/>
                </a:cubicBezTo>
                <a:cubicBezTo>
                  <a:pt x="537" y="452"/>
                  <a:pt x="544" y="438"/>
                  <a:pt x="544" y="424"/>
                </a:cubicBezTo>
                <a:cubicBezTo>
                  <a:pt x="544" y="410"/>
                  <a:pt x="537" y="395"/>
                  <a:pt x="516" y="395"/>
                </a:cubicBezTo>
                <a:cubicBezTo>
                  <a:pt x="487" y="395"/>
                  <a:pt x="487" y="395"/>
                  <a:pt x="487" y="395"/>
                </a:cubicBezTo>
                <a:cubicBezTo>
                  <a:pt x="487" y="367"/>
                  <a:pt x="487" y="367"/>
                  <a:pt x="487" y="367"/>
                </a:cubicBezTo>
                <a:cubicBezTo>
                  <a:pt x="487" y="353"/>
                  <a:pt x="480" y="339"/>
                  <a:pt x="459" y="339"/>
                </a:cubicBezTo>
                <a:cubicBezTo>
                  <a:pt x="445" y="339"/>
                  <a:pt x="431" y="353"/>
                  <a:pt x="431" y="367"/>
                </a:cubicBezTo>
                <a:cubicBezTo>
                  <a:pt x="431" y="395"/>
                  <a:pt x="431" y="395"/>
                  <a:pt x="431" y="395"/>
                </a:cubicBezTo>
                <a:cubicBezTo>
                  <a:pt x="403" y="395"/>
                  <a:pt x="403" y="395"/>
                  <a:pt x="403" y="395"/>
                </a:cubicBezTo>
                <a:cubicBezTo>
                  <a:pt x="389" y="395"/>
                  <a:pt x="374" y="410"/>
                  <a:pt x="374" y="424"/>
                </a:cubicBezTo>
                <a:cubicBezTo>
                  <a:pt x="374" y="438"/>
                  <a:pt x="389" y="452"/>
                  <a:pt x="403" y="452"/>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03" name="Freeform 102">
            <a:extLst>
              <a:ext uri="{FF2B5EF4-FFF2-40B4-BE49-F238E27FC236}">
                <a16:creationId xmlns:a16="http://schemas.microsoft.com/office/drawing/2014/main" id="{3FEC24D0-A2A5-8344-866F-D67F26E7D75C}"/>
              </a:ext>
            </a:extLst>
          </p:cNvPr>
          <p:cNvSpPr>
            <a:spLocks noChangeArrowheads="1"/>
          </p:cNvSpPr>
          <p:nvPr userDrawn="1"/>
        </p:nvSpPr>
        <p:spPr bwMode="auto">
          <a:xfrm>
            <a:off x="3058321" y="1992511"/>
            <a:ext cx="203055" cy="196453"/>
          </a:xfrm>
          <a:custGeom>
            <a:avLst/>
            <a:gdLst>
              <a:gd name="T0" fmla="*/ 2147483647 w 566"/>
              <a:gd name="T1" fmla="*/ 2147483647 h 545"/>
              <a:gd name="T2" fmla="*/ 2147483647 w 566"/>
              <a:gd name="T3" fmla="*/ 2147483647 h 545"/>
              <a:gd name="T4" fmla="*/ 2147483647 w 566"/>
              <a:gd name="T5" fmla="*/ 2147483647 h 545"/>
              <a:gd name="T6" fmla="*/ 2147483647 w 566"/>
              <a:gd name="T7" fmla="*/ 2147483647 h 545"/>
              <a:gd name="T8" fmla="*/ 2147483647 w 566"/>
              <a:gd name="T9" fmla="*/ 2147483647 h 545"/>
              <a:gd name="T10" fmla="*/ 2147483647 w 566"/>
              <a:gd name="T11" fmla="*/ 2147483647 h 545"/>
              <a:gd name="T12" fmla="*/ 2147483647 w 566"/>
              <a:gd name="T13" fmla="*/ 2147483647 h 545"/>
              <a:gd name="T14" fmla="*/ 2147483647 w 566"/>
              <a:gd name="T15" fmla="*/ 2147483647 h 545"/>
              <a:gd name="T16" fmla="*/ 2147483647 w 566"/>
              <a:gd name="T17" fmla="*/ 2147483647 h 545"/>
              <a:gd name="T18" fmla="*/ 2147483647 w 566"/>
              <a:gd name="T19" fmla="*/ 2147483647 h 545"/>
              <a:gd name="T20" fmla="*/ 863500079 w 566"/>
              <a:gd name="T21" fmla="*/ 2147483647 h 545"/>
              <a:gd name="T22" fmla="*/ 0 w 566"/>
              <a:gd name="T23" fmla="*/ 2147483647 h 545"/>
              <a:gd name="T24" fmla="*/ 0 w 566"/>
              <a:gd name="T25" fmla="*/ 2147483647 h 545"/>
              <a:gd name="T26" fmla="*/ 2147483647 w 566"/>
              <a:gd name="T27" fmla="*/ 0 h 545"/>
              <a:gd name="T28" fmla="*/ 2147483647 w 566"/>
              <a:gd name="T29" fmla="*/ 879474675 h 545"/>
              <a:gd name="T30" fmla="*/ 2147483647 w 566"/>
              <a:gd name="T31" fmla="*/ 879474675 h 545"/>
              <a:gd name="T32" fmla="*/ 2147483647 w 566"/>
              <a:gd name="T33" fmla="*/ 2147483647 h 545"/>
              <a:gd name="T34" fmla="*/ 2147483647 w 566"/>
              <a:gd name="T35" fmla="*/ 0 h 545"/>
              <a:gd name="T36" fmla="*/ 2147483647 w 566"/>
              <a:gd name="T37" fmla="*/ 0 h 545"/>
              <a:gd name="T38" fmla="*/ 2147483647 w 566"/>
              <a:gd name="T39" fmla="*/ 0 h 545"/>
              <a:gd name="T40" fmla="*/ 2147483647 w 566"/>
              <a:gd name="T41" fmla="*/ 879474675 h 545"/>
              <a:gd name="T42" fmla="*/ 2147483647 w 566"/>
              <a:gd name="T43" fmla="*/ 879474675 h 545"/>
              <a:gd name="T44" fmla="*/ 2147483647 w 566"/>
              <a:gd name="T45" fmla="*/ 2147483647 h 545"/>
              <a:gd name="T46" fmla="*/ 2147483647 w 566"/>
              <a:gd name="T47" fmla="*/ 2147483647 h 545"/>
              <a:gd name="T48" fmla="*/ 2147483647 w 566"/>
              <a:gd name="T49" fmla="*/ 2147483647 h 545"/>
              <a:gd name="T50" fmla="*/ 2147483647 w 566"/>
              <a:gd name="T51" fmla="*/ 2147483647 h 545"/>
              <a:gd name="T52" fmla="*/ 2147483647 w 566"/>
              <a:gd name="T53" fmla="*/ 2147483647 h 545"/>
              <a:gd name="T54" fmla="*/ 2147483647 w 566"/>
              <a:gd name="T55" fmla="*/ 2147483647 h 545"/>
              <a:gd name="T56" fmla="*/ 2147483647 w 566"/>
              <a:gd name="T57" fmla="*/ 2147483647 h 545"/>
              <a:gd name="T58" fmla="*/ 2147483647 w 566"/>
              <a:gd name="T59" fmla="*/ 2147483647 h 545"/>
              <a:gd name="T60" fmla="*/ 2147483647 w 566"/>
              <a:gd name="T61" fmla="*/ 2147483647 h 545"/>
              <a:gd name="T62" fmla="*/ 2147483647 w 566"/>
              <a:gd name="T63" fmla="*/ 2147483647 h 545"/>
              <a:gd name="T64" fmla="*/ 2147483647 w 566"/>
              <a:gd name="T65" fmla="*/ 2147483647 h 545"/>
              <a:gd name="T66" fmla="*/ 2147483647 w 566"/>
              <a:gd name="T67" fmla="*/ 2147483647 h 545"/>
              <a:gd name="T68" fmla="*/ 2147483647 w 566"/>
              <a:gd name="T69" fmla="*/ 2147483647 h 545"/>
              <a:gd name="T70" fmla="*/ 2147483647 w 566"/>
              <a:gd name="T71" fmla="*/ 2147483647 h 545"/>
              <a:gd name="T72" fmla="*/ 2147483647 w 566"/>
              <a:gd name="T73" fmla="*/ 2147483647 h 545"/>
              <a:gd name="T74" fmla="*/ 2147483647 w 566"/>
              <a:gd name="T75" fmla="*/ 2147483647 h 545"/>
              <a:gd name="T76" fmla="*/ 2147483647 w 566"/>
              <a:gd name="T77" fmla="*/ 2147483647 h 545"/>
              <a:gd name="T78" fmla="*/ 2147483647 w 566"/>
              <a:gd name="T79" fmla="*/ 2147483647 h 545"/>
              <a:gd name="T80" fmla="*/ 2147483647 w 566"/>
              <a:gd name="T81" fmla="*/ 2147483647 h 545"/>
              <a:gd name="T82" fmla="*/ 2147483647 w 566"/>
              <a:gd name="T83" fmla="*/ 2147483647 h 545"/>
              <a:gd name="T84" fmla="*/ 2147483647 w 566"/>
              <a:gd name="T85" fmla="*/ 2147483647 h 545"/>
              <a:gd name="T86" fmla="*/ 2147483647 w 566"/>
              <a:gd name="T87" fmla="*/ 2147483647 h 545"/>
              <a:gd name="T88" fmla="*/ 2147483647 w 566"/>
              <a:gd name="T89" fmla="*/ 2147483647 h 545"/>
              <a:gd name="T90" fmla="*/ 2147483647 w 566"/>
              <a:gd name="T91" fmla="*/ 2147483647 h 5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66" h="545">
                <a:moveTo>
                  <a:pt x="565" y="516"/>
                </a:moveTo>
                <a:lnTo>
                  <a:pt x="565" y="516"/>
                </a:lnTo>
                <a:cubicBezTo>
                  <a:pt x="565" y="537"/>
                  <a:pt x="551" y="544"/>
                  <a:pt x="537" y="544"/>
                </a:cubicBezTo>
                <a:cubicBezTo>
                  <a:pt x="530" y="544"/>
                  <a:pt x="523" y="544"/>
                  <a:pt x="516" y="544"/>
                </a:cubicBezTo>
                <a:cubicBezTo>
                  <a:pt x="381" y="438"/>
                  <a:pt x="381" y="438"/>
                  <a:pt x="381" y="438"/>
                </a:cubicBezTo>
                <a:cubicBezTo>
                  <a:pt x="191" y="544"/>
                  <a:pt x="191" y="544"/>
                  <a:pt x="191" y="544"/>
                </a:cubicBezTo>
                <a:cubicBezTo>
                  <a:pt x="183" y="544"/>
                  <a:pt x="183" y="544"/>
                  <a:pt x="176" y="544"/>
                </a:cubicBezTo>
                <a:cubicBezTo>
                  <a:pt x="169" y="544"/>
                  <a:pt x="162" y="544"/>
                  <a:pt x="162" y="544"/>
                </a:cubicBezTo>
                <a:cubicBezTo>
                  <a:pt x="7" y="431"/>
                  <a:pt x="7" y="431"/>
                  <a:pt x="7" y="431"/>
                </a:cubicBezTo>
                <a:cubicBezTo>
                  <a:pt x="0" y="424"/>
                  <a:pt x="0" y="417"/>
                  <a:pt x="0" y="402"/>
                </a:cubicBezTo>
                <a:cubicBezTo>
                  <a:pt x="0" y="28"/>
                  <a:pt x="0" y="28"/>
                  <a:pt x="0" y="28"/>
                </a:cubicBezTo>
                <a:cubicBezTo>
                  <a:pt x="0" y="14"/>
                  <a:pt x="7" y="0"/>
                  <a:pt x="28" y="0"/>
                </a:cubicBezTo>
                <a:cubicBezTo>
                  <a:pt x="35" y="0"/>
                  <a:pt x="35" y="0"/>
                  <a:pt x="42" y="7"/>
                </a:cubicBezTo>
                <a:cubicBezTo>
                  <a:pt x="176" y="106"/>
                  <a:pt x="176" y="106"/>
                  <a:pt x="176" y="106"/>
                </a:cubicBezTo>
                <a:cubicBezTo>
                  <a:pt x="374" y="0"/>
                  <a:pt x="374" y="0"/>
                  <a:pt x="374" y="0"/>
                </a:cubicBezTo>
                <a:lnTo>
                  <a:pt x="381" y="0"/>
                </a:lnTo>
                <a:cubicBezTo>
                  <a:pt x="389" y="0"/>
                  <a:pt x="396" y="0"/>
                  <a:pt x="403" y="7"/>
                </a:cubicBezTo>
                <a:cubicBezTo>
                  <a:pt x="551" y="120"/>
                  <a:pt x="551" y="120"/>
                  <a:pt x="551" y="120"/>
                </a:cubicBezTo>
                <a:cubicBezTo>
                  <a:pt x="558" y="127"/>
                  <a:pt x="565" y="134"/>
                  <a:pt x="565" y="141"/>
                </a:cubicBezTo>
                <a:lnTo>
                  <a:pt x="565" y="516"/>
                </a:lnTo>
                <a:close/>
                <a:moveTo>
                  <a:pt x="148" y="459"/>
                </a:moveTo>
                <a:lnTo>
                  <a:pt x="148" y="459"/>
                </a:lnTo>
                <a:cubicBezTo>
                  <a:pt x="148" y="155"/>
                  <a:pt x="148" y="155"/>
                  <a:pt x="148" y="155"/>
                </a:cubicBezTo>
                <a:cubicBezTo>
                  <a:pt x="56" y="84"/>
                  <a:pt x="56" y="84"/>
                  <a:pt x="56" y="84"/>
                </a:cubicBezTo>
                <a:cubicBezTo>
                  <a:pt x="56" y="388"/>
                  <a:pt x="56" y="388"/>
                  <a:pt x="56" y="388"/>
                </a:cubicBezTo>
                <a:lnTo>
                  <a:pt x="148" y="459"/>
                </a:lnTo>
                <a:close/>
                <a:moveTo>
                  <a:pt x="353" y="77"/>
                </a:moveTo>
                <a:lnTo>
                  <a:pt x="353" y="77"/>
                </a:lnTo>
                <a:cubicBezTo>
                  <a:pt x="205" y="155"/>
                  <a:pt x="205" y="155"/>
                  <a:pt x="205" y="155"/>
                </a:cubicBezTo>
                <a:cubicBezTo>
                  <a:pt x="205" y="473"/>
                  <a:pt x="205" y="473"/>
                  <a:pt x="205" y="473"/>
                </a:cubicBezTo>
                <a:cubicBezTo>
                  <a:pt x="353" y="388"/>
                  <a:pt x="353" y="388"/>
                  <a:pt x="353" y="388"/>
                </a:cubicBezTo>
                <a:lnTo>
                  <a:pt x="353" y="77"/>
                </a:lnTo>
                <a:close/>
                <a:moveTo>
                  <a:pt x="509" y="155"/>
                </a:moveTo>
                <a:lnTo>
                  <a:pt x="509" y="155"/>
                </a:lnTo>
                <a:cubicBezTo>
                  <a:pt x="410" y="84"/>
                  <a:pt x="410" y="84"/>
                  <a:pt x="410" y="84"/>
                </a:cubicBezTo>
                <a:cubicBezTo>
                  <a:pt x="410" y="388"/>
                  <a:pt x="410" y="388"/>
                  <a:pt x="410" y="388"/>
                </a:cubicBezTo>
                <a:cubicBezTo>
                  <a:pt x="509" y="459"/>
                  <a:pt x="509" y="459"/>
                  <a:pt x="509" y="459"/>
                </a:cubicBezTo>
                <a:lnTo>
                  <a:pt x="509" y="155"/>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04" name="Freeform 103">
            <a:extLst>
              <a:ext uri="{FF2B5EF4-FFF2-40B4-BE49-F238E27FC236}">
                <a16:creationId xmlns:a16="http://schemas.microsoft.com/office/drawing/2014/main" id="{B973713E-E833-DF4F-9DF4-5DB3909E5396}"/>
              </a:ext>
            </a:extLst>
          </p:cNvPr>
          <p:cNvSpPr>
            <a:spLocks noChangeArrowheads="1"/>
          </p:cNvSpPr>
          <p:nvPr userDrawn="1"/>
        </p:nvSpPr>
        <p:spPr bwMode="auto">
          <a:xfrm>
            <a:off x="2672459" y="1981200"/>
            <a:ext cx="216155" cy="217289"/>
          </a:xfrm>
          <a:custGeom>
            <a:avLst/>
            <a:gdLst>
              <a:gd name="T0" fmla="*/ 2147483647 w 601"/>
              <a:gd name="T1" fmla="*/ 2147483647 h 602"/>
              <a:gd name="T2" fmla="*/ 2147483647 w 601"/>
              <a:gd name="T3" fmla="*/ 2147483647 h 602"/>
              <a:gd name="T4" fmla="*/ 2147483647 w 601"/>
              <a:gd name="T5" fmla="*/ 2147483647 h 602"/>
              <a:gd name="T6" fmla="*/ 2147483647 w 601"/>
              <a:gd name="T7" fmla="*/ 2147483647 h 602"/>
              <a:gd name="T8" fmla="*/ 2147483647 w 601"/>
              <a:gd name="T9" fmla="*/ 2147483647 h 602"/>
              <a:gd name="T10" fmla="*/ 2147483647 w 601"/>
              <a:gd name="T11" fmla="*/ 2147483647 h 602"/>
              <a:gd name="T12" fmla="*/ 2147483647 w 601"/>
              <a:gd name="T13" fmla="*/ 2147483647 h 602"/>
              <a:gd name="T14" fmla="*/ 2147483647 w 601"/>
              <a:gd name="T15" fmla="*/ 2147483647 h 602"/>
              <a:gd name="T16" fmla="*/ 2147483647 w 601"/>
              <a:gd name="T17" fmla="*/ 2147483647 h 602"/>
              <a:gd name="T18" fmla="*/ 2147483647 w 601"/>
              <a:gd name="T19" fmla="*/ 2147483647 h 602"/>
              <a:gd name="T20" fmla="*/ 2147483647 w 601"/>
              <a:gd name="T21" fmla="*/ 2147483647 h 602"/>
              <a:gd name="T22" fmla="*/ 2147483647 w 601"/>
              <a:gd name="T23" fmla="*/ 2147483647 h 602"/>
              <a:gd name="T24" fmla="*/ 2147483647 w 601"/>
              <a:gd name="T25" fmla="*/ 2147483647 h 602"/>
              <a:gd name="T26" fmla="*/ 2147483647 w 601"/>
              <a:gd name="T27" fmla="*/ 2147483647 h 602"/>
              <a:gd name="T28" fmla="*/ 2147483647 w 601"/>
              <a:gd name="T29" fmla="*/ 2147483647 h 602"/>
              <a:gd name="T30" fmla="*/ 2147483647 w 601"/>
              <a:gd name="T31" fmla="*/ 2147483647 h 602"/>
              <a:gd name="T32" fmla="*/ 2147483647 w 601"/>
              <a:gd name="T33" fmla="*/ 2147483647 h 602"/>
              <a:gd name="T34" fmla="*/ 2147483647 w 601"/>
              <a:gd name="T35" fmla="*/ 2147483647 h 602"/>
              <a:gd name="T36" fmla="*/ 2147483647 w 601"/>
              <a:gd name="T37" fmla="*/ 2147483647 h 602"/>
              <a:gd name="T38" fmla="*/ 2147483647 w 601"/>
              <a:gd name="T39" fmla="*/ 2147483647 h 602"/>
              <a:gd name="T40" fmla="*/ 2147483647 w 601"/>
              <a:gd name="T41" fmla="*/ 2147483647 h 602"/>
              <a:gd name="T42" fmla="*/ 2147483647 w 601"/>
              <a:gd name="T43" fmla="*/ 2147483647 h 602"/>
              <a:gd name="T44" fmla="*/ 2147483647 w 601"/>
              <a:gd name="T45" fmla="*/ 2147483647 h 602"/>
              <a:gd name="T46" fmla="*/ 2147483647 w 601"/>
              <a:gd name="T47" fmla="*/ 2147483647 h 602"/>
              <a:gd name="T48" fmla="*/ 2147483647 w 601"/>
              <a:gd name="T49" fmla="*/ 2147483647 h 602"/>
              <a:gd name="T50" fmla="*/ 2147483647 w 601"/>
              <a:gd name="T51" fmla="*/ 2147483647 h 602"/>
              <a:gd name="T52" fmla="*/ 2147483647 w 601"/>
              <a:gd name="T53" fmla="*/ 2147483647 h 602"/>
              <a:gd name="T54" fmla="*/ 2147483647 w 601"/>
              <a:gd name="T55" fmla="*/ 2147483647 h 602"/>
              <a:gd name="T56" fmla="*/ 2147483647 w 601"/>
              <a:gd name="T57" fmla="*/ 2147483647 h 602"/>
              <a:gd name="T58" fmla="*/ 2147483647 w 601"/>
              <a:gd name="T59" fmla="*/ 2147483647 h 602"/>
              <a:gd name="T60" fmla="*/ 2147483647 w 601"/>
              <a:gd name="T61" fmla="*/ 2147483647 h 602"/>
              <a:gd name="T62" fmla="*/ 2147483647 w 601"/>
              <a:gd name="T63" fmla="*/ 2147483647 h 602"/>
              <a:gd name="T64" fmla="*/ 2147483647 w 601"/>
              <a:gd name="T65" fmla="*/ 2147483647 h 602"/>
              <a:gd name="T66" fmla="*/ 2147483647 w 601"/>
              <a:gd name="T67" fmla="*/ 2147483647 h 602"/>
              <a:gd name="T68" fmla="*/ 2147483647 w 601"/>
              <a:gd name="T69" fmla="*/ 2147483647 h 602"/>
              <a:gd name="T70" fmla="*/ 2147483647 w 601"/>
              <a:gd name="T71" fmla="*/ 2147483647 h 602"/>
              <a:gd name="T72" fmla="*/ 2147483647 w 601"/>
              <a:gd name="T73" fmla="*/ 2147483647 h 602"/>
              <a:gd name="T74" fmla="*/ 2147483647 w 601"/>
              <a:gd name="T75" fmla="*/ 2147483647 h 602"/>
              <a:gd name="T76" fmla="*/ 2147483647 w 601"/>
              <a:gd name="T77" fmla="*/ 2147483647 h 602"/>
              <a:gd name="T78" fmla="*/ 2147483647 w 601"/>
              <a:gd name="T79" fmla="*/ 2147483647 h 602"/>
              <a:gd name="T80" fmla="*/ 2147483647 w 601"/>
              <a:gd name="T81" fmla="*/ 2147483647 h 602"/>
              <a:gd name="T82" fmla="*/ 2147483647 w 601"/>
              <a:gd name="T83" fmla="*/ 2147483647 h 602"/>
              <a:gd name="T84" fmla="*/ 2147483647 w 601"/>
              <a:gd name="T85" fmla="*/ 2147483647 h 602"/>
              <a:gd name="T86" fmla="*/ 2147483647 w 601"/>
              <a:gd name="T87" fmla="*/ 2147483647 h 602"/>
              <a:gd name="T88" fmla="*/ 2147483647 w 601"/>
              <a:gd name="T89" fmla="*/ 2147483647 h 602"/>
              <a:gd name="T90" fmla="*/ 2147483647 w 601"/>
              <a:gd name="T91" fmla="*/ 2147483647 h 602"/>
              <a:gd name="T92" fmla="*/ 2147483647 w 601"/>
              <a:gd name="T93" fmla="*/ 2147483647 h 602"/>
              <a:gd name="T94" fmla="*/ 2147483647 w 601"/>
              <a:gd name="T95" fmla="*/ 2147483647 h 602"/>
              <a:gd name="T96" fmla="*/ 2147483647 w 601"/>
              <a:gd name="T97" fmla="*/ 2147483647 h 602"/>
              <a:gd name="T98" fmla="*/ 2147483647 w 601"/>
              <a:gd name="T99" fmla="*/ 2147483647 h 602"/>
              <a:gd name="T100" fmla="*/ 2147483647 w 601"/>
              <a:gd name="T101" fmla="*/ 2147483647 h 602"/>
              <a:gd name="T102" fmla="*/ 2147483647 w 601"/>
              <a:gd name="T103" fmla="*/ 2147483647 h 602"/>
              <a:gd name="T104" fmla="*/ 2147483647 w 601"/>
              <a:gd name="T105" fmla="*/ 2147483647 h 602"/>
              <a:gd name="T106" fmla="*/ 2147483647 w 601"/>
              <a:gd name="T107" fmla="*/ 2147483647 h 602"/>
              <a:gd name="T108" fmla="*/ 2147483647 w 601"/>
              <a:gd name="T109" fmla="*/ 2147483647 h 602"/>
              <a:gd name="T110" fmla="*/ 2147483647 w 601"/>
              <a:gd name="T111" fmla="*/ 2147483647 h 602"/>
              <a:gd name="T112" fmla="*/ 2147483647 w 601"/>
              <a:gd name="T113" fmla="*/ 2147483647 h 602"/>
              <a:gd name="T114" fmla="*/ 2147483647 w 601"/>
              <a:gd name="T115" fmla="*/ 2147483647 h 602"/>
              <a:gd name="T116" fmla="*/ 2147483647 w 601"/>
              <a:gd name="T117" fmla="*/ 2147483647 h 602"/>
              <a:gd name="T118" fmla="*/ 2147483647 w 601"/>
              <a:gd name="T119" fmla="*/ 2147483647 h 602"/>
              <a:gd name="T120" fmla="*/ 2147483647 w 601"/>
              <a:gd name="T121" fmla="*/ 2147483647 h 602"/>
              <a:gd name="T122" fmla="*/ 2147483647 w 601"/>
              <a:gd name="T123" fmla="*/ 2147483647 h 6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1" h="602">
                <a:moveTo>
                  <a:pt x="572" y="333"/>
                </a:moveTo>
                <a:lnTo>
                  <a:pt x="572" y="333"/>
                </a:lnTo>
                <a:cubicBezTo>
                  <a:pt x="494" y="333"/>
                  <a:pt x="494" y="333"/>
                  <a:pt x="494" y="333"/>
                </a:cubicBezTo>
                <a:cubicBezTo>
                  <a:pt x="480" y="333"/>
                  <a:pt x="466" y="318"/>
                  <a:pt x="466" y="304"/>
                </a:cubicBezTo>
                <a:cubicBezTo>
                  <a:pt x="466" y="283"/>
                  <a:pt x="480" y="276"/>
                  <a:pt x="494" y="276"/>
                </a:cubicBezTo>
                <a:cubicBezTo>
                  <a:pt x="572" y="276"/>
                  <a:pt x="572" y="276"/>
                  <a:pt x="572" y="276"/>
                </a:cubicBezTo>
                <a:cubicBezTo>
                  <a:pt x="586" y="276"/>
                  <a:pt x="600" y="283"/>
                  <a:pt x="600" y="304"/>
                </a:cubicBezTo>
                <a:cubicBezTo>
                  <a:pt x="600" y="318"/>
                  <a:pt x="586" y="333"/>
                  <a:pt x="572" y="333"/>
                </a:cubicBezTo>
                <a:close/>
                <a:moveTo>
                  <a:pt x="522" y="113"/>
                </a:moveTo>
                <a:lnTo>
                  <a:pt x="522" y="113"/>
                </a:lnTo>
                <a:cubicBezTo>
                  <a:pt x="473" y="163"/>
                  <a:pt x="473" y="163"/>
                  <a:pt x="473" y="163"/>
                </a:cubicBezTo>
                <a:cubicBezTo>
                  <a:pt x="459" y="177"/>
                  <a:pt x="459" y="177"/>
                  <a:pt x="459" y="177"/>
                </a:cubicBezTo>
                <a:cubicBezTo>
                  <a:pt x="452" y="184"/>
                  <a:pt x="445" y="191"/>
                  <a:pt x="438" y="191"/>
                </a:cubicBezTo>
                <a:cubicBezTo>
                  <a:pt x="424" y="191"/>
                  <a:pt x="409" y="177"/>
                  <a:pt x="409" y="163"/>
                </a:cubicBezTo>
                <a:cubicBezTo>
                  <a:pt x="409" y="156"/>
                  <a:pt x="417" y="149"/>
                  <a:pt x="424" y="142"/>
                </a:cubicBezTo>
                <a:cubicBezTo>
                  <a:pt x="438" y="128"/>
                  <a:pt x="438" y="128"/>
                  <a:pt x="438" y="128"/>
                </a:cubicBezTo>
                <a:cubicBezTo>
                  <a:pt x="487" y="78"/>
                  <a:pt x="487" y="78"/>
                  <a:pt x="487" y="78"/>
                </a:cubicBezTo>
                <a:cubicBezTo>
                  <a:pt x="494" y="71"/>
                  <a:pt x="501" y="64"/>
                  <a:pt x="508" y="64"/>
                </a:cubicBezTo>
                <a:cubicBezTo>
                  <a:pt x="522" y="64"/>
                  <a:pt x="537" y="78"/>
                  <a:pt x="537" y="92"/>
                </a:cubicBezTo>
                <a:cubicBezTo>
                  <a:pt x="537" y="99"/>
                  <a:pt x="530" y="106"/>
                  <a:pt x="522" y="113"/>
                </a:cubicBezTo>
                <a:close/>
                <a:moveTo>
                  <a:pt x="296" y="417"/>
                </a:moveTo>
                <a:lnTo>
                  <a:pt x="296" y="417"/>
                </a:lnTo>
                <a:cubicBezTo>
                  <a:pt x="254" y="417"/>
                  <a:pt x="219" y="389"/>
                  <a:pt x="197" y="361"/>
                </a:cubicBezTo>
                <a:cubicBezTo>
                  <a:pt x="190" y="333"/>
                  <a:pt x="190" y="333"/>
                  <a:pt x="190" y="333"/>
                </a:cubicBezTo>
                <a:cubicBezTo>
                  <a:pt x="190" y="318"/>
                  <a:pt x="183" y="311"/>
                  <a:pt x="183" y="304"/>
                </a:cubicBezTo>
                <a:cubicBezTo>
                  <a:pt x="183" y="241"/>
                  <a:pt x="233" y="191"/>
                  <a:pt x="296" y="191"/>
                </a:cubicBezTo>
                <a:cubicBezTo>
                  <a:pt x="360" y="191"/>
                  <a:pt x="409" y="241"/>
                  <a:pt x="409" y="304"/>
                </a:cubicBezTo>
                <a:cubicBezTo>
                  <a:pt x="409" y="368"/>
                  <a:pt x="360" y="417"/>
                  <a:pt x="296" y="417"/>
                </a:cubicBezTo>
                <a:close/>
                <a:moveTo>
                  <a:pt x="296" y="248"/>
                </a:moveTo>
                <a:lnTo>
                  <a:pt x="296" y="248"/>
                </a:lnTo>
                <a:cubicBezTo>
                  <a:pt x="268" y="248"/>
                  <a:pt x="240" y="269"/>
                  <a:pt x="240" y="304"/>
                </a:cubicBezTo>
                <a:cubicBezTo>
                  <a:pt x="240" y="333"/>
                  <a:pt x="268" y="361"/>
                  <a:pt x="296" y="361"/>
                </a:cubicBezTo>
                <a:cubicBezTo>
                  <a:pt x="332" y="361"/>
                  <a:pt x="353" y="333"/>
                  <a:pt x="353" y="304"/>
                </a:cubicBezTo>
                <a:cubicBezTo>
                  <a:pt x="353" y="269"/>
                  <a:pt x="332" y="248"/>
                  <a:pt x="296" y="248"/>
                </a:cubicBezTo>
                <a:close/>
                <a:moveTo>
                  <a:pt x="296" y="135"/>
                </a:moveTo>
                <a:lnTo>
                  <a:pt x="296" y="135"/>
                </a:lnTo>
                <a:cubicBezTo>
                  <a:pt x="282" y="135"/>
                  <a:pt x="268" y="120"/>
                  <a:pt x="268" y="106"/>
                </a:cubicBezTo>
                <a:cubicBezTo>
                  <a:pt x="268" y="29"/>
                  <a:pt x="268" y="29"/>
                  <a:pt x="268" y="29"/>
                </a:cubicBezTo>
                <a:cubicBezTo>
                  <a:pt x="268" y="15"/>
                  <a:pt x="282" y="0"/>
                  <a:pt x="296" y="0"/>
                </a:cubicBezTo>
                <a:cubicBezTo>
                  <a:pt x="318" y="0"/>
                  <a:pt x="325" y="15"/>
                  <a:pt x="325" y="29"/>
                </a:cubicBezTo>
                <a:cubicBezTo>
                  <a:pt x="325" y="106"/>
                  <a:pt x="325" y="106"/>
                  <a:pt x="325" y="106"/>
                </a:cubicBezTo>
                <a:cubicBezTo>
                  <a:pt x="325" y="120"/>
                  <a:pt x="318" y="135"/>
                  <a:pt x="296" y="135"/>
                </a:cubicBezTo>
                <a:close/>
                <a:moveTo>
                  <a:pt x="176" y="460"/>
                </a:moveTo>
                <a:lnTo>
                  <a:pt x="176" y="460"/>
                </a:lnTo>
                <a:cubicBezTo>
                  <a:pt x="162" y="481"/>
                  <a:pt x="162" y="481"/>
                  <a:pt x="162" y="481"/>
                </a:cubicBezTo>
                <a:cubicBezTo>
                  <a:pt x="113" y="531"/>
                  <a:pt x="113" y="531"/>
                  <a:pt x="113" y="531"/>
                </a:cubicBezTo>
                <a:cubicBezTo>
                  <a:pt x="106" y="538"/>
                  <a:pt x="98" y="538"/>
                  <a:pt x="91" y="538"/>
                </a:cubicBezTo>
                <a:cubicBezTo>
                  <a:pt x="77" y="538"/>
                  <a:pt x="63" y="524"/>
                  <a:pt x="63" y="509"/>
                </a:cubicBezTo>
                <a:cubicBezTo>
                  <a:pt x="63" y="502"/>
                  <a:pt x="63" y="495"/>
                  <a:pt x="70" y="488"/>
                </a:cubicBezTo>
                <a:cubicBezTo>
                  <a:pt x="120" y="439"/>
                  <a:pt x="120" y="439"/>
                  <a:pt x="120" y="439"/>
                </a:cubicBezTo>
                <a:cubicBezTo>
                  <a:pt x="141" y="424"/>
                  <a:pt x="141" y="424"/>
                  <a:pt x="141" y="424"/>
                </a:cubicBezTo>
                <a:cubicBezTo>
                  <a:pt x="141" y="417"/>
                  <a:pt x="148" y="417"/>
                  <a:pt x="155" y="417"/>
                </a:cubicBezTo>
                <a:cubicBezTo>
                  <a:pt x="176" y="417"/>
                  <a:pt x="183" y="424"/>
                  <a:pt x="183" y="446"/>
                </a:cubicBezTo>
                <a:cubicBezTo>
                  <a:pt x="183" y="453"/>
                  <a:pt x="183" y="460"/>
                  <a:pt x="176" y="460"/>
                </a:cubicBezTo>
                <a:close/>
                <a:moveTo>
                  <a:pt x="155" y="191"/>
                </a:moveTo>
                <a:lnTo>
                  <a:pt x="155" y="191"/>
                </a:lnTo>
                <a:cubicBezTo>
                  <a:pt x="148" y="191"/>
                  <a:pt x="141" y="184"/>
                  <a:pt x="141" y="177"/>
                </a:cubicBezTo>
                <a:cubicBezTo>
                  <a:pt x="120" y="163"/>
                  <a:pt x="120" y="163"/>
                  <a:pt x="120" y="163"/>
                </a:cubicBezTo>
                <a:cubicBezTo>
                  <a:pt x="70" y="113"/>
                  <a:pt x="70" y="113"/>
                  <a:pt x="70" y="113"/>
                </a:cubicBezTo>
                <a:cubicBezTo>
                  <a:pt x="63" y="106"/>
                  <a:pt x="63" y="99"/>
                  <a:pt x="63" y="92"/>
                </a:cubicBezTo>
                <a:cubicBezTo>
                  <a:pt x="63" y="78"/>
                  <a:pt x="77" y="64"/>
                  <a:pt x="91" y="64"/>
                </a:cubicBezTo>
                <a:cubicBezTo>
                  <a:pt x="98" y="64"/>
                  <a:pt x="106" y="71"/>
                  <a:pt x="113" y="78"/>
                </a:cubicBezTo>
                <a:cubicBezTo>
                  <a:pt x="162" y="128"/>
                  <a:pt x="162" y="128"/>
                  <a:pt x="162" y="128"/>
                </a:cubicBezTo>
                <a:cubicBezTo>
                  <a:pt x="176" y="142"/>
                  <a:pt x="176" y="142"/>
                  <a:pt x="176" y="142"/>
                </a:cubicBezTo>
                <a:cubicBezTo>
                  <a:pt x="183" y="149"/>
                  <a:pt x="183" y="156"/>
                  <a:pt x="183" y="163"/>
                </a:cubicBezTo>
                <a:cubicBezTo>
                  <a:pt x="183" y="177"/>
                  <a:pt x="176" y="191"/>
                  <a:pt x="155" y="191"/>
                </a:cubicBezTo>
                <a:close/>
                <a:moveTo>
                  <a:pt x="98" y="276"/>
                </a:moveTo>
                <a:lnTo>
                  <a:pt x="98" y="276"/>
                </a:lnTo>
                <a:cubicBezTo>
                  <a:pt x="120" y="276"/>
                  <a:pt x="127" y="283"/>
                  <a:pt x="127" y="304"/>
                </a:cubicBezTo>
                <a:cubicBezTo>
                  <a:pt x="127" y="318"/>
                  <a:pt x="120" y="333"/>
                  <a:pt x="98" y="333"/>
                </a:cubicBezTo>
                <a:cubicBezTo>
                  <a:pt x="28" y="333"/>
                  <a:pt x="28" y="333"/>
                  <a:pt x="28" y="333"/>
                </a:cubicBezTo>
                <a:cubicBezTo>
                  <a:pt x="7" y="333"/>
                  <a:pt x="0" y="318"/>
                  <a:pt x="0" y="304"/>
                </a:cubicBezTo>
                <a:cubicBezTo>
                  <a:pt x="0" y="283"/>
                  <a:pt x="7" y="276"/>
                  <a:pt x="28" y="276"/>
                </a:cubicBezTo>
                <a:cubicBezTo>
                  <a:pt x="98" y="276"/>
                  <a:pt x="98" y="276"/>
                  <a:pt x="98" y="276"/>
                </a:cubicBezTo>
                <a:close/>
                <a:moveTo>
                  <a:pt x="296" y="474"/>
                </a:moveTo>
                <a:lnTo>
                  <a:pt x="296" y="474"/>
                </a:lnTo>
                <a:cubicBezTo>
                  <a:pt x="318" y="474"/>
                  <a:pt x="325" y="481"/>
                  <a:pt x="325" y="502"/>
                </a:cubicBezTo>
                <a:cubicBezTo>
                  <a:pt x="325" y="573"/>
                  <a:pt x="325" y="573"/>
                  <a:pt x="325" y="573"/>
                </a:cubicBezTo>
                <a:cubicBezTo>
                  <a:pt x="325" y="594"/>
                  <a:pt x="318" y="601"/>
                  <a:pt x="296" y="601"/>
                </a:cubicBezTo>
                <a:cubicBezTo>
                  <a:pt x="282" y="601"/>
                  <a:pt x="268" y="594"/>
                  <a:pt x="268" y="573"/>
                </a:cubicBezTo>
                <a:cubicBezTo>
                  <a:pt x="268" y="502"/>
                  <a:pt x="268" y="502"/>
                  <a:pt x="268" y="502"/>
                </a:cubicBezTo>
                <a:cubicBezTo>
                  <a:pt x="268" y="481"/>
                  <a:pt x="282" y="474"/>
                  <a:pt x="296" y="474"/>
                </a:cubicBezTo>
                <a:close/>
                <a:moveTo>
                  <a:pt x="438" y="417"/>
                </a:moveTo>
                <a:lnTo>
                  <a:pt x="438" y="417"/>
                </a:lnTo>
                <a:cubicBezTo>
                  <a:pt x="445" y="417"/>
                  <a:pt x="452" y="417"/>
                  <a:pt x="459" y="424"/>
                </a:cubicBezTo>
                <a:cubicBezTo>
                  <a:pt x="473" y="439"/>
                  <a:pt x="473" y="439"/>
                  <a:pt x="473" y="439"/>
                </a:cubicBezTo>
                <a:cubicBezTo>
                  <a:pt x="522" y="488"/>
                  <a:pt x="522" y="488"/>
                  <a:pt x="522" y="488"/>
                </a:cubicBezTo>
                <a:cubicBezTo>
                  <a:pt x="530" y="495"/>
                  <a:pt x="537" y="502"/>
                  <a:pt x="537" y="509"/>
                </a:cubicBezTo>
                <a:cubicBezTo>
                  <a:pt x="537" y="524"/>
                  <a:pt x="522" y="538"/>
                  <a:pt x="508" y="538"/>
                </a:cubicBezTo>
                <a:cubicBezTo>
                  <a:pt x="501" y="538"/>
                  <a:pt x="494" y="538"/>
                  <a:pt x="487" y="531"/>
                </a:cubicBezTo>
                <a:cubicBezTo>
                  <a:pt x="438" y="481"/>
                  <a:pt x="438" y="481"/>
                  <a:pt x="438" y="481"/>
                </a:cubicBezTo>
                <a:cubicBezTo>
                  <a:pt x="424" y="460"/>
                  <a:pt x="424" y="460"/>
                  <a:pt x="424" y="460"/>
                </a:cubicBezTo>
                <a:cubicBezTo>
                  <a:pt x="417" y="460"/>
                  <a:pt x="409" y="453"/>
                  <a:pt x="409" y="446"/>
                </a:cubicBezTo>
                <a:cubicBezTo>
                  <a:pt x="409" y="424"/>
                  <a:pt x="424" y="417"/>
                  <a:pt x="438" y="41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05" name="Freeform 104">
            <a:extLst>
              <a:ext uri="{FF2B5EF4-FFF2-40B4-BE49-F238E27FC236}">
                <a16:creationId xmlns:a16="http://schemas.microsoft.com/office/drawing/2014/main" id="{97DD8876-96DE-7546-A9A9-072ED7E6015F}"/>
              </a:ext>
            </a:extLst>
          </p:cNvPr>
          <p:cNvSpPr>
            <a:spLocks noChangeArrowheads="1"/>
          </p:cNvSpPr>
          <p:nvPr userDrawn="1"/>
        </p:nvSpPr>
        <p:spPr bwMode="auto">
          <a:xfrm>
            <a:off x="2310414" y="2002036"/>
            <a:ext cx="178045" cy="176213"/>
          </a:xfrm>
          <a:custGeom>
            <a:avLst/>
            <a:gdLst>
              <a:gd name="T0" fmla="*/ 2147483647 w 496"/>
              <a:gd name="T1" fmla="*/ 2147483647 h 489"/>
              <a:gd name="T2" fmla="*/ 2147483647 w 496"/>
              <a:gd name="T3" fmla="*/ 2147483647 h 489"/>
              <a:gd name="T4" fmla="*/ 2147483647 w 496"/>
              <a:gd name="T5" fmla="*/ 2147483647 h 489"/>
              <a:gd name="T6" fmla="*/ 2147483647 w 496"/>
              <a:gd name="T7" fmla="*/ 2147483647 h 489"/>
              <a:gd name="T8" fmla="*/ 2147483647 w 496"/>
              <a:gd name="T9" fmla="*/ 2147483647 h 489"/>
              <a:gd name="T10" fmla="*/ 2147483647 w 496"/>
              <a:gd name="T11" fmla="*/ 2147483647 h 489"/>
              <a:gd name="T12" fmla="*/ 2147483647 w 496"/>
              <a:gd name="T13" fmla="*/ 2147483647 h 489"/>
              <a:gd name="T14" fmla="*/ 2147483647 w 496"/>
              <a:gd name="T15" fmla="*/ 2147483647 h 489"/>
              <a:gd name="T16" fmla="*/ 2147483647 w 496"/>
              <a:gd name="T17" fmla="*/ 2147483647 h 489"/>
              <a:gd name="T18" fmla="*/ 2147483647 w 496"/>
              <a:gd name="T19" fmla="*/ 2147483647 h 489"/>
              <a:gd name="T20" fmla="*/ 2147483647 w 496"/>
              <a:gd name="T21" fmla="*/ 2147483647 h 489"/>
              <a:gd name="T22" fmla="*/ 2147483647 w 496"/>
              <a:gd name="T23" fmla="*/ 2147483647 h 489"/>
              <a:gd name="T24" fmla="*/ 2147483647 w 496"/>
              <a:gd name="T25" fmla="*/ 2147483647 h 489"/>
              <a:gd name="T26" fmla="*/ 2147483647 w 496"/>
              <a:gd name="T27" fmla="*/ 2147483647 h 489"/>
              <a:gd name="T28" fmla="*/ 2147483647 w 496"/>
              <a:gd name="T29" fmla="*/ 2147483647 h 489"/>
              <a:gd name="T30" fmla="*/ 2147483647 w 496"/>
              <a:gd name="T31" fmla="*/ 2147483647 h 489"/>
              <a:gd name="T32" fmla="*/ 2147483647 w 496"/>
              <a:gd name="T33" fmla="*/ 2147483647 h 489"/>
              <a:gd name="T34" fmla="*/ 2147483647 w 496"/>
              <a:gd name="T35" fmla="*/ 2147483647 h 489"/>
              <a:gd name="T36" fmla="*/ 2147483647 w 496"/>
              <a:gd name="T37" fmla="*/ 2147483647 h 489"/>
              <a:gd name="T38" fmla="*/ 2147483647 w 496"/>
              <a:gd name="T39" fmla="*/ 0 h 489"/>
              <a:gd name="T40" fmla="*/ 2147483647 w 496"/>
              <a:gd name="T41" fmla="*/ 2147483647 h 489"/>
              <a:gd name="T42" fmla="*/ 2147483647 w 496"/>
              <a:gd name="T43" fmla="*/ 2147483647 h 489"/>
              <a:gd name="T44" fmla="*/ 2147483647 w 496"/>
              <a:gd name="T45" fmla="*/ 2147483647 h 489"/>
              <a:gd name="T46" fmla="*/ 2147483647 w 496"/>
              <a:gd name="T47" fmla="*/ 2147483647 h 489"/>
              <a:gd name="T48" fmla="*/ 2147483647 w 496"/>
              <a:gd name="T49" fmla="*/ 2147483647 h 489"/>
              <a:gd name="T50" fmla="*/ 2147483647 w 496"/>
              <a:gd name="T51" fmla="*/ 2147483647 h 489"/>
              <a:gd name="T52" fmla="*/ 2147483647 w 496"/>
              <a:gd name="T53" fmla="*/ 2147483647 h 489"/>
              <a:gd name="T54" fmla="*/ 2147483647 w 496"/>
              <a:gd name="T55" fmla="*/ 2147483647 h 489"/>
              <a:gd name="T56" fmla="*/ 2147483647 w 496"/>
              <a:gd name="T57" fmla="*/ 2147483647 h 489"/>
              <a:gd name="T58" fmla="*/ 2147483647 w 496"/>
              <a:gd name="T59" fmla="*/ 2147483647 h 489"/>
              <a:gd name="T60" fmla="*/ 0 w 496"/>
              <a:gd name="T61" fmla="*/ 2147483647 h 489"/>
              <a:gd name="T62" fmla="*/ 2147483647 w 496"/>
              <a:gd name="T63" fmla="*/ 2147483647 h 489"/>
              <a:gd name="T64" fmla="*/ 2147483647 w 496"/>
              <a:gd name="T65" fmla="*/ 2147483647 h 489"/>
              <a:gd name="T66" fmla="*/ 2147483647 w 496"/>
              <a:gd name="T67" fmla="*/ 2147483647 h 489"/>
              <a:gd name="T68" fmla="*/ 2147483647 w 496"/>
              <a:gd name="T69" fmla="*/ 2147483647 h 489"/>
              <a:gd name="T70" fmla="*/ 2147483647 w 496"/>
              <a:gd name="T71" fmla="*/ 2147483647 h 489"/>
              <a:gd name="T72" fmla="*/ 2147483647 w 496"/>
              <a:gd name="T73" fmla="*/ 2147483647 h 489"/>
              <a:gd name="T74" fmla="*/ 2147483647 w 496"/>
              <a:gd name="T75" fmla="*/ 2147483647 h 489"/>
              <a:gd name="T76" fmla="*/ 2147483647 w 496"/>
              <a:gd name="T77" fmla="*/ 2147483647 h 489"/>
              <a:gd name="T78" fmla="*/ 2147483647 w 496"/>
              <a:gd name="T79" fmla="*/ 2147483647 h 489"/>
              <a:gd name="T80" fmla="*/ 2147483647 w 496"/>
              <a:gd name="T81" fmla="*/ 2147483647 h 489"/>
              <a:gd name="T82" fmla="*/ 2147483647 w 496"/>
              <a:gd name="T83" fmla="*/ 2147483647 h 489"/>
              <a:gd name="T84" fmla="*/ 2147483647 w 496"/>
              <a:gd name="T85" fmla="*/ 2147483647 h 489"/>
              <a:gd name="T86" fmla="*/ 2147483647 w 496"/>
              <a:gd name="T87" fmla="*/ 2147483647 h 489"/>
              <a:gd name="T88" fmla="*/ 2147483647 w 496"/>
              <a:gd name="T89" fmla="*/ 2147483647 h 489"/>
              <a:gd name="T90" fmla="*/ 2147483647 w 496"/>
              <a:gd name="T91" fmla="*/ 2147483647 h 4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6" h="489">
                <a:moveTo>
                  <a:pt x="466" y="276"/>
                </a:moveTo>
                <a:lnTo>
                  <a:pt x="466" y="276"/>
                </a:lnTo>
                <a:cubicBezTo>
                  <a:pt x="445" y="276"/>
                  <a:pt x="445" y="276"/>
                  <a:pt x="445" y="276"/>
                </a:cubicBezTo>
                <a:cubicBezTo>
                  <a:pt x="431" y="276"/>
                  <a:pt x="417" y="261"/>
                  <a:pt x="417" y="247"/>
                </a:cubicBezTo>
                <a:cubicBezTo>
                  <a:pt x="417" y="226"/>
                  <a:pt x="431" y="219"/>
                  <a:pt x="445" y="219"/>
                </a:cubicBezTo>
                <a:cubicBezTo>
                  <a:pt x="466" y="219"/>
                  <a:pt x="466" y="219"/>
                  <a:pt x="466" y="219"/>
                </a:cubicBezTo>
                <a:cubicBezTo>
                  <a:pt x="480" y="219"/>
                  <a:pt x="495" y="226"/>
                  <a:pt x="495" y="247"/>
                </a:cubicBezTo>
                <a:cubicBezTo>
                  <a:pt x="495" y="261"/>
                  <a:pt x="480" y="276"/>
                  <a:pt x="466" y="276"/>
                </a:cubicBezTo>
                <a:close/>
                <a:moveTo>
                  <a:pt x="424" y="106"/>
                </a:moveTo>
                <a:lnTo>
                  <a:pt x="424" y="106"/>
                </a:lnTo>
                <a:cubicBezTo>
                  <a:pt x="410" y="120"/>
                  <a:pt x="410" y="120"/>
                  <a:pt x="410" y="120"/>
                </a:cubicBezTo>
                <a:cubicBezTo>
                  <a:pt x="403" y="127"/>
                  <a:pt x="396" y="134"/>
                  <a:pt x="389" y="134"/>
                </a:cubicBezTo>
                <a:cubicBezTo>
                  <a:pt x="375" y="134"/>
                  <a:pt x="360" y="120"/>
                  <a:pt x="360" y="106"/>
                </a:cubicBezTo>
                <a:cubicBezTo>
                  <a:pt x="360" y="99"/>
                  <a:pt x="360" y="92"/>
                  <a:pt x="367" y="85"/>
                </a:cubicBezTo>
                <a:cubicBezTo>
                  <a:pt x="389" y="63"/>
                  <a:pt x="389" y="63"/>
                  <a:pt x="389" y="63"/>
                </a:cubicBezTo>
                <a:cubicBezTo>
                  <a:pt x="396" y="56"/>
                  <a:pt x="403" y="56"/>
                  <a:pt x="410" y="56"/>
                </a:cubicBezTo>
                <a:cubicBezTo>
                  <a:pt x="424" y="56"/>
                  <a:pt x="438" y="71"/>
                  <a:pt x="438" y="85"/>
                </a:cubicBezTo>
                <a:cubicBezTo>
                  <a:pt x="438" y="92"/>
                  <a:pt x="431" y="99"/>
                  <a:pt x="424" y="106"/>
                </a:cubicBezTo>
                <a:close/>
                <a:moveTo>
                  <a:pt x="247" y="360"/>
                </a:moveTo>
                <a:lnTo>
                  <a:pt x="247" y="360"/>
                </a:lnTo>
                <a:cubicBezTo>
                  <a:pt x="205" y="360"/>
                  <a:pt x="169" y="332"/>
                  <a:pt x="148" y="304"/>
                </a:cubicBezTo>
                <a:cubicBezTo>
                  <a:pt x="141" y="276"/>
                  <a:pt x="141" y="276"/>
                  <a:pt x="141" y="276"/>
                </a:cubicBezTo>
                <a:cubicBezTo>
                  <a:pt x="134" y="261"/>
                  <a:pt x="134" y="254"/>
                  <a:pt x="134" y="247"/>
                </a:cubicBezTo>
                <a:cubicBezTo>
                  <a:pt x="134" y="184"/>
                  <a:pt x="184" y="134"/>
                  <a:pt x="247" y="134"/>
                </a:cubicBezTo>
                <a:cubicBezTo>
                  <a:pt x="311" y="134"/>
                  <a:pt x="360" y="184"/>
                  <a:pt x="360" y="247"/>
                </a:cubicBezTo>
                <a:cubicBezTo>
                  <a:pt x="360" y="311"/>
                  <a:pt x="311" y="360"/>
                  <a:pt x="247" y="360"/>
                </a:cubicBezTo>
                <a:close/>
                <a:moveTo>
                  <a:pt x="247" y="191"/>
                </a:moveTo>
                <a:lnTo>
                  <a:pt x="247" y="191"/>
                </a:lnTo>
                <a:cubicBezTo>
                  <a:pt x="219" y="191"/>
                  <a:pt x="191" y="212"/>
                  <a:pt x="191" y="247"/>
                </a:cubicBezTo>
                <a:cubicBezTo>
                  <a:pt x="191" y="276"/>
                  <a:pt x="219" y="304"/>
                  <a:pt x="247" y="304"/>
                </a:cubicBezTo>
                <a:cubicBezTo>
                  <a:pt x="276" y="304"/>
                  <a:pt x="304" y="276"/>
                  <a:pt x="304" y="247"/>
                </a:cubicBezTo>
                <a:cubicBezTo>
                  <a:pt x="304" y="212"/>
                  <a:pt x="276" y="191"/>
                  <a:pt x="247" y="191"/>
                </a:cubicBezTo>
                <a:close/>
                <a:moveTo>
                  <a:pt x="247" y="78"/>
                </a:moveTo>
                <a:lnTo>
                  <a:pt x="247" y="78"/>
                </a:lnTo>
                <a:cubicBezTo>
                  <a:pt x="233" y="78"/>
                  <a:pt x="219" y="63"/>
                  <a:pt x="219" y="49"/>
                </a:cubicBezTo>
                <a:cubicBezTo>
                  <a:pt x="219" y="28"/>
                  <a:pt x="219" y="28"/>
                  <a:pt x="219" y="28"/>
                </a:cubicBezTo>
                <a:cubicBezTo>
                  <a:pt x="219" y="14"/>
                  <a:pt x="233" y="0"/>
                  <a:pt x="247" y="0"/>
                </a:cubicBezTo>
                <a:cubicBezTo>
                  <a:pt x="261" y="0"/>
                  <a:pt x="276" y="14"/>
                  <a:pt x="276" y="28"/>
                </a:cubicBezTo>
                <a:cubicBezTo>
                  <a:pt x="276" y="49"/>
                  <a:pt x="276" y="49"/>
                  <a:pt x="276" y="49"/>
                </a:cubicBezTo>
                <a:cubicBezTo>
                  <a:pt x="276" y="63"/>
                  <a:pt x="261" y="78"/>
                  <a:pt x="247" y="78"/>
                </a:cubicBezTo>
                <a:close/>
                <a:moveTo>
                  <a:pt x="106" y="134"/>
                </a:moveTo>
                <a:lnTo>
                  <a:pt x="106" y="134"/>
                </a:lnTo>
                <a:cubicBezTo>
                  <a:pt x="99" y="134"/>
                  <a:pt x="92" y="127"/>
                  <a:pt x="85" y="120"/>
                </a:cubicBezTo>
                <a:cubicBezTo>
                  <a:pt x="71" y="106"/>
                  <a:pt x="71" y="106"/>
                  <a:pt x="71" y="106"/>
                </a:cubicBezTo>
                <a:cubicBezTo>
                  <a:pt x="64" y="99"/>
                  <a:pt x="56" y="92"/>
                  <a:pt x="56" y="85"/>
                </a:cubicBezTo>
                <a:cubicBezTo>
                  <a:pt x="56" y="71"/>
                  <a:pt x="71" y="56"/>
                  <a:pt x="85" y="56"/>
                </a:cubicBezTo>
                <a:cubicBezTo>
                  <a:pt x="92" y="56"/>
                  <a:pt x="99" y="56"/>
                  <a:pt x="106" y="63"/>
                </a:cubicBezTo>
                <a:cubicBezTo>
                  <a:pt x="127" y="85"/>
                  <a:pt x="127" y="85"/>
                  <a:pt x="127" y="85"/>
                </a:cubicBezTo>
                <a:cubicBezTo>
                  <a:pt x="134" y="92"/>
                  <a:pt x="134" y="99"/>
                  <a:pt x="134" y="106"/>
                </a:cubicBezTo>
                <a:cubicBezTo>
                  <a:pt x="134" y="120"/>
                  <a:pt x="120" y="134"/>
                  <a:pt x="106" y="134"/>
                </a:cubicBezTo>
                <a:close/>
                <a:moveTo>
                  <a:pt x="78" y="247"/>
                </a:moveTo>
                <a:lnTo>
                  <a:pt x="78" y="247"/>
                </a:lnTo>
                <a:cubicBezTo>
                  <a:pt x="78" y="261"/>
                  <a:pt x="64" y="276"/>
                  <a:pt x="49" y="276"/>
                </a:cubicBezTo>
                <a:cubicBezTo>
                  <a:pt x="28" y="276"/>
                  <a:pt x="28" y="276"/>
                  <a:pt x="28" y="276"/>
                </a:cubicBezTo>
                <a:cubicBezTo>
                  <a:pt x="14" y="276"/>
                  <a:pt x="0" y="261"/>
                  <a:pt x="0" y="247"/>
                </a:cubicBezTo>
                <a:cubicBezTo>
                  <a:pt x="0" y="226"/>
                  <a:pt x="14" y="219"/>
                  <a:pt x="28" y="219"/>
                </a:cubicBezTo>
                <a:cubicBezTo>
                  <a:pt x="49" y="219"/>
                  <a:pt x="49" y="219"/>
                  <a:pt x="49" y="219"/>
                </a:cubicBezTo>
                <a:cubicBezTo>
                  <a:pt x="64" y="219"/>
                  <a:pt x="78" y="226"/>
                  <a:pt x="78" y="247"/>
                </a:cubicBezTo>
                <a:close/>
                <a:moveTo>
                  <a:pt x="85" y="367"/>
                </a:moveTo>
                <a:lnTo>
                  <a:pt x="85" y="367"/>
                </a:lnTo>
                <a:cubicBezTo>
                  <a:pt x="92" y="360"/>
                  <a:pt x="99" y="360"/>
                  <a:pt x="106" y="360"/>
                </a:cubicBezTo>
                <a:cubicBezTo>
                  <a:pt x="120" y="360"/>
                  <a:pt x="134" y="367"/>
                  <a:pt x="134" y="389"/>
                </a:cubicBezTo>
                <a:cubicBezTo>
                  <a:pt x="134" y="396"/>
                  <a:pt x="134" y="403"/>
                  <a:pt x="127" y="403"/>
                </a:cubicBezTo>
                <a:cubicBezTo>
                  <a:pt x="106" y="424"/>
                  <a:pt x="106" y="424"/>
                  <a:pt x="106" y="424"/>
                </a:cubicBezTo>
                <a:cubicBezTo>
                  <a:pt x="99" y="431"/>
                  <a:pt x="92" y="431"/>
                  <a:pt x="85" y="431"/>
                </a:cubicBezTo>
                <a:cubicBezTo>
                  <a:pt x="71" y="431"/>
                  <a:pt x="56" y="424"/>
                  <a:pt x="56" y="403"/>
                </a:cubicBezTo>
                <a:cubicBezTo>
                  <a:pt x="56" y="396"/>
                  <a:pt x="64" y="389"/>
                  <a:pt x="71" y="389"/>
                </a:cubicBezTo>
                <a:lnTo>
                  <a:pt x="85" y="367"/>
                </a:lnTo>
                <a:close/>
                <a:moveTo>
                  <a:pt x="247" y="417"/>
                </a:moveTo>
                <a:lnTo>
                  <a:pt x="247" y="417"/>
                </a:lnTo>
                <a:cubicBezTo>
                  <a:pt x="261" y="417"/>
                  <a:pt x="276" y="424"/>
                  <a:pt x="276" y="445"/>
                </a:cubicBezTo>
                <a:cubicBezTo>
                  <a:pt x="276" y="459"/>
                  <a:pt x="276" y="459"/>
                  <a:pt x="276" y="459"/>
                </a:cubicBezTo>
                <a:cubicBezTo>
                  <a:pt x="276" y="481"/>
                  <a:pt x="261" y="488"/>
                  <a:pt x="247" y="488"/>
                </a:cubicBezTo>
                <a:cubicBezTo>
                  <a:pt x="233" y="488"/>
                  <a:pt x="219" y="481"/>
                  <a:pt x="219" y="459"/>
                </a:cubicBezTo>
                <a:cubicBezTo>
                  <a:pt x="219" y="445"/>
                  <a:pt x="219" y="445"/>
                  <a:pt x="219" y="445"/>
                </a:cubicBezTo>
                <a:cubicBezTo>
                  <a:pt x="219" y="424"/>
                  <a:pt x="233" y="417"/>
                  <a:pt x="247" y="417"/>
                </a:cubicBezTo>
                <a:close/>
                <a:moveTo>
                  <a:pt x="389" y="360"/>
                </a:moveTo>
                <a:lnTo>
                  <a:pt x="389" y="360"/>
                </a:lnTo>
                <a:cubicBezTo>
                  <a:pt x="396" y="360"/>
                  <a:pt x="403" y="360"/>
                  <a:pt x="410" y="367"/>
                </a:cubicBezTo>
                <a:cubicBezTo>
                  <a:pt x="424" y="389"/>
                  <a:pt x="424" y="389"/>
                  <a:pt x="424" y="389"/>
                </a:cubicBezTo>
                <a:cubicBezTo>
                  <a:pt x="431" y="389"/>
                  <a:pt x="438" y="396"/>
                  <a:pt x="438" y="403"/>
                </a:cubicBezTo>
                <a:cubicBezTo>
                  <a:pt x="438" y="424"/>
                  <a:pt x="424" y="431"/>
                  <a:pt x="410" y="431"/>
                </a:cubicBezTo>
                <a:cubicBezTo>
                  <a:pt x="403" y="431"/>
                  <a:pt x="396" y="431"/>
                  <a:pt x="389" y="424"/>
                </a:cubicBezTo>
                <a:cubicBezTo>
                  <a:pt x="367" y="403"/>
                  <a:pt x="367" y="403"/>
                  <a:pt x="367" y="403"/>
                </a:cubicBezTo>
                <a:cubicBezTo>
                  <a:pt x="360" y="403"/>
                  <a:pt x="360" y="396"/>
                  <a:pt x="360" y="389"/>
                </a:cubicBezTo>
                <a:cubicBezTo>
                  <a:pt x="360" y="367"/>
                  <a:pt x="375" y="360"/>
                  <a:pt x="389" y="360"/>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06" name="Freeform 105">
            <a:extLst>
              <a:ext uri="{FF2B5EF4-FFF2-40B4-BE49-F238E27FC236}">
                <a16:creationId xmlns:a16="http://schemas.microsoft.com/office/drawing/2014/main" id="{B94F1533-E24D-E94F-A197-918BD520A2BC}"/>
              </a:ext>
            </a:extLst>
          </p:cNvPr>
          <p:cNvSpPr>
            <a:spLocks noChangeArrowheads="1"/>
          </p:cNvSpPr>
          <p:nvPr userDrawn="1"/>
        </p:nvSpPr>
        <p:spPr bwMode="auto">
          <a:xfrm>
            <a:off x="1912047" y="1981200"/>
            <a:ext cx="217345" cy="217289"/>
          </a:xfrm>
          <a:custGeom>
            <a:avLst/>
            <a:gdLst>
              <a:gd name="T0" fmla="*/ 2147483647 w 602"/>
              <a:gd name="T1" fmla="*/ 2147483647 h 602"/>
              <a:gd name="T2" fmla="*/ 2147483647 w 602"/>
              <a:gd name="T3" fmla="*/ 2147483647 h 602"/>
              <a:gd name="T4" fmla="*/ 2147483647 w 602"/>
              <a:gd name="T5" fmla="*/ 2147483647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0 h 602"/>
              <a:gd name="T22" fmla="*/ 2147483647 w 602"/>
              <a:gd name="T23" fmla="*/ 0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0 w 602"/>
              <a:gd name="T41" fmla="*/ 2147483647 h 602"/>
              <a:gd name="T42" fmla="*/ 0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2147483647 w 602"/>
              <a:gd name="T53" fmla="*/ 2147483647 h 602"/>
              <a:gd name="T54" fmla="*/ 2147483647 w 602"/>
              <a:gd name="T55" fmla="*/ 2147483647 h 602"/>
              <a:gd name="T56" fmla="*/ 2147483647 w 602"/>
              <a:gd name="T57" fmla="*/ 2147483647 h 602"/>
              <a:gd name="T58" fmla="*/ 2147483647 w 602"/>
              <a:gd name="T59" fmla="*/ 2147483647 h 602"/>
              <a:gd name="T60" fmla="*/ 2147483647 w 602"/>
              <a:gd name="T61" fmla="*/ 2147483647 h 6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02" h="602">
                <a:moveTo>
                  <a:pt x="573" y="488"/>
                </a:moveTo>
                <a:lnTo>
                  <a:pt x="573" y="488"/>
                </a:lnTo>
                <a:cubicBezTo>
                  <a:pt x="481" y="488"/>
                  <a:pt x="481" y="488"/>
                  <a:pt x="481" y="488"/>
                </a:cubicBezTo>
                <a:cubicBezTo>
                  <a:pt x="481" y="347"/>
                  <a:pt x="481" y="347"/>
                  <a:pt x="481" y="347"/>
                </a:cubicBezTo>
                <a:cubicBezTo>
                  <a:pt x="544" y="347"/>
                  <a:pt x="544" y="347"/>
                  <a:pt x="544" y="347"/>
                </a:cubicBezTo>
                <a:cubicBezTo>
                  <a:pt x="544" y="57"/>
                  <a:pt x="544" y="57"/>
                  <a:pt x="544" y="57"/>
                </a:cubicBezTo>
                <a:cubicBezTo>
                  <a:pt x="205" y="57"/>
                  <a:pt x="205" y="57"/>
                  <a:pt x="205" y="57"/>
                </a:cubicBezTo>
                <a:cubicBezTo>
                  <a:pt x="205" y="85"/>
                  <a:pt x="205" y="85"/>
                  <a:pt x="205" y="85"/>
                </a:cubicBezTo>
                <a:cubicBezTo>
                  <a:pt x="149" y="85"/>
                  <a:pt x="149" y="85"/>
                  <a:pt x="149" y="85"/>
                </a:cubicBezTo>
                <a:cubicBezTo>
                  <a:pt x="149" y="29"/>
                  <a:pt x="149" y="29"/>
                  <a:pt x="149" y="29"/>
                </a:cubicBezTo>
                <a:cubicBezTo>
                  <a:pt x="149" y="15"/>
                  <a:pt x="163" y="0"/>
                  <a:pt x="177" y="0"/>
                </a:cubicBezTo>
                <a:cubicBezTo>
                  <a:pt x="573" y="0"/>
                  <a:pt x="573" y="0"/>
                  <a:pt x="573" y="0"/>
                </a:cubicBezTo>
                <a:cubicBezTo>
                  <a:pt x="594" y="0"/>
                  <a:pt x="601" y="15"/>
                  <a:pt x="601" y="29"/>
                </a:cubicBezTo>
                <a:cubicBezTo>
                  <a:pt x="601" y="460"/>
                  <a:pt x="601" y="460"/>
                  <a:pt x="601" y="460"/>
                </a:cubicBezTo>
                <a:cubicBezTo>
                  <a:pt x="601" y="481"/>
                  <a:pt x="594" y="488"/>
                  <a:pt x="573" y="488"/>
                </a:cubicBezTo>
                <a:close/>
                <a:moveTo>
                  <a:pt x="453" y="142"/>
                </a:moveTo>
                <a:lnTo>
                  <a:pt x="453" y="142"/>
                </a:lnTo>
                <a:cubicBezTo>
                  <a:pt x="453" y="573"/>
                  <a:pt x="453" y="573"/>
                  <a:pt x="453" y="573"/>
                </a:cubicBezTo>
                <a:cubicBezTo>
                  <a:pt x="453" y="594"/>
                  <a:pt x="439" y="601"/>
                  <a:pt x="424" y="601"/>
                </a:cubicBezTo>
                <a:cubicBezTo>
                  <a:pt x="29" y="601"/>
                  <a:pt x="29" y="601"/>
                  <a:pt x="29" y="601"/>
                </a:cubicBezTo>
                <a:cubicBezTo>
                  <a:pt x="15" y="601"/>
                  <a:pt x="0" y="594"/>
                  <a:pt x="0" y="573"/>
                </a:cubicBezTo>
                <a:cubicBezTo>
                  <a:pt x="0" y="142"/>
                  <a:pt x="0" y="142"/>
                  <a:pt x="0" y="142"/>
                </a:cubicBezTo>
                <a:cubicBezTo>
                  <a:pt x="0" y="128"/>
                  <a:pt x="15" y="113"/>
                  <a:pt x="29" y="113"/>
                </a:cubicBezTo>
                <a:cubicBezTo>
                  <a:pt x="424" y="113"/>
                  <a:pt x="424" y="113"/>
                  <a:pt x="424" y="113"/>
                </a:cubicBezTo>
                <a:cubicBezTo>
                  <a:pt x="439" y="113"/>
                  <a:pt x="453" y="128"/>
                  <a:pt x="453" y="142"/>
                </a:cubicBezTo>
                <a:close/>
                <a:moveTo>
                  <a:pt x="396" y="170"/>
                </a:moveTo>
                <a:lnTo>
                  <a:pt x="396" y="170"/>
                </a:lnTo>
                <a:cubicBezTo>
                  <a:pt x="57" y="170"/>
                  <a:pt x="57" y="170"/>
                  <a:pt x="57" y="170"/>
                </a:cubicBezTo>
                <a:cubicBezTo>
                  <a:pt x="57" y="460"/>
                  <a:pt x="57" y="460"/>
                  <a:pt x="57" y="460"/>
                </a:cubicBezTo>
                <a:cubicBezTo>
                  <a:pt x="396" y="460"/>
                  <a:pt x="396" y="460"/>
                  <a:pt x="396" y="460"/>
                </a:cubicBezTo>
                <a:lnTo>
                  <a:pt x="396" y="170"/>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07" name="Freeform 106">
            <a:extLst>
              <a:ext uri="{FF2B5EF4-FFF2-40B4-BE49-F238E27FC236}">
                <a16:creationId xmlns:a16="http://schemas.microsoft.com/office/drawing/2014/main" id="{95379122-F03F-0B45-A9B0-79C4B10E0A34}"/>
              </a:ext>
            </a:extLst>
          </p:cNvPr>
          <p:cNvSpPr>
            <a:spLocks noChangeArrowheads="1"/>
          </p:cNvSpPr>
          <p:nvPr userDrawn="1"/>
        </p:nvSpPr>
        <p:spPr bwMode="auto">
          <a:xfrm>
            <a:off x="1558339" y="2002036"/>
            <a:ext cx="163158" cy="176213"/>
          </a:xfrm>
          <a:custGeom>
            <a:avLst/>
            <a:gdLst>
              <a:gd name="T0" fmla="*/ 2147483647 w 453"/>
              <a:gd name="T1" fmla="*/ 2147483647 h 489"/>
              <a:gd name="T2" fmla="*/ 2147483647 w 453"/>
              <a:gd name="T3" fmla="*/ 2147483647 h 489"/>
              <a:gd name="T4" fmla="*/ 2147483647 w 453"/>
              <a:gd name="T5" fmla="*/ 2147483647 h 489"/>
              <a:gd name="T6" fmla="*/ 0 w 453"/>
              <a:gd name="T7" fmla="*/ 2147483647 h 489"/>
              <a:gd name="T8" fmla="*/ 0 w 453"/>
              <a:gd name="T9" fmla="*/ 2147483647 h 489"/>
              <a:gd name="T10" fmla="*/ 2147483647 w 453"/>
              <a:gd name="T11" fmla="*/ 0 h 489"/>
              <a:gd name="T12" fmla="*/ 2147483647 w 453"/>
              <a:gd name="T13" fmla="*/ 0 h 489"/>
              <a:gd name="T14" fmla="*/ 2147483647 w 453"/>
              <a:gd name="T15" fmla="*/ 2147483647 h 489"/>
              <a:gd name="T16" fmla="*/ 2147483647 w 453"/>
              <a:gd name="T17" fmla="*/ 2147483647 h 489"/>
              <a:gd name="T18" fmla="*/ 2147483647 w 453"/>
              <a:gd name="T19" fmla="*/ 2147483647 h 489"/>
              <a:gd name="T20" fmla="*/ 2147483647 w 453"/>
              <a:gd name="T21" fmla="*/ 2147483647 h 489"/>
              <a:gd name="T22" fmla="*/ 2147483647 w 453"/>
              <a:gd name="T23" fmla="*/ 2147483647 h 489"/>
              <a:gd name="T24" fmla="*/ 2147483647 w 453"/>
              <a:gd name="T25" fmla="*/ 2147483647 h 489"/>
              <a:gd name="T26" fmla="*/ 2147483647 w 453"/>
              <a:gd name="T27" fmla="*/ 2147483647 h 489"/>
              <a:gd name="T28" fmla="*/ 2147483647 w 453"/>
              <a:gd name="T29" fmla="*/ 2147483647 h 489"/>
              <a:gd name="T30" fmla="*/ 2147483647 w 453"/>
              <a:gd name="T31" fmla="*/ 2147483647 h 4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3" h="489">
                <a:moveTo>
                  <a:pt x="424" y="488"/>
                </a:moveTo>
                <a:lnTo>
                  <a:pt x="424" y="488"/>
                </a:lnTo>
                <a:cubicBezTo>
                  <a:pt x="28" y="488"/>
                  <a:pt x="28" y="488"/>
                  <a:pt x="28" y="488"/>
                </a:cubicBezTo>
                <a:cubicBezTo>
                  <a:pt x="14" y="488"/>
                  <a:pt x="0" y="481"/>
                  <a:pt x="0" y="459"/>
                </a:cubicBezTo>
                <a:cubicBezTo>
                  <a:pt x="0" y="28"/>
                  <a:pt x="0" y="28"/>
                  <a:pt x="0" y="28"/>
                </a:cubicBezTo>
                <a:cubicBezTo>
                  <a:pt x="0" y="14"/>
                  <a:pt x="14" y="0"/>
                  <a:pt x="28" y="0"/>
                </a:cubicBezTo>
                <a:cubicBezTo>
                  <a:pt x="424" y="0"/>
                  <a:pt x="424" y="0"/>
                  <a:pt x="424" y="0"/>
                </a:cubicBezTo>
                <a:cubicBezTo>
                  <a:pt x="445" y="0"/>
                  <a:pt x="452" y="14"/>
                  <a:pt x="452" y="28"/>
                </a:cubicBezTo>
                <a:cubicBezTo>
                  <a:pt x="452" y="459"/>
                  <a:pt x="452" y="459"/>
                  <a:pt x="452" y="459"/>
                </a:cubicBezTo>
                <a:cubicBezTo>
                  <a:pt x="452" y="481"/>
                  <a:pt x="445" y="488"/>
                  <a:pt x="424" y="488"/>
                </a:cubicBezTo>
                <a:close/>
                <a:moveTo>
                  <a:pt x="396" y="56"/>
                </a:moveTo>
                <a:lnTo>
                  <a:pt x="396" y="56"/>
                </a:lnTo>
                <a:cubicBezTo>
                  <a:pt x="56" y="56"/>
                  <a:pt x="56" y="56"/>
                  <a:pt x="56" y="56"/>
                </a:cubicBezTo>
                <a:cubicBezTo>
                  <a:pt x="56" y="346"/>
                  <a:pt x="56" y="346"/>
                  <a:pt x="56" y="346"/>
                </a:cubicBezTo>
                <a:cubicBezTo>
                  <a:pt x="396" y="346"/>
                  <a:pt x="396" y="346"/>
                  <a:pt x="396" y="346"/>
                </a:cubicBezTo>
                <a:lnTo>
                  <a:pt x="396" y="56"/>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08" name="Freeform 107">
            <a:extLst>
              <a:ext uri="{FF2B5EF4-FFF2-40B4-BE49-F238E27FC236}">
                <a16:creationId xmlns:a16="http://schemas.microsoft.com/office/drawing/2014/main" id="{847F7042-49DE-1B4E-B50E-D5D9EAEF1F09}"/>
              </a:ext>
            </a:extLst>
          </p:cNvPr>
          <p:cNvSpPr>
            <a:spLocks noChangeArrowheads="1"/>
          </p:cNvSpPr>
          <p:nvPr userDrawn="1"/>
        </p:nvSpPr>
        <p:spPr bwMode="auto">
          <a:xfrm>
            <a:off x="1158185" y="1988939"/>
            <a:ext cx="204841" cy="203597"/>
          </a:xfrm>
          <a:custGeom>
            <a:avLst/>
            <a:gdLst>
              <a:gd name="T0" fmla="*/ 2147483647 w 567"/>
              <a:gd name="T1" fmla="*/ 2147483647 h 566"/>
              <a:gd name="T2" fmla="*/ 2147483647 w 567"/>
              <a:gd name="T3" fmla="*/ 2147483647 h 566"/>
              <a:gd name="T4" fmla="*/ 2147483647 w 567"/>
              <a:gd name="T5" fmla="*/ 2147483647 h 566"/>
              <a:gd name="T6" fmla="*/ 2147483647 w 567"/>
              <a:gd name="T7" fmla="*/ 2147483647 h 566"/>
              <a:gd name="T8" fmla="*/ 2147483647 w 567"/>
              <a:gd name="T9" fmla="*/ 2147483647 h 566"/>
              <a:gd name="T10" fmla="*/ 2147483647 w 567"/>
              <a:gd name="T11" fmla="*/ 2147483647 h 566"/>
              <a:gd name="T12" fmla="*/ 2147483647 w 567"/>
              <a:gd name="T13" fmla="*/ 2147483647 h 566"/>
              <a:gd name="T14" fmla="*/ 2147483647 w 567"/>
              <a:gd name="T15" fmla="*/ 2147483647 h 566"/>
              <a:gd name="T16" fmla="*/ 2147483647 w 567"/>
              <a:gd name="T17" fmla="*/ 2147483647 h 566"/>
              <a:gd name="T18" fmla="*/ 2147483647 w 567"/>
              <a:gd name="T19" fmla="*/ 2147483647 h 566"/>
              <a:gd name="T20" fmla="*/ 2147483647 w 567"/>
              <a:gd name="T21" fmla="*/ 2147483647 h 566"/>
              <a:gd name="T22" fmla="*/ 2147483647 w 567"/>
              <a:gd name="T23" fmla="*/ 2147483647 h 566"/>
              <a:gd name="T24" fmla="*/ 2147483647 w 567"/>
              <a:gd name="T25" fmla="*/ 2147483647 h 566"/>
              <a:gd name="T26" fmla="*/ 0 w 567"/>
              <a:gd name="T27" fmla="*/ 2147483647 h 566"/>
              <a:gd name="T28" fmla="*/ 2147483647 w 567"/>
              <a:gd name="T29" fmla="*/ 2147483647 h 566"/>
              <a:gd name="T30" fmla="*/ 2147483647 w 567"/>
              <a:gd name="T31" fmla="*/ 2147483647 h 566"/>
              <a:gd name="T32" fmla="*/ 0 w 567"/>
              <a:gd name="T33" fmla="*/ 2147483647 h 566"/>
              <a:gd name="T34" fmla="*/ 2147483647 w 567"/>
              <a:gd name="T35" fmla="*/ 2147483647 h 566"/>
              <a:gd name="T36" fmla="*/ 2147483647 w 567"/>
              <a:gd name="T37" fmla="*/ 2147483647 h 566"/>
              <a:gd name="T38" fmla="*/ 0 w 567"/>
              <a:gd name="T39" fmla="*/ 2147483647 h 566"/>
              <a:gd name="T40" fmla="*/ 2147483647 w 567"/>
              <a:gd name="T41" fmla="*/ 2147483647 h 566"/>
              <a:gd name="T42" fmla="*/ 2147483647 w 567"/>
              <a:gd name="T43" fmla="*/ 0 h 566"/>
              <a:gd name="T44" fmla="*/ 2147483647 w 567"/>
              <a:gd name="T45" fmla="*/ 1727451891 h 566"/>
              <a:gd name="T46" fmla="*/ 2147483647 w 567"/>
              <a:gd name="T47" fmla="*/ 1727451891 h 566"/>
              <a:gd name="T48" fmla="*/ 2147483647 w 567"/>
              <a:gd name="T49" fmla="*/ 0 h 566"/>
              <a:gd name="T50" fmla="*/ 2147483647 w 567"/>
              <a:gd name="T51" fmla="*/ 1727451891 h 566"/>
              <a:gd name="T52" fmla="*/ 2147483647 w 567"/>
              <a:gd name="T53" fmla="*/ 1727451891 h 566"/>
              <a:gd name="T54" fmla="*/ 2147483647 w 567"/>
              <a:gd name="T55" fmla="*/ 0 h 566"/>
              <a:gd name="T56" fmla="*/ 2147483647 w 567"/>
              <a:gd name="T57" fmla="*/ 1727451891 h 566"/>
              <a:gd name="T58" fmla="*/ 2147483647 w 567"/>
              <a:gd name="T59" fmla="*/ 1727451891 h 566"/>
              <a:gd name="T60" fmla="*/ 2147483647 w 567"/>
              <a:gd name="T61" fmla="*/ 0 h 566"/>
              <a:gd name="T62" fmla="*/ 2147483647 w 567"/>
              <a:gd name="T63" fmla="*/ 2147483647 h 566"/>
              <a:gd name="T64" fmla="*/ 2147483647 w 567"/>
              <a:gd name="T65" fmla="*/ 2147483647 h 566"/>
              <a:gd name="T66" fmla="*/ 2147483647 w 567"/>
              <a:gd name="T67" fmla="*/ 2147483647 h 566"/>
              <a:gd name="T68" fmla="*/ 2147483647 w 567"/>
              <a:gd name="T69" fmla="*/ 2147483647 h 566"/>
              <a:gd name="T70" fmla="*/ 2147483647 w 567"/>
              <a:gd name="T71" fmla="*/ 2147483647 h 566"/>
              <a:gd name="T72" fmla="*/ 2147483647 w 567"/>
              <a:gd name="T73" fmla="*/ 2147483647 h 566"/>
              <a:gd name="T74" fmla="*/ 2147483647 w 567"/>
              <a:gd name="T75" fmla="*/ 2147483647 h 566"/>
              <a:gd name="T76" fmla="*/ 2147483647 w 567"/>
              <a:gd name="T77" fmla="*/ 2147483647 h 566"/>
              <a:gd name="T78" fmla="*/ 2147483647 w 567"/>
              <a:gd name="T79" fmla="*/ 2147483647 h 566"/>
              <a:gd name="T80" fmla="*/ 2147483647 w 567"/>
              <a:gd name="T81" fmla="*/ 2147483647 h 566"/>
              <a:gd name="T82" fmla="*/ 2147483647 w 567"/>
              <a:gd name="T83" fmla="*/ 2147483647 h 566"/>
              <a:gd name="T84" fmla="*/ 2147483647 w 567"/>
              <a:gd name="T85" fmla="*/ 2147483647 h 566"/>
              <a:gd name="T86" fmla="*/ 2147483647 w 567"/>
              <a:gd name="T87" fmla="*/ 2147483647 h 566"/>
              <a:gd name="T88" fmla="*/ 2147483647 w 567"/>
              <a:gd name="T89" fmla="*/ 2147483647 h 566"/>
              <a:gd name="T90" fmla="*/ 2147483647 w 567"/>
              <a:gd name="T91" fmla="*/ 2147483647 h 566"/>
              <a:gd name="T92" fmla="*/ 2147483647 w 567"/>
              <a:gd name="T93" fmla="*/ 2147483647 h 566"/>
              <a:gd name="T94" fmla="*/ 2147483647 w 567"/>
              <a:gd name="T95" fmla="*/ 2147483647 h 566"/>
              <a:gd name="T96" fmla="*/ 2147483647 w 567"/>
              <a:gd name="T97" fmla="*/ 2147483647 h 5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7" h="566">
                <a:moveTo>
                  <a:pt x="566" y="452"/>
                </a:moveTo>
                <a:lnTo>
                  <a:pt x="566" y="452"/>
                </a:lnTo>
                <a:cubicBezTo>
                  <a:pt x="566" y="459"/>
                  <a:pt x="559" y="473"/>
                  <a:pt x="544" y="473"/>
                </a:cubicBezTo>
                <a:cubicBezTo>
                  <a:pt x="544" y="509"/>
                  <a:pt x="544" y="509"/>
                  <a:pt x="544" y="509"/>
                </a:cubicBezTo>
                <a:cubicBezTo>
                  <a:pt x="559" y="509"/>
                  <a:pt x="566" y="523"/>
                  <a:pt x="566" y="537"/>
                </a:cubicBezTo>
                <a:cubicBezTo>
                  <a:pt x="566" y="551"/>
                  <a:pt x="552" y="565"/>
                  <a:pt x="537" y="565"/>
                </a:cubicBezTo>
                <a:cubicBezTo>
                  <a:pt x="523" y="565"/>
                  <a:pt x="516" y="558"/>
                  <a:pt x="509" y="544"/>
                </a:cubicBezTo>
                <a:cubicBezTo>
                  <a:pt x="481" y="544"/>
                  <a:pt x="481" y="544"/>
                  <a:pt x="481" y="544"/>
                </a:cubicBezTo>
                <a:cubicBezTo>
                  <a:pt x="474" y="558"/>
                  <a:pt x="467" y="565"/>
                  <a:pt x="453" y="565"/>
                </a:cubicBezTo>
                <a:cubicBezTo>
                  <a:pt x="438" y="565"/>
                  <a:pt x="431" y="558"/>
                  <a:pt x="424" y="544"/>
                </a:cubicBezTo>
                <a:cubicBezTo>
                  <a:pt x="396" y="544"/>
                  <a:pt x="396" y="544"/>
                  <a:pt x="396" y="544"/>
                </a:cubicBezTo>
                <a:cubicBezTo>
                  <a:pt x="389" y="558"/>
                  <a:pt x="382" y="565"/>
                  <a:pt x="368" y="565"/>
                </a:cubicBezTo>
                <a:cubicBezTo>
                  <a:pt x="354" y="565"/>
                  <a:pt x="347" y="558"/>
                  <a:pt x="340" y="544"/>
                </a:cubicBezTo>
                <a:cubicBezTo>
                  <a:pt x="311" y="544"/>
                  <a:pt x="311" y="544"/>
                  <a:pt x="311" y="544"/>
                </a:cubicBezTo>
                <a:cubicBezTo>
                  <a:pt x="304" y="558"/>
                  <a:pt x="297" y="565"/>
                  <a:pt x="283" y="565"/>
                </a:cubicBezTo>
                <a:cubicBezTo>
                  <a:pt x="269" y="565"/>
                  <a:pt x="262" y="558"/>
                  <a:pt x="255" y="544"/>
                </a:cubicBezTo>
                <a:cubicBezTo>
                  <a:pt x="226" y="544"/>
                  <a:pt x="226" y="544"/>
                  <a:pt x="226" y="544"/>
                </a:cubicBezTo>
                <a:cubicBezTo>
                  <a:pt x="219" y="558"/>
                  <a:pt x="212" y="565"/>
                  <a:pt x="198" y="565"/>
                </a:cubicBezTo>
                <a:cubicBezTo>
                  <a:pt x="184" y="565"/>
                  <a:pt x="177" y="558"/>
                  <a:pt x="170" y="544"/>
                </a:cubicBezTo>
                <a:cubicBezTo>
                  <a:pt x="142" y="544"/>
                  <a:pt x="142" y="544"/>
                  <a:pt x="142" y="544"/>
                </a:cubicBezTo>
                <a:cubicBezTo>
                  <a:pt x="135" y="558"/>
                  <a:pt x="128" y="565"/>
                  <a:pt x="113" y="565"/>
                </a:cubicBezTo>
                <a:cubicBezTo>
                  <a:pt x="99" y="565"/>
                  <a:pt x="92" y="558"/>
                  <a:pt x="85" y="544"/>
                </a:cubicBezTo>
                <a:cubicBezTo>
                  <a:pt x="57" y="544"/>
                  <a:pt x="57" y="544"/>
                  <a:pt x="57" y="544"/>
                </a:cubicBezTo>
                <a:cubicBezTo>
                  <a:pt x="50" y="558"/>
                  <a:pt x="43" y="565"/>
                  <a:pt x="29" y="565"/>
                </a:cubicBezTo>
                <a:cubicBezTo>
                  <a:pt x="15" y="565"/>
                  <a:pt x="0" y="551"/>
                  <a:pt x="0" y="537"/>
                </a:cubicBezTo>
                <a:cubicBezTo>
                  <a:pt x="0" y="523"/>
                  <a:pt x="7" y="509"/>
                  <a:pt x="22" y="509"/>
                </a:cubicBezTo>
                <a:cubicBezTo>
                  <a:pt x="22" y="473"/>
                  <a:pt x="22" y="473"/>
                  <a:pt x="22" y="473"/>
                </a:cubicBezTo>
                <a:cubicBezTo>
                  <a:pt x="7" y="473"/>
                  <a:pt x="0" y="459"/>
                  <a:pt x="0" y="452"/>
                </a:cubicBezTo>
                <a:cubicBezTo>
                  <a:pt x="0" y="438"/>
                  <a:pt x="7" y="424"/>
                  <a:pt x="22" y="424"/>
                </a:cubicBezTo>
                <a:cubicBezTo>
                  <a:pt x="22" y="388"/>
                  <a:pt x="22" y="388"/>
                  <a:pt x="22" y="388"/>
                </a:cubicBezTo>
                <a:cubicBezTo>
                  <a:pt x="7" y="388"/>
                  <a:pt x="0" y="374"/>
                  <a:pt x="0" y="367"/>
                </a:cubicBezTo>
                <a:cubicBezTo>
                  <a:pt x="0" y="353"/>
                  <a:pt x="7" y="339"/>
                  <a:pt x="22" y="339"/>
                </a:cubicBezTo>
                <a:cubicBezTo>
                  <a:pt x="22" y="304"/>
                  <a:pt x="22" y="304"/>
                  <a:pt x="22" y="304"/>
                </a:cubicBezTo>
                <a:cubicBezTo>
                  <a:pt x="7" y="304"/>
                  <a:pt x="0" y="289"/>
                  <a:pt x="0" y="282"/>
                </a:cubicBezTo>
                <a:cubicBezTo>
                  <a:pt x="0" y="268"/>
                  <a:pt x="7" y="254"/>
                  <a:pt x="22" y="254"/>
                </a:cubicBezTo>
                <a:cubicBezTo>
                  <a:pt x="22" y="219"/>
                  <a:pt x="22" y="219"/>
                  <a:pt x="22" y="219"/>
                </a:cubicBezTo>
                <a:cubicBezTo>
                  <a:pt x="7" y="219"/>
                  <a:pt x="0" y="205"/>
                  <a:pt x="0" y="198"/>
                </a:cubicBezTo>
                <a:cubicBezTo>
                  <a:pt x="0" y="183"/>
                  <a:pt x="7" y="169"/>
                  <a:pt x="22" y="169"/>
                </a:cubicBezTo>
                <a:cubicBezTo>
                  <a:pt x="22" y="134"/>
                  <a:pt x="22" y="134"/>
                  <a:pt x="22" y="134"/>
                </a:cubicBezTo>
                <a:cubicBezTo>
                  <a:pt x="7" y="134"/>
                  <a:pt x="0" y="120"/>
                  <a:pt x="0" y="113"/>
                </a:cubicBezTo>
                <a:cubicBezTo>
                  <a:pt x="0" y="98"/>
                  <a:pt x="7" y="84"/>
                  <a:pt x="22" y="84"/>
                </a:cubicBezTo>
                <a:cubicBezTo>
                  <a:pt x="22" y="49"/>
                  <a:pt x="22" y="49"/>
                  <a:pt x="22" y="49"/>
                </a:cubicBezTo>
                <a:cubicBezTo>
                  <a:pt x="7" y="49"/>
                  <a:pt x="0" y="35"/>
                  <a:pt x="0" y="28"/>
                </a:cubicBezTo>
                <a:cubicBezTo>
                  <a:pt x="0" y="7"/>
                  <a:pt x="15" y="0"/>
                  <a:pt x="29" y="0"/>
                </a:cubicBezTo>
                <a:cubicBezTo>
                  <a:pt x="43" y="0"/>
                  <a:pt x="50" y="7"/>
                  <a:pt x="57" y="14"/>
                </a:cubicBezTo>
                <a:cubicBezTo>
                  <a:pt x="85" y="14"/>
                  <a:pt x="85" y="14"/>
                  <a:pt x="85" y="14"/>
                </a:cubicBezTo>
                <a:cubicBezTo>
                  <a:pt x="92" y="7"/>
                  <a:pt x="99" y="0"/>
                  <a:pt x="113" y="0"/>
                </a:cubicBezTo>
                <a:cubicBezTo>
                  <a:pt x="128" y="0"/>
                  <a:pt x="135" y="7"/>
                  <a:pt x="142" y="14"/>
                </a:cubicBezTo>
                <a:cubicBezTo>
                  <a:pt x="170" y="14"/>
                  <a:pt x="170" y="14"/>
                  <a:pt x="170" y="14"/>
                </a:cubicBezTo>
                <a:cubicBezTo>
                  <a:pt x="177" y="7"/>
                  <a:pt x="184" y="0"/>
                  <a:pt x="198" y="0"/>
                </a:cubicBezTo>
                <a:cubicBezTo>
                  <a:pt x="212" y="0"/>
                  <a:pt x="219" y="7"/>
                  <a:pt x="226" y="14"/>
                </a:cubicBezTo>
                <a:cubicBezTo>
                  <a:pt x="255" y="14"/>
                  <a:pt x="255" y="14"/>
                  <a:pt x="255" y="14"/>
                </a:cubicBezTo>
                <a:cubicBezTo>
                  <a:pt x="262" y="7"/>
                  <a:pt x="269" y="0"/>
                  <a:pt x="283" y="0"/>
                </a:cubicBezTo>
                <a:cubicBezTo>
                  <a:pt x="297" y="0"/>
                  <a:pt x="304" y="7"/>
                  <a:pt x="311" y="14"/>
                </a:cubicBezTo>
                <a:cubicBezTo>
                  <a:pt x="340" y="14"/>
                  <a:pt x="340" y="14"/>
                  <a:pt x="340" y="14"/>
                </a:cubicBezTo>
                <a:cubicBezTo>
                  <a:pt x="347" y="7"/>
                  <a:pt x="354" y="0"/>
                  <a:pt x="368" y="0"/>
                </a:cubicBezTo>
                <a:cubicBezTo>
                  <a:pt x="382" y="0"/>
                  <a:pt x="389" y="7"/>
                  <a:pt x="396" y="14"/>
                </a:cubicBezTo>
                <a:cubicBezTo>
                  <a:pt x="424" y="14"/>
                  <a:pt x="424" y="14"/>
                  <a:pt x="424" y="14"/>
                </a:cubicBezTo>
                <a:cubicBezTo>
                  <a:pt x="431" y="7"/>
                  <a:pt x="438" y="0"/>
                  <a:pt x="453" y="0"/>
                </a:cubicBezTo>
                <a:cubicBezTo>
                  <a:pt x="467" y="0"/>
                  <a:pt x="474" y="7"/>
                  <a:pt x="481" y="14"/>
                </a:cubicBezTo>
                <a:cubicBezTo>
                  <a:pt x="509" y="14"/>
                  <a:pt x="509" y="14"/>
                  <a:pt x="509" y="14"/>
                </a:cubicBezTo>
                <a:cubicBezTo>
                  <a:pt x="516" y="7"/>
                  <a:pt x="523" y="0"/>
                  <a:pt x="537" y="0"/>
                </a:cubicBezTo>
                <a:cubicBezTo>
                  <a:pt x="552" y="0"/>
                  <a:pt x="566" y="7"/>
                  <a:pt x="566" y="28"/>
                </a:cubicBezTo>
                <a:cubicBezTo>
                  <a:pt x="566" y="35"/>
                  <a:pt x="559" y="49"/>
                  <a:pt x="544" y="49"/>
                </a:cubicBezTo>
                <a:cubicBezTo>
                  <a:pt x="544" y="84"/>
                  <a:pt x="544" y="84"/>
                  <a:pt x="544" y="84"/>
                </a:cubicBezTo>
                <a:cubicBezTo>
                  <a:pt x="559" y="84"/>
                  <a:pt x="566" y="98"/>
                  <a:pt x="566" y="113"/>
                </a:cubicBezTo>
                <a:cubicBezTo>
                  <a:pt x="566" y="120"/>
                  <a:pt x="559" y="134"/>
                  <a:pt x="544" y="134"/>
                </a:cubicBezTo>
                <a:cubicBezTo>
                  <a:pt x="544" y="169"/>
                  <a:pt x="544" y="169"/>
                  <a:pt x="544" y="169"/>
                </a:cubicBezTo>
                <a:cubicBezTo>
                  <a:pt x="559" y="169"/>
                  <a:pt x="566" y="183"/>
                  <a:pt x="566" y="198"/>
                </a:cubicBezTo>
                <a:cubicBezTo>
                  <a:pt x="566" y="205"/>
                  <a:pt x="559" y="219"/>
                  <a:pt x="544" y="219"/>
                </a:cubicBezTo>
                <a:cubicBezTo>
                  <a:pt x="544" y="254"/>
                  <a:pt x="544" y="254"/>
                  <a:pt x="544" y="254"/>
                </a:cubicBezTo>
                <a:cubicBezTo>
                  <a:pt x="559" y="254"/>
                  <a:pt x="566" y="268"/>
                  <a:pt x="566" y="282"/>
                </a:cubicBezTo>
                <a:cubicBezTo>
                  <a:pt x="566" y="289"/>
                  <a:pt x="559" y="304"/>
                  <a:pt x="544" y="304"/>
                </a:cubicBezTo>
                <a:cubicBezTo>
                  <a:pt x="544" y="339"/>
                  <a:pt x="544" y="339"/>
                  <a:pt x="544" y="339"/>
                </a:cubicBezTo>
                <a:cubicBezTo>
                  <a:pt x="559" y="339"/>
                  <a:pt x="566" y="353"/>
                  <a:pt x="566" y="367"/>
                </a:cubicBezTo>
                <a:cubicBezTo>
                  <a:pt x="566" y="374"/>
                  <a:pt x="559" y="388"/>
                  <a:pt x="544" y="388"/>
                </a:cubicBezTo>
                <a:cubicBezTo>
                  <a:pt x="544" y="424"/>
                  <a:pt x="544" y="424"/>
                  <a:pt x="544" y="424"/>
                </a:cubicBezTo>
                <a:cubicBezTo>
                  <a:pt x="559" y="424"/>
                  <a:pt x="566" y="438"/>
                  <a:pt x="566" y="452"/>
                </a:cubicBezTo>
                <a:close/>
                <a:moveTo>
                  <a:pt x="488" y="70"/>
                </a:moveTo>
                <a:lnTo>
                  <a:pt x="488" y="70"/>
                </a:lnTo>
                <a:cubicBezTo>
                  <a:pt x="78" y="70"/>
                  <a:pt x="78" y="70"/>
                  <a:pt x="78" y="70"/>
                </a:cubicBezTo>
                <a:cubicBezTo>
                  <a:pt x="78" y="487"/>
                  <a:pt x="78" y="487"/>
                  <a:pt x="78" y="487"/>
                </a:cubicBezTo>
                <a:cubicBezTo>
                  <a:pt x="488" y="487"/>
                  <a:pt x="488" y="487"/>
                  <a:pt x="488" y="487"/>
                </a:cubicBezTo>
                <a:lnTo>
                  <a:pt x="488" y="70"/>
                </a:lnTo>
                <a:close/>
                <a:moveTo>
                  <a:pt x="248" y="374"/>
                </a:moveTo>
                <a:lnTo>
                  <a:pt x="248" y="374"/>
                </a:lnTo>
                <a:cubicBezTo>
                  <a:pt x="375" y="212"/>
                  <a:pt x="375" y="212"/>
                  <a:pt x="375" y="212"/>
                </a:cubicBezTo>
                <a:cubicBezTo>
                  <a:pt x="460" y="346"/>
                  <a:pt x="460" y="346"/>
                  <a:pt x="460" y="346"/>
                </a:cubicBezTo>
                <a:cubicBezTo>
                  <a:pt x="460" y="459"/>
                  <a:pt x="460" y="459"/>
                  <a:pt x="460" y="459"/>
                </a:cubicBezTo>
                <a:cubicBezTo>
                  <a:pt x="106" y="459"/>
                  <a:pt x="106" y="459"/>
                  <a:pt x="106" y="459"/>
                </a:cubicBezTo>
                <a:cubicBezTo>
                  <a:pt x="219" y="346"/>
                  <a:pt x="219" y="346"/>
                  <a:pt x="219" y="346"/>
                </a:cubicBezTo>
                <a:lnTo>
                  <a:pt x="248" y="374"/>
                </a:lnTo>
                <a:close/>
                <a:moveTo>
                  <a:pt x="191" y="240"/>
                </a:moveTo>
                <a:lnTo>
                  <a:pt x="191" y="240"/>
                </a:lnTo>
                <a:cubicBezTo>
                  <a:pt x="156" y="240"/>
                  <a:pt x="135" y="219"/>
                  <a:pt x="135" y="183"/>
                </a:cubicBezTo>
                <a:cubicBezTo>
                  <a:pt x="135" y="155"/>
                  <a:pt x="156" y="127"/>
                  <a:pt x="191" y="127"/>
                </a:cubicBezTo>
                <a:cubicBezTo>
                  <a:pt x="219" y="127"/>
                  <a:pt x="248" y="155"/>
                  <a:pt x="248" y="183"/>
                </a:cubicBezTo>
                <a:cubicBezTo>
                  <a:pt x="248" y="219"/>
                  <a:pt x="219" y="240"/>
                  <a:pt x="191" y="240"/>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09" name="Freeform 108">
            <a:extLst>
              <a:ext uri="{FF2B5EF4-FFF2-40B4-BE49-F238E27FC236}">
                <a16:creationId xmlns:a16="http://schemas.microsoft.com/office/drawing/2014/main" id="{80D08D23-3F61-F443-BB6D-1964E5692EFD}"/>
              </a:ext>
            </a:extLst>
          </p:cNvPr>
          <p:cNvSpPr>
            <a:spLocks noChangeArrowheads="1"/>
          </p:cNvSpPr>
          <p:nvPr userDrawn="1"/>
        </p:nvSpPr>
        <p:spPr bwMode="auto">
          <a:xfrm>
            <a:off x="780062" y="1988939"/>
            <a:ext cx="204841" cy="203597"/>
          </a:xfrm>
          <a:custGeom>
            <a:avLst/>
            <a:gdLst>
              <a:gd name="T0" fmla="*/ 2147483647 w 567"/>
              <a:gd name="T1" fmla="*/ 2147483647 h 566"/>
              <a:gd name="T2" fmla="*/ 2147483647 w 567"/>
              <a:gd name="T3" fmla="*/ 2147483647 h 566"/>
              <a:gd name="T4" fmla="*/ 2147483647 w 567"/>
              <a:gd name="T5" fmla="*/ 2147483647 h 566"/>
              <a:gd name="T6" fmla="*/ 2147483647 w 567"/>
              <a:gd name="T7" fmla="*/ 2147483647 h 566"/>
              <a:gd name="T8" fmla="*/ 2147483647 w 567"/>
              <a:gd name="T9" fmla="*/ 2147483647 h 566"/>
              <a:gd name="T10" fmla="*/ 2147483647 w 567"/>
              <a:gd name="T11" fmla="*/ 2147483647 h 566"/>
              <a:gd name="T12" fmla="*/ 2147483647 w 567"/>
              <a:gd name="T13" fmla="*/ 2147483647 h 566"/>
              <a:gd name="T14" fmla="*/ 2147483647 w 567"/>
              <a:gd name="T15" fmla="*/ 2147483647 h 566"/>
              <a:gd name="T16" fmla="*/ 2147483647 w 567"/>
              <a:gd name="T17" fmla="*/ 2147483647 h 566"/>
              <a:gd name="T18" fmla="*/ 2147483647 w 567"/>
              <a:gd name="T19" fmla="*/ 2147483647 h 566"/>
              <a:gd name="T20" fmla="*/ 2147483647 w 567"/>
              <a:gd name="T21" fmla="*/ 2147483647 h 566"/>
              <a:gd name="T22" fmla="*/ 2147483647 w 567"/>
              <a:gd name="T23" fmla="*/ 2147483647 h 566"/>
              <a:gd name="T24" fmla="*/ 1758332662 w 567"/>
              <a:gd name="T25" fmla="*/ 2147483647 h 566"/>
              <a:gd name="T26" fmla="*/ 0 w 567"/>
              <a:gd name="T27" fmla="*/ 2147483647 h 566"/>
              <a:gd name="T28" fmla="*/ 1758332662 w 567"/>
              <a:gd name="T29" fmla="*/ 2147483647 h 566"/>
              <a:gd name="T30" fmla="*/ 1758332662 w 567"/>
              <a:gd name="T31" fmla="*/ 2147483647 h 566"/>
              <a:gd name="T32" fmla="*/ 0 w 567"/>
              <a:gd name="T33" fmla="*/ 2147483647 h 566"/>
              <a:gd name="T34" fmla="*/ 1758332662 w 567"/>
              <a:gd name="T35" fmla="*/ 2147483647 h 566"/>
              <a:gd name="T36" fmla="*/ 1758332662 w 567"/>
              <a:gd name="T37" fmla="*/ 2147483647 h 566"/>
              <a:gd name="T38" fmla="*/ 0 w 567"/>
              <a:gd name="T39" fmla="*/ 2147483647 h 566"/>
              <a:gd name="T40" fmla="*/ 1758332662 w 567"/>
              <a:gd name="T41" fmla="*/ 2147483647 h 566"/>
              <a:gd name="T42" fmla="*/ 2147483647 w 567"/>
              <a:gd name="T43" fmla="*/ 0 h 566"/>
              <a:gd name="T44" fmla="*/ 2147483647 w 567"/>
              <a:gd name="T45" fmla="*/ 1727451891 h 566"/>
              <a:gd name="T46" fmla="*/ 2147483647 w 567"/>
              <a:gd name="T47" fmla="*/ 1727451891 h 566"/>
              <a:gd name="T48" fmla="*/ 2147483647 w 567"/>
              <a:gd name="T49" fmla="*/ 0 h 566"/>
              <a:gd name="T50" fmla="*/ 2147483647 w 567"/>
              <a:gd name="T51" fmla="*/ 1727451891 h 566"/>
              <a:gd name="T52" fmla="*/ 2147483647 w 567"/>
              <a:gd name="T53" fmla="*/ 1727451891 h 566"/>
              <a:gd name="T54" fmla="*/ 2147483647 w 567"/>
              <a:gd name="T55" fmla="*/ 0 h 566"/>
              <a:gd name="T56" fmla="*/ 2147483647 w 567"/>
              <a:gd name="T57" fmla="*/ 1727451891 h 566"/>
              <a:gd name="T58" fmla="*/ 2147483647 w 567"/>
              <a:gd name="T59" fmla="*/ 1727451891 h 566"/>
              <a:gd name="T60" fmla="*/ 2147483647 w 567"/>
              <a:gd name="T61" fmla="*/ 0 h 566"/>
              <a:gd name="T62" fmla="*/ 2147483647 w 567"/>
              <a:gd name="T63" fmla="*/ 2147483647 h 566"/>
              <a:gd name="T64" fmla="*/ 2147483647 w 567"/>
              <a:gd name="T65" fmla="*/ 2147483647 h 566"/>
              <a:gd name="T66" fmla="*/ 2147483647 w 567"/>
              <a:gd name="T67" fmla="*/ 2147483647 h 566"/>
              <a:gd name="T68" fmla="*/ 2147483647 w 567"/>
              <a:gd name="T69" fmla="*/ 2147483647 h 566"/>
              <a:gd name="T70" fmla="*/ 2147483647 w 567"/>
              <a:gd name="T71" fmla="*/ 2147483647 h 566"/>
              <a:gd name="T72" fmla="*/ 2147483647 w 567"/>
              <a:gd name="T73" fmla="*/ 2147483647 h 566"/>
              <a:gd name="T74" fmla="*/ 2147483647 w 567"/>
              <a:gd name="T75" fmla="*/ 2147483647 h 566"/>
              <a:gd name="T76" fmla="*/ 2147483647 w 567"/>
              <a:gd name="T77" fmla="*/ 2147483647 h 566"/>
              <a:gd name="T78" fmla="*/ 2147483647 w 567"/>
              <a:gd name="T79" fmla="*/ 2147483647 h 566"/>
              <a:gd name="T80" fmla="*/ 2147483647 w 567"/>
              <a:gd name="T81" fmla="*/ 2147483647 h 566"/>
              <a:gd name="T82" fmla="*/ 2147483647 w 567"/>
              <a:gd name="T83" fmla="*/ 2147483647 h 5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7" h="566">
                <a:moveTo>
                  <a:pt x="566" y="452"/>
                </a:moveTo>
                <a:lnTo>
                  <a:pt x="566" y="452"/>
                </a:lnTo>
                <a:cubicBezTo>
                  <a:pt x="566" y="459"/>
                  <a:pt x="559" y="473"/>
                  <a:pt x="544" y="473"/>
                </a:cubicBezTo>
                <a:cubicBezTo>
                  <a:pt x="544" y="509"/>
                  <a:pt x="544" y="509"/>
                  <a:pt x="544" y="509"/>
                </a:cubicBezTo>
                <a:cubicBezTo>
                  <a:pt x="559" y="509"/>
                  <a:pt x="566" y="523"/>
                  <a:pt x="566" y="537"/>
                </a:cubicBezTo>
                <a:cubicBezTo>
                  <a:pt x="566" y="551"/>
                  <a:pt x="551" y="565"/>
                  <a:pt x="537" y="565"/>
                </a:cubicBezTo>
                <a:cubicBezTo>
                  <a:pt x="523" y="565"/>
                  <a:pt x="509" y="558"/>
                  <a:pt x="509" y="544"/>
                </a:cubicBezTo>
                <a:cubicBezTo>
                  <a:pt x="474" y="544"/>
                  <a:pt x="474" y="544"/>
                  <a:pt x="474" y="544"/>
                </a:cubicBezTo>
                <a:cubicBezTo>
                  <a:pt x="474" y="558"/>
                  <a:pt x="460" y="565"/>
                  <a:pt x="453" y="565"/>
                </a:cubicBezTo>
                <a:cubicBezTo>
                  <a:pt x="438" y="565"/>
                  <a:pt x="424" y="558"/>
                  <a:pt x="424" y="544"/>
                </a:cubicBezTo>
                <a:cubicBezTo>
                  <a:pt x="389" y="544"/>
                  <a:pt x="389" y="544"/>
                  <a:pt x="389" y="544"/>
                </a:cubicBezTo>
                <a:cubicBezTo>
                  <a:pt x="389" y="558"/>
                  <a:pt x="375" y="565"/>
                  <a:pt x="368" y="565"/>
                </a:cubicBezTo>
                <a:cubicBezTo>
                  <a:pt x="354" y="565"/>
                  <a:pt x="340" y="558"/>
                  <a:pt x="340" y="544"/>
                </a:cubicBezTo>
                <a:cubicBezTo>
                  <a:pt x="304" y="544"/>
                  <a:pt x="304" y="544"/>
                  <a:pt x="304" y="544"/>
                </a:cubicBezTo>
                <a:cubicBezTo>
                  <a:pt x="304" y="558"/>
                  <a:pt x="290" y="565"/>
                  <a:pt x="283" y="565"/>
                </a:cubicBezTo>
                <a:cubicBezTo>
                  <a:pt x="269" y="565"/>
                  <a:pt x="255" y="558"/>
                  <a:pt x="255" y="544"/>
                </a:cubicBezTo>
                <a:cubicBezTo>
                  <a:pt x="219" y="544"/>
                  <a:pt x="219" y="544"/>
                  <a:pt x="219" y="544"/>
                </a:cubicBezTo>
                <a:cubicBezTo>
                  <a:pt x="219" y="558"/>
                  <a:pt x="205" y="565"/>
                  <a:pt x="198" y="565"/>
                </a:cubicBezTo>
                <a:cubicBezTo>
                  <a:pt x="184" y="565"/>
                  <a:pt x="170" y="558"/>
                  <a:pt x="170" y="544"/>
                </a:cubicBezTo>
                <a:cubicBezTo>
                  <a:pt x="135" y="544"/>
                  <a:pt x="135" y="544"/>
                  <a:pt x="135" y="544"/>
                </a:cubicBezTo>
                <a:cubicBezTo>
                  <a:pt x="135" y="558"/>
                  <a:pt x="120" y="565"/>
                  <a:pt x="113" y="565"/>
                </a:cubicBezTo>
                <a:cubicBezTo>
                  <a:pt x="99" y="565"/>
                  <a:pt x="85" y="558"/>
                  <a:pt x="85" y="544"/>
                </a:cubicBezTo>
                <a:cubicBezTo>
                  <a:pt x="50" y="544"/>
                  <a:pt x="50" y="544"/>
                  <a:pt x="50" y="544"/>
                </a:cubicBezTo>
                <a:cubicBezTo>
                  <a:pt x="50" y="558"/>
                  <a:pt x="36" y="565"/>
                  <a:pt x="29" y="565"/>
                </a:cubicBezTo>
                <a:cubicBezTo>
                  <a:pt x="7" y="565"/>
                  <a:pt x="0" y="551"/>
                  <a:pt x="0" y="537"/>
                </a:cubicBezTo>
                <a:cubicBezTo>
                  <a:pt x="0" y="523"/>
                  <a:pt x="7" y="509"/>
                  <a:pt x="14" y="509"/>
                </a:cubicBezTo>
                <a:cubicBezTo>
                  <a:pt x="14" y="473"/>
                  <a:pt x="14" y="473"/>
                  <a:pt x="14" y="473"/>
                </a:cubicBezTo>
                <a:cubicBezTo>
                  <a:pt x="7" y="473"/>
                  <a:pt x="0" y="459"/>
                  <a:pt x="0" y="452"/>
                </a:cubicBezTo>
                <a:cubicBezTo>
                  <a:pt x="0" y="438"/>
                  <a:pt x="7" y="424"/>
                  <a:pt x="14" y="424"/>
                </a:cubicBezTo>
                <a:cubicBezTo>
                  <a:pt x="14" y="388"/>
                  <a:pt x="14" y="388"/>
                  <a:pt x="14" y="388"/>
                </a:cubicBezTo>
                <a:cubicBezTo>
                  <a:pt x="7" y="388"/>
                  <a:pt x="0" y="374"/>
                  <a:pt x="0" y="367"/>
                </a:cubicBezTo>
                <a:cubicBezTo>
                  <a:pt x="0" y="353"/>
                  <a:pt x="7" y="339"/>
                  <a:pt x="14" y="339"/>
                </a:cubicBezTo>
                <a:cubicBezTo>
                  <a:pt x="14" y="304"/>
                  <a:pt x="14" y="304"/>
                  <a:pt x="14" y="304"/>
                </a:cubicBezTo>
                <a:cubicBezTo>
                  <a:pt x="7" y="304"/>
                  <a:pt x="0" y="289"/>
                  <a:pt x="0" y="282"/>
                </a:cubicBezTo>
                <a:cubicBezTo>
                  <a:pt x="0" y="268"/>
                  <a:pt x="7" y="254"/>
                  <a:pt x="14" y="254"/>
                </a:cubicBezTo>
                <a:cubicBezTo>
                  <a:pt x="14" y="219"/>
                  <a:pt x="14" y="219"/>
                  <a:pt x="14" y="219"/>
                </a:cubicBezTo>
                <a:cubicBezTo>
                  <a:pt x="7" y="219"/>
                  <a:pt x="0" y="205"/>
                  <a:pt x="0" y="198"/>
                </a:cubicBezTo>
                <a:cubicBezTo>
                  <a:pt x="0" y="183"/>
                  <a:pt x="7" y="169"/>
                  <a:pt x="14" y="169"/>
                </a:cubicBezTo>
                <a:cubicBezTo>
                  <a:pt x="14" y="134"/>
                  <a:pt x="14" y="134"/>
                  <a:pt x="14" y="134"/>
                </a:cubicBezTo>
                <a:cubicBezTo>
                  <a:pt x="7" y="134"/>
                  <a:pt x="0" y="120"/>
                  <a:pt x="0" y="113"/>
                </a:cubicBezTo>
                <a:cubicBezTo>
                  <a:pt x="0" y="98"/>
                  <a:pt x="7" y="84"/>
                  <a:pt x="14" y="84"/>
                </a:cubicBezTo>
                <a:cubicBezTo>
                  <a:pt x="14" y="49"/>
                  <a:pt x="14" y="49"/>
                  <a:pt x="14" y="49"/>
                </a:cubicBezTo>
                <a:cubicBezTo>
                  <a:pt x="7" y="49"/>
                  <a:pt x="0" y="35"/>
                  <a:pt x="0" y="28"/>
                </a:cubicBezTo>
                <a:cubicBezTo>
                  <a:pt x="0" y="7"/>
                  <a:pt x="7" y="0"/>
                  <a:pt x="29" y="0"/>
                </a:cubicBezTo>
                <a:cubicBezTo>
                  <a:pt x="36" y="0"/>
                  <a:pt x="50" y="7"/>
                  <a:pt x="50" y="14"/>
                </a:cubicBezTo>
                <a:cubicBezTo>
                  <a:pt x="85" y="14"/>
                  <a:pt x="85" y="14"/>
                  <a:pt x="85" y="14"/>
                </a:cubicBezTo>
                <a:cubicBezTo>
                  <a:pt x="85" y="7"/>
                  <a:pt x="99" y="0"/>
                  <a:pt x="113" y="0"/>
                </a:cubicBezTo>
                <a:cubicBezTo>
                  <a:pt x="120" y="0"/>
                  <a:pt x="135" y="7"/>
                  <a:pt x="135" y="14"/>
                </a:cubicBezTo>
                <a:cubicBezTo>
                  <a:pt x="170" y="14"/>
                  <a:pt x="170" y="14"/>
                  <a:pt x="170" y="14"/>
                </a:cubicBezTo>
                <a:cubicBezTo>
                  <a:pt x="170" y="7"/>
                  <a:pt x="184" y="0"/>
                  <a:pt x="198" y="0"/>
                </a:cubicBezTo>
                <a:cubicBezTo>
                  <a:pt x="205" y="0"/>
                  <a:pt x="219" y="7"/>
                  <a:pt x="219" y="14"/>
                </a:cubicBezTo>
                <a:cubicBezTo>
                  <a:pt x="255" y="14"/>
                  <a:pt x="255" y="14"/>
                  <a:pt x="255" y="14"/>
                </a:cubicBezTo>
                <a:cubicBezTo>
                  <a:pt x="255" y="7"/>
                  <a:pt x="269" y="0"/>
                  <a:pt x="283" y="0"/>
                </a:cubicBezTo>
                <a:cubicBezTo>
                  <a:pt x="290" y="0"/>
                  <a:pt x="304" y="7"/>
                  <a:pt x="304" y="14"/>
                </a:cubicBezTo>
                <a:cubicBezTo>
                  <a:pt x="340" y="14"/>
                  <a:pt x="340" y="14"/>
                  <a:pt x="340" y="14"/>
                </a:cubicBezTo>
                <a:cubicBezTo>
                  <a:pt x="340" y="7"/>
                  <a:pt x="354" y="0"/>
                  <a:pt x="368" y="0"/>
                </a:cubicBezTo>
                <a:cubicBezTo>
                  <a:pt x="375" y="0"/>
                  <a:pt x="389" y="7"/>
                  <a:pt x="389" y="14"/>
                </a:cubicBezTo>
                <a:cubicBezTo>
                  <a:pt x="424" y="14"/>
                  <a:pt x="424" y="14"/>
                  <a:pt x="424" y="14"/>
                </a:cubicBezTo>
                <a:cubicBezTo>
                  <a:pt x="424" y="7"/>
                  <a:pt x="438" y="0"/>
                  <a:pt x="453" y="0"/>
                </a:cubicBezTo>
                <a:cubicBezTo>
                  <a:pt x="460" y="0"/>
                  <a:pt x="474" y="7"/>
                  <a:pt x="474" y="14"/>
                </a:cubicBezTo>
                <a:cubicBezTo>
                  <a:pt x="509" y="14"/>
                  <a:pt x="509" y="14"/>
                  <a:pt x="509" y="14"/>
                </a:cubicBezTo>
                <a:cubicBezTo>
                  <a:pt x="509" y="7"/>
                  <a:pt x="523" y="0"/>
                  <a:pt x="537" y="0"/>
                </a:cubicBezTo>
                <a:cubicBezTo>
                  <a:pt x="551" y="0"/>
                  <a:pt x="566" y="7"/>
                  <a:pt x="566" y="28"/>
                </a:cubicBezTo>
                <a:cubicBezTo>
                  <a:pt x="566" y="35"/>
                  <a:pt x="559" y="49"/>
                  <a:pt x="544" y="49"/>
                </a:cubicBezTo>
                <a:cubicBezTo>
                  <a:pt x="544" y="84"/>
                  <a:pt x="544" y="84"/>
                  <a:pt x="544" y="84"/>
                </a:cubicBezTo>
                <a:cubicBezTo>
                  <a:pt x="559" y="84"/>
                  <a:pt x="566" y="98"/>
                  <a:pt x="566" y="113"/>
                </a:cubicBezTo>
                <a:cubicBezTo>
                  <a:pt x="566" y="120"/>
                  <a:pt x="559" y="134"/>
                  <a:pt x="544" y="134"/>
                </a:cubicBezTo>
                <a:cubicBezTo>
                  <a:pt x="544" y="169"/>
                  <a:pt x="544" y="169"/>
                  <a:pt x="544" y="169"/>
                </a:cubicBezTo>
                <a:cubicBezTo>
                  <a:pt x="559" y="169"/>
                  <a:pt x="566" y="183"/>
                  <a:pt x="566" y="198"/>
                </a:cubicBezTo>
                <a:cubicBezTo>
                  <a:pt x="566" y="205"/>
                  <a:pt x="559" y="219"/>
                  <a:pt x="544" y="219"/>
                </a:cubicBezTo>
                <a:cubicBezTo>
                  <a:pt x="544" y="254"/>
                  <a:pt x="544" y="254"/>
                  <a:pt x="544" y="254"/>
                </a:cubicBezTo>
                <a:cubicBezTo>
                  <a:pt x="559" y="254"/>
                  <a:pt x="566" y="268"/>
                  <a:pt x="566" y="282"/>
                </a:cubicBezTo>
                <a:cubicBezTo>
                  <a:pt x="566" y="289"/>
                  <a:pt x="559" y="304"/>
                  <a:pt x="544" y="304"/>
                </a:cubicBezTo>
                <a:cubicBezTo>
                  <a:pt x="544" y="339"/>
                  <a:pt x="544" y="339"/>
                  <a:pt x="544" y="339"/>
                </a:cubicBezTo>
                <a:cubicBezTo>
                  <a:pt x="559" y="339"/>
                  <a:pt x="566" y="353"/>
                  <a:pt x="566" y="367"/>
                </a:cubicBezTo>
                <a:cubicBezTo>
                  <a:pt x="566" y="374"/>
                  <a:pt x="559" y="388"/>
                  <a:pt x="544" y="388"/>
                </a:cubicBezTo>
                <a:cubicBezTo>
                  <a:pt x="544" y="424"/>
                  <a:pt x="544" y="424"/>
                  <a:pt x="544" y="424"/>
                </a:cubicBezTo>
                <a:cubicBezTo>
                  <a:pt x="559" y="424"/>
                  <a:pt x="566" y="438"/>
                  <a:pt x="566" y="452"/>
                </a:cubicBezTo>
                <a:close/>
                <a:moveTo>
                  <a:pt x="488" y="70"/>
                </a:moveTo>
                <a:lnTo>
                  <a:pt x="488" y="70"/>
                </a:lnTo>
                <a:cubicBezTo>
                  <a:pt x="71" y="70"/>
                  <a:pt x="71" y="70"/>
                  <a:pt x="71" y="70"/>
                </a:cubicBezTo>
                <a:cubicBezTo>
                  <a:pt x="71" y="487"/>
                  <a:pt x="71" y="487"/>
                  <a:pt x="71" y="487"/>
                </a:cubicBezTo>
                <a:cubicBezTo>
                  <a:pt x="488" y="487"/>
                  <a:pt x="488" y="487"/>
                  <a:pt x="488" y="487"/>
                </a:cubicBezTo>
                <a:lnTo>
                  <a:pt x="488" y="70"/>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10" name="Freeform 109">
            <a:extLst>
              <a:ext uri="{FF2B5EF4-FFF2-40B4-BE49-F238E27FC236}">
                <a16:creationId xmlns:a16="http://schemas.microsoft.com/office/drawing/2014/main" id="{EB281FA2-5263-4A43-83FF-09A814C6932E}"/>
              </a:ext>
            </a:extLst>
          </p:cNvPr>
          <p:cNvSpPr>
            <a:spLocks noChangeArrowheads="1"/>
          </p:cNvSpPr>
          <p:nvPr userDrawn="1"/>
        </p:nvSpPr>
        <p:spPr bwMode="auto">
          <a:xfrm>
            <a:off x="4952504" y="1601986"/>
            <a:ext cx="217345" cy="217289"/>
          </a:xfrm>
          <a:custGeom>
            <a:avLst/>
            <a:gdLst>
              <a:gd name="T0" fmla="*/ 2147483647 w 602"/>
              <a:gd name="T1" fmla="*/ 2147483647 h 602"/>
              <a:gd name="T2" fmla="*/ 2147483647 w 602"/>
              <a:gd name="T3" fmla="*/ 2147483647 h 602"/>
              <a:gd name="T4" fmla="*/ 2147483647 w 602"/>
              <a:gd name="T5" fmla="*/ 2147483647 h 602"/>
              <a:gd name="T6" fmla="*/ 2147483647 w 602"/>
              <a:gd name="T7" fmla="*/ 2147483647 h 602"/>
              <a:gd name="T8" fmla="*/ 2147483647 w 602"/>
              <a:gd name="T9" fmla="*/ 2147483647 h 602"/>
              <a:gd name="T10" fmla="*/ 2147483647 w 602"/>
              <a:gd name="T11" fmla="*/ 2147483647 h 602"/>
              <a:gd name="T12" fmla="*/ 0 w 602"/>
              <a:gd name="T13" fmla="*/ 2147483647 h 602"/>
              <a:gd name="T14" fmla="*/ 2147483647 w 602"/>
              <a:gd name="T15" fmla="*/ 0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2147483647 w 602"/>
              <a:gd name="T41" fmla="*/ 2147483647 h 602"/>
              <a:gd name="T42" fmla="*/ 2147483647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602">
                <a:moveTo>
                  <a:pt x="601" y="544"/>
                </a:moveTo>
                <a:lnTo>
                  <a:pt x="601" y="544"/>
                </a:lnTo>
                <a:cubicBezTo>
                  <a:pt x="601" y="573"/>
                  <a:pt x="573" y="601"/>
                  <a:pt x="544" y="601"/>
                </a:cubicBezTo>
                <a:cubicBezTo>
                  <a:pt x="530" y="601"/>
                  <a:pt x="516" y="594"/>
                  <a:pt x="502"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46" y="0"/>
                  <a:pt x="452" y="99"/>
                  <a:pt x="452" y="226"/>
                </a:cubicBezTo>
                <a:cubicBezTo>
                  <a:pt x="452" y="269"/>
                  <a:pt x="438" y="304"/>
                  <a:pt x="417" y="340"/>
                </a:cubicBezTo>
                <a:cubicBezTo>
                  <a:pt x="587" y="502"/>
                  <a:pt x="587" y="502"/>
                  <a:pt x="587" y="502"/>
                </a:cubicBezTo>
                <a:cubicBezTo>
                  <a:pt x="594" y="516"/>
                  <a:pt x="601" y="530"/>
                  <a:pt x="601" y="544"/>
                </a:cubicBezTo>
                <a:close/>
                <a:moveTo>
                  <a:pt x="226" y="57"/>
                </a:moveTo>
                <a:lnTo>
                  <a:pt x="226" y="57"/>
                </a:lnTo>
                <a:cubicBezTo>
                  <a:pt x="127" y="57"/>
                  <a:pt x="57" y="127"/>
                  <a:pt x="57" y="226"/>
                </a:cubicBezTo>
                <a:cubicBezTo>
                  <a:pt x="57" y="318"/>
                  <a:pt x="127" y="396"/>
                  <a:pt x="226" y="396"/>
                </a:cubicBezTo>
                <a:cubicBezTo>
                  <a:pt x="318" y="396"/>
                  <a:pt x="396" y="318"/>
                  <a:pt x="396" y="226"/>
                </a:cubicBezTo>
                <a:cubicBezTo>
                  <a:pt x="396" y="127"/>
                  <a:pt x="318" y="57"/>
                  <a:pt x="226" y="57"/>
                </a:cubicBezTo>
                <a:close/>
                <a:moveTo>
                  <a:pt x="318" y="255"/>
                </a:moveTo>
                <a:lnTo>
                  <a:pt x="318" y="255"/>
                </a:lnTo>
                <a:cubicBezTo>
                  <a:pt x="127" y="255"/>
                  <a:pt x="127" y="255"/>
                  <a:pt x="127" y="255"/>
                </a:cubicBezTo>
                <a:cubicBezTo>
                  <a:pt x="113" y="255"/>
                  <a:pt x="99" y="241"/>
                  <a:pt x="99" y="226"/>
                </a:cubicBezTo>
                <a:cubicBezTo>
                  <a:pt x="99" y="205"/>
                  <a:pt x="113" y="198"/>
                  <a:pt x="127" y="198"/>
                </a:cubicBezTo>
                <a:cubicBezTo>
                  <a:pt x="318" y="198"/>
                  <a:pt x="318" y="198"/>
                  <a:pt x="318" y="198"/>
                </a:cubicBezTo>
                <a:cubicBezTo>
                  <a:pt x="332" y="198"/>
                  <a:pt x="346" y="205"/>
                  <a:pt x="346" y="226"/>
                </a:cubicBezTo>
                <a:cubicBezTo>
                  <a:pt x="346" y="241"/>
                  <a:pt x="332" y="255"/>
                  <a:pt x="318" y="255"/>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11" name="Freeform 110">
            <a:extLst>
              <a:ext uri="{FF2B5EF4-FFF2-40B4-BE49-F238E27FC236}">
                <a16:creationId xmlns:a16="http://schemas.microsoft.com/office/drawing/2014/main" id="{EC02690E-DD5A-474D-9FF9-DD6B99E5ABE3}"/>
              </a:ext>
            </a:extLst>
          </p:cNvPr>
          <p:cNvSpPr>
            <a:spLocks noChangeArrowheads="1"/>
          </p:cNvSpPr>
          <p:nvPr userDrawn="1"/>
        </p:nvSpPr>
        <p:spPr bwMode="auto">
          <a:xfrm>
            <a:off x="4569618" y="1601986"/>
            <a:ext cx="219132" cy="217289"/>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12" name="Freeform 111">
            <a:extLst>
              <a:ext uri="{FF2B5EF4-FFF2-40B4-BE49-F238E27FC236}">
                <a16:creationId xmlns:a16="http://schemas.microsoft.com/office/drawing/2014/main" id="{F53881B2-440D-6049-BF17-F5C151D1FE2F}"/>
              </a:ext>
            </a:extLst>
          </p:cNvPr>
          <p:cNvSpPr>
            <a:spLocks noChangeArrowheads="1"/>
          </p:cNvSpPr>
          <p:nvPr userDrawn="1"/>
        </p:nvSpPr>
        <p:spPr bwMode="auto">
          <a:xfrm>
            <a:off x="4192092" y="1601986"/>
            <a:ext cx="217346" cy="217289"/>
          </a:xfrm>
          <a:custGeom>
            <a:avLst/>
            <a:gdLst>
              <a:gd name="T0" fmla="*/ 2147483647 w 602"/>
              <a:gd name="T1" fmla="*/ 2147483647 h 602"/>
              <a:gd name="T2" fmla="*/ 2147483647 w 602"/>
              <a:gd name="T3" fmla="*/ 2147483647 h 602"/>
              <a:gd name="T4" fmla="*/ 2147483647 w 602"/>
              <a:gd name="T5" fmla="*/ 2147483647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0 w 602"/>
              <a:gd name="T17" fmla="*/ 2147483647 h 602"/>
              <a:gd name="T18" fmla="*/ 2147483647 w 602"/>
              <a:gd name="T19" fmla="*/ 0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2" h="602">
                <a:moveTo>
                  <a:pt x="586" y="502"/>
                </a:moveTo>
                <a:lnTo>
                  <a:pt x="586" y="502"/>
                </a:lnTo>
                <a:cubicBezTo>
                  <a:pt x="594" y="516"/>
                  <a:pt x="601" y="530"/>
                  <a:pt x="601" y="544"/>
                </a:cubicBezTo>
                <a:cubicBezTo>
                  <a:pt x="601" y="573"/>
                  <a:pt x="579" y="601"/>
                  <a:pt x="544" y="601"/>
                </a:cubicBezTo>
                <a:cubicBezTo>
                  <a:pt x="530" y="601"/>
                  <a:pt x="516" y="594"/>
                  <a:pt x="509"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53" y="0"/>
                  <a:pt x="452" y="99"/>
                  <a:pt x="452" y="226"/>
                </a:cubicBezTo>
                <a:cubicBezTo>
                  <a:pt x="452" y="269"/>
                  <a:pt x="438" y="304"/>
                  <a:pt x="424" y="340"/>
                </a:cubicBezTo>
                <a:cubicBezTo>
                  <a:pt x="586" y="502"/>
                  <a:pt x="586" y="502"/>
                  <a:pt x="586" y="502"/>
                </a:cubicBezTo>
                <a:close/>
                <a:moveTo>
                  <a:pt x="226" y="57"/>
                </a:moveTo>
                <a:lnTo>
                  <a:pt x="226" y="57"/>
                </a:lnTo>
                <a:cubicBezTo>
                  <a:pt x="134" y="57"/>
                  <a:pt x="56" y="127"/>
                  <a:pt x="56" y="226"/>
                </a:cubicBezTo>
                <a:cubicBezTo>
                  <a:pt x="56" y="318"/>
                  <a:pt x="134" y="396"/>
                  <a:pt x="226" y="396"/>
                </a:cubicBezTo>
                <a:cubicBezTo>
                  <a:pt x="318" y="396"/>
                  <a:pt x="396" y="318"/>
                  <a:pt x="396" y="226"/>
                </a:cubicBezTo>
                <a:cubicBezTo>
                  <a:pt x="396" y="127"/>
                  <a:pt x="318" y="57"/>
                  <a:pt x="226" y="5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13" name="Freeform 112">
            <a:extLst>
              <a:ext uri="{FF2B5EF4-FFF2-40B4-BE49-F238E27FC236}">
                <a16:creationId xmlns:a16="http://schemas.microsoft.com/office/drawing/2014/main" id="{2E80983F-DFCF-BA49-A466-2DFC8B8A74EA}"/>
              </a:ext>
            </a:extLst>
          </p:cNvPr>
          <p:cNvSpPr>
            <a:spLocks noChangeArrowheads="1"/>
          </p:cNvSpPr>
          <p:nvPr userDrawn="1"/>
        </p:nvSpPr>
        <p:spPr bwMode="auto">
          <a:xfrm>
            <a:off x="3812184" y="1601986"/>
            <a:ext cx="216155" cy="217289"/>
          </a:xfrm>
          <a:custGeom>
            <a:avLst/>
            <a:gdLst>
              <a:gd name="T0" fmla="*/ 2147483647 w 601"/>
              <a:gd name="T1" fmla="*/ 2147483647 h 602"/>
              <a:gd name="T2" fmla="*/ 2147483647 w 601"/>
              <a:gd name="T3" fmla="*/ 2147483647 h 602"/>
              <a:gd name="T4" fmla="*/ 0 w 601"/>
              <a:gd name="T5" fmla="*/ 2147483647 h 602"/>
              <a:gd name="T6" fmla="*/ 2147483647 w 601"/>
              <a:gd name="T7" fmla="*/ 0 h 602"/>
              <a:gd name="T8" fmla="*/ 2147483647 w 601"/>
              <a:gd name="T9" fmla="*/ 2147483647 h 602"/>
              <a:gd name="T10" fmla="*/ 2147483647 w 601"/>
              <a:gd name="T11" fmla="*/ 2147483647 h 602"/>
              <a:gd name="T12" fmla="*/ 2147483647 w 601"/>
              <a:gd name="T13" fmla="*/ 2147483647 h 602"/>
              <a:gd name="T14" fmla="*/ 2147483647 w 601"/>
              <a:gd name="T15" fmla="*/ 2147483647 h 602"/>
              <a:gd name="T16" fmla="*/ 2147483647 w 601"/>
              <a:gd name="T17" fmla="*/ 2147483647 h 602"/>
              <a:gd name="T18" fmla="*/ 2147483647 w 601"/>
              <a:gd name="T19" fmla="*/ 2147483647 h 602"/>
              <a:gd name="T20" fmla="*/ 2147483647 w 601"/>
              <a:gd name="T21" fmla="*/ 2147483647 h 602"/>
              <a:gd name="T22" fmla="*/ 2147483647 w 601"/>
              <a:gd name="T23" fmla="*/ 2147483647 h 602"/>
              <a:gd name="T24" fmla="*/ 2147483647 w 601"/>
              <a:gd name="T25" fmla="*/ 2147483647 h 602"/>
              <a:gd name="T26" fmla="*/ 2147483647 w 601"/>
              <a:gd name="T27" fmla="*/ 2147483647 h 602"/>
              <a:gd name="T28" fmla="*/ 2147483647 w 601"/>
              <a:gd name="T29" fmla="*/ 2147483647 h 602"/>
              <a:gd name="T30" fmla="*/ 2147483647 w 601"/>
              <a:gd name="T31" fmla="*/ 2147483647 h 602"/>
              <a:gd name="T32" fmla="*/ 2147483647 w 601"/>
              <a:gd name="T33" fmla="*/ 2147483647 h 602"/>
              <a:gd name="T34" fmla="*/ 2147483647 w 601"/>
              <a:gd name="T35" fmla="*/ 2147483647 h 602"/>
              <a:gd name="T36" fmla="*/ 2147483647 w 601"/>
              <a:gd name="T37" fmla="*/ 2147483647 h 602"/>
              <a:gd name="T38" fmla="*/ 2147483647 w 601"/>
              <a:gd name="T39" fmla="*/ 2147483647 h 602"/>
              <a:gd name="T40" fmla="*/ 2147483647 w 601"/>
              <a:gd name="T41" fmla="*/ 2147483647 h 602"/>
              <a:gd name="T42" fmla="*/ 2147483647 w 601"/>
              <a:gd name="T43" fmla="*/ 2147483647 h 602"/>
              <a:gd name="T44" fmla="*/ 2147483647 w 601"/>
              <a:gd name="T45" fmla="*/ 2147483647 h 602"/>
              <a:gd name="T46" fmla="*/ 2147483647 w 601"/>
              <a:gd name="T47" fmla="*/ 2147483647 h 602"/>
              <a:gd name="T48" fmla="*/ 2147483647 w 601"/>
              <a:gd name="T49" fmla="*/ 2147483647 h 602"/>
              <a:gd name="T50" fmla="*/ 2147483647 w 601"/>
              <a:gd name="T51" fmla="*/ 2147483647 h 602"/>
              <a:gd name="T52" fmla="*/ 2147483647 w 601"/>
              <a:gd name="T53" fmla="*/ 2147483647 h 602"/>
              <a:gd name="T54" fmla="*/ 2147483647 w 601"/>
              <a:gd name="T55" fmla="*/ 2147483647 h 602"/>
              <a:gd name="T56" fmla="*/ 2147483647 w 601"/>
              <a:gd name="T57" fmla="*/ 2147483647 h 602"/>
              <a:gd name="T58" fmla="*/ 2147483647 w 601"/>
              <a:gd name="T59" fmla="*/ 2147483647 h 602"/>
              <a:gd name="T60" fmla="*/ 2147483647 w 601"/>
              <a:gd name="T61" fmla="*/ 2147483647 h 602"/>
              <a:gd name="T62" fmla="*/ 2147483647 w 601"/>
              <a:gd name="T63" fmla="*/ 2147483647 h 602"/>
              <a:gd name="T64" fmla="*/ 2147483647 w 601"/>
              <a:gd name="T65" fmla="*/ 2147483647 h 602"/>
              <a:gd name="T66" fmla="*/ 2147483647 w 601"/>
              <a:gd name="T67" fmla="*/ 2147483647 h 602"/>
              <a:gd name="T68" fmla="*/ 2147483647 w 601"/>
              <a:gd name="T69" fmla="*/ 2147483647 h 602"/>
              <a:gd name="T70" fmla="*/ 2147483647 w 601"/>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602">
                <a:moveTo>
                  <a:pt x="297" y="601"/>
                </a:moveTo>
                <a:lnTo>
                  <a:pt x="297" y="601"/>
                </a:lnTo>
                <a:cubicBezTo>
                  <a:pt x="134" y="601"/>
                  <a:pt x="0" y="467"/>
                  <a:pt x="0" y="297"/>
                </a:cubicBezTo>
                <a:cubicBezTo>
                  <a:pt x="0" y="135"/>
                  <a:pt x="134" y="0"/>
                  <a:pt x="297" y="0"/>
                </a:cubicBezTo>
                <a:cubicBezTo>
                  <a:pt x="466" y="0"/>
                  <a:pt x="600" y="135"/>
                  <a:pt x="600" y="297"/>
                </a:cubicBezTo>
                <a:cubicBezTo>
                  <a:pt x="600" y="467"/>
                  <a:pt x="466" y="601"/>
                  <a:pt x="297" y="601"/>
                </a:cubicBezTo>
                <a:close/>
                <a:moveTo>
                  <a:pt x="297" y="57"/>
                </a:moveTo>
                <a:lnTo>
                  <a:pt x="297" y="57"/>
                </a:lnTo>
                <a:cubicBezTo>
                  <a:pt x="162" y="57"/>
                  <a:pt x="56" y="163"/>
                  <a:pt x="56" y="297"/>
                </a:cubicBezTo>
                <a:cubicBezTo>
                  <a:pt x="56" y="431"/>
                  <a:pt x="162" y="544"/>
                  <a:pt x="297" y="544"/>
                </a:cubicBezTo>
                <a:cubicBezTo>
                  <a:pt x="431" y="544"/>
                  <a:pt x="544" y="431"/>
                  <a:pt x="544" y="297"/>
                </a:cubicBezTo>
                <a:cubicBezTo>
                  <a:pt x="544" y="163"/>
                  <a:pt x="431" y="57"/>
                  <a:pt x="297" y="57"/>
                </a:cubicBezTo>
                <a:close/>
                <a:moveTo>
                  <a:pt x="438" y="318"/>
                </a:moveTo>
                <a:lnTo>
                  <a:pt x="438" y="318"/>
                </a:lnTo>
                <a:cubicBezTo>
                  <a:pt x="346" y="403"/>
                  <a:pt x="346" y="403"/>
                  <a:pt x="346" y="403"/>
                </a:cubicBezTo>
                <a:cubicBezTo>
                  <a:pt x="339" y="410"/>
                  <a:pt x="332" y="410"/>
                  <a:pt x="325" y="410"/>
                </a:cubicBezTo>
                <a:cubicBezTo>
                  <a:pt x="311" y="410"/>
                  <a:pt x="297" y="403"/>
                  <a:pt x="297" y="382"/>
                </a:cubicBezTo>
                <a:cubicBezTo>
                  <a:pt x="297" y="375"/>
                  <a:pt x="304" y="368"/>
                  <a:pt x="311" y="361"/>
                </a:cubicBezTo>
                <a:cubicBezTo>
                  <a:pt x="346" y="325"/>
                  <a:pt x="346" y="325"/>
                  <a:pt x="346" y="325"/>
                </a:cubicBezTo>
                <a:cubicBezTo>
                  <a:pt x="176" y="325"/>
                  <a:pt x="176" y="325"/>
                  <a:pt x="176" y="325"/>
                </a:cubicBezTo>
                <a:cubicBezTo>
                  <a:pt x="162" y="325"/>
                  <a:pt x="148" y="318"/>
                  <a:pt x="148" y="297"/>
                </a:cubicBezTo>
                <a:cubicBezTo>
                  <a:pt x="148" y="283"/>
                  <a:pt x="162" y="269"/>
                  <a:pt x="176" y="269"/>
                </a:cubicBezTo>
                <a:cubicBezTo>
                  <a:pt x="346" y="269"/>
                  <a:pt x="346" y="269"/>
                  <a:pt x="346" y="269"/>
                </a:cubicBezTo>
                <a:cubicBezTo>
                  <a:pt x="311" y="234"/>
                  <a:pt x="311" y="234"/>
                  <a:pt x="311" y="234"/>
                </a:cubicBezTo>
                <a:cubicBezTo>
                  <a:pt x="304" y="234"/>
                  <a:pt x="297" y="226"/>
                  <a:pt x="297" y="212"/>
                </a:cubicBezTo>
                <a:cubicBezTo>
                  <a:pt x="297" y="198"/>
                  <a:pt x="311" y="184"/>
                  <a:pt x="325" y="184"/>
                </a:cubicBezTo>
                <a:cubicBezTo>
                  <a:pt x="332" y="184"/>
                  <a:pt x="339" y="191"/>
                  <a:pt x="346" y="191"/>
                </a:cubicBezTo>
                <a:cubicBezTo>
                  <a:pt x="438" y="276"/>
                  <a:pt x="438" y="276"/>
                  <a:pt x="438" y="276"/>
                </a:cubicBezTo>
                <a:cubicBezTo>
                  <a:pt x="445" y="283"/>
                  <a:pt x="452" y="290"/>
                  <a:pt x="452" y="297"/>
                </a:cubicBezTo>
                <a:cubicBezTo>
                  <a:pt x="452" y="311"/>
                  <a:pt x="445" y="318"/>
                  <a:pt x="438" y="318"/>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14" name="Freeform 113">
            <a:extLst>
              <a:ext uri="{FF2B5EF4-FFF2-40B4-BE49-F238E27FC236}">
                <a16:creationId xmlns:a16="http://schemas.microsoft.com/office/drawing/2014/main" id="{9BD42592-EB00-D343-ABB2-6BD2BC34839E}"/>
              </a:ext>
            </a:extLst>
          </p:cNvPr>
          <p:cNvSpPr>
            <a:spLocks noChangeArrowheads="1"/>
          </p:cNvSpPr>
          <p:nvPr userDrawn="1"/>
        </p:nvSpPr>
        <p:spPr bwMode="auto">
          <a:xfrm>
            <a:off x="3431680" y="1601986"/>
            <a:ext cx="218536" cy="217289"/>
          </a:xfrm>
          <a:custGeom>
            <a:avLst/>
            <a:gdLst>
              <a:gd name="T0" fmla="*/ 2147483647 w 608"/>
              <a:gd name="T1" fmla="*/ 2147483647 h 602"/>
              <a:gd name="T2" fmla="*/ 2147483647 w 608"/>
              <a:gd name="T3" fmla="*/ 2147483647 h 602"/>
              <a:gd name="T4" fmla="*/ 0 w 608"/>
              <a:gd name="T5" fmla="*/ 2147483647 h 602"/>
              <a:gd name="T6" fmla="*/ 2147483647 w 608"/>
              <a:gd name="T7" fmla="*/ 0 h 602"/>
              <a:gd name="T8" fmla="*/ 2147483647 w 608"/>
              <a:gd name="T9" fmla="*/ 2147483647 h 602"/>
              <a:gd name="T10" fmla="*/ 2147483647 w 608"/>
              <a:gd name="T11" fmla="*/ 2147483647 h 602"/>
              <a:gd name="T12" fmla="*/ 2147483647 w 608"/>
              <a:gd name="T13" fmla="*/ 2147483647 h 602"/>
              <a:gd name="T14" fmla="*/ 2147483647 w 608"/>
              <a:gd name="T15" fmla="*/ 2147483647 h 602"/>
              <a:gd name="T16" fmla="*/ 2147483647 w 608"/>
              <a:gd name="T17" fmla="*/ 2147483647 h 602"/>
              <a:gd name="T18" fmla="*/ 2147483647 w 608"/>
              <a:gd name="T19" fmla="*/ 2147483647 h 602"/>
              <a:gd name="T20" fmla="*/ 2147483647 w 608"/>
              <a:gd name="T21" fmla="*/ 2147483647 h 602"/>
              <a:gd name="T22" fmla="*/ 2147483647 w 608"/>
              <a:gd name="T23" fmla="*/ 2147483647 h 602"/>
              <a:gd name="T24" fmla="*/ 2147483647 w 608"/>
              <a:gd name="T25" fmla="*/ 2147483647 h 602"/>
              <a:gd name="T26" fmla="*/ 2147483647 w 608"/>
              <a:gd name="T27" fmla="*/ 2147483647 h 602"/>
              <a:gd name="T28" fmla="*/ 2147483647 w 608"/>
              <a:gd name="T29" fmla="*/ 2147483647 h 602"/>
              <a:gd name="T30" fmla="*/ 2147483647 w 608"/>
              <a:gd name="T31" fmla="*/ 2147483647 h 602"/>
              <a:gd name="T32" fmla="*/ 2147483647 w 608"/>
              <a:gd name="T33" fmla="*/ 2147483647 h 602"/>
              <a:gd name="T34" fmla="*/ 2147483647 w 608"/>
              <a:gd name="T35" fmla="*/ 2147483647 h 602"/>
              <a:gd name="T36" fmla="*/ 2147483647 w 608"/>
              <a:gd name="T37" fmla="*/ 2147483647 h 602"/>
              <a:gd name="T38" fmla="*/ 2147483647 w 608"/>
              <a:gd name="T39" fmla="*/ 2147483647 h 602"/>
              <a:gd name="T40" fmla="*/ 2147483647 w 608"/>
              <a:gd name="T41" fmla="*/ 2147483647 h 602"/>
              <a:gd name="T42" fmla="*/ 2147483647 w 608"/>
              <a:gd name="T43" fmla="*/ 2147483647 h 602"/>
              <a:gd name="T44" fmla="*/ 2147483647 w 608"/>
              <a:gd name="T45" fmla="*/ 2147483647 h 602"/>
              <a:gd name="T46" fmla="*/ 2147483647 w 608"/>
              <a:gd name="T47" fmla="*/ 2147483647 h 602"/>
              <a:gd name="T48" fmla="*/ 2147483647 w 608"/>
              <a:gd name="T49" fmla="*/ 2147483647 h 602"/>
              <a:gd name="T50" fmla="*/ 2147483647 w 608"/>
              <a:gd name="T51" fmla="*/ 2147483647 h 602"/>
              <a:gd name="T52" fmla="*/ 2147483647 w 608"/>
              <a:gd name="T53" fmla="*/ 2147483647 h 602"/>
              <a:gd name="T54" fmla="*/ 2147483647 w 608"/>
              <a:gd name="T55" fmla="*/ 2147483647 h 602"/>
              <a:gd name="T56" fmla="*/ 2147483647 w 608"/>
              <a:gd name="T57" fmla="*/ 2147483647 h 602"/>
              <a:gd name="T58" fmla="*/ 2147483647 w 608"/>
              <a:gd name="T59" fmla="*/ 2147483647 h 602"/>
              <a:gd name="T60" fmla="*/ 2147483647 w 608"/>
              <a:gd name="T61" fmla="*/ 2147483647 h 602"/>
              <a:gd name="T62" fmla="*/ 2147483647 w 608"/>
              <a:gd name="T63" fmla="*/ 2147483647 h 602"/>
              <a:gd name="T64" fmla="*/ 2147483647 w 608"/>
              <a:gd name="T65" fmla="*/ 2147483647 h 602"/>
              <a:gd name="T66" fmla="*/ 2147483647 w 608"/>
              <a:gd name="T67" fmla="*/ 2147483647 h 602"/>
              <a:gd name="T68" fmla="*/ 2147483647 w 608"/>
              <a:gd name="T69" fmla="*/ 2147483647 h 602"/>
              <a:gd name="T70" fmla="*/ 2147483647 w 608"/>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15" name="Freeform 114">
            <a:extLst>
              <a:ext uri="{FF2B5EF4-FFF2-40B4-BE49-F238E27FC236}">
                <a16:creationId xmlns:a16="http://schemas.microsoft.com/office/drawing/2014/main" id="{6EAFD30E-667C-574B-96CB-6919E09ECCE4}"/>
              </a:ext>
            </a:extLst>
          </p:cNvPr>
          <p:cNvSpPr>
            <a:spLocks noChangeArrowheads="1"/>
          </p:cNvSpPr>
          <p:nvPr userDrawn="1"/>
        </p:nvSpPr>
        <p:spPr bwMode="auto">
          <a:xfrm>
            <a:off x="3051771" y="1601986"/>
            <a:ext cx="216155" cy="217289"/>
          </a:xfrm>
          <a:custGeom>
            <a:avLst/>
            <a:gdLst>
              <a:gd name="T0" fmla="*/ 2147483647 w 601"/>
              <a:gd name="T1" fmla="*/ 2147483647 h 602"/>
              <a:gd name="T2" fmla="*/ 2147483647 w 601"/>
              <a:gd name="T3" fmla="*/ 2147483647 h 602"/>
              <a:gd name="T4" fmla="*/ 0 w 601"/>
              <a:gd name="T5" fmla="*/ 2147483647 h 602"/>
              <a:gd name="T6" fmla="*/ 2147483647 w 601"/>
              <a:gd name="T7" fmla="*/ 0 h 602"/>
              <a:gd name="T8" fmla="*/ 2147483647 w 601"/>
              <a:gd name="T9" fmla="*/ 2147483647 h 602"/>
              <a:gd name="T10" fmla="*/ 2147483647 w 601"/>
              <a:gd name="T11" fmla="*/ 2147483647 h 602"/>
              <a:gd name="T12" fmla="*/ 2147483647 w 601"/>
              <a:gd name="T13" fmla="*/ 2147483647 h 602"/>
              <a:gd name="T14" fmla="*/ 2147483647 w 601"/>
              <a:gd name="T15" fmla="*/ 2147483647 h 602"/>
              <a:gd name="T16" fmla="*/ 2147483647 w 601"/>
              <a:gd name="T17" fmla="*/ 2147483647 h 602"/>
              <a:gd name="T18" fmla="*/ 2147483647 w 601"/>
              <a:gd name="T19" fmla="*/ 2147483647 h 602"/>
              <a:gd name="T20" fmla="*/ 2147483647 w 601"/>
              <a:gd name="T21" fmla="*/ 2147483647 h 602"/>
              <a:gd name="T22" fmla="*/ 2147483647 w 601"/>
              <a:gd name="T23" fmla="*/ 2147483647 h 602"/>
              <a:gd name="T24" fmla="*/ 2147483647 w 601"/>
              <a:gd name="T25" fmla="*/ 2147483647 h 602"/>
              <a:gd name="T26" fmla="*/ 2147483647 w 601"/>
              <a:gd name="T27" fmla="*/ 2147483647 h 602"/>
              <a:gd name="T28" fmla="*/ 2147483647 w 601"/>
              <a:gd name="T29" fmla="*/ 2147483647 h 602"/>
              <a:gd name="T30" fmla="*/ 2147483647 w 601"/>
              <a:gd name="T31" fmla="*/ 2147483647 h 602"/>
              <a:gd name="T32" fmla="*/ 2147483647 w 601"/>
              <a:gd name="T33" fmla="*/ 2147483647 h 602"/>
              <a:gd name="T34" fmla="*/ 2147483647 w 601"/>
              <a:gd name="T35" fmla="*/ 2147483647 h 602"/>
              <a:gd name="T36" fmla="*/ 2147483647 w 601"/>
              <a:gd name="T37" fmla="*/ 2147483647 h 602"/>
              <a:gd name="T38" fmla="*/ 2147483647 w 601"/>
              <a:gd name="T39" fmla="*/ 2147483647 h 602"/>
              <a:gd name="T40" fmla="*/ 2147483647 w 601"/>
              <a:gd name="T41" fmla="*/ 2147483647 h 602"/>
              <a:gd name="T42" fmla="*/ 2147483647 w 601"/>
              <a:gd name="T43" fmla="*/ 2147483647 h 602"/>
              <a:gd name="T44" fmla="*/ 2147483647 w 601"/>
              <a:gd name="T45" fmla="*/ 2147483647 h 602"/>
              <a:gd name="T46" fmla="*/ 2147483647 w 601"/>
              <a:gd name="T47" fmla="*/ 2147483647 h 602"/>
              <a:gd name="T48" fmla="*/ 2147483647 w 601"/>
              <a:gd name="T49" fmla="*/ 2147483647 h 602"/>
              <a:gd name="T50" fmla="*/ 2147483647 w 601"/>
              <a:gd name="T51" fmla="*/ 2147483647 h 602"/>
              <a:gd name="T52" fmla="*/ 2147483647 w 601"/>
              <a:gd name="T53" fmla="*/ 2147483647 h 602"/>
              <a:gd name="T54" fmla="*/ 2147483647 w 601"/>
              <a:gd name="T55" fmla="*/ 2147483647 h 602"/>
              <a:gd name="T56" fmla="*/ 2147483647 w 601"/>
              <a:gd name="T57" fmla="*/ 2147483647 h 602"/>
              <a:gd name="T58" fmla="*/ 2147483647 w 601"/>
              <a:gd name="T59" fmla="*/ 2147483647 h 602"/>
              <a:gd name="T60" fmla="*/ 2147483647 w 601"/>
              <a:gd name="T61" fmla="*/ 2147483647 h 602"/>
              <a:gd name="T62" fmla="*/ 2147483647 w 601"/>
              <a:gd name="T63" fmla="*/ 2147483647 h 602"/>
              <a:gd name="T64" fmla="*/ 2147483647 w 601"/>
              <a:gd name="T65" fmla="*/ 2147483647 h 602"/>
              <a:gd name="T66" fmla="*/ 2147483647 w 601"/>
              <a:gd name="T67" fmla="*/ 2147483647 h 602"/>
              <a:gd name="T68" fmla="*/ 2147483647 w 601"/>
              <a:gd name="T69" fmla="*/ 2147483647 h 602"/>
              <a:gd name="T70" fmla="*/ 2147483647 w 601"/>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602">
                <a:moveTo>
                  <a:pt x="304" y="601"/>
                </a:moveTo>
                <a:lnTo>
                  <a:pt x="304" y="601"/>
                </a:lnTo>
                <a:cubicBezTo>
                  <a:pt x="134" y="601"/>
                  <a:pt x="0" y="467"/>
                  <a:pt x="0" y="297"/>
                </a:cubicBezTo>
                <a:cubicBezTo>
                  <a:pt x="0" y="135"/>
                  <a:pt x="134" y="0"/>
                  <a:pt x="304" y="0"/>
                </a:cubicBezTo>
                <a:cubicBezTo>
                  <a:pt x="466" y="0"/>
                  <a:pt x="600" y="135"/>
                  <a:pt x="600" y="297"/>
                </a:cubicBezTo>
                <a:cubicBezTo>
                  <a:pt x="600" y="467"/>
                  <a:pt x="466" y="601"/>
                  <a:pt x="304" y="601"/>
                </a:cubicBezTo>
                <a:close/>
                <a:moveTo>
                  <a:pt x="304" y="57"/>
                </a:moveTo>
                <a:lnTo>
                  <a:pt x="304" y="57"/>
                </a:lnTo>
                <a:cubicBezTo>
                  <a:pt x="169" y="57"/>
                  <a:pt x="56" y="163"/>
                  <a:pt x="56" y="297"/>
                </a:cubicBezTo>
                <a:cubicBezTo>
                  <a:pt x="56" y="431"/>
                  <a:pt x="169" y="544"/>
                  <a:pt x="304" y="544"/>
                </a:cubicBezTo>
                <a:cubicBezTo>
                  <a:pt x="438" y="544"/>
                  <a:pt x="544" y="431"/>
                  <a:pt x="544" y="297"/>
                </a:cubicBezTo>
                <a:cubicBezTo>
                  <a:pt x="544" y="163"/>
                  <a:pt x="438" y="57"/>
                  <a:pt x="304" y="57"/>
                </a:cubicBezTo>
                <a:close/>
                <a:moveTo>
                  <a:pt x="388" y="297"/>
                </a:moveTo>
                <a:lnTo>
                  <a:pt x="388" y="297"/>
                </a:lnTo>
                <a:cubicBezTo>
                  <a:pt x="374" y="297"/>
                  <a:pt x="367" y="297"/>
                  <a:pt x="367" y="290"/>
                </a:cubicBezTo>
                <a:cubicBezTo>
                  <a:pt x="332" y="248"/>
                  <a:pt x="332" y="248"/>
                  <a:pt x="332" y="248"/>
                </a:cubicBezTo>
                <a:cubicBezTo>
                  <a:pt x="332" y="424"/>
                  <a:pt x="332" y="424"/>
                  <a:pt x="332" y="424"/>
                </a:cubicBezTo>
                <a:cubicBezTo>
                  <a:pt x="332" y="438"/>
                  <a:pt x="318" y="453"/>
                  <a:pt x="304" y="453"/>
                </a:cubicBezTo>
                <a:cubicBezTo>
                  <a:pt x="282" y="453"/>
                  <a:pt x="275" y="438"/>
                  <a:pt x="275" y="424"/>
                </a:cubicBezTo>
                <a:cubicBezTo>
                  <a:pt x="275" y="248"/>
                  <a:pt x="275" y="248"/>
                  <a:pt x="275" y="248"/>
                </a:cubicBezTo>
                <a:cubicBezTo>
                  <a:pt x="240" y="290"/>
                  <a:pt x="240" y="290"/>
                  <a:pt x="240" y="290"/>
                </a:cubicBezTo>
                <a:cubicBezTo>
                  <a:pt x="233" y="297"/>
                  <a:pt x="226" y="297"/>
                  <a:pt x="219" y="297"/>
                </a:cubicBezTo>
                <a:cubicBezTo>
                  <a:pt x="197" y="297"/>
                  <a:pt x="190" y="290"/>
                  <a:pt x="190" y="269"/>
                </a:cubicBezTo>
                <a:cubicBezTo>
                  <a:pt x="190" y="262"/>
                  <a:pt x="190" y="255"/>
                  <a:pt x="197" y="255"/>
                </a:cubicBezTo>
                <a:cubicBezTo>
                  <a:pt x="282" y="156"/>
                  <a:pt x="282" y="156"/>
                  <a:pt x="282" y="156"/>
                </a:cubicBezTo>
                <a:cubicBezTo>
                  <a:pt x="282" y="156"/>
                  <a:pt x="289" y="149"/>
                  <a:pt x="304" y="149"/>
                </a:cubicBezTo>
                <a:cubicBezTo>
                  <a:pt x="311" y="149"/>
                  <a:pt x="318" y="156"/>
                  <a:pt x="325" y="156"/>
                </a:cubicBezTo>
                <a:cubicBezTo>
                  <a:pt x="410" y="255"/>
                  <a:pt x="410" y="255"/>
                  <a:pt x="410" y="255"/>
                </a:cubicBezTo>
                <a:cubicBezTo>
                  <a:pt x="410" y="255"/>
                  <a:pt x="417" y="262"/>
                  <a:pt x="417" y="269"/>
                </a:cubicBezTo>
                <a:cubicBezTo>
                  <a:pt x="417" y="290"/>
                  <a:pt x="402" y="297"/>
                  <a:pt x="388" y="29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16" name="Freeform 115">
            <a:extLst>
              <a:ext uri="{FF2B5EF4-FFF2-40B4-BE49-F238E27FC236}">
                <a16:creationId xmlns:a16="http://schemas.microsoft.com/office/drawing/2014/main" id="{79C3AF6F-C73D-DC4C-BCD5-7184A9BF8248}"/>
              </a:ext>
            </a:extLst>
          </p:cNvPr>
          <p:cNvSpPr>
            <a:spLocks noChangeArrowheads="1"/>
          </p:cNvSpPr>
          <p:nvPr userDrawn="1"/>
        </p:nvSpPr>
        <p:spPr bwMode="auto">
          <a:xfrm>
            <a:off x="2672459" y="1601986"/>
            <a:ext cx="216155" cy="217289"/>
          </a:xfrm>
          <a:custGeom>
            <a:avLst/>
            <a:gdLst>
              <a:gd name="T0" fmla="*/ 2147483647 w 601"/>
              <a:gd name="T1" fmla="*/ 2147483647 h 602"/>
              <a:gd name="T2" fmla="*/ 2147483647 w 601"/>
              <a:gd name="T3" fmla="*/ 2147483647 h 602"/>
              <a:gd name="T4" fmla="*/ 0 w 601"/>
              <a:gd name="T5" fmla="*/ 2147483647 h 602"/>
              <a:gd name="T6" fmla="*/ 2147483647 w 601"/>
              <a:gd name="T7" fmla="*/ 0 h 602"/>
              <a:gd name="T8" fmla="*/ 2147483647 w 601"/>
              <a:gd name="T9" fmla="*/ 2147483647 h 602"/>
              <a:gd name="T10" fmla="*/ 2147483647 w 601"/>
              <a:gd name="T11" fmla="*/ 2147483647 h 602"/>
              <a:gd name="T12" fmla="*/ 2147483647 w 601"/>
              <a:gd name="T13" fmla="*/ 2147483647 h 602"/>
              <a:gd name="T14" fmla="*/ 2147483647 w 601"/>
              <a:gd name="T15" fmla="*/ 2147483647 h 602"/>
              <a:gd name="T16" fmla="*/ 2147483647 w 601"/>
              <a:gd name="T17" fmla="*/ 2147483647 h 602"/>
              <a:gd name="T18" fmla="*/ 2147483647 w 601"/>
              <a:gd name="T19" fmla="*/ 2147483647 h 602"/>
              <a:gd name="T20" fmla="*/ 2147483647 w 601"/>
              <a:gd name="T21" fmla="*/ 2147483647 h 602"/>
              <a:gd name="T22" fmla="*/ 2147483647 w 601"/>
              <a:gd name="T23" fmla="*/ 2147483647 h 602"/>
              <a:gd name="T24" fmla="*/ 2147483647 w 601"/>
              <a:gd name="T25" fmla="*/ 2147483647 h 602"/>
              <a:gd name="T26" fmla="*/ 2147483647 w 601"/>
              <a:gd name="T27" fmla="*/ 2147483647 h 602"/>
              <a:gd name="T28" fmla="*/ 2147483647 w 601"/>
              <a:gd name="T29" fmla="*/ 2147483647 h 602"/>
              <a:gd name="T30" fmla="*/ 2147483647 w 601"/>
              <a:gd name="T31" fmla="*/ 2147483647 h 602"/>
              <a:gd name="T32" fmla="*/ 2147483647 w 601"/>
              <a:gd name="T33" fmla="*/ 2147483647 h 602"/>
              <a:gd name="T34" fmla="*/ 2147483647 w 601"/>
              <a:gd name="T35" fmla="*/ 2147483647 h 602"/>
              <a:gd name="T36" fmla="*/ 2147483647 w 601"/>
              <a:gd name="T37" fmla="*/ 2147483647 h 602"/>
              <a:gd name="T38" fmla="*/ 2147483647 w 601"/>
              <a:gd name="T39" fmla="*/ 2147483647 h 602"/>
              <a:gd name="T40" fmla="*/ 2147483647 w 601"/>
              <a:gd name="T41" fmla="*/ 2147483647 h 602"/>
              <a:gd name="T42" fmla="*/ 2147483647 w 601"/>
              <a:gd name="T43" fmla="*/ 2147483647 h 602"/>
              <a:gd name="T44" fmla="*/ 2147483647 w 601"/>
              <a:gd name="T45" fmla="*/ 2147483647 h 602"/>
              <a:gd name="T46" fmla="*/ 2147483647 w 601"/>
              <a:gd name="T47" fmla="*/ 2147483647 h 602"/>
              <a:gd name="T48" fmla="*/ 2147483647 w 601"/>
              <a:gd name="T49" fmla="*/ 2147483647 h 602"/>
              <a:gd name="T50" fmla="*/ 2147483647 w 601"/>
              <a:gd name="T51" fmla="*/ 2147483647 h 602"/>
              <a:gd name="T52" fmla="*/ 2147483647 w 601"/>
              <a:gd name="T53" fmla="*/ 2147483647 h 602"/>
              <a:gd name="T54" fmla="*/ 2147483647 w 601"/>
              <a:gd name="T55" fmla="*/ 2147483647 h 602"/>
              <a:gd name="T56" fmla="*/ 2147483647 w 601"/>
              <a:gd name="T57" fmla="*/ 2147483647 h 602"/>
              <a:gd name="T58" fmla="*/ 2147483647 w 601"/>
              <a:gd name="T59" fmla="*/ 2147483647 h 602"/>
              <a:gd name="T60" fmla="*/ 2147483647 w 601"/>
              <a:gd name="T61" fmla="*/ 2147483647 h 602"/>
              <a:gd name="T62" fmla="*/ 2147483647 w 601"/>
              <a:gd name="T63" fmla="*/ 2147483647 h 602"/>
              <a:gd name="T64" fmla="*/ 2147483647 w 601"/>
              <a:gd name="T65" fmla="*/ 2147483647 h 602"/>
              <a:gd name="T66" fmla="*/ 2147483647 w 601"/>
              <a:gd name="T67" fmla="*/ 2147483647 h 602"/>
              <a:gd name="T68" fmla="*/ 2147483647 w 601"/>
              <a:gd name="T69" fmla="*/ 2147483647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296" y="601"/>
                </a:moveTo>
                <a:lnTo>
                  <a:pt x="296" y="601"/>
                </a:lnTo>
                <a:cubicBezTo>
                  <a:pt x="134" y="601"/>
                  <a:pt x="0" y="467"/>
                  <a:pt x="0" y="297"/>
                </a:cubicBezTo>
                <a:cubicBezTo>
                  <a:pt x="0" y="135"/>
                  <a:pt x="134" y="0"/>
                  <a:pt x="296" y="0"/>
                </a:cubicBezTo>
                <a:cubicBezTo>
                  <a:pt x="466" y="0"/>
                  <a:pt x="600" y="135"/>
                  <a:pt x="600" y="297"/>
                </a:cubicBezTo>
                <a:cubicBezTo>
                  <a:pt x="600" y="467"/>
                  <a:pt x="466" y="601"/>
                  <a:pt x="296" y="601"/>
                </a:cubicBezTo>
                <a:close/>
                <a:moveTo>
                  <a:pt x="296" y="57"/>
                </a:moveTo>
                <a:lnTo>
                  <a:pt x="296" y="57"/>
                </a:lnTo>
                <a:cubicBezTo>
                  <a:pt x="162" y="57"/>
                  <a:pt x="56" y="163"/>
                  <a:pt x="56" y="297"/>
                </a:cubicBezTo>
                <a:cubicBezTo>
                  <a:pt x="56" y="431"/>
                  <a:pt x="162" y="544"/>
                  <a:pt x="296" y="544"/>
                </a:cubicBezTo>
                <a:cubicBezTo>
                  <a:pt x="431" y="544"/>
                  <a:pt x="544" y="431"/>
                  <a:pt x="544" y="297"/>
                </a:cubicBezTo>
                <a:cubicBezTo>
                  <a:pt x="544" y="163"/>
                  <a:pt x="431" y="57"/>
                  <a:pt x="296" y="57"/>
                </a:cubicBezTo>
                <a:close/>
                <a:moveTo>
                  <a:pt x="402" y="347"/>
                </a:moveTo>
                <a:lnTo>
                  <a:pt x="402" y="347"/>
                </a:lnTo>
                <a:cubicBezTo>
                  <a:pt x="318" y="438"/>
                  <a:pt x="318" y="438"/>
                  <a:pt x="318" y="438"/>
                </a:cubicBezTo>
                <a:cubicBezTo>
                  <a:pt x="318" y="446"/>
                  <a:pt x="311" y="453"/>
                  <a:pt x="296" y="453"/>
                </a:cubicBezTo>
                <a:cubicBezTo>
                  <a:pt x="289" y="453"/>
                  <a:pt x="282" y="446"/>
                  <a:pt x="275" y="438"/>
                </a:cubicBezTo>
                <a:cubicBezTo>
                  <a:pt x="190" y="347"/>
                  <a:pt x="190" y="347"/>
                  <a:pt x="190" y="347"/>
                </a:cubicBezTo>
                <a:cubicBezTo>
                  <a:pt x="190" y="340"/>
                  <a:pt x="183" y="333"/>
                  <a:pt x="183" y="325"/>
                </a:cubicBezTo>
                <a:cubicBezTo>
                  <a:pt x="183" y="311"/>
                  <a:pt x="197" y="297"/>
                  <a:pt x="211" y="297"/>
                </a:cubicBezTo>
                <a:cubicBezTo>
                  <a:pt x="226" y="297"/>
                  <a:pt x="233" y="304"/>
                  <a:pt x="233" y="311"/>
                </a:cubicBezTo>
                <a:cubicBezTo>
                  <a:pt x="268" y="347"/>
                  <a:pt x="268" y="347"/>
                  <a:pt x="268" y="347"/>
                </a:cubicBezTo>
                <a:cubicBezTo>
                  <a:pt x="268" y="177"/>
                  <a:pt x="268" y="177"/>
                  <a:pt x="268" y="177"/>
                </a:cubicBezTo>
                <a:cubicBezTo>
                  <a:pt x="268" y="163"/>
                  <a:pt x="282" y="149"/>
                  <a:pt x="296" y="149"/>
                </a:cubicBezTo>
                <a:cubicBezTo>
                  <a:pt x="318" y="149"/>
                  <a:pt x="325" y="163"/>
                  <a:pt x="325" y="177"/>
                </a:cubicBezTo>
                <a:cubicBezTo>
                  <a:pt x="325" y="347"/>
                  <a:pt x="325" y="347"/>
                  <a:pt x="325" y="347"/>
                </a:cubicBezTo>
                <a:cubicBezTo>
                  <a:pt x="360" y="311"/>
                  <a:pt x="360" y="311"/>
                  <a:pt x="360" y="311"/>
                </a:cubicBezTo>
                <a:cubicBezTo>
                  <a:pt x="367" y="304"/>
                  <a:pt x="374" y="297"/>
                  <a:pt x="381" y="297"/>
                </a:cubicBezTo>
                <a:cubicBezTo>
                  <a:pt x="402" y="297"/>
                  <a:pt x="409" y="311"/>
                  <a:pt x="409" y="325"/>
                </a:cubicBezTo>
                <a:cubicBezTo>
                  <a:pt x="409" y="333"/>
                  <a:pt x="409" y="340"/>
                  <a:pt x="402" y="34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17" name="Freeform 116">
            <a:extLst>
              <a:ext uri="{FF2B5EF4-FFF2-40B4-BE49-F238E27FC236}">
                <a16:creationId xmlns:a16="http://schemas.microsoft.com/office/drawing/2014/main" id="{8173CC8F-99FB-FC4D-9C13-0DCB3D116F59}"/>
              </a:ext>
            </a:extLst>
          </p:cNvPr>
          <p:cNvSpPr>
            <a:spLocks noChangeArrowheads="1"/>
          </p:cNvSpPr>
          <p:nvPr userDrawn="1"/>
        </p:nvSpPr>
        <p:spPr bwMode="auto">
          <a:xfrm>
            <a:off x="2291359" y="1601986"/>
            <a:ext cx="219132" cy="217289"/>
          </a:xfrm>
          <a:custGeom>
            <a:avLst/>
            <a:gdLst>
              <a:gd name="T0" fmla="*/ 2147483647 w 609"/>
              <a:gd name="T1" fmla="*/ 2147483647 h 602"/>
              <a:gd name="T2" fmla="*/ 2147483647 w 609"/>
              <a:gd name="T3" fmla="*/ 2147483647 h 602"/>
              <a:gd name="T4" fmla="*/ 0 w 609"/>
              <a:gd name="T5" fmla="*/ 2147483647 h 602"/>
              <a:gd name="T6" fmla="*/ 2147483647 w 609"/>
              <a:gd name="T7" fmla="*/ 0 h 602"/>
              <a:gd name="T8" fmla="*/ 2147483647 w 609"/>
              <a:gd name="T9" fmla="*/ 2147483647 h 602"/>
              <a:gd name="T10" fmla="*/ 2147483647 w 609"/>
              <a:gd name="T11" fmla="*/ 2147483647 h 602"/>
              <a:gd name="T12" fmla="*/ 2147483647 w 609"/>
              <a:gd name="T13" fmla="*/ 2147483647 h 602"/>
              <a:gd name="T14" fmla="*/ 2147483647 w 609"/>
              <a:gd name="T15" fmla="*/ 2147483647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9" h="602">
                <a:moveTo>
                  <a:pt x="304" y="601"/>
                </a:moveTo>
                <a:lnTo>
                  <a:pt x="304" y="601"/>
                </a:lnTo>
                <a:cubicBezTo>
                  <a:pt x="135" y="601"/>
                  <a:pt x="0" y="467"/>
                  <a:pt x="0" y="297"/>
                </a:cubicBezTo>
                <a:cubicBezTo>
                  <a:pt x="0" y="135"/>
                  <a:pt x="135" y="0"/>
                  <a:pt x="304" y="0"/>
                </a:cubicBezTo>
                <a:cubicBezTo>
                  <a:pt x="474" y="0"/>
                  <a:pt x="608" y="135"/>
                  <a:pt x="608" y="297"/>
                </a:cubicBezTo>
                <a:cubicBezTo>
                  <a:pt x="608" y="467"/>
                  <a:pt x="474" y="601"/>
                  <a:pt x="304" y="601"/>
                </a:cubicBezTo>
                <a:close/>
                <a:moveTo>
                  <a:pt x="57" y="297"/>
                </a:moveTo>
                <a:lnTo>
                  <a:pt x="57" y="297"/>
                </a:lnTo>
                <a:cubicBezTo>
                  <a:pt x="57" y="431"/>
                  <a:pt x="170" y="544"/>
                  <a:pt x="304" y="544"/>
                </a:cubicBezTo>
                <a:cubicBezTo>
                  <a:pt x="361" y="544"/>
                  <a:pt x="417" y="523"/>
                  <a:pt x="460" y="488"/>
                </a:cubicBezTo>
                <a:cubicBezTo>
                  <a:pt x="113" y="149"/>
                  <a:pt x="113" y="149"/>
                  <a:pt x="113" y="149"/>
                </a:cubicBezTo>
                <a:cubicBezTo>
                  <a:pt x="78" y="191"/>
                  <a:pt x="57" y="241"/>
                  <a:pt x="57" y="297"/>
                </a:cubicBezTo>
                <a:close/>
                <a:moveTo>
                  <a:pt x="304" y="57"/>
                </a:moveTo>
                <a:lnTo>
                  <a:pt x="304" y="57"/>
                </a:lnTo>
                <a:cubicBezTo>
                  <a:pt x="248" y="57"/>
                  <a:pt x="191" y="71"/>
                  <a:pt x="149" y="106"/>
                </a:cubicBezTo>
                <a:cubicBezTo>
                  <a:pt x="495" y="453"/>
                  <a:pt x="495" y="453"/>
                  <a:pt x="495" y="453"/>
                </a:cubicBezTo>
                <a:cubicBezTo>
                  <a:pt x="530" y="410"/>
                  <a:pt x="552" y="354"/>
                  <a:pt x="552" y="297"/>
                </a:cubicBezTo>
                <a:cubicBezTo>
                  <a:pt x="552" y="163"/>
                  <a:pt x="439" y="57"/>
                  <a:pt x="304" y="5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18" name="Freeform 117">
            <a:extLst>
              <a:ext uri="{FF2B5EF4-FFF2-40B4-BE49-F238E27FC236}">
                <a16:creationId xmlns:a16="http://schemas.microsoft.com/office/drawing/2014/main" id="{751EF5EE-6EB5-624A-8343-F9244C712DCC}"/>
              </a:ext>
            </a:extLst>
          </p:cNvPr>
          <p:cNvSpPr>
            <a:spLocks noChangeArrowheads="1"/>
          </p:cNvSpPr>
          <p:nvPr userDrawn="1"/>
        </p:nvSpPr>
        <p:spPr bwMode="auto">
          <a:xfrm>
            <a:off x="1912047" y="1601986"/>
            <a:ext cx="217345" cy="217289"/>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2147483647 w 602"/>
              <a:gd name="T41" fmla="*/ 2147483647 h 602"/>
              <a:gd name="T42" fmla="*/ 2147483647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2147483647 w 602"/>
              <a:gd name="T53" fmla="*/ 2147483647 h 602"/>
              <a:gd name="T54" fmla="*/ 2147483647 w 602"/>
              <a:gd name="T55" fmla="*/ 2147483647 h 602"/>
              <a:gd name="T56" fmla="*/ 2147483647 w 602"/>
              <a:gd name="T57" fmla="*/ 2147483647 h 602"/>
              <a:gd name="T58" fmla="*/ 2147483647 w 602"/>
              <a:gd name="T59" fmla="*/ 2147483647 h 602"/>
              <a:gd name="T60" fmla="*/ 2147483647 w 602"/>
              <a:gd name="T61" fmla="*/ 2147483647 h 602"/>
              <a:gd name="T62" fmla="*/ 2147483647 w 602"/>
              <a:gd name="T63" fmla="*/ 2147483647 h 602"/>
              <a:gd name="T64" fmla="*/ 2147483647 w 602"/>
              <a:gd name="T65" fmla="*/ 2147483647 h 602"/>
              <a:gd name="T66" fmla="*/ 2147483647 w 602"/>
              <a:gd name="T67" fmla="*/ 2147483647 h 602"/>
              <a:gd name="T68" fmla="*/ 2147483647 w 602"/>
              <a:gd name="T69" fmla="*/ 2147483647 h 602"/>
              <a:gd name="T70" fmla="*/ 2147483647 w 602"/>
              <a:gd name="T71" fmla="*/ 2147483647 h 602"/>
              <a:gd name="T72" fmla="*/ 2147483647 w 602"/>
              <a:gd name="T73" fmla="*/ 2147483647 h 602"/>
              <a:gd name="T74" fmla="*/ 2147483647 w 602"/>
              <a:gd name="T75" fmla="*/ 2147483647 h 602"/>
              <a:gd name="T76" fmla="*/ 2147483647 w 602"/>
              <a:gd name="T77" fmla="*/ 2147483647 h 602"/>
              <a:gd name="T78" fmla="*/ 2147483647 w 602"/>
              <a:gd name="T79" fmla="*/ 2147483647 h 602"/>
              <a:gd name="T80" fmla="*/ 2147483647 w 602"/>
              <a:gd name="T81" fmla="*/ 2147483647 h 602"/>
              <a:gd name="T82" fmla="*/ 2147483647 w 602"/>
              <a:gd name="T83" fmla="*/ 214748364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19" name="Freeform 118">
            <a:extLst>
              <a:ext uri="{FF2B5EF4-FFF2-40B4-BE49-F238E27FC236}">
                <a16:creationId xmlns:a16="http://schemas.microsoft.com/office/drawing/2014/main" id="{38522531-360E-8147-87D5-A651158A0BF2}"/>
              </a:ext>
            </a:extLst>
          </p:cNvPr>
          <p:cNvSpPr>
            <a:spLocks noChangeArrowheads="1"/>
          </p:cNvSpPr>
          <p:nvPr userDrawn="1"/>
        </p:nvSpPr>
        <p:spPr bwMode="auto">
          <a:xfrm>
            <a:off x="1532733" y="1601986"/>
            <a:ext cx="217346" cy="217289"/>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2147483647 w 602"/>
              <a:gd name="T41" fmla="*/ 2147483647 h 602"/>
              <a:gd name="T42" fmla="*/ 2147483647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2147483647 w 602"/>
              <a:gd name="T53" fmla="*/ 2147483647 h 602"/>
              <a:gd name="T54" fmla="*/ 2147483647 w 602"/>
              <a:gd name="T55" fmla="*/ 2147483647 h 602"/>
              <a:gd name="T56" fmla="*/ 2147483647 w 602"/>
              <a:gd name="T57" fmla="*/ 2147483647 h 602"/>
              <a:gd name="T58" fmla="*/ 2147483647 w 602"/>
              <a:gd name="T59" fmla="*/ 2147483647 h 602"/>
              <a:gd name="T60" fmla="*/ 2147483647 w 602"/>
              <a:gd name="T61" fmla="*/ 2147483647 h 602"/>
              <a:gd name="T62" fmla="*/ 2147483647 w 602"/>
              <a:gd name="T63" fmla="*/ 2147483647 h 602"/>
              <a:gd name="T64" fmla="*/ 2147483647 w 602"/>
              <a:gd name="T65" fmla="*/ 2147483647 h 602"/>
              <a:gd name="T66" fmla="*/ 2147483647 w 602"/>
              <a:gd name="T67" fmla="*/ 2147483647 h 602"/>
              <a:gd name="T68" fmla="*/ 2147483647 w 602"/>
              <a:gd name="T69" fmla="*/ 2147483647 h 602"/>
              <a:gd name="T70" fmla="*/ 2147483647 w 602"/>
              <a:gd name="T71" fmla="*/ 2147483647 h 602"/>
              <a:gd name="T72" fmla="*/ 2147483647 w 602"/>
              <a:gd name="T73" fmla="*/ 2147483647 h 602"/>
              <a:gd name="T74" fmla="*/ 2147483647 w 602"/>
              <a:gd name="T75" fmla="*/ 2147483647 h 602"/>
              <a:gd name="T76" fmla="*/ 2147483647 w 602"/>
              <a:gd name="T77" fmla="*/ 2147483647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20" name="Freeform 119">
            <a:extLst>
              <a:ext uri="{FF2B5EF4-FFF2-40B4-BE49-F238E27FC236}">
                <a16:creationId xmlns:a16="http://schemas.microsoft.com/office/drawing/2014/main" id="{FC599E1C-0BBA-8347-BD98-ABE4E3ECA4F9}"/>
              </a:ext>
            </a:extLst>
          </p:cNvPr>
          <p:cNvSpPr>
            <a:spLocks noChangeArrowheads="1"/>
          </p:cNvSpPr>
          <p:nvPr userDrawn="1"/>
        </p:nvSpPr>
        <p:spPr bwMode="auto">
          <a:xfrm>
            <a:off x="1151634" y="1601986"/>
            <a:ext cx="219132" cy="217289"/>
          </a:xfrm>
          <a:custGeom>
            <a:avLst/>
            <a:gdLst>
              <a:gd name="T0" fmla="*/ 2147483647 w 609"/>
              <a:gd name="T1" fmla="*/ 2147483647 h 602"/>
              <a:gd name="T2" fmla="*/ 2147483647 w 609"/>
              <a:gd name="T3" fmla="*/ 2147483647 h 602"/>
              <a:gd name="T4" fmla="*/ 0 w 609"/>
              <a:gd name="T5" fmla="*/ 2147483647 h 602"/>
              <a:gd name="T6" fmla="*/ 2147483647 w 609"/>
              <a:gd name="T7" fmla="*/ 0 h 602"/>
              <a:gd name="T8" fmla="*/ 2147483647 w 609"/>
              <a:gd name="T9" fmla="*/ 2147483647 h 602"/>
              <a:gd name="T10" fmla="*/ 2147483647 w 609"/>
              <a:gd name="T11" fmla="*/ 2147483647 h 602"/>
              <a:gd name="T12" fmla="*/ 2147483647 w 609"/>
              <a:gd name="T13" fmla="*/ 2147483647 h 602"/>
              <a:gd name="T14" fmla="*/ 2147483647 w 609"/>
              <a:gd name="T15" fmla="*/ 2147483647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9" h="602">
                <a:moveTo>
                  <a:pt x="304" y="601"/>
                </a:moveTo>
                <a:lnTo>
                  <a:pt x="304" y="601"/>
                </a:lnTo>
                <a:cubicBezTo>
                  <a:pt x="134" y="601"/>
                  <a:pt x="0" y="467"/>
                  <a:pt x="0" y="297"/>
                </a:cubicBezTo>
                <a:cubicBezTo>
                  <a:pt x="0" y="135"/>
                  <a:pt x="134" y="0"/>
                  <a:pt x="304" y="0"/>
                </a:cubicBezTo>
                <a:cubicBezTo>
                  <a:pt x="474" y="0"/>
                  <a:pt x="608" y="135"/>
                  <a:pt x="608" y="297"/>
                </a:cubicBezTo>
                <a:cubicBezTo>
                  <a:pt x="608" y="467"/>
                  <a:pt x="474" y="601"/>
                  <a:pt x="304" y="601"/>
                </a:cubicBezTo>
                <a:close/>
                <a:moveTo>
                  <a:pt x="304" y="57"/>
                </a:moveTo>
                <a:lnTo>
                  <a:pt x="304" y="57"/>
                </a:lnTo>
                <a:cubicBezTo>
                  <a:pt x="170" y="57"/>
                  <a:pt x="57" y="163"/>
                  <a:pt x="57" y="297"/>
                </a:cubicBezTo>
                <a:cubicBezTo>
                  <a:pt x="57" y="431"/>
                  <a:pt x="170" y="544"/>
                  <a:pt x="304" y="544"/>
                </a:cubicBezTo>
                <a:cubicBezTo>
                  <a:pt x="438" y="544"/>
                  <a:pt x="551" y="431"/>
                  <a:pt x="551" y="297"/>
                </a:cubicBezTo>
                <a:cubicBezTo>
                  <a:pt x="551" y="163"/>
                  <a:pt x="438" y="57"/>
                  <a:pt x="304" y="57"/>
                </a:cubicBezTo>
                <a:close/>
                <a:moveTo>
                  <a:pt x="424" y="325"/>
                </a:moveTo>
                <a:lnTo>
                  <a:pt x="424" y="325"/>
                </a:lnTo>
                <a:cubicBezTo>
                  <a:pt x="368" y="325"/>
                  <a:pt x="368" y="325"/>
                  <a:pt x="368" y="325"/>
                </a:cubicBezTo>
                <a:cubicBezTo>
                  <a:pt x="332" y="325"/>
                  <a:pt x="332" y="325"/>
                  <a:pt x="332" y="325"/>
                </a:cubicBezTo>
                <a:cubicBezTo>
                  <a:pt x="276" y="325"/>
                  <a:pt x="276" y="325"/>
                  <a:pt x="276" y="325"/>
                </a:cubicBezTo>
                <a:cubicBezTo>
                  <a:pt x="240" y="325"/>
                  <a:pt x="240" y="325"/>
                  <a:pt x="240" y="325"/>
                </a:cubicBezTo>
                <a:cubicBezTo>
                  <a:pt x="184" y="325"/>
                  <a:pt x="184" y="325"/>
                  <a:pt x="184" y="325"/>
                </a:cubicBezTo>
                <a:cubicBezTo>
                  <a:pt x="163" y="325"/>
                  <a:pt x="156" y="318"/>
                  <a:pt x="156" y="297"/>
                </a:cubicBezTo>
                <a:cubicBezTo>
                  <a:pt x="156" y="283"/>
                  <a:pt x="163" y="269"/>
                  <a:pt x="184" y="269"/>
                </a:cubicBezTo>
                <a:cubicBezTo>
                  <a:pt x="247" y="269"/>
                  <a:pt x="247" y="269"/>
                  <a:pt x="247" y="269"/>
                </a:cubicBezTo>
                <a:cubicBezTo>
                  <a:pt x="276" y="269"/>
                  <a:pt x="276" y="269"/>
                  <a:pt x="276" y="269"/>
                </a:cubicBezTo>
                <a:cubicBezTo>
                  <a:pt x="332" y="269"/>
                  <a:pt x="332" y="269"/>
                  <a:pt x="332" y="269"/>
                </a:cubicBezTo>
                <a:cubicBezTo>
                  <a:pt x="368" y="269"/>
                  <a:pt x="368" y="269"/>
                  <a:pt x="368" y="269"/>
                </a:cubicBezTo>
                <a:cubicBezTo>
                  <a:pt x="424" y="269"/>
                  <a:pt x="424" y="269"/>
                  <a:pt x="424" y="269"/>
                </a:cubicBezTo>
                <a:cubicBezTo>
                  <a:pt x="445" y="269"/>
                  <a:pt x="452" y="283"/>
                  <a:pt x="452" y="297"/>
                </a:cubicBezTo>
                <a:cubicBezTo>
                  <a:pt x="452" y="318"/>
                  <a:pt x="445" y="325"/>
                  <a:pt x="424" y="325"/>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21" name="Freeform 120">
            <a:extLst>
              <a:ext uri="{FF2B5EF4-FFF2-40B4-BE49-F238E27FC236}">
                <a16:creationId xmlns:a16="http://schemas.microsoft.com/office/drawing/2014/main" id="{001D2B8E-7F9E-DC41-B00D-EF81053C00E2}"/>
              </a:ext>
            </a:extLst>
          </p:cNvPr>
          <p:cNvSpPr>
            <a:spLocks noChangeArrowheads="1"/>
          </p:cNvSpPr>
          <p:nvPr userDrawn="1"/>
        </p:nvSpPr>
        <p:spPr bwMode="auto">
          <a:xfrm>
            <a:off x="772322" y="1601986"/>
            <a:ext cx="217345" cy="217289"/>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2147483647 w 602"/>
              <a:gd name="T41" fmla="*/ 2147483647 h 602"/>
              <a:gd name="T42" fmla="*/ 2147483647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2147483647 w 602"/>
              <a:gd name="T53" fmla="*/ 2147483647 h 602"/>
              <a:gd name="T54" fmla="*/ 2147483647 w 602"/>
              <a:gd name="T55" fmla="*/ 2147483647 h 602"/>
              <a:gd name="T56" fmla="*/ 2147483647 w 602"/>
              <a:gd name="T57" fmla="*/ 2147483647 h 602"/>
              <a:gd name="T58" fmla="*/ 2147483647 w 602"/>
              <a:gd name="T59" fmla="*/ 2147483647 h 6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2" h="602">
                <a:moveTo>
                  <a:pt x="304" y="601"/>
                </a:moveTo>
                <a:lnTo>
                  <a:pt x="304" y="601"/>
                </a:lnTo>
                <a:cubicBezTo>
                  <a:pt x="134" y="601"/>
                  <a:pt x="0" y="467"/>
                  <a:pt x="0" y="297"/>
                </a:cubicBezTo>
                <a:cubicBezTo>
                  <a:pt x="0" y="135"/>
                  <a:pt x="134"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8" y="544"/>
                  <a:pt x="544" y="431"/>
                  <a:pt x="544" y="297"/>
                </a:cubicBezTo>
                <a:cubicBezTo>
                  <a:pt x="544" y="163"/>
                  <a:pt x="438" y="57"/>
                  <a:pt x="304" y="57"/>
                </a:cubicBezTo>
                <a:close/>
                <a:moveTo>
                  <a:pt x="424" y="325"/>
                </a:moveTo>
                <a:lnTo>
                  <a:pt x="424" y="325"/>
                </a:lnTo>
                <a:cubicBezTo>
                  <a:pt x="332" y="325"/>
                  <a:pt x="332" y="325"/>
                  <a:pt x="332" y="325"/>
                </a:cubicBezTo>
                <a:cubicBezTo>
                  <a:pt x="332" y="424"/>
                  <a:pt x="332" y="424"/>
                  <a:pt x="332" y="424"/>
                </a:cubicBezTo>
                <a:cubicBezTo>
                  <a:pt x="332" y="438"/>
                  <a:pt x="318" y="453"/>
                  <a:pt x="304" y="453"/>
                </a:cubicBezTo>
                <a:cubicBezTo>
                  <a:pt x="283" y="453"/>
                  <a:pt x="276" y="438"/>
                  <a:pt x="276" y="424"/>
                </a:cubicBezTo>
                <a:cubicBezTo>
                  <a:pt x="276" y="325"/>
                  <a:pt x="276" y="325"/>
                  <a:pt x="276" y="325"/>
                </a:cubicBezTo>
                <a:cubicBezTo>
                  <a:pt x="177" y="325"/>
                  <a:pt x="177" y="325"/>
                  <a:pt x="177" y="325"/>
                </a:cubicBezTo>
                <a:cubicBezTo>
                  <a:pt x="163" y="325"/>
                  <a:pt x="148" y="318"/>
                  <a:pt x="148" y="297"/>
                </a:cubicBezTo>
                <a:cubicBezTo>
                  <a:pt x="148" y="283"/>
                  <a:pt x="163" y="269"/>
                  <a:pt x="177" y="269"/>
                </a:cubicBezTo>
                <a:cubicBezTo>
                  <a:pt x="276" y="269"/>
                  <a:pt x="276" y="269"/>
                  <a:pt x="276" y="269"/>
                </a:cubicBezTo>
                <a:cubicBezTo>
                  <a:pt x="276" y="177"/>
                  <a:pt x="276" y="177"/>
                  <a:pt x="276" y="177"/>
                </a:cubicBezTo>
                <a:cubicBezTo>
                  <a:pt x="276" y="163"/>
                  <a:pt x="283" y="149"/>
                  <a:pt x="304" y="149"/>
                </a:cubicBezTo>
                <a:cubicBezTo>
                  <a:pt x="318" y="149"/>
                  <a:pt x="332" y="163"/>
                  <a:pt x="332" y="177"/>
                </a:cubicBezTo>
                <a:cubicBezTo>
                  <a:pt x="332" y="269"/>
                  <a:pt x="332" y="269"/>
                  <a:pt x="332" y="269"/>
                </a:cubicBezTo>
                <a:cubicBezTo>
                  <a:pt x="424" y="269"/>
                  <a:pt x="424" y="269"/>
                  <a:pt x="424" y="269"/>
                </a:cubicBezTo>
                <a:cubicBezTo>
                  <a:pt x="438" y="269"/>
                  <a:pt x="452" y="283"/>
                  <a:pt x="452" y="297"/>
                </a:cubicBezTo>
                <a:cubicBezTo>
                  <a:pt x="452" y="318"/>
                  <a:pt x="438" y="325"/>
                  <a:pt x="424" y="325"/>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22" name="Freeform 121">
            <a:extLst>
              <a:ext uri="{FF2B5EF4-FFF2-40B4-BE49-F238E27FC236}">
                <a16:creationId xmlns:a16="http://schemas.microsoft.com/office/drawing/2014/main" id="{77BCF2C2-7EF0-3745-A390-473600797E18}"/>
              </a:ext>
            </a:extLst>
          </p:cNvPr>
          <p:cNvSpPr>
            <a:spLocks noChangeArrowheads="1"/>
          </p:cNvSpPr>
          <p:nvPr userDrawn="1"/>
        </p:nvSpPr>
        <p:spPr bwMode="auto">
          <a:xfrm>
            <a:off x="4952504" y="1220986"/>
            <a:ext cx="217345" cy="219075"/>
          </a:xfrm>
          <a:custGeom>
            <a:avLst/>
            <a:gdLst>
              <a:gd name="T0" fmla="*/ 2147483647 w 602"/>
              <a:gd name="T1" fmla="*/ 2147483647 h 609"/>
              <a:gd name="T2" fmla="*/ 2147483647 w 602"/>
              <a:gd name="T3" fmla="*/ 2147483647 h 609"/>
              <a:gd name="T4" fmla="*/ 2147483647 w 602"/>
              <a:gd name="T5" fmla="*/ 2147483647 h 609"/>
              <a:gd name="T6" fmla="*/ 2147483647 w 602"/>
              <a:gd name="T7" fmla="*/ 2147483647 h 609"/>
              <a:gd name="T8" fmla="*/ 2147483647 w 602"/>
              <a:gd name="T9" fmla="*/ 2147483647 h 609"/>
              <a:gd name="T10" fmla="*/ 2147483647 w 602"/>
              <a:gd name="T11" fmla="*/ 2147483647 h 609"/>
              <a:gd name="T12" fmla="*/ 2147483647 w 602"/>
              <a:gd name="T13" fmla="*/ 2147483647 h 609"/>
              <a:gd name="T14" fmla="*/ 2147483647 w 602"/>
              <a:gd name="T15" fmla="*/ 2147483647 h 609"/>
              <a:gd name="T16" fmla="*/ 2147483647 w 602"/>
              <a:gd name="T17" fmla="*/ 2147483647 h 609"/>
              <a:gd name="T18" fmla="*/ 2147483647 w 602"/>
              <a:gd name="T19" fmla="*/ 2147483647 h 609"/>
              <a:gd name="T20" fmla="*/ 2147483647 w 602"/>
              <a:gd name="T21" fmla="*/ 2147483647 h 609"/>
              <a:gd name="T22" fmla="*/ 2147483647 w 602"/>
              <a:gd name="T23" fmla="*/ 2147483647 h 609"/>
              <a:gd name="T24" fmla="*/ 2147483647 w 602"/>
              <a:gd name="T25" fmla="*/ 2147483647 h 609"/>
              <a:gd name="T26" fmla="*/ 2147483647 w 602"/>
              <a:gd name="T27" fmla="*/ 2147483647 h 609"/>
              <a:gd name="T28" fmla="*/ 2147483647 w 602"/>
              <a:gd name="T29" fmla="*/ 2147483647 h 609"/>
              <a:gd name="T30" fmla="*/ 2147483647 w 602"/>
              <a:gd name="T31" fmla="*/ 2147483647 h 609"/>
              <a:gd name="T32" fmla="*/ 2147483647 w 602"/>
              <a:gd name="T33" fmla="*/ 2147483647 h 609"/>
              <a:gd name="T34" fmla="*/ 2147483647 w 602"/>
              <a:gd name="T35" fmla="*/ 2147483647 h 609"/>
              <a:gd name="T36" fmla="*/ 2147483647 w 602"/>
              <a:gd name="T37" fmla="*/ 2147483647 h 609"/>
              <a:gd name="T38" fmla="*/ 2147483647 w 602"/>
              <a:gd name="T39" fmla="*/ 2147483647 h 609"/>
              <a:gd name="T40" fmla="*/ 2147483647 w 602"/>
              <a:gd name="T41" fmla="*/ 2147483647 h 609"/>
              <a:gd name="T42" fmla="*/ 2147483647 w 602"/>
              <a:gd name="T43" fmla="*/ 2147483647 h 609"/>
              <a:gd name="T44" fmla="*/ 2147483647 w 602"/>
              <a:gd name="T45" fmla="*/ 2147483647 h 609"/>
              <a:gd name="T46" fmla="*/ 2147483647 w 602"/>
              <a:gd name="T47" fmla="*/ 2147483647 h 609"/>
              <a:gd name="T48" fmla="*/ 2147483647 w 602"/>
              <a:gd name="T49" fmla="*/ 2147483647 h 609"/>
              <a:gd name="T50" fmla="*/ 2147483647 w 602"/>
              <a:gd name="T51" fmla="*/ 2147483647 h 609"/>
              <a:gd name="T52" fmla="*/ 2147483647 w 602"/>
              <a:gd name="T53" fmla="*/ 2147483647 h 609"/>
              <a:gd name="T54" fmla="*/ 2147483647 w 602"/>
              <a:gd name="T55" fmla="*/ 2147483647 h 609"/>
              <a:gd name="T56" fmla="*/ 2147483647 w 602"/>
              <a:gd name="T57" fmla="*/ 2147483647 h 609"/>
              <a:gd name="T58" fmla="*/ 2147483647 w 602"/>
              <a:gd name="T59" fmla="*/ 2147483647 h 609"/>
              <a:gd name="T60" fmla="*/ 2147483647 w 602"/>
              <a:gd name="T61" fmla="*/ 2147483647 h 609"/>
              <a:gd name="T62" fmla="*/ 2147483647 w 602"/>
              <a:gd name="T63" fmla="*/ 2147483647 h 609"/>
              <a:gd name="T64" fmla="*/ 2147483647 w 602"/>
              <a:gd name="T65" fmla="*/ 2147483647 h 609"/>
              <a:gd name="T66" fmla="*/ 2147483647 w 602"/>
              <a:gd name="T67" fmla="*/ 2147483647 h 609"/>
              <a:gd name="T68" fmla="*/ 2147483647 w 602"/>
              <a:gd name="T69" fmla="*/ 2147483647 h 609"/>
              <a:gd name="T70" fmla="*/ 2147483647 w 602"/>
              <a:gd name="T71" fmla="*/ 2147483647 h 609"/>
              <a:gd name="T72" fmla="*/ 2147483647 w 602"/>
              <a:gd name="T73" fmla="*/ 2147483647 h 609"/>
              <a:gd name="T74" fmla="*/ 2147483647 w 602"/>
              <a:gd name="T75" fmla="*/ 2147483647 h 609"/>
              <a:gd name="T76" fmla="*/ 2147483647 w 602"/>
              <a:gd name="T77" fmla="*/ 2147483647 h 609"/>
              <a:gd name="T78" fmla="*/ 2147483647 w 602"/>
              <a:gd name="T79" fmla="*/ 2147483647 h 609"/>
              <a:gd name="T80" fmla="*/ 2147483647 w 602"/>
              <a:gd name="T81" fmla="*/ 2147483647 h 609"/>
              <a:gd name="T82" fmla="*/ 2147483647 w 602"/>
              <a:gd name="T83" fmla="*/ 2147483647 h 609"/>
              <a:gd name="T84" fmla="*/ 2147483647 w 602"/>
              <a:gd name="T85" fmla="*/ 2147483647 h 609"/>
              <a:gd name="T86" fmla="*/ 2147483647 w 602"/>
              <a:gd name="T87" fmla="*/ 2147483647 h 609"/>
              <a:gd name="T88" fmla="*/ 2147483647 w 602"/>
              <a:gd name="T89" fmla="*/ 2147483647 h 609"/>
              <a:gd name="T90" fmla="*/ 2147483647 w 602"/>
              <a:gd name="T91" fmla="*/ 2147483647 h 609"/>
              <a:gd name="T92" fmla="*/ 2147483647 w 602"/>
              <a:gd name="T93" fmla="*/ 2147483647 h 609"/>
              <a:gd name="T94" fmla="*/ 2147483647 w 602"/>
              <a:gd name="T95" fmla="*/ 2147483647 h 609"/>
              <a:gd name="T96" fmla="*/ 2147483647 w 602"/>
              <a:gd name="T97" fmla="*/ 2147483647 h 609"/>
              <a:gd name="T98" fmla="*/ 2147483647 w 602"/>
              <a:gd name="T99" fmla="*/ 2147483647 h 609"/>
              <a:gd name="T100" fmla="*/ 2147483647 w 602"/>
              <a:gd name="T101" fmla="*/ 2147483647 h 609"/>
              <a:gd name="T102" fmla="*/ 2147483647 w 602"/>
              <a:gd name="T103" fmla="*/ 2147483647 h 609"/>
              <a:gd name="T104" fmla="*/ 2147483647 w 602"/>
              <a:gd name="T105" fmla="*/ 2147483647 h 609"/>
              <a:gd name="T106" fmla="*/ 2147483647 w 602"/>
              <a:gd name="T107" fmla="*/ 2147483647 h 609"/>
              <a:gd name="T108" fmla="*/ 2147483647 w 602"/>
              <a:gd name="T109" fmla="*/ 2147483647 h 609"/>
              <a:gd name="T110" fmla="*/ 2147483647 w 602"/>
              <a:gd name="T111" fmla="*/ 2147483647 h 609"/>
              <a:gd name="T112" fmla="*/ 2147483647 w 602"/>
              <a:gd name="T113" fmla="*/ 2147483647 h 609"/>
              <a:gd name="T114" fmla="*/ 2147483647 w 602"/>
              <a:gd name="T115" fmla="*/ 2147483647 h 609"/>
              <a:gd name="T116" fmla="*/ 2147483647 w 602"/>
              <a:gd name="T117" fmla="*/ 2147483647 h 609"/>
              <a:gd name="T118" fmla="*/ 2147483647 w 602"/>
              <a:gd name="T119" fmla="*/ 2147483647 h 609"/>
              <a:gd name="T120" fmla="*/ 2147483647 w 602"/>
              <a:gd name="T121" fmla="*/ 2147483647 h 609"/>
              <a:gd name="T122" fmla="*/ 2147483647 w 602"/>
              <a:gd name="T123" fmla="*/ 2147483647 h 609"/>
              <a:gd name="T124" fmla="*/ 2147483647 w 602"/>
              <a:gd name="T125" fmla="*/ 2147483647 h 6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2" h="609">
                <a:moveTo>
                  <a:pt x="297" y="608"/>
                </a:moveTo>
                <a:lnTo>
                  <a:pt x="297" y="608"/>
                </a:lnTo>
                <a:cubicBezTo>
                  <a:pt x="134" y="608"/>
                  <a:pt x="0" y="474"/>
                  <a:pt x="0" y="304"/>
                </a:cubicBezTo>
                <a:cubicBezTo>
                  <a:pt x="0" y="134"/>
                  <a:pt x="134" y="0"/>
                  <a:pt x="297" y="0"/>
                </a:cubicBezTo>
                <a:cubicBezTo>
                  <a:pt x="466" y="0"/>
                  <a:pt x="601" y="134"/>
                  <a:pt x="601" y="304"/>
                </a:cubicBezTo>
                <a:cubicBezTo>
                  <a:pt x="601" y="474"/>
                  <a:pt x="466" y="608"/>
                  <a:pt x="297" y="608"/>
                </a:cubicBezTo>
                <a:close/>
                <a:moveTo>
                  <a:pt x="466" y="127"/>
                </a:moveTo>
                <a:lnTo>
                  <a:pt x="466" y="127"/>
                </a:lnTo>
                <a:cubicBezTo>
                  <a:pt x="466" y="127"/>
                  <a:pt x="466" y="127"/>
                  <a:pt x="466" y="120"/>
                </a:cubicBezTo>
                <a:lnTo>
                  <a:pt x="459" y="120"/>
                </a:lnTo>
                <a:cubicBezTo>
                  <a:pt x="459" y="120"/>
                  <a:pt x="459" y="120"/>
                  <a:pt x="459" y="127"/>
                </a:cubicBezTo>
                <a:cubicBezTo>
                  <a:pt x="459" y="127"/>
                  <a:pt x="459" y="127"/>
                  <a:pt x="466" y="127"/>
                </a:cubicBezTo>
                <a:cubicBezTo>
                  <a:pt x="466" y="134"/>
                  <a:pt x="466" y="134"/>
                  <a:pt x="459" y="134"/>
                </a:cubicBezTo>
                <a:cubicBezTo>
                  <a:pt x="459" y="141"/>
                  <a:pt x="459" y="141"/>
                  <a:pt x="459" y="141"/>
                </a:cubicBezTo>
                <a:lnTo>
                  <a:pt x="452" y="141"/>
                </a:lnTo>
                <a:cubicBezTo>
                  <a:pt x="452" y="141"/>
                  <a:pt x="452" y="141"/>
                  <a:pt x="459" y="141"/>
                </a:cubicBezTo>
                <a:cubicBezTo>
                  <a:pt x="459" y="141"/>
                  <a:pt x="459" y="141"/>
                  <a:pt x="466" y="141"/>
                </a:cubicBezTo>
                <a:cubicBezTo>
                  <a:pt x="466" y="134"/>
                  <a:pt x="466" y="134"/>
                  <a:pt x="466" y="134"/>
                </a:cubicBezTo>
                <a:cubicBezTo>
                  <a:pt x="466" y="127"/>
                  <a:pt x="466" y="127"/>
                  <a:pt x="474" y="127"/>
                </a:cubicBezTo>
                <a:lnTo>
                  <a:pt x="466" y="127"/>
                </a:lnTo>
                <a:close/>
                <a:moveTo>
                  <a:pt x="474" y="134"/>
                </a:moveTo>
                <a:lnTo>
                  <a:pt x="474" y="134"/>
                </a:lnTo>
                <a:close/>
                <a:moveTo>
                  <a:pt x="544" y="339"/>
                </a:moveTo>
                <a:lnTo>
                  <a:pt x="544" y="339"/>
                </a:lnTo>
                <a:cubicBezTo>
                  <a:pt x="544" y="332"/>
                  <a:pt x="544" y="325"/>
                  <a:pt x="544" y="325"/>
                </a:cubicBezTo>
                <a:cubicBezTo>
                  <a:pt x="544" y="318"/>
                  <a:pt x="544" y="325"/>
                  <a:pt x="537" y="325"/>
                </a:cubicBezTo>
                <a:cubicBezTo>
                  <a:pt x="537" y="318"/>
                  <a:pt x="537" y="318"/>
                  <a:pt x="537" y="318"/>
                </a:cubicBezTo>
                <a:cubicBezTo>
                  <a:pt x="537" y="318"/>
                  <a:pt x="537" y="318"/>
                  <a:pt x="537" y="325"/>
                </a:cubicBezTo>
                <a:cubicBezTo>
                  <a:pt x="537" y="325"/>
                  <a:pt x="530" y="332"/>
                  <a:pt x="537" y="332"/>
                </a:cubicBezTo>
                <a:cubicBezTo>
                  <a:pt x="537" y="339"/>
                  <a:pt x="537" y="339"/>
                  <a:pt x="544" y="339"/>
                </a:cubicBezTo>
                <a:close/>
                <a:moveTo>
                  <a:pt x="64" y="361"/>
                </a:moveTo>
                <a:lnTo>
                  <a:pt x="64" y="361"/>
                </a:lnTo>
                <a:cubicBezTo>
                  <a:pt x="71" y="361"/>
                  <a:pt x="71" y="361"/>
                  <a:pt x="71" y="361"/>
                </a:cubicBezTo>
                <a:cubicBezTo>
                  <a:pt x="71" y="354"/>
                  <a:pt x="71" y="354"/>
                  <a:pt x="71" y="354"/>
                </a:cubicBezTo>
                <a:cubicBezTo>
                  <a:pt x="71" y="354"/>
                  <a:pt x="71" y="354"/>
                  <a:pt x="64" y="354"/>
                </a:cubicBezTo>
                <a:lnTo>
                  <a:pt x="64" y="361"/>
                </a:lnTo>
                <a:cubicBezTo>
                  <a:pt x="64" y="354"/>
                  <a:pt x="64" y="354"/>
                  <a:pt x="64" y="354"/>
                </a:cubicBezTo>
                <a:cubicBezTo>
                  <a:pt x="64" y="354"/>
                  <a:pt x="64" y="354"/>
                  <a:pt x="57" y="354"/>
                </a:cubicBezTo>
                <a:cubicBezTo>
                  <a:pt x="64" y="361"/>
                  <a:pt x="64" y="361"/>
                  <a:pt x="64" y="361"/>
                </a:cubicBezTo>
                <a:close/>
                <a:moveTo>
                  <a:pt x="71" y="269"/>
                </a:moveTo>
                <a:lnTo>
                  <a:pt x="71" y="269"/>
                </a:lnTo>
                <a:close/>
                <a:moveTo>
                  <a:pt x="71" y="226"/>
                </a:moveTo>
                <a:lnTo>
                  <a:pt x="71" y="226"/>
                </a:lnTo>
                <a:lnTo>
                  <a:pt x="71" y="219"/>
                </a:lnTo>
                <a:lnTo>
                  <a:pt x="71" y="226"/>
                </a:lnTo>
                <a:close/>
                <a:moveTo>
                  <a:pt x="134" y="127"/>
                </a:moveTo>
                <a:lnTo>
                  <a:pt x="134" y="127"/>
                </a:lnTo>
                <a:cubicBezTo>
                  <a:pt x="134" y="127"/>
                  <a:pt x="134" y="127"/>
                  <a:pt x="127" y="127"/>
                </a:cubicBezTo>
                <a:cubicBezTo>
                  <a:pt x="134" y="127"/>
                  <a:pt x="134" y="127"/>
                  <a:pt x="134" y="127"/>
                </a:cubicBezTo>
                <a:close/>
                <a:moveTo>
                  <a:pt x="127" y="134"/>
                </a:moveTo>
                <a:lnTo>
                  <a:pt x="127" y="134"/>
                </a:lnTo>
                <a:close/>
                <a:moveTo>
                  <a:pt x="191" y="85"/>
                </a:moveTo>
                <a:lnTo>
                  <a:pt x="191" y="85"/>
                </a:lnTo>
                <a:lnTo>
                  <a:pt x="198" y="85"/>
                </a:lnTo>
                <a:lnTo>
                  <a:pt x="191" y="85"/>
                </a:lnTo>
                <a:cubicBezTo>
                  <a:pt x="198" y="85"/>
                  <a:pt x="198" y="85"/>
                  <a:pt x="198" y="85"/>
                </a:cubicBezTo>
                <a:lnTo>
                  <a:pt x="198" y="92"/>
                </a:lnTo>
                <a:lnTo>
                  <a:pt x="198" y="85"/>
                </a:lnTo>
                <a:cubicBezTo>
                  <a:pt x="191" y="85"/>
                  <a:pt x="191" y="92"/>
                  <a:pt x="191" y="92"/>
                </a:cubicBezTo>
                <a:cubicBezTo>
                  <a:pt x="191" y="92"/>
                  <a:pt x="191" y="92"/>
                  <a:pt x="191" y="85"/>
                </a:cubicBezTo>
                <a:cubicBezTo>
                  <a:pt x="191" y="92"/>
                  <a:pt x="191" y="92"/>
                  <a:pt x="191" y="92"/>
                </a:cubicBezTo>
                <a:cubicBezTo>
                  <a:pt x="191" y="92"/>
                  <a:pt x="191" y="92"/>
                  <a:pt x="198" y="92"/>
                </a:cubicBezTo>
                <a:lnTo>
                  <a:pt x="191" y="92"/>
                </a:lnTo>
                <a:lnTo>
                  <a:pt x="198" y="92"/>
                </a:lnTo>
                <a:lnTo>
                  <a:pt x="191" y="92"/>
                </a:lnTo>
                <a:cubicBezTo>
                  <a:pt x="198" y="92"/>
                  <a:pt x="198" y="92"/>
                  <a:pt x="198" y="92"/>
                </a:cubicBezTo>
                <a:cubicBezTo>
                  <a:pt x="198" y="92"/>
                  <a:pt x="205" y="99"/>
                  <a:pt x="198" y="99"/>
                </a:cubicBezTo>
                <a:lnTo>
                  <a:pt x="191" y="99"/>
                </a:lnTo>
                <a:lnTo>
                  <a:pt x="198" y="99"/>
                </a:lnTo>
                <a:cubicBezTo>
                  <a:pt x="191" y="99"/>
                  <a:pt x="191" y="99"/>
                  <a:pt x="191" y="99"/>
                </a:cubicBezTo>
                <a:cubicBezTo>
                  <a:pt x="191" y="106"/>
                  <a:pt x="184" y="106"/>
                  <a:pt x="191" y="106"/>
                </a:cubicBezTo>
                <a:cubicBezTo>
                  <a:pt x="191" y="99"/>
                  <a:pt x="191" y="99"/>
                  <a:pt x="191" y="99"/>
                </a:cubicBezTo>
                <a:cubicBezTo>
                  <a:pt x="191" y="106"/>
                  <a:pt x="191" y="106"/>
                  <a:pt x="191" y="106"/>
                </a:cubicBezTo>
                <a:lnTo>
                  <a:pt x="198" y="106"/>
                </a:lnTo>
                <a:cubicBezTo>
                  <a:pt x="198" y="106"/>
                  <a:pt x="198" y="106"/>
                  <a:pt x="205" y="106"/>
                </a:cubicBezTo>
                <a:cubicBezTo>
                  <a:pt x="212" y="106"/>
                  <a:pt x="212" y="106"/>
                  <a:pt x="212" y="106"/>
                </a:cubicBezTo>
                <a:cubicBezTo>
                  <a:pt x="212" y="113"/>
                  <a:pt x="212" y="113"/>
                  <a:pt x="212" y="113"/>
                </a:cubicBezTo>
                <a:cubicBezTo>
                  <a:pt x="212" y="113"/>
                  <a:pt x="205" y="113"/>
                  <a:pt x="205" y="106"/>
                </a:cubicBezTo>
                <a:cubicBezTo>
                  <a:pt x="205" y="113"/>
                  <a:pt x="212" y="113"/>
                  <a:pt x="205" y="113"/>
                </a:cubicBezTo>
                <a:cubicBezTo>
                  <a:pt x="198" y="106"/>
                  <a:pt x="198" y="106"/>
                  <a:pt x="198" y="106"/>
                </a:cubicBezTo>
                <a:lnTo>
                  <a:pt x="198" y="113"/>
                </a:lnTo>
                <a:cubicBezTo>
                  <a:pt x="191" y="106"/>
                  <a:pt x="191" y="106"/>
                  <a:pt x="191" y="106"/>
                </a:cubicBezTo>
                <a:cubicBezTo>
                  <a:pt x="191" y="106"/>
                  <a:pt x="191" y="106"/>
                  <a:pt x="191" y="113"/>
                </a:cubicBezTo>
                <a:cubicBezTo>
                  <a:pt x="198" y="113"/>
                  <a:pt x="198" y="113"/>
                  <a:pt x="198" y="113"/>
                </a:cubicBezTo>
                <a:lnTo>
                  <a:pt x="198" y="106"/>
                </a:lnTo>
                <a:cubicBezTo>
                  <a:pt x="198" y="113"/>
                  <a:pt x="198" y="113"/>
                  <a:pt x="198" y="113"/>
                </a:cubicBezTo>
                <a:lnTo>
                  <a:pt x="191" y="113"/>
                </a:lnTo>
                <a:cubicBezTo>
                  <a:pt x="198" y="113"/>
                  <a:pt x="191" y="113"/>
                  <a:pt x="191" y="120"/>
                </a:cubicBezTo>
                <a:cubicBezTo>
                  <a:pt x="191" y="120"/>
                  <a:pt x="191" y="113"/>
                  <a:pt x="198" y="113"/>
                </a:cubicBezTo>
                <a:lnTo>
                  <a:pt x="198" y="120"/>
                </a:lnTo>
                <a:cubicBezTo>
                  <a:pt x="198" y="120"/>
                  <a:pt x="198" y="120"/>
                  <a:pt x="198" y="113"/>
                </a:cubicBezTo>
                <a:lnTo>
                  <a:pt x="205" y="113"/>
                </a:lnTo>
                <a:cubicBezTo>
                  <a:pt x="205" y="113"/>
                  <a:pt x="205" y="113"/>
                  <a:pt x="212" y="113"/>
                </a:cubicBezTo>
                <a:lnTo>
                  <a:pt x="205" y="113"/>
                </a:lnTo>
                <a:cubicBezTo>
                  <a:pt x="205" y="120"/>
                  <a:pt x="205" y="120"/>
                  <a:pt x="212" y="120"/>
                </a:cubicBezTo>
                <a:cubicBezTo>
                  <a:pt x="205" y="120"/>
                  <a:pt x="205" y="120"/>
                  <a:pt x="205" y="120"/>
                </a:cubicBezTo>
                <a:lnTo>
                  <a:pt x="205" y="127"/>
                </a:lnTo>
                <a:cubicBezTo>
                  <a:pt x="198" y="127"/>
                  <a:pt x="198" y="127"/>
                  <a:pt x="198" y="127"/>
                </a:cubicBezTo>
                <a:cubicBezTo>
                  <a:pt x="198" y="127"/>
                  <a:pt x="198" y="127"/>
                  <a:pt x="191" y="127"/>
                </a:cubicBezTo>
                <a:lnTo>
                  <a:pt x="191" y="134"/>
                </a:lnTo>
                <a:cubicBezTo>
                  <a:pt x="191" y="134"/>
                  <a:pt x="191" y="134"/>
                  <a:pt x="191" y="141"/>
                </a:cubicBezTo>
                <a:cubicBezTo>
                  <a:pt x="191" y="141"/>
                  <a:pt x="191" y="141"/>
                  <a:pt x="184" y="141"/>
                </a:cubicBezTo>
                <a:cubicBezTo>
                  <a:pt x="184" y="141"/>
                  <a:pt x="184" y="149"/>
                  <a:pt x="177" y="149"/>
                </a:cubicBezTo>
                <a:cubicBezTo>
                  <a:pt x="177" y="149"/>
                  <a:pt x="177" y="149"/>
                  <a:pt x="177" y="141"/>
                </a:cubicBezTo>
                <a:cubicBezTo>
                  <a:pt x="177" y="141"/>
                  <a:pt x="177" y="141"/>
                  <a:pt x="177" y="149"/>
                </a:cubicBezTo>
                <a:cubicBezTo>
                  <a:pt x="170" y="149"/>
                  <a:pt x="177" y="149"/>
                  <a:pt x="170" y="149"/>
                </a:cubicBezTo>
                <a:cubicBezTo>
                  <a:pt x="170" y="149"/>
                  <a:pt x="170" y="149"/>
                  <a:pt x="177" y="149"/>
                </a:cubicBezTo>
                <a:cubicBezTo>
                  <a:pt x="170" y="149"/>
                  <a:pt x="170" y="149"/>
                  <a:pt x="170" y="149"/>
                </a:cubicBezTo>
                <a:cubicBezTo>
                  <a:pt x="170" y="156"/>
                  <a:pt x="170" y="149"/>
                  <a:pt x="170" y="156"/>
                </a:cubicBezTo>
                <a:lnTo>
                  <a:pt x="177" y="156"/>
                </a:lnTo>
                <a:cubicBezTo>
                  <a:pt x="170" y="156"/>
                  <a:pt x="170" y="156"/>
                  <a:pt x="170" y="156"/>
                </a:cubicBezTo>
                <a:cubicBezTo>
                  <a:pt x="170" y="156"/>
                  <a:pt x="170" y="156"/>
                  <a:pt x="170" y="163"/>
                </a:cubicBezTo>
                <a:cubicBezTo>
                  <a:pt x="170" y="163"/>
                  <a:pt x="170" y="163"/>
                  <a:pt x="170" y="170"/>
                </a:cubicBezTo>
                <a:cubicBezTo>
                  <a:pt x="170" y="170"/>
                  <a:pt x="170" y="170"/>
                  <a:pt x="170" y="177"/>
                </a:cubicBezTo>
                <a:cubicBezTo>
                  <a:pt x="170" y="177"/>
                  <a:pt x="170" y="177"/>
                  <a:pt x="163" y="177"/>
                </a:cubicBezTo>
                <a:lnTo>
                  <a:pt x="170" y="177"/>
                </a:lnTo>
                <a:cubicBezTo>
                  <a:pt x="170" y="177"/>
                  <a:pt x="170" y="177"/>
                  <a:pt x="163" y="177"/>
                </a:cubicBezTo>
                <a:cubicBezTo>
                  <a:pt x="155" y="177"/>
                  <a:pt x="163" y="177"/>
                  <a:pt x="155" y="177"/>
                </a:cubicBezTo>
                <a:lnTo>
                  <a:pt x="163" y="177"/>
                </a:lnTo>
                <a:lnTo>
                  <a:pt x="155" y="177"/>
                </a:lnTo>
                <a:lnTo>
                  <a:pt x="155" y="170"/>
                </a:lnTo>
                <a:lnTo>
                  <a:pt x="155" y="177"/>
                </a:lnTo>
                <a:cubicBezTo>
                  <a:pt x="155" y="177"/>
                  <a:pt x="155" y="177"/>
                  <a:pt x="148" y="177"/>
                </a:cubicBezTo>
                <a:lnTo>
                  <a:pt x="148" y="170"/>
                </a:lnTo>
                <a:cubicBezTo>
                  <a:pt x="148" y="177"/>
                  <a:pt x="148" y="170"/>
                  <a:pt x="148" y="170"/>
                </a:cubicBezTo>
                <a:lnTo>
                  <a:pt x="148" y="177"/>
                </a:lnTo>
                <a:cubicBezTo>
                  <a:pt x="141" y="177"/>
                  <a:pt x="141" y="177"/>
                  <a:pt x="141" y="170"/>
                </a:cubicBezTo>
                <a:cubicBezTo>
                  <a:pt x="141" y="170"/>
                  <a:pt x="148" y="170"/>
                  <a:pt x="141" y="170"/>
                </a:cubicBezTo>
                <a:cubicBezTo>
                  <a:pt x="141" y="163"/>
                  <a:pt x="141" y="163"/>
                  <a:pt x="141" y="163"/>
                </a:cubicBezTo>
                <a:lnTo>
                  <a:pt x="141" y="170"/>
                </a:lnTo>
                <a:cubicBezTo>
                  <a:pt x="141" y="170"/>
                  <a:pt x="141" y="170"/>
                  <a:pt x="141" y="163"/>
                </a:cubicBezTo>
                <a:lnTo>
                  <a:pt x="141" y="170"/>
                </a:lnTo>
                <a:cubicBezTo>
                  <a:pt x="134" y="163"/>
                  <a:pt x="141" y="163"/>
                  <a:pt x="141" y="163"/>
                </a:cubicBezTo>
                <a:cubicBezTo>
                  <a:pt x="141" y="163"/>
                  <a:pt x="141" y="163"/>
                  <a:pt x="134" y="163"/>
                </a:cubicBezTo>
                <a:cubicBezTo>
                  <a:pt x="134" y="163"/>
                  <a:pt x="134" y="163"/>
                  <a:pt x="141" y="163"/>
                </a:cubicBezTo>
                <a:cubicBezTo>
                  <a:pt x="141" y="163"/>
                  <a:pt x="141" y="163"/>
                  <a:pt x="141" y="156"/>
                </a:cubicBezTo>
                <a:cubicBezTo>
                  <a:pt x="141" y="163"/>
                  <a:pt x="141" y="163"/>
                  <a:pt x="141" y="163"/>
                </a:cubicBezTo>
                <a:cubicBezTo>
                  <a:pt x="134" y="163"/>
                  <a:pt x="134" y="163"/>
                  <a:pt x="134" y="163"/>
                </a:cubicBezTo>
                <a:cubicBezTo>
                  <a:pt x="134" y="163"/>
                  <a:pt x="134" y="163"/>
                  <a:pt x="134" y="156"/>
                </a:cubicBezTo>
                <a:cubicBezTo>
                  <a:pt x="134" y="156"/>
                  <a:pt x="134" y="156"/>
                  <a:pt x="141" y="156"/>
                </a:cubicBezTo>
                <a:cubicBezTo>
                  <a:pt x="141" y="156"/>
                  <a:pt x="141" y="156"/>
                  <a:pt x="134" y="156"/>
                </a:cubicBezTo>
                <a:lnTo>
                  <a:pt x="134" y="163"/>
                </a:lnTo>
                <a:cubicBezTo>
                  <a:pt x="134" y="163"/>
                  <a:pt x="134" y="163"/>
                  <a:pt x="134" y="156"/>
                </a:cubicBezTo>
                <a:cubicBezTo>
                  <a:pt x="134" y="156"/>
                  <a:pt x="134" y="156"/>
                  <a:pt x="127" y="156"/>
                </a:cubicBezTo>
                <a:lnTo>
                  <a:pt x="127" y="149"/>
                </a:lnTo>
                <a:lnTo>
                  <a:pt x="134" y="149"/>
                </a:lnTo>
                <a:cubicBezTo>
                  <a:pt x="134" y="149"/>
                  <a:pt x="134" y="149"/>
                  <a:pt x="141" y="149"/>
                </a:cubicBezTo>
                <a:cubicBezTo>
                  <a:pt x="134" y="149"/>
                  <a:pt x="134" y="149"/>
                  <a:pt x="134" y="149"/>
                </a:cubicBezTo>
                <a:lnTo>
                  <a:pt x="127" y="149"/>
                </a:lnTo>
                <a:lnTo>
                  <a:pt x="134" y="149"/>
                </a:lnTo>
                <a:cubicBezTo>
                  <a:pt x="127" y="149"/>
                  <a:pt x="127" y="149"/>
                  <a:pt x="127" y="149"/>
                </a:cubicBezTo>
                <a:cubicBezTo>
                  <a:pt x="127" y="141"/>
                  <a:pt x="134" y="141"/>
                  <a:pt x="134" y="141"/>
                </a:cubicBezTo>
                <a:cubicBezTo>
                  <a:pt x="127" y="141"/>
                  <a:pt x="127" y="141"/>
                  <a:pt x="127" y="141"/>
                </a:cubicBezTo>
                <a:cubicBezTo>
                  <a:pt x="127" y="141"/>
                  <a:pt x="127" y="141"/>
                  <a:pt x="134" y="141"/>
                </a:cubicBezTo>
                <a:lnTo>
                  <a:pt x="127" y="141"/>
                </a:lnTo>
                <a:lnTo>
                  <a:pt x="134" y="141"/>
                </a:lnTo>
                <a:cubicBezTo>
                  <a:pt x="127" y="141"/>
                  <a:pt x="127" y="141"/>
                  <a:pt x="127" y="141"/>
                </a:cubicBezTo>
                <a:cubicBezTo>
                  <a:pt x="127" y="141"/>
                  <a:pt x="127" y="141"/>
                  <a:pt x="134" y="141"/>
                </a:cubicBezTo>
                <a:cubicBezTo>
                  <a:pt x="127" y="141"/>
                  <a:pt x="127" y="141"/>
                  <a:pt x="127" y="141"/>
                </a:cubicBezTo>
                <a:cubicBezTo>
                  <a:pt x="127" y="141"/>
                  <a:pt x="127" y="141"/>
                  <a:pt x="134" y="134"/>
                </a:cubicBezTo>
                <a:cubicBezTo>
                  <a:pt x="134" y="127"/>
                  <a:pt x="134" y="127"/>
                  <a:pt x="134" y="127"/>
                </a:cubicBezTo>
                <a:lnTo>
                  <a:pt x="127" y="127"/>
                </a:lnTo>
                <a:cubicBezTo>
                  <a:pt x="127" y="127"/>
                  <a:pt x="127" y="127"/>
                  <a:pt x="134" y="134"/>
                </a:cubicBezTo>
                <a:cubicBezTo>
                  <a:pt x="134" y="134"/>
                  <a:pt x="134" y="134"/>
                  <a:pt x="127" y="134"/>
                </a:cubicBezTo>
                <a:cubicBezTo>
                  <a:pt x="120" y="141"/>
                  <a:pt x="113" y="149"/>
                  <a:pt x="106" y="156"/>
                </a:cubicBezTo>
                <a:lnTo>
                  <a:pt x="113" y="156"/>
                </a:lnTo>
                <a:cubicBezTo>
                  <a:pt x="113" y="156"/>
                  <a:pt x="113" y="163"/>
                  <a:pt x="120" y="163"/>
                </a:cubicBezTo>
                <a:cubicBezTo>
                  <a:pt x="113" y="163"/>
                  <a:pt x="113" y="163"/>
                  <a:pt x="113" y="163"/>
                </a:cubicBezTo>
                <a:lnTo>
                  <a:pt x="113" y="170"/>
                </a:lnTo>
                <a:lnTo>
                  <a:pt x="106" y="170"/>
                </a:lnTo>
                <a:cubicBezTo>
                  <a:pt x="106" y="163"/>
                  <a:pt x="106" y="163"/>
                  <a:pt x="106" y="163"/>
                </a:cubicBezTo>
                <a:lnTo>
                  <a:pt x="99" y="163"/>
                </a:lnTo>
                <a:lnTo>
                  <a:pt x="99" y="170"/>
                </a:lnTo>
                <a:cubicBezTo>
                  <a:pt x="99" y="170"/>
                  <a:pt x="99" y="170"/>
                  <a:pt x="106" y="170"/>
                </a:cubicBezTo>
                <a:cubicBezTo>
                  <a:pt x="106" y="170"/>
                  <a:pt x="106" y="170"/>
                  <a:pt x="106" y="177"/>
                </a:cubicBezTo>
                <a:lnTo>
                  <a:pt x="106" y="170"/>
                </a:lnTo>
                <a:cubicBezTo>
                  <a:pt x="106" y="177"/>
                  <a:pt x="106" y="177"/>
                  <a:pt x="106" y="177"/>
                </a:cubicBezTo>
                <a:cubicBezTo>
                  <a:pt x="99" y="177"/>
                  <a:pt x="99" y="177"/>
                  <a:pt x="99" y="170"/>
                </a:cubicBezTo>
                <a:lnTo>
                  <a:pt x="99" y="177"/>
                </a:lnTo>
                <a:lnTo>
                  <a:pt x="99" y="170"/>
                </a:lnTo>
                <a:cubicBezTo>
                  <a:pt x="99" y="177"/>
                  <a:pt x="99" y="177"/>
                  <a:pt x="99" y="177"/>
                </a:cubicBezTo>
                <a:cubicBezTo>
                  <a:pt x="99" y="177"/>
                  <a:pt x="106" y="177"/>
                  <a:pt x="106" y="184"/>
                </a:cubicBezTo>
                <a:cubicBezTo>
                  <a:pt x="99" y="184"/>
                  <a:pt x="99" y="177"/>
                  <a:pt x="99" y="177"/>
                </a:cubicBezTo>
                <a:cubicBezTo>
                  <a:pt x="99" y="177"/>
                  <a:pt x="99" y="177"/>
                  <a:pt x="92" y="177"/>
                </a:cubicBezTo>
                <a:cubicBezTo>
                  <a:pt x="92" y="177"/>
                  <a:pt x="85" y="177"/>
                  <a:pt x="85" y="184"/>
                </a:cubicBezTo>
                <a:cubicBezTo>
                  <a:pt x="92" y="184"/>
                  <a:pt x="92" y="184"/>
                  <a:pt x="92" y="184"/>
                </a:cubicBezTo>
                <a:lnTo>
                  <a:pt x="92" y="191"/>
                </a:lnTo>
                <a:cubicBezTo>
                  <a:pt x="92" y="191"/>
                  <a:pt x="92" y="191"/>
                  <a:pt x="92" y="198"/>
                </a:cubicBezTo>
                <a:cubicBezTo>
                  <a:pt x="92" y="191"/>
                  <a:pt x="99" y="191"/>
                  <a:pt x="99" y="198"/>
                </a:cubicBezTo>
                <a:lnTo>
                  <a:pt x="99" y="191"/>
                </a:lnTo>
                <a:cubicBezTo>
                  <a:pt x="106" y="191"/>
                  <a:pt x="106" y="198"/>
                  <a:pt x="106" y="198"/>
                </a:cubicBezTo>
                <a:cubicBezTo>
                  <a:pt x="106" y="191"/>
                  <a:pt x="106" y="191"/>
                  <a:pt x="106" y="191"/>
                </a:cubicBezTo>
                <a:lnTo>
                  <a:pt x="113" y="191"/>
                </a:lnTo>
                <a:cubicBezTo>
                  <a:pt x="113" y="198"/>
                  <a:pt x="113" y="198"/>
                  <a:pt x="113" y="198"/>
                </a:cubicBezTo>
                <a:cubicBezTo>
                  <a:pt x="113" y="198"/>
                  <a:pt x="113" y="198"/>
                  <a:pt x="113" y="205"/>
                </a:cubicBezTo>
                <a:cubicBezTo>
                  <a:pt x="113" y="205"/>
                  <a:pt x="113" y="198"/>
                  <a:pt x="113" y="205"/>
                </a:cubicBezTo>
                <a:cubicBezTo>
                  <a:pt x="120" y="205"/>
                  <a:pt x="120" y="205"/>
                  <a:pt x="120" y="205"/>
                </a:cubicBezTo>
                <a:cubicBezTo>
                  <a:pt x="120" y="205"/>
                  <a:pt x="120" y="212"/>
                  <a:pt x="127" y="212"/>
                </a:cubicBezTo>
                <a:cubicBezTo>
                  <a:pt x="120" y="212"/>
                  <a:pt x="120" y="212"/>
                  <a:pt x="120" y="212"/>
                </a:cubicBezTo>
                <a:cubicBezTo>
                  <a:pt x="127" y="212"/>
                  <a:pt x="127" y="212"/>
                  <a:pt x="127" y="212"/>
                </a:cubicBezTo>
                <a:lnTo>
                  <a:pt x="134" y="212"/>
                </a:lnTo>
                <a:cubicBezTo>
                  <a:pt x="134" y="219"/>
                  <a:pt x="134" y="219"/>
                  <a:pt x="134" y="219"/>
                </a:cubicBezTo>
                <a:lnTo>
                  <a:pt x="127" y="219"/>
                </a:lnTo>
                <a:cubicBezTo>
                  <a:pt x="120" y="226"/>
                  <a:pt x="120" y="226"/>
                  <a:pt x="120" y="226"/>
                </a:cubicBezTo>
                <a:cubicBezTo>
                  <a:pt x="120" y="226"/>
                  <a:pt x="120" y="226"/>
                  <a:pt x="113" y="226"/>
                </a:cubicBezTo>
                <a:lnTo>
                  <a:pt x="106" y="226"/>
                </a:lnTo>
                <a:cubicBezTo>
                  <a:pt x="106" y="226"/>
                  <a:pt x="106" y="226"/>
                  <a:pt x="99" y="226"/>
                </a:cubicBezTo>
                <a:cubicBezTo>
                  <a:pt x="99" y="226"/>
                  <a:pt x="99" y="226"/>
                  <a:pt x="99" y="233"/>
                </a:cubicBezTo>
                <a:cubicBezTo>
                  <a:pt x="92" y="233"/>
                  <a:pt x="92" y="233"/>
                  <a:pt x="92" y="240"/>
                </a:cubicBezTo>
                <a:lnTo>
                  <a:pt x="92" y="233"/>
                </a:lnTo>
                <a:cubicBezTo>
                  <a:pt x="99" y="233"/>
                  <a:pt x="99" y="233"/>
                  <a:pt x="99" y="233"/>
                </a:cubicBezTo>
                <a:cubicBezTo>
                  <a:pt x="106" y="226"/>
                  <a:pt x="106" y="226"/>
                  <a:pt x="106" y="233"/>
                </a:cubicBezTo>
                <a:cubicBezTo>
                  <a:pt x="106" y="233"/>
                  <a:pt x="106" y="233"/>
                  <a:pt x="99" y="233"/>
                </a:cubicBezTo>
                <a:cubicBezTo>
                  <a:pt x="106" y="233"/>
                  <a:pt x="106" y="233"/>
                  <a:pt x="106" y="233"/>
                </a:cubicBezTo>
                <a:cubicBezTo>
                  <a:pt x="106" y="233"/>
                  <a:pt x="106" y="233"/>
                  <a:pt x="106" y="240"/>
                </a:cubicBezTo>
                <a:cubicBezTo>
                  <a:pt x="106" y="240"/>
                  <a:pt x="106" y="240"/>
                  <a:pt x="113" y="240"/>
                </a:cubicBezTo>
                <a:cubicBezTo>
                  <a:pt x="113" y="240"/>
                  <a:pt x="113" y="240"/>
                  <a:pt x="106" y="240"/>
                </a:cubicBezTo>
                <a:cubicBezTo>
                  <a:pt x="106" y="240"/>
                  <a:pt x="106" y="240"/>
                  <a:pt x="113" y="240"/>
                </a:cubicBezTo>
                <a:cubicBezTo>
                  <a:pt x="120" y="240"/>
                  <a:pt x="120" y="240"/>
                  <a:pt x="120" y="240"/>
                </a:cubicBezTo>
                <a:cubicBezTo>
                  <a:pt x="113" y="240"/>
                  <a:pt x="120" y="240"/>
                  <a:pt x="113" y="240"/>
                </a:cubicBezTo>
                <a:cubicBezTo>
                  <a:pt x="113" y="240"/>
                  <a:pt x="113" y="240"/>
                  <a:pt x="113" y="247"/>
                </a:cubicBezTo>
                <a:lnTo>
                  <a:pt x="113" y="240"/>
                </a:lnTo>
                <a:cubicBezTo>
                  <a:pt x="113" y="247"/>
                  <a:pt x="113" y="247"/>
                  <a:pt x="113" y="247"/>
                </a:cubicBezTo>
                <a:cubicBezTo>
                  <a:pt x="113" y="247"/>
                  <a:pt x="113" y="247"/>
                  <a:pt x="106" y="247"/>
                </a:cubicBezTo>
                <a:lnTo>
                  <a:pt x="106" y="240"/>
                </a:lnTo>
                <a:cubicBezTo>
                  <a:pt x="106" y="240"/>
                  <a:pt x="106" y="240"/>
                  <a:pt x="106" y="247"/>
                </a:cubicBezTo>
                <a:lnTo>
                  <a:pt x="106" y="240"/>
                </a:lnTo>
                <a:lnTo>
                  <a:pt x="113" y="240"/>
                </a:lnTo>
                <a:cubicBezTo>
                  <a:pt x="106" y="240"/>
                  <a:pt x="106" y="240"/>
                  <a:pt x="106" y="240"/>
                </a:cubicBezTo>
                <a:cubicBezTo>
                  <a:pt x="106" y="240"/>
                  <a:pt x="106" y="247"/>
                  <a:pt x="99" y="247"/>
                </a:cubicBezTo>
                <a:cubicBezTo>
                  <a:pt x="99" y="240"/>
                  <a:pt x="99" y="240"/>
                  <a:pt x="99" y="247"/>
                </a:cubicBezTo>
                <a:lnTo>
                  <a:pt x="99" y="240"/>
                </a:lnTo>
                <a:cubicBezTo>
                  <a:pt x="99" y="247"/>
                  <a:pt x="99" y="247"/>
                  <a:pt x="99" y="247"/>
                </a:cubicBezTo>
                <a:lnTo>
                  <a:pt x="92" y="247"/>
                </a:lnTo>
                <a:lnTo>
                  <a:pt x="92" y="254"/>
                </a:lnTo>
                <a:cubicBezTo>
                  <a:pt x="85" y="254"/>
                  <a:pt x="85" y="254"/>
                  <a:pt x="85" y="262"/>
                </a:cubicBezTo>
                <a:lnTo>
                  <a:pt x="85" y="254"/>
                </a:lnTo>
                <a:lnTo>
                  <a:pt x="85" y="262"/>
                </a:lnTo>
                <a:cubicBezTo>
                  <a:pt x="78" y="262"/>
                  <a:pt x="78" y="262"/>
                  <a:pt x="78" y="262"/>
                </a:cubicBezTo>
                <a:cubicBezTo>
                  <a:pt x="78" y="262"/>
                  <a:pt x="78" y="262"/>
                  <a:pt x="85" y="262"/>
                </a:cubicBezTo>
                <a:lnTo>
                  <a:pt x="78" y="262"/>
                </a:lnTo>
                <a:cubicBezTo>
                  <a:pt x="78" y="269"/>
                  <a:pt x="78" y="269"/>
                  <a:pt x="78" y="269"/>
                </a:cubicBezTo>
                <a:cubicBezTo>
                  <a:pt x="78" y="262"/>
                  <a:pt x="78" y="262"/>
                  <a:pt x="78" y="269"/>
                </a:cubicBezTo>
                <a:cubicBezTo>
                  <a:pt x="78" y="262"/>
                  <a:pt x="78" y="262"/>
                  <a:pt x="78" y="262"/>
                </a:cubicBezTo>
                <a:cubicBezTo>
                  <a:pt x="78" y="262"/>
                  <a:pt x="78" y="262"/>
                  <a:pt x="78" y="269"/>
                </a:cubicBezTo>
                <a:lnTo>
                  <a:pt x="71" y="269"/>
                </a:lnTo>
                <a:cubicBezTo>
                  <a:pt x="78" y="269"/>
                  <a:pt x="78" y="269"/>
                  <a:pt x="78" y="269"/>
                </a:cubicBezTo>
                <a:lnTo>
                  <a:pt x="71" y="269"/>
                </a:lnTo>
                <a:lnTo>
                  <a:pt x="78" y="269"/>
                </a:lnTo>
                <a:lnTo>
                  <a:pt x="71" y="269"/>
                </a:lnTo>
                <a:lnTo>
                  <a:pt x="78" y="269"/>
                </a:lnTo>
                <a:cubicBezTo>
                  <a:pt x="78" y="269"/>
                  <a:pt x="78" y="269"/>
                  <a:pt x="71" y="269"/>
                </a:cubicBezTo>
                <a:cubicBezTo>
                  <a:pt x="78" y="269"/>
                  <a:pt x="78" y="269"/>
                  <a:pt x="78" y="269"/>
                </a:cubicBezTo>
                <a:lnTo>
                  <a:pt x="71" y="269"/>
                </a:lnTo>
                <a:lnTo>
                  <a:pt x="78" y="269"/>
                </a:lnTo>
                <a:cubicBezTo>
                  <a:pt x="78" y="269"/>
                  <a:pt x="78" y="269"/>
                  <a:pt x="78" y="276"/>
                </a:cubicBezTo>
                <a:lnTo>
                  <a:pt x="71" y="276"/>
                </a:lnTo>
                <a:cubicBezTo>
                  <a:pt x="78" y="276"/>
                  <a:pt x="78" y="276"/>
                  <a:pt x="78" y="276"/>
                </a:cubicBezTo>
                <a:cubicBezTo>
                  <a:pt x="71" y="276"/>
                  <a:pt x="71" y="276"/>
                  <a:pt x="71" y="276"/>
                </a:cubicBezTo>
                <a:lnTo>
                  <a:pt x="78" y="276"/>
                </a:lnTo>
                <a:cubicBezTo>
                  <a:pt x="78" y="276"/>
                  <a:pt x="78" y="276"/>
                  <a:pt x="71" y="276"/>
                </a:cubicBezTo>
                <a:lnTo>
                  <a:pt x="78" y="276"/>
                </a:lnTo>
                <a:cubicBezTo>
                  <a:pt x="71" y="276"/>
                  <a:pt x="71" y="276"/>
                  <a:pt x="71" y="276"/>
                </a:cubicBezTo>
                <a:lnTo>
                  <a:pt x="71" y="283"/>
                </a:lnTo>
                <a:cubicBezTo>
                  <a:pt x="71" y="283"/>
                  <a:pt x="71" y="283"/>
                  <a:pt x="64" y="283"/>
                </a:cubicBezTo>
                <a:lnTo>
                  <a:pt x="64" y="290"/>
                </a:lnTo>
                <a:lnTo>
                  <a:pt x="64" y="297"/>
                </a:lnTo>
                <a:lnTo>
                  <a:pt x="64" y="304"/>
                </a:lnTo>
                <a:cubicBezTo>
                  <a:pt x="57" y="304"/>
                  <a:pt x="64" y="304"/>
                  <a:pt x="57" y="304"/>
                </a:cubicBezTo>
                <a:lnTo>
                  <a:pt x="57" y="297"/>
                </a:lnTo>
                <a:cubicBezTo>
                  <a:pt x="57" y="297"/>
                  <a:pt x="57" y="297"/>
                  <a:pt x="57" y="290"/>
                </a:cubicBezTo>
                <a:cubicBezTo>
                  <a:pt x="57" y="297"/>
                  <a:pt x="57" y="297"/>
                  <a:pt x="57" y="304"/>
                </a:cubicBezTo>
                <a:lnTo>
                  <a:pt x="57" y="311"/>
                </a:lnTo>
                <a:cubicBezTo>
                  <a:pt x="64" y="311"/>
                  <a:pt x="64" y="311"/>
                  <a:pt x="64" y="311"/>
                </a:cubicBezTo>
                <a:cubicBezTo>
                  <a:pt x="64" y="311"/>
                  <a:pt x="64" y="311"/>
                  <a:pt x="64" y="318"/>
                </a:cubicBezTo>
                <a:cubicBezTo>
                  <a:pt x="71" y="318"/>
                  <a:pt x="71" y="318"/>
                  <a:pt x="71" y="318"/>
                </a:cubicBezTo>
                <a:lnTo>
                  <a:pt x="78" y="318"/>
                </a:lnTo>
                <a:lnTo>
                  <a:pt x="78" y="325"/>
                </a:lnTo>
                <a:cubicBezTo>
                  <a:pt x="78" y="325"/>
                  <a:pt x="78" y="325"/>
                  <a:pt x="78" y="318"/>
                </a:cubicBezTo>
                <a:cubicBezTo>
                  <a:pt x="71" y="318"/>
                  <a:pt x="71" y="325"/>
                  <a:pt x="71" y="325"/>
                </a:cubicBezTo>
                <a:lnTo>
                  <a:pt x="71" y="318"/>
                </a:lnTo>
                <a:lnTo>
                  <a:pt x="64" y="318"/>
                </a:lnTo>
                <a:lnTo>
                  <a:pt x="57" y="318"/>
                </a:lnTo>
                <a:cubicBezTo>
                  <a:pt x="57" y="318"/>
                  <a:pt x="57" y="318"/>
                  <a:pt x="57" y="311"/>
                </a:cubicBezTo>
                <a:cubicBezTo>
                  <a:pt x="57" y="311"/>
                  <a:pt x="57" y="311"/>
                  <a:pt x="57" y="318"/>
                </a:cubicBezTo>
                <a:cubicBezTo>
                  <a:pt x="57" y="325"/>
                  <a:pt x="57" y="339"/>
                  <a:pt x="57" y="354"/>
                </a:cubicBezTo>
                <a:cubicBezTo>
                  <a:pt x="57" y="354"/>
                  <a:pt x="57" y="354"/>
                  <a:pt x="64" y="354"/>
                </a:cubicBezTo>
                <a:cubicBezTo>
                  <a:pt x="64" y="354"/>
                  <a:pt x="64" y="354"/>
                  <a:pt x="71" y="354"/>
                </a:cubicBezTo>
                <a:cubicBezTo>
                  <a:pt x="71" y="354"/>
                  <a:pt x="71" y="354"/>
                  <a:pt x="71" y="361"/>
                </a:cubicBezTo>
                <a:cubicBezTo>
                  <a:pt x="71" y="354"/>
                  <a:pt x="71" y="354"/>
                  <a:pt x="71" y="354"/>
                </a:cubicBezTo>
                <a:cubicBezTo>
                  <a:pt x="78" y="354"/>
                  <a:pt x="78" y="354"/>
                  <a:pt x="78" y="354"/>
                </a:cubicBezTo>
                <a:cubicBezTo>
                  <a:pt x="71" y="354"/>
                  <a:pt x="71" y="354"/>
                  <a:pt x="71" y="361"/>
                </a:cubicBezTo>
                <a:cubicBezTo>
                  <a:pt x="71" y="361"/>
                  <a:pt x="71" y="361"/>
                  <a:pt x="71" y="368"/>
                </a:cubicBezTo>
                <a:cubicBezTo>
                  <a:pt x="78" y="368"/>
                  <a:pt x="78" y="361"/>
                  <a:pt x="78" y="361"/>
                </a:cubicBezTo>
                <a:cubicBezTo>
                  <a:pt x="78" y="361"/>
                  <a:pt x="78" y="361"/>
                  <a:pt x="71" y="361"/>
                </a:cubicBezTo>
                <a:cubicBezTo>
                  <a:pt x="78" y="361"/>
                  <a:pt x="78" y="361"/>
                  <a:pt x="78" y="361"/>
                </a:cubicBezTo>
                <a:lnTo>
                  <a:pt x="78" y="354"/>
                </a:lnTo>
                <a:cubicBezTo>
                  <a:pt x="78" y="354"/>
                  <a:pt x="78" y="354"/>
                  <a:pt x="78" y="361"/>
                </a:cubicBezTo>
                <a:lnTo>
                  <a:pt x="85" y="361"/>
                </a:lnTo>
                <a:cubicBezTo>
                  <a:pt x="92" y="361"/>
                  <a:pt x="92" y="361"/>
                  <a:pt x="92" y="361"/>
                </a:cubicBezTo>
                <a:cubicBezTo>
                  <a:pt x="99" y="361"/>
                  <a:pt x="99" y="361"/>
                  <a:pt x="99" y="361"/>
                </a:cubicBezTo>
                <a:lnTo>
                  <a:pt x="106" y="361"/>
                </a:lnTo>
                <a:cubicBezTo>
                  <a:pt x="99" y="361"/>
                  <a:pt x="106" y="368"/>
                  <a:pt x="99" y="368"/>
                </a:cubicBezTo>
                <a:cubicBezTo>
                  <a:pt x="99" y="368"/>
                  <a:pt x="99" y="368"/>
                  <a:pt x="106" y="368"/>
                </a:cubicBezTo>
                <a:cubicBezTo>
                  <a:pt x="113" y="368"/>
                  <a:pt x="113" y="368"/>
                  <a:pt x="113" y="375"/>
                </a:cubicBezTo>
                <a:lnTo>
                  <a:pt x="113" y="368"/>
                </a:lnTo>
                <a:lnTo>
                  <a:pt x="113" y="375"/>
                </a:lnTo>
                <a:cubicBezTo>
                  <a:pt x="113" y="375"/>
                  <a:pt x="113" y="375"/>
                  <a:pt x="120" y="375"/>
                </a:cubicBezTo>
                <a:lnTo>
                  <a:pt x="127" y="375"/>
                </a:lnTo>
                <a:lnTo>
                  <a:pt x="127" y="382"/>
                </a:lnTo>
                <a:lnTo>
                  <a:pt x="134" y="382"/>
                </a:lnTo>
                <a:lnTo>
                  <a:pt x="134" y="389"/>
                </a:lnTo>
                <a:lnTo>
                  <a:pt x="127" y="389"/>
                </a:lnTo>
                <a:lnTo>
                  <a:pt x="127" y="396"/>
                </a:lnTo>
                <a:cubicBezTo>
                  <a:pt x="134" y="396"/>
                  <a:pt x="134" y="396"/>
                  <a:pt x="134" y="396"/>
                </a:cubicBezTo>
                <a:cubicBezTo>
                  <a:pt x="141" y="396"/>
                  <a:pt x="141" y="389"/>
                  <a:pt x="141" y="389"/>
                </a:cubicBezTo>
                <a:cubicBezTo>
                  <a:pt x="141" y="396"/>
                  <a:pt x="148" y="396"/>
                  <a:pt x="148" y="396"/>
                </a:cubicBezTo>
                <a:cubicBezTo>
                  <a:pt x="155" y="396"/>
                  <a:pt x="155" y="396"/>
                  <a:pt x="155" y="396"/>
                </a:cubicBezTo>
                <a:lnTo>
                  <a:pt x="163" y="396"/>
                </a:lnTo>
                <a:cubicBezTo>
                  <a:pt x="163" y="396"/>
                  <a:pt x="163" y="403"/>
                  <a:pt x="170" y="403"/>
                </a:cubicBezTo>
                <a:cubicBezTo>
                  <a:pt x="177" y="403"/>
                  <a:pt x="177" y="410"/>
                  <a:pt x="177" y="410"/>
                </a:cubicBezTo>
                <a:cubicBezTo>
                  <a:pt x="177" y="417"/>
                  <a:pt x="170" y="417"/>
                  <a:pt x="170" y="417"/>
                </a:cubicBezTo>
                <a:cubicBezTo>
                  <a:pt x="170" y="417"/>
                  <a:pt x="170" y="417"/>
                  <a:pt x="170" y="424"/>
                </a:cubicBezTo>
                <a:cubicBezTo>
                  <a:pt x="170" y="424"/>
                  <a:pt x="170" y="424"/>
                  <a:pt x="163" y="424"/>
                </a:cubicBezTo>
                <a:cubicBezTo>
                  <a:pt x="163" y="424"/>
                  <a:pt x="163" y="424"/>
                  <a:pt x="163" y="431"/>
                </a:cubicBezTo>
                <a:lnTo>
                  <a:pt x="163" y="438"/>
                </a:lnTo>
                <a:cubicBezTo>
                  <a:pt x="163" y="438"/>
                  <a:pt x="163" y="438"/>
                  <a:pt x="163" y="445"/>
                </a:cubicBezTo>
                <a:cubicBezTo>
                  <a:pt x="155" y="445"/>
                  <a:pt x="155" y="445"/>
                  <a:pt x="155" y="452"/>
                </a:cubicBezTo>
                <a:cubicBezTo>
                  <a:pt x="155" y="452"/>
                  <a:pt x="155" y="452"/>
                  <a:pt x="148" y="452"/>
                </a:cubicBezTo>
                <a:cubicBezTo>
                  <a:pt x="148" y="452"/>
                  <a:pt x="148" y="452"/>
                  <a:pt x="148" y="460"/>
                </a:cubicBezTo>
                <a:cubicBezTo>
                  <a:pt x="148" y="460"/>
                  <a:pt x="148" y="452"/>
                  <a:pt x="141" y="452"/>
                </a:cubicBezTo>
                <a:cubicBezTo>
                  <a:pt x="141" y="460"/>
                  <a:pt x="141" y="460"/>
                  <a:pt x="141" y="460"/>
                </a:cubicBezTo>
                <a:cubicBezTo>
                  <a:pt x="141" y="460"/>
                  <a:pt x="141" y="460"/>
                  <a:pt x="134" y="460"/>
                </a:cubicBezTo>
                <a:cubicBezTo>
                  <a:pt x="141" y="460"/>
                  <a:pt x="134" y="467"/>
                  <a:pt x="134" y="467"/>
                </a:cubicBezTo>
                <a:cubicBezTo>
                  <a:pt x="141" y="474"/>
                  <a:pt x="134" y="474"/>
                  <a:pt x="134" y="474"/>
                </a:cubicBezTo>
                <a:cubicBezTo>
                  <a:pt x="134" y="481"/>
                  <a:pt x="127" y="481"/>
                  <a:pt x="127" y="481"/>
                </a:cubicBezTo>
                <a:cubicBezTo>
                  <a:pt x="127" y="481"/>
                  <a:pt x="134" y="481"/>
                  <a:pt x="134" y="474"/>
                </a:cubicBezTo>
                <a:lnTo>
                  <a:pt x="127" y="474"/>
                </a:lnTo>
                <a:cubicBezTo>
                  <a:pt x="127" y="474"/>
                  <a:pt x="127" y="474"/>
                  <a:pt x="127" y="481"/>
                </a:cubicBezTo>
                <a:cubicBezTo>
                  <a:pt x="170" y="523"/>
                  <a:pt x="233" y="551"/>
                  <a:pt x="297" y="551"/>
                </a:cubicBezTo>
                <a:cubicBezTo>
                  <a:pt x="417" y="551"/>
                  <a:pt x="516" y="460"/>
                  <a:pt x="537" y="347"/>
                </a:cubicBezTo>
                <a:cubicBezTo>
                  <a:pt x="537" y="339"/>
                  <a:pt x="537" y="339"/>
                  <a:pt x="537" y="339"/>
                </a:cubicBezTo>
                <a:cubicBezTo>
                  <a:pt x="537" y="332"/>
                  <a:pt x="530" y="332"/>
                  <a:pt x="530" y="332"/>
                </a:cubicBezTo>
                <a:cubicBezTo>
                  <a:pt x="530" y="332"/>
                  <a:pt x="530" y="332"/>
                  <a:pt x="530" y="325"/>
                </a:cubicBezTo>
                <a:cubicBezTo>
                  <a:pt x="530" y="325"/>
                  <a:pt x="530" y="325"/>
                  <a:pt x="530" y="318"/>
                </a:cubicBezTo>
                <a:lnTo>
                  <a:pt x="530" y="311"/>
                </a:lnTo>
                <a:cubicBezTo>
                  <a:pt x="530" y="311"/>
                  <a:pt x="530" y="311"/>
                  <a:pt x="523" y="311"/>
                </a:cubicBezTo>
                <a:cubicBezTo>
                  <a:pt x="523" y="304"/>
                  <a:pt x="523" y="304"/>
                  <a:pt x="523" y="304"/>
                </a:cubicBezTo>
                <a:cubicBezTo>
                  <a:pt x="516" y="304"/>
                  <a:pt x="516" y="304"/>
                  <a:pt x="516" y="304"/>
                </a:cubicBezTo>
                <a:cubicBezTo>
                  <a:pt x="516" y="304"/>
                  <a:pt x="516" y="304"/>
                  <a:pt x="523" y="304"/>
                </a:cubicBezTo>
                <a:lnTo>
                  <a:pt x="516" y="304"/>
                </a:lnTo>
                <a:lnTo>
                  <a:pt x="516" y="297"/>
                </a:lnTo>
                <a:cubicBezTo>
                  <a:pt x="516" y="297"/>
                  <a:pt x="516" y="297"/>
                  <a:pt x="516" y="290"/>
                </a:cubicBezTo>
                <a:cubicBezTo>
                  <a:pt x="516" y="297"/>
                  <a:pt x="516" y="297"/>
                  <a:pt x="509" y="297"/>
                </a:cubicBezTo>
                <a:cubicBezTo>
                  <a:pt x="509" y="290"/>
                  <a:pt x="509" y="290"/>
                  <a:pt x="509" y="290"/>
                </a:cubicBezTo>
                <a:cubicBezTo>
                  <a:pt x="509" y="290"/>
                  <a:pt x="509" y="290"/>
                  <a:pt x="509" y="297"/>
                </a:cubicBezTo>
                <a:cubicBezTo>
                  <a:pt x="509" y="297"/>
                  <a:pt x="509" y="297"/>
                  <a:pt x="502" y="297"/>
                </a:cubicBezTo>
                <a:lnTo>
                  <a:pt x="502" y="304"/>
                </a:lnTo>
                <a:cubicBezTo>
                  <a:pt x="495" y="304"/>
                  <a:pt x="495" y="304"/>
                  <a:pt x="495" y="304"/>
                </a:cubicBezTo>
                <a:lnTo>
                  <a:pt x="488" y="311"/>
                </a:lnTo>
                <a:cubicBezTo>
                  <a:pt x="481" y="311"/>
                  <a:pt x="481" y="311"/>
                  <a:pt x="481" y="311"/>
                </a:cubicBezTo>
                <a:cubicBezTo>
                  <a:pt x="481" y="311"/>
                  <a:pt x="481" y="311"/>
                  <a:pt x="481" y="318"/>
                </a:cubicBezTo>
                <a:lnTo>
                  <a:pt x="481" y="325"/>
                </a:lnTo>
                <a:cubicBezTo>
                  <a:pt x="481" y="325"/>
                  <a:pt x="481" y="325"/>
                  <a:pt x="481" y="332"/>
                </a:cubicBezTo>
                <a:cubicBezTo>
                  <a:pt x="481" y="332"/>
                  <a:pt x="481" y="332"/>
                  <a:pt x="474" y="332"/>
                </a:cubicBezTo>
                <a:cubicBezTo>
                  <a:pt x="474" y="325"/>
                  <a:pt x="474" y="325"/>
                  <a:pt x="466" y="325"/>
                </a:cubicBezTo>
                <a:cubicBezTo>
                  <a:pt x="466" y="325"/>
                  <a:pt x="466" y="325"/>
                  <a:pt x="466" y="318"/>
                </a:cubicBezTo>
                <a:lnTo>
                  <a:pt x="466" y="311"/>
                </a:lnTo>
                <a:cubicBezTo>
                  <a:pt x="466" y="311"/>
                  <a:pt x="466" y="304"/>
                  <a:pt x="459" y="304"/>
                </a:cubicBezTo>
                <a:cubicBezTo>
                  <a:pt x="459" y="297"/>
                  <a:pt x="459" y="297"/>
                  <a:pt x="459" y="297"/>
                </a:cubicBezTo>
                <a:cubicBezTo>
                  <a:pt x="466" y="297"/>
                  <a:pt x="459" y="297"/>
                  <a:pt x="459" y="297"/>
                </a:cubicBezTo>
                <a:cubicBezTo>
                  <a:pt x="452" y="297"/>
                  <a:pt x="452" y="297"/>
                  <a:pt x="452" y="297"/>
                </a:cubicBezTo>
                <a:cubicBezTo>
                  <a:pt x="452" y="297"/>
                  <a:pt x="452" y="297"/>
                  <a:pt x="452" y="290"/>
                </a:cubicBezTo>
                <a:cubicBezTo>
                  <a:pt x="452" y="297"/>
                  <a:pt x="452" y="290"/>
                  <a:pt x="452" y="290"/>
                </a:cubicBezTo>
                <a:cubicBezTo>
                  <a:pt x="445" y="290"/>
                  <a:pt x="445" y="290"/>
                  <a:pt x="445" y="290"/>
                </a:cubicBezTo>
                <a:cubicBezTo>
                  <a:pt x="445" y="283"/>
                  <a:pt x="445" y="283"/>
                  <a:pt x="445" y="283"/>
                </a:cubicBezTo>
                <a:cubicBezTo>
                  <a:pt x="445" y="283"/>
                  <a:pt x="438" y="290"/>
                  <a:pt x="438" y="283"/>
                </a:cubicBezTo>
                <a:lnTo>
                  <a:pt x="431" y="283"/>
                </a:lnTo>
                <a:cubicBezTo>
                  <a:pt x="431" y="290"/>
                  <a:pt x="431" y="290"/>
                  <a:pt x="431" y="290"/>
                </a:cubicBezTo>
                <a:lnTo>
                  <a:pt x="431" y="283"/>
                </a:lnTo>
                <a:cubicBezTo>
                  <a:pt x="424" y="283"/>
                  <a:pt x="424" y="283"/>
                  <a:pt x="424" y="283"/>
                </a:cubicBezTo>
                <a:cubicBezTo>
                  <a:pt x="417" y="283"/>
                  <a:pt x="417" y="283"/>
                  <a:pt x="417" y="283"/>
                </a:cubicBezTo>
                <a:lnTo>
                  <a:pt x="410" y="283"/>
                </a:lnTo>
                <a:cubicBezTo>
                  <a:pt x="410" y="283"/>
                  <a:pt x="403" y="283"/>
                  <a:pt x="403" y="276"/>
                </a:cubicBezTo>
                <a:cubicBezTo>
                  <a:pt x="403" y="276"/>
                  <a:pt x="403" y="276"/>
                  <a:pt x="403" y="269"/>
                </a:cubicBezTo>
                <a:cubicBezTo>
                  <a:pt x="396" y="269"/>
                  <a:pt x="396" y="269"/>
                  <a:pt x="396" y="269"/>
                </a:cubicBezTo>
                <a:cubicBezTo>
                  <a:pt x="396" y="269"/>
                  <a:pt x="396" y="269"/>
                  <a:pt x="396" y="276"/>
                </a:cubicBezTo>
                <a:cubicBezTo>
                  <a:pt x="396" y="276"/>
                  <a:pt x="396" y="276"/>
                  <a:pt x="396" y="283"/>
                </a:cubicBezTo>
                <a:cubicBezTo>
                  <a:pt x="396" y="283"/>
                  <a:pt x="396" y="283"/>
                  <a:pt x="403" y="283"/>
                </a:cubicBezTo>
                <a:cubicBezTo>
                  <a:pt x="403" y="283"/>
                  <a:pt x="403" y="283"/>
                  <a:pt x="396" y="283"/>
                </a:cubicBezTo>
                <a:lnTo>
                  <a:pt x="403" y="283"/>
                </a:lnTo>
                <a:cubicBezTo>
                  <a:pt x="396" y="283"/>
                  <a:pt x="396" y="283"/>
                  <a:pt x="403" y="283"/>
                </a:cubicBezTo>
                <a:lnTo>
                  <a:pt x="403" y="290"/>
                </a:lnTo>
                <a:cubicBezTo>
                  <a:pt x="403" y="283"/>
                  <a:pt x="403" y="283"/>
                  <a:pt x="403" y="283"/>
                </a:cubicBezTo>
                <a:lnTo>
                  <a:pt x="403" y="290"/>
                </a:lnTo>
                <a:cubicBezTo>
                  <a:pt x="410" y="290"/>
                  <a:pt x="410" y="290"/>
                  <a:pt x="410" y="290"/>
                </a:cubicBezTo>
                <a:cubicBezTo>
                  <a:pt x="417" y="283"/>
                  <a:pt x="417" y="283"/>
                  <a:pt x="417" y="283"/>
                </a:cubicBezTo>
                <a:lnTo>
                  <a:pt x="417" y="290"/>
                </a:lnTo>
                <a:lnTo>
                  <a:pt x="424" y="290"/>
                </a:lnTo>
                <a:cubicBezTo>
                  <a:pt x="424" y="290"/>
                  <a:pt x="424" y="290"/>
                  <a:pt x="424" y="297"/>
                </a:cubicBezTo>
                <a:cubicBezTo>
                  <a:pt x="424" y="304"/>
                  <a:pt x="424" y="304"/>
                  <a:pt x="424" y="304"/>
                </a:cubicBezTo>
                <a:cubicBezTo>
                  <a:pt x="417" y="304"/>
                  <a:pt x="417" y="304"/>
                  <a:pt x="417" y="304"/>
                </a:cubicBezTo>
                <a:lnTo>
                  <a:pt x="417" y="311"/>
                </a:lnTo>
                <a:cubicBezTo>
                  <a:pt x="410" y="311"/>
                  <a:pt x="410" y="311"/>
                  <a:pt x="410" y="311"/>
                </a:cubicBezTo>
                <a:lnTo>
                  <a:pt x="403" y="311"/>
                </a:lnTo>
                <a:cubicBezTo>
                  <a:pt x="403" y="318"/>
                  <a:pt x="403" y="318"/>
                  <a:pt x="396" y="318"/>
                </a:cubicBezTo>
                <a:lnTo>
                  <a:pt x="389" y="318"/>
                </a:lnTo>
                <a:cubicBezTo>
                  <a:pt x="382" y="325"/>
                  <a:pt x="382" y="325"/>
                  <a:pt x="382" y="318"/>
                </a:cubicBezTo>
                <a:cubicBezTo>
                  <a:pt x="382" y="318"/>
                  <a:pt x="382" y="318"/>
                  <a:pt x="382" y="311"/>
                </a:cubicBezTo>
                <a:cubicBezTo>
                  <a:pt x="382" y="311"/>
                  <a:pt x="375" y="311"/>
                  <a:pt x="375" y="304"/>
                </a:cubicBezTo>
                <a:cubicBezTo>
                  <a:pt x="375" y="304"/>
                  <a:pt x="375" y="304"/>
                  <a:pt x="368" y="297"/>
                </a:cubicBezTo>
                <a:cubicBezTo>
                  <a:pt x="368" y="297"/>
                  <a:pt x="368" y="297"/>
                  <a:pt x="368" y="290"/>
                </a:cubicBezTo>
                <a:cubicBezTo>
                  <a:pt x="368" y="283"/>
                  <a:pt x="361" y="283"/>
                  <a:pt x="361" y="283"/>
                </a:cubicBezTo>
                <a:cubicBezTo>
                  <a:pt x="361" y="276"/>
                  <a:pt x="361" y="276"/>
                  <a:pt x="361" y="276"/>
                </a:cubicBezTo>
                <a:cubicBezTo>
                  <a:pt x="361" y="269"/>
                  <a:pt x="353" y="269"/>
                  <a:pt x="353" y="269"/>
                </a:cubicBezTo>
                <a:cubicBezTo>
                  <a:pt x="353" y="269"/>
                  <a:pt x="353" y="269"/>
                  <a:pt x="361" y="262"/>
                </a:cubicBezTo>
                <a:cubicBezTo>
                  <a:pt x="361" y="254"/>
                  <a:pt x="361" y="254"/>
                  <a:pt x="361" y="254"/>
                </a:cubicBezTo>
                <a:cubicBezTo>
                  <a:pt x="361" y="254"/>
                  <a:pt x="361" y="254"/>
                  <a:pt x="353" y="254"/>
                </a:cubicBezTo>
                <a:cubicBezTo>
                  <a:pt x="353" y="254"/>
                  <a:pt x="353" y="254"/>
                  <a:pt x="346" y="254"/>
                </a:cubicBezTo>
                <a:cubicBezTo>
                  <a:pt x="346" y="254"/>
                  <a:pt x="346" y="247"/>
                  <a:pt x="346" y="254"/>
                </a:cubicBezTo>
                <a:cubicBezTo>
                  <a:pt x="346" y="254"/>
                  <a:pt x="346" y="254"/>
                  <a:pt x="339" y="254"/>
                </a:cubicBezTo>
                <a:cubicBezTo>
                  <a:pt x="339" y="247"/>
                  <a:pt x="339" y="247"/>
                  <a:pt x="339" y="247"/>
                </a:cubicBezTo>
                <a:cubicBezTo>
                  <a:pt x="332" y="247"/>
                  <a:pt x="332" y="247"/>
                  <a:pt x="332" y="247"/>
                </a:cubicBezTo>
                <a:cubicBezTo>
                  <a:pt x="339" y="247"/>
                  <a:pt x="339" y="247"/>
                  <a:pt x="332" y="247"/>
                </a:cubicBezTo>
                <a:lnTo>
                  <a:pt x="339" y="247"/>
                </a:lnTo>
                <a:lnTo>
                  <a:pt x="332" y="247"/>
                </a:lnTo>
                <a:cubicBezTo>
                  <a:pt x="332" y="240"/>
                  <a:pt x="332" y="240"/>
                  <a:pt x="332" y="240"/>
                </a:cubicBezTo>
                <a:cubicBezTo>
                  <a:pt x="332" y="240"/>
                  <a:pt x="332" y="240"/>
                  <a:pt x="339" y="240"/>
                </a:cubicBezTo>
                <a:cubicBezTo>
                  <a:pt x="332" y="240"/>
                  <a:pt x="332" y="240"/>
                  <a:pt x="332" y="240"/>
                </a:cubicBezTo>
                <a:lnTo>
                  <a:pt x="339" y="240"/>
                </a:lnTo>
                <a:lnTo>
                  <a:pt x="346" y="240"/>
                </a:lnTo>
                <a:cubicBezTo>
                  <a:pt x="346" y="240"/>
                  <a:pt x="346" y="240"/>
                  <a:pt x="339" y="240"/>
                </a:cubicBezTo>
                <a:cubicBezTo>
                  <a:pt x="339" y="240"/>
                  <a:pt x="339" y="240"/>
                  <a:pt x="339" y="233"/>
                </a:cubicBezTo>
                <a:lnTo>
                  <a:pt x="346" y="240"/>
                </a:lnTo>
                <a:lnTo>
                  <a:pt x="346" y="233"/>
                </a:lnTo>
                <a:cubicBezTo>
                  <a:pt x="346" y="240"/>
                  <a:pt x="346" y="240"/>
                  <a:pt x="346" y="240"/>
                </a:cubicBezTo>
                <a:cubicBezTo>
                  <a:pt x="346" y="233"/>
                  <a:pt x="346" y="233"/>
                  <a:pt x="346" y="233"/>
                </a:cubicBezTo>
                <a:lnTo>
                  <a:pt x="353" y="233"/>
                </a:lnTo>
                <a:cubicBezTo>
                  <a:pt x="353" y="233"/>
                  <a:pt x="353" y="233"/>
                  <a:pt x="361" y="233"/>
                </a:cubicBezTo>
                <a:cubicBezTo>
                  <a:pt x="361" y="233"/>
                  <a:pt x="361" y="240"/>
                  <a:pt x="368" y="240"/>
                </a:cubicBezTo>
                <a:lnTo>
                  <a:pt x="375" y="240"/>
                </a:lnTo>
                <a:lnTo>
                  <a:pt x="375" y="233"/>
                </a:lnTo>
                <a:cubicBezTo>
                  <a:pt x="375" y="226"/>
                  <a:pt x="375" y="226"/>
                  <a:pt x="375" y="226"/>
                </a:cubicBezTo>
                <a:lnTo>
                  <a:pt x="368" y="226"/>
                </a:lnTo>
                <a:lnTo>
                  <a:pt x="361" y="226"/>
                </a:lnTo>
                <a:cubicBezTo>
                  <a:pt x="361" y="226"/>
                  <a:pt x="368" y="226"/>
                  <a:pt x="368" y="219"/>
                </a:cubicBezTo>
                <a:cubicBezTo>
                  <a:pt x="368" y="219"/>
                  <a:pt x="368" y="219"/>
                  <a:pt x="361" y="219"/>
                </a:cubicBezTo>
                <a:cubicBezTo>
                  <a:pt x="353" y="219"/>
                  <a:pt x="353" y="219"/>
                  <a:pt x="353" y="219"/>
                </a:cubicBezTo>
                <a:cubicBezTo>
                  <a:pt x="353" y="219"/>
                  <a:pt x="361" y="219"/>
                  <a:pt x="361" y="226"/>
                </a:cubicBezTo>
                <a:cubicBezTo>
                  <a:pt x="361" y="226"/>
                  <a:pt x="361" y="226"/>
                  <a:pt x="353" y="226"/>
                </a:cubicBezTo>
                <a:cubicBezTo>
                  <a:pt x="353" y="219"/>
                  <a:pt x="353" y="219"/>
                  <a:pt x="353" y="219"/>
                </a:cubicBezTo>
                <a:cubicBezTo>
                  <a:pt x="353" y="219"/>
                  <a:pt x="353" y="219"/>
                  <a:pt x="346" y="219"/>
                </a:cubicBezTo>
                <a:cubicBezTo>
                  <a:pt x="346" y="219"/>
                  <a:pt x="346" y="219"/>
                  <a:pt x="353" y="219"/>
                </a:cubicBezTo>
                <a:cubicBezTo>
                  <a:pt x="346" y="219"/>
                  <a:pt x="346" y="219"/>
                  <a:pt x="346" y="219"/>
                </a:cubicBezTo>
                <a:cubicBezTo>
                  <a:pt x="346" y="219"/>
                  <a:pt x="339" y="219"/>
                  <a:pt x="346" y="219"/>
                </a:cubicBezTo>
                <a:cubicBezTo>
                  <a:pt x="346" y="226"/>
                  <a:pt x="346" y="226"/>
                  <a:pt x="346" y="226"/>
                </a:cubicBezTo>
                <a:cubicBezTo>
                  <a:pt x="346" y="226"/>
                  <a:pt x="346" y="226"/>
                  <a:pt x="339" y="226"/>
                </a:cubicBezTo>
                <a:cubicBezTo>
                  <a:pt x="339" y="226"/>
                  <a:pt x="339" y="226"/>
                  <a:pt x="339" y="233"/>
                </a:cubicBezTo>
                <a:cubicBezTo>
                  <a:pt x="339" y="240"/>
                  <a:pt x="339" y="240"/>
                  <a:pt x="339" y="240"/>
                </a:cubicBezTo>
                <a:lnTo>
                  <a:pt x="332" y="240"/>
                </a:lnTo>
                <a:cubicBezTo>
                  <a:pt x="332" y="240"/>
                  <a:pt x="332" y="240"/>
                  <a:pt x="325" y="240"/>
                </a:cubicBezTo>
                <a:cubicBezTo>
                  <a:pt x="325" y="240"/>
                  <a:pt x="325" y="240"/>
                  <a:pt x="325" y="247"/>
                </a:cubicBezTo>
                <a:cubicBezTo>
                  <a:pt x="325" y="247"/>
                  <a:pt x="325" y="247"/>
                  <a:pt x="325" y="254"/>
                </a:cubicBezTo>
                <a:lnTo>
                  <a:pt x="325" y="247"/>
                </a:lnTo>
                <a:cubicBezTo>
                  <a:pt x="325" y="247"/>
                  <a:pt x="325" y="247"/>
                  <a:pt x="318" y="254"/>
                </a:cubicBezTo>
                <a:cubicBezTo>
                  <a:pt x="318" y="247"/>
                  <a:pt x="318" y="247"/>
                  <a:pt x="318" y="247"/>
                </a:cubicBezTo>
                <a:lnTo>
                  <a:pt x="325" y="247"/>
                </a:lnTo>
                <a:lnTo>
                  <a:pt x="318" y="247"/>
                </a:lnTo>
                <a:cubicBezTo>
                  <a:pt x="318" y="247"/>
                  <a:pt x="318" y="247"/>
                  <a:pt x="318" y="240"/>
                </a:cubicBezTo>
                <a:cubicBezTo>
                  <a:pt x="318" y="247"/>
                  <a:pt x="318" y="240"/>
                  <a:pt x="318" y="240"/>
                </a:cubicBezTo>
                <a:lnTo>
                  <a:pt x="318" y="233"/>
                </a:lnTo>
                <a:cubicBezTo>
                  <a:pt x="318" y="233"/>
                  <a:pt x="318" y="233"/>
                  <a:pt x="311" y="233"/>
                </a:cubicBezTo>
                <a:lnTo>
                  <a:pt x="304" y="226"/>
                </a:lnTo>
                <a:cubicBezTo>
                  <a:pt x="297" y="226"/>
                  <a:pt x="297" y="226"/>
                  <a:pt x="297" y="226"/>
                </a:cubicBezTo>
                <a:lnTo>
                  <a:pt x="297" y="219"/>
                </a:lnTo>
                <a:lnTo>
                  <a:pt x="297" y="226"/>
                </a:lnTo>
                <a:cubicBezTo>
                  <a:pt x="297" y="233"/>
                  <a:pt x="297" y="233"/>
                  <a:pt x="297" y="233"/>
                </a:cubicBezTo>
                <a:lnTo>
                  <a:pt x="304" y="233"/>
                </a:lnTo>
                <a:cubicBezTo>
                  <a:pt x="311" y="240"/>
                  <a:pt x="311" y="240"/>
                  <a:pt x="311" y="240"/>
                </a:cubicBezTo>
                <a:lnTo>
                  <a:pt x="304" y="240"/>
                </a:lnTo>
                <a:cubicBezTo>
                  <a:pt x="311" y="240"/>
                  <a:pt x="311" y="240"/>
                  <a:pt x="311" y="240"/>
                </a:cubicBezTo>
                <a:cubicBezTo>
                  <a:pt x="311" y="240"/>
                  <a:pt x="311" y="240"/>
                  <a:pt x="311" y="247"/>
                </a:cubicBezTo>
                <a:cubicBezTo>
                  <a:pt x="311" y="247"/>
                  <a:pt x="311" y="247"/>
                  <a:pt x="304" y="247"/>
                </a:cubicBezTo>
                <a:lnTo>
                  <a:pt x="304" y="240"/>
                </a:lnTo>
                <a:cubicBezTo>
                  <a:pt x="304" y="240"/>
                  <a:pt x="304" y="240"/>
                  <a:pt x="297" y="240"/>
                </a:cubicBezTo>
                <a:cubicBezTo>
                  <a:pt x="297" y="233"/>
                  <a:pt x="297" y="240"/>
                  <a:pt x="297" y="233"/>
                </a:cubicBezTo>
                <a:cubicBezTo>
                  <a:pt x="297" y="233"/>
                  <a:pt x="297" y="233"/>
                  <a:pt x="290" y="233"/>
                </a:cubicBezTo>
                <a:lnTo>
                  <a:pt x="290" y="226"/>
                </a:lnTo>
                <a:lnTo>
                  <a:pt x="283" y="226"/>
                </a:lnTo>
                <a:cubicBezTo>
                  <a:pt x="283" y="226"/>
                  <a:pt x="283" y="233"/>
                  <a:pt x="276" y="233"/>
                </a:cubicBezTo>
                <a:cubicBezTo>
                  <a:pt x="276" y="226"/>
                  <a:pt x="276" y="233"/>
                  <a:pt x="276" y="233"/>
                </a:cubicBezTo>
                <a:cubicBezTo>
                  <a:pt x="276" y="233"/>
                  <a:pt x="276" y="226"/>
                  <a:pt x="269" y="233"/>
                </a:cubicBezTo>
                <a:cubicBezTo>
                  <a:pt x="269" y="240"/>
                  <a:pt x="262" y="233"/>
                  <a:pt x="262" y="240"/>
                </a:cubicBezTo>
                <a:cubicBezTo>
                  <a:pt x="262" y="240"/>
                  <a:pt x="262" y="240"/>
                  <a:pt x="262" y="247"/>
                </a:cubicBezTo>
                <a:lnTo>
                  <a:pt x="255" y="247"/>
                </a:lnTo>
                <a:cubicBezTo>
                  <a:pt x="255" y="247"/>
                  <a:pt x="255" y="247"/>
                  <a:pt x="255" y="254"/>
                </a:cubicBezTo>
                <a:lnTo>
                  <a:pt x="248" y="254"/>
                </a:lnTo>
                <a:cubicBezTo>
                  <a:pt x="248" y="254"/>
                  <a:pt x="248" y="254"/>
                  <a:pt x="240" y="254"/>
                </a:cubicBezTo>
                <a:cubicBezTo>
                  <a:pt x="240" y="247"/>
                  <a:pt x="240" y="247"/>
                  <a:pt x="240" y="247"/>
                </a:cubicBezTo>
                <a:cubicBezTo>
                  <a:pt x="233" y="247"/>
                  <a:pt x="240" y="247"/>
                  <a:pt x="240" y="247"/>
                </a:cubicBezTo>
                <a:lnTo>
                  <a:pt x="233" y="247"/>
                </a:lnTo>
                <a:cubicBezTo>
                  <a:pt x="233" y="247"/>
                  <a:pt x="233" y="247"/>
                  <a:pt x="240" y="247"/>
                </a:cubicBezTo>
                <a:cubicBezTo>
                  <a:pt x="240" y="247"/>
                  <a:pt x="240" y="247"/>
                  <a:pt x="233" y="247"/>
                </a:cubicBezTo>
                <a:lnTo>
                  <a:pt x="233" y="240"/>
                </a:lnTo>
                <a:cubicBezTo>
                  <a:pt x="240" y="240"/>
                  <a:pt x="240" y="240"/>
                  <a:pt x="240" y="233"/>
                </a:cubicBezTo>
                <a:cubicBezTo>
                  <a:pt x="240" y="233"/>
                  <a:pt x="240" y="233"/>
                  <a:pt x="233" y="233"/>
                </a:cubicBezTo>
                <a:lnTo>
                  <a:pt x="240" y="233"/>
                </a:lnTo>
                <a:cubicBezTo>
                  <a:pt x="240" y="226"/>
                  <a:pt x="240" y="226"/>
                  <a:pt x="240" y="226"/>
                </a:cubicBezTo>
                <a:lnTo>
                  <a:pt x="248" y="226"/>
                </a:lnTo>
                <a:cubicBezTo>
                  <a:pt x="248" y="226"/>
                  <a:pt x="255" y="233"/>
                  <a:pt x="255" y="226"/>
                </a:cubicBezTo>
                <a:lnTo>
                  <a:pt x="255" y="233"/>
                </a:lnTo>
                <a:cubicBezTo>
                  <a:pt x="255" y="226"/>
                  <a:pt x="255" y="226"/>
                  <a:pt x="255" y="226"/>
                </a:cubicBezTo>
                <a:cubicBezTo>
                  <a:pt x="262" y="226"/>
                  <a:pt x="262" y="226"/>
                  <a:pt x="262" y="226"/>
                </a:cubicBezTo>
                <a:lnTo>
                  <a:pt x="255" y="226"/>
                </a:lnTo>
                <a:cubicBezTo>
                  <a:pt x="255" y="226"/>
                  <a:pt x="255" y="226"/>
                  <a:pt x="262" y="219"/>
                </a:cubicBezTo>
                <a:cubicBezTo>
                  <a:pt x="262" y="226"/>
                  <a:pt x="262" y="226"/>
                  <a:pt x="262" y="226"/>
                </a:cubicBezTo>
                <a:lnTo>
                  <a:pt x="262" y="219"/>
                </a:lnTo>
                <a:cubicBezTo>
                  <a:pt x="255" y="219"/>
                  <a:pt x="262" y="219"/>
                  <a:pt x="255" y="219"/>
                </a:cubicBezTo>
                <a:cubicBezTo>
                  <a:pt x="255" y="212"/>
                  <a:pt x="255" y="212"/>
                  <a:pt x="255" y="212"/>
                </a:cubicBezTo>
                <a:lnTo>
                  <a:pt x="255" y="219"/>
                </a:lnTo>
                <a:cubicBezTo>
                  <a:pt x="255" y="212"/>
                  <a:pt x="255" y="212"/>
                  <a:pt x="248" y="212"/>
                </a:cubicBezTo>
                <a:lnTo>
                  <a:pt x="255" y="212"/>
                </a:lnTo>
                <a:cubicBezTo>
                  <a:pt x="255" y="212"/>
                  <a:pt x="255" y="212"/>
                  <a:pt x="255" y="205"/>
                </a:cubicBezTo>
                <a:cubicBezTo>
                  <a:pt x="255" y="205"/>
                  <a:pt x="255" y="205"/>
                  <a:pt x="262" y="205"/>
                </a:cubicBezTo>
                <a:lnTo>
                  <a:pt x="262" y="212"/>
                </a:lnTo>
                <a:cubicBezTo>
                  <a:pt x="262" y="205"/>
                  <a:pt x="262" y="212"/>
                  <a:pt x="262" y="212"/>
                </a:cubicBezTo>
                <a:cubicBezTo>
                  <a:pt x="262" y="205"/>
                  <a:pt x="262" y="205"/>
                  <a:pt x="262" y="205"/>
                </a:cubicBezTo>
                <a:cubicBezTo>
                  <a:pt x="262" y="205"/>
                  <a:pt x="262" y="205"/>
                  <a:pt x="269" y="205"/>
                </a:cubicBezTo>
                <a:cubicBezTo>
                  <a:pt x="269" y="198"/>
                  <a:pt x="269" y="198"/>
                  <a:pt x="269" y="198"/>
                </a:cubicBezTo>
                <a:lnTo>
                  <a:pt x="276" y="198"/>
                </a:lnTo>
                <a:cubicBezTo>
                  <a:pt x="276" y="198"/>
                  <a:pt x="276" y="191"/>
                  <a:pt x="283" y="198"/>
                </a:cubicBezTo>
                <a:cubicBezTo>
                  <a:pt x="283" y="198"/>
                  <a:pt x="283" y="198"/>
                  <a:pt x="283" y="191"/>
                </a:cubicBezTo>
                <a:cubicBezTo>
                  <a:pt x="283" y="191"/>
                  <a:pt x="283" y="191"/>
                  <a:pt x="283" y="198"/>
                </a:cubicBezTo>
                <a:cubicBezTo>
                  <a:pt x="283" y="198"/>
                  <a:pt x="283" y="198"/>
                  <a:pt x="283" y="191"/>
                </a:cubicBezTo>
                <a:cubicBezTo>
                  <a:pt x="283" y="191"/>
                  <a:pt x="283" y="191"/>
                  <a:pt x="290" y="191"/>
                </a:cubicBezTo>
                <a:lnTo>
                  <a:pt x="283" y="191"/>
                </a:lnTo>
                <a:cubicBezTo>
                  <a:pt x="283" y="191"/>
                  <a:pt x="283" y="191"/>
                  <a:pt x="283" y="184"/>
                </a:cubicBezTo>
                <a:cubicBezTo>
                  <a:pt x="283" y="184"/>
                  <a:pt x="283" y="184"/>
                  <a:pt x="290" y="184"/>
                </a:cubicBezTo>
                <a:lnTo>
                  <a:pt x="290" y="191"/>
                </a:lnTo>
                <a:lnTo>
                  <a:pt x="297" y="191"/>
                </a:lnTo>
                <a:lnTo>
                  <a:pt x="304" y="191"/>
                </a:lnTo>
                <a:cubicBezTo>
                  <a:pt x="304" y="191"/>
                  <a:pt x="304" y="191"/>
                  <a:pt x="311" y="191"/>
                </a:cubicBezTo>
                <a:lnTo>
                  <a:pt x="318" y="191"/>
                </a:lnTo>
                <a:cubicBezTo>
                  <a:pt x="318" y="184"/>
                  <a:pt x="318" y="191"/>
                  <a:pt x="318" y="184"/>
                </a:cubicBezTo>
                <a:lnTo>
                  <a:pt x="318" y="177"/>
                </a:lnTo>
                <a:cubicBezTo>
                  <a:pt x="325" y="177"/>
                  <a:pt x="325" y="177"/>
                  <a:pt x="325" y="177"/>
                </a:cubicBezTo>
                <a:cubicBezTo>
                  <a:pt x="325" y="177"/>
                  <a:pt x="325" y="177"/>
                  <a:pt x="325" y="184"/>
                </a:cubicBezTo>
                <a:cubicBezTo>
                  <a:pt x="325" y="184"/>
                  <a:pt x="325" y="184"/>
                  <a:pt x="325" y="177"/>
                </a:cubicBezTo>
                <a:cubicBezTo>
                  <a:pt x="325" y="177"/>
                  <a:pt x="325" y="177"/>
                  <a:pt x="332" y="177"/>
                </a:cubicBezTo>
                <a:lnTo>
                  <a:pt x="325" y="177"/>
                </a:lnTo>
                <a:cubicBezTo>
                  <a:pt x="325" y="177"/>
                  <a:pt x="325" y="177"/>
                  <a:pt x="325" y="170"/>
                </a:cubicBezTo>
                <a:cubicBezTo>
                  <a:pt x="332" y="170"/>
                  <a:pt x="332" y="170"/>
                  <a:pt x="332" y="170"/>
                </a:cubicBezTo>
                <a:lnTo>
                  <a:pt x="339" y="170"/>
                </a:lnTo>
                <a:lnTo>
                  <a:pt x="346" y="170"/>
                </a:lnTo>
                <a:lnTo>
                  <a:pt x="339" y="170"/>
                </a:lnTo>
                <a:lnTo>
                  <a:pt x="339" y="163"/>
                </a:lnTo>
                <a:lnTo>
                  <a:pt x="339" y="170"/>
                </a:lnTo>
                <a:cubicBezTo>
                  <a:pt x="339" y="170"/>
                  <a:pt x="339" y="170"/>
                  <a:pt x="332" y="170"/>
                </a:cubicBezTo>
                <a:cubicBezTo>
                  <a:pt x="325" y="170"/>
                  <a:pt x="325" y="170"/>
                  <a:pt x="325" y="170"/>
                </a:cubicBezTo>
                <a:cubicBezTo>
                  <a:pt x="318" y="170"/>
                  <a:pt x="318" y="163"/>
                  <a:pt x="318" y="163"/>
                </a:cubicBezTo>
                <a:cubicBezTo>
                  <a:pt x="318" y="163"/>
                  <a:pt x="318" y="163"/>
                  <a:pt x="318" y="156"/>
                </a:cubicBezTo>
                <a:lnTo>
                  <a:pt x="325" y="156"/>
                </a:lnTo>
                <a:lnTo>
                  <a:pt x="332" y="149"/>
                </a:lnTo>
                <a:cubicBezTo>
                  <a:pt x="332" y="141"/>
                  <a:pt x="332" y="141"/>
                  <a:pt x="332" y="141"/>
                </a:cubicBezTo>
                <a:cubicBezTo>
                  <a:pt x="332" y="141"/>
                  <a:pt x="332" y="141"/>
                  <a:pt x="325" y="141"/>
                </a:cubicBezTo>
                <a:cubicBezTo>
                  <a:pt x="325" y="141"/>
                  <a:pt x="325" y="141"/>
                  <a:pt x="325" y="149"/>
                </a:cubicBezTo>
                <a:cubicBezTo>
                  <a:pt x="318" y="149"/>
                  <a:pt x="318" y="149"/>
                  <a:pt x="318" y="149"/>
                </a:cubicBezTo>
                <a:cubicBezTo>
                  <a:pt x="318" y="149"/>
                  <a:pt x="318" y="149"/>
                  <a:pt x="318" y="156"/>
                </a:cubicBezTo>
                <a:cubicBezTo>
                  <a:pt x="311" y="156"/>
                  <a:pt x="311" y="156"/>
                  <a:pt x="311" y="156"/>
                </a:cubicBezTo>
                <a:cubicBezTo>
                  <a:pt x="311" y="163"/>
                  <a:pt x="311" y="163"/>
                  <a:pt x="311" y="163"/>
                </a:cubicBezTo>
                <a:cubicBezTo>
                  <a:pt x="311" y="170"/>
                  <a:pt x="311" y="170"/>
                  <a:pt x="311" y="170"/>
                </a:cubicBezTo>
                <a:lnTo>
                  <a:pt x="304" y="170"/>
                </a:lnTo>
                <a:cubicBezTo>
                  <a:pt x="311" y="170"/>
                  <a:pt x="311" y="170"/>
                  <a:pt x="311" y="170"/>
                </a:cubicBezTo>
                <a:lnTo>
                  <a:pt x="311" y="177"/>
                </a:lnTo>
                <a:lnTo>
                  <a:pt x="304" y="177"/>
                </a:lnTo>
                <a:lnTo>
                  <a:pt x="311" y="177"/>
                </a:lnTo>
                <a:cubicBezTo>
                  <a:pt x="304" y="177"/>
                  <a:pt x="304" y="177"/>
                  <a:pt x="304" y="177"/>
                </a:cubicBezTo>
                <a:cubicBezTo>
                  <a:pt x="304" y="184"/>
                  <a:pt x="304" y="184"/>
                  <a:pt x="304" y="184"/>
                </a:cubicBezTo>
                <a:cubicBezTo>
                  <a:pt x="304" y="184"/>
                  <a:pt x="304" y="184"/>
                  <a:pt x="297" y="184"/>
                </a:cubicBezTo>
                <a:cubicBezTo>
                  <a:pt x="297" y="184"/>
                  <a:pt x="297" y="184"/>
                  <a:pt x="297" y="177"/>
                </a:cubicBezTo>
                <a:cubicBezTo>
                  <a:pt x="297" y="177"/>
                  <a:pt x="297" y="177"/>
                  <a:pt x="290" y="177"/>
                </a:cubicBezTo>
                <a:cubicBezTo>
                  <a:pt x="290" y="177"/>
                  <a:pt x="290" y="177"/>
                  <a:pt x="290" y="170"/>
                </a:cubicBezTo>
                <a:lnTo>
                  <a:pt x="290" y="177"/>
                </a:lnTo>
                <a:cubicBezTo>
                  <a:pt x="283" y="177"/>
                  <a:pt x="283" y="177"/>
                  <a:pt x="283" y="177"/>
                </a:cubicBezTo>
                <a:cubicBezTo>
                  <a:pt x="276" y="177"/>
                  <a:pt x="276" y="177"/>
                  <a:pt x="276" y="177"/>
                </a:cubicBezTo>
                <a:lnTo>
                  <a:pt x="276" y="170"/>
                </a:lnTo>
                <a:cubicBezTo>
                  <a:pt x="276" y="170"/>
                  <a:pt x="276" y="170"/>
                  <a:pt x="276" y="177"/>
                </a:cubicBezTo>
                <a:cubicBezTo>
                  <a:pt x="276" y="170"/>
                  <a:pt x="276" y="170"/>
                  <a:pt x="276" y="170"/>
                </a:cubicBezTo>
                <a:lnTo>
                  <a:pt x="276" y="163"/>
                </a:lnTo>
                <a:cubicBezTo>
                  <a:pt x="276" y="170"/>
                  <a:pt x="276" y="163"/>
                  <a:pt x="276" y="163"/>
                </a:cubicBezTo>
                <a:lnTo>
                  <a:pt x="276" y="156"/>
                </a:lnTo>
                <a:cubicBezTo>
                  <a:pt x="283" y="156"/>
                  <a:pt x="283" y="156"/>
                  <a:pt x="283" y="156"/>
                </a:cubicBezTo>
                <a:cubicBezTo>
                  <a:pt x="283" y="156"/>
                  <a:pt x="283" y="156"/>
                  <a:pt x="290" y="156"/>
                </a:cubicBezTo>
                <a:cubicBezTo>
                  <a:pt x="290" y="156"/>
                  <a:pt x="290" y="156"/>
                  <a:pt x="290" y="149"/>
                </a:cubicBezTo>
                <a:cubicBezTo>
                  <a:pt x="297" y="149"/>
                  <a:pt x="297" y="149"/>
                  <a:pt x="297" y="149"/>
                </a:cubicBezTo>
                <a:cubicBezTo>
                  <a:pt x="297" y="141"/>
                  <a:pt x="297" y="141"/>
                  <a:pt x="297" y="141"/>
                </a:cubicBezTo>
                <a:cubicBezTo>
                  <a:pt x="297" y="134"/>
                  <a:pt x="304" y="134"/>
                  <a:pt x="304" y="134"/>
                </a:cubicBezTo>
                <a:cubicBezTo>
                  <a:pt x="311" y="134"/>
                  <a:pt x="311" y="134"/>
                  <a:pt x="311" y="134"/>
                </a:cubicBezTo>
                <a:cubicBezTo>
                  <a:pt x="311" y="134"/>
                  <a:pt x="311" y="134"/>
                  <a:pt x="311" y="127"/>
                </a:cubicBezTo>
                <a:cubicBezTo>
                  <a:pt x="311" y="127"/>
                  <a:pt x="311" y="127"/>
                  <a:pt x="318" y="127"/>
                </a:cubicBezTo>
                <a:cubicBezTo>
                  <a:pt x="318" y="127"/>
                  <a:pt x="318" y="127"/>
                  <a:pt x="318" y="120"/>
                </a:cubicBezTo>
                <a:cubicBezTo>
                  <a:pt x="318" y="127"/>
                  <a:pt x="318" y="127"/>
                  <a:pt x="325" y="127"/>
                </a:cubicBezTo>
                <a:cubicBezTo>
                  <a:pt x="325" y="120"/>
                  <a:pt x="325" y="120"/>
                  <a:pt x="325" y="120"/>
                </a:cubicBezTo>
                <a:cubicBezTo>
                  <a:pt x="332" y="120"/>
                  <a:pt x="332" y="120"/>
                  <a:pt x="332" y="120"/>
                </a:cubicBezTo>
                <a:cubicBezTo>
                  <a:pt x="339" y="120"/>
                  <a:pt x="339" y="120"/>
                  <a:pt x="339" y="120"/>
                </a:cubicBezTo>
                <a:cubicBezTo>
                  <a:pt x="339" y="120"/>
                  <a:pt x="339" y="120"/>
                  <a:pt x="346" y="120"/>
                </a:cubicBezTo>
                <a:cubicBezTo>
                  <a:pt x="346" y="120"/>
                  <a:pt x="346" y="120"/>
                  <a:pt x="339" y="120"/>
                </a:cubicBezTo>
                <a:cubicBezTo>
                  <a:pt x="339" y="127"/>
                  <a:pt x="339" y="127"/>
                  <a:pt x="346" y="127"/>
                </a:cubicBezTo>
                <a:cubicBezTo>
                  <a:pt x="346" y="127"/>
                  <a:pt x="346" y="127"/>
                  <a:pt x="353" y="127"/>
                </a:cubicBezTo>
                <a:lnTo>
                  <a:pt x="361" y="127"/>
                </a:lnTo>
                <a:cubicBezTo>
                  <a:pt x="361" y="127"/>
                  <a:pt x="361" y="127"/>
                  <a:pt x="368" y="127"/>
                </a:cubicBezTo>
                <a:lnTo>
                  <a:pt x="368" y="134"/>
                </a:lnTo>
                <a:cubicBezTo>
                  <a:pt x="368" y="134"/>
                  <a:pt x="368" y="134"/>
                  <a:pt x="375" y="134"/>
                </a:cubicBezTo>
                <a:cubicBezTo>
                  <a:pt x="375" y="141"/>
                  <a:pt x="375" y="141"/>
                  <a:pt x="375" y="141"/>
                </a:cubicBezTo>
                <a:cubicBezTo>
                  <a:pt x="368" y="141"/>
                  <a:pt x="361" y="141"/>
                  <a:pt x="353" y="141"/>
                </a:cubicBezTo>
                <a:lnTo>
                  <a:pt x="353" y="134"/>
                </a:lnTo>
                <a:cubicBezTo>
                  <a:pt x="353" y="141"/>
                  <a:pt x="353" y="141"/>
                  <a:pt x="353" y="141"/>
                </a:cubicBezTo>
                <a:cubicBezTo>
                  <a:pt x="361" y="141"/>
                  <a:pt x="361" y="141"/>
                  <a:pt x="353" y="141"/>
                </a:cubicBezTo>
                <a:cubicBezTo>
                  <a:pt x="353" y="149"/>
                  <a:pt x="361" y="149"/>
                  <a:pt x="361" y="149"/>
                </a:cubicBezTo>
                <a:cubicBezTo>
                  <a:pt x="368" y="156"/>
                  <a:pt x="368" y="156"/>
                  <a:pt x="368" y="149"/>
                </a:cubicBezTo>
                <a:cubicBezTo>
                  <a:pt x="361" y="149"/>
                  <a:pt x="361" y="149"/>
                  <a:pt x="361" y="149"/>
                </a:cubicBezTo>
                <a:cubicBezTo>
                  <a:pt x="368" y="149"/>
                  <a:pt x="368" y="149"/>
                  <a:pt x="368" y="149"/>
                </a:cubicBezTo>
                <a:cubicBezTo>
                  <a:pt x="368" y="149"/>
                  <a:pt x="368" y="149"/>
                  <a:pt x="375" y="149"/>
                </a:cubicBezTo>
                <a:cubicBezTo>
                  <a:pt x="375" y="149"/>
                  <a:pt x="375" y="149"/>
                  <a:pt x="375" y="141"/>
                </a:cubicBezTo>
                <a:cubicBezTo>
                  <a:pt x="382" y="141"/>
                  <a:pt x="382" y="141"/>
                  <a:pt x="382" y="141"/>
                </a:cubicBezTo>
                <a:cubicBezTo>
                  <a:pt x="382" y="141"/>
                  <a:pt x="382" y="141"/>
                  <a:pt x="382" y="134"/>
                </a:cubicBezTo>
                <a:cubicBezTo>
                  <a:pt x="382" y="134"/>
                  <a:pt x="382" y="134"/>
                  <a:pt x="382" y="127"/>
                </a:cubicBezTo>
                <a:lnTo>
                  <a:pt x="382" y="134"/>
                </a:lnTo>
                <a:cubicBezTo>
                  <a:pt x="382" y="134"/>
                  <a:pt x="389" y="134"/>
                  <a:pt x="389" y="127"/>
                </a:cubicBezTo>
                <a:cubicBezTo>
                  <a:pt x="389" y="134"/>
                  <a:pt x="389" y="134"/>
                  <a:pt x="389" y="134"/>
                </a:cubicBezTo>
                <a:cubicBezTo>
                  <a:pt x="389" y="134"/>
                  <a:pt x="389" y="134"/>
                  <a:pt x="382" y="134"/>
                </a:cubicBezTo>
                <a:cubicBezTo>
                  <a:pt x="389" y="134"/>
                  <a:pt x="389" y="141"/>
                  <a:pt x="389" y="141"/>
                </a:cubicBezTo>
                <a:cubicBezTo>
                  <a:pt x="389" y="141"/>
                  <a:pt x="389" y="141"/>
                  <a:pt x="396" y="141"/>
                </a:cubicBezTo>
                <a:cubicBezTo>
                  <a:pt x="396" y="134"/>
                  <a:pt x="396" y="134"/>
                  <a:pt x="396" y="134"/>
                </a:cubicBezTo>
                <a:lnTo>
                  <a:pt x="403" y="134"/>
                </a:lnTo>
                <a:cubicBezTo>
                  <a:pt x="403" y="134"/>
                  <a:pt x="403" y="134"/>
                  <a:pt x="403" y="127"/>
                </a:cubicBezTo>
                <a:lnTo>
                  <a:pt x="403" y="134"/>
                </a:lnTo>
                <a:cubicBezTo>
                  <a:pt x="410" y="134"/>
                  <a:pt x="403" y="127"/>
                  <a:pt x="410" y="127"/>
                </a:cubicBezTo>
                <a:cubicBezTo>
                  <a:pt x="410" y="127"/>
                  <a:pt x="410" y="127"/>
                  <a:pt x="410" y="134"/>
                </a:cubicBezTo>
                <a:cubicBezTo>
                  <a:pt x="410" y="134"/>
                  <a:pt x="410" y="134"/>
                  <a:pt x="417" y="127"/>
                </a:cubicBezTo>
                <a:cubicBezTo>
                  <a:pt x="417" y="127"/>
                  <a:pt x="417" y="134"/>
                  <a:pt x="417" y="127"/>
                </a:cubicBezTo>
                <a:cubicBezTo>
                  <a:pt x="417" y="127"/>
                  <a:pt x="417" y="127"/>
                  <a:pt x="424" y="127"/>
                </a:cubicBezTo>
                <a:cubicBezTo>
                  <a:pt x="424" y="134"/>
                  <a:pt x="424" y="134"/>
                  <a:pt x="424" y="134"/>
                </a:cubicBezTo>
                <a:lnTo>
                  <a:pt x="424" y="127"/>
                </a:lnTo>
                <a:cubicBezTo>
                  <a:pt x="431" y="127"/>
                  <a:pt x="431" y="127"/>
                  <a:pt x="431" y="127"/>
                </a:cubicBezTo>
                <a:cubicBezTo>
                  <a:pt x="431" y="127"/>
                  <a:pt x="431" y="127"/>
                  <a:pt x="438" y="127"/>
                </a:cubicBezTo>
                <a:cubicBezTo>
                  <a:pt x="438" y="127"/>
                  <a:pt x="445" y="127"/>
                  <a:pt x="452" y="134"/>
                </a:cubicBezTo>
                <a:lnTo>
                  <a:pt x="452" y="127"/>
                </a:lnTo>
                <a:cubicBezTo>
                  <a:pt x="445" y="127"/>
                  <a:pt x="452" y="127"/>
                  <a:pt x="445" y="127"/>
                </a:cubicBezTo>
                <a:cubicBezTo>
                  <a:pt x="445" y="120"/>
                  <a:pt x="445" y="120"/>
                  <a:pt x="445" y="120"/>
                </a:cubicBezTo>
                <a:cubicBezTo>
                  <a:pt x="445" y="120"/>
                  <a:pt x="445" y="113"/>
                  <a:pt x="452" y="113"/>
                </a:cubicBezTo>
                <a:cubicBezTo>
                  <a:pt x="445" y="106"/>
                  <a:pt x="438" y="99"/>
                  <a:pt x="431" y="99"/>
                </a:cubicBezTo>
                <a:cubicBezTo>
                  <a:pt x="424" y="99"/>
                  <a:pt x="424" y="99"/>
                  <a:pt x="424" y="99"/>
                </a:cubicBezTo>
                <a:cubicBezTo>
                  <a:pt x="424" y="99"/>
                  <a:pt x="424" y="99"/>
                  <a:pt x="417" y="99"/>
                </a:cubicBezTo>
                <a:cubicBezTo>
                  <a:pt x="417" y="99"/>
                  <a:pt x="417" y="99"/>
                  <a:pt x="417" y="106"/>
                </a:cubicBezTo>
                <a:cubicBezTo>
                  <a:pt x="417" y="106"/>
                  <a:pt x="417" y="106"/>
                  <a:pt x="424" y="106"/>
                </a:cubicBezTo>
                <a:cubicBezTo>
                  <a:pt x="417" y="106"/>
                  <a:pt x="417" y="106"/>
                  <a:pt x="417" y="106"/>
                </a:cubicBezTo>
                <a:cubicBezTo>
                  <a:pt x="410" y="106"/>
                  <a:pt x="410" y="106"/>
                  <a:pt x="410" y="106"/>
                </a:cubicBezTo>
                <a:cubicBezTo>
                  <a:pt x="410" y="106"/>
                  <a:pt x="410" y="99"/>
                  <a:pt x="417" y="99"/>
                </a:cubicBezTo>
                <a:cubicBezTo>
                  <a:pt x="417" y="99"/>
                  <a:pt x="417" y="99"/>
                  <a:pt x="417" y="92"/>
                </a:cubicBezTo>
                <a:lnTo>
                  <a:pt x="417" y="99"/>
                </a:lnTo>
                <a:cubicBezTo>
                  <a:pt x="424" y="92"/>
                  <a:pt x="424" y="92"/>
                  <a:pt x="424" y="92"/>
                </a:cubicBezTo>
                <a:cubicBezTo>
                  <a:pt x="389" y="71"/>
                  <a:pt x="346" y="57"/>
                  <a:pt x="297" y="57"/>
                </a:cubicBezTo>
                <a:cubicBezTo>
                  <a:pt x="262" y="57"/>
                  <a:pt x="226" y="71"/>
                  <a:pt x="191" y="85"/>
                </a:cubicBezTo>
                <a:close/>
                <a:moveTo>
                  <a:pt x="198" y="92"/>
                </a:moveTo>
                <a:lnTo>
                  <a:pt x="198" y="92"/>
                </a:lnTo>
                <a:close/>
                <a:moveTo>
                  <a:pt x="410" y="233"/>
                </a:moveTo>
                <a:lnTo>
                  <a:pt x="410" y="233"/>
                </a:lnTo>
                <a:cubicBezTo>
                  <a:pt x="410" y="233"/>
                  <a:pt x="410" y="233"/>
                  <a:pt x="403" y="233"/>
                </a:cubicBezTo>
                <a:cubicBezTo>
                  <a:pt x="410" y="233"/>
                  <a:pt x="410" y="233"/>
                  <a:pt x="410" y="233"/>
                </a:cubicBezTo>
                <a:lnTo>
                  <a:pt x="403" y="233"/>
                </a:lnTo>
                <a:cubicBezTo>
                  <a:pt x="403" y="226"/>
                  <a:pt x="403" y="226"/>
                  <a:pt x="403" y="226"/>
                </a:cubicBezTo>
                <a:lnTo>
                  <a:pt x="403" y="219"/>
                </a:lnTo>
                <a:lnTo>
                  <a:pt x="410" y="226"/>
                </a:lnTo>
                <a:cubicBezTo>
                  <a:pt x="410" y="219"/>
                  <a:pt x="410" y="219"/>
                  <a:pt x="410" y="219"/>
                </a:cubicBezTo>
                <a:cubicBezTo>
                  <a:pt x="410" y="219"/>
                  <a:pt x="410" y="219"/>
                  <a:pt x="403" y="219"/>
                </a:cubicBezTo>
                <a:cubicBezTo>
                  <a:pt x="403" y="219"/>
                  <a:pt x="403" y="219"/>
                  <a:pt x="396" y="219"/>
                </a:cubicBezTo>
                <a:lnTo>
                  <a:pt x="389" y="226"/>
                </a:lnTo>
                <a:lnTo>
                  <a:pt x="396" y="226"/>
                </a:lnTo>
                <a:cubicBezTo>
                  <a:pt x="396" y="226"/>
                  <a:pt x="389" y="233"/>
                  <a:pt x="396" y="233"/>
                </a:cubicBezTo>
                <a:cubicBezTo>
                  <a:pt x="396" y="233"/>
                  <a:pt x="396" y="233"/>
                  <a:pt x="396" y="240"/>
                </a:cubicBezTo>
                <a:lnTo>
                  <a:pt x="403" y="240"/>
                </a:lnTo>
                <a:cubicBezTo>
                  <a:pt x="396" y="240"/>
                  <a:pt x="396" y="240"/>
                  <a:pt x="396" y="240"/>
                </a:cubicBezTo>
                <a:cubicBezTo>
                  <a:pt x="396" y="247"/>
                  <a:pt x="396" y="247"/>
                  <a:pt x="396" y="247"/>
                </a:cubicBezTo>
                <a:cubicBezTo>
                  <a:pt x="396" y="247"/>
                  <a:pt x="396" y="247"/>
                  <a:pt x="403" y="247"/>
                </a:cubicBezTo>
                <a:cubicBezTo>
                  <a:pt x="403" y="254"/>
                  <a:pt x="403" y="254"/>
                  <a:pt x="410" y="254"/>
                </a:cubicBezTo>
                <a:cubicBezTo>
                  <a:pt x="410" y="247"/>
                  <a:pt x="410" y="247"/>
                  <a:pt x="410" y="247"/>
                </a:cubicBezTo>
                <a:cubicBezTo>
                  <a:pt x="410" y="240"/>
                  <a:pt x="410" y="240"/>
                  <a:pt x="410" y="240"/>
                </a:cubicBezTo>
                <a:cubicBezTo>
                  <a:pt x="410" y="233"/>
                  <a:pt x="410" y="233"/>
                  <a:pt x="410" y="233"/>
                </a:cubicBezTo>
                <a:cubicBezTo>
                  <a:pt x="410" y="233"/>
                  <a:pt x="410" y="233"/>
                  <a:pt x="410" y="240"/>
                </a:cubicBezTo>
                <a:cubicBezTo>
                  <a:pt x="410" y="233"/>
                  <a:pt x="410" y="233"/>
                  <a:pt x="410" y="233"/>
                </a:cubicBezTo>
                <a:close/>
                <a:moveTo>
                  <a:pt x="332" y="233"/>
                </a:moveTo>
                <a:lnTo>
                  <a:pt x="332" y="233"/>
                </a:lnTo>
                <a:close/>
                <a:moveTo>
                  <a:pt x="417" y="106"/>
                </a:moveTo>
                <a:lnTo>
                  <a:pt x="417" y="106"/>
                </a:lnTo>
                <a:cubicBezTo>
                  <a:pt x="417" y="113"/>
                  <a:pt x="417" y="106"/>
                  <a:pt x="417" y="113"/>
                </a:cubicBezTo>
                <a:lnTo>
                  <a:pt x="417" y="120"/>
                </a:lnTo>
                <a:cubicBezTo>
                  <a:pt x="417" y="120"/>
                  <a:pt x="417" y="120"/>
                  <a:pt x="410" y="120"/>
                </a:cubicBezTo>
                <a:lnTo>
                  <a:pt x="410" y="113"/>
                </a:lnTo>
                <a:cubicBezTo>
                  <a:pt x="403" y="113"/>
                  <a:pt x="403" y="113"/>
                  <a:pt x="403" y="113"/>
                </a:cubicBezTo>
                <a:cubicBezTo>
                  <a:pt x="410" y="113"/>
                  <a:pt x="410" y="113"/>
                  <a:pt x="410" y="113"/>
                </a:cubicBezTo>
                <a:cubicBezTo>
                  <a:pt x="410" y="113"/>
                  <a:pt x="410" y="113"/>
                  <a:pt x="403" y="106"/>
                </a:cubicBezTo>
                <a:lnTo>
                  <a:pt x="410" y="106"/>
                </a:lnTo>
                <a:lnTo>
                  <a:pt x="417" y="106"/>
                </a:lnTo>
                <a:close/>
                <a:moveTo>
                  <a:pt x="332" y="71"/>
                </a:moveTo>
                <a:lnTo>
                  <a:pt x="332" y="71"/>
                </a:lnTo>
                <a:cubicBezTo>
                  <a:pt x="325" y="71"/>
                  <a:pt x="325" y="71"/>
                  <a:pt x="325" y="71"/>
                </a:cubicBezTo>
                <a:cubicBezTo>
                  <a:pt x="325" y="71"/>
                  <a:pt x="325" y="71"/>
                  <a:pt x="318" y="71"/>
                </a:cubicBezTo>
                <a:cubicBezTo>
                  <a:pt x="318" y="71"/>
                  <a:pt x="318" y="71"/>
                  <a:pt x="325" y="71"/>
                </a:cubicBezTo>
                <a:cubicBezTo>
                  <a:pt x="318" y="71"/>
                  <a:pt x="311" y="71"/>
                  <a:pt x="311" y="71"/>
                </a:cubicBezTo>
                <a:cubicBezTo>
                  <a:pt x="311" y="71"/>
                  <a:pt x="311" y="71"/>
                  <a:pt x="311" y="64"/>
                </a:cubicBezTo>
                <a:cubicBezTo>
                  <a:pt x="318" y="64"/>
                  <a:pt x="318" y="64"/>
                  <a:pt x="318" y="64"/>
                </a:cubicBezTo>
                <a:cubicBezTo>
                  <a:pt x="318" y="71"/>
                  <a:pt x="318" y="64"/>
                  <a:pt x="325" y="71"/>
                </a:cubicBezTo>
                <a:lnTo>
                  <a:pt x="325" y="64"/>
                </a:lnTo>
                <a:cubicBezTo>
                  <a:pt x="325" y="64"/>
                  <a:pt x="325" y="64"/>
                  <a:pt x="325" y="71"/>
                </a:cubicBezTo>
                <a:cubicBezTo>
                  <a:pt x="325" y="64"/>
                  <a:pt x="325" y="64"/>
                  <a:pt x="332" y="64"/>
                </a:cubicBezTo>
                <a:cubicBezTo>
                  <a:pt x="332" y="64"/>
                  <a:pt x="332" y="71"/>
                  <a:pt x="339" y="71"/>
                </a:cubicBezTo>
                <a:cubicBezTo>
                  <a:pt x="332" y="71"/>
                  <a:pt x="332" y="71"/>
                  <a:pt x="332" y="71"/>
                </a:cubicBezTo>
                <a:close/>
                <a:moveTo>
                  <a:pt x="311" y="71"/>
                </a:moveTo>
                <a:lnTo>
                  <a:pt x="311" y="71"/>
                </a:lnTo>
                <a:cubicBezTo>
                  <a:pt x="318" y="71"/>
                  <a:pt x="318" y="71"/>
                  <a:pt x="318" y="71"/>
                </a:cubicBezTo>
                <a:lnTo>
                  <a:pt x="318" y="78"/>
                </a:lnTo>
                <a:cubicBezTo>
                  <a:pt x="311" y="78"/>
                  <a:pt x="311" y="78"/>
                  <a:pt x="311" y="78"/>
                </a:cubicBezTo>
                <a:cubicBezTo>
                  <a:pt x="311" y="85"/>
                  <a:pt x="311" y="85"/>
                  <a:pt x="311" y="85"/>
                </a:cubicBezTo>
                <a:cubicBezTo>
                  <a:pt x="304" y="85"/>
                  <a:pt x="304" y="85"/>
                  <a:pt x="304" y="85"/>
                </a:cubicBezTo>
                <a:cubicBezTo>
                  <a:pt x="304" y="85"/>
                  <a:pt x="304" y="85"/>
                  <a:pt x="311" y="85"/>
                </a:cubicBezTo>
                <a:cubicBezTo>
                  <a:pt x="304" y="85"/>
                  <a:pt x="304" y="78"/>
                  <a:pt x="304" y="78"/>
                </a:cubicBezTo>
                <a:lnTo>
                  <a:pt x="304" y="85"/>
                </a:lnTo>
                <a:cubicBezTo>
                  <a:pt x="297" y="85"/>
                  <a:pt x="297" y="78"/>
                  <a:pt x="297" y="78"/>
                </a:cubicBezTo>
                <a:cubicBezTo>
                  <a:pt x="304" y="78"/>
                  <a:pt x="304" y="78"/>
                  <a:pt x="304" y="78"/>
                </a:cubicBezTo>
                <a:cubicBezTo>
                  <a:pt x="304" y="78"/>
                  <a:pt x="304" y="78"/>
                  <a:pt x="297" y="78"/>
                </a:cubicBezTo>
                <a:cubicBezTo>
                  <a:pt x="297" y="78"/>
                  <a:pt x="297" y="78"/>
                  <a:pt x="297" y="71"/>
                </a:cubicBezTo>
                <a:cubicBezTo>
                  <a:pt x="297" y="71"/>
                  <a:pt x="297" y="71"/>
                  <a:pt x="290" y="71"/>
                </a:cubicBezTo>
                <a:cubicBezTo>
                  <a:pt x="290" y="71"/>
                  <a:pt x="290" y="71"/>
                  <a:pt x="297" y="71"/>
                </a:cubicBezTo>
                <a:cubicBezTo>
                  <a:pt x="297" y="71"/>
                  <a:pt x="297" y="71"/>
                  <a:pt x="304" y="71"/>
                </a:cubicBezTo>
                <a:lnTo>
                  <a:pt x="311" y="71"/>
                </a:lnTo>
                <a:close/>
                <a:moveTo>
                  <a:pt x="262" y="205"/>
                </a:moveTo>
                <a:lnTo>
                  <a:pt x="262" y="205"/>
                </a:lnTo>
                <a:lnTo>
                  <a:pt x="269" y="205"/>
                </a:lnTo>
                <a:cubicBezTo>
                  <a:pt x="262" y="205"/>
                  <a:pt x="262" y="205"/>
                  <a:pt x="262" y="205"/>
                </a:cubicBezTo>
                <a:cubicBezTo>
                  <a:pt x="255" y="205"/>
                  <a:pt x="255" y="205"/>
                  <a:pt x="255" y="205"/>
                </a:cubicBezTo>
                <a:cubicBezTo>
                  <a:pt x="255" y="205"/>
                  <a:pt x="255" y="205"/>
                  <a:pt x="248" y="205"/>
                </a:cubicBezTo>
                <a:cubicBezTo>
                  <a:pt x="255" y="205"/>
                  <a:pt x="255" y="205"/>
                  <a:pt x="255" y="205"/>
                </a:cubicBezTo>
                <a:lnTo>
                  <a:pt x="255" y="198"/>
                </a:lnTo>
                <a:lnTo>
                  <a:pt x="255" y="205"/>
                </a:lnTo>
                <a:cubicBezTo>
                  <a:pt x="255" y="198"/>
                  <a:pt x="248" y="198"/>
                  <a:pt x="248" y="198"/>
                </a:cubicBezTo>
                <a:lnTo>
                  <a:pt x="255" y="198"/>
                </a:lnTo>
                <a:cubicBezTo>
                  <a:pt x="255" y="191"/>
                  <a:pt x="255" y="191"/>
                  <a:pt x="255" y="191"/>
                </a:cubicBezTo>
                <a:cubicBezTo>
                  <a:pt x="255" y="191"/>
                  <a:pt x="255" y="191"/>
                  <a:pt x="248" y="191"/>
                </a:cubicBezTo>
                <a:lnTo>
                  <a:pt x="248" y="184"/>
                </a:lnTo>
                <a:cubicBezTo>
                  <a:pt x="248" y="177"/>
                  <a:pt x="248" y="177"/>
                  <a:pt x="248" y="177"/>
                </a:cubicBezTo>
                <a:lnTo>
                  <a:pt x="255" y="177"/>
                </a:lnTo>
                <a:lnTo>
                  <a:pt x="248" y="177"/>
                </a:lnTo>
                <a:cubicBezTo>
                  <a:pt x="255" y="177"/>
                  <a:pt x="255" y="177"/>
                  <a:pt x="255" y="177"/>
                </a:cubicBezTo>
                <a:cubicBezTo>
                  <a:pt x="255" y="184"/>
                  <a:pt x="255" y="184"/>
                  <a:pt x="255" y="184"/>
                </a:cubicBezTo>
                <a:cubicBezTo>
                  <a:pt x="255" y="191"/>
                  <a:pt x="255" y="191"/>
                  <a:pt x="255" y="191"/>
                </a:cubicBezTo>
                <a:cubicBezTo>
                  <a:pt x="262" y="191"/>
                  <a:pt x="262" y="191"/>
                  <a:pt x="262" y="191"/>
                </a:cubicBezTo>
                <a:cubicBezTo>
                  <a:pt x="262" y="198"/>
                  <a:pt x="262" y="198"/>
                  <a:pt x="262" y="198"/>
                </a:cubicBezTo>
                <a:lnTo>
                  <a:pt x="269" y="198"/>
                </a:lnTo>
                <a:cubicBezTo>
                  <a:pt x="269" y="198"/>
                  <a:pt x="262" y="198"/>
                  <a:pt x="262" y="205"/>
                </a:cubicBezTo>
                <a:close/>
                <a:moveTo>
                  <a:pt x="248" y="184"/>
                </a:moveTo>
                <a:lnTo>
                  <a:pt x="248" y="184"/>
                </a:lnTo>
                <a:close/>
                <a:moveTo>
                  <a:pt x="248" y="191"/>
                </a:moveTo>
                <a:lnTo>
                  <a:pt x="248" y="191"/>
                </a:lnTo>
                <a:cubicBezTo>
                  <a:pt x="248" y="191"/>
                  <a:pt x="248" y="191"/>
                  <a:pt x="240" y="191"/>
                </a:cubicBezTo>
                <a:cubicBezTo>
                  <a:pt x="248" y="191"/>
                  <a:pt x="248" y="198"/>
                  <a:pt x="248" y="198"/>
                </a:cubicBezTo>
                <a:cubicBezTo>
                  <a:pt x="240" y="198"/>
                  <a:pt x="240" y="198"/>
                  <a:pt x="240" y="198"/>
                </a:cubicBezTo>
                <a:cubicBezTo>
                  <a:pt x="233" y="198"/>
                  <a:pt x="233" y="205"/>
                  <a:pt x="233" y="205"/>
                </a:cubicBezTo>
                <a:cubicBezTo>
                  <a:pt x="233" y="198"/>
                  <a:pt x="233" y="198"/>
                  <a:pt x="233" y="198"/>
                </a:cubicBezTo>
                <a:cubicBezTo>
                  <a:pt x="233" y="198"/>
                  <a:pt x="233" y="198"/>
                  <a:pt x="240" y="198"/>
                </a:cubicBezTo>
                <a:cubicBezTo>
                  <a:pt x="233" y="198"/>
                  <a:pt x="233" y="198"/>
                  <a:pt x="233" y="191"/>
                </a:cubicBezTo>
                <a:cubicBezTo>
                  <a:pt x="233" y="191"/>
                  <a:pt x="233" y="191"/>
                  <a:pt x="240" y="191"/>
                </a:cubicBezTo>
                <a:cubicBezTo>
                  <a:pt x="240" y="191"/>
                  <a:pt x="240" y="191"/>
                  <a:pt x="240" y="184"/>
                </a:cubicBezTo>
                <a:cubicBezTo>
                  <a:pt x="240" y="191"/>
                  <a:pt x="240" y="191"/>
                  <a:pt x="240" y="191"/>
                </a:cubicBezTo>
                <a:cubicBezTo>
                  <a:pt x="240" y="191"/>
                  <a:pt x="248" y="184"/>
                  <a:pt x="248" y="191"/>
                </a:cubicBezTo>
                <a:close/>
                <a:moveTo>
                  <a:pt x="233" y="269"/>
                </a:moveTo>
                <a:lnTo>
                  <a:pt x="233" y="269"/>
                </a:lnTo>
                <a:lnTo>
                  <a:pt x="233" y="262"/>
                </a:lnTo>
                <a:lnTo>
                  <a:pt x="240" y="262"/>
                </a:lnTo>
                <a:lnTo>
                  <a:pt x="248" y="254"/>
                </a:lnTo>
                <a:lnTo>
                  <a:pt x="255" y="254"/>
                </a:lnTo>
                <a:cubicBezTo>
                  <a:pt x="255" y="254"/>
                  <a:pt x="255" y="254"/>
                  <a:pt x="262" y="254"/>
                </a:cubicBezTo>
                <a:lnTo>
                  <a:pt x="269" y="254"/>
                </a:lnTo>
                <a:cubicBezTo>
                  <a:pt x="269" y="254"/>
                  <a:pt x="269" y="254"/>
                  <a:pt x="269" y="247"/>
                </a:cubicBezTo>
                <a:cubicBezTo>
                  <a:pt x="276" y="247"/>
                  <a:pt x="276" y="254"/>
                  <a:pt x="276" y="254"/>
                </a:cubicBezTo>
                <a:lnTo>
                  <a:pt x="276" y="247"/>
                </a:lnTo>
                <a:cubicBezTo>
                  <a:pt x="283" y="247"/>
                  <a:pt x="283" y="247"/>
                  <a:pt x="283" y="247"/>
                </a:cubicBezTo>
                <a:lnTo>
                  <a:pt x="283" y="254"/>
                </a:lnTo>
                <a:lnTo>
                  <a:pt x="290" y="247"/>
                </a:lnTo>
                <a:cubicBezTo>
                  <a:pt x="290" y="247"/>
                  <a:pt x="290" y="247"/>
                  <a:pt x="290" y="254"/>
                </a:cubicBezTo>
                <a:cubicBezTo>
                  <a:pt x="290" y="247"/>
                  <a:pt x="290" y="247"/>
                  <a:pt x="290" y="247"/>
                </a:cubicBezTo>
                <a:cubicBezTo>
                  <a:pt x="290" y="254"/>
                  <a:pt x="290" y="254"/>
                  <a:pt x="290" y="254"/>
                </a:cubicBezTo>
                <a:lnTo>
                  <a:pt x="290" y="262"/>
                </a:lnTo>
                <a:cubicBezTo>
                  <a:pt x="297" y="262"/>
                  <a:pt x="297" y="262"/>
                  <a:pt x="297" y="262"/>
                </a:cubicBezTo>
                <a:cubicBezTo>
                  <a:pt x="297" y="262"/>
                  <a:pt x="297" y="262"/>
                  <a:pt x="304" y="262"/>
                </a:cubicBezTo>
                <a:cubicBezTo>
                  <a:pt x="304" y="269"/>
                  <a:pt x="304" y="269"/>
                  <a:pt x="304" y="269"/>
                </a:cubicBezTo>
                <a:lnTo>
                  <a:pt x="311" y="269"/>
                </a:lnTo>
                <a:lnTo>
                  <a:pt x="318" y="269"/>
                </a:lnTo>
                <a:cubicBezTo>
                  <a:pt x="318" y="262"/>
                  <a:pt x="318" y="262"/>
                  <a:pt x="325" y="262"/>
                </a:cubicBezTo>
                <a:lnTo>
                  <a:pt x="325" y="269"/>
                </a:lnTo>
                <a:cubicBezTo>
                  <a:pt x="332" y="269"/>
                  <a:pt x="332" y="269"/>
                  <a:pt x="332" y="269"/>
                </a:cubicBezTo>
                <a:lnTo>
                  <a:pt x="339" y="269"/>
                </a:lnTo>
                <a:cubicBezTo>
                  <a:pt x="339" y="269"/>
                  <a:pt x="339" y="269"/>
                  <a:pt x="346" y="269"/>
                </a:cubicBezTo>
                <a:cubicBezTo>
                  <a:pt x="353" y="269"/>
                  <a:pt x="353" y="269"/>
                  <a:pt x="353" y="269"/>
                </a:cubicBezTo>
                <a:cubicBezTo>
                  <a:pt x="353" y="269"/>
                  <a:pt x="353" y="269"/>
                  <a:pt x="361" y="276"/>
                </a:cubicBezTo>
                <a:cubicBezTo>
                  <a:pt x="353" y="276"/>
                  <a:pt x="353" y="276"/>
                  <a:pt x="353" y="276"/>
                </a:cubicBezTo>
                <a:cubicBezTo>
                  <a:pt x="353" y="283"/>
                  <a:pt x="353" y="283"/>
                  <a:pt x="353" y="283"/>
                </a:cubicBezTo>
                <a:lnTo>
                  <a:pt x="361" y="290"/>
                </a:lnTo>
                <a:lnTo>
                  <a:pt x="361" y="297"/>
                </a:lnTo>
                <a:cubicBezTo>
                  <a:pt x="368" y="297"/>
                  <a:pt x="361" y="304"/>
                  <a:pt x="368" y="304"/>
                </a:cubicBezTo>
                <a:cubicBezTo>
                  <a:pt x="368" y="311"/>
                  <a:pt x="368" y="311"/>
                  <a:pt x="375" y="318"/>
                </a:cubicBezTo>
                <a:lnTo>
                  <a:pt x="375" y="311"/>
                </a:lnTo>
                <a:lnTo>
                  <a:pt x="375" y="318"/>
                </a:lnTo>
                <a:cubicBezTo>
                  <a:pt x="375" y="318"/>
                  <a:pt x="375" y="318"/>
                  <a:pt x="382" y="318"/>
                </a:cubicBezTo>
                <a:lnTo>
                  <a:pt x="382" y="325"/>
                </a:lnTo>
                <a:cubicBezTo>
                  <a:pt x="389" y="325"/>
                  <a:pt x="389" y="325"/>
                  <a:pt x="389" y="325"/>
                </a:cubicBezTo>
                <a:cubicBezTo>
                  <a:pt x="396" y="325"/>
                  <a:pt x="396" y="325"/>
                  <a:pt x="396" y="325"/>
                </a:cubicBezTo>
                <a:lnTo>
                  <a:pt x="403" y="325"/>
                </a:lnTo>
                <a:cubicBezTo>
                  <a:pt x="403" y="325"/>
                  <a:pt x="403" y="325"/>
                  <a:pt x="403" y="332"/>
                </a:cubicBezTo>
                <a:lnTo>
                  <a:pt x="396" y="332"/>
                </a:lnTo>
                <a:cubicBezTo>
                  <a:pt x="396" y="332"/>
                  <a:pt x="396" y="332"/>
                  <a:pt x="396" y="339"/>
                </a:cubicBezTo>
                <a:cubicBezTo>
                  <a:pt x="396" y="347"/>
                  <a:pt x="396" y="347"/>
                  <a:pt x="389" y="347"/>
                </a:cubicBezTo>
                <a:cubicBezTo>
                  <a:pt x="389" y="347"/>
                  <a:pt x="389" y="347"/>
                  <a:pt x="389" y="354"/>
                </a:cubicBezTo>
                <a:lnTo>
                  <a:pt x="382" y="354"/>
                </a:lnTo>
                <a:cubicBezTo>
                  <a:pt x="382" y="361"/>
                  <a:pt x="375" y="361"/>
                  <a:pt x="375" y="361"/>
                </a:cubicBezTo>
                <a:cubicBezTo>
                  <a:pt x="375" y="368"/>
                  <a:pt x="375" y="368"/>
                  <a:pt x="375" y="368"/>
                </a:cubicBezTo>
                <a:lnTo>
                  <a:pt x="368" y="368"/>
                </a:lnTo>
                <a:lnTo>
                  <a:pt x="368" y="375"/>
                </a:lnTo>
                <a:cubicBezTo>
                  <a:pt x="368" y="375"/>
                  <a:pt x="368" y="375"/>
                  <a:pt x="368" y="382"/>
                </a:cubicBezTo>
                <a:cubicBezTo>
                  <a:pt x="375" y="389"/>
                  <a:pt x="375" y="389"/>
                  <a:pt x="375" y="389"/>
                </a:cubicBezTo>
                <a:cubicBezTo>
                  <a:pt x="375" y="396"/>
                  <a:pt x="375" y="396"/>
                  <a:pt x="375" y="396"/>
                </a:cubicBezTo>
                <a:lnTo>
                  <a:pt x="375" y="403"/>
                </a:lnTo>
                <a:cubicBezTo>
                  <a:pt x="375" y="403"/>
                  <a:pt x="375" y="403"/>
                  <a:pt x="368" y="403"/>
                </a:cubicBezTo>
                <a:cubicBezTo>
                  <a:pt x="361" y="410"/>
                  <a:pt x="361" y="410"/>
                  <a:pt x="361" y="410"/>
                </a:cubicBezTo>
                <a:lnTo>
                  <a:pt x="361" y="417"/>
                </a:lnTo>
                <a:lnTo>
                  <a:pt x="361" y="424"/>
                </a:lnTo>
                <a:cubicBezTo>
                  <a:pt x="361" y="424"/>
                  <a:pt x="353" y="424"/>
                  <a:pt x="353" y="431"/>
                </a:cubicBezTo>
                <a:lnTo>
                  <a:pt x="353" y="438"/>
                </a:lnTo>
                <a:lnTo>
                  <a:pt x="346" y="438"/>
                </a:lnTo>
                <a:cubicBezTo>
                  <a:pt x="346" y="445"/>
                  <a:pt x="339" y="445"/>
                  <a:pt x="339" y="452"/>
                </a:cubicBezTo>
                <a:cubicBezTo>
                  <a:pt x="332" y="452"/>
                  <a:pt x="332" y="452"/>
                  <a:pt x="332" y="452"/>
                </a:cubicBezTo>
                <a:cubicBezTo>
                  <a:pt x="325" y="452"/>
                  <a:pt x="325" y="452"/>
                  <a:pt x="325" y="452"/>
                </a:cubicBezTo>
                <a:lnTo>
                  <a:pt x="318" y="452"/>
                </a:lnTo>
                <a:cubicBezTo>
                  <a:pt x="318" y="460"/>
                  <a:pt x="318" y="452"/>
                  <a:pt x="318" y="452"/>
                </a:cubicBezTo>
                <a:cubicBezTo>
                  <a:pt x="318" y="460"/>
                  <a:pt x="318" y="460"/>
                  <a:pt x="318" y="460"/>
                </a:cubicBezTo>
                <a:cubicBezTo>
                  <a:pt x="311" y="460"/>
                  <a:pt x="311" y="452"/>
                  <a:pt x="311" y="452"/>
                </a:cubicBezTo>
                <a:cubicBezTo>
                  <a:pt x="311" y="445"/>
                  <a:pt x="311" y="445"/>
                  <a:pt x="311" y="445"/>
                </a:cubicBezTo>
                <a:cubicBezTo>
                  <a:pt x="311" y="445"/>
                  <a:pt x="311" y="438"/>
                  <a:pt x="304" y="438"/>
                </a:cubicBezTo>
                <a:cubicBezTo>
                  <a:pt x="304" y="431"/>
                  <a:pt x="304" y="431"/>
                  <a:pt x="304" y="431"/>
                </a:cubicBezTo>
                <a:cubicBezTo>
                  <a:pt x="304" y="431"/>
                  <a:pt x="304" y="431"/>
                  <a:pt x="304" y="424"/>
                </a:cubicBezTo>
                <a:cubicBezTo>
                  <a:pt x="304" y="417"/>
                  <a:pt x="297" y="417"/>
                  <a:pt x="297" y="417"/>
                </a:cubicBezTo>
                <a:lnTo>
                  <a:pt x="297" y="410"/>
                </a:lnTo>
                <a:cubicBezTo>
                  <a:pt x="297" y="403"/>
                  <a:pt x="297" y="403"/>
                  <a:pt x="297" y="403"/>
                </a:cubicBezTo>
                <a:lnTo>
                  <a:pt x="297" y="396"/>
                </a:lnTo>
                <a:cubicBezTo>
                  <a:pt x="297" y="389"/>
                  <a:pt x="297" y="389"/>
                  <a:pt x="297" y="389"/>
                </a:cubicBezTo>
                <a:cubicBezTo>
                  <a:pt x="297" y="382"/>
                  <a:pt x="297" y="382"/>
                  <a:pt x="297" y="382"/>
                </a:cubicBezTo>
                <a:cubicBezTo>
                  <a:pt x="297" y="382"/>
                  <a:pt x="297" y="382"/>
                  <a:pt x="297" y="375"/>
                </a:cubicBezTo>
                <a:lnTo>
                  <a:pt x="297" y="368"/>
                </a:lnTo>
                <a:cubicBezTo>
                  <a:pt x="290" y="368"/>
                  <a:pt x="290" y="368"/>
                  <a:pt x="290" y="368"/>
                </a:cubicBezTo>
                <a:cubicBezTo>
                  <a:pt x="290" y="361"/>
                  <a:pt x="290" y="361"/>
                  <a:pt x="290" y="361"/>
                </a:cubicBezTo>
                <a:cubicBezTo>
                  <a:pt x="283" y="361"/>
                  <a:pt x="283" y="361"/>
                  <a:pt x="283" y="361"/>
                </a:cubicBezTo>
                <a:cubicBezTo>
                  <a:pt x="290" y="361"/>
                  <a:pt x="290" y="361"/>
                  <a:pt x="290" y="354"/>
                </a:cubicBezTo>
                <a:lnTo>
                  <a:pt x="290" y="347"/>
                </a:lnTo>
                <a:cubicBezTo>
                  <a:pt x="283" y="347"/>
                  <a:pt x="290" y="347"/>
                  <a:pt x="283" y="347"/>
                </a:cubicBezTo>
                <a:cubicBezTo>
                  <a:pt x="283" y="347"/>
                  <a:pt x="276" y="347"/>
                  <a:pt x="276" y="339"/>
                </a:cubicBezTo>
                <a:cubicBezTo>
                  <a:pt x="276" y="339"/>
                  <a:pt x="276" y="339"/>
                  <a:pt x="269" y="339"/>
                </a:cubicBezTo>
                <a:cubicBezTo>
                  <a:pt x="262" y="339"/>
                  <a:pt x="262" y="339"/>
                  <a:pt x="262" y="339"/>
                </a:cubicBezTo>
                <a:lnTo>
                  <a:pt x="255" y="347"/>
                </a:lnTo>
                <a:lnTo>
                  <a:pt x="255" y="339"/>
                </a:lnTo>
                <a:cubicBezTo>
                  <a:pt x="255" y="339"/>
                  <a:pt x="255" y="339"/>
                  <a:pt x="255" y="347"/>
                </a:cubicBezTo>
                <a:cubicBezTo>
                  <a:pt x="255" y="347"/>
                  <a:pt x="255" y="339"/>
                  <a:pt x="248" y="339"/>
                </a:cubicBezTo>
                <a:cubicBezTo>
                  <a:pt x="248" y="347"/>
                  <a:pt x="248" y="347"/>
                  <a:pt x="248" y="347"/>
                </a:cubicBezTo>
                <a:cubicBezTo>
                  <a:pt x="240" y="347"/>
                  <a:pt x="240" y="347"/>
                  <a:pt x="240" y="347"/>
                </a:cubicBezTo>
                <a:cubicBezTo>
                  <a:pt x="233" y="339"/>
                  <a:pt x="233" y="339"/>
                  <a:pt x="233" y="339"/>
                </a:cubicBezTo>
                <a:cubicBezTo>
                  <a:pt x="226" y="339"/>
                  <a:pt x="226" y="339"/>
                  <a:pt x="226" y="339"/>
                </a:cubicBezTo>
                <a:cubicBezTo>
                  <a:pt x="226" y="332"/>
                  <a:pt x="226" y="332"/>
                  <a:pt x="226" y="332"/>
                </a:cubicBezTo>
                <a:cubicBezTo>
                  <a:pt x="226" y="332"/>
                  <a:pt x="219" y="332"/>
                  <a:pt x="219" y="325"/>
                </a:cubicBezTo>
                <a:cubicBezTo>
                  <a:pt x="219" y="325"/>
                  <a:pt x="219" y="325"/>
                  <a:pt x="212" y="325"/>
                </a:cubicBezTo>
                <a:cubicBezTo>
                  <a:pt x="212" y="318"/>
                  <a:pt x="212" y="318"/>
                  <a:pt x="212" y="318"/>
                </a:cubicBezTo>
                <a:cubicBezTo>
                  <a:pt x="219" y="318"/>
                  <a:pt x="219" y="318"/>
                  <a:pt x="219" y="318"/>
                </a:cubicBezTo>
                <a:cubicBezTo>
                  <a:pt x="212" y="318"/>
                  <a:pt x="212" y="318"/>
                  <a:pt x="212" y="318"/>
                </a:cubicBezTo>
                <a:lnTo>
                  <a:pt x="219" y="311"/>
                </a:lnTo>
                <a:lnTo>
                  <a:pt x="219" y="304"/>
                </a:lnTo>
                <a:cubicBezTo>
                  <a:pt x="219" y="304"/>
                  <a:pt x="219" y="297"/>
                  <a:pt x="212" y="297"/>
                </a:cubicBezTo>
                <a:cubicBezTo>
                  <a:pt x="219" y="297"/>
                  <a:pt x="219" y="297"/>
                  <a:pt x="219" y="297"/>
                </a:cubicBezTo>
                <a:cubicBezTo>
                  <a:pt x="219" y="290"/>
                  <a:pt x="219" y="290"/>
                  <a:pt x="219" y="290"/>
                </a:cubicBezTo>
                <a:cubicBezTo>
                  <a:pt x="219" y="283"/>
                  <a:pt x="219" y="283"/>
                  <a:pt x="219" y="283"/>
                </a:cubicBezTo>
                <a:lnTo>
                  <a:pt x="226" y="283"/>
                </a:lnTo>
                <a:lnTo>
                  <a:pt x="226" y="276"/>
                </a:lnTo>
                <a:cubicBezTo>
                  <a:pt x="233" y="276"/>
                  <a:pt x="233" y="276"/>
                  <a:pt x="233" y="276"/>
                </a:cubicBezTo>
                <a:cubicBezTo>
                  <a:pt x="233" y="269"/>
                  <a:pt x="233" y="269"/>
                  <a:pt x="233" y="269"/>
                </a:cubicBezTo>
                <a:close/>
                <a:moveTo>
                  <a:pt x="219" y="149"/>
                </a:moveTo>
                <a:lnTo>
                  <a:pt x="219" y="149"/>
                </a:lnTo>
                <a:cubicBezTo>
                  <a:pt x="219" y="149"/>
                  <a:pt x="219" y="149"/>
                  <a:pt x="219" y="156"/>
                </a:cubicBezTo>
                <a:cubicBezTo>
                  <a:pt x="212" y="156"/>
                  <a:pt x="212" y="156"/>
                  <a:pt x="212" y="156"/>
                </a:cubicBezTo>
                <a:lnTo>
                  <a:pt x="205" y="156"/>
                </a:lnTo>
                <a:lnTo>
                  <a:pt x="198" y="156"/>
                </a:lnTo>
                <a:cubicBezTo>
                  <a:pt x="198" y="149"/>
                  <a:pt x="205" y="149"/>
                  <a:pt x="205" y="149"/>
                </a:cubicBezTo>
                <a:cubicBezTo>
                  <a:pt x="198" y="149"/>
                  <a:pt x="198" y="149"/>
                  <a:pt x="198" y="149"/>
                </a:cubicBezTo>
                <a:cubicBezTo>
                  <a:pt x="198" y="149"/>
                  <a:pt x="198" y="149"/>
                  <a:pt x="205" y="149"/>
                </a:cubicBezTo>
                <a:cubicBezTo>
                  <a:pt x="198" y="149"/>
                  <a:pt x="198" y="149"/>
                  <a:pt x="198" y="141"/>
                </a:cubicBezTo>
                <a:cubicBezTo>
                  <a:pt x="198" y="141"/>
                  <a:pt x="198" y="149"/>
                  <a:pt x="198" y="141"/>
                </a:cubicBezTo>
                <a:lnTo>
                  <a:pt x="205" y="141"/>
                </a:lnTo>
                <a:cubicBezTo>
                  <a:pt x="205" y="149"/>
                  <a:pt x="205" y="149"/>
                  <a:pt x="205" y="149"/>
                </a:cubicBezTo>
                <a:cubicBezTo>
                  <a:pt x="205" y="141"/>
                  <a:pt x="205" y="141"/>
                  <a:pt x="205" y="141"/>
                </a:cubicBezTo>
                <a:lnTo>
                  <a:pt x="212" y="141"/>
                </a:lnTo>
                <a:cubicBezTo>
                  <a:pt x="212" y="141"/>
                  <a:pt x="212" y="141"/>
                  <a:pt x="219" y="141"/>
                </a:cubicBezTo>
                <a:lnTo>
                  <a:pt x="226" y="141"/>
                </a:lnTo>
                <a:cubicBezTo>
                  <a:pt x="226" y="149"/>
                  <a:pt x="226" y="149"/>
                  <a:pt x="226" y="149"/>
                </a:cubicBezTo>
                <a:cubicBezTo>
                  <a:pt x="226" y="149"/>
                  <a:pt x="226" y="149"/>
                  <a:pt x="219" y="149"/>
                </a:cubicBezTo>
                <a:close/>
                <a:moveTo>
                  <a:pt x="283" y="347"/>
                </a:moveTo>
                <a:lnTo>
                  <a:pt x="283" y="347"/>
                </a:lnTo>
                <a:close/>
                <a:moveTo>
                  <a:pt x="382" y="417"/>
                </a:moveTo>
                <a:lnTo>
                  <a:pt x="382" y="417"/>
                </a:lnTo>
                <a:lnTo>
                  <a:pt x="382" y="410"/>
                </a:lnTo>
                <a:cubicBezTo>
                  <a:pt x="382" y="410"/>
                  <a:pt x="382" y="410"/>
                  <a:pt x="382" y="403"/>
                </a:cubicBezTo>
                <a:cubicBezTo>
                  <a:pt x="389" y="403"/>
                  <a:pt x="389" y="403"/>
                  <a:pt x="389" y="403"/>
                </a:cubicBezTo>
                <a:cubicBezTo>
                  <a:pt x="389" y="396"/>
                  <a:pt x="389" y="396"/>
                  <a:pt x="389" y="396"/>
                </a:cubicBezTo>
                <a:cubicBezTo>
                  <a:pt x="389" y="396"/>
                  <a:pt x="389" y="396"/>
                  <a:pt x="396" y="396"/>
                </a:cubicBezTo>
                <a:cubicBezTo>
                  <a:pt x="396" y="396"/>
                  <a:pt x="396" y="396"/>
                  <a:pt x="396" y="389"/>
                </a:cubicBezTo>
                <a:cubicBezTo>
                  <a:pt x="396" y="389"/>
                  <a:pt x="396" y="389"/>
                  <a:pt x="396" y="396"/>
                </a:cubicBezTo>
                <a:cubicBezTo>
                  <a:pt x="403" y="396"/>
                  <a:pt x="396" y="396"/>
                  <a:pt x="403" y="396"/>
                </a:cubicBezTo>
                <a:cubicBezTo>
                  <a:pt x="403" y="396"/>
                  <a:pt x="403" y="396"/>
                  <a:pt x="403" y="403"/>
                </a:cubicBezTo>
                <a:cubicBezTo>
                  <a:pt x="396" y="403"/>
                  <a:pt x="396" y="403"/>
                  <a:pt x="396" y="403"/>
                </a:cubicBezTo>
                <a:lnTo>
                  <a:pt x="396" y="410"/>
                </a:lnTo>
                <a:cubicBezTo>
                  <a:pt x="396" y="410"/>
                  <a:pt x="396" y="417"/>
                  <a:pt x="396" y="424"/>
                </a:cubicBezTo>
                <a:cubicBezTo>
                  <a:pt x="396" y="424"/>
                  <a:pt x="389" y="424"/>
                  <a:pt x="389" y="431"/>
                </a:cubicBezTo>
                <a:cubicBezTo>
                  <a:pt x="382" y="431"/>
                  <a:pt x="382" y="431"/>
                  <a:pt x="382" y="424"/>
                </a:cubicBezTo>
                <a:cubicBezTo>
                  <a:pt x="382" y="424"/>
                  <a:pt x="382" y="424"/>
                  <a:pt x="382" y="417"/>
                </a:cubicBezTo>
                <a:close/>
                <a:moveTo>
                  <a:pt x="353" y="254"/>
                </a:moveTo>
                <a:lnTo>
                  <a:pt x="353" y="254"/>
                </a:lnTo>
                <a:close/>
                <a:moveTo>
                  <a:pt x="332" y="254"/>
                </a:moveTo>
                <a:lnTo>
                  <a:pt x="332" y="254"/>
                </a:lnTo>
                <a:cubicBezTo>
                  <a:pt x="325" y="254"/>
                  <a:pt x="325" y="254"/>
                  <a:pt x="325" y="254"/>
                </a:cubicBezTo>
                <a:cubicBezTo>
                  <a:pt x="332" y="254"/>
                  <a:pt x="332" y="254"/>
                  <a:pt x="332" y="254"/>
                </a:cubicBezTo>
                <a:close/>
                <a:moveTo>
                  <a:pt x="304" y="247"/>
                </a:moveTo>
                <a:lnTo>
                  <a:pt x="304" y="247"/>
                </a:lnTo>
                <a:lnTo>
                  <a:pt x="304" y="254"/>
                </a:lnTo>
                <a:cubicBezTo>
                  <a:pt x="304" y="247"/>
                  <a:pt x="297" y="247"/>
                  <a:pt x="297" y="247"/>
                </a:cubicBezTo>
                <a:lnTo>
                  <a:pt x="304" y="247"/>
                </a:lnTo>
                <a:close/>
                <a:moveTo>
                  <a:pt x="290" y="240"/>
                </a:moveTo>
                <a:lnTo>
                  <a:pt x="290" y="240"/>
                </a:lnTo>
                <a:cubicBezTo>
                  <a:pt x="283" y="240"/>
                  <a:pt x="283" y="247"/>
                  <a:pt x="283" y="247"/>
                </a:cubicBezTo>
                <a:cubicBezTo>
                  <a:pt x="283" y="240"/>
                  <a:pt x="283" y="240"/>
                  <a:pt x="283" y="240"/>
                </a:cubicBezTo>
                <a:cubicBezTo>
                  <a:pt x="283" y="240"/>
                  <a:pt x="283" y="240"/>
                  <a:pt x="290" y="240"/>
                </a:cubicBezTo>
                <a:close/>
                <a:moveTo>
                  <a:pt x="290" y="233"/>
                </a:moveTo>
                <a:lnTo>
                  <a:pt x="290" y="233"/>
                </a:lnTo>
                <a:cubicBezTo>
                  <a:pt x="283" y="233"/>
                  <a:pt x="283" y="233"/>
                  <a:pt x="283" y="233"/>
                </a:cubicBezTo>
                <a:lnTo>
                  <a:pt x="290" y="233"/>
                </a:lnTo>
                <a:close/>
                <a:moveTo>
                  <a:pt x="205" y="106"/>
                </a:moveTo>
                <a:lnTo>
                  <a:pt x="205" y="106"/>
                </a:lnTo>
                <a:lnTo>
                  <a:pt x="198" y="106"/>
                </a:lnTo>
                <a:cubicBezTo>
                  <a:pt x="198" y="106"/>
                  <a:pt x="198" y="106"/>
                  <a:pt x="198" y="99"/>
                </a:cubicBezTo>
                <a:cubicBezTo>
                  <a:pt x="198" y="99"/>
                  <a:pt x="198" y="99"/>
                  <a:pt x="205" y="99"/>
                </a:cubicBezTo>
                <a:cubicBezTo>
                  <a:pt x="205" y="99"/>
                  <a:pt x="198" y="99"/>
                  <a:pt x="198" y="106"/>
                </a:cubicBezTo>
                <a:cubicBezTo>
                  <a:pt x="205" y="106"/>
                  <a:pt x="205" y="106"/>
                  <a:pt x="205" y="106"/>
                </a:cubicBezTo>
                <a:close/>
                <a:moveTo>
                  <a:pt x="198" y="99"/>
                </a:moveTo>
                <a:lnTo>
                  <a:pt x="198" y="99"/>
                </a:lnTo>
                <a:close/>
                <a:moveTo>
                  <a:pt x="191" y="99"/>
                </a:moveTo>
                <a:lnTo>
                  <a:pt x="191" y="99"/>
                </a:lnTo>
                <a:lnTo>
                  <a:pt x="198" y="99"/>
                </a:lnTo>
                <a:lnTo>
                  <a:pt x="191" y="99"/>
                </a:lnTo>
                <a:close/>
                <a:moveTo>
                  <a:pt x="198" y="92"/>
                </a:moveTo>
                <a:lnTo>
                  <a:pt x="198" y="92"/>
                </a:lnTo>
                <a:lnTo>
                  <a:pt x="198" y="85"/>
                </a:lnTo>
                <a:lnTo>
                  <a:pt x="198" y="92"/>
                </a:lnTo>
                <a:close/>
                <a:moveTo>
                  <a:pt x="198" y="92"/>
                </a:moveTo>
                <a:lnTo>
                  <a:pt x="198" y="92"/>
                </a:lnTo>
                <a:close/>
                <a:moveTo>
                  <a:pt x="198" y="92"/>
                </a:moveTo>
                <a:lnTo>
                  <a:pt x="198" y="92"/>
                </a:lnTo>
                <a:close/>
                <a:moveTo>
                  <a:pt x="198" y="92"/>
                </a:moveTo>
                <a:lnTo>
                  <a:pt x="198" y="92"/>
                </a:lnTo>
                <a:close/>
                <a:moveTo>
                  <a:pt x="198" y="113"/>
                </a:moveTo>
                <a:lnTo>
                  <a:pt x="198" y="113"/>
                </a:lnTo>
                <a:close/>
                <a:moveTo>
                  <a:pt x="155" y="177"/>
                </a:moveTo>
                <a:lnTo>
                  <a:pt x="155" y="177"/>
                </a:lnTo>
                <a:close/>
                <a:moveTo>
                  <a:pt x="134" y="240"/>
                </a:moveTo>
                <a:lnTo>
                  <a:pt x="134" y="240"/>
                </a:lnTo>
                <a:cubicBezTo>
                  <a:pt x="134" y="233"/>
                  <a:pt x="134" y="233"/>
                  <a:pt x="134" y="233"/>
                </a:cubicBezTo>
                <a:lnTo>
                  <a:pt x="134" y="240"/>
                </a:lnTo>
                <a:lnTo>
                  <a:pt x="134" y="233"/>
                </a:lnTo>
                <a:cubicBezTo>
                  <a:pt x="127" y="233"/>
                  <a:pt x="127" y="233"/>
                  <a:pt x="127" y="233"/>
                </a:cubicBezTo>
                <a:lnTo>
                  <a:pt x="120" y="233"/>
                </a:lnTo>
                <a:lnTo>
                  <a:pt x="127" y="233"/>
                </a:lnTo>
                <a:cubicBezTo>
                  <a:pt x="127" y="226"/>
                  <a:pt x="127" y="226"/>
                  <a:pt x="127" y="226"/>
                </a:cubicBezTo>
                <a:cubicBezTo>
                  <a:pt x="127" y="226"/>
                  <a:pt x="127" y="226"/>
                  <a:pt x="127" y="219"/>
                </a:cubicBezTo>
                <a:lnTo>
                  <a:pt x="134" y="219"/>
                </a:lnTo>
                <a:cubicBezTo>
                  <a:pt x="134" y="226"/>
                  <a:pt x="127" y="226"/>
                  <a:pt x="127" y="226"/>
                </a:cubicBezTo>
                <a:cubicBezTo>
                  <a:pt x="127" y="226"/>
                  <a:pt x="127" y="226"/>
                  <a:pt x="134" y="226"/>
                </a:cubicBezTo>
                <a:cubicBezTo>
                  <a:pt x="134" y="226"/>
                  <a:pt x="134" y="233"/>
                  <a:pt x="134" y="226"/>
                </a:cubicBezTo>
                <a:cubicBezTo>
                  <a:pt x="134" y="226"/>
                  <a:pt x="134" y="226"/>
                  <a:pt x="141" y="226"/>
                </a:cubicBezTo>
                <a:cubicBezTo>
                  <a:pt x="134" y="233"/>
                  <a:pt x="134" y="233"/>
                  <a:pt x="134" y="233"/>
                </a:cubicBezTo>
                <a:lnTo>
                  <a:pt x="141" y="233"/>
                </a:lnTo>
                <a:cubicBezTo>
                  <a:pt x="141" y="233"/>
                  <a:pt x="141" y="233"/>
                  <a:pt x="134" y="233"/>
                </a:cubicBezTo>
                <a:cubicBezTo>
                  <a:pt x="141" y="233"/>
                  <a:pt x="141" y="233"/>
                  <a:pt x="141" y="233"/>
                </a:cubicBezTo>
                <a:lnTo>
                  <a:pt x="141" y="240"/>
                </a:lnTo>
                <a:cubicBezTo>
                  <a:pt x="141" y="240"/>
                  <a:pt x="141" y="240"/>
                  <a:pt x="134" y="240"/>
                </a:cubicBezTo>
                <a:close/>
                <a:moveTo>
                  <a:pt x="134" y="396"/>
                </a:moveTo>
                <a:lnTo>
                  <a:pt x="134" y="396"/>
                </a:lnTo>
                <a:lnTo>
                  <a:pt x="134" y="389"/>
                </a:lnTo>
                <a:lnTo>
                  <a:pt x="134" y="396"/>
                </a:lnTo>
                <a:close/>
                <a:moveTo>
                  <a:pt x="134" y="127"/>
                </a:moveTo>
                <a:lnTo>
                  <a:pt x="134" y="127"/>
                </a:lnTo>
                <a:cubicBezTo>
                  <a:pt x="134" y="134"/>
                  <a:pt x="134" y="134"/>
                  <a:pt x="134" y="134"/>
                </a:cubicBezTo>
                <a:cubicBezTo>
                  <a:pt x="134" y="134"/>
                  <a:pt x="134" y="134"/>
                  <a:pt x="134" y="127"/>
                </a:cubicBezTo>
                <a:close/>
                <a:moveTo>
                  <a:pt x="113" y="240"/>
                </a:moveTo>
                <a:lnTo>
                  <a:pt x="113" y="240"/>
                </a:lnTo>
                <a:lnTo>
                  <a:pt x="120" y="240"/>
                </a:lnTo>
                <a:cubicBezTo>
                  <a:pt x="120" y="240"/>
                  <a:pt x="120" y="240"/>
                  <a:pt x="113" y="240"/>
                </a:cubicBezTo>
                <a:close/>
                <a:moveTo>
                  <a:pt x="99" y="325"/>
                </a:moveTo>
                <a:lnTo>
                  <a:pt x="99" y="325"/>
                </a:lnTo>
                <a:lnTo>
                  <a:pt x="106" y="325"/>
                </a:lnTo>
                <a:cubicBezTo>
                  <a:pt x="106" y="325"/>
                  <a:pt x="106" y="325"/>
                  <a:pt x="99" y="325"/>
                </a:cubicBezTo>
                <a:close/>
                <a:moveTo>
                  <a:pt x="99" y="361"/>
                </a:moveTo>
                <a:lnTo>
                  <a:pt x="99" y="361"/>
                </a:lnTo>
                <a:lnTo>
                  <a:pt x="106" y="361"/>
                </a:lnTo>
                <a:cubicBezTo>
                  <a:pt x="99" y="361"/>
                  <a:pt x="106" y="361"/>
                  <a:pt x="99" y="361"/>
                </a:cubicBezTo>
                <a:close/>
                <a:moveTo>
                  <a:pt x="92" y="325"/>
                </a:moveTo>
                <a:lnTo>
                  <a:pt x="92" y="325"/>
                </a:lnTo>
                <a:cubicBezTo>
                  <a:pt x="92" y="325"/>
                  <a:pt x="92" y="325"/>
                  <a:pt x="85" y="325"/>
                </a:cubicBezTo>
                <a:cubicBezTo>
                  <a:pt x="85" y="325"/>
                  <a:pt x="85" y="325"/>
                  <a:pt x="78" y="325"/>
                </a:cubicBezTo>
                <a:cubicBezTo>
                  <a:pt x="85" y="325"/>
                  <a:pt x="85" y="325"/>
                  <a:pt x="85" y="325"/>
                </a:cubicBezTo>
                <a:lnTo>
                  <a:pt x="92" y="325"/>
                </a:lnTo>
                <a:lnTo>
                  <a:pt x="99" y="325"/>
                </a:lnTo>
                <a:cubicBezTo>
                  <a:pt x="92" y="325"/>
                  <a:pt x="92" y="325"/>
                  <a:pt x="92" y="325"/>
                </a:cubicBezTo>
                <a:close/>
                <a:moveTo>
                  <a:pt x="78" y="276"/>
                </a:moveTo>
                <a:lnTo>
                  <a:pt x="78" y="276"/>
                </a:lnTo>
                <a:close/>
                <a:moveTo>
                  <a:pt x="78" y="276"/>
                </a:moveTo>
                <a:lnTo>
                  <a:pt x="78" y="276"/>
                </a:lnTo>
                <a:close/>
                <a:moveTo>
                  <a:pt x="78" y="276"/>
                </a:moveTo>
                <a:lnTo>
                  <a:pt x="78" y="276"/>
                </a:lnTo>
                <a:close/>
                <a:moveTo>
                  <a:pt x="71" y="325"/>
                </a:moveTo>
                <a:lnTo>
                  <a:pt x="71" y="325"/>
                </a:lnTo>
                <a:cubicBezTo>
                  <a:pt x="71" y="325"/>
                  <a:pt x="71" y="325"/>
                  <a:pt x="78" y="325"/>
                </a:cubicBezTo>
                <a:cubicBezTo>
                  <a:pt x="71" y="325"/>
                  <a:pt x="71" y="325"/>
                  <a:pt x="71" y="325"/>
                </a:cubicBezTo>
                <a:close/>
                <a:moveTo>
                  <a:pt x="481" y="332"/>
                </a:moveTo>
                <a:lnTo>
                  <a:pt x="481" y="332"/>
                </a:lnTo>
                <a:lnTo>
                  <a:pt x="488" y="332"/>
                </a:lnTo>
                <a:lnTo>
                  <a:pt x="488" y="339"/>
                </a:lnTo>
                <a:cubicBezTo>
                  <a:pt x="488" y="339"/>
                  <a:pt x="488" y="339"/>
                  <a:pt x="481" y="339"/>
                </a:cubicBezTo>
                <a:lnTo>
                  <a:pt x="481" y="332"/>
                </a:lnTo>
                <a:close/>
                <a:moveTo>
                  <a:pt x="290" y="177"/>
                </a:moveTo>
                <a:lnTo>
                  <a:pt x="290" y="177"/>
                </a:lnTo>
                <a:cubicBezTo>
                  <a:pt x="290" y="177"/>
                  <a:pt x="290" y="177"/>
                  <a:pt x="290" y="184"/>
                </a:cubicBezTo>
                <a:cubicBezTo>
                  <a:pt x="290" y="184"/>
                  <a:pt x="290" y="184"/>
                  <a:pt x="283" y="184"/>
                </a:cubicBezTo>
                <a:cubicBezTo>
                  <a:pt x="283" y="184"/>
                  <a:pt x="283" y="184"/>
                  <a:pt x="283" y="177"/>
                </a:cubicBezTo>
                <a:lnTo>
                  <a:pt x="290" y="177"/>
                </a:lnTo>
                <a:close/>
                <a:moveTo>
                  <a:pt x="297" y="184"/>
                </a:moveTo>
                <a:lnTo>
                  <a:pt x="297" y="184"/>
                </a:lnTo>
                <a:cubicBezTo>
                  <a:pt x="297" y="191"/>
                  <a:pt x="297" y="184"/>
                  <a:pt x="297" y="191"/>
                </a:cubicBezTo>
                <a:lnTo>
                  <a:pt x="290" y="191"/>
                </a:lnTo>
                <a:cubicBezTo>
                  <a:pt x="290" y="184"/>
                  <a:pt x="290" y="184"/>
                  <a:pt x="297" y="184"/>
                </a:cubicBezTo>
                <a:close/>
                <a:moveTo>
                  <a:pt x="92" y="254"/>
                </a:moveTo>
                <a:lnTo>
                  <a:pt x="92" y="254"/>
                </a:lnTo>
                <a:close/>
                <a:moveTo>
                  <a:pt x="92" y="254"/>
                </a:moveTo>
                <a:lnTo>
                  <a:pt x="92" y="254"/>
                </a:lnTo>
                <a:close/>
                <a:moveTo>
                  <a:pt x="78" y="269"/>
                </a:moveTo>
                <a:lnTo>
                  <a:pt x="78" y="269"/>
                </a:lnTo>
                <a:close/>
                <a:moveTo>
                  <a:pt x="78" y="276"/>
                </a:moveTo>
                <a:lnTo>
                  <a:pt x="78" y="276"/>
                </a:lnTo>
                <a:cubicBezTo>
                  <a:pt x="78" y="269"/>
                  <a:pt x="78" y="269"/>
                  <a:pt x="78" y="269"/>
                </a:cubicBezTo>
                <a:cubicBezTo>
                  <a:pt x="78" y="269"/>
                  <a:pt x="78" y="269"/>
                  <a:pt x="78" y="276"/>
                </a:cubicBezTo>
                <a:close/>
                <a:moveTo>
                  <a:pt x="78" y="269"/>
                </a:moveTo>
                <a:lnTo>
                  <a:pt x="78" y="269"/>
                </a:lnTo>
                <a:close/>
                <a:moveTo>
                  <a:pt x="78" y="269"/>
                </a:moveTo>
                <a:lnTo>
                  <a:pt x="78" y="269"/>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23" name="Freeform 122">
            <a:extLst>
              <a:ext uri="{FF2B5EF4-FFF2-40B4-BE49-F238E27FC236}">
                <a16:creationId xmlns:a16="http://schemas.microsoft.com/office/drawing/2014/main" id="{7DAF98A1-05B9-FA4C-A1A2-3C244C97B36C}"/>
              </a:ext>
            </a:extLst>
          </p:cNvPr>
          <p:cNvSpPr>
            <a:spLocks noChangeArrowheads="1"/>
          </p:cNvSpPr>
          <p:nvPr userDrawn="1"/>
        </p:nvSpPr>
        <p:spPr bwMode="auto">
          <a:xfrm>
            <a:off x="4569618" y="1220986"/>
            <a:ext cx="219132" cy="219075"/>
          </a:xfrm>
          <a:custGeom>
            <a:avLst/>
            <a:gdLst>
              <a:gd name="T0" fmla="*/ 2147483647 w 609"/>
              <a:gd name="T1" fmla="*/ 2147483647 h 609"/>
              <a:gd name="T2" fmla="*/ 2147483647 w 609"/>
              <a:gd name="T3" fmla="*/ 2147483647 h 609"/>
              <a:gd name="T4" fmla="*/ 0 w 609"/>
              <a:gd name="T5" fmla="*/ 2147483647 h 609"/>
              <a:gd name="T6" fmla="*/ 2147483647 w 609"/>
              <a:gd name="T7" fmla="*/ 0 h 609"/>
              <a:gd name="T8" fmla="*/ 2147483647 w 609"/>
              <a:gd name="T9" fmla="*/ 2147483647 h 609"/>
              <a:gd name="T10" fmla="*/ 2147483647 w 609"/>
              <a:gd name="T11" fmla="*/ 2147483647 h 609"/>
              <a:gd name="T12" fmla="*/ 2147483647 w 609"/>
              <a:gd name="T13" fmla="*/ 2147483647 h 609"/>
              <a:gd name="T14" fmla="*/ 2147483647 w 609"/>
              <a:gd name="T15" fmla="*/ 2147483647 h 609"/>
              <a:gd name="T16" fmla="*/ 2147483647 w 609"/>
              <a:gd name="T17" fmla="*/ 2147483647 h 609"/>
              <a:gd name="T18" fmla="*/ 2147483647 w 609"/>
              <a:gd name="T19" fmla="*/ 2147483647 h 609"/>
              <a:gd name="T20" fmla="*/ 2147483647 w 609"/>
              <a:gd name="T21" fmla="*/ 2147483647 h 609"/>
              <a:gd name="T22" fmla="*/ 2147483647 w 609"/>
              <a:gd name="T23" fmla="*/ 2147483647 h 609"/>
              <a:gd name="T24" fmla="*/ 2147483647 w 609"/>
              <a:gd name="T25" fmla="*/ 2147483647 h 609"/>
              <a:gd name="T26" fmla="*/ 2147483647 w 609"/>
              <a:gd name="T27" fmla="*/ 2147483647 h 609"/>
              <a:gd name="T28" fmla="*/ 2147483647 w 609"/>
              <a:gd name="T29" fmla="*/ 2147483647 h 609"/>
              <a:gd name="T30" fmla="*/ 2147483647 w 609"/>
              <a:gd name="T31" fmla="*/ 2147483647 h 609"/>
              <a:gd name="T32" fmla="*/ 2147483647 w 609"/>
              <a:gd name="T33" fmla="*/ 2147483647 h 609"/>
              <a:gd name="T34" fmla="*/ 2147483647 w 609"/>
              <a:gd name="T35" fmla="*/ 2147483647 h 609"/>
              <a:gd name="T36" fmla="*/ 2147483647 w 609"/>
              <a:gd name="T37" fmla="*/ 2147483647 h 609"/>
              <a:gd name="T38" fmla="*/ 2147483647 w 609"/>
              <a:gd name="T39" fmla="*/ 2147483647 h 609"/>
              <a:gd name="T40" fmla="*/ 2147483647 w 609"/>
              <a:gd name="T41" fmla="*/ 2147483647 h 609"/>
              <a:gd name="T42" fmla="*/ 2147483647 w 609"/>
              <a:gd name="T43" fmla="*/ 2147483647 h 609"/>
              <a:gd name="T44" fmla="*/ 2147483647 w 609"/>
              <a:gd name="T45" fmla="*/ 2147483647 h 609"/>
              <a:gd name="T46" fmla="*/ 2147483647 w 609"/>
              <a:gd name="T47" fmla="*/ 2147483647 h 609"/>
              <a:gd name="T48" fmla="*/ 2147483647 w 609"/>
              <a:gd name="T49" fmla="*/ 2147483647 h 6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9" h="609">
                <a:moveTo>
                  <a:pt x="304" y="608"/>
                </a:moveTo>
                <a:lnTo>
                  <a:pt x="304" y="608"/>
                </a:lnTo>
                <a:cubicBezTo>
                  <a:pt x="134" y="608"/>
                  <a:pt x="0" y="474"/>
                  <a:pt x="0" y="304"/>
                </a:cubicBezTo>
                <a:cubicBezTo>
                  <a:pt x="0" y="134"/>
                  <a:pt x="134" y="0"/>
                  <a:pt x="304" y="0"/>
                </a:cubicBezTo>
                <a:cubicBezTo>
                  <a:pt x="473" y="0"/>
                  <a:pt x="608" y="134"/>
                  <a:pt x="608" y="304"/>
                </a:cubicBezTo>
                <a:cubicBezTo>
                  <a:pt x="608" y="474"/>
                  <a:pt x="473" y="608"/>
                  <a:pt x="304" y="608"/>
                </a:cubicBezTo>
                <a:close/>
                <a:moveTo>
                  <a:pt x="304" y="57"/>
                </a:moveTo>
                <a:lnTo>
                  <a:pt x="304" y="57"/>
                </a:lnTo>
                <a:cubicBezTo>
                  <a:pt x="169" y="57"/>
                  <a:pt x="56" y="170"/>
                  <a:pt x="56" y="304"/>
                </a:cubicBezTo>
                <a:cubicBezTo>
                  <a:pt x="56" y="438"/>
                  <a:pt x="169" y="551"/>
                  <a:pt x="304" y="551"/>
                </a:cubicBezTo>
                <a:cubicBezTo>
                  <a:pt x="438" y="551"/>
                  <a:pt x="551" y="438"/>
                  <a:pt x="551" y="304"/>
                </a:cubicBezTo>
                <a:cubicBezTo>
                  <a:pt x="551" y="170"/>
                  <a:pt x="438" y="57"/>
                  <a:pt x="304" y="57"/>
                </a:cubicBezTo>
                <a:close/>
                <a:moveTo>
                  <a:pt x="240" y="361"/>
                </a:moveTo>
                <a:lnTo>
                  <a:pt x="240" y="361"/>
                </a:lnTo>
                <a:cubicBezTo>
                  <a:pt x="155" y="156"/>
                  <a:pt x="155" y="156"/>
                  <a:pt x="155" y="156"/>
                </a:cubicBezTo>
                <a:cubicBezTo>
                  <a:pt x="367" y="240"/>
                  <a:pt x="367" y="240"/>
                  <a:pt x="367" y="240"/>
                </a:cubicBezTo>
                <a:cubicBezTo>
                  <a:pt x="452" y="452"/>
                  <a:pt x="452" y="452"/>
                  <a:pt x="452" y="452"/>
                </a:cubicBezTo>
                <a:lnTo>
                  <a:pt x="240" y="361"/>
                </a:lnTo>
                <a:close/>
                <a:moveTo>
                  <a:pt x="304" y="276"/>
                </a:moveTo>
                <a:lnTo>
                  <a:pt x="304" y="276"/>
                </a:lnTo>
                <a:cubicBezTo>
                  <a:pt x="290" y="276"/>
                  <a:pt x="276" y="290"/>
                  <a:pt x="276" y="304"/>
                </a:cubicBezTo>
                <a:cubicBezTo>
                  <a:pt x="276" y="318"/>
                  <a:pt x="290" y="332"/>
                  <a:pt x="304" y="332"/>
                </a:cubicBezTo>
                <a:cubicBezTo>
                  <a:pt x="318" y="332"/>
                  <a:pt x="332" y="318"/>
                  <a:pt x="332" y="304"/>
                </a:cubicBezTo>
                <a:cubicBezTo>
                  <a:pt x="332" y="290"/>
                  <a:pt x="318" y="276"/>
                  <a:pt x="304" y="276"/>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24" name="Freeform 123">
            <a:extLst>
              <a:ext uri="{FF2B5EF4-FFF2-40B4-BE49-F238E27FC236}">
                <a16:creationId xmlns:a16="http://schemas.microsoft.com/office/drawing/2014/main" id="{2BDB8E52-3CF0-A84D-8355-087728673C66}"/>
              </a:ext>
            </a:extLst>
          </p:cNvPr>
          <p:cNvSpPr>
            <a:spLocks noChangeArrowheads="1"/>
          </p:cNvSpPr>
          <p:nvPr userDrawn="1"/>
        </p:nvSpPr>
        <p:spPr bwMode="auto">
          <a:xfrm>
            <a:off x="4192092" y="1220986"/>
            <a:ext cx="217346" cy="219075"/>
          </a:xfrm>
          <a:custGeom>
            <a:avLst/>
            <a:gdLst>
              <a:gd name="T0" fmla="*/ 2147483647 w 602"/>
              <a:gd name="T1" fmla="*/ 2147483647 h 609"/>
              <a:gd name="T2" fmla="*/ 2147483647 w 602"/>
              <a:gd name="T3" fmla="*/ 2147483647 h 609"/>
              <a:gd name="T4" fmla="*/ 2147483647 w 602"/>
              <a:gd name="T5" fmla="*/ 2147483647 h 609"/>
              <a:gd name="T6" fmla="*/ 2147483647 w 602"/>
              <a:gd name="T7" fmla="*/ 2147483647 h 609"/>
              <a:gd name="T8" fmla="*/ 2147483647 w 602"/>
              <a:gd name="T9" fmla="*/ 2147483647 h 609"/>
              <a:gd name="T10" fmla="*/ 2147483647 w 602"/>
              <a:gd name="T11" fmla="*/ 2147483647 h 609"/>
              <a:gd name="T12" fmla="*/ 2147483647 w 602"/>
              <a:gd name="T13" fmla="*/ 2147483647 h 609"/>
              <a:gd name="T14" fmla="*/ 2147483647 w 602"/>
              <a:gd name="T15" fmla="*/ 2147483647 h 609"/>
              <a:gd name="T16" fmla="*/ 2147483647 w 602"/>
              <a:gd name="T17" fmla="*/ 2147483647 h 609"/>
              <a:gd name="T18" fmla="*/ 2147483647 w 602"/>
              <a:gd name="T19" fmla="*/ 2147483647 h 609"/>
              <a:gd name="T20" fmla="*/ 0 w 602"/>
              <a:gd name="T21" fmla="*/ 2147483647 h 609"/>
              <a:gd name="T22" fmla="*/ 2147483647 w 602"/>
              <a:gd name="T23" fmla="*/ 2147483647 h 609"/>
              <a:gd name="T24" fmla="*/ 2147483647 w 602"/>
              <a:gd name="T25" fmla="*/ 2147483647 h 609"/>
              <a:gd name="T26" fmla="*/ 2147483647 w 602"/>
              <a:gd name="T27" fmla="*/ 2147483647 h 609"/>
              <a:gd name="T28" fmla="*/ 2147483647 w 602"/>
              <a:gd name="T29" fmla="*/ 2147483647 h 609"/>
              <a:gd name="T30" fmla="*/ 2147483647 w 602"/>
              <a:gd name="T31" fmla="*/ 0 h 609"/>
              <a:gd name="T32" fmla="*/ 2147483647 w 602"/>
              <a:gd name="T33" fmla="*/ 2147483647 h 609"/>
              <a:gd name="T34" fmla="*/ 2147483647 w 602"/>
              <a:gd name="T35" fmla="*/ 2147483647 h 609"/>
              <a:gd name="T36" fmla="*/ 2147483647 w 602"/>
              <a:gd name="T37" fmla="*/ 2147483647 h 609"/>
              <a:gd name="T38" fmla="*/ 2147483647 w 602"/>
              <a:gd name="T39" fmla="*/ 2147483647 h 609"/>
              <a:gd name="T40" fmla="*/ 2147483647 w 602"/>
              <a:gd name="T41" fmla="*/ 2147483647 h 609"/>
              <a:gd name="T42" fmla="*/ 2147483647 w 602"/>
              <a:gd name="T43" fmla="*/ 2147483647 h 609"/>
              <a:gd name="T44" fmla="*/ 2147483647 w 602"/>
              <a:gd name="T45" fmla="*/ 2147483647 h 609"/>
              <a:gd name="T46" fmla="*/ 2147483647 w 602"/>
              <a:gd name="T47" fmla="*/ 2147483647 h 609"/>
              <a:gd name="T48" fmla="*/ 2147483647 w 602"/>
              <a:gd name="T49" fmla="*/ 2147483647 h 609"/>
              <a:gd name="T50" fmla="*/ 2147483647 w 602"/>
              <a:gd name="T51" fmla="*/ 2147483647 h 609"/>
              <a:gd name="T52" fmla="*/ 2147483647 w 602"/>
              <a:gd name="T53" fmla="*/ 2147483647 h 609"/>
              <a:gd name="T54" fmla="*/ 2147483647 w 602"/>
              <a:gd name="T55" fmla="*/ 2147483647 h 609"/>
              <a:gd name="T56" fmla="*/ 2147483647 w 602"/>
              <a:gd name="T57" fmla="*/ 2147483647 h 609"/>
              <a:gd name="T58" fmla="*/ 2147483647 w 602"/>
              <a:gd name="T59" fmla="*/ 2147483647 h 609"/>
              <a:gd name="T60" fmla="*/ 2147483647 w 602"/>
              <a:gd name="T61" fmla="*/ 2147483647 h 609"/>
              <a:gd name="T62" fmla="*/ 2147483647 w 602"/>
              <a:gd name="T63" fmla="*/ 2147483647 h 609"/>
              <a:gd name="T64" fmla="*/ 2147483647 w 602"/>
              <a:gd name="T65" fmla="*/ 2147483647 h 609"/>
              <a:gd name="T66" fmla="*/ 2147483647 w 602"/>
              <a:gd name="T67" fmla="*/ 2147483647 h 609"/>
              <a:gd name="T68" fmla="*/ 2147483647 w 602"/>
              <a:gd name="T69" fmla="*/ 2147483647 h 609"/>
              <a:gd name="T70" fmla="*/ 2147483647 w 602"/>
              <a:gd name="T71" fmla="*/ 2147483647 h 609"/>
              <a:gd name="T72" fmla="*/ 2147483647 w 602"/>
              <a:gd name="T73" fmla="*/ 2147483647 h 609"/>
              <a:gd name="T74" fmla="*/ 2147483647 w 602"/>
              <a:gd name="T75" fmla="*/ 2147483647 h 609"/>
              <a:gd name="T76" fmla="*/ 2147483647 w 602"/>
              <a:gd name="T77" fmla="*/ 2147483647 h 609"/>
              <a:gd name="T78" fmla="*/ 2147483647 w 602"/>
              <a:gd name="T79" fmla="*/ 2147483647 h 609"/>
              <a:gd name="T80" fmla="*/ 2147483647 w 602"/>
              <a:gd name="T81" fmla="*/ 2147483647 h 609"/>
              <a:gd name="T82" fmla="*/ 2147483647 w 602"/>
              <a:gd name="T83" fmla="*/ 2147483647 h 609"/>
              <a:gd name="T84" fmla="*/ 2147483647 w 602"/>
              <a:gd name="T85" fmla="*/ 2147483647 h 609"/>
              <a:gd name="T86" fmla="*/ 2147483647 w 602"/>
              <a:gd name="T87" fmla="*/ 2147483647 h 609"/>
              <a:gd name="T88" fmla="*/ 2147483647 w 602"/>
              <a:gd name="T89" fmla="*/ 2147483647 h 609"/>
              <a:gd name="T90" fmla="*/ 2147483647 w 602"/>
              <a:gd name="T91" fmla="*/ 2147483647 h 609"/>
              <a:gd name="T92" fmla="*/ 2147483647 w 602"/>
              <a:gd name="T93" fmla="*/ 2147483647 h 609"/>
              <a:gd name="T94" fmla="*/ 2147483647 w 602"/>
              <a:gd name="T95" fmla="*/ 2147483647 h 609"/>
              <a:gd name="T96" fmla="*/ 2147483647 w 602"/>
              <a:gd name="T97" fmla="*/ 2147483647 h 609"/>
              <a:gd name="T98" fmla="*/ 2147483647 w 602"/>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609">
                <a:moveTo>
                  <a:pt x="572" y="332"/>
                </a:moveTo>
                <a:lnTo>
                  <a:pt x="572" y="332"/>
                </a:lnTo>
                <a:cubicBezTo>
                  <a:pt x="544" y="332"/>
                  <a:pt x="544" y="332"/>
                  <a:pt x="544" y="332"/>
                </a:cubicBezTo>
                <a:cubicBezTo>
                  <a:pt x="530" y="445"/>
                  <a:pt x="445" y="537"/>
                  <a:pt x="332" y="544"/>
                </a:cubicBezTo>
                <a:cubicBezTo>
                  <a:pt x="332" y="580"/>
                  <a:pt x="332" y="580"/>
                  <a:pt x="332" y="580"/>
                </a:cubicBezTo>
                <a:cubicBezTo>
                  <a:pt x="332" y="594"/>
                  <a:pt x="318" y="608"/>
                  <a:pt x="304" y="608"/>
                </a:cubicBezTo>
                <a:cubicBezTo>
                  <a:pt x="283" y="608"/>
                  <a:pt x="276" y="594"/>
                  <a:pt x="276" y="580"/>
                </a:cubicBezTo>
                <a:cubicBezTo>
                  <a:pt x="276" y="544"/>
                  <a:pt x="276" y="544"/>
                  <a:pt x="276" y="544"/>
                </a:cubicBezTo>
                <a:cubicBezTo>
                  <a:pt x="162" y="537"/>
                  <a:pt x="71" y="445"/>
                  <a:pt x="56" y="332"/>
                </a:cubicBezTo>
                <a:cubicBezTo>
                  <a:pt x="28" y="332"/>
                  <a:pt x="28" y="332"/>
                  <a:pt x="28" y="332"/>
                </a:cubicBezTo>
                <a:cubicBezTo>
                  <a:pt x="14" y="332"/>
                  <a:pt x="0" y="318"/>
                  <a:pt x="0" y="304"/>
                </a:cubicBezTo>
                <a:cubicBezTo>
                  <a:pt x="0" y="290"/>
                  <a:pt x="14" y="276"/>
                  <a:pt x="28" y="276"/>
                </a:cubicBezTo>
                <a:cubicBezTo>
                  <a:pt x="56" y="276"/>
                  <a:pt x="56" y="276"/>
                  <a:pt x="56" y="276"/>
                </a:cubicBezTo>
                <a:cubicBezTo>
                  <a:pt x="71" y="163"/>
                  <a:pt x="162" y="71"/>
                  <a:pt x="276" y="64"/>
                </a:cubicBezTo>
                <a:cubicBezTo>
                  <a:pt x="276" y="28"/>
                  <a:pt x="276" y="28"/>
                  <a:pt x="276" y="28"/>
                </a:cubicBezTo>
                <a:cubicBezTo>
                  <a:pt x="276" y="14"/>
                  <a:pt x="283" y="0"/>
                  <a:pt x="304" y="0"/>
                </a:cubicBezTo>
                <a:cubicBezTo>
                  <a:pt x="318" y="0"/>
                  <a:pt x="332" y="14"/>
                  <a:pt x="332" y="28"/>
                </a:cubicBezTo>
                <a:cubicBezTo>
                  <a:pt x="332" y="64"/>
                  <a:pt x="332" y="64"/>
                  <a:pt x="332" y="64"/>
                </a:cubicBezTo>
                <a:cubicBezTo>
                  <a:pt x="445" y="71"/>
                  <a:pt x="530" y="163"/>
                  <a:pt x="544" y="276"/>
                </a:cubicBezTo>
                <a:cubicBezTo>
                  <a:pt x="572" y="276"/>
                  <a:pt x="572" y="276"/>
                  <a:pt x="572" y="276"/>
                </a:cubicBezTo>
                <a:cubicBezTo>
                  <a:pt x="594" y="276"/>
                  <a:pt x="601" y="290"/>
                  <a:pt x="601" y="304"/>
                </a:cubicBezTo>
                <a:cubicBezTo>
                  <a:pt x="601" y="318"/>
                  <a:pt x="594" y="332"/>
                  <a:pt x="572" y="332"/>
                </a:cubicBezTo>
                <a:close/>
                <a:moveTo>
                  <a:pt x="431" y="276"/>
                </a:moveTo>
                <a:lnTo>
                  <a:pt x="431" y="276"/>
                </a:lnTo>
                <a:cubicBezTo>
                  <a:pt x="487" y="276"/>
                  <a:pt x="487" y="276"/>
                  <a:pt x="487" y="276"/>
                </a:cubicBezTo>
                <a:cubicBezTo>
                  <a:pt x="473" y="191"/>
                  <a:pt x="410" y="127"/>
                  <a:pt x="332" y="120"/>
                </a:cubicBezTo>
                <a:cubicBezTo>
                  <a:pt x="332" y="170"/>
                  <a:pt x="332" y="170"/>
                  <a:pt x="332" y="170"/>
                </a:cubicBezTo>
                <a:cubicBezTo>
                  <a:pt x="332" y="191"/>
                  <a:pt x="318" y="198"/>
                  <a:pt x="304" y="198"/>
                </a:cubicBezTo>
                <a:cubicBezTo>
                  <a:pt x="283" y="198"/>
                  <a:pt x="276" y="191"/>
                  <a:pt x="276" y="170"/>
                </a:cubicBezTo>
                <a:cubicBezTo>
                  <a:pt x="276" y="120"/>
                  <a:pt x="276" y="120"/>
                  <a:pt x="276" y="120"/>
                </a:cubicBezTo>
                <a:cubicBezTo>
                  <a:pt x="191" y="127"/>
                  <a:pt x="127" y="191"/>
                  <a:pt x="113" y="276"/>
                </a:cubicBezTo>
                <a:cubicBezTo>
                  <a:pt x="169" y="276"/>
                  <a:pt x="169" y="276"/>
                  <a:pt x="169" y="276"/>
                </a:cubicBezTo>
                <a:cubicBezTo>
                  <a:pt x="184" y="276"/>
                  <a:pt x="198" y="290"/>
                  <a:pt x="198" y="304"/>
                </a:cubicBezTo>
                <a:cubicBezTo>
                  <a:pt x="198" y="318"/>
                  <a:pt x="184" y="332"/>
                  <a:pt x="169" y="332"/>
                </a:cubicBezTo>
                <a:cubicBezTo>
                  <a:pt x="113" y="332"/>
                  <a:pt x="113" y="332"/>
                  <a:pt x="113" y="332"/>
                </a:cubicBezTo>
                <a:cubicBezTo>
                  <a:pt x="127" y="417"/>
                  <a:pt x="191" y="481"/>
                  <a:pt x="276" y="488"/>
                </a:cubicBezTo>
                <a:cubicBezTo>
                  <a:pt x="276" y="438"/>
                  <a:pt x="276" y="438"/>
                  <a:pt x="276" y="438"/>
                </a:cubicBezTo>
                <a:cubicBezTo>
                  <a:pt x="276" y="417"/>
                  <a:pt x="283" y="410"/>
                  <a:pt x="304" y="410"/>
                </a:cubicBezTo>
                <a:cubicBezTo>
                  <a:pt x="318" y="410"/>
                  <a:pt x="332" y="417"/>
                  <a:pt x="332" y="438"/>
                </a:cubicBezTo>
                <a:cubicBezTo>
                  <a:pt x="332" y="488"/>
                  <a:pt x="332" y="488"/>
                  <a:pt x="332" y="488"/>
                </a:cubicBezTo>
                <a:cubicBezTo>
                  <a:pt x="410" y="481"/>
                  <a:pt x="473" y="417"/>
                  <a:pt x="487" y="332"/>
                </a:cubicBezTo>
                <a:cubicBezTo>
                  <a:pt x="431" y="332"/>
                  <a:pt x="431" y="332"/>
                  <a:pt x="431" y="332"/>
                </a:cubicBezTo>
                <a:cubicBezTo>
                  <a:pt x="417" y="332"/>
                  <a:pt x="403" y="318"/>
                  <a:pt x="403" y="304"/>
                </a:cubicBezTo>
                <a:cubicBezTo>
                  <a:pt x="403" y="290"/>
                  <a:pt x="417" y="276"/>
                  <a:pt x="431" y="276"/>
                </a:cubicBezTo>
                <a:close/>
                <a:moveTo>
                  <a:pt x="304" y="332"/>
                </a:moveTo>
                <a:lnTo>
                  <a:pt x="304" y="332"/>
                </a:lnTo>
                <a:cubicBezTo>
                  <a:pt x="283" y="332"/>
                  <a:pt x="276" y="318"/>
                  <a:pt x="276" y="304"/>
                </a:cubicBezTo>
                <a:cubicBezTo>
                  <a:pt x="276" y="290"/>
                  <a:pt x="283" y="276"/>
                  <a:pt x="304" y="276"/>
                </a:cubicBezTo>
                <a:cubicBezTo>
                  <a:pt x="318" y="276"/>
                  <a:pt x="332" y="290"/>
                  <a:pt x="332" y="304"/>
                </a:cubicBezTo>
                <a:cubicBezTo>
                  <a:pt x="332" y="318"/>
                  <a:pt x="318" y="332"/>
                  <a:pt x="304" y="332"/>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25" name="Freeform 124">
            <a:extLst>
              <a:ext uri="{FF2B5EF4-FFF2-40B4-BE49-F238E27FC236}">
                <a16:creationId xmlns:a16="http://schemas.microsoft.com/office/drawing/2014/main" id="{158EC295-99F0-3940-AAD8-D203EAE4B9B9}"/>
              </a:ext>
            </a:extLst>
          </p:cNvPr>
          <p:cNvSpPr>
            <a:spLocks noChangeArrowheads="1"/>
          </p:cNvSpPr>
          <p:nvPr userDrawn="1"/>
        </p:nvSpPr>
        <p:spPr bwMode="auto">
          <a:xfrm>
            <a:off x="3837789" y="1220986"/>
            <a:ext cx="163753" cy="219075"/>
          </a:xfrm>
          <a:custGeom>
            <a:avLst/>
            <a:gdLst>
              <a:gd name="T0" fmla="*/ 2147483647 w 454"/>
              <a:gd name="T1" fmla="*/ 2147483647 h 609"/>
              <a:gd name="T2" fmla="*/ 2147483647 w 454"/>
              <a:gd name="T3" fmla="*/ 2147483647 h 609"/>
              <a:gd name="T4" fmla="*/ 0 w 454"/>
              <a:gd name="T5" fmla="*/ 2147483647 h 609"/>
              <a:gd name="T6" fmla="*/ 2147483647 w 454"/>
              <a:gd name="T7" fmla="*/ 0 h 609"/>
              <a:gd name="T8" fmla="*/ 2147483647 w 454"/>
              <a:gd name="T9" fmla="*/ 2147483647 h 609"/>
              <a:gd name="T10" fmla="*/ 2147483647 w 454"/>
              <a:gd name="T11" fmla="*/ 2147483647 h 609"/>
              <a:gd name="T12" fmla="*/ 2147483647 w 454"/>
              <a:gd name="T13" fmla="*/ 2147483647 h 609"/>
              <a:gd name="T14" fmla="*/ 2147483647 w 454"/>
              <a:gd name="T15" fmla="*/ 2147483647 h 609"/>
              <a:gd name="T16" fmla="*/ 2147483647 w 454"/>
              <a:gd name="T17" fmla="*/ 2147483647 h 609"/>
              <a:gd name="T18" fmla="*/ 2147483647 w 454"/>
              <a:gd name="T19" fmla="*/ 2147483647 h 609"/>
              <a:gd name="T20" fmla="*/ 2147483647 w 454"/>
              <a:gd name="T21" fmla="*/ 2147483647 h 609"/>
              <a:gd name="T22" fmla="*/ 2147483647 w 454"/>
              <a:gd name="T23" fmla="*/ 2147483647 h 609"/>
              <a:gd name="T24" fmla="*/ 2147483647 w 454"/>
              <a:gd name="T25" fmla="*/ 2147483647 h 609"/>
              <a:gd name="T26" fmla="*/ 2147483647 w 454"/>
              <a:gd name="T27" fmla="*/ 2147483647 h 609"/>
              <a:gd name="T28" fmla="*/ 2147483647 w 454"/>
              <a:gd name="T29" fmla="*/ 2147483647 h 609"/>
              <a:gd name="T30" fmla="*/ 2147483647 w 454"/>
              <a:gd name="T31" fmla="*/ 2147483647 h 609"/>
              <a:gd name="T32" fmla="*/ 2147483647 w 454"/>
              <a:gd name="T33" fmla="*/ 2147483647 h 609"/>
              <a:gd name="T34" fmla="*/ 2147483647 w 454"/>
              <a:gd name="T35" fmla="*/ 2147483647 h 609"/>
              <a:gd name="T36" fmla="*/ 2147483647 w 454"/>
              <a:gd name="T37" fmla="*/ 2147483647 h 609"/>
              <a:gd name="T38" fmla="*/ 2147483647 w 454"/>
              <a:gd name="T39" fmla="*/ 2147483647 h 6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4" h="609">
                <a:moveTo>
                  <a:pt x="227" y="608"/>
                </a:moveTo>
                <a:lnTo>
                  <a:pt x="227" y="608"/>
                </a:lnTo>
                <a:cubicBezTo>
                  <a:pt x="227" y="608"/>
                  <a:pt x="0" y="354"/>
                  <a:pt x="0" y="226"/>
                </a:cubicBezTo>
                <a:cubicBezTo>
                  <a:pt x="0" y="106"/>
                  <a:pt x="106" y="0"/>
                  <a:pt x="227" y="0"/>
                </a:cubicBezTo>
                <a:cubicBezTo>
                  <a:pt x="354" y="0"/>
                  <a:pt x="453" y="106"/>
                  <a:pt x="453" y="226"/>
                </a:cubicBezTo>
                <a:cubicBezTo>
                  <a:pt x="453" y="354"/>
                  <a:pt x="227" y="608"/>
                  <a:pt x="227" y="608"/>
                </a:cubicBezTo>
                <a:close/>
                <a:moveTo>
                  <a:pt x="227" y="78"/>
                </a:moveTo>
                <a:lnTo>
                  <a:pt x="227" y="78"/>
                </a:lnTo>
                <a:cubicBezTo>
                  <a:pt x="149" y="78"/>
                  <a:pt x="78" y="149"/>
                  <a:pt x="78" y="226"/>
                </a:cubicBezTo>
                <a:cubicBezTo>
                  <a:pt x="78" y="311"/>
                  <a:pt x="149" y="382"/>
                  <a:pt x="227" y="382"/>
                </a:cubicBezTo>
                <a:cubicBezTo>
                  <a:pt x="311" y="382"/>
                  <a:pt x="382" y="311"/>
                  <a:pt x="382" y="226"/>
                </a:cubicBezTo>
                <a:cubicBezTo>
                  <a:pt x="382" y="149"/>
                  <a:pt x="311" y="78"/>
                  <a:pt x="227" y="78"/>
                </a:cubicBezTo>
                <a:close/>
                <a:moveTo>
                  <a:pt x="304" y="254"/>
                </a:moveTo>
                <a:lnTo>
                  <a:pt x="304" y="254"/>
                </a:lnTo>
                <a:cubicBezTo>
                  <a:pt x="156" y="254"/>
                  <a:pt x="156" y="254"/>
                  <a:pt x="156" y="254"/>
                </a:cubicBezTo>
                <a:cubicBezTo>
                  <a:pt x="135" y="254"/>
                  <a:pt x="128" y="247"/>
                  <a:pt x="128" y="226"/>
                </a:cubicBezTo>
                <a:cubicBezTo>
                  <a:pt x="128" y="212"/>
                  <a:pt x="135" y="198"/>
                  <a:pt x="156" y="198"/>
                </a:cubicBezTo>
                <a:cubicBezTo>
                  <a:pt x="304" y="198"/>
                  <a:pt x="304" y="198"/>
                  <a:pt x="304" y="198"/>
                </a:cubicBezTo>
                <a:cubicBezTo>
                  <a:pt x="319" y="198"/>
                  <a:pt x="333" y="212"/>
                  <a:pt x="333" y="226"/>
                </a:cubicBezTo>
                <a:cubicBezTo>
                  <a:pt x="333" y="247"/>
                  <a:pt x="319" y="254"/>
                  <a:pt x="304" y="254"/>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26" name="Freeform 125">
            <a:extLst>
              <a:ext uri="{FF2B5EF4-FFF2-40B4-BE49-F238E27FC236}">
                <a16:creationId xmlns:a16="http://schemas.microsoft.com/office/drawing/2014/main" id="{B6D323E1-7678-3744-8CD7-599679DF5CE0}"/>
              </a:ext>
            </a:extLst>
          </p:cNvPr>
          <p:cNvSpPr>
            <a:spLocks noChangeArrowheads="1"/>
          </p:cNvSpPr>
          <p:nvPr userDrawn="1"/>
        </p:nvSpPr>
        <p:spPr bwMode="auto">
          <a:xfrm>
            <a:off x="3458476" y="1220986"/>
            <a:ext cx="163158" cy="219075"/>
          </a:xfrm>
          <a:custGeom>
            <a:avLst/>
            <a:gdLst>
              <a:gd name="T0" fmla="*/ 2147483647 w 454"/>
              <a:gd name="T1" fmla="*/ 2147483647 h 609"/>
              <a:gd name="T2" fmla="*/ 2147483647 w 454"/>
              <a:gd name="T3" fmla="*/ 2147483647 h 609"/>
              <a:gd name="T4" fmla="*/ 0 w 454"/>
              <a:gd name="T5" fmla="*/ 2147483647 h 609"/>
              <a:gd name="T6" fmla="*/ 2147483647 w 454"/>
              <a:gd name="T7" fmla="*/ 0 h 609"/>
              <a:gd name="T8" fmla="*/ 2147483647 w 454"/>
              <a:gd name="T9" fmla="*/ 2147483647 h 609"/>
              <a:gd name="T10" fmla="*/ 2147483647 w 454"/>
              <a:gd name="T11" fmla="*/ 2147483647 h 609"/>
              <a:gd name="T12" fmla="*/ 2147483647 w 454"/>
              <a:gd name="T13" fmla="*/ 2147483647 h 609"/>
              <a:gd name="T14" fmla="*/ 2147483647 w 454"/>
              <a:gd name="T15" fmla="*/ 2147483647 h 609"/>
              <a:gd name="T16" fmla="*/ 2147483647 w 454"/>
              <a:gd name="T17" fmla="*/ 2147483647 h 609"/>
              <a:gd name="T18" fmla="*/ 2147483647 w 454"/>
              <a:gd name="T19" fmla="*/ 2147483647 h 609"/>
              <a:gd name="T20" fmla="*/ 2147483647 w 454"/>
              <a:gd name="T21" fmla="*/ 2147483647 h 609"/>
              <a:gd name="T22" fmla="*/ 2147483647 w 454"/>
              <a:gd name="T23" fmla="*/ 2147483647 h 609"/>
              <a:gd name="T24" fmla="*/ 2147483647 w 454"/>
              <a:gd name="T25" fmla="*/ 2147483647 h 609"/>
              <a:gd name="T26" fmla="*/ 2147483647 w 454"/>
              <a:gd name="T27" fmla="*/ 2147483647 h 609"/>
              <a:gd name="T28" fmla="*/ 2147483647 w 454"/>
              <a:gd name="T29" fmla="*/ 2147483647 h 609"/>
              <a:gd name="T30" fmla="*/ 2147483647 w 454"/>
              <a:gd name="T31" fmla="*/ 2147483647 h 609"/>
              <a:gd name="T32" fmla="*/ 2147483647 w 454"/>
              <a:gd name="T33" fmla="*/ 2147483647 h 609"/>
              <a:gd name="T34" fmla="*/ 2147483647 w 454"/>
              <a:gd name="T35" fmla="*/ 2147483647 h 609"/>
              <a:gd name="T36" fmla="*/ 2147483647 w 454"/>
              <a:gd name="T37" fmla="*/ 2147483647 h 609"/>
              <a:gd name="T38" fmla="*/ 2147483647 w 454"/>
              <a:gd name="T39" fmla="*/ 2147483647 h 609"/>
              <a:gd name="T40" fmla="*/ 2147483647 w 454"/>
              <a:gd name="T41" fmla="*/ 2147483647 h 609"/>
              <a:gd name="T42" fmla="*/ 2147483647 w 454"/>
              <a:gd name="T43" fmla="*/ 2147483647 h 609"/>
              <a:gd name="T44" fmla="*/ 2147483647 w 454"/>
              <a:gd name="T45" fmla="*/ 2147483647 h 609"/>
              <a:gd name="T46" fmla="*/ 2147483647 w 454"/>
              <a:gd name="T47" fmla="*/ 2147483647 h 609"/>
              <a:gd name="T48" fmla="*/ 2147483647 w 454"/>
              <a:gd name="T49" fmla="*/ 2147483647 h 609"/>
              <a:gd name="T50" fmla="*/ 2147483647 w 454"/>
              <a:gd name="T51" fmla="*/ 2147483647 h 609"/>
              <a:gd name="T52" fmla="*/ 2147483647 w 454"/>
              <a:gd name="T53" fmla="*/ 2147483647 h 609"/>
              <a:gd name="T54" fmla="*/ 2147483647 w 454"/>
              <a:gd name="T55" fmla="*/ 2147483647 h 609"/>
              <a:gd name="T56" fmla="*/ 2147483647 w 454"/>
              <a:gd name="T57" fmla="*/ 2147483647 h 609"/>
              <a:gd name="T58" fmla="*/ 2147483647 w 454"/>
              <a:gd name="T59" fmla="*/ 2147483647 h 6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4" h="609">
                <a:moveTo>
                  <a:pt x="227" y="608"/>
                </a:moveTo>
                <a:lnTo>
                  <a:pt x="227" y="608"/>
                </a:lnTo>
                <a:cubicBezTo>
                  <a:pt x="227" y="608"/>
                  <a:pt x="0" y="354"/>
                  <a:pt x="0" y="226"/>
                </a:cubicBezTo>
                <a:cubicBezTo>
                  <a:pt x="0" y="106"/>
                  <a:pt x="99" y="0"/>
                  <a:pt x="227" y="0"/>
                </a:cubicBezTo>
                <a:cubicBezTo>
                  <a:pt x="354" y="0"/>
                  <a:pt x="453" y="106"/>
                  <a:pt x="453" y="226"/>
                </a:cubicBezTo>
                <a:cubicBezTo>
                  <a:pt x="453" y="354"/>
                  <a:pt x="227" y="608"/>
                  <a:pt x="227" y="608"/>
                </a:cubicBezTo>
                <a:close/>
                <a:moveTo>
                  <a:pt x="227" y="78"/>
                </a:moveTo>
                <a:lnTo>
                  <a:pt x="227" y="78"/>
                </a:lnTo>
                <a:cubicBezTo>
                  <a:pt x="142" y="78"/>
                  <a:pt x="78" y="149"/>
                  <a:pt x="78" y="226"/>
                </a:cubicBezTo>
                <a:cubicBezTo>
                  <a:pt x="78" y="311"/>
                  <a:pt x="142" y="382"/>
                  <a:pt x="227" y="382"/>
                </a:cubicBezTo>
                <a:cubicBezTo>
                  <a:pt x="311" y="382"/>
                  <a:pt x="375" y="311"/>
                  <a:pt x="375" y="226"/>
                </a:cubicBezTo>
                <a:cubicBezTo>
                  <a:pt x="375" y="149"/>
                  <a:pt x="311" y="78"/>
                  <a:pt x="227" y="78"/>
                </a:cubicBezTo>
                <a:close/>
                <a:moveTo>
                  <a:pt x="304" y="254"/>
                </a:moveTo>
                <a:lnTo>
                  <a:pt x="304" y="254"/>
                </a:lnTo>
                <a:cubicBezTo>
                  <a:pt x="255" y="254"/>
                  <a:pt x="255" y="254"/>
                  <a:pt x="255" y="254"/>
                </a:cubicBezTo>
                <a:cubicBezTo>
                  <a:pt x="255" y="304"/>
                  <a:pt x="255" y="304"/>
                  <a:pt x="255" y="304"/>
                </a:cubicBezTo>
                <a:cubicBezTo>
                  <a:pt x="255" y="318"/>
                  <a:pt x="241" y="332"/>
                  <a:pt x="227" y="332"/>
                </a:cubicBezTo>
                <a:cubicBezTo>
                  <a:pt x="213" y="332"/>
                  <a:pt x="198" y="318"/>
                  <a:pt x="198" y="304"/>
                </a:cubicBezTo>
                <a:cubicBezTo>
                  <a:pt x="198" y="254"/>
                  <a:pt x="198" y="254"/>
                  <a:pt x="198" y="254"/>
                </a:cubicBezTo>
                <a:cubicBezTo>
                  <a:pt x="149" y="254"/>
                  <a:pt x="149" y="254"/>
                  <a:pt x="149" y="254"/>
                </a:cubicBezTo>
                <a:cubicBezTo>
                  <a:pt x="135" y="254"/>
                  <a:pt x="120" y="247"/>
                  <a:pt x="120" y="226"/>
                </a:cubicBezTo>
                <a:cubicBezTo>
                  <a:pt x="120" y="212"/>
                  <a:pt x="135" y="198"/>
                  <a:pt x="149" y="198"/>
                </a:cubicBezTo>
                <a:cubicBezTo>
                  <a:pt x="198" y="198"/>
                  <a:pt x="198" y="198"/>
                  <a:pt x="198" y="198"/>
                </a:cubicBezTo>
                <a:cubicBezTo>
                  <a:pt x="198" y="156"/>
                  <a:pt x="198" y="156"/>
                  <a:pt x="198" y="156"/>
                </a:cubicBezTo>
                <a:cubicBezTo>
                  <a:pt x="198" y="134"/>
                  <a:pt x="213" y="127"/>
                  <a:pt x="227" y="127"/>
                </a:cubicBezTo>
                <a:cubicBezTo>
                  <a:pt x="241" y="127"/>
                  <a:pt x="255" y="134"/>
                  <a:pt x="255" y="156"/>
                </a:cubicBezTo>
                <a:cubicBezTo>
                  <a:pt x="255" y="198"/>
                  <a:pt x="255" y="198"/>
                  <a:pt x="255" y="198"/>
                </a:cubicBezTo>
                <a:cubicBezTo>
                  <a:pt x="304" y="198"/>
                  <a:pt x="304" y="198"/>
                  <a:pt x="304" y="198"/>
                </a:cubicBezTo>
                <a:cubicBezTo>
                  <a:pt x="318" y="198"/>
                  <a:pt x="333" y="212"/>
                  <a:pt x="333" y="226"/>
                </a:cubicBezTo>
                <a:cubicBezTo>
                  <a:pt x="333" y="247"/>
                  <a:pt x="318" y="254"/>
                  <a:pt x="304" y="254"/>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27" name="Freeform 126">
            <a:extLst>
              <a:ext uri="{FF2B5EF4-FFF2-40B4-BE49-F238E27FC236}">
                <a16:creationId xmlns:a16="http://schemas.microsoft.com/office/drawing/2014/main" id="{B6905B15-872C-A745-A2EF-F1DC8A2F1118}"/>
              </a:ext>
            </a:extLst>
          </p:cNvPr>
          <p:cNvSpPr>
            <a:spLocks noChangeArrowheads="1"/>
          </p:cNvSpPr>
          <p:nvPr userDrawn="1"/>
        </p:nvSpPr>
        <p:spPr bwMode="auto">
          <a:xfrm>
            <a:off x="3079163" y="1220986"/>
            <a:ext cx="163158" cy="219075"/>
          </a:xfrm>
          <a:custGeom>
            <a:avLst/>
            <a:gdLst>
              <a:gd name="T0" fmla="*/ 2147483647 w 454"/>
              <a:gd name="T1" fmla="*/ 2147483647 h 609"/>
              <a:gd name="T2" fmla="*/ 2147483647 w 454"/>
              <a:gd name="T3" fmla="*/ 2147483647 h 609"/>
              <a:gd name="T4" fmla="*/ 0 w 454"/>
              <a:gd name="T5" fmla="*/ 2147483647 h 609"/>
              <a:gd name="T6" fmla="*/ 2147483647 w 454"/>
              <a:gd name="T7" fmla="*/ 0 h 609"/>
              <a:gd name="T8" fmla="*/ 2147483647 w 454"/>
              <a:gd name="T9" fmla="*/ 2147483647 h 609"/>
              <a:gd name="T10" fmla="*/ 2147483647 w 454"/>
              <a:gd name="T11" fmla="*/ 2147483647 h 609"/>
              <a:gd name="T12" fmla="*/ 2147483647 w 454"/>
              <a:gd name="T13" fmla="*/ 2147483647 h 609"/>
              <a:gd name="T14" fmla="*/ 2147483647 w 454"/>
              <a:gd name="T15" fmla="*/ 2147483647 h 609"/>
              <a:gd name="T16" fmla="*/ 2147483647 w 454"/>
              <a:gd name="T17" fmla="*/ 2147483647 h 609"/>
              <a:gd name="T18" fmla="*/ 2147483647 w 454"/>
              <a:gd name="T19" fmla="*/ 2147483647 h 609"/>
              <a:gd name="T20" fmla="*/ 2147483647 w 454"/>
              <a:gd name="T21" fmla="*/ 2147483647 h 609"/>
              <a:gd name="T22" fmla="*/ 2147483647 w 454"/>
              <a:gd name="T23" fmla="*/ 2147483647 h 609"/>
              <a:gd name="T24" fmla="*/ 2147483647 w 454"/>
              <a:gd name="T25" fmla="*/ 2147483647 h 609"/>
              <a:gd name="T26" fmla="*/ 2147483647 w 454"/>
              <a:gd name="T27" fmla="*/ 2147483647 h 609"/>
              <a:gd name="T28" fmla="*/ 2147483647 w 454"/>
              <a:gd name="T29" fmla="*/ 2147483647 h 609"/>
              <a:gd name="T30" fmla="*/ 2147483647 w 454"/>
              <a:gd name="T31" fmla="*/ 2147483647 h 609"/>
              <a:gd name="T32" fmla="*/ 2147483647 w 454"/>
              <a:gd name="T33" fmla="*/ 2147483647 h 609"/>
              <a:gd name="T34" fmla="*/ 2147483647 w 454"/>
              <a:gd name="T35" fmla="*/ 2147483647 h 6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4" h="609">
                <a:moveTo>
                  <a:pt x="227" y="608"/>
                </a:moveTo>
                <a:lnTo>
                  <a:pt x="227" y="608"/>
                </a:lnTo>
                <a:cubicBezTo>
                  <a:pt x="227" y="608"/>
                  <a:pt x="0" y="354"/>
                  <a:pt x="0" y="226"/>
                </a:cubicBezTo>
                <a:cubicBezTo>
                  <a:pt x="0" y="106"/>
                  <a:pt x="99" y="0"/>
                  <a:pt x="227" y="0"/>
                </a:cubicBezTo>
                <a:cubicBezTo>
                  <a:pt x="347" y="0"/>
                  <a:pt x="453" y="106"/>
                  <a:pt x="453" y="226"/>
                </a:cubicBezTo>
                <a:cubicBezTo>
                  <a:pt x="453" y="354"/>
                  <a:pt x="227" y="608"/>
                  <a:pt x="227" y="608"/>
                </a:cubicBezTo>
                <a:close/>
                <a:moveTo>
                  <a:pt x="227" y="78"/>
                </a:moveTo>
                <a:lnTo>
                  <a:pt x="227" y="78"/>
                </a:lnTo>
                <a:cubicBezTo>
                  <a:pt x="142" y="78"/>
                  <a:pt x="71" y="149"/>
                  <a:pt x="71" y="226"/>
                </a:cubicBezTo>
                <a:cubicBezTo>
                  <a:pt x="71" y="311"/>
                  <a:pt x="142" y="382"/>
                  <a:pt x="227" y="382"/>
                </a:cubicBezTo>
                <a:cubicBezTo>
                  <a:pt x="304" y="382"/>
                  <a:pt x="375" y="311"/>
                  <a:pt x="375" y="226"/>
                </a:cubicBezTo>
                <a:cubicBezTo>
                  <a:pt x="375" y="149"/>
                  <a:pt x="304" y="78"/>
                  <a:pt x="227" y="78"/>
                </a:cubicBezTo>
                <a:close/>
                <a:moveTo>
                  <a:pt x="227" y="304"/>
                </a:moveTo>
                <a:lnTo>
                  <a:pt x="227" y="304"/>
                </a:lnTo>
                <a:cubicBezTo>
                  <a:pt x="184" y="304"/>
                  <a:pt x="149" y="269"/>
                  <a:pt x="149" y="226"/>
                </a:cubicBezTo>
                <a:cubicBezTo>
                  <a:pt x="149" y="184"/>
                  <a:pt x="184" y="156"/>
                  <a:pt x="227" y="156"/>
                </a:cubicBezTo>
                <a:cubicBezTo>
                  <a:pt x="269" y="156"/>
                  <a:pt x="297" y="184"/>
                  <a:pt x="297" y="226"/>
                </a:cubicBezTo>
                <a:cubicBezTo>
                  <a:pt x="297" y="269"/>
                  <a:pt x="269" y="304"/>
                  <a:pt x="227" y="304"/>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28" name="Freeform 127">
            <a:extLst>
              <a:ext uri="{FF2B5EF4-FFF2-40B4-BE49-F238E27FC236}">
                <a16:creationId xmlns:a16="http://schemas.microsoft.com/office/drawing/2014/main" id="{7028E41A-C77B-7F45-8428-DF1BA097A85D}"/>
              </a:ext>
            </a:extLst>
          </p:cNvPr>
          <p:cNvSpPr>
            <a:spLocks noChangeArrowheads="1"/>
          </p:cNvSpPr>
          <p:nvPr userDrawn="1"/>
        </p:nvSpPr>
        <p:spPr bwMode="auto">
          <a:xfrm>
            <a:off x="2698064" y="1220986"/>
            <a:ext cx="163158" cy="219075"/>
          </a:xfrm>
          <a:custGeom>
            <a:avLst/>
            <a:gdLst>
              <a:gd name="T0" fmla="*/ 2147483647 w 453"/>
              <a:gd name="T1" fmla="*/ 2147483647 h 609"/>
              <a:gd name="T2" fmla="*/ 2147483647 w 453"/>
              <a:gd name="T3" fmla="*/ 2147483647 h 609"/>
              <a:gd name="T4" fmla="*/ 0 w 453"/>
              <a:gd name="T5" fmla="*/ 2147483647 h 609"/>
              <a:gd name="T6" fmla="*/ 2147483647 w 453"/>
              <a:gd name="T7" fmla="*/ 0 h 609"/>
              <a:gd name="T8" fmla="*/ 2147483647 w 453"/>
              <a:gd name="T9" fmla="*/ 2147483647 h 609"/>
              <a:gd name="T10" fmla="*/ 2147483647 w 453"/>
              <a:gd name="T11" fmla="*/ 2147483647 h 609"/>
              <a:gd name="T12" fmla="*/ 2147483647 w 453"/>
              <a:gd name="T13" fmla="*/ 2147483647 h 609"/>
              <a:gd name="T14" fmla="*/ 2147483647 w 453"/>
              <a:gd name="T15" fmla="*/ 2147483647 h 609"/>
              <a:gd name="T16" fmla="*/ 2147483647 w 453"/>
              <a:gd name="T17" fmla="*/ 2147483647 h 609"/>
              <a:gd name="T18" fmla="*/ 2147483647 w 453"/>
              <a:gd name="T19" fmla="*/ 2147483647 h 609"/>
              <a:gd name="T20" fmla="*/ 2147483647 w 453"/>
              <a:gd name="T21" fmla="*/ 2147483647 h 609"/>
              <a:gd name="T22" fmla="*/ 2147483647 w 453"/>
              <a:gd name="T23" fmla="*/ 2147483647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29" name="Freeform 128">
            <a:extLst>
              <a:ext uri="{FF2B5EF4-FFF2-40B4-BE49-F238E27FC236}">
                <a16:creationId xmlns:a16="http://schemas.microsoft.com/office/drawing/2014/main" id="{9DA1FC12-B7FF-7A46-80EF-16A8D4563049}"/>
              </a:ext>
            </a:extLst>
          </p:cNvPr>
          <p:cNvSpPr>
            <a:spLocks noChangeArrowheads="1"/>
          </p:cNvSpPr>
          <p:nvPr userDrawn="1"/>
        </p:nvSpPr>
        <p:spPr bwMode="auto">
          <a:xfrm>
            <a:off x="2291359" y="1250752"/>
            <a:ext cx="219132" cy="189309"/>
          </a:xfrm>
          <a:custGeom>
            <a:avLst/>
            <a:gdLst>
              <a:gd name="T0" fmla="*/ 2147483647 w 609"/>
              <a:gd name="T1" fmla="*/ 2147483647 h 524"/>
              <a:gd name="T2" fmla="*/ 2147483647 w 609"/>
              <a:gd name="T3" fmla="*/ 2147483647 h 524"/>
              <a:gd name="T4" fmla="*/ 2147483647 w 609"/>
              <a:gd name="T5" fmla="*/ 2147483647 h 524"/>
              <a:gd name="T6" fmla="*/ 2147483647 w 609"/>
              <a:gd name="T7" fmla="*/ 2147483647 h 524"/>
              <a:gd name="T8" fmla="*/ 2147483647 w 609"/>
              <a:gd name="T9" fmla="*/ 2147483647 h 524"/>
              <a:gd name="T10" fmla="*/ 2147483647 w 609"/>
              <a:gd name="T11" fmla="*/ 2147483647 h 524"/>
              <a:gd name="T12" fmla="*/ 2147483647 w 609"/>
              <a:gd name="T13" fmla="*/ 2147483647 h 524"/>
              <a:gd name="T14" fmla="*/ 2147483647 w 609"/>
              <a:gd name="T15" fmla="*/ 2147483647 h 524"/>
              <a:gd name="T16" fmla="*/ 2147483647 w 609"/>
              <a:gd name="T17" fmla="*/ 2147483647 h 524"/>
              <a:gd name="T18" fmla="*/ 2147483647 w 609"/>
              <a:gd name="T19" fmla="*/ 2147483647 h 524"/>
              <a:gd name="T20" fmla="*/ 2147483647 w 609"/>
              <a:gd name="T21" fmla="*/ 2147483647 h 524"/>
              <a:gd name="T22" fmla="*/ 2147483647 w 609"/>
              <a:gd name="T23" fmla="*/ 2147483647 h 524"/>
              <a:gd name="T24" fmla="*/ 2147483647 w 609"/>
              <a:gd name="T25" fmla="*/ 2147483647 h 524"/>
              <a:gd name="T26" fmla="*/ 2147483647 w 609"/>
              <a:gd name="T27" fmla="*/ 2147483647 h 524"/>
              <a:gd name="T28" fmla="*/ 2147483647 w 609"/>
              <a:gd name="T29" fmla="*/ 2147483647 h 524"/>
              <a:gd name="T30" fmla="*/ 2147483647 w 609"/>
              <a:gd name="T31" fmla="*/ 2147483647 h 524"/>
              <a:gd name="T32" fmla="*/ 2147483647 w 609"/>
              <a:gd name="T33" fmla="*/ 2147483647 h 524"/>
              <a:gd name="T34" fmla="*/ 2147483647 w 609"/>
              <a:gd name="T35" fmla="*/ 2147483647 h 524"/>
              <a:gd name="T36" fmla="*/ 2147483647 w 609"/>
              <a:gd name="T37" fmla="*/ 2147483647 h 524"/>
              <a:gd name="T38" fmla="*/ 2147483647 w 609"/>
              <a:gd name="T39" fmla="*/ 2147483647 h 524"/>
              <a:gd name="T40" fmla="*/ 2147483647 w 609"/>
              <a:gd name="T41" fmla="*/ 2147483647 h 524"/>
              <a:gd name="T42" fmla="*/ 2147483647 w 609"/>
              <a:gd name="T43" fmla="*/ 2147483647 h 524"/>
              <a:gd name="T44" fmla="*/ 2147483647 w 609"/>
              <a:gd name="T45" fmla="*/ 2147483647 h 524"/>
              <a:gd name="T46" fmla="*/ 2147483647 w 609"/>
              <a:gd name="T47" fmla="*/ 2147483647 h 524"/>
              <a:gd name="T48" fmla="*/ 2147483647 w 609"/>
              <a:gd name="T49" fmla="*/ 2147483647 h 524"/>
              <a:gd name="T50" fmla="*/ 2147483647 w 609"/>
              <a:gd name="T51" fmla="*/ 2147483647 h 524"/>
              <a:gd name="T52" fmla="*/ 2147483647 w 609"/>
              <a:gd name="T53" fmla="*/ 2147483647 h 524"/>
              <a:gd name="T54" fmla="*/ 2147483647 w 609"/>
              <a:gd name="T55" fmla="*/ 2147483647 h 524"/>
              <a:gd name="T56" fmla="*/ 2147483647 w 609"/>
              <a:gd name="T57" fmla="*/ 2147483647 h 524"/>
              <a:gd name="T58" fmla="*/ 2147483647 w 609"/>
              <a:gd name="T59" fmla="*/ 2147483647 h 524"/>
              <a:gd name="T60" fmla="*/ 2147483647 w 609"/>
              <a:gd name="T61" fmla="*/ 2147483647 h 524"/>
              <a:gd name="T62" fmla="*/ 2147483647 w 609"/>
              <a:gd name="T63" fmla="*/ 2147483647 h 524"/>
              <a:gd name="T64" fmla="*/ 2147483647 w 609"/>
              <a:gd name="T65" fmla="*/ 2147483647 h 524"/>
              <a:gd name="T66" fmla="*/ 2147483647 w 609"/>
              <a:gd name="T67" fmla="*/ 2147483647 h 524"/>
              <a:gd name="T68" fmla="*/ 2147483647 w 609"/>
              <a:gd name="T69" fmla="*/ 2147483647 h 524"/>
              <a:gd name="T70" fmla="*/ 2147483647 w 609"/>
              <a:gd name="T71" fmla="*/ 2147483647 h 524"/>
              <a:gd name="T72" fmla="*/ 2147483647 w 609"/>
              <a:gd name="T73" fmla="*/ 2147483647 h 524"/>
              <a:gd name="T74" fmla="*/ 2147483647 w 609"/>
              <a:gd name="T75" fmla="*/ 2147483647 h 524"/>
              <a:gd name="T76" fmla="*/ 2147483647 w 609"/>
              <a:gd name="T77" fmla="*/ 2147483647 h 524"/>
              <a:gd name="T78" fmla="*/ 2147483647 w 609"/>
              <a:gd name="T79" fmla="*/ 2147483647 h 524"/>
              <a:gd name="T80" fmla="*/ 2147483647 w 609"/>
              <a:gd name="T81" fmla="*/ 2147483647 h 524"/>
              <a:gd name="T82" fmla="*/ 2147483647 w 609"/>
              <a:gd name="T83" fmla="*/ 2147483647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9" h="524">
                <a:moveTo>
                  <a:pt x="467" y="417"/>
                </a:moveTo>
                <a:lnTo>
                  <a:pt x="467" y="417"/>
                </a:lnTo>
                <a:cubicBezTo>
                  <a:pt x="446" y="417"/>
                  <a:pt x="439" y="403"/>
                  <a:pt x="439" y="389"/>
                </a:cubicBezTo>
                <a:cubicBezTo>
                  <a:pt x="439" y="375"/>
                  <a:pt x="446" y="360"/>
                  <a:pt x="467" y="360"/>
                </a:cubicBezTo>
                <a:cubicBezTo>
                  <a:pt x="509" y="360"/>
                  <a:pt x="552" y="325"/>
                  <a:pt x="552" y="276"/>
                </a:cubicBezTo>
                <a:cubicBezTo>
                  <a:pt x="552"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60" y="191"/>
                </a:lnTo>
                <a:cubicBezTo>
                  <a:pt x="460" y="184"/>
                  <a:pt x="460" y="184"/>
                  <a:pt x="460" y="177"/>
                </a:cubicBezTo>
                <a:cubicBezTo>
                  <a:pt x="460" y="169"/>
                  <a:pt x="453" y="169"/>
                  <a:pt x="453" y="162"/>
                </a:cubicBezTo>
                <a:cubicBezTo>
                  <a:pt x="453" y="155"/>
                  <a:pt x="453" y="155"/>
                  <a:pt x="446" y="148"/>
                </a:cubicBezTo>
                <a:cubicBezTo>
                  <a:pt x="446" y="141"/>
                  <a:pt x="446" y="141"/>
                  <a:pt x="439" y="134"/>
                </a:cubicBezTo>
                <a:cubicBezTo>
                  <a:pt x="410" y="92"/>
                  <a:pt x="361" y="56"/>
                  <a:pt x="304" y="56"/>
                </a:cubicBezTo>
                <a:cubicBezTo>
                  <a:pt x="248"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2" y="191"/>
                </a:lnTo>
                <a:cubicBezTo>
                  <a:pt x="142" y="191"/>
                  <a:pt x="142" y="191"/>
                  <a:pt x="135" y="191"/>
                </a:cubicBezTo>
                <a:cubicBezTo>
                  <a:pt x="128" y="191"/>
                  <a:pt x="128" y="191"/>
                  <a:pt x="128" y="191"/>
                </a:cubicBezTo>
                <a:cubicBezTo>
                  <a:pt x="128" y="191"/>
                  <a:pt x="128" y="191"/>
                  <a:pt x="121" y="191"/>
                </a:cubicBezTo>
                <a:cubicBezTo>
                  <a:pt x="121"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2" y="360"/>
                </a:cubicBezTo>
                <a:cubicBezTo>
                  <a:pt x="163" y="360"/>
                  <a:pt x="170" y="375"/>
                  <a:pt x="170" y="389"/>
                </a:cubicBezTo>
                <a:cubicBezTo>
                  <a:pt x="170" y="403"/>
                  <a:pt x="163" y="417"/>
                  <a:pt x="142" y="417"/>
                </a:cubicBezTo>
                <a:cubicBezTo>
                  <a:pt x="64" y="417"/>
                  <a:pt x="0" y="353"/>
                  <a:pt x="0" y="276"/>
                </a:cubicBezTo>
                <a:cubicBezTo>
                  <a:pt x="0" y="212"/>
                  <a:pt x="43" y="155"/>
                  <a:pt x="99" y="141"/>
                </a:cubicBezTo>
                <a:cubicBezTo>
                  <a:pt x="135" y="56"/>
                  <a:pt x="212" y="0"/>
                  <a:pt x="304" y="0"/>
                </a:cubicBezTo>
                <a:cubicBezTo>
                  <a:pt x="396" y="0"/>
                  <a:pt x="474" y="56"/>
                  <a:pt x="509" y="141"/>
                </a:cubicBezTo>
                <a:cubicBezTo>
                  <a:pt x="566" y="155"/>
                  <a:pt x="608" y="212"/>
                  <a:pt x="608" y="276"/>
                </a:cubicBezTo>
                <a:cubicBezTo>
                  <a:pt x="608" y="353"/>
                  <a:pt x="545" y="417"/>
                  <a:pt x="467" y="417"/>
                </a:cubicBezTo>
                <a:close/>
                <a:moveTo>
                  <a:pt x="198" y="353"/>
                </a:moveTo>
                <a:lnTo>
                  <a:pt x="198" y="353"/>
                </a:lnTo>
                <a:cubicBezTo>
                  <a:pt x="283" y="254"/>
                  <a:pt x="283" y="254"/>
                  <a:pt x="283" y="254"/>
                </a:cubicBezTo>
                <a:cubicBezTo>
                  <a:pt x="290" y="254"/>
                  <a:pt x="297" y="247"/>
                  <a:pt x="304" y="247"/>
                </a:cubicBezTo>
                <a:cubicBezTo>
                  <a:pt x="311" y="247"/>
                  <a:pt x="318" y="254"/>
                  <a:pt x="326" y="254"/>
                </a:cubicBezTo>
                <a:cubicBezTo>
                  <a:pt x="410" y="353"/>
                  <a:pt x="410" y="353"/>
                  <a:pt x="410" y="353"/>
                </a:cubicBezTo>
                <a:cubicBezTo>
                  <a:pt x="417" y="353"/>
                  <a:pt x="417" y="360"/>
                  <a:pt x="417" y="367"/>
                </a:cubicBezTo>
                <a:cubicBezTo>
                  <a:pt x="417" y="389"/>
                  <a:pt x="403" y="396"/>
                  <a:pt x="389" y="396"/>
                </a:cubicBezTo>
                <a:cubicBezTo>
                  <a:pt x="382" y="396"/>
                  <a:pt x="375" y="396"/>
                  <a:pt x="368" y="389"/>
                </a:cubicBezTo>
                <a:cubicBezTo>
                  <a:pt x="333" y="346"/>
                  <a:pt x="333" y="346"/>
                  <a:pt x="333" y="346"/>
                </a:cubicBezTo>
                <a:cubicBezTo>
                  <a:pt x="333" y="495"/>
                  <a:pt x="333" y="495"/>
                  <a:pt x="333" y="495"/>
                </a:cubicBezTo>
                <a:cubicBezTo>
                  <a:pt x="333" y="509"/>
                  <a:pt x="318" y="523"/>
                  <a:pt x="304" y="523"/>
                </a:cubicBezTo>
                <a:cubicBezTo>
                  <a:pt x="290" y="523"/>
                  <a:pt x="276" y="509"/>
                  <a:pt x="276" y="495"/>
                </a:cubicBezTo>
                <a:cubicBezTo>
                  <a:pt x="276" y="346"/>
                  <a:pt x="276" y="346"/>
                  <a:pt x="276" y="346"/>
                </a:cubicBezTo>
                <a:cubicBezTo>
                  <a:pt x="241" y="389"/>
                  <a:pt x="241" y="389"/>
                  <a:pt x="241" y="389"/>
                </a:cubicBezTo>
                <a:cubicBezTo>
                  <a:pt x="234" y="396"/>
                  <a:pt x="226" y="396"/>
                  <a:pt x="219" y="396"/>
                </a:cubicBezTo>
                <a:cubicBezTo>
                  <a:pt x="205" y="396"/>
                  <a:pt x="191" y="389"/>
                  <a:pt x="191" y="367"/>
                </a:cubicBezTo>
                <a:cubicBezTo>
                  <a:pt x="191" y="360"/>
                  <a:pt x="191" y="353"/>
                  <a:pt x="198" y="35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30" name="Freeform 129">
            <a:extLst>
              <a:ext uri="{FF2B5EF4-FFF2-40B4-BE49-F238E27FC236}">
                <a16:creationId xmlns:a16="http://schemas.microsoft.com/office/drawing/2014/main" id="{7BFC16B7-A8F5-AF40-89B2-9D488D719245}"/>
              </a:ext>
            </a:extLst>
          </p:cNvPr>
          <p:cNvSpPr>
            <a:spLocks noChangeArrowheads="1"/>
          </p:cNvSpPr>
          <p:nvPr userDrawn="1"/>
        </p:nvSpPr>
        <p:spPr bwMode="auto">
          <a:xfrm>
            <a:off x="1912047" y="1250752"/>
            <a:ext cx="217345" cy="189309"/>
          </a:xfrm>
          <a:custGeom>
            <a:avLst/>
            <a:gdLst>
              <a:gd name="T0" fmla="*/ 2147483647 w 602"/>
              <a:gd name="T1" fmla="*/ 2147483647 h 524"/>
              <a:gd name="T2" fmla="*/ 2147483647 w 602"/>
              <a:gd name="T3" fmla="*/ 2147483647 h 524"/>
              <a:gd name="T4" fmla="*/ 2147483647 w 602"/>
              <a:gd name="T5" fmla="*/ 2147483647 h 524"/>
              <a:gd name="T6" fmla="*/ 2147483647 w 602"/>
              <a:gd name="T7" fmla="*/ 2147483647 h 524"/>
              <a:gd name="T8" fmla="*/ 2147483647 w 602"/>
              <a:gd name="T9" fmla="*/ 2147483647 h 524"/>
              <a:gd name="T10" fmla="*/ 2147483647 w 602"/>
              <a:gd name="T11" fmla="*/ 2147483647 h 524"/>
              <a:gd name="T12" fmla="*/ 2147483647 w 602"/>
              <a:gd name="T13" fmla="*/ 2147483647 h 524"/>
              <a:gd name="T14" fmla="*/ 2147483647 w 602"/>
              <a:gd name="T15" fmla="*/ 2147483647 h 524"/>
              <a:gd name="T16" fmla="*/ 2147483647 w 602"/>
              <a:gd name="T17" fmla="*/ 2147483647 h 524"/>
              <a:gd name="T18" fmla="*/ 2147483647 w 602"/>
              <a:gd name="T19" fmla="*/ 2147483647 h 524"/>
              <a:gd name="T20" fmla="*/ 2147483647 w 602"/>
              <a:gd name="T21" fmla="*/ 2147483647 h 524"/>
              <a:gd name="T22" fmla="*/ 2147483647 w 602"/>
              <a:gd name="T23" fmla="*/ 2147483647 h 524"/>
              <a:gd name="T24" fmla="*/ 2147483647 w 602"/>
              <a:gd name="T25" fmla="*/ 2147483647 h 524"/>
              <a:gd name="T26" fmla="*/ 2147483647 w 602"/>
              <a:gd name="T27" fmla="*/ 2147483647 h 524"/>
              <a:gd name="T28" fmla="*/ 2147483647 w 602"/>
              <a:gd name="T29" fmla="*/ 2147483647 h 524"/>
              <a:gd name="T30" fmla="*/ 2147483647 w 602"/>
              <a:gd name="T31" fmla="*/ 2147483647 h 524"/>
              <a:gd name="T32" fmla="*/ 2147483647 w 602"/>
              <a:gd name="T33" fmla="*/ 2147483647 h 524"/>
              <a:gd name="T34" fmla="*/ 2147483647 w 602"/>
              <a:gd name="T35" fmla="*/ 2147483647 h 524"/>
              <a:gd name="T36" fmla="*/ 2147483647 w 602"/>
              <a:gd name="T37" fmla="*/ 2147483647 h 524"/>
              <a:gd name="T38" fmla="*/ 2147483647 w 602"/>
              <a:gd name="T39" fmla="*/ 2147483647 h 524"/>
              <a:gd name="T40" fmla="*/ 2147483647 w 602"/>
              <a:gd name="T41" fmla="*/ 2147483647 h 524"/>
              <a:gd name="T42" fmla="*/ 2147483647 w 602"/>
              <a:gd name="T43" fmla="*/ 2147483647 h 524"/>
              <a:gd name="T44" fmla="*/ 2147483647 w 602"/>
              <a:gd name="T45" fmla="*/ 2147483647 h 524"/>
              <a:gd name="T46" fmla="*/ 2147483647 w 602"/>
              <a:gd name="T47" fmla="*/ 2147483647 h 524"/>
              <a:gd name="T48" fmla="*/ 2147483647 w 602"/>
              <a:gd name="T49" fmla="*/ 2147483647 h 524"/>
              <a:gd name="T50" fmla="*/ 2147483647 w 602"/>
              <a:gd name="T51" fmla="*/ 2147483647 h 524"/>
              <a:gd name="T52" fmla="*/ 2147483647 w 602"/>
              <a:gd name="T53" fmla="*/ 2147483647 h 524"/>
              <a:gd name="T54" fmla="*/ 2147483647 w 602"/>
              <a:gd name="T55" fmla="*/ 2147483647 h 524"/>
              <a:gd name="T56" fmla="*/ 2147483647 w 602"/>
              <a:gd name="T57" fmla="*/ 2147483647 h 524"/>
              <a:gd name="T58" fmla="*/ 2147483647 w 602"/>
              <a:gd name="T59" fmla="*/ 2147483647 h 524"/>
              <a:gd name="T60" fmla="*/ 2147483647 w 602"/>
              <a:gd name="T61" fmla="*/ 2147483647 h 524"/>
              <a:gd name="T62" fmla="*/ 2147483647 w 602"/>
              <a:gd name="T63" fmla="*/ 2147483647 h 524"/>
              <a:gd name="T64" fmla="*/ 2147483647 w 602"/>
              <a:gd name="T65" fmla="*/ 2147483647 h 524"/>
              <a:gd name="T66" fmla="*/ 2147483647 w 602"/>
              <a:gd name="T67" fmla="*/ 2147483647 h 524"/>
              <a:gd name="T68" fmla="*/ 2147483647 w 602"/>
              <a:gd name="T69" fmla="*/ 2147483647 h 524"/>
              <a:gd name="T70" fmla="*/ 2147483647 w 602"/>
              <a:gd name="T71" fmla="*/ 2147483647 h 524"/>
              <a:gd name="T72" fmla="*/ 2147483647 w 602"/>
              <a:gd name="T73" fmla="*/ 2147483647 h 524"/>
              <a:gd name="T74" fmla="*/ 2147483647 w 602"/>
              <a:gd name="T75" fmla="*/ 2147483647 h 524"/>
              <a:gd name="T76" fmla="*/ 2147483647 w 602"/>
              <a:gd name="T77" fmla="*/ 2147483647 h 524"/>
              <a:gd name="T78" fmla="*/ 2147483647 w 602"/>
              <a:gd name="T79" fmla="*/ 2147483647 h 524"/>
              <a:gd name="T80" fmla="*/ 2147483647 w 602"/>
              <a:gd name="T81" fmla="*/ 2147483647 h 524"/>
              <a:gd name="T82" fmla="*/ 2147483647 w 602"/>
              <a:gd name="T83" fmla="*/ 2147483647 h 524"/>
              <a:gd name="T84" fmla="*/ 2147483647 w 602"/>
              <a:gd name="T85" fmla="*/ 2147483647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24">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7" y="226"/>
                  <a:pt x="516" y="212"/>
                </a:cubicBez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60" y="191"/>
                </a:cubicBezTo>
                <a:cubicBezTo>
                  <a:pt x="460" y="184"/>
                  <a:pt x="460" y="184"/>
                  <a:pt x="460" y="177"/>
                </a:cubicBezTo>
                <a:cubicBezTo>
                  <a:pt x="453" y="177"/>
                  <a:pt x="453" y="177"/>
                  <a:pt x="453" y="177"/>
                </a:cubicBezTo>
                <a:cubicBezTo>
                  <a:pt x="453" y="169"/>
                  <a:pt x="453" y="169"/>
                  <a:pt x="453" y="162"/>
                </a:cubicBezTo>
                <a:cubicBezTo>
                  <a:pt x="446" y="155"/>
                  <a:pt x="446" y="155"/>
                  <a:pt x="446" y="148"/>
                </a:cubicBezTo>
                <a:cubicBezTo>
                  <a:pt x="446" y="141"/>
                  <a:pt x="439" y="141"/>
                  <a:pt x="439" y="134"/>
                </a:cubicBezTo>
                <a:cubicBezTo>
                  <a:pt x="410" y="92"/>
                  <a:pt x="361" y="56"/>
                  <a:pt x="304" y="56"/>
                </a:cubicBezTo>
                <a:cubicBezTo>
                  <a:pt x="241" y="56"/>
                  <a:pt x="191" y="92"/>
                  <a:pt x="163" y="134"/>
                </a:cubicBezTo>
                <a:cubicBezTo>
                  <a:pt x="163" y="141"/>
                  <a:pt x="163" y="141"/>
                  <a:pt x="156" y="148"/>
                </a:cubicBezTo>
                <a:cubicBezTo>
                  <a:pt x="156" y="155"/>
                  <a:pt x="156" y="155"/>
                  <a:pt x="156" y="162"/>
                </a:cubicBezTo>
                <a:cubicBezTo>
                  <a:pt x="156" y="162"/>
                  <a:pt x="156" y="162"/>
                  <a:pt x="149" y="162"/>
                </a:cubicBezTo>
                <a:cubicBezTo>
                  <a:pt x="149" y="169"/>
                  <a:pt x="149" y="169"/>
                  <a:pt x="149" y="177"/>
                </a:cubicBezTo>
                <a:cubicBezTo>
                  <a:pt x="149" y="184"/>
                  <a:pt x="142" y="184"/>
                  <a:pt x="142" y="191"/>
                </a:cubicBezTo>
                <a:lnTo>
                  <a:pt x="135" y="191"/>
                </a:lnTo>
                <a:cubicBezTo>
                  <a:pt x="135" y="191"/>
                  <a:pt x="135" y="191"/>
                  <a:pt x="128"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35" y="56"/>
                  <a:pt x="212" y="0"/>
                  <a:pt x="304" y="0"/>
                </a:cubicBezTo>
                <a:cubicBezTo>
                  <a:pt x="396" y="0"/>
                  <a:pt x="474" y="56"/>
                  <a:pt x="502" y="141"/>
                </a:cubicBezTo>
                <a:cubicBezTo>
                  <a:pt x="559" y="155"/>
                  <a:pt x="601" y="212"/>
                  <a:pt x="601" y="276"/>
                </a:cubicBezTo>
                <a:cubicBezTo>
                  <a:pt x="601" y="353"/>
                  <a:pt x="537" y="417"/>
                  <a:pt x="460" y="417"/>
                </a:cubicBezTo>
                <a:close/>
                <a:moveTo>
                  <a:pt x="219" y="367"/>
                </a:moveTo>
                <a:lnTo>
                  <a:pt x="219" y="367"/>
                </a:lnTo>
                <a:cubicBezTo>
                  <a:pt x="226" y="367"/>
                  <a:pt x="233" y="375"/>
                  <a:pt x="241" y="382"/>
                </a:cubicBezTo>
                <a:cubicBezTo>
                  <a:pt x="276" y="417"/>
                  <a:pt x="276" y="417"/>
                  <a:pt x="276" y="417"/>
                </a:cubicBezTo>
                <a:cubicBezTo>
                  <a:pt x="276" y="276"/>
                  <a:pt x="276" y="276"/>
                  <a:pt x="276" y="276"/>
                </a:cubicBezTo>
                <a:cubicBezTo>
                  <a:pt x="276" y="262"/>
                  <a:pt x="283" y="247"/>
                  <a:pt x="304" y="247"/>
                </a:cubicBezTo>
                <a:cubicBezTo>
                  <a:pt x="318" y="247"/>
                  <a:pt x="333" y="262"/>
                  <a:pt x="333" y="276"/>
                </a:cubicBezTo>
                <a:cubicBezTo>
                  <a:pt x="333" y="417"/>
                  <a:pt x="333" y="417"/>
                  <a:pt x="333" y="417"/>
                </a:cubicBezTo>
                <a:cubicBezTo>
                  <a:pt x="368" y="382"/>
                  <a:pt x="368" y="382"/>
                  <a:pt x="368" y="382"/>
                </a:cubicBezTo>
                <a:cubicBezTo>
                  <a:pt x="368" y="375"/>
                  <a:pt x="375" y="367"/>
                  <a:pt x="389" y="367"/>
                </a:cubicBezTo>
                <a:cubicBezTo>
                  <a:pt x="403" y="367"/>
                  <a:pt x="417" y="382"/>
                  <a:pt x="417" y="396"/>
                </a:cubicBezTo>
                <a:cubicBezTo>
                  <a:pt x="417" y="403"/>
                  <a:pt x="410" y="410"/>
                  <a:pt x="410" y="417"/>
                </a:cubicBezTo>
                <a:cubicBezTo>
                  <a:pt x="325" y="509"/>
                  <a:pt x="325" y="509"/>
                  <a:pt x="325" y="509"/>
                </a:cubicBezTo>
                <a:cubicBezTo>
                  <a:pt x="318" y="516"/>
                  <a:pt x="311" y="523"/>
                  <a:pt x="304" y="523"/>
                </a:cubicBezTo>
                <a:cubicBezTo>
                  <a:pt x="290" y="523"/>
                  <a:pt x="283" y="516"/>
                  <a:pt x="283" y="509"/>
                </a:cubicBezTo>
                <a:cubicBezTo>
                  <a:pt x="198" y="417"/>
                  <a:pt x="198" y="417"/>
                  <a:pt x="198" y="417"/>
                </a:cubicBezTo>
                <a:cubicBezTo>
                  <a:pt x="191" y="410"/>
                  <a:pt x="191" y="403"/>
                  <a:pt x="191" y="396"/>
                </a:cubicBezTo>
                <a:cubicBezTo>
                  <a:pt x="191" y="382"/>
                  <a:pt x="198" y="367"/>
                  <a:pt x="219" y="367"/>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31" name="Freeform 130">
            <a:extLst>
              <a:ext uri="{FF2B5EF4-FFF2-40B4-BE49-F238E27FC236}">
                <a16:creationId xmlns:a16="http://schemas.microsoft.com/office/drawing/2014/main" id="{82246848-5A0A-AB4E-B5C4-61807C851328}"/>
              </a:ext>
            </a:extLst>
          </p:cNvPr>
          <p:cNvSpPr>
            <a:spLocks noChangeArrowheads="1"/>
          </p:cNvSpPr>
          <p:nvPr userDrawn="1"/>
        </p:nvSpPr>
        <p:spPr bwMode="auto">
          <a:xfrm>
            <a:off x="1532733" y="1250752"/>
            <a:ext cx="217346" cy="177998"/>
          </a:xfrm>
          <a:custGeom>
            <a:avLst/>
            <a:gdLst>
              <a:gd name="T0" fmla="*/ 2147483647 w 602"/>
              <a:gd name="T1" fmla="*/ 2147483647 h 496"/>
              <a:gd name="T2" fmla="*/ 2147483647 w 602"/>
              <a:gd name="T3" fmla="*/ 2147483647 h 496"/>
              <a:gd name="T4" fmla="*/ 2147483647 w 602"/>
              <a:gd name="T5" fmla="*/ 2147483647 h 496"/>
              <a:gd name="T6" fmla="*/ 2147483647 w 602"/>
              <a:gd name="T7" fmla="*/ 2147483647 h 496"/>
              <a:gd name="T8" fmla="*/ 2147483647 w 602"/>
              <a:gd name="T9" fmla="*/ 2147483647 h 496"/>
              <a:gd name="T10" fmla="*/ 2147483647 w 602"/>
              <a:gd name="T11" fmla="*/ 2147483647 h 496"/>
              <a:gd name="T12" fmla="*/ 2147483647 w 602"/>
              <a:gd name="T13" fmla="*/ 2147483647 h 496"/>
              <a:gd name="T14" fmla="*/ 2147483647 w 602"/>
              <a:gd name="T15" fmla="*/ 2147483647 h 496"/>
              <a:gd name="T16" fmla="*/ 2147483647 w 602"/>
              <a:gd name="T17" fmla="*/ 2147483647 h 496"/>
              <a:gd name="T18" fmla="*/ 2147483647 w 602"/>
              <a:gd name="T19" fmla="*/ 2147483647 h 496"/>
              <a:gd name="T20" fmla="*/ 2147483647 w 602"/>
              <a:gd name="T21" fmla="*/ 2147483647 h 496"/>
              <a:gd name="T22" fmla="*/ 2147483647 w 602"/>
              <a:gd name="T23" fmla="*/ 2147483647 h 496"/>
              <a:gd name="T24" fmla="*/ 2147483647 w 602"/>
              <a:gd name="T25" fmla="*/ 2147483647 h 496"/>
              <a:gd name="T26" fmla="*/ 2147483647 w 602"/>
              <a:gd name="T27" fmla="*/ 2147483647 h 496"/>
              <a:gd name="T28" fmla="*/ 2147483647 w 602"/>
              <a:gd name="T29" fmla="*/ 2147483647 h 496"/>
              <a:gd name="T30" fmla="*/ 2147483647 w 602"/>
              <a:gd name="T31" fmla="*/ 2147483647 h 496"/>
              <a:gd name="T32" fmla="*/ 2147483647 w 602"/>
              <a:gd name="T33" fmla="*/ 2147483647 h 496"/>
              <a:gd name="T34" fmla="*/ 2147483647 w 602"/>
              <a:gd name="T35" fmla="*/ 2147483647 h 496"/>
              <a:gd name="T36" fmla="*/ 2147483647 w 602"/>
              <a:gd name="T37" fmla="*/ 2147483647 h 496"/>
              <a:gd name="T38" fmla="*/ 2147483647 w 602"/>
              <a:gd name="T39" fmla="*/ 2147483647 h 496"/>
              <a:gd name="T40" fmla="*/ 2147483647 w 602"/>
              <a:gd name="T41" fmla="*/ 2147483647 h 496"/>
              <a:gd name="T42" fmla="*/ 2147483647 w 602"/>
              <a:gd name="T43" fmla="*/ 2147483647 h 496"/>
              <a:gd name="T44" fmla="*/ 2147483647 w 602"/>
              <a:gd name="T45" fmla="*/ 2147483647 h 496"/>
              <a:gd name="T46" fmla="*/ 2147483647 w 602"/>
              <a:gd name="T47" fmla="*/ 2147483647 h 496"/>
              <a:gd name="T48" fmla="*/ 2147483647 w 602"/>
              <a:gd name="T49" fmla="*/ 2147483647 h 496"/>
              <a:gd name="T50" fmla="*/ 2147483647 w 602"/>
              <a:gd name="T51" fmla="*/ 2147483647 h 496"/>
              <a:gd name="T52" fmla="*/ 2147483647 w 602"/>
              <a:gd name="T53" fmla="*/ 2147483647 h 496"/>
              <a:gd name="T54" fmla="*/ 2147483647 w 602"/>
              <a:gd name="T55" fmla="*/ 2147483647 h 496"/>
              <a:gd name="T56" fmla="*/ 2147483647 w 602"/>
              <a:gd name="T57" fmla="*/ 2147483647 h 496"/>
              <a:gd name="T58" fmla="*/ 2147483647 w 602"/>
              <a:gd name="T59" fmla="*/ 2147483647 h 496"/>
              <a:gd name="T60" fmla="*/ 2147483647 w 602"/>
              <a:gd name="T61" fmla="*/ 2147483647 h 496"/>
              <a:gd name="T62" fmla="*/ 2147483647 w 602"/>
              <a:gd name="T63" fmla="*/ 2147483647 h 496"/>
              <a:gd name="T64" fmla="*/ 2147483647 w 602"/>
              <a:gd name="T65" fmla="*/ 2147483647 h 496"/>
              <a:gd name="T66" fmla="*/ 2147483647 w 602"/>
              <a:gd name="T67" fmla="*/ 2147483647 h 496"/>
              <a:gd name="T68" fmla="*/ 2147483647 w 602"/>
              <a:gd name="T69" fmla="*/ 2147483647 h 496"/>
              <a:gd name="T70" fmla="*/ 2147483647 w 602"/>
              <a:gd name="T71" fmla="*/ 2147483647 h 496"/>
              <a:gd name="T72" fmla="*/ 2147483647 w 602"/>
              <a:gd name="T73" fmla="*/ 2147483647 h 496"/>
              <a:gd name="T74" fmla="*/ 2147483647 w 602"/>
              <a:gd name="T75" fmla="*/ 2147483647 h 496"/>
              <a:gd name="T76" fmla="*/ 2147483647 w 602"/>
              <a:gd name="T77" fmla="*/ 2147483647 h 496"/>
              <a:gd name="T78" fmla="*/ 2147483647 w 602"/>
              <a:gd name="T79" fmla="*/ 2147483647 h 496"/>
              <a:gd name="T80" fmla="*/ 2147483647 w 602"/>
              <a:gd name="T81" fmla="*/ 2147483647 h 496"/>
              <a:gd name="T82" fmla="*/ 2147483647 w 602"/>
              <a:gd name="T83" fmla="*/ 2147483647 h 496"/>
              <a:gd name="T84" fmla="*/ 2147483647 w 602"/>
              <a:gd name="T85" fmla="*/ 2147483647 h 496"/>
              <a:gd name="T86" fmla="*/ 2147483647 w 602"/>
              <a:gd name="T87" fmla="*/ 2147483647 h 496"/>
              <a:gd name="T88" fmla="*/ 2147483647 w 602"/>
              <a:gd name="T89" fmla="*/ 2147483647 h 496"/>
              <a:gd name="T90" fmla="*/ 2147483647 w 602"/>
              <a:gd name="T91" fmla="*/ 2147483647 h 4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2" h="496">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0" y="226"/>
                  <a:pt x="516" y="212"/>
                </a:cubicBezTo>
                <a:cubicBezTo>
                  <a:pt x="516" y="212"/>
                  <a:pt x="509" y="212"/>
                  <a:pt x="509" y="205"/>
                </a:cubicBezTo>
                <a:cubicBezTo>
                  <a:pt x="509" y="205"/>
                  <a:pt x="509" y="205"/>
                  <a:pt x="502" y="205"/>
                </a:cubicBezTo>
                <a:cubicBezTo>
                  <a:pt x="502" y="205"/>
                  <a:pt x="502" y="198"/>
                  <a:pt x="495" y="198"/>
                </a:cubicBezTo>
                <a:cubicBezTo>
                  <a:pt x="495" y="198"/>
                  <a:pt x="495" y="198"/>
                  <a:pt x="488" y="198"/>
                </a:cubicBezTo>
                <a:cubicBezTo>
                  <a:pt x="488" y="198"/>
                  <a:pt x="488" y="198"/>
                  <a:pt x="481" y="191"/>
                </a:cubicBezTo>
                <a:cubicBezTo>
                  <a:pt x="481" y="191"/>
                  <a:pt x="481" y="191"/>
                  <a:pt x="474" y="191"/>
                </a:cubicBezTo>
                <a:cubicBezTo>
                  <a:pt x="467" y="191"/>
                  <a:pt x="467" y="191"/>
                  <a:pt x="467" y="191"/>
                </a:cubicBezTo>
                <a:lnTo>
                  <a:pt x="460" y="191"/>
                </a:lnTo>
                <a:cubicBezTo>
                  <a:pt x="460" y="184"/>
                  <a:pt x="453" y="184"/>
                  <a:pt x="453" y="177"/>
                </a:cubicBezTo>
                <a:cubicBezTo>
                  <a:pt x="453" y="169"/>
                  <a:pt x="453" y="169"/>
                  <a:pt x="453" y="162"/>
                </a:cubicBezTo>
                <a:cubicBezTo>
                  <a:pt x="446" y="162"/>
                  <a:pt x="446" y="162"/>
                  <a:pt x="446" y="162"/>
                </a:cubicBezTo>
                <a:cubicBezTo>
                  <a:pt x="446" y="155"/>
                  <a:pt x="446" y="155"/>
                  <a:pt x="446" y="148"/>
                </a:cubicBezTo>
                <a:cubicBezTo>
                  <a:pt x="438" y="141"/>
                  <a:pt x="438" y="141"/>
                  <a:pt x="438" y="134"/>
                </a:cubicBezTo>
                <a:cubicBezTo>
                  <a:pt x="410" y="92"/>
                  <a:pt x="361" y="56"/>
                  <a:pt x="297" y="56"/>
                </a:cubicBezTo>
                <a:cubicBezTo>
                  <a:pt x="240" y="56"/>
                  <a:pt x="191" y="92"/>
                  <a:pt x="163" y="134"/>
                </a:cubicBezTo>
                <a:cubicBezTo>
                  <a:pt x="163" y="141"/>
                  <a:pt x="156" y="141"/>
                  <a:pt x="156" y="148"/>
                </a:cubicBezTo>
                <a:cubicBezTo>
                  <a:pt x="156" y="155"/>
                  <a:pt x="156" y="155"/>
                  <a:pt x="149" y="162"/>
                </a:cubicBezTo>
                <a:cubicBezTo>
                  <a:pt x="149" y="169"/>
                  <a:pt x="149" y="169"/>
                  <a:pt x="149" y="177"/>
                </a:cubicBezTo>
                <a:cubicBezTo>
                  <a:pt x="149" y="177"/>
                  <a:pt x="149" y="177"/>
                  <a:pt x="142" y="177"/>
                </a:cubicBezTo>
                <a:cubicBezTo>
                  <a:pt x="142" y="184"/>
                  <a:pt x="142" y="184"/>
                  <a:pt x="142" y="191"/>
                </a:cubicBezTo>
                <a:cubicBezTo>
                  <a:pt x="135" y="191"/>
                  <a:pt x="135" y="191"/>
                  <a:pt x="127" y="191"/>
                </a:cubicBezTo>
                <a:cubicBezTo>
                  <a:pt x="127" y="191"/>
                  <a:pt x="127" y="191"/>
                  <a:pt x="120" y="191"/>
                </a:cubicBezTo>
                <a:lnTo>
                  <a:pt x="113" y="191"/>
                </a:lnTo>
                <a:cubicBezTo>
                  <a:pt x="113" y="198"/>
                  <a:pt x="113" y="198"/>
                  <a:pt x="113" y="198"/>
                </a:cubicBezTo>
                <a:cubicBezTo>
                  <a:pt x="106" y="198"/>
                  <a:pt x="106" y="198"/>
                  <a:pt x="106" y="198"/>
                </a:cubicBezTo>
                <a:cubicBezTo>
                  <a:pt x="99" y="198"/>
                  <a:pt x="99" y="198"/>
                  <a:pt x="99" y="198"/>
                </a:cubicBezTo>
                <a:cubicBezTo>
                  <a:pt x="99" y="198"/>
                  <a:pt x="99" y="205"/>
                  <a:pt x="92" y="205"/>
                </a:cubicBezTo>
                <a:cubicBezTo>
                  <a:pt x="85" y="212"/>
                  <a:pt x="85" y="212"/>
                  <a:pt x="85" y="212"/>
                </a:cubicBezTo>
                <a:cubicBezTo>
                  <a:pt x="64"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27" y="56"/>
                  <a:pt x="205" y="0"/>
                  <a:pt x="297" y="0"/>
                </a:cubicBezTo>
                <a:cubicBezTo>
                  <a:pt x="389" y="0"/>
                  <a:pt x="467" y="56"/>
                  <a:pt x="502" y="141"/>
                </a:cubicBezTo>
                <a:cubicBezTo>
                  <a:pt x="559" y="155"/>
                  <a:pt x="601" y="212"/>
                  <a:pt x="601" y="276"/>
                </a:cubicBezTo>
                <a:cubicBezTo>
                  <a:pt x="601" y="353"/>
                  <a:pt x="537" y="417"/>
                  <a:pt x="460" y="417"/>
                </a:cubicBezTo>
                <a:close/>
                <a:moveTo>
                  <a:pt x="226" y="283"/>
                </a:moveTo>
                <a:lnTo>
                  <a:pt x="226" y="283"/>
                </a:lnTo>
                <a:cubicBezTo>
                  <a:pt x="233" y="283"/>
                  <a:pt x="240" y="290"/>
                  <a:pt x="240" y="297"/>
                </a:cubicBezTo>
                <a:cubicBezTo>
                  <a:pt x="297" y="346"/>
                  <a:pt x="297" y="346"/>
                  <a:pt x="297" y="346"/>
                </a:cubicBezTo>
                <a:cubicBezTo>
                  <a:pt x="354" y="297"/>
                  <a:pt x="354" y="297"/>
                  <a:pt x="354" y="297"/>
                </a:cubicBezTo>
                <a:cubicBezTo>
                  <a:pt x="361" y="290"/>
                  <a:pt x="368" y="283"/>
                  <a:pt x="375" y="283"/>
                </a:cubicBezTo>
                <a:cubicBezTo>
                  <a:pt x="389" y="283"/>
                  <a:pt x="403" y="297"/>
                  <a:pt x="403" y="311"/>
                </a:cubicBezTo>
                <a:cubicBezTo>
                  <a:pt x="403" y="318"/>
                  <a:pt x="403" y="325"/>
                  <a:pt x="396" y="332"/>
                </a:cubicBezTo>
                <a:cubicBezTo>
                  <a:pt x="340" y="389"/>
                  <a:pt x="340" y="389"/>
                  <a:pt x="340" y="389"/>
                </a:cubicBezTo>
                <a:cubicBezTo>
                  <a:pt x="396" y="445"/>
                  <a:pt x="396" y="445"/>
                  <a:pt x="396" y="445"/>
                </a:cubicBezTo>
                <a:cubicBezTo>
                  <a:pt x="403" y="452"/>
                  <a:pt x="403" y="459"/>
                  <a:pt x="403" y="466"/>
                </a:cubicBezTo>
                <a:cubicBezTo>
                  <a:pt x="403" y="480"/>
                  <a:pt x="389" y="495"/>
                  <a:pt x="375" y="495"/>
                </a:cubicBezTo>
                <a:cubicBezTo>
                  <a:pt x="368" y="495"/>
                  <a:pt x="361" y="488"/>
                  <a:pt x="354" y="480"/>
                </a:cubicBezTo>
                <a:cubicBezTo>
                  <a:pt x="297" y="431"/>
                  <a:pt x="297" y="431"/>
                  <a:pt x="297" y="431"/>
                </a:cubicBezTo>
                <a:cubicBezTo>
                  <a:pt x="240" y="480"/>
                  <a:pt x="240" y="480"/>
                  <a:pt x="240" y="480"/>
                </a:cubicBezTo>
                <a:cubicBezTo>
                  <a:pt x="240" y="488"/>
                  <a:pt x="233" y="495"/>
                  <a:pt x="226" y="495"/>
                </a:cubicBezTo>
                <a:cubicBezTo>
                  <a:pt x="205" y="495"/>
                  <a:pt x="198" y="480"/>
                  <a:pt x="198" y="466"/>
                </a:cubicBezTo>
                <a:cubicBezTo>
                  <a:pt x="198" y="459"/>
                  <a:pt x="198" y="452"/>
                  <a:pt x="205" y="445"/>
                </a:cubicBezTo>
                <a:cubicBezTo>
                  <a:pt x="262" y="389"/>
                  <a:pt x="262" y="389"/>
                  <a:pt x="262" y="389"/>
                </a:cubicBezTo>
                <a:cubicBezTo>
                  <a:pt x="205" y="332"/>
                  <a:pt x="205" y="332"/>
                  <a:pt x="205" y="332"/>
                </a:cubicBezTo>
                <a:cubicBezTo>
                  <a:pt x="198" y="325"/>
                  <a:pt x="198" y="318"/>
                  <a:pt x="198" y="311"/>
                </a:cubicBezTo>
                <a:cubicBezTo>
                  <a:pt x="198" y="297"/>
                  <a:pt x="205" y="283"/>
                  <a:pt x="226" y="28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32" name="Freeform 131">
            <a:extLst>
              <a:ext uri="{FF2B5EF4-FFF2-40B4-BE49-F238E27FC236}">
                <a16:creationId xmlns:a16="http://schemas.microsoft.com/office/drawing/2014/main" id="{B8FE3112-F4BF-5F4C-B88E-2B5EF3BD1E8C}"/>
              </a:ext>
            </a:extLst>
          </p:cNvPr>
          <p:cNvSpPr>
            <a:spLocks noChangeArrowheads="1"/>
          </p:cNvSpPr>
          <p:nvPr userDrawn="1"/>
        </p:nvSpPr>
        <p:spPr bwMode="auto">
          <a:xfrm>
            <a:off x="1151634" y="1250752"/>
            <a:ext cx="219132" cy="177998"/>
          </a:xfrm>
          <a:custGeom>
            <a:avLst/>
            <a:gdLst>
              <a:gd name="T0" fmla="*/ 2147483647 w 609"/>
              <a:gd name="T1" fmla="*/ 2147483647 h 496"/>
              <a:gd name="T2" fmla="*/ 2147483647 w 609"/>
              <a:gd name="T3" fmla="*/ 2147483647 h 496"/>
              <a:gd name="T4" fmla="*/ 2147483647 w 609"/>
              <a:gd name="T5" fmla="*/ 2147483647 h 496"/>
              <a:gd name="T6" fmla="*/ 2147483647 w 609"/>
              <a:gd name="T7" fmla="*/ 2147483647 h 496"/>
              <a:gd name="T8" fmla="*/ 2147483647 w 609"/>
              <a:gd name="T9" fmla="*/ 2147483647 h 496"/>
              <a:gd name="T10" fmla="*/ 2147483647 w 609"/>
              <a:gd name="T11" fmla="*/ 2147483647 h 496"/>
              <a:gd name="T12" fmla="*/ 2147483647 w 609"/>
              <a:gd name="T13" fmla="*/ 2147483647 h 496"/>
              <a:gd name="T14" fmla="*/ 2147483647 w 609"/>
              <a:gd name="T15" fmla="*/ 2147483647 h 496"/>
              <a:gd name="T16" fmla="*/ 2147483647 w 609"/>
              <a:gd name="T17" fmla="*/ 2147483647 h 496"/>
              <a:gd name="T18" fmla="*/ 2147483647 w 609"/>
              <a:gd name="T19" fmla="*/ 2147483647 h 496"/>
              <a:gd name="T20" fmla="*/ 2147483647 w 609"/>
              <a:gd name="T21" fmla="*/ 2147483647 h 496"/>
              <a:gd name="T22" fmla="*/ 2147483647 w 609"/>
              <a:gd name="T23" fmla="*/ 2147483647 h 496"/>
              <a:gd name="T24" fmla="*/ 2147483647 w 609"/>
              <a:gd name="T25" fmla="*/ 2147483647 h 496"/>
              <a:gd name="T26" fmla="*/ 2147483647 w 609"/>
              <a:gd name="T27" fmla="*/ 2147483647 h 496"/>
              <a:gd name="T28" fmla="*/ 2147483647 w 609"/>
              <a:gd name="T29" fmla="*/ 2147483647 h 496"/>
              <a:gd name="T30" fmla="*/ 2147483647 w 609"/>
              <a:gd name="T31" fmla="*/ 2147483647 h 496"/>
              <a:gd name="T32" fmla="*/ 2147483647 w 609"/>
              <a:gd name="T33" fmla="*/ 2147483647 h 496"/>
              <a:gd name="T34" fmla="*/ 2147483647 w 609"/>
              <a:gd name="T35" fmla="*/ 2147483647 h 496"/>
              <a:gd name="T36" fmla="*/ 2147483647 w 609"/>
              <a:gd name="T37" fmla="*/ 2147483647 h 496"/>
              <a:gd name="T38" fmla="*/ 2147483647 w 609"/>
              <a:gd name="T39" fmla="*/ 2147483647 h 496"/>
              <a:gd name="T40" fmla="*/ 2147483647 w 609"/>
              <a:gd name="T41" fmla="*/ 2147483647 h 496"/>
              <a:gd name="T42" fmla="*/ 2147483647 w 609"/>
              <a:gd name="T43" fmla="*/ 2147483647 h 496"/>
              <a:gd name="T44" fmla="*/ 2147483647 w 609"/>
              <a:gd name="T45" fmla="*/ 2147483647 h 496"/>
              <a:gd name="T46" fmla="*/ 2147483647 w 609"/>
              <a:gd name="T47" fmla="*/ 2147483647 h 496"/>
              <a:gd name="T48" fmla="*/ 2147483647 w 609"/>
              <a:gd name="T49" fmla="*/ 2147483647 h 496"/>
              <a:gd name="T50" fmla="*/ 2147483647 w 609"/>
              <a:gd name="T51" fmla="*/ 2147483647 h 496"/>
              <a:gd name="T52" fmla="*/ 2147483647 w 609"/>
              <a:gd name="T53" fmla="*/ 2147483647 h 496"/>
              <a:gd name="T54" fmla="*/ 2147483647 w 609"/>
              <a:gd name="T55" fmla="*/ 2147483647 h 496"/>
              <a:gd name="T56" fmla="*/ 2147483647 w 609"/>
              <a:gd name="T57" fmla="*/ 2147483647 h 496"/>
              <a:gd name="T58" fmla="*/ 2147483647 w 609"/>
              <a:gd name="T59" fmla="*/ 2147483647 h 496"/>
              <a:gd name="T60" fmla="*/ 2147483647 w 609"/>
              <a:gd name="T61" fmla="*/ 2147483647 h 496"/>
              <a:gd name="T62" fmla="*/ 2147483647 w 609"/>
              <a:gd name="T63" fmla="*/ 2147483647 h 496"/>
              <a:gd name="T64" fmla="*/ 2147483647 w 609"/>
              <a:gd name="T65" fmla="*/ 2147483647 h 496"/>
              <a:gd name="T66" fmla="*/ 2147483647 w 609"/>
              <a:gd name="T67" fmla="*/ 2147483647 h 496"/>
              <a:gd name="T68" fmla="*/ 2147483647 w 609"/>
              <a:gd name="T69" fmla="*/ 2147483647 h 496"/>
              <a:gd name="T70" fmla="*/ 2147483647 w 609"/>
              <a:gd name="T71" fmla="*/ 2147483647 h 496"/>
              <a:gd name="T72" fmla="*/ 2147483647 w 609"/>
              <a:gd name="T73" fmla="*/ 2147483647 h 496"/>
              <a:gd name="T74" fmla="*/ 2147483647 w 609"/>
              <a:gd name="T75" fmla="*/ 2147483647 h 496"/>
              <a:gd name="T76" fmla="*/ 2147483647 w 609"/>
              <a:gd name="T77" fmla="*/ 2147483647 h 4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9" h="496">
                <a:moveTo>
                  <a:pt x="467" y="417"/>
                </a:moveTo>
                <a:lnTo>
                  <a:pt x="467" y="417"/>
                </a:lnTo>
                <a:cubicBezTo>
                  <a:pt x="445" y="417"/>
                  <a:pt x="438" y="403"/>
                  <a:pt x="438" y="389"/>
                </a:cubicBezTo>
                <a:cubicBezTo>
                  <a:pt x="438" y="375"/>
                  <a:pt x="445" y="360"/>
                  <a:pt x="467" y="360"/>
                </a:cubicBezTo>
                <a:cubicBezTo>
                  <a:pt x="509" y="360"/>
                  <a:pt x="551" y="325"/>
                  <a:pt x="551" y="276"/>
                </a:cubicBezTo>
                <a:cubicBezTo>
                  <a:pt x="551"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59" y="191"/>
                </a:lnTo>
                <a:cubicBezTo>
                  <a:pt x="459" y="184"/>
                  <a:pt x="459" y="184"/>
                  <a:pt x="459" y="177"/>
                </a:cubicBezTo>
                <a:cubicBezTo>
                  <a:pt x="459" y="169"/>
                  <a:pt x="452" y="169"/>
                  <a:pt x="452" y="162"/>
                </a:cubicBezTo>
                <a:cubicBezTo>
                  <a:pt x="452" y="155"/>
                  <a:pt x="452" y="155"/>
                  <a:pt x="445" y="148"/>
                </a:cubicBezTo>
                <a:cubicBezTo>
                  <a:pt x="445" y="141"/>
                  <a:pt x="445" y="141"/>
                  <a:pt x="438" y="134"/>
                </a:cubicBezTo>
                <a:cubicBezTo>
                  <a:pt x="410" y="92"/>
                  <a:pt x="361" y="56"/>
                  <a:pt x="304" y="56"/>
                </a:cubicBezTo>
                <a:cubicBezTo>
                  <a:pt x="247"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1" y="191"/>
                </a:lnTo>
                <a:cubicBezTo>
                  <a:pt x="141" y="191"/>
                  <a:pt x="141" y="191"/>
                  <a:pt x="134" y="191"/>
                </a:cubicBezTo>
                <a:cubicBezTo>
                  <a:pt x="127" y="191"/>
                  <a:pt x="127" y="191"/>
                  <a:pt x="127" y="191"/>
                </a:cubicBezTo>
                <a:cubicBezTo>
                  <a:pt x="127" y="191"/>
                  <a:pt x="127" y="191"/>
                  <a:pt x="120" y="191"/>
                </a:cubicBezTo>
                <a:cubicBezTo>
                  <a:pt x="120"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1" y="360"/>
                </a:cubicBezTo>
                <a:cubicBezTo>
                  <a:pt x="163" y="360"/>
                  <a:pt x="170" y="375"/>
                  <a:pt x="170" y="389"/>
                </a:cubicBezTo>
                <a:cubicBezTo>
                  <a:pt x="170" y="403"/>
                  <a:pt x="163" y="417"/>
                  <a:pt x="141" y="417"/>
                </a:cubicBezTo>
                <a:cubicBezTo>
                  <a:pt x="64" y="417"/>
                  <a:pt x="0" y="353"/>
                  <a:pt x="0" y="276"/>
                </a:cubicBezTo>
                <a:cubicBezTo>
                  <a:pt x="0" y="212"/>
                  <a:pt x="43" y="155"/>
                  <a:pt x="99" y="141"/>
                </a:cubicBezTo>
                <a:cubicBezTo>
                  <a:pt x="134" y="56"/>
                  <a:pt x="212" y="0"/>
                  <a:pt x="304" y="0"/>
                </a:cubicBezTo>
                <a:cubicBezTo>
                  <a:pt x="396" y="0"/>
                  <a:pt x="474" y="56"/>
                  <a:pt x="509" y="141"/>
                </a:cubicBezTo>
                <a:cubicBezTo>
                  <a:pt x="565" y="155"/>
                  <a:pt x="608" y="212"/>
                  <a:pt x="608" y="276"/>
                </a:cubicBezTo>
                <a:cubicBezTo>
                  <a:pt x="608" y="353"/>
                  <a:pt x="544" y="417"/>
                  <a:pt x="467" y="417"/>
                </a:cubicBezTo>
                <a:close/>
                <a:moveTo>
                  <a:pt x="226" y="360"/>
                </a:moveTo>
                <a:lnTo>
                  <a:pt x="226" y="360"/>
                </a:lnTo>
                <a:cubicBezTo>
                  <a:pt x="233" y="360"/>
                  <a:pt x="240" y="360"/>
                  <a:pt x="247" y="367"/>
                </a:cubicBezTo>
                <a:cubicBezTo>
                  <a:pt x="297" y="417"/>
                  <a:pt x="297" y="417"/>
                  <a:pt x="297" y="417"/>
                </a:cubicBezTo>
                <a:cubicBezTo>
                  <a:pt x="382" y="297"/>
                  <a:pt x="382" y="297"/>
                  <a:pt x="382" y="297"/>
                </a:cubicBezTo>
                <a:cubicBezTo>
                  <a:pt x="389" y="290"/>
                  <a:pt x="396" y="283"/>
                  <a:pt x="410" y="283"/>
                </a:cubicBezTo>
                <a:cubicBezTo>
                  <a:pt x="424" y="283"/>
                  <a:pt x="438" y="297"/>
                  <a:pt x="438" y="311"/>
                </a:cubicBezTo>
                <a:cubicBezTo>
                  <a:pt x="438" y="318"/>
                  <a:pt x="431" y="325"/>
                  <a:pt x="431" y="332"/>
                </a:cubicBezTo>
                <a:cubicBezTo>
                  <a:pt x="325" y="480"/>
                  <a:pt x="325" y="480"/>
                  <a:pt x="325" y="480"/>
                </a:cubicBezTo>
                <a:cubicBezTo>
                  <a:pt x="325" y="488"/>
                  <a:pt x="311" y="495"/>
                  <a:pt x="304" y="495"/>
                </a:cubicBezTo>
                <a:cubicBezTo>
                  <a:pt x="297" y="495"/>
                  <a:pt x="290" y="488"/>
                  <a:pt x="283" y="480"/>
                </a:cubicBezTo>
                <a:cubicBezTo>
                  <a:pt x="212" y="410"/>
                  <a:pt x="212" y="410"/>
                  <a:pt x="212" y="410"/>
                </a:cubicBezTo>
                <a:cubicBezTo>
                  <a:pt x="205" y="403"/>
                  <a:pt x="198" y="396"/>
                  <a:pt x="198" y="389"/>
                </a:cubicBezTo>
                <a:cubicBezTo>
                  <a:pt x="198" y="375"/>
                  <a:pt x="212" y="360"/>
                  <a:pt x="226" y="360"/>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133" name="Freeform 132">
            <a:extLst>
              <a:ext uri="{FF2B5EF4-FFF2-40B4-BE49-F238E27FC236}">
                <a16:creationId xmlns:a16="http://schemas.microsoft.com/office/drawing/2014/main" id="{4D3D15F1-C549-354F-9C0F-E6EB5707869D}"/>
              </a:ext>
            </a:extLst>
          </p:cNvPr>
          <p:cNvSpPr>
            <a:spLocks noChangeArrowheads="1"/>
          </p:cNvSpPr>
          <p:nvPr userDrawn="1"/>
        </p:nvSpPr>
        <p:spPr bwMode="auto">
          <a:xfrm>
            <a:off x="772322" y="1250752"/>
            <a:ext cx="217345" cy="151209"/>
          </a:xfrm>
          <a:custGeom>
            <a:avLst/>
            <a:gdLst>
              <a:gd name="T0" fmla="*/ 2147483647 w 602"/>
              <a:gd name="T1" fmla="*/ 2147483647 h 418"/>
              <a:gd name="T2" fmla="*/ 2147483647 w 602"/>
              <a:gd name="T3" fmla="*/ 2147483647 h 418"/>
              <a:gd name="T4" fmla="*/ 2147483647 w 602"/>
              <a:gd name="T5" fmla="*/ 2147483647 h 418"/>
              <a:gd name="T6" fmla="*/ 0 w 602"/>
              <a:gd name="T7" fmla="*/ 2147483647 h 418"/>
              <a:gd name="T8" fmla="*/ 2147483647 w 602"/>
              <a:gd name="T9" fmla="*/ 2147483647 h 418"/>
              <a:gd name="T10" fmla="*/ 2147483647 w 602"/>
              <a:gd name="T11" fmla="*/ 0 h 418"/>
              <a:gd name="T12" fmla="*/ 2147483647 w 602"/>
              <a:gd name="T13" fmla="*/ 2147483647 h 418"/>
              <a:gd name="T14" fmla="*/ 2147483647 w 602"/>
              <a:gd name="T15" fmla="*/ 2147483647 h 418"/>
              <a:gd name="T16" fmla="*/ 2147483647 w 602"/>
              <a:gd name="T17" fmla="*/ 2147483647 h 418"/>
              <a:gd name="T18" fmla="*/ 2147483647 w 602"/>
              <a:gd name="T19" fmla="*/ 2147483647 h 418"/>
              <a:gd name="T20" fmla="*/ 2147483647 w 602"/>
              <a:gd name="T21" fmla="*/ 2147483647 h 418"/>
              <a:gd name="T22" fmla="*/ 2147483647 w 602"/>
              <a:gd name="T23" fmla="*/ 2147483647 h 418"/>
              <a:gd name="T24" fmla="*/ 2147483647 w 602"/>
              <a:gd name="T25" fmla="*/ 2147483647 h 418"/>
              <a:gd name="T26" fmla="*/ 2147483647 w 602"/>
              <a:gd name="T27" fmla="*/ 2147483647 h 418"/>
              <a:gd name="T28" fmla="*/ 2147483647 w 602"/>
              <a:gd name="T29" fmla="*/ 2147483647 h 418"/>
              <a:gd name="T30" fmla="*/ 2147483647 w 602"/>
              <a:gd name="T31" fmla="*/ 2147483647 h 418"/>
              <a:gd name="T32" fmla="*/ 2147483647 w 602"/>
              <a:gd name="T33" fmla="*/ 2147483647 h 418"/>
              <a:gd name="T34" fmla="*/ 2147483647 w 602"/>
              <a:gd name="T35" fmla="*/ 2147483647 h 418"/>
              <a:gd name="T36" fmla="*/ 2147483647 w 602"/>
              <a:gd name="T37" fmla="*/ 2147483647 h 418"/>
              <a:gd name="T38" fmla="*/ 2147483647 w 602"/>
              <a:gd name="T39" fmla="*/ 2147483647 h 418"/>
              <a:gd name="T40" fmla="*/ 2147483647 w 602"/>
              <a:gd name="T41" fmla="*/ 2147483647 h 418"/>
              <a:gd name="T42" fmla="*/ 2147483647 w 602"/>
              <a:gd name="T43" fmla="*/ 2147483647 h 418"/>
              <a:gd name="T44" fmla="*/ 2147483647 w 602"/>
              <a:gd name="T45" fmla="*/ 2147483647 h 418"/>
              <a:gd name="T46" fmla="*/ 2147483647 w 602"/>
              <a:gd name="T47" fmla="*/ 2147483647 h 418"/>
              <a:gd name="T48" fmla="*/ 2147483647 w 602"/>
              <a:gd name="T49" fmla="*/ 2147483647 h 418"/>
              <a:gd name="T50" fmla="*/ 2147483647 w 602"/>
              <a:gd name="T51" fmla="*/ 2147483647 h 418"/>
              <a:gd name="T52" fmla="*/ 2147483647 w 602"/>
              <a:gd name="T53" fmla="*/ 2147483647 h 418"/>
              <a:gd name="T54" fmla="*/ 2147483647 w 602"/>
              <a:gd name="T55" fmla="*/ 2147483647 h 418"/>
              <a:gd name="T56" fmla="*/ 2147483647 w 602"/>
              <a:gd name="T57" fmla="*/ 2147483647 h 418"/>
              <a:gd name="T58" fmla="*/ 2147483647 w 602"/>
              <a:gd name="T59" fmla="*/ 2147483647 h 418"/>
              <a:gd name="T60" fmla="*/ 2147483647 w 602"/>
              <a:gd name="T61" fmla="*/ 2147483647 h 418"/>
              <a:gd name="T62" fmla="*/ 2147483647 w 602"/>
              <a:gd name="T63" fmla="*/ 2147483647 h 418"/>
              <a:gd name="T64" fmla="*/ 2147483647 w 602"/>
              <a:gd name="T65" fmla="*/ 2147483647 h 418"/>
              <a:gd name="T66" fmla="*/ 2147483647 w 602"/>
              <a:gd name="T67" fmla="*/ 2147483647 h 418"/>
              <a:gd name="T68" fmla="*/ 2147483647 w 602"/>
              <a:gd name="T69" fmla="*/ 2147483647 h 418"/>
              <a:gd name="T70" fmla="*/ 2147483647 w 602"/>
              <a:gd name="T71" fmla="*/ 2147483647 h 418"/>
              <a:gd name="T72" fmla="*/ 2147483647 w 602"/>
              <a:gd name="T73" fmla="*/ 2147483647 h 418"/>
              <a:gd name="T74" fmla="*/ 2147483647 w 602"/>
              <a:gd name="T75" fmla="*/ 2147483647 h 418"/>
              <a:gd name="T76" fmla="*/ 2147483647 w 602"/>
              <a:gd name="T77" fmla="*/ 2147483647 h 418"/>
              <a:gd name="T78" fmla="*/ 2147483647 w 602"/>
              <a:gd name="T79" fmla="*/ 2147483647 h 418"/>
              <a:gd name="T80" fmla="*/ 2147483647 w 602"/>
              <a:gd name="T81" fmla="*/ 2147483647 h 418"/>
              <a:gd name="T82" fmla="*/ 2147483647 w 602"/>
              <a:gd name="T83" fmla="*/ 2147483647 h 418"/>
              <a:gd name="T84" fmla="*/ 2147483647 w 602"/>
              <a:gd name="T85" fmla="*/ 2147483647 h 418"/>
              <a:gd name="T86" fmla="*/ 2147483647 w 602"/>
              <a:gd name="T87" fmla="*/ 2147483647 h 418"/>
              <a:gd name="T88" fmla="*/ 2147483647 w 602"/>
              <a:gd name="T89" fmla="*/ 2147483647 h 418"/>
              <a:gd name="T90" fmla="*/ 2147483647 w 602"/>
              <a:gd name="T91" fmla="*/ 2147483647 h 418"/>
              <a:gd name="T92" fmla="*/ 2147483647 w 602"/>
              <a:gd name="T93" fmla="*/ 2147483647 h 418"/>
              <a:gd name="T94" fmla="*/ 2147483647 w 602"/>
              <a:gd name="T95" fmla="*/ 2147483647 h 418"/>
              <a:gd name="T96" fmla="*/ 2147483647 w 602"/>
              <a:gd name="T97" fmla="*/ 2147483647 h 418"/>
              <a:gd name="T98" fmla="*/ 2147483647 w 602"/>
              <a:gd name="T99" fmla="*/ 2147483647 h 418"/>
              <a:gd name="T100" fmla="*/ 2147483647 w 602"/>
              <a:gd name="T101" fmla="*/ 2147483647 h 418"/>
              <a:gd name="T102" fmla="*/ 2147483647 w 602"/>
              <a:gd name="T103" fmla="*/ 2147483647 h 418"/>
              <a:gd name="T104" fmla="*/ 2147483647 w 602"/>
              <a:gd name="T105" fmla="*/ 2147483647 h 418"/>
              <a:gd name="T106" fmla="*/ 2147483647 w 602"/>
              <a:gd name="T107" fmla="*/ 2147483647 h 418"/>
              <a:gd name="T108" fmla="*/ 2147483647 w 602"/>
              <a:gd name="T109" fmla="*/ 2147483647 h 418"/>
              <a:gd name="T110" fmla="*/ 2147483647 w 602"/>
              <a:gd name="T111" fmla="*/ 2147483647 h 418"/>
              <a:gd name="T112" fmla="*/ 2147483647 w 602"/>
              <a:gd name="T113" fmla="*/ 2147483647 h 418"/>
              <a:gd name="T114" fmla="*/ 2147483647 w 602"/>
              <a:gd name="T115" fmla="*/ 2147483647 h 418"/>
              <a:gd name="T116" fmla="*/ 2147483647 w 602"/>
              <a:gd name="T117" fmla="*/ 2147483647 h 418"/>
              <a:gd name="T118" fmla="*/ 2147483647 w 602"/>
              <a:gd name="T119" fmla="*/ 2147483647 h 418"/>
              <a:gd name="T120" fmla="*/ 2147483647 w 602"/>
              <a:gd name="T121" fmla="*/ 2147483647 h 418"/>
              <a:gd name="T122" fmla="*/ 2147483647 w 602"/>
              <a:gd name="T123" fmla="*/ 2147483647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2" h="418">
                <a:moveTo>
                  <a:pt x="459" y="417"/>
                </a:moveTo>
                <a:lnTo>
                  <a:pt x="459" y="417"/>
                </a:lnTo>
                <a:cubicBezTo>
                  <a:pt x="141" y="417"/>
                  <a:pt x="141" y="417"/>
                  <a:pt x="141" y="417"/>
                </a:cubicBezTo>
                <a:cubicBezTo>
                  <a:pt x="64" y="417"/>
                  <a:pt x="0" y="353"/>
                  <a:pt x="0" y="276"/>
                </a:cubicBezTo>
                <a:cubicBezTo>
                  <a:pt x="0" y="212"/>
                  <a:pt x="42" y="155"/>
                  <a:pt x="99" y="141"/>
                </a:cubicBezTo>
                <a:cubicBezTo>
                  <a:pt x="134" y="56"/>
                  <a:pt x="212" y="0"/>
                  <a:pt x="304" y="0"/>
                </a:cubicBezTo>
                <a:cubicBezTo>
                  <a:pt x="396" y="0"/>
                  <a:pt x="474" y="56"/>
                  <a:pt x="502" y="141"/>
                </a:cubicBezTo>
                <a:cubicBezTo>
                  <a:pt x="558" y="155"/>
                  <a:pt x="601" y="212"/>
                  <a:pt x="601" y="276"/>
                </a:cubicBezTo>
                <a:cubicBezTo>
                  <a:pt x="601" y="353"/>
                  <a:pt x="537" y="417"/>
                  <a:pt x="459" y="417"/>
                </a:cubicBezTo>
                <a:close/>
                <a:moveTo>
                  <a:pt x="516" y="212"/>
                </a:moveTo>
                <a:lnTo>
                  <a:pt x="516" y="212"/>
                </a:ln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59" y="191"/>
                </a:cubicBezTo>
                <a:cubicBezTo>
                  <a:pt x="459" y="184"/>
                  <a:pt x="459" y="184"/>
                  <a:pt x="459" y="177"/>
                </a:cubicBezTo>
                <a:cubicBezTo>
                  <a:pt x="452" y="177"/>
                  <a:pt x="452" y="177"/>
                  <a:pt x="452" y="177"/>
                </a:cubicBezTo>
                <a:cubicBezTo>
                  <a:pt x="452" y="169"/>
                  <a:pt x="452" y="169"/>
                  <a:pt x="452" y="162"/>
                </a:cubicBezTo>
                <a:cubicBezTo>
                  <a:pt x="445" y="155"/>
                  <a:pt x="445" y="155"/>
                  <a:pt x="445" y="148"/>
                </a:cubicBezTo>
                <a:cubicBezTo>
                  <a:pt x="445" y="141"/>
                  <a:pt x="438" y="141"/>
                  <a:pt x="438" y="134"/>
                </a:cubicBezTo>
                <a:cubicBezTo>
                  <a:pt x="410" y="92"/>
                  <a:pt x="361" y="56"/>
                  <a:pt x="304" y="56"/>
                </a:cubicBezTo>
                <a:cubicBezTo>
                  <a:pt x="240" y="56"/>
                  <a:pt x="191" y="92"/>
                  <a:pt x="163" y="134"/>
                </a:cubicBezTo>
                <a:cubicBezTo>
                  <a:pt x="163" y="141"/>
                  <a:pt x="163" y="141"/>
                  <a:pt x="156" y="148"/>
                </a:cubicBezTo>
                <a:cubicBezTo>
                  <a:pt x="156" y="155"/>
                  <a:pt x="156" y="155"/>
                  <a:pt x="156" y="162"/>
                </a:cubicBezTo>
                <a:cubicBezTo>
                  <a:pt x="156" y="162"/>
                  <a:pt x="156" y="162"/>
                  <a:pt x="148" y="162"/>
                </a:cubicBezTo>
                <a:cubicBezTo>
                  <a:pt x="148" y="169"/>
                  <a:pt x="148" y="169"/>
                  <a:pt x="148" y="177"/>
                </a:cubicBezTo>
                <a:cubicBezTo>
                  <a:pt x="148" y="184"/>
                  <a:pt x="141" y="184"/>
                  <a:pt x="141" y="191"/>
                </a:cubicBezTo>
                <a:lnTo>
                  <a:pt x="134" y="191"/>
                </a:lnTo>
                <a:cubicBezTo>
                  <a:pt x="134" y="191"/>
                  <a:pt x="134" y="191"/>
                  <a:pt x="127"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1" y="360"/>
                </a:cubicBezTo>
                <a:cubicBezTo>
                  <a:pt x="459" y="360"/>
                  <a:pt x="459" y="360"/>
                  <a:pt x="459" y="360"/>
                </a:cubicBezTo>
                <a:cubicBezTo>
                  <a:pt x="509" y="360"/>
                  <a:pt x="544" y="325"/>
                  <a:pt x="544" y="276"/>
                </a:cubicBezTo>
                <a:cubicBezTo>
                  <a:pt x="544" y="247"/>
                  <a:pt x="537" y="226"/>
                  <a:pt x="516" y="212"/>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grpSp>
        <p:nvGrpSpPr>
          <p:cNvPr id="134" name="Group 4">
            <a:extLst>
              <a:ext uri="{FF2B5EF4-FFF2-40B4-BE49-F238E27FC236}">
                <a16:creationId xmlns:a16="http://schemas.microsoft.com/office/drawing/2014/main" id="{734DCF24-1556-004A-938C-8FFB28B3151F}"/>
              </a:ext>
            </a:extLst>
          </p:cNvPr>
          <p:cNvGrpSpPr>
            <a:grpSpLocks noChangeAspect="1"/>
          </p:cNvGrpSpPr>
          <p:nvPr userDrawn="1"/>
        </p:nvGrpSpPr>
        <p:grpSpPr bwMode="auto">
          <a:xfrm>
            <a:off x="7623193" y="3441707"/>
            <a:ext cx="214313" cy="268288"/>
            <a:chOff x="4802" y="2168"/>
            <a:chExt cx="135" cy="169"/>
          </a:xfrm>
          <a:solidFill>
            <a:schemeClr val="accent6"/>
          </a:solidFill>
        </p:grpSpPr>
        <p:sp>
          <p:nvSpPr>
            <p:cNvPr id="135" name="Freeform 5">
              <a:extLst>
                <a:ext uri="{FF2B5EF4-FFF2-40B4-BE49-F238E27FC236}">
                  <a16:creationId xmlns:a16="http://schemas.microsoft.com/office/drawing/2014/main" id="{B6943BE7-9158-B04F-AFE8-3EAAE37DA330}"/>
                </a:ext>
              </a:extLst>
            </p:cNvPr>
            <p:cNvSpPr>
              <a:spLocks/>
            </p:cNvSpPr>
            <p:nvPr/>
          </p:nvSpPr>
          <p:spPr bwMode="auto">
            <a:xfrm>
              <a:off x="4802" y="2196"/>
              <a:ext cx="135" cy="27"/>
            </a:xfrm>
            <a:custGeom>
              <a:avLst/>
              <a:gdLst>
                <a:gd name="T0" fmla="*/ 0 w 212"/>
                <a:gd name="T1" fmla="*/ 42 h 42"/>
                <a:gd name="T2" fmla="*/ 0 w 212"/>
                <a:gd name="T3" fmla="*/ 42 h 42"/>
                <a:gd name="T4" fmla="*/ 212 w 212"/>
                <a:gd name="T5" fmla="*/ 42 h 42"/>
                <a:gd name="T6" fmla="*/ 212 w 212"/>
                <a:gd name="T7" fmla="*/ 0 h 42"/>
                <a:gd name="T8" fmla="*/ 0 w 212"/>
                <a:gd name="T9" fmla="*/ 0 h 42"/>
                <a:gd name="T10" fmla="*/ 0 w 212"/>
                <a:gd name="T11" fmla="*/ 42 h 42"/>
              </a:gdLst>
              <a:ahLst/>
              <a:cxnLst>
                <a:cxn ang="0">
                  <a:pos x="T0" y="T1"/>
                </a:cxn>
                <a:cxn ang="0">
                  <a:pos x="T2" y="T3"/>
                </a:cxn>
                <a:cxn ang="0">
                  <a:pos x="T4" y="T5"/>
                </a:cxn>
                <a:cxn ang="0">
                  <a:pos x="T6" y="T7"/>
                </a:cxn>
                <a:cxn ang="0">
                  <a:pos x="T8" y="T9"/>
                </a:cxn>
                <a:cxn ang="0">
                  <a:pos x="T10" y="T11"/>
                </a:cxn>
              </a:cxnLst>
              <a:rect l="0" t="0" r="r" b="b"/>
              <a:pathLst>
                <a:path w="212" h="42">
                  <a:moveTo>
                    <a:pt x="0" y="42"/>
                  </a:moveTo>
                  <a:lnTo>
                    <a:pt x="0" y="42"/>
                  </a:lnTo>
                  <a:lnTo>
                    <a:pt x="212" y="42"/>
                  </a:lnTo>
                  <a:lnTo>
                    <a:pt x="212" y="0"/>
                  </a:lnTo>
                  <a:lnTo>
                    <a:pt x="0" y="0"/>
                  </a:lnTo>
                  <a:lnTo>
                    <a:pt x="0"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 name="Freeform 6">
              <a:extLst>
                <a:ext uri="{FF2B5EF4-FFF2-40B4-BE49-F238E27FC236}">
                  <a16:creationId xmlns:a16="http://schemas.microsoft.com/office/drawing/2014/main" id="{F0B3BDC8-1C35-AD4F-AD64-EC8C8C0E001D}"/>
                </a:ext>
              </a:extLst>
            </p:cNvPr>
            <p:cNvSpPr>
              <a:spLocks noEditPoints="1"/>
            </p:cNvSpPr>
            <p:nvPr/>
          </p:nvSpPr>
          <p:spPr bwMode="auto">
            <a:xfrm>
              <a:off x="4818" y="2168"/>
              <a:ext cx="22" cy="46"/>
            </a:xfrm>
            <a:custGeom>
              <a:avLst/>
              <a:gdLst>
                <a:gd name="T0" fmla="*/ 17 w 34"/>
                <a:gd name="T1" fmla="*/ 8 h 72"/>
                <a:gd name="T2" fmla="*/ 17 w 34"/>
                <a:gd name="T3" fmla="*/ 8 h 72"/>
                <a:gd name="T4" fmla="*/ 9 w 34"/>
                <a:gd name="T5" fmla="*/ 16 h 72"/>
                <a:gd name="T6" fmla="*/ 9 w 34"/>
                <a:gd name="T7" fmla="*/ 55 h 72"/>
                <a:gd name="T8" fmla="*/ 17 w 34"/>
                <a:gd name="T9" fmla="*/ 63 h 72"/>
                <a:gd name="T10" fmla="*/ 25 w 34"/>
                <a:gd name="T11" fmla="*/ 55 h 72"/>
                <a:gd name="T12" fmla="*/ 25 w 34"/>
                <a:gd name="T13" fmla="*/ 16 h 72"/>
                <a:gd name="T14" fmla="*/ 17 w 34"/>
                <a:gd name="T15" fmla="*/ 8 h 72"/>
                <a:gd name="T16" fmla="*/ 17 w 34"/>
                <a:gd name="T17" fmla="*/ 72 h 72"/>
                <a:gd name="T18" fmla="*/ 17 w 34"/>
                <a:gd name="T19" fmla="*/ 72 h 72"/>
                <a:gd name="T20" fmla="*/ 0 w 34"/>
                <a:gd name="T21" fmla="*/ 55 h 72"/>
                <a:gd name="T22" fmla="*/ 0 w 34"/>
                <a:gd name="T23" fmla="*/ 16 h 72"/>
                <a:gd name="T24" fmla="*/ 17 w 34"/>
                <a:gd name="T25" fmla="*/ 0 h 72"/>
                <a:gd name="T26" fmla="*/ 34 w 34"/>
                <a:gd name="T27" fmla="*/ 16 h 72"/>
                <a:gd name="T28" fmla="*/ 34 w 34"/>
                <a:gd name="T29" fmla="*/ 55 h 72"/>
                <a:gd name="T30" fmla="*/ 17 w 34"/>
                <a:gd name="T3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2">
                  <a:moveTo>
                    <a:pt x="17" y="8"/>
                  </a:moveTo>
                  <a:lnTo>
                    <a:pt x="17" y="8"/>
                  </a:lnTo>
                  <a:cubicBezTo>
                    <a:pt x="13" y="8"/>
                    <a:pt x="9" y="11"/>
                    <a:pt x="9" y="16"/>
                  </a:cubicBezTo>
                  <a:lnTo>
                    <a:pt x="9" y="55"/>
                  </a:lnTo>
                  <a:cubicBezTo>
                    <a:pt x="9" y="60"/>
                    <a:pt x="13" y="63"/>
                    <a:pt x="17" y="63"/>
                  </a:cubicBezTo>
                  <a:cubicBezTo>
                    <a:pt x="21" y="63"/>
                    <a:pt x="25" y="60"/>
                    <a:pt x="25" y="55"/>
                  </a:cubicBezTo>
                  <a:lnTo>
                    <a:pt x="25" y="16"/>
                  </a:lnTo>
                  <a:cubicBezTo>
                    <a:pt x="25" y="11"/>
                    <a:pt x="21" y="8"/>
                    <a:pt x="17" y="8"/>
                  </a:cubicBezTo>
                  <a:close/>
                  <a:moveTo>
                    <a:pt x="17" y="72"/>
                  </a:moveTo>
                  <a:lnTo>
                    <a:pt x="17" y="72"/>
                  </a:lnTo>
                  <a:cubicBezTo>
                    <a:pt x="8" y="72"/>
                    <a:pt x="0" y="64"/>
                    <a:pt x="0" y="55"/>
                  </a:cubicBezTo>
                  <a:lnTo>
                    <a:pt x="0" y="16"/>
                  </a:lnTo>
                  <a:cubicBezTo>
                    <a:pt x="0" y="6"/>
                    <a:pt x="8" y="0"/>
                    <a:pt x="17" y="0"/>
                  </a:cubicBezTo>
                  <a:cubicBezTo>
                    <a:pt x="26" y="0"/>
                    <a:pt x="34" y="6"/>
                    <a:pt x="34" y="16"/>
                  </a:cubicBezTo>
                  <a:lnTo>
                    <a:pt x="34" y="55"/>
                  </a:lnTo>
                  <a:cubicBezTo>
                    <a:pt x="34" y="64"/>
                    <a:pt x="26" y="72"/>
                    <a:pt x="17" y="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7" name="Freeform 7">
              <a:extLst>
                <a:ext uri="{FF2B5EF4-FFF2-40B4-BE49-F238E27FC236}">
                  <a16:creationId xmlns:a16="http://schemas.microsoft.com/office/drawing/2014/main" id="{070DF018-9AB3-B748-B3C3-86CD7F731773}"/>
                </a:ext>
              </a:extLst>
            </p:cNvPr>
            <p:cNvSpPr>
              <a:spLocks noEditPoints="1"/>
            </p:cNvSpPr>
            <p:nvPr/>
          </p:nvSpPr>
          <p:spPr bwMode="auto">
            <a:xfrm>
              <a:off x="4894" y="2169"/>
              <a:ext cx="22" cy="46"/>
            </a:xfrm>
            <a:custGeom>
              <a:avLst/>
              <a:gdLst>
                <a:gd name="T0" fmla="*/ 17 w 34"/>
                <a:gd name="T1" fmla="*/ 8 h 72"/>
                <a:gd name="T2" fmla="*/ 17 w 34"/>
                <a:gd name="T3" fmla="*/ 8 h 72"/>
                <a:gd name="T4" fmla="*/ 9 w 34"/>
                <a:gd name="T5" fmla="*/ 16 h 72"/>
                <a:gd name="T6" fmla="*/ 9 w 34"/>
                <a:gd name="T7" fmla="*/ 56 h 72"/>
                <a:gd name="T8" fmla="*/ 17 w 34"/>
                <a:gd name="T9" fmla="*/ 64 h 72"/>
                <a:gd name="T10" fmla="*/ 25 w 34"/>
                <a:gd name="T11" fmla="*/ 56 h 72"/>
                <a:gd name="T12" fmla="*/ 25 w 34"/>
                <a:gd name="T13" fmla="*/ 16 h 72"/>
                <a:gd name="T14" fmla="*/ 17 w 34"/>
                <a:gd name="T15" fmla="*/ 8 h 72"/>
                <a:gd name="T16" fmla="*/ 17 w 34"/>
                <a:gd name="T17" fmla="*/ 72 h 72"/>
                <a:gd name="T18" fmla="*/ 17 w 34"/>
                <a:gd name="T19" fmla="*/ 72 h 72"/>
                <a:gd name="T20" fmla="*/ 0 w 34"/>
                <a:gd name="T21" fmla="*/ 56 h 72"/>
                <a:gd name="T22" fmla="*/ 0 w 34"/>
                <a:gd name="T23" fmla="*/ 16 h 72"/>
                <a:gd name="T24" fmla="*/ 17 w 34"/>
                <a:gd name="T25" fmla="*/ 0 h 72"/>
                <a:gd name="T26" fmla="*/ 34 w 34"/>
                <a:gd name="T27" fmla="*/ 16 h 72"/>
                <a:gd name="T28" fmla="*/ 34 w 34"/>
                <a:gd name="T29" fmla="*/ 56 h 72"/>
                <a:gd name="T30" fmla="*/ 17 w 34"/>
                <a:gd name="T3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2">
                  <a:moveTo>
                    <a:pt x="17" y="8"/>
                  </a:moveTo>
                  <a:lnTo>
                    <a:pt x="17" y="8"/>
                  </a:lnTo>
                  <a:cubicBezTo>
                    <a:pt x="13" y="8"/>
                    <a:pt x="9" y="12"/>
                    <a:pt x="9" y="16"/>
                  </a:cubicBezTo>
                  <a:lnTo>
                    <a:pt x="9" y="56"/>
                  </a:lnTo>
                  <a:cubicBezTo>
                    <a:pt x="9" y="60"/>
                    <a:pt x="13" y="64"/>
                    <a:pt x="17" y="64"/>
                  </a:cubicBezTo>
                  <a:cubicBezTo>
                    <a:pt x="21" y="64"/>
                    <a:pt x="25" y="60"/>
                    <a:pt x="25" y="56"/>
                  </a:cubicBezTo>
                  <a:lnTo>
                    <a:pt x="25" y="16"/>
                  </a:lnTo>
                  <a:cubicBezTo>
                    <a:pt x="25" y="12"/>
                    <a:pt x="21" y="8"/>
                    <a:pt x="17" y="8"/>
                  </a:cubicBezTo>
                  <a:close/>
                  <a:moveTo>
                    <a:pt x="17" y="72"/>
                  </a:moveTo>
                  <a:lnTo>
                    <a:pt x="17" y="72"/>
                  </a:lnTo>
                  <a:cubicBezTo>
                    <a:pt x="8" y="72"/>
                    <a:pt x="0" y="65"/>
                    <a:pt x="0" y="56"/>
                  </a:cubicBezTo>
                  <a:lnTo>
                    <a:pt x="0" y="16"/>
                  </a:lnTo>
                  <a:cubicBezTo>
                    <a:pt x="0" y="7"/>
                    <a:pt x="8" y="0"/>
                    <a:pt x="17" y="0"/>
                  </a:cubicBezTo>
                  <a:cubicBezTo>
                    <a:pt x="26" y="0"/>
                    <a:pt x="34" y="7"/>
                    <a:pt x="34" y="16"/>
                  </a:cubicBezTo>
                  <a:lnTo>
                    <a:pt x="34" y="56"/>
                  </a:lnTo>
                  <a:cubicBezTo>
                    <a:pt x="34" y="65"/>
                    <a:pt x="26" y="72"/>
                    <a:pt x="17" y="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8" name="Freeform 8">
              <a:extLst>
                <a:ext uri="{FF2B5EF4-FFF2-40B4-BE49-F238E27FC236}">
                  <a16:creationId xmlns:a16="http://schemas.microsoft.com/office/drawing/2014/main" id="{673CDC9D-DA73-E247-AE42-29C64190F367}"/>
                </a:ext>
              </a:extLst>
            </p:cNvPr>
            <p:cNvSpPr>
              <a:spLocks/>
            </p:cNvSpPr>
            <p:nvPr/>
          </p:nvSpPr>
          <p:spPr bwMode="auto">
            <a:xfrm>
              <a:off x="4804" y="2310"/>
              <a:ext cx="29" cy="26"/>
            </a:xfrm>
            <a:custGeom>
              <a:avLst/>
              <a:gdLst>
                <a:gd name="T0" fmla="*/ 46 w 46"/>
                <a:gd name="T1" fmla="*/ 40 h 40"/>
                <a:gd name="T2" fmla="*/ 46 w 46"/>
                <a:gd name="T3" fmla="*/ 40 h 40"/>
                <a:gd name="T4" fmla="*/ 37 w 46"/>
                <a:gd name="T5" fmla="*/ 5 h 40"/>
                <a:gd name="T6" fmla="*/ 31 w 46"/>
                <a:gd name="T7" fmla="*/ 6 h 40"/>
                <a:gd name="T8" fmla="*/ 0 w 46"/>
                <a:gd name="T9" fmla="*/ 0 h 40"/>
                <a:gd name="T10" fmla="*/ 46 w 46"/>
                <a:gd name="T11" fmla="*/ 40 h 40"/>
              </a:gdLst>
              <a:ahLst/>
              <a:cxnLst>
                <a:cxn ang="0">
                  <a:pos x="T0" y="T1"/>
                </a:cxn>
                <a:cxn ang="0">
                  <a:pos x="T2" y="T3"/>
                </a:cxn>
                <a:cxn ang="0">
                  <a:pos x="T4" y="T5"/>
                </a:cxn>
                <a:cxn ang="0">
                  <a:pos x="T6" y="T7"/>
                </a:cxn>
                <a:cxn ang="0">
                  <a:pos x="T8" y="T9"/>
                </a:cxn>
                <a:cxn ang="0">
                  <a:pos x="T10" y="T11"/>
                </a:cxn>
              </a:cxnLst>
              <a:rect l="0" t="0" r="r" b="b"/>
              <a:pathLst>
                <a:path w="46" h="40">
                  <a:moveTo>
                    <a:pt x="46" y="40"/>
                  </a:moveTo>
                  <a:lnTo>
                    <a:pt x="46" y="40"/>
                  </a:lnTo>
                  <a:cubicBezTo>
                    <a:pt x="42" y="32"/>
                    <a:pt x="38" y="21"/>
                    <a:pt x="37" y="5"/>
                  </a:cubicBezTo>
                  <a:cubicBezTo>
                    <a:pt x="35" y="6"/>
                    <a:pt x="33" y="6"/>
                    <a:pt x="31" y="6"/>
                  </a:cubicBezTo>
                  <a:cubicBezTo>
                    <a:pt x="17" y="6"/>
                    <a:pt x="8" y="3"/>
                    <a:pt x="0" y="0"/>
                  </a:cubicBezTo>
                  <a:cubicBezTo>
                    <a:pt x="7" y="20"/>
                    <a:pt x="24" y="36"/>
                    <a:pt x="46"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9" name="Freeform 9">
              <a:extLst>
                <a:ext uri="{FF2B5EF4-FFF2-40B4-BE49-F238E27FC236}">
                  <a16:creationId xmlns:a16="http://schemas.microsoft.com/office/drawing/2014/main" id="{FCE056B2-B134-7944-B3B8-CAFD97392D38}"/>
                </a:ext>
              </a:extLst>
            </p:cNvPr>
            <p:cNvSpPr>
              <a:spLocks noEditPoints="1"/>
            </p:cNvSpPr>
            <p:nvPr/>
          </p:nvSpPr>
          <p:spPr bwMode="auto">
            <a:xfrm>
              <a:off x="4802" y="2232"/>
              <a:ext cx="135" cy="105"/>
            </a:xfrm>
            <a:custGeom>
              <a:avLst/>
              <a:gdLst>
                <a:gd name="T0" fmla="*/ 173 w 212"/>
                <a:gd name="T1" fmla="*/ 155 h 164"/>
                <a:gd name="T2" fmla="*/ 173 w 212"/>
                <a:gd name="T3" fmla="*/ 155 h 164"/>
                <a:gd name="T4" fmla="*/ 151 w 212"/>
                <a:gd name="T5" fmla="*/ 155 h 164"/>
                <a:gd name="T6" fmla="*/ 151 w 212"/>
                <a:gd name="T7" fmla="*/ 149 h 164"/>
                <a:gd name="T8" fmla="*/ 173 w 212"/>
                <a:gd name="T9" fmla="*/ 149 h 164"/>
                <a:gd name="T10" fmla="*/ 173 w 212"/>
                <a:gd name="T11" fmla="*/ 155 h 164"/>
                <a:gd name="T12" fmla="*/ 148 w 212"/>
                <a:gd name="T13" fmla="*/ 108 h 164"/>
                <a:gd name="T14" fmla="*/ 148 w 212"/>
                <a:gd name="T15" fmla="*/ 108 h 164"/>
                <a:gd name="T16" fmla="*/ 117 w 212"/>
                <a:gd name="T17" fmla="*/ 108 h 164"/>
                <a:gd name="T18" fmla="*/ 117 w 212"/>
                <a:gd name="T19" fmla="*/ 100 h 164"/>
                <a:gd name="T20" fmla="*/ 127 w 212"/>
                <a:gd name="T21" fmla="*/ 100 h 164"/>
                <a:gd name="T22" fmla="*/ 155 w 212"/>
                <a:gd name="T23" fmla="*/ 36 h 164"/>
                <a:gd name="T24" fmla="*/ 119 w 212"/>
                <a:gd name="T25" fmla="*/ 36 h 164"/>
                <a:gd name="T26" fmla="*/ 119 w 212"/>
                <a:gd name="T27" fmla="*/ 50 h 164"/>
                <a:gd name="T28" fmla="*/ 110 w 212"/>
                <a:gd name="T29" fmla="*/ 50 h 164"/>
                <a:gd name="T30" fmla="*/ 110 w 212"/>
                <a:gd name="T31" fmla="*/ 28 h 164"/>
                <a:gd name="T32" fmla="*/ 166 w 212"/>
                <a:gd name="T33" fmla="*/ 28 h 164"/>
                <a:gd name="T34" fmla="*/ 166 w 212"/>
                <a:gd name="T35" fmla="*/ 35 h 164"/>
                <a:gd name="T36" fmla="*/ 138 w 212"/>
                <a:gd name="T37" fmla="*/ 100 h 164"/>
                <a:gd name="T38" fmla="*/ 148 w 212"/>
                <a:gd name="T39" fmla="*/ 100 h 164"/>
                <a:gd name="T40" fmla="*/ 148 w 212"/>
                <a:gd name="T41" fmla="*/ 108 h 164"/>
                <a:gd name="T42" fmla="*/ 147 w 212"/>
                <a:gd name="T43" fmla="*/ 155 h 164"/>
                <a:gd name="T44" fmla="*/ 147 w 212"/>
                <a:gd name="T45" fmla="*/ 155 h 164"/>
                <a:gd name="T46" fmla="*/ 125 w 212"/>
                <a:gd name="T47" fmla="*/ 155 h 164"/>
                <a:gd name="T48" fmla="*/ 125 w 212"/>
                <a:gd name="T49" fmla="*/ 149 h 164"/>
                <a:gd name="T50" fmla="*/ 147 w 212"/>
                <a:gd name="T51" fmla="*/ 149 h 164"/>
                <a:gd name="T52" fmla="*/ 147 w 212"/>
                <a:gd name="T53" fmla="*/ 155 h 164"/>
                <a:gd name="T54" fmla="*/ 89 w 212"/>
                <a:gd name="T55" fmla="*/ 100 h 164"/>
                <a:gd name="T56" fmla="*/ 89 w 212"/>
                <a:gd name="T57" fmla="*/ 100 h 164"/>
                <a:gd name="T58" fmla="*/ 89 w 212"/>
                <a:gd name="T59" fmla="*/ 88 h 164"/>
                <a:gd name="T60" fmla="*/ 98 w 212"/>
                <a:gd name="T61" fmla="*/ 88 h 164"/>
                <a:gd name="T62" fmla="*/ 98 w 212"/>
                <a:gd name="T63" fmla="*/ 108 h 164"/>
                <a:gd name="T64" fmla="*/ 47 w 212"/>
                <a:gd name="T65" fmla="*/ 108 h 164"/>
                <a:gd name="T66" fmla="*/ 47 w 212"/>
                <a:gd name="T67" fmla="*/ 99 h 164"/>
                <a:gd name="T68" fmla="*/ 79 w 212"/>
                <a:gd name="T69" fmla="*/ 65 h 164"/>
                <a:gd name="T70" fmla="*/ 88 w 212"/>
                <a:gd name="T71" fmla="*/ 48 h 164"/>
                <a:gd name="T72" fmla="*/ 72 w 212"/>
                <a:gd name="T73" fmla="*/ 34 h 164"/>
                <a:gd name="T74" fmla="*/ 57 w 212"/>
                <a:gd name="T75" fmla="*/ 47 h 164"/>
                <a:gd name="T76" fmla="*/ 56 w 212"/>
                <a:gd name="T77" fmla="*/ 52 h 164"/>
                <a:gd name="T78" fmla="*/ 46 w 212"/>
                <a:gd name="T79" fmla="*/ 52 h 164"/>
                <a:gd name="T80" fmla="*/ 51 w 212"/>
                <a:gd name="T81" fmla="*/ 36 h 164"/>
                <a:gd name="T82" fmla="*/ 73 w 212"/>
                <a:gd name="T83" fmla="*/ 26 h 164"/>
                <a:gd name="T84" fmla="*/ 98 w 212"/>
                <a:gd name="T85" fmla="*/ 48 h 164"/>
                <a:gd name="T86" fmla="*/ 75 w 212"/>
                <a:gd name="T87" fmla="*/ 82 h 164"/>
                <a:gd name="T88" fmla="*/ 67 w 212"/>
                <a:gd name="T89" fmla="*/ 90 h 164"/>
                <a:gd name="T90" fmla="*/ 57 w 212"/>
                <a:gd name="T91" fmla="*/ 100 h 164"/>
                <a:gd name="T92" fmla="*/ 89 w 212"/>
                <a:gd name="T93" fmla="*/ 100 h 164"/>
                <a:gd name="T94" fmla="*/ 0 w 212"/>
                <a:gd name="T95" fmla="*/ 0 h 164"/>
                <a:gd name="T96" fmla="*/ 0 w 212"/>
                <a:gd name="T97" fmla="*/ 0 h 164"/>
                <a:gd name="T98" fmla="*/ 0 w 212"/>
                <a:gd name="T99" fmla="*/ 102 h 164"/>
                <a:gd name="T100" fmla="*/ 0 w 212"/>
                <a:gd name="T101" fmla="*/ 111 h 164"/>
                <a:gd name="T102" fmla="*/ 34 w 212"/>
                <a:gd name="T103" fmla="*/ 119 h 164"/>
                <a:gd name="T104" fmla="*/ 48 w 212"/>
                <a:gd name="T105" fmla="*/ 118 h 164"/>
                <a:gd name="T106" fmla="*/ 61 w 212"/>
                <a:gd name="T107" fmla="*/ 163 h 164"/>
                <a:gd name="T108" fmla="*/ 61 w 212"/>
                <a:gd name="T109" fmla="*/ 164 h 164"/>
                <a:gd name="T110" fmla="*/ 212 w 212"/>
                <a:gd name="T111" fmla="*/ 164 h 164"/>
                <a:gd name="T112" fmla="*/ 212 w 212"/>
                <a:gd name="T113" fmla="*/ 0 h 164"/>
                <a:gd name="T114" fmla="*/ 0 w 212"/>
                <a:gd name="T11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2" h="164">
                  <a:moveTo>
                    <a:pt x="173" y="155"/>
                  </a:moveTo>
                  <a:lnTo>
                    <a:pt x="173" y="155"/>
                  </a:lnTo>
                  <a:lnTo>
                    <a:pt x="151" y="155"/>
                  </a:lnTo>
                  <a:lnTo>
                    <a:pt x="151" y="149"/>
                  </a:lnTo>
                  <a:lnTo>
                    <a:pt x="173" y="149"/>
                  </a:lnTo>
                  <a:lnTo>
                    <a:pt x="173" y="155"/>
                  </a:lnTo>
                  <a:close/>
                  <a:moveTo>
                    <a:pt x="148" y="108"/>
                  </a:moveTo>
                  <a:lnTo>
                    <a:pt x="148" y="108"/>
                  </a:lnTo>
                  <a:lnTo>
                    <a:pt x="117" y="108"/>
                  </a:lnTo>
                  <a:lnTo>
                    <a:pt x="117" y="100"/>
                  </a:lnTo>
                  <a:lnTo>
                    <a:pt x="127" y="100"/>
                  </a:lnTo>
                  <a:lnTo>
                    <a:pt x="155" y="36"/>
                  </a:lnTo>
                  <a:lnTo>
                    <a:pt x="119" y="36"/>
                  </a:lnTo>
                  <a:lnTo>
                    <a:pt x="119" y="50"/>
                  </a:lnTo>
                  <a:lnTo>
                    <a:pt x="110" y="50"/>
                  </a:lnTo>
                  <a:lnTo>
                    <a:pt x="110" y="28"/>
                  </a:lnTo>
                  <a:lnTo>
                    <a:pt x="166" y="28"/>
                  </a:lnTo>
                  <a:lnTo>
                    <a:pt x="166" y="35"/>
                  </a:lnTo>
                  <a:lnTo>
                    <a:pt x="138" y="100"/>
                  </a:lnTo>
                  <a:lnTo>
                    <a:pt x="148" y="100"/>
                  </a:lnTo>
                  <a:lnTo>
                    <a:pt x="148" y="108"/>
                  </a:lnTo>
                  <a:close/>
                  <a:moveTo>
                    <a:pt x="147" y="155"/>
                  </a:moveTo>
                  <a:lnTo>
                    <a:pt x="147" y="155"/>
                  </a:lnTo>
                  <a:lnTo>
                    <a:pt x="125" y="155"/>
                  </a:lnTo>
                  <a:lnTo>
                    <a:pt x="125" y="149"/>
                  </a:lnTo>
                  <a:lnTo>
                    <a:pt x="147" y="149"/>
                  </a:lnTo>
                  <a:lnTo>
                    <a:pt x="147" y="155"/>
                  </a:lnTo>
                  <a:close/>
                  <a:moveTo>
                    <a:pt x="89" y="100"/>
                  </a:moveTo>
                  <a:lnTo>
                    <a:pt x="89" y="100"/>
                  </a:lnTo>
                  <a:lnTo>
                    <a:pt x="89" y="88"/>
                  </a:lnTo>
                  <a:lnTo>
                    <a:pt x="98" y="88"/>
                  </a:lnTo>
                  <a:lnTo>
                    <a:pt x="98" y="108"/>
                  </a:lnTo>
                  <a:lnTo>
                    <a:pt x="47" y="108"/>
                  </a:lnTo>
                  <a:lnTo>
                    <a:pt x="47" y="99"/>
                  </a:lnTo>
                  <a:lnTo>
                    <a:pt x="79" y="65"/>
                  </a:lnTo>
                  <a:cubicBezTo>
                    <a:pt x="86" y="58"/>
                    <a:pt x="88" y="54"/>
                    <a:pt x="88" y="48"/>
                  </a:cubicBezTo>
                  <a:cubicBezTo>
                    <a:pt x="88" y="40"/>
                    <a:pt x="81" y="34"/>
                    <a:pt x="72" y="34"/>
                  </a:cubicBezTo>
                  <a:cubicBezTo>
                    <a:pt x="65" y="34"/>
                    <a:pt x="58" y="39"/>
                    <a:pt x="57" y="47"/>
                  </a:cubicBezTo>
                  <a:cubicBezTo>
                    <a:pt x="56" y="48"/>
                    <a:pt x="56" y="49"/>
                    <a:pt x="56" y="52"/>
                  </a:cubicBezTo>
                  <a:lnTo>
                    <a:pt x="46" y="52"/>
                  </a:lnTo>
                  <a:cubicBezTo>
                    <a:pt x="47" y="44"/>
                    <a:pt x="48" y="41"/>
                    <a:pt x="51" y="36"/>
                  </a:cubicBezTo>
                  <a:cubicBezTo>
                    <a:pt x="56" y="29"/>
                    <a:pt x="64" y="26"/>
                    <a:pt x="73" y="26"/>
                  </a:cubicBezTo>
                  <a:cubicBezTo>
                    <a:pt x="88" y="26"/>
                    <a:pt x="98" y="35"/>
                    <a:pt x="98" y="48"/>
                  </a:cubicBezTo>
                  <a:cubicBezTo>
                    <a:pt x="98" y="58"/>
                    <a:pt x="94" y="63"/>
                    <a:pt x="75" y="82"/>
                  </a:cubicBezTo>
                  <a:cubicBezTo>
                    <a:pt x="74" y="83"/>
                    <a:pt x="72" y="85"/>
                    <a:pt x="67" y="90"/>
                  </a:cubicBezTo>
                  <a:lnTo>
                    <a:pt x="57" y="100"/>
                  </a:lnTo>
                  <a:lnTo>
                    <a:pt x="89" y="100"/>
                  </a:lnTo>
                  <a:close/>
                  <a:moveTo>
                    <a:pt x="0" y="0"/>
                  </a:moveTo>
                  <a:lnTo>
                    <a:pt x="0" y="0"/>
                  </a:lnTo>
                  <a:lnTo>
                    <a:pt x="0" y="102"/>
                  </a:lnTo>
                  <a:cubicBezTo>
                    <a:pt x="0" y="105"/>
                    <a:pt x="0" y="108"/>
                    <a:pt x="0" y="111"/>
                  </a:cubicBezTo>
                  <a:cubicBezTo>
                    <a:pt x="8" y="116"/>
                    <a:pt x="18" y="119"/>
                    <a:pt x="34" y="119"/>
                  </a:cubicBezTo>
                  <a:cubicBezTo>
                    <a:pt x="38" y="119"/>
                    <a:pt x="43" y="118"/>
                    <a:pt x="48" y="118"/>
                  </a:cubicBezTo>
                  <a:cubicBezTo>
                    <a:pt x="48" y="141"/>
                    <a:pt x="54" y="155"/>
                    <a:pt x="61" y="163"/>
                  </a:cubicBezTo>
                  <a:cubicBezTo>
                    <a:pt x="61" y="163"/>
                    <a:pt x="61" y="164"/>
                    <a:pt x="61" y="164"/>
                  </a:cubicBezTo>
                  <a:lnTo>
                    <a:pt x="212" y="164"/>
                  </a:lnTo>
                  <a:lnTo>
                    <a:pt x="212"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142" name="Slide Number Placeholder 5">
            <a:extLst>
              <a:ext uri="{FF2B5EF4-FFF2-40B4-BE49-F238E27FC236}">
                <a16:creationId xmlns:a16="http://schemas.microsoft.com/office/drawing/2014/main" id="{E0139D9B-BF44-2245-AB41-B6619EF91D8A}"/>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3339037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e_icons">
    <p:bg>
      <p:bgPr>
        <a:solidFill>
          <a:schemeClr val="tx1"/>
        </a:solidFill>
        <a:effectLst/>
      </p:bgPr>
    </p:bg>
    <p:spTree>
      <p:nvGrpSpPr>
        <p:cNvPr id="1" name=""/>
        <p:cNvGrpSpPr/>
        <p:nvPr/>
      </p:nvGrpSpPr>
      <p:grpSpPr>
        <a:xfrm>
          <a:off x="0" y="0"/>
          <a:ext cx="0" cy="0"/>
          <a:chOff x="0" y="0"/>
          <a:chExt cx="0" cy="0"/>
        </a:xfrm>
      </p:grpSpPr>
      <p:sp>
        <p:nvSpPr>
          <p:cNvPr id="2" name="Freeform 37">
            <a:extLst>
              <a:ext uri="{FF2B5EF4-FFF2-40B4-BE49-F238E27FC236}">
                <a16:creationId xmlns:a16="http://schemas.microsoft.com/office/drawing/2014/main" id="{281AC43F-B4DD-3343-AC08-135F8F1E9815}"/>
              </a:ext>
            </a:extLst>
          </p:cNvPr>
          <p:cNvSpPr>
            <a:spLocks noChangeArrowheads="1"/>
          </p:cNvSpPr>
          <p:nvPr userDrawn="1"/>
        </p:nvSpPr>
        <p:spPr bwMode="auto">
          <a:xfrm>
            <a:off x="7699396" y="3724275"/>
            <a:ext cx="206627" cy="183952"/>
          </a:xfrm>
          <a:custGeom>
            <a:avLst/>
            <a:gdLst>
              <a:gd name="T0" fmla="*/ 509 w 574"/>
              <a:gd name="T1" fmla="*/ 304 h 510"/>
              <a:gd name="T2" fmla="*/ 509 w 574"/>
              <a:gd name="T3" fmla="*/ 304 h 510"/>
              <a:gd name="T4" fmla="*/ 318 w 574"/>
              <a:gd name="T5" fmla="*/ 495 h 510"/>
              <a:gd name="T6" fmla="*/ 283 w 574"/>
              <a:gd name="T7" fmla="*/ 495 h 510"/>
              <a:gd name="T8" fmla="*/ 283 w 574"/>
              <a:gd name="T9" fmla="*/ 452 h 510"/>
              <a:gd name="T10" fmla="*/ 467 w 574"/>
              <a:gd name="T11" fmla="*/ 268 h 510"/>
              <a:gd name="T12" fmla="*/ 467 w 574"/>
              <a:gd name="T13" fmla="*/ 268 h 510"/>
              <a:gd name="T14" fmla="*/ 467 w 574"/>
              <a:gd name="T15" fmla="*/ 106 h 510"/>
              <a:gd name="T16" fmla="*/ 311 w 574"/>
              <a:gd name="T17" fmla="*/ 106 h 510"/>
              <a:gd name="T18" fmla="*/ 85 w 574"/>
              <a:gd name="T19" fmla="*/ 325 h 510"/>
              <a:gd name="T20" fmla="*/ 85 w 574"/>
              <a:gd name="T21" fmla="*/ 417 h 510"/>
              <a:gd name="T22" fmla="*/ 184 w 574"/>
              <a:gd name="T23" fmla="*/ 417 h 510"/>
              <a:gd name="T24" fmla="*/ 389 w 574"/>
              <a:gd name="T25" fmla="*/ 212 h 510"/>
              <a:gd name="T26" fmla="*/ 389 w 574"/>
              <a:gd name="T27" fmla="*/ 184 h 510"/>
              <a:gd name="T28" fmla="*/ 361 w 574"/>
              <a:gd name="T29" fmla="*/ 184 h 510"/>
              <a:gd name="T30" fmla="*/ 191 w 574"/>
              <a:gd name="T31" fmla="*/ 360 h 510"/>
              <a:gd name="T32" fmla="*/ 149 w 574"/>
              <a:gd name="T33" fmla="*/ 360 h 510"/>
              <a:gd name="T34" fmla="*/ 149 w 574"/>
              <a:gd name="T35" fmla="*/ 318 h 510"/>
              <a:gd name="T36" fmla="*/ 318 w 574"/>
              <a:gd name="T37" fmla="*/ 148 h 510"/>
              <a:gd name="T38" fmla="*/ 431 w 574"/>
              <a:gd name="T39" fmla="*/ 148 h 510"/>
              <a:gd name="T40" fmla="*/ 431 w 574"/>
              <a:gd name="T41" fmla="*/ 254 h 510"/>
              <a:gd name="T42" fmla="*/ 219 w 574"/>
              <a:gd name="T43" fmla="*/ 459 h 510"/>
              <a:gd name="T44" fmla="*/ 50 w 574"/>
              <a:gd name="T45" fmla="*/ 459 h 510"/>
              <a:gd name="T46" fmla="*/ 50 w 574"/>
              <a:gd name="T47" fmla="*/ 290 h 510"/>
              <a:gd name="T48" fmla="*/ 50 w 574"/>
              <a:gd name="T49" fmla="*/ 290 h 510"/>
              <a:gd name="T50" fmla="*/ 269 w 574"/>
              <a:gd name="T51" fmla="*/ 63 h 510"/>
              <a:gd name="T52" fmla="*/ 269 w 574"/>
              <a:gd name="T53" fmla="*/ 63 h 510"/>
              <a:gd name="T54" fmla="*/ 509 w 574"/>
              <a:gd name="T55" fmla="*/ 63 h 510"/>
              <a:gd name="T56" fmla="*/ 509 w 574"/>
              <a:gd name="T57" fmla="*/ 30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4" h="510">
                <a:moveTo>
                  <a:pt x="509" y="304"/>
                </a:moveTo>
                <a:lnTo>
                  <a:pt x="509" y="304"/>
                </a:lnTo>
                <a:cubicBezTo>
                  <a:pt x="318" y="495"/>
                  <a:pt x="318" y="495"/>
                  <a:pt x="318" y="495"/>
                </a:cubicBezTo>
                <a:cubicBezTo>
                  <a:pt x="311" y="502"/>
                  <a:pt x="290" y="502"/>
                  <a:pt x="283" y="495"/>
                </a:cubicBezTo>
                <a:cubicBezTo>
                  <a:pt x="269" y="480"/>
                  <a:pt x="269" y="466"/>
                  <a:pt x="283" y="452"/>
                </a:cubicBezTo>
                <a:cubicBezTo>
                  <a:pt x="467" y="268"/>
                  <a:pt x="467" y="268"/>
                  <a:pt x="467" y="268"/>
                </a:cubicBezTo>
                <a:lnTo>
                  <a:pt x="467" y="268"/>
                </a:lnTo>
                <a:cubicBezTo>
                  <a:pt x="509" y="226"/>
                  <a:pt x="509" y="148"/>
                  <a:pt x="467" y="106"/>
                </a:cubicBezTo>
                <a:cubicBezTo>
                  <a:pt x="424" y="63"/>
                  <a:pt x="354" y="63"/>
                  <a:pt x="311" y="106"/>
                </a:cubicBezTo>
                <a:cubicBezTo>
                  <a:pt x="85" y="325"/>
                  <a:pt x="85" y="325"/>
                  <a:pt x="85" y="325"/>
                </a:cubicBezTo>
                <a:cubicBezTo>
                  <a:pt x="64" y="353"/>
                  <a:pt x="64" y="396"/>
                  <a:pt x="85" y="417"/>
                </a:cubicBezTo>
                <a:cubicBezTo>
                  <a:pt x="113" y="445"/>
                  <a:pt x="156" y="445"/>
                  <a:pt x="184" y="417"/>
                </a:cubicBezTo>
                <a:cubicBezTo>
                  <a:pt x="389" y="212"/>
                  <a:pt x="389" y="212"/>
                  <a:pt x="389" y="212"/>
                </a:cubicBezTo>
                <a:cubicBezTo>
                  <a:pt x="396" y="205"/>
                  <a:pt x="396" y="198"/>
                  <a:pt x="389" y="184"/>
                </a:cubicBezTo>
                <a:cubicBezTo>
                  <a:pt x="382" y="176"/>
                  <a:pt x="368" y="176"/>
                  <a:pt x="361" y="184"/>
                </a:cubicBezTo>
                <a:cubicBezTo>
                  <a:pt x="191" y="360"/>
                  <a:pt x="191" y="360"/>
                  <a:pt x="191" y="360"/>
                </a:cubicBezTo>
                <a:cubicBezTo>
                  <a:pt x="177" y="374"/>
                  <a:pt x="156" y="374"/>
                  <a:pt x="149" y="360"/>
                </a:cubicBezTo>
                <a:cubicBezTo>
                  <a:pt x="134" y="346"/>
                  <a:pt x="134" y="332"/>
                  <a:pt x="149" y="318"/>
                </a:cubicBezTo>
                <a:cubicBezTo>
                  <a:pt x="318" y="148"/>
                  <a:pt x="318" y="148"/>
                  <a:pt x="318" y="148"/>
                </a:cubicBezTo>
                <a:cubicBezTo>
                  <a:pt x="354" y="120"/>
                  <a:pt x="396" y="120"/>
                  <a:pt x="431" y="148"/>
                </a:cubicBezTo>
                <a:cubicBezTo>
                  <a:pt x="460" y="176"/>
                  <a:pt x="460" y="226"/>
                  <a:pt x="431" y="254"/>
                </a:cubicBezTo>
                <a:cubicBezTo>
                  <a:pt x="219" y="459"/>
                  <a:pt x="219" y="459"/>
                  <a:pt x="219" y="459"/>
                </a:cubicBezTo>
                <a:cubicBezTo>
                  <a:pt x="177" y="509"/>
                  <a:pt x="99" y="509"/>
                  <a:pt x="50" y="459"/>
                </a:cubicBezTo>
                <a:cubicBezTo>
                  <a:pt x="0" y="410"/>
                  <a:pt x="0" y="332"/>
                  <a:pt x="50" y="290"/>
                </a:cubicBezTo>
                <a:lnTo>
                  <a:pt x="50" y="290"/>
                </a:lnTo>
                <a:cubicBezTo>
                  <a:pt x="269" y="63"/>
                  <a:pt x="269" y="63"/>
                  <a:pt x="269" y="63"/>
                </a:cubicBezTo>
                <a:lnTo>
                  <a:pt x="269" y="63"/>
                </a:lnTo>
                <a:cubicBezTo>
                  <a:pt x="332" y="0"/>
                  <a:pt x="438" y="0"/>
                  <a:pt x="509" y="63"/>
                </a:cubicBezTo>
                <a:cubicBezTo>
                  <a:pt x="573" y="134"/>
                  <a:pt x="573" y="240"/>
                  <a:pt x="509" y="304"/>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 name="Freeform 38">
            <a:extLst>
              <a:ext uri="{FF2B5EF4-FFF2-40B4-BE49-F238E27FC236}">
                <a16:creationId xmlns:a16="http://schemas.microsoft.com/office/drawing/2014/main" id="{0E19DBF2-4625-3F4A-A82F-1B743AA745D9}"/>
              </a:ext>
            </a:extLst>
          </p:cNvPr>
          <p:cNvSpPr>
            <a:spLocks noChangeArrowheads="1"/>
          </p:cNvSpPr>
          <p:nvPr userDrawn="1"/>
        </p:nvSpPr>
        <p:spPr bwMode="auto">
          <a:xfrm>
            <a:off x="7311747" y="3708202"/>
            <a:ext cx="219132" cy="219075"/>
          </a:xfrm>
          <a:custGeom>
            <a:avLst/>
            <a:gdLst>
              <a:gd name="T0" fmla="*/ 601 w 609"/>
              <a:gd name="T1" fmla="*/ 43 h 609"/>
              <a:gd name="T2" fmla="*/ 601 w 609"/>
              <a:gd name="T3" fmla="*/ 43 h 609"/>
              <a:gd name="T4" fmla="*/ 601 w 609"/>
              <a:gd name="T5" fmla="*/ 43 h 609"/>
              <a:gd name="T6" fmla="*/ 396 w 609"/>
              <a:gd name="T7" fmla="*/ 587 h 609"/>
              <a:gd name="T8" fmla="*/ 396 w 609"/>
              <a:gd name="T9" fmla="*/ 587 h 609"/>
              <a:gd name="T10" fmla="*/ 367 w 609"/>
              <a:gd name="T11" fmla="*/ 608 h 609"/>
              <a:gd name="T12" fmla="*/ 339 w 609"/>
              <a:gd name="T13" fmla="*/ 587 h 609"/>
              <a:gd name="T14" fmla="*/ 339 w 609"/>
              <a:gd name="T15" fmla="*/ 587 h 609"/>
              <a:gd name="T16" fmla="*/ 283 w 609"/>
              <a:gd name="T17" fmla="*/ 326 h 609"/>
              <a:gd name="T18" fmla="*/ 21 w 609"/>
              <a:gd name="T19" fmla="*/ 269 h 609"/>
              <a:gd name="T20" fmla="*/ 21 w 609"/>
              <a:gd name="T21" fmla="*/ 269 h 609"/>
              <a:gd name="T22" fmla="*/ 0 w 609"/>
              <a:gd name="T23" fmla="*/ 241 h 609"/>
              <a:gd name="T24" fmla="*/ 21 w 609"/>
              <a:gd name="T25" fmla="*/ 212 h 609"/>
              <a:gd name="T26" fmla="*/ 21 w 609"/>
              <a:gd name="T27" fmla="*/ 212 h 609"/>
              <a:gd name="T28" fmla="*/ 565 w 609"/>
              <a:gd name="T29" fmla="*/ 8 h 609"/>
              <a:gd name="T30" fmla="*/ 565 w 609"/>
              <a:gd name="T31" fmla="*/ 8 h 609"/>
              <a:gd name="T32" fmla="*/ 579 w 609"/>
              <a:gd name="T33" fmla="*/ 0 h 609"/>
              <a:gd name="T34" fmla="*/ 608 w 609"/>
              <a:gd name="T35" fmla="*/ 29 h 609"/>
              <a:gd name="T36" fmla="*/ 601 w 609"/>
              <a:gd name="T37" fmla="*/ 43 h 609"/>
              <a:gd name="T38" fmla="*/ 127 w 609"/>
              <a:gd name="T39" fmla="*/ 234 h 609"/>
              <a:gd name="T40" fmla="*/ 127 w 609"/>
              <a:gd name="T41" fmla="*/ 234 h 609"/>
              <a:gd name="T42" fmla="*/ 311 w 609"/>
              <a:gd name="T43" fmla="*/ 276 h 609"/>
              <a:gd name="T44" fmla="*/ 311 w 609"/>
              <a:gd name="T45" fmla="*/ 276 h 609"/>
              <a:gd name="T46" fmla="*/ 332 w 609"/>
              <a:gd name="T47" fmla="*/ 297 h 609"/>
              <a:gd name="T48" fmla="*/ 332 w 609"/>
              <a:gd name="T49" fmla="*/ 297 h 609"/>
              <a:gd name="T50" fmla="*/ 375 w 609"/>
              <a:gd name="T51" fmla="*/ 481 h 609"/>
              <a:gd name="T52" fmla="*/ 530 w 609"/>
              <a:gd name="T53" fmla="*/ 78 h 609"/>
              <a:gd name="T54" fmla="*/ 127 w 609"/>
              <a:gd name="T55" fmla="*/ 23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9" h="609">
                <a:moveTo>
                  <a:pt x="601" y="43"/>
                </a:moveTo>
                <a:lnTo>
                  <a:pt x="601" y="43"/>
                </a:lnTo>
                <a:lnTo>
                  <a:pt x="601" y="43"/>
                </a:lnTo>
                <a:cubicBezTo>
                  <a:pt x="396" y="587"/>
                  <a:pt x="396" y="587"/>
                  <a:pt x="396" y="587"/>
                </a:cubicBezTo>
                <a:lnTo>
                  <a:pt x="396" y="587"/>
                </a:lnTo>
                <a:cubicBezTo>
                  <a:pt x="389" y="601"/>
                  <a:pt x="382" y="608"/>
                  <a:pt x="367" y="608"/>
                </a:cubicBezTo>
                <a:cubicBezTo>
                  <a:pt x="353" y="608"/>
                  <a:pt x="346" y="594"/>
                  <a:pt x="339" y="587"/>
                </a:cubicBezTo>
                <a:lnTo>
                  <a:pt x="339" y="587"/>
                </a:lnTo>
                <a:cubicBezTo>
                  <a:pt x="283" y="326"/>
                  <a:pt x="283" y="326"/>
                  <a:pt x="283" y="326"/>
                </a:cubicBezTo>
                <a:cubicBezTo>
                  <a:pt x="21" y="269"/>
                  <a:pt x="21" y="269"/>
                  <a:pt x="21" y="269"/>
                </a:cubicBezTo>
                <a:lnTo>
                  <a:pt x="21" y="269"/>
                </a:lnTo>
                <a:cubicBezTo>
                  <a:pt x="14" y="262"/>
                  <a:pt x="0" y="255"/>
                  <a:pt x="0" y="241"/>
                </a:cubicBezTo>
                <a:cubicBezTo>
                  <a:pt x="0" y="227"/>
                  <a:pt x="7" y="219"/>
                  <a:pt x="21" y="212"/>
                </a:cubicBezTo>
                <a:lnTo>
                  <a:pt x="21" y="212"/>
                </a:lnTo>
                <a:cubicBezTo>
                  <a:pt x="565" y="8"/>
                  <a:pt x="565" y="8"/>
                  <a:pt x="565" y="8"/>
                </a:cubicBezTo>
                <a:lnTo>
                  <a:pt x="565" y="8"/>
                </a:lnTo>
                <a:cubicBezTo>
                  <a:pt x="572" y="0"/>
                  <a:pt x="572" y="0"/>
                  <a:pt x="579" y="0"/>
                </a:cubicBezTo>
                <a:cubicBezTo>
                  <a:pt x="594" y="0"/>
                  <a:pt x="608" y="15"/>
                  <a:pt x="608" y="29"/>
                </a:cubicBezTo>
                <a:cubicBezTo>
                  <a:pt x="608" y="36"/>
                  <a:pt x="608" y="36"/>
                  <a:pt x="601" y="43"/>
                </a:cubicBezTo>
                <a:close/>
                <a:moveTo>
                  <a:pt x="127" y="234"/>
                </a:moveTo>
                <a:lnTo>
                  <a:pt x="127" y="234"/>
                </a:lnTo>
                <a:cubicBezTo>
                  <a:pt x="311" y="276"/>
                  <a:pt x="311" y="276"/>
                  <a:pt x="311" y="276"/>
                </a:cubicBezTo>
                <a:lnTo>
                  <a:pt x="311" y="276"/>
                </a:lnTo>
                <a:cubicBezTo>
                  <a:pt x="318" y="276"/>
                  <a:pt x="332" y="290"/>
                  <a:pt x="332" y="297"/>
                </a:cubicBezTo>
                <a:lnTo>
                  <a:pt x="332" y="297"/>
                </a:lnTo>
                <a:cubicBezTo>
                  <a:pt x="375" y="481"/>
                  <a:pt x="375" y="481"/>
                  <a:pt x="375" y="481"/>
                </a:cubicBezTo>
                <a:cubicBezTo>
                  <a:pt x="530" y="78"/>
                  <a:pt x="530" y="78"/>
                  <a:pt x="530" y="78"/>
                </a:cubicBezTo>
                <a:lnTo>
                  <a:pt x="127" y="23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 name="Freeform 39">
            <a:extLst>
              <a:ext uri="{FF2B5EF4-FFF2-40B4-BE49-F238E27FC236}">
                <a16:creationId xmlns:a16="http://schemas.microsoft.com/office/drawing/2014/main" id="{4A484F2D-D95F-5242-872D-E9247C64D910}"/>
              </a:ext>
            </a:extLst>
          </p:cNvPr>
          <p:cNvSpPr>
            <a:spLocks noChangeArrowheads="1"/>
          </p:cNvSpPr>
          <p:nvPr userDrawn="1"/>
        </p:nvSpPr>
        <p:spPr bwMode="auto">
          <a:xfrm>
            <a:off x="6934220" y="3708202"/>
            <a:ext cx="217345" cy="219075"/>
          </a:xfrm>
          <a:custGeom>
            <a:avLst/>
            <a:gdLst>
              <a:gd name="T0" fmla="*/ 594 w 602"/>
              <a:gd name="T1" fmla="*/ 50 h 609"/>
              <a:gd name="T2" fmla="*/ 594 w 602"/>
              <a:gd name="T3" fmla="*/ 50 h 609"/>
              <a:gd name="T4" fmla="*/ 516 w 602"/>
              <a:gd name="T5" fmla="*/ 128 h 609"/>
              <a:gd name="T6" fmla="*/ 516 w 602"/>
              <a:gd name="T7" fmla="*/ 467 h 609"/>
              <a:gd name="T8" fmla="*/ 572 w 602"/>
              <a:gd name="T9" fmla="*/ 467 h 609"/>
              <a:gd name="T10" fmla="*/ 601 w 602"/>
              <a:gd name="T11" fmla="*/ 495 h 609"/>
              <a:gd name="T12" fmla="*/ 572 w 602"/>
              <a:gd name="T13" fmla="*/ 523 h 609"/>
              <a:gd name="T14" fmla="*/ 516 w 602"/>
              <a:gd name="T15" fmla="*/ 523 h 609"/>
              <a:gd name="T16" fmla="*/ 516 w 602"/>
              <a:gd name="T17" fmla="*/ 580 h 609"/>
              <a:gd name="T18" fmla="*/ 516 w 602"/>
              <a:gd name="T19" fmla="*/ 580 h 609"/>
              <a:gd name="T20" fmla="*/ 487 w 602"/>
              <a:gd name="T21" fmla="*/ 608 h 609"/>
              <a:gd name="T22" fmla="*/ 459 w 602"/>
              <a:gd name="T23" fmla="*/ 580 h 609"/>
              <a:gd name="T24" fmla="*/ 459 w 602"/>
              <a:gd name="T25" fmla="*/ 523 h 609"/>
              <a:gd name="T26" fmla="*/ 127 w 602"/>
              <a:gd name="T27" fmla="*/ 523 h 609"/>
              <a:gd name="T28" fmla="*/ 120 w 602"/>
              <a:gd name="T29" fmla="*/ 523 h 609"/>
              <a:gd name="T30" fmla="*/ 120 w 602"/>
              <a:gd name="T31" fmla="*/ 523 h 609"/>
              <a:gd name="T32" fmla="*/ 120 w 602"/>
              <a:gd name="T33" fmla="*/ 523 h 609"/>
              <a:gd name="T34" fmla="*/ 106 w 602"/>
              <a:gd name="T35" fmla="*/ 523 h 609"/>
              <a:gd name="T36" fmla="*/ 85 w 602"/>
              <a:gd name="T37" fmla="*/ 495 h 609"/>
              <a:gd name="T38" fmla="*/ 85 w 602"/>
              <a:gd name="T39" fmla="*/ 488 h 609"/>
              <a:gd name="T40" fmla="*/ 85 w 602"/>
              <a:gd name="T41" fmla="*/ 481 h 609"/>
              <a:gd name="T42" fmla="*/ 85 w 602"/>
              <a:gd name="T43" fmla="*/ 481 h 609"/>
              <a:gd name="T44" fmla="*/ 85 w 602"/>
              <a:gd name="T45" fmla="*/ 481 h 609"/>
              <a:gd name="T46" fmla="*/ 85 w 602"/>
              <a:gd name="T47" fmla="*/ 142 h 609"/>
              <a:gd name="T48" fmla="*/ 28 w 602"/>
              <a:gd name="T49" fmla="*/ 142 h 609"/>
              <a:gd name="T50" fmla="*/ 0 w 602"/>
              <a:gd name="T51" fmla="*/ 113 h 609"/>
              <a:gd name="T52" fmla="*/ 28 w 602"/>
              <a:gd name="T53" fmla="*/ 85 h 609"/>
              <a:gd name="T54" fmla="*/ 85 w 602"/>
              <a:gd name="T55" fmla="*/ 85 h 609"/>
              <a:gd name="T56" fmla="*/ 85 w 602"/>
              <a:gd name="T57" fmla="*/ 29 h 609"/>
              <a:gd name="T58" fmla="*/ 113 w 602"/>
              <a:gd name="T59" fmla="*/ 0 h 609"/>
              <a:gd name="T60" fmla="*/ 141 w 602"/>
              <a:gd name="T61" fmla="*/ 29 h 609"/>
              <a:gd name="T62" fmla="*/ 141 w 602"/>
              <a:gd name="T63" fmla="*/ 85 h 609"/>
              <a:gd name="T64" fmla="*/ 480 w 602"/>
              <a:gd name="T65" fmla="*/ 85 h 609"/>
              <a:gd name="T66" fmla="*/ 558 w 602"/>
              <a:gd name="T67" fmla="*/ 15 h 609"/>
              <a:gd name="T68" fmla="*/ 558 w 602"/>
              <a:gd name="T69" fmla="*/ 15 h 609"/>
              <a:gd name="T70" fmla="*/ 572 w 602"/>
              <a:gd name="T71" fmla="*/ 0 h 609"/>
              <a:gd name="T72" fmla="*/ 601 w 602"/>
              <a:gd name="T73" fmla="*/ 29 h 609"/>
              <a:gd name="T74" fmla="*/ 594 w 602"/>
              <a:gd name="T75" fmla="*/ 50 h 609"/>
              <a:gd name="T76" fmla="*/ 141 w 602"/>
              <a:gd name="T77" fmla="*/ 142 h 609"/>
              <a:gd name="T78" fmla="*/ 141 w 602"/>
              <a:gd name="T79" fmla="*/ 142 h 609"/>
              <a:gd name="T80" fmla="*/ 141 w 602"/>
              <a:gd name="T81" fmla="*/ 424 h 609"/>
              <a:gd name="T82" fmla="*/ 424 w 602"/>
              <a:gd name="T83" fmla="*/ 142 h 609"/>
              <a:gd name="T84" fmla="*/ 141 w 602"/>
              <a:gd name="T85" fmla="*/ 142 h 609"/>
              <a:gd name="T86" fmla="*/ 459 w 602"/>
              <a:gd name="T87" fmla="*/ 184 h 609"/>
              <a:gd name="T88" fmla="*/ 459 w 602"/>
              <a:gd name="T89" fmla="*/ 184 h 609"/>
              <a:gd name="T90" fmla="*/ 184 w 602"/>
              <a:gd name="T91" fmla="*/ 467 h 609"/>
              <a:gd name="T92" fmla="*/ 459 w 602"/>
              <a:gd name="T93" fmla="*/ 467 h 609"/>
              <a:gd name="T94" fmla="*/ 459 w 602"/>
              <a:gd name="T95" fmla="*/ 1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2" h="609">
                <a:moveTo>
                  <a:pt x="594" y="50"/>
                </a:moveTo>
                <a:lnTo>
                  <a:pt x="594" y="50"/>
                </a:lnTo>
                <a:cubicBezTo>
                  <a:pt x="516" y="128"/>
                  <a:pt x="516" y="128"/>
                  <a:pt x="516" y="128"/>
                </a:cubicBezTo>
                <a:cubicBezTo>
                  <a:pt x="516" y="467"/>
                  <a:pt x="516" y="467"/>
                  <a:pt x="516" y="467"/>
                </a:cubicBezTo>
                <a:cubicBezTo>
                  <a:pt x="572" y="467"/>
                  <a:pt x="572" y="467"/>
                  <a:pt x="572" y="467"/>
                </a:cubicBezTo>
                <a:cubicBezTo>
                  <a:pt x="594" y="467"/>
                  <a:pt x="601" y="474"/>
                  <a:pt x="601" y="495"/>
                </a:cubicBezTo>
                <a:cubicBezTo>
                  <a:pt x="601" y="509"/>
                  <a:pt x="594" y="523"/>
                  <a:pt x="572" y="523"/>
                </a:cubicBezTo>
                <a:cubicBezTo>
                  <a:pt x="516" y="523"/>
                  <a:pt x="516" y="523"/>
                  <a:pt x="516" y="523"/>
                </a:cubicBezTo>
                <a:cubicBezTo>
                  <a:pt x="516" y="580"/>
                  <a:pt x="516" y="580"/>
                  <a:pt x="516" y="580"/>
                </a:cubicBezTo>
                <a:lnTo>
                  <a:pt x="516" y="580"/>
                </a:lnTo>
                <a:cubicBezTo>
                  <a:pt x="516" y="594"/>
                  <a:pt x="509" y="608"/>
                  <a:pt x="487" y="608"/>
                </a:cubicBezTo>
                <a:cubicBezTo>
                  <a:pt x="473" y="608"/>
                  <a:pt x="459" y="594"/>
                  <a:pt x="459" y="580"/>
                </a:cubicBezTo>
                <a:cubicBezTo>
                  <a:pt x="459" y="523"/>
                  <a:pt x="459" y="523"/>
                  <a:pt x="459" y="523"/>
                </a:cubicBezTo>
                <a:cubicBezTo>
                  <a:pt x="127" y="523"/>
                  <a:pt x="127" y="523"/>
                  <a:pt x="127" y="523"/>
                </a:cubicBezTo>
                <a:cubicBezTo>
                  <a:pt x="120" y="523"/>
                  <a:pt x="120" y="523"/>
                  <a:pt x="120" y="523"/>
                </a:cubicBezTo>
                <a:lnTo>
                  <a:pt x="120" y="523"/>
                </a:lnTo>
                <a:lnTo>
                  <a:pt x="120" y="523"/>
                </a:lnTo>
                <a:cubicBezTo>
                  <a:pt x="106" y="523"/>
                  <a:pt x="106" y="523"/>
                  <a:pt x="106" y="523"/>
                </a:cubicBezTo>
                <a:cubicBezTo>
                  <a:pt x="92" y="523"/>
                  <a:pt x="85" y="509"/>
                  <a:pt x="85" y="495"/>
                </a:cubicBezTo>
                <a:cubicBezTo>
                  <a:pt x="85" y="488"/>
                  <a:pt x="85" y="488"/>
                  <a:pt x="85" y="488"/>
                </a:cubicBezTo>
                <a:cubicBezTo>
                  <a:pt x="85" y="481"/>
                  <a:pt x="85" y="481"/>
                  <a:pt x="85" y="481"/>
                </a:cubicBezTo>
                <a:lnTo>
                  <a:pt x="85" y="481"/>
                </a:lnTo>
                <a:lnTo>
                  <a:pt x="85" y="481"/>
                </a:lnTo>
                <a:cubicBezTo>
                  <a:pt x="85" y="142"/>
                  <a:pt x="85" y="142"/>
                  <a:pt x="85" y="142"/>
                </a:cubicBezTo>
                <a:cubicBezTo>
                  <a:pt x="28" y="142"/>
                  <a:pt x="28" y="142"/>
                  <a:pt x="28" y="142"/>
                </a:cubicBezTo>
                <a:cubicBezTo>
                  <a:pt x="14" y="142"/>
                  <a:pt x="0" y="135"/>
                  <a:pt x="0" y="113"/>
                </a:cubicBezTo>
                <a:cubicBezTo>
                  <a:pt x="0" y="99"/>
                  <a:pt x="14" y="85"/>
                  <a:pt x="28" y="85"/>
                </a:cubicBezTo>
                <a:cubicBezTo>
                  <a:pt x="85" y="85"/>
                  <a:pt x="85" y="85"/>
                  <a:pt x="85" y="85"/>
                </a:cubicBezTo>
                <a:cubicBezTo>
                  <a:pt x="85" y="29"/>
                  <a:pt x="85" y="29"/>
                  <a:pt x="85" y="29"/>
                </a:cubicBezTo>
                <a:cubicBezTo>
                  <a:pt x="85" y="15"/>
                  <a:pt x="99" y="0"/>
                  <a:pt x="113" y="0"/>
                </a:cubicBezTo>
                <a:cubicBezTo>
                  <a:pt x="127" y="0"/>
                  <a:pt x="141" y="15"/>
                  <a:pt x="141" y="29"/>
                </a:cubicBezTo>
                <a:cubicBezTo>
                  <a:pt x="141" y="85"/>
                  <a:pt x="141" y="85"/>
                  <a:pt x="141" y="85"/>
                </a:cubicBezTo>
                <a:cubicBezTo>
                  <a:pt x="480" y="85"/>
                  <a:pt x="480" y="85"/>
                  <a:pt x="480" y="85"/>
                </a:cubicBezTo>
                <a:cubicBezTo>
                  <a:pt x="558" y="15"/>
                  <a:pt x="558" y="15"/>
                  <a:pt x="558" y="15"/>
                </a:cubicBezTo>
                <a:lnTo>
                  <a:pt x="558" y="15"/>
                </a:lnTo>
                <a:cubicBezTo>
                  <a:pt x="558" y="8"/>
                  <a:pt x="565" y="0"/>
                  <a:pt x="572" y="0"/>
                </a:cubicBezTo>
                <a:cubicBezTo>
                  <a:pt x="594" y="0"/>
                  <a:pt x="601" y="15"/>
                  <a:pt x="601" y="29"/>
                </a:cubicBezTo>
                <a:cubicBezTo>
                  <a:pt x="601" y="36"/>
                  <a:pt x="601" y="43"/>
                  <a:pt x="594" y="50"/>
                </a:cubicBezTo>
                <a:close/>
                <a:moveTo>
                  <a:pt x="141" y="142"/>
                </a:moveTo>
                <a:lnTo>
                  <a:pt x="141" y="142"/>
                </a:lnTo>
                <a:cubicBezTo>
                  <a:pt x="141" y="424"/>
                  <a:pt x="141" y="424"/>
                  <a:pt x="141" y="424"/>
                </a:cubicBezTo>
                <a:cubicBezTo>
                  <a:pt x="424" y="142"/>
                  <a:pt x="424" y="142"/>
                  <a:pt x="424" y="142"/>
                </a:cubicBezTo>
                <a:lnTo>
                  <a:pt x="141" y="142"/>
                </a:lnTo>
                <a:close/>
                <a:moveTo>
                  <a:pt x="459" y="184"/>
                </a:moveTo>
                <a:lnTo>
                  <a:pt x="459" y="184"/>
                </a:lnTo>
                <a:cubicBezTo>
                  <a:pt x="184" y="467"/>
                  <a:pt x="184" y="467"/>
                  <a:pt x="184" y="467"/>
                </a:cubicBezTo>
                <a:cubicBezTo>
                  <a:pt x="459" y="467"/>
                  <a:pt x="459" y="467"/>
                  <a:pt x="459" y="467"/>
                </a:cubicBezTo>
                <a:lnTo>
                  <a:pt x="459" y="18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 name="Freeform 40">
            <a:extLst>
              <a:ext uri="{FF2B5EF4-FFF2-40B4-BE49-F238E27FC236}">
                <a16:creationId xmlns:a16="http://schemas.microsoft.com/office/drawing/2014/main" id="{DF062777-AC74-DC4B-B620-A10F0208C2C3}"/>
              </a:ext>
            </a:extLst>
          </p:cNvPr>
          <p:cNvSpPr>
            <a:spLocks noChangeArrowheads="1"/>
          </p:cNvSpPr>
          <p:nvPr userDrawn="1"/>
        </p:nvSpPr>
        <p:spPr bwMode="auto">
          <a:xfrm>
            <a:off x="6554907" y="3719513"/>
            <a:ext cx="215559" cy="198239"/>
          </a:xfrm>
          <a:custGeom>
            <a:avLst/>
            <a:gdLst>
              <a:gd name="T0" fmla="*/ 572 w 601"/>
              <a:gd name="T1" fmla="*/ 551 h 552"/>
              <a:gd name="T2" fmla="*/ 572 w 601"/>
              <a:gd name="T3" fmla="*/ 551 h 552"/>
              <a:gd name="T4" fmla="*/ 523 w 601"/>
              <a:gd name="T5" fmla="*/ 551 h 552"/>
              <a:gd name="T6" fmla="*/ 523 w 601"/>
              <a:gd name="T7" fmla="*/ 551 h 552"/>
              <a:gd name="T8" fmla="*/ 494 w 601"/>
              <a:gd name="T9" fmla="*/ 551 h 552"/>
              <a:gd name="T10" fmla="*/ 494 w 601"/>
              <a:gd name="T11" fmla="*/ 551 h 552"/>
              <a:gd name="T12" fmla="*/ 99 w 601"/>
              <a:gd name="T13" fmla="*/ 551 h 552"/>
              <a:gd name="T14" fmla="*/ 99 w 601"/>
              <a:gd name="T15" fmla="*/ 551 h 552"/>
              <a:gd name="T16" fmla="*/ 70 w 601"/>
              <a:gd name="T17" fmla="*/ 551 h 552"/>
              <a:gd name="T18" fmla="*/ 70 w 601"/>
              <a:gd name="T19" fmla="*/ 551 h 552"/>
              <a:gd name="T20" fmla="*/ 28 w 601"/>
              <a:gd name="T21" fmla="*/ 551 h 552"/>
              <a:gd name="T22" fmla="*/ 0 w 601"/>
              <a:gd name="T23" fmla="*/ 523 h 552"/>
              <a:gd name="T24" fmla="*/ 0 w 601"/>
              <a:gd name="T25" fmla="*/ 466 h 552"/>
              <a:gd name="T26" fmla="*/ 0 w 601"/>
              <a:gd name="T27" fmla="*/ 353 h 552"/>
              <a:gd name="T28" fmla="*/ 0 w 601"/>
              <a:gd name="T29" fmla="*/ 169 h 552"/>
              <a:gd name="T30" fmla="*/ 28 w 601"/>
              <a:gd name="T31" fmla="*/ 141 h 552"/>
              <a:gd name="T32" fmla="*/ 63 w 601"/>
              <a:gd name="T33" fmla="*/ 141 h 552"/>
              <a:gd name="T34" fmla="*/ 120 w 601"/>
              <a:gd name="T35" fmla="*/ 141 h 552"/>
              <a:gd name="T36" fmla="*/ 155 w 601"/>
              <a:gd name="T37" fmla="*/ 141 h 552"/>
              <a:gd name="T38" fmla="*/ 297 w 601"/>
              <a:gd name="T39" fmla="*/ 0 h 552"/>
              <a:gd name="T40" fmla="*/ 438 w 601"/>
              <a:gd name="T41" fmla="*/ 141 h 552"/>
              <a:gd name="T42" fmla="*/ 487 w 601"/>
              <a:gd name="T43" fmla="*/ 141 h 552"/>
              <a:gd name="T44" fmla="*/ 544 w 601"/>
              <a:gd name="T45" fmla="*/ 141 h 552"/>
              <a:gd name="T46" fmla="*/ 572 w 601"/>
              <a:gd name="T47" fmla="*/ 141 h 552"/>
              <a:gd name="T48" fmla="*/ 600 w 601"/>
              <a:gd name="T49" fmla="*/ 169 h 552"/>
              <a:gd name="T50" fmla="*/ 600 w 601"/>
              <a:gd name="T51" fmla="*/ 353 h 552"/>
              <a:gd name="T52" fmla="*/ 600 w 601"/>
              <a:gd name="T53" fmla="*/ 466 h 552"/>
              <a:gd name="T54" fmla="*/ 600 w 601"/>
              <a:gd name="T55" fmla="*/ 523 h 552"/>
              <a:gd name="T56" fmla="*/ 572 w 601"/>
              <a:gd name="T57" fmla="*/ 551 h 552"/>
              <a:gd name="T58" fmla="*/ 297 w 601"/>
              <a:gd name="T59" fmla="*/ 56 h 552"/>
              <a:gd name="T60" fmla="*/ 297 w 601"/>
              <a:gd name="T61" fmla="*/ 56 h 552"/>
              <a:gd name="T62" fmla="*/ 212 w 601"/>
              <a:gd name="T63" fmla="*/ 141 h 552"/>
              <a:gd name="T64" fmla="*/ 381 w 601"/>
              <a:gd name="T65" fmla="*/ 141 h 552"/>
              <a:gd name="T66" fmla="*/ 297 w 601"/>
              <a:gd name="T67" fmla="*/ 56 h 552"/>
              <a:gd name="T68" fmla="*/ 403 w 601"/>
              <a:gd name="T69" fmla="*/ 311 h 552"/>
              <a:gd name="T70" fmla="*/ 403 w 601"/>
              <a:gd name="T71" fmla="*/ 311 h 552"/>
              <a:gd name="T72" fmla="*/ 325 w 601"/>
              <a:gd name="T73" fmla="*/ 311 h 552"/>
              <a:gd name="T74" fmla="*/ 325 w 601"/>
              <a:gd name="T75" fmla="*/ 240 h 552"/>
              <a:gd name="T76" fmla="*/ 297 w 601"/>
              <a:gd name="T77" fmla="*/ 212 h 552"/>
              <a:gd name="T78" fmla="*/ 268 w 601"/>
              <a:gd name="T79" fmla="*/ 240 h 552"/>
              <a:gd name="T80" fmla="*/ 268 w 601"/>
              <a:gd name="T81" fmla="*/ 311 h 552"/>
              <a:gd name="T82" fmla="*/ 198 w 601"/>
              <a:gd name="T83" fmla="*/ 311 h 552"/>
              <a:gd name="T84" fmla="*/ 169 w 601"/>
              <a:gd name="T85" fmla="*/ 339 h 552"/>
              <a:gd name="T86" fmla="*/ 198 w 601"/>
              <a:gd name="T87" fmla="*/ 367 h 552"/>
              <a:gd name="T88" fmla="*/ 268 w 601"/>
              <a:gd name="T89" fmla="*/ 367 h 552"/>
              <a:gd name="T90" fmla="*/ 268 w 601"/>
              <a:gd name="T91" fmla="*/ 445 h 552"/>
              <a:gd name="T92" fmla="*/ 297 w 601"/>
              <a:gd name="T93" fmla="*/ 473 h 552"/>
              <a:gd name="T94" fmla="*/ 325 w 601"/>
              <a:gd name="T95" fmla="*/ 445 h 552"/>
              <a:gd name="T96" fmla="*/ 325 w 601"/>
              <a:gd name="T97" fmla="*/ 367 h 552"/>
              <a:gd name="T98" fmla="*/ 403 w 601"/>
              <a:gd name="T99" fmla="*/ 367 h 552"/>
              <a:gd name="T100" fmla="*/ 431 w 601"/>
              <a:gd name="T101" fmla="*/ 339 h 552"/>
              <a:gd name="T102" fmla="*/ 403 w 601"/>
              <a:gd name="T103" fmla="*/ 31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1" h="552">
                <a:moveTo>
                  <a:pt x="572" y="551"/>
                </a:moveTo>
                <a:lnTo>
                  <a:pt x="572" y="551"/>
                </a:lnTo>
                <a:cubicBezTo>
                  <a:pt x="523" y="551"/>
                  <a:pt x="523" y="551"/>
                  <a:pt x="523" y="551"/>
                </a:cubicBezTo>
                <a:lnTo>
                  <a:pt x="523" y="551"/>
                </a:lnTo>
                <a:cubicBezTo>
                  <a:pt x="494" y="551"/>
                  <a:pt x="494" y="551"/>
                  <a:pt x="494" y="551"/>
                </a:cubicBezTo>
                <a:lnTo>
                  <a:pt x="494" y="551"/>
                </a:lnTo>
                <a:cubicBezTo>
                  <a:pt x="99" y="551"/>
                  <a:pt x="99" y="551"/>
                  <a:pt x="99" y="551"/>
                </a:cubicBezTo>
                <a:lnTo>
                  <a:pt x="99" y="551"/>
                </a:lnTo>
                <a:cubicBezTo>
                  <a:pt x="70" y="551"/>
                  <a:pt x="70" y="551"/>
                  <a:pt x="70" y="551"/>
                </a:cubicBezTo>
                <a:lnTo>
                  <a:pt x="70" y="551"/>
                </a:lnTo>
                <a:cubicBezTo>
                  <a:pt x="28" y="551"/>
                  <a:pt x="28" y="551"/>
                  <a:pt x="28" y="551"/>
                </a:cubicBezTo>
                <a:cubicBezTo>
                  <a:pt x="7" y="551"/>
                  <a:pt x="0" y="537"/>
                  <a:pt x="0" y="523"/>
                </a:cubicBezTo>
                <a:cubicBezTo>
                  <a:pt x="0" y="466"/>
                  <a:pt x="0" y="466"/>
                  <a:pt x="0" y="466"/>
                </a:cubicBezTo>
                <a:cubicBezTo>
                  <a:pt x="0" y="353"/>
                  <a:pt x="0" y="353"/>
                  <a:pt x="0" y="353"/>
                </a:cubicBezTo>
                <a:cubicBezTo>
                  <a:pt x="0" y="169"/>
                  <a:pt x="0" y="169"/>
                  <a:pt x="0" y="169"/>
                </a:cubicBezTo>
                <a:cubicBezTo>
                  <a:pt x="0" y="155"/>
                  <a:pt x="7" y="141"/>
                  <a:pt x="28" y="141"/>
                </a:cubicBezTo>
                <a:cubicBezTo>
                  <a:pt x="63" y="141"/>
                  <a:pt x="63" y="141"/>
                  <a:pt x="63" y="141"/>
                </a:cubicBezTo>
                <a:cubicBezTo>
                  <a:pt x="120" y="141"/>
                  <a:pt x="120" y="141"/>
                  <a:pt x="120" y="141"/>
                </a:cubicBezTo>
                <a:cubicBezTo>
                  <a:pt x="155" y="141"/>
                  <a:pt x="155" y="141"/>
                  <a:pt x="155" y="141"/>
                </a:cubicBezTo>
                <a:cubicBezTo>
                  <a:pt x="155" y="63"/>
                  <a:pt x="219" y="0"/>
                  <a:pt x="297" y="0"/>
                </a:cubicBezTo>
                <a:cubicBezTo>
                  <a:pt x="374" y="0"/>
                  <a:pt x="438" y="63"/>
                  <a:pt x="438" y="141"/>
                </a:cubicBezTo>
                <a:cubicBezTo>
                  <a:pt x="487" y="141"/>
                  <a:pt x="487" y="141"/>
                  <a:pt x="487" y="141"/>
                </a:cubicBezTo>
                <a:cubicBezTo>
                  <a:pt x="544" y="141"/>
                  <a:pt x="544" y="141"/>
                  <a:pt x="544" y="141"/>
                </a:cubicBezTo>
                <a:cubicBezTo>
                  <a:pt x="572" y="141"/>
                  <a:pt x="572" y="141"/>
                  <a:pt x="572" y="141"/>
                </a:cubicBezTo>
                <a:cubicBezTo>
                  <a:pt x="586" y="141"/>
                  <a:pt x="600" y="155"/>
                  <a:pt x="600" y="169"/>
                </a:cubicBezTo>
                <a:cubicBezTo>
                  <a:pt x="600" y="353"/>
                  <a:pt x="600" y="353"/>
                  <a:pt x="600" y="353"/>
                </a:cubicBezTo>
                <a:cubicBezTo>
                  <a:pt x="600" y="466"/>
                  <a:pt x="600" y="466"/>
                  <a:pt x="600" y="466"/>
                </a:cubicBezTo>
                <a:cubicBezTo>
                  <a:pt x="600" y="523"/>
                  <a:pt x="600" y="523"/>
                  <a:pt x="600" y="523"/>
                </a:cubicBezTo>
                <a:cubicBezTo>
                  <a:pt x="600" y="537"/>
                  <a:pt x="586" y="551"/>
                  <a:pt x="572" y="551"/>
                </a:cubicBezTo>
                <a:close/>
                <a:moveTo>
                  <a:pt x="297" y="56"/>
                </a:moveTo>
                <a:lnTo>
                  <a:pt x="297" y="56"/>
                </a:lnTo>
                <a:cubicBezTo>
                  <a:pt x="254" y="56"/>
                  <a:pt x="212" y="99"/>
                  <a:pt x="212" y="141"/>
                </a:cubicBezTo>
                <a:cubicBezTo>
                  <a:pt x="381" y="141"/>
                  <a:pt x="381" y="141"/>
                  <a:pt x="381" y="141"/>
                </a:cubicBezTo>
                <a:cubicBezTo>
                  <a:pt x="381" y="99"/>
                  <a:pt x="346" y="56"/>
                  <a:pt x="297" y="56"/>
                </a:cubicBezTo>
                <a:close/>
                <a:moveTo>
                  <a:pt x="403" y="311"/>
                </a:moveTo>
                <a:lnTo>
                  <a:pt x="403" y="311"/>
                </a:lnTo>
                <a:cubicBezTo>
                  <a:pt x="325" y="311"/>
                  <a:pt x="325" y="311"/>
                  <a:pt x="325" y="311"/>
                </a:cubicBezTo>
                <a:cubicBezTo>
                  <a:pt x="325" y="240"/>
                  <a:pt x="325" y="240"/>
                  <a:pt x="325" y="240"/>
                </a:cubicBezTo>
                <a:cubicBezTo>
                  <a:pt x="325" y="219"/>
                  <a:pt x="318" y="212"/>
                  <a:pt x="297" y="212"/>
                </a:cubicBezTo>
                <a:cubicBezTo>
                  <a:pt x="283" y="212"/>
                  <a:pt x="268" y="219"/>
                  <a:pt x="268" y="240"/>
                </a:cubicBezTo>
                <a:cubicBezTo>
                  <a:pt x="268" y="311"/>
                  <a:pt x="268" y="311"/>
                  <a:pt x="268" y="311"/>
                </a:cubicBezTo>
                <a:cubicBezTo>
                  <a:pt x="198" y="311"/>
                  <a:pt x="198" y="311"/>
                  <a:pt x="198" y="311"/>
                </a:cubicBezTo>
                <a:cubicBezTo>
                  <a:pt x="176" y="311"/>
                  <a:pt x="169" y="325"/>
                  <a:pt x="169" y="339"/>
                </a:cubicBezTo>
                <a:cubicBezTo>
                  <a:pt x="169" y="360"/>
                  <a:pt x="176" y="367"/>
                  <a:pt x="198" y="367"/>
                </a:cubicBezTo>
                <a:cubicBezTo>
                  <a:pt x="268" y="367"/>
                  <a:pt x="268" y="367"/>
                  <a:pt x="268" y="367"/>
                </a:cubicBezTo>
                <a:cubicBezTo>
                  <a:pt x="268" y="445"/>
                  <a:pt x="268" y="445"/>
                  <a:pt x="268" y="445"/>
                </a:cubicBezTo>
                <a:cubicBezTo>
                  <a:pt x="268" y="459"/>
                  <a:pt x="283" y="473"/>
                  <a:pt x="297" y="473"/>
                </a:cubicBezTo>
                <a:cubicBezTo>
                  <a:pt x="318" y="473"/>
                  <a:pt x="325" y="459"/>
                  <a:pt x="325" y="445"/>
                </a:cubicBezTo>
                <a:cubicBezTo>
                  <a:pt x="325" y="367"/>
                  <a:pt x="325" y="367"/>
                  <a:pt x="325" y="367"/>
                </a:cubicBezTo>
                <a:cubicBezTo>
                  <a:pt x="403" y="367"/>
                  <a:pt x="403" y="367"/>
                  <a:pt x="403" y="367"/>
                </a:cubicBezTo>
                <a:cubicBezTo>
                  <a:pt x="417" y="367"/>
                  <a:pt x="431" y="360"/>
                  <a:pt x="431" y="339"/>
                </a:cubicBezTo>
                <a:cubicBezTo>
                  <a:pt x="431" y="325"/>
                  <a:pt x="417" y="311"/>
                  <a:pt x="403" y="31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 name="Freeform 41">
            <a:extLst>
              <a:ext uri="{FF2B5EF4-FFF2-40B4-BE49-F238E27FC236}">
                <a16:creationId xmlns:a16="http://schemas.microsoft.com/office/drawing/2014/main" id="{3BF6B095-B846-9446-B7F3-0E3908DEBD95}"/>
              </a:ext>
            </a:extLst>
          </p:cNvPr>
          <p:cNvSpPr>
            <a:spLocks noChangeArrowheads="1"/>
          </p:cNvSpPr>
          <p:nvPr userDrawn="1"/>
        </p:nvSpPr>
        <p:spPr bwMode="auto">
          <a:xfrm>
            <a:off x="6172022" y="3708202"/>
            <a:ext cx="219132" cy="219075"/>
          </a:xfrm>
          <a:custGeom>
            <a:avLst/>
            <a:gdLst>
              <a:gd name="T0" fmla="*/ 579 w 608"/>
              <a:gd name="T1" fmla="*/ 608 h 609"/>
              <a:gd name="T2" fmla="*/ 579 w 608"/>
              <a:gd name="T3" fmla="*/ 608 h 609"/>
              <a:gd name="T4" fmla="*/ 28 w 608"/>
              <a:gd name="T5" fmla="*/ 608 h 609"/>
              <a:gd name="T6" fmla="*/ 0 w 608"/>
              <a:gd name="T7" fmla="*/ 580 h 609"/>
              <a:gd name="T8" fmla="*/ 0 w 608"/>
              <a:gd name="T9" fmla="*/ 29 h 609"/>
              <a:gd name="T10" fmla="*/ 28 w 608"/>
              <a:gd name="T11" fmla="*/ 0 h 609"/>
              <a:gd name="T12" fmla="*/ 579 w 608"/>
              <a:gd name="T13" fmla="*/ 0 h 609"/>
              <a:gd name="T14" fmla="*/ 607 w 608"/>
              <a:gd name="T15" fmla="*/ 29 h 609"/>
              <a:gd name="T16" fmla="*/ 607 w 608"/>
              <a:gd name="T17" fmla="*/ 580 h 609"/>
              <a:gd name="T18" fmla="*/ 579 w 608"/>
              <a:gd name="T19" fmla="*/ 608 h 609"/>
              <a:gd name="T20" fmla="*/ 56 w 608"/>
              <a:gd name="T21" fmla="*/ 57 h 609"/>
              <a:gd name="T22" fmla="*/ 56 w 608"/>
              <a:gd name="T23" fmla="*/ 57 h 609"/>
              <a:gd name="T24" fmla="*/ 56 w 608"/>
              <a:gd name="T25" fmla="*/ 538 h 609"/>
              <a:gd name="T26" fmla="*/ 113 w 608"/>
              <a:gd name="T27" fmla="*/ 474 h 609"/>
              <a:gd name="T28" fmla="*/ 183 w 608"/>
              <a:gd name="T29" fmla="*/ 446 h 609"/>
              <a:gd name="T30" fmla="*/ 247 w 608"/>
              <a:gd name="T31" fmla="*/ 417 h 609"/>
              <a:gd name="T32" fmla="*/ 247 w 608"/>
              <a:gd name="T33" fmla="*/ 368 h 609"/>
              <a:gd name="T34" fmla="*/ 226 w 608"/>
              <a:gd name="T35" fmla="*/ 311 h 609"/>
              <a:gd name="T36" fmla="*/ 205 w 608"/>
              <a:gd name="T37" fmla="*/ 290 h 609"/>
              <a:gd name="T38" fmla="*/ 219 w 608"/>
              <a:gd name="T39" fmla="*/ 248 h 609"/>
              <a:gd name="T40" fmla="*/ 212 w 608"/>
              <a:gd name="T41" fmla="*/ 191 h 609"/>
              <a:gd name="T42" fmla="*/ 304 w 608"/>
              <a:gd name="T43" fmla="*/ 113 h 609"/>
              <a:gd name="T44" fmla="*/ 395 w 608"/>
              <a:gd name="T45" fmla="*/ 191 h 609"/>
              <a:gd name="T46" fmla="*/ 395 w 608"/>
              <a:gd name="T47" fmla="*/ 248 h 609"/>
              <a:gd name="T48" fmla="*/ 403 w 608"/>
              <a:gd name="T49" fmla="*/ 290 h 609"/>
              <a:gd name="T50" fmla="*/ 381 w 608"/>
              <a:gd name="T51" fmla="*/ 311 h 609"/>
              <a:gd name="T52" fmla="*/ 360 w 608"/>
              <a:gd name="T53" fmla="*/ 368 h 609"/>
              <a:gd name="T54" fmla="*/ 360 w 608"/>
              <a:gd name="T55" fmla="*/ 417 h 609"/>
              <a:gd name="T56" fmla="*/ 424 w 608"/>
              <a:gd name="T57" fmla="*/ 446 h 609"/>
              <a:gd name="T58" fmla="*/ 494 w 608"/>
              <a:gd name="T59" fmla="*/ 474 h 609"/>
              <a:gd name="T60" fmla="*/ 551 w 608"/>
              <a:gd name="T61" fmla="*/ 538 h 609"/>
              <a:gd name="T62" fmla="*/ 551 w 608"/>
              <a:gd name="T63" fmla="*/ 57 h 609"/>
              <a:gd name="T64" fmla="*/ 56 w 608"/>
              <a:gd name="T65" fmla="*/ 5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8" h="609">
                <a:moveTo>
                  <a:pt x="579" y="608"/>
                </a:moveTo>
                <a:lnTo>
                  <a:pt x="579" y="608"/>
                </a:lnTo>
                <a:cubicBezTo>
                  <a:pt x="28" y="608"/>
                  <a:pt x="28" y="608"/>
                  <a:pt x="28" y="608"/>
                </a:cubicBezTo>
                <a:cubicBezTo>
                  <a:pt x="14" y="608"/>
                  <a:pt x="0" y="594"/>
                  <a:pt x="0" y="580"/>
                </a:cubicBezTo>
                <a:cubicBezTo>
                  <a:pt x="0" y="29"/>
                  <a:pt x="0" y="29"/>
                  <a:pt x="0" y="29"/>
                </a:cubicBezTo>
                <a:cubicBezTo>
                  <a:pt x="0" y="15"/>
                  <a:pt x="14" y="0"/>
                  <a:pt x="28" y="0"/>
                </a:cubicBezTo>
                <a:cubicBezTo>
                  <a:pt x="579" y="0"/>
                  <a:pt x="579" y="0"/>
                  <a:pt x="579" y="0"/>
                </a:cubicBezTo>
                <a:cubicBezTo>
                  <a:pt x="593" y="0"/>
                  <a:pt x="607" y="15"/>
                  <a:pt x="607" y="29"/>
                </a:cubicBezTo>
                <a:cubicBezTo>
                  <a:pt x="607" y="580"/>
                  <a:pt x="607" y="580"/>
                  <a:pt x="607" y="580"/>
                </a:cubicBezTo>
                <a:cubicBezTo>
                  <a:pt x="607" y="594"/>
                  <a:pt x="593" y="608"/>
                  <a:pt x="579" y="608"/>
                </a:cubicBezTo>
                <a:close/>
                <a:moveTo>
                  <a:pt x="56" y="57"/>
                </a:moveTo>
                <a:lnTo>
                  <a:pt x="56" y="57"/>
                </a:lnTo>
                <a:cubicBezTo>
                  <a:pt x="56" y="538"/>
                  <a:pt x="56" y="538"/>
                  <a:pt x="56" y="538"/>
                </a:cubicBezTo>
                <a:cubicBezTo>
                  <a:pt x="70" y="516"/>
                  <a:pt x="84" y="488"/>
                  <a:pt x="113" y="474"/>
                </a:cubicBezTo>
                <a:cubicBezTo>
                  <a:pt x="155" y="453"/>
                  <a:pt x="134" y="467"/>
                  <a:pt x="183" y="446"/>
                </a:cubicBezTo>
                <a:cubicBezTo>
                  <a:pt x="233" y="424"/>
                  <a:pt x="247" y="417"/>
                  <a:pt x="247" y="417"/>
                </a:cubicBezTo>
                <a:cubicBezTo>
                  <a:pt x="247" y="368"/>
                  <a:pt x="247" y="368"/>
                  <a:pt x="247" y="368"/>
                </a:cubicBezTo>
                <a:cubicBezTo>
                  <a:pt x="247" y="368"/>
                  <a:pt x="233" y="354"/>
                  <a:pt x="226" y="311"/>
                </a:cubicBezTo>
                <a:cubicBezTo>
                  <a:pt x="212" y="319"/>
                  <a:pt x="212" y="297"/>
                  <a:pt x="205" y="290"/>
                </a:cubicBezTo>
                <a:cubicBezTo>
                  <a:pt x="205" y="276"/>
                  <a:pt x="205" y="241"/>
                  <a:pt x="219" y="248"/>
                </a:cubicBezTo>
                <a:cubicBezTo>
                  <a:pt x="212" y="227"/>
                  <a:pt x="212" y="205"/>
                  <a:pt x="212" y="191"/>
                </a:cubicBezTo>
                <a:cubicBezTo>
                  <a:pt x="212" y="156"/>
                  <a:pt x="247" y="121"/>
                  <a:pt x="304" y="113"/>
                </a:cubicBezTo>
                <a:cubicBezTo>
                  <a:pt x="367" y="121"/>
                  <a:pt x="395" y="156"/>
                  <a:pt x="395" y="191"/>
                </a:cubicBezTo>
                <a:cubicBezTo>
                  <a:pt x="395" y="205"/>
                  <a:pt x="395" y="227"/>
                  <a:pt x="395" y="248"/>
                </a:cubicBezTo>
                <a:cubicBezTo>
                  <a:pt x="410" y="241"/>
                  <a:pt x="403" y="276"/>
                  <a:pt x="403" y="290"/>
                </a:cubicBezTo>
                <a:cubicBezTo>
                  <a:pt x="395" y="297"/>
                  <a:pt x="395" y="311"/>
                  <a:pt x="381" y="311"/>
                </a:cubicBezTo>
                <a:cubicBezTo>
                  <a:pt x="374" y="354"/>
                  <a:pt x="360" y="368"/>
                  <a:pt x="360" y="368"/>
                </a:cubicBezTo>
                <a:cubicBezTo>
                  <a:pt x="360" y="417"/>
                  <a:pt x="360" y="417"/>
                  <a:pt x="360" y="417"/>
                </a:cubicBezTo>
                <a:cubicBezTo>
                  <a:pt x="360" y="417"/>
                  <a:pt x="374" y="424"/>
                  <a:pt x="424" y="446"/>
                </a:cubicBezTo>
                <a:cubicBezTo>
                  <a:pt x="473" y="467"/>
                  <a:pt x="452" y="453"/>
                  <a:pt x="494" y="474"/>
                </a:cubicBezTo>
                <a:cubicBezTo>
                  <a:pt x="523" y="488"/>
                  <a:pt x="537" y="516"/>
                  <a:pt x="551" y="538"/>
                </a:cubicBezTo>
                <a:cubicBezTo>
                  <a:pt x="551" y="57"/>
                  <a:pt x="551" y="57"/>
                  <a:pt x="551" y="57"/>
                </a:cubicBezTo>
                <a:lnTo>
                  <a:pt x="56" y="5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 name="Freeform 42">
            <a:extLst>
              <a:ext uri="{FF2B5EF4-FFF2-40B4-BE49-F238E27FC236}">
                <a16:creationId xmlns:a16="http://schemas.microsoft.com/office/drawing/2014/main" id="{9DAC1D2B-8A8B-EF47-9F86-C51FFB2D7672}"/>
              </a:ext>
            </a:extLst>
          </p:cNvPr>
          <p:cNvSpPr>
            <a:spLocks noChangeArrowheads="1"/>
          </p:cNvSpPr>
          <p:nvPr userDrawn="1"/>
        </p:nvSpPr>
        <p:spPr bwMode="auto">
          <a:xfrm>
            <a:off x="5794495" y="3708202"/>
            <a:ext cx="215559" cy="219075"/>
          </a:xfrm>
          <a:custGeom>
            <a:avLst/>
            <a:gdLst>
              <a:gd name="T0" fmla="*/ 572 w 601"/>
              <a:gd name="T1" fmla="*/ 608 h 609"/>
              <a:gd name="T2" fmla="*/ 431 w 601"/>
              <a:gd name="T3" fmla="*/ 580 h 609"/>
              <a:gd name="T4" fmla="*/ 544 w 601"/>
              <a:gd name="T5" fmla="*/ 552 h 609"/>
              <a:gd name="T6" fmla="*/ 544 w 601"/>
              <a:gd name="T7" fmla="*/ 467 h 609"/>
              <a:gd name="T8" fmla="*/ 600 w 601"/>
              <a:gd name="T9" fmla="*/ 467 h 609"/>
              <a:gd name="T10" fmla="*/ 572 w 601"/>
              <a:gd name="T11" fmla="*/ 608 h 609"/>
              <a:gd name="T12" fmla="*/ 572 w 601"/>
              <a:gd name="T13" fmla="*/ 227 h 609"/>
              <a:gd name="T14" fmla="*/ 600 w 601"/>
              <a:gd name="T15" fmla="*/ 354 h 609"/>
              <a:gd name="T16" fmla="*/ 544 w 601"/>
              <a:gd name="T17" fmla="*/ 354 h 609"/>
              <a:gd name="T18" fmla="*/ 572 w 601"/>
              <a:gd name="T19" fmla="*/ 227 h 609"/>
              <a:gd name="T20" fmla="*/ 572 w 601"/>
              <a:gd name="T21" fmla="*/ 170 h 609"/>
              <a:gd name="T22" fmla="*/ 544 w 601"/>
              <a:gd name="T23" fmla="*/ 142 h 609"/>
              <a:gd name="T24" fmla="*/ 459 w 601"/>
              <a:gd name="T25" fmla="*/ 57 h 609"/>
              <a:gd name="T26" fmla="*/ 431 w 601"/>
              <a:gd name="T27" fmla="*/ 29 h 609"/>
              <a:gd name="T28" fmla="*/ 459 w 601"/>
              <a:gd name="T29" fmla="*/ 0 h 609"/>
              <a:gd name="T30" fmla="*/ 600 w 601"/>
              <a:gd name="T31" fmla="*/ 29 h 609"/>
              <a:gd name="T32" fmla="*/ 572 w 601"/>
              <a:gd name="T33" fmla="*/ 170 h 609"/>
              <a:gd name="T34" fmla="*/ 346 w 601"/>
              <a:gd name="T35" fmla="*/ 57 h 609"/>
              <a:gd name="T36" fmla="*/ 226 w 601"/>
              <a:gd name="T37" fmla="*/ 29 h 609"/>
              <a:gd name="T38" fmla="*/ 346 w 601"/>
              <a:gd name="T39" fmla="*/ 0 h 609"/>
              <a:gd name="T40" fmla="*/ 346 w 601"/>
              <a:gd name="T41" fmla="*/ 57 h 609"/>
              <a:gd name="T42" fmla="*/ 311 w 601"/>
              <a:gd name="T43" fmla="*/ 241 h 609"/>
              <a:gd name="T44" fmla="*/ 304 w 601"/>
              <a:gd name="T45" fmla="*/ 219 h 609"/>
              <a:gd name="T46" fmla="*/ 346 w 601"/>
              <a:gd name="T47" fmla="*/ 198 h 609"/>
              <a:gd name="T48" fmla="*/ 445 w 601"/>
              <a:gd name="T49" fmla="*/ 283 h 609"/>
              <a:gd name="T50" fmla="*/ 452 w 601"/>
              <a:gd name="T51" fmla="*/ 304 h 609"/>
              <a:gd name="T52" fmla="*/ 445 w 601"/>
              <a:gd name="T53" fmla="*/ 326 h 609"/>
              <a:gd name="T54" fmla="*/ 346 w 601"/>
              <a:gd name="T55" fmla="*/ 410 h 609"/>
              <a:gd name="T56" fmla="*/ 304 w 601"/>
              <a:gd name="T57" fmla="*/ 389 h 609"/>
              <a:gd name="T58" fmla="*/ 311 w 601"/>
              <a:gd name="T59" fmla="*/ 368 h 609"/>
              <a:gd name="T60" fmla="*/ 176 w 601"/>
              <a:gd name="T61" fmla="*/ 333 h 609"/>
              <a:gd name="T62" fmla="*/ 176 w 601"/>
              <a:gd name="T63" fmla="*/ 276 h 609"/>
              <a:gd name="T64" fmla="*/ 311 w 601"/>
              <a:gd name="T65" fmla="*/ 241 h 609"/>
              <a:gd name="T66" fmla="*/ 141 w 601"/>
              <a:gd name="T67" fmla="*/ 57 h 609"/>
              <a:gd name="T68" fmla="*/ 56 w 601"/>
              <a:gd name="T69" fmla="*/ 57 h 609"/>
              <a:gd name="T70" fmla="*/ 28 w 601"/>
              <a:gd name="T71" fmla="*/ 170 h 609"/>
              <a:gd name="T72" fmla="*/ 0 w 601"/>
              <a:gd name="T73" fmla="*/ 142 h 609"/>
              <a:gd name="T74" fmla="*/ 28 w 601"/>
              <a:gd name="T75" fmla="*/ 0 h 609"/>
              <a:gd name="T76" fmla="*/ 141 w 601"/>
              <a:gd name="T77" fmla="*/ 0 h 609"/>
              <a:gd name="T78" fmla="*/ 141 w 601"/>
              <a:gd name="T79" fmla="*/ 57 h 609"/>
              <a:gd name="T80" fmla="*/ 28 w 601"/>
              <a:gd name="T81" fmla="*/ 382 h 609"/>
              <a:gd name="T82" fmla="*/ 0 w 601"/>
              <a:gd name="T83" fmla="*/ 255 h 609"/>
              <a:gd name="T84" fmla="*/ 56 w 601"/>
              <a:gd name="T85" fmla="*/ 255 h 609"/>
              <a:gd name="T86" fmla="*/ 28 w 601"/>
              <a:gd name="T87" fmla="*/ 382 h 609"/>
              <a:gd name="T88" fmla="*/ 28 w 601"/>
              <a:gd name="T89" fmla="*/ 439 h 609"/>
              <a:gd name="T90" fmla="*/ 56 w 601"/>
              <a:gd name="T91" fmla="*/ 552 h 609"/>
              <a:gd name="T92" fmla="*/ 169 w 601"/>
              <a:gd name="T93" fmla="*/ 580 h 609"/>
              <a:gd name="T94" fmla="*/ 28 w 601"/>
              <a:gd name="T95" fmla="*/ 608 h 609"/>
              <a:gd name="T96" fmla="*/ 0 w 601"/>
              <a:gd name="T97" fmla="*/ 467 h 609"/>
              <a:gd name="T98" fmla="*/ 28 w 601"/>
              <a:gd name="T99" fmla="*/ 439 h 609"/>
              <a:gd name="T100" fmla="*/ 254 w 601"/>
              <a:gd name="T101" fmla="*/ 552 h 609"/>
              <a:gd name="T102" fmla="*/ 374 w 601"/>
              <a:gd name="T103" fmla="*/ 580 h 609"/>
              <a:gd name="T104" fmla="*/ 254 w 601"/>
              <a:gd name="T105" fmla="*/ 608 h 609"/>
              <a:gd name="T106" fmla="*/ 254 w 601"/>
              <a:gd name="T107" fmla="*/ 55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609">
                <a:moveTo>
                  <a:pt x="572" y="608"/>
                </a:moveTo>
                <a:lnTo>
                  <a:pt x="572" y="608"/>
                </a:lnTo>
                <a:cubicBezTo>
                  <a:pt x="459" y="608"/>
                  <a:pt x="459" y="608"/>
                  <a:pt x="459" y="608"/>
                </a:cubicBezTo>
                <a:cubicBezTo>
                  <a:pt x="445" y="608"/>
                  <a:pt x="431" y="594"/>
                  <a:pt x="431" y="580"/>
                </a:cubicBezTo>
                <a:cubicBezTo>
                  <a:pt x="431" y="559"/>
                  <a:pt x="445" y="552"/>
                  <a:pt x="459" y="552"/>
                </a:cubicBezTo>
                <a:cubicBezTo>
                  <a:pt x="544" y="552"/>
                  <a:pt x="544" y="552"/>
                  <a:pt x="544" y="552"/>
                </a:cubicBezTo>
                <a:cubicBezTo>
                  <a:pt x="544" y="467"/>
                  <a:pt x="544" y="467"/>
                  <a:pt x="544" y="467"/>
                </a:cubicBezTo>
                <a:lnTo>
                  <a:pt x="544" y="467"/>
                </a:lnTo>
                <a:cubicBezTo>
                  <a:pt x="544" y="446"/>
                  <a:pt x="558" y="439"/>
                  <a:pt x="572" y="439"/>
                </a:cubicBezTo>
                <a:cubicBezTo>
                  <a:pt x="593" y="439"/>
                  <a:pt x="600" y="446"/>
                  <a:pt x="600" y="467"/>
                </a:cubicBezTo>
                <a:cubicBezTo>
                  <a:pt x="600" y="580"/>
                  <a:pt x="600" y="580"/>
                  <a:pt x="600" y="580"/>
                </a:cubicBezTo>
                <a:cubicBezTo>
                  <a:pt x="600" y="594"/>
                  <a:pt x="593" y="608"/>
                  <a:pt x="572" y="608"/>
                </a:cubicBezTo>
                <a:close/>
                <a:moveTo>
                  <a:pt x="572" y="227"/>
                </a:moveTo>
                <a:lnTo>
                  <a:pt x="572" y="227"/>
                </a:lnTo>
                <a:cubicBezTo>
                  <a:pt x="593" y="227"/>
                  <a:pt x="600" y="241"/>
                  <a:pt x="600" y="255"/>
                </a:cubicBezTo>
                <a:cubicBezTo>
                  <a:pt x="600" y="354"/>
                  <a:pt x="600" y="354"/>
                  <a:pt x="600" y="354"/>
                </a:cubicBezTo>
                <a:cubicBezTo>
                  <a:pt x="600" y="368"/>
                  <a:pt x="593" y="382"/>
                  <a:pt x="572" y="382"/>
                </a:cubicBezTo>
                <a:cubicBezTo>
                  <a:pt x="558" y="382"/>
                  <a:pt x="544" y="368"/>
                  <a:pt x="544" y="354"/>
                </a:cubicBezTo>
                <a:cubicBezTo>
                  <a:pt x="544" y="255"/>
                  <a:pt x="544" y="255"/>
                  <a:pt x="544" y="255"/>
                </a:cubicBezTo>
                <a:cubicBezTo>
                  <a:pt x="544" y="241"/>
                  <a:pt x="558" y="227"/>
                  <a:pt x="572" y="227"/>
                </a:cubicBezTo>
                <a:close/>
                <a:moveTo>
                  <a:pt x="572" y="170"/>
                </a:moveTo>
                <a:lnTo>
                  <a:pt x="572" y="170"/>
                </a:lnTo>
                <a:cubicBezTo>
                  <a:pt x="558" y="170"/>
                  <a:pt x="544" y="163"/>
                  <a:pt x="544" y="142"/>
                </a:cubicBezTo>
                <a:lnTo>
                  <a:pt x="544" y="142"/>
                </a:lnTo>
                <a:cubicBezTo>
                  <a:pt x="544" y="57"/>
                  <a:pt x="544" y="57"/>
                  <a:pt x="544" y="57"/>
                </a:cubicBezTo>
                <a:cubicBezTo>
                  <a:pt x="459" y="57"/>
                  <a:pt x="459" y="57"/>
                  <a:pt x="459" y="57"/>
                </a:cubicBezTo>
                <a:lnTo>
                  <a:pt x="459" y="57"/>
                </a:lnTo>
                <a:cubicBezTo>
                  <a:pt x="445" y="57"/>
                  <a:pt x="431" y="50"/>
                  <a:pt x="431" y="29"/>
                </a:cubicBezTo>
                <a:cubicBezTo>
                  <a:pt x="431" y="15"/>
                  <a:pt x="445" y="0"/>
                  <a:pt x="459" y="0"/>
                </a:cubicBezTo>
                <a:lnTo>
                  <a:pt x="459" y="0"/>
                </a:lnTo>
                <a:cubicBezTo>
                  <a:pt x="572" y="0"/>
                  <a:pt x="572" y="0"/>
                  <a:pt x="572" y="0"/>
                </a:cubicBezTo>
                <a:cubicBezTo>
                  <a:pt x="593" y="0"/>
                  <a:pt x="600" y="15"/>
                  <a:pt x="600" y="29"/>
                </a:cubicBezTo>
                <a:cubicBezTo>
                  <a:pt x="600" y="142"/>
                  <a:pt x="600" y="142"/>
                  <a:pt x="600" y="142"/>
                </a:cubicBezTo>
                <a:cubicBezTo>
                  <a:pt x="600" y="163"/>
                  <a:pt x="593" y="170"/>
                  <a:pt x="572" y="170"/>
                </a:cubicBezTo>
                <a:close/>
                <a:moveTo>
                  <a:pt x="346" y="57"/>
                </a:moveTo>
                <a:lnTo>
                  <a:pt x="346" y="57"/>
                </a:lnTo>
                <a:cubicBezTo>
                  <a:pt x="254" y="57"/>
                  <a:pt x="254" y="57"/>
                  <a:pt x="254" y="57"/>
                </a:cubicBezTo>
                <a:cubicBezTo>
                  <a:pt x="240" y="57"/>
                  <a:pt x="226" y="50"/>
                  <a:pt x="226" y="29"/>
                </a:cubicBezTo>
                <a:cubicBezTo>
                  <a:pt x="226" y="15"/>
                  <a:pt x="240" y="0"/>
                  <a:pt x="254" y="0"/>
                </a:cubicBezTo>
                <a:cubicBezTo>
                  <a:pt x="346" y="0"/>
                  <a:pt x="346" y="0"/>
                  <a:pt x="346" y="0"/>
                </a:cubicBezTo>
                <a:cubicBezTo>
                  <a:pt x="367" y="0"/>
                  <a:pt x="374" y="15"/>
                  <a:pt x="374" y="29"/>
                </a:cubicBezTo>
                <a:cubicBezTo>
                  <a:pt x="374" y="50"/>
                  <a:pt x="367" y="57"/>
                  <a:pt x="346" y="57"/>
                </a:cubicBezTo>
                <a:close/>
                <a:moveTo>
                  <a:pt x="311" y="241"/>
                </a:moveTo>
                <a:lnTo>
                  <a:pt x="311" y="241"/>
                </a:lnTo>
                <a:lnTo>
                  <a:pt x="311" y="241"/>
                </a:lnTo>
                <a:cubicBezTo>
                  <a:pt x="304" y="234"/>
                  <a:pt x="304" y="227"/>
                  <a:pt x="304" y="219"/>
                </a:cubicBezTo>
                <a:cubicBezTo>
                  <a:pt x="304" y="205"/>
                  <a:pt x="311" y="191"/>
                  <a:pt x="332" y="191"/>
                </a:cubicBezTo>
                <a:cubicBezTo>
                  <a:pt x="339" y="191"/>
                  <a:pt x="346" y="191"/>
                  <a:pt x="346" y="198"/>
                </a:cubicBezTo>
                <a:lnTo>
                  <a:pt x="346" y="198"/>
                </a:lnTo>
                <a:cubicBezTo>
                  <a:pt x="445" y="283"/>
                  <a:pt x="445" y="283"/>
                  <a:pt x="445" y="283"/>
                </a:cubicBezTo>
                <a:lnTo>
                  <a:pt x="445" y="283"/>
                </a:lnTo>
                <a:cubicBezTo>
                  <a:pt x="445" y="290"/>
                  <a:pt x="452" y="297"/>
                  <a:pt x="452" y="304"/>
                </a:cubicBezTo>
                <a:cubicBezTo>
                  <a:pt x="452" y="311"/>
                  <a:pt x="445" y="319"/>
                  <a:pt x="445" y="326"/>
                </a:cubicBezTo>
                <a:lnTo>
                  <a:pt x="445" y="326"/>
                </a:lnTo>
                <a:cubicBezTo>
                  <a:pt x="346" y="410"/>
                  <a:pt x="346" y="410"/>
                  <a:pt x="346" y="410"/>
                </a:cubicBezTo>
                <a:lnTo>
                  <a:pt x="346" y="410"/>
                </a:lnTo>
                <a:cubicBezTo>
                  <a:pt x="346" y="417"/>
                  <a:pt x="339" y="417"/>
                  <a:pt x="332" y="417"/>
                </a:cubicBezTo>
                <a:cubicBezTo>
                  <a:pt x="311" y="417"/>
                  <a:pt x="304" y="403"/>
                  <a:pt x="304" y="389"/>
                </a:cubicBezTo>
                <a:cubicBezTo>
                  <a:pt x="304" y="382"/>
                  <a:pt x="304" y="375"/>
                  <a:pt x="311" y="368"/>
                </a:cubicBezTo>
                <a:lnTo>
                  <a:pt x="311" y="368"/>
                </a:lnTo>
                <a:cubicBezTo>
                  <a:pt x="353" y="333"/>
                  <a:pt x="353" y="333"/>
                  <a:pt x="353" y="333"/>
                </a:cubicBezTo>
                <a:cubicBezTo>
                  <a:pt x="176" y="333"/>
                  <a:pt x="176" y="333"/>
                  <a:pt x="176" y="333"/>
                </a:cubicBezTo>
                <a:cubicBezTo>
                  <a:pt x="162" y="333"/>
                  <a:pt x="148" y="319"/>
                  <a:pt x="148" y="304"/>
                </a:cubicBezTo>
                <a:cubicBezTo>
                  <a:pt x="148" y="290"/>
                  <a:pt x="162" y="276"/>
                  <a:pt x="176" y="276"/>
                </a:cubicBezTo>
                <a:cubicBezTo>
                  <a:pt x="353" y="276"/>
                  <a:pt x="353" y="276"/>
                  <a:pt x="353" y="276"/>
                </a:cubicBezTo>
                <a:lnTo>
                  <a:pt x="311" y="241"/>
                </a:lnTo>
                <a:close/>
                <a:moveTo>
                  <a:pt x="141" y="57"/>
                </a:moveTo>
                <a:lnTo>
                  <a:pt x="141" y="57"/>
                </a:lnTo>
                <a:lnTo>
                  <a:pt x="141" y="57"/>
                </a:lnTo>
                <a:cubicBezTo>
                  <a:pt x="56" y="57"/>
                  <a:pt x="56" y="57"/>
                  <a:pt x="56" y="57"/>
                </a:cubicBezTo>
                <a:cubicBezTo>
                  <a:pt x="56" y="142"/>
                  <a:pt x="56" y="142"/>
                  <a:pt x="56" y="142"/>
                </a:cubicBezTo>
                <a:cubicBezTo>
                  <a:pt x="56" y="163"/>
                  <a:pt x="42" y="170"/>
                  <a:pt x="28" y="170"/>
                </a:cubicBezTo>
                <a:cubicBezTo>
                  <a:pt x="14" y="170"/>
                  <a:pt x="0" y="163"/>
                  <a:pt x="0" y="142"/>
                </a:cubicBezTo>
                <a:lnTo>
                  <a:pt x="0" y="142"/>
                </a:lnTo>
                <a:cubicBezTo>
                  <a:pt x="0" y="29"/>
                  <a:pt x="0" y="29"/>
                  <a:pt x="0" y="29"/>
                </a:cubicBezTo>
                <a:cubicBezTo>
                  <a:pt x="0" y="15"/>
                  <a:pt x="14" y="0"/>
                  <a:pt x="28" y="0"/>
                </a:cubicBezTo>
                <a:cubicBezTo>
                  <a:pt x="141" y="0"/>
                  <a:pt x="141" y="0"/>
                  <a:pt x="141" y="0"/>
                </a:cubicBezTo>
                <a:lnTo>
                  <a:pt x="141" y="0"/>
                </a:lnTo>
                <a:cubicBezTo>
                  <a:pt x="155" y="0"/>
                  <a:pt x="169" y="15"/>
                  <a:pt x="169" y="29"/>
                </a:cubicBezTo>
                <a:cubicBezTo>
                  <a:pt x="169" y="50"/>
                  <a:pt x="155" y="57"/>
                  <a:pt x="141" y="57"/>
                </a:cubicBezTo>
                <a:close/>
                <a:moveTo>
                  <a:pt x="28" y="382"/>
                </a:moveTo>
                <a:lnTo>
                  <a:pt x="28" y="382"/>
                </a:lnTo>
                <a:cubicBezTo>
                  <a:pt x="14" y="382"/>
                  <a:pt x="0" y="368"/>
                  <a:pt x="0" y="354"/>
                </a:cubicBezTo>
                <a:cubicBezTo>
                  <a:pt x="0" y="255"/>
                  <a:pt x="0" y="255"/>
                  <a:pt x="0" y="255"/>
                </a:cubicBezTo>
                <a:cubicBezTo>
                  <a:pt x="0" y="241"/>
                  <a:pt x="14" y="227"/>
                  <a:pt x="28" y="227"/>
                </a:cubicBezTo>
                <a:cubicBezTo>
                  <a:pt x="42" y="227"/>
                  <a:pt x="56" y="241"/>
                  <a:pt x="56" y="255"/>
                </a:cubicBezTo>
                <a:cubicBezTo>
                  <a:pt x="56" y="354"/>
                  <a:pt x="56" y="354"/>
                  <a:pt x="56" y="354"/>
                </a:cubicBezTo>
                <a:cubicBezTo>
                  <a:pt x="56" y="368"/>
                  <a:pt x="42" y="382"/>
                  <a:pt x="28" y="382"/>
                </a:cubicBezTo>
                <a:close/>
                <a:moveTo>
                  <a:pt x="28" y="439"/>
                </a:moveTo>
                <a:lnTo>
                  <a:pt x="28" y="439"/>
                </a:lnTo>
                <a:cubicBezTo>
                  <a:pt x="42" y="439"/>
                  <a:pt x="56" y="446"/>
                  <a:pt x="56" y="467"/>
                </a:cubicBezTo>
                <a:cubicBezTo>
                  <a:pt x="56" y="552"/>
                  <a:pt x="56" y="552"/>
                  <a:pt x="56" y="552"/>
                </a:cubicBezTo>
                <a:cubicBezTo>
                  <a:pt x="141" y="552"/>
                  <a:pt x="141" y="552"/>
                  <a:pt x="141" y="552"/>
                </a:cubicBezTo>
                <a:cubicBezTo>
                  <a:pt x="155" y="552"/>
                  <a:pt x="169" y="559"/>
                  <a:pt x="169" y="580"/>
                </a:cubicBezTo>
                <a:cubicBezTo>
                  <a:pt x="169" y="594"/>
                  <a:pt x="155" y="608"/>
                  <a:pt x="141" y="608"/>
                </a:cubicBezTo>
                <a:cubicBezTo>
                  <a:pt x="28" y="608"/>
                  <a:pt x="28" y="608"/>
                  <a:pt x="28" y="608"/>
                </a:cubicBezTo>
                <a:cubicBezTo>
                  <a:pt x="14" y="608"/>
                  <a:pt x="0" y="594"/>
                  <a:pt x="0" y="580"/>
                </a:cubicBezTo>
                <a:cubicBezTo>
                  <a:pt x="0" y="467"/>
                  <a:pt x="0" y="467"/>
                  <a:pt x="0" y="467"/>
                </a:cubicBezTo>
                <a:lnTo>
                  <a:pt x="0" y="467"/>
                </a:lnTo>
                <a:cubicBezTo>
                  <a:pt x="0" y="446"/>
                  <a:pt x="14" y="439"/>
                  <a:pt x="28" y="439"/>
                </a:cubicBezTo>
                <a:close/>
                <a:moveTo>
                  <a:pt x="254" y="552"/>
                </a:moveTo>
                <a:lnTo>
                  <a:pt x="254" y="552"/>
                </a:lnTo>
                <a:cubicBezTo>
                  <a:pt x="346" y="552"/>
                  <a:pt x="346" y="552"/>
                  <a:pt x="346" y="552"/>
                </a:cubicBezTo>
                <a:cubicBezTo>
                  <a:pt x="367" y="552"/>
                  <a:pt x="374" y="559"/>
                  <a:pt x="374" y="580"/>
                </a:cubicBezTo>
                <a:cubicBezTo>
                  <a:pt x="374" y="594"/>
                  <a:pt x="367" y="608"/>
                  <a:pt x="346" y="608"/>
                </a:cubicBezTo>
                <a:cubicBezTo>
                  <a:pt x="254" y="608"/>
                  <a:pt x="254" y="608"/>
                  <a:pt x="254" y="608"/>
                </a:cubicBezTo>
                <a:cubicBezTo>
                  <a:pt x="240" y="608"/>
                  <a:pt x="226" y="594"/>
                  <a:pt x="226" y="580"/>
                </a:cubicBezTo>
                <a:cubicBezTo>
                  <a:pt x="226" y="559"/>
                  <a:pt x="240" y="552"/>
                  <a:pt x="254" y="5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 name="Freeform 43">
            <a:extLst>
              <a:ext uri="{FF2B5EF4-FFF2-40B4-BE49-F238E27FC236}">
                <a16:creationId xmlns:a16="http://schemas.microsoft.com/office/drawing/2014/main" id="{8A50A80E-AD00-3C45-91DA-2CD29A1FE12C}"/>
              </a:ext>
            </a:extLst>
          </p:cNvPr>
          <p:cNvSpPr>
            <a:spLocks noChangeArrowheads="1"/>
          </p:cNvSpPr>
          <p:nvPr userDrawn="1"/>
        </p:nvSpPr>
        <p:spPr bwMode="auto">
          <a:xfrm>
            <a:off x="5363972" y="3702249"/>
            <a:ext cx="216155" cy="219075"/>
          </a:xfrm>
          <a:custGeom>
            <a:avLst/>
            <a:gdLst>
              <a:gd name="T0" fmla="*/ 572 w 601"/>
              <a:gd name="T1" fmla="*/ 608 h 609"/>
              <a:gd name="T2" fmla="*/ 431 w 601"/>
              <a:gd name="T3" fmla="*/ 580 h 609"/>
              <a:gd name="T4" fmla="*/ 544 w 601"/>
              <a:gd name="T5" fmla="*/ 552 h 609"/>
              <a:gd name="T6" fmla="*/ 544 w 601"/>
              <a:gd name="T7" fmla="*/ 467 h 609"/>
              <a:gd name="T8" fmla="*/ 600 w 601"/>
              <a:gd name="T9" fmla="*/ 467 h 609"/>
              <a:gd name="T10" fmla="*/ 572 w 601"/>
              <a:gd name="T11" fmla="*/ 608 h 609"/>
              <a:gd name="T12" fmla="*/ 572 w 601"/>
              <a:gd name="T13" fmla="*/ 227 h 609"/>
              <a:gd name="T14" fmla="*/ 600 w 601"/>
              <a:gd name="T15" fmla="*/ 354 h 609"/>
              <a:gd name="T16" fmla="*/ 544 w 601"/>
              <a:gd name="T17" fmla="*/ 354 h 609"/>
              <a:gd name="T18" fmla="*/ 572 w 601"/>
              <a:gd name="T19" fmla="*/ 227 h 609"/>
              <a:gd name="T20" fmla="*/ 572 w 601"/>
              <a:gd name="T21" fmla="*/ 170 h 609"/>
              <a:gd name="T22" fmla="*/ 544 w 601"/>
              <a:gd name="T23" fmla="*/ 142 h 609"/>
              <a:gd name="T24" fmla="*/ 459 w 601"/>
              <a:gd name="T25" fmla="*/ 57 h 609"/>
              <a:gd name="T26" fmla="*/ 431 w 601"/>
              <a:gd name="T27" fmla="*/ 29 h 609"/>
              <a:gd name="T28" fmla="*/ 459 w 601"/>
              <a:gd name="T29" fmla="*/ 0 h 609"/>
              <a:gd name="T30" fmla="*/ 600 w 601"/>
              <a:gd name="T31" fmla="*/ 29 h 609"/>
              <a:gd name="T32" fmla="*/ 572 w 601"/>
              <a:gd name="T33" fmla="*/ 170 h 609"/>
              <a:gd name="T34" fmla="*/ 452 w 601"/>
              <a:gd name="T35" fmla="*/ 304 h 609"/>
              <a:gd name="T36" fmla="*/ 247 w 601"/>
              <a:gd name="T37" fmla="*/ 333 h 609"/>
              <a:gd name="T38" fmla="*/ 289 w 601"/>
              <a:gd name="T39" fmla="*/ 368 h 609"/>
              <a:gd name="T40" fmla="*/ 268 w 601"/>
              <a:gd name="T41" fmla="*/ 417 h 609"/>
              <a:gd name="T42" fmla="*/ 254 w 601"/>
              <a:gd name="T43" fmla="*/ 410 h 609"/>
              <a:gd name="T44" fmla="*/ 155 w 601"/>
              <a:gd name="T45" fmla="*/ 326 h 609"/>
              <a:gd name="T46" fmla="*/ 155 w 601"/>
              <a:gd name="T47" fmla="*/ 283 h 609"/>
              <a:gd name="T48" fmla="*/ 254 w 601"/>
              <a:gd name="T49" fmla="*/ 198 h 609"/>
              <a:gd name="T50" fmla="*/ 268 w 601"/>
              <a:gd name="T51" fmla="*/ 191 h 609"/>
              <a:gd name="T52" fmla="*/ 289 w 601"/>
              <a:gd name="T53" fmla="*/ 241 h 609"/>
              <a:gd name="T54" fmla="*/ 247 w 601"/>
              <a:gd name="T55" fmla="*/ 276 h 609"/>
              <a:gd name="T56" fmla="*/ 452 w 601"/>
              <a:gd name="T57" fmla="*/ 304 h 609"/>
              <a:gd name="T58" fmla="*/ 346 w 601"/>
              <a:gd name="T59" fmla="*/ 57 h 609"/>
              <a:gd name="T60" fmla="*/ 226 w 601"/>
              <a:gd name="T61" fmla="*/ 29 h 609"/>
              <a:gd name="T62" fmla="*/ 346 w 601"/>
              <a:gd name="T63" fmla="*/ 0 h 609"/>
              <a:gd name="T64" fmla="*/ 346 w 601"/>
              <a:gd name="T65" fmla="*/ 57 h 609"/>
              <a:gd name="T66" fmla="*/ 141 w 601"/>
              <a:gd name="T67" fmla="*/ 57 h 609"/>
              <a:gd name="T68" fmla="*/ 56 w 601"/>
              <a:gd name="T69" fmla="*/ 57 h 609"/>
              <a:gd name="T70" fmla="*/ 28 w 601"/>
              <a:gd name="T71" fmla="*/ 170 h 609"/>
              <a:gd name="T72" fmla="*/ 0 w 601"/>
              <a:gd name="T73" fmla="*/ 142 h 609"/>
              <a:gd name="T74" fmla="*/ 28 w 601"/>
              <a:gd name="T75" fmla="*/ 0 h 609"/>
              <a:gd name="T76" fmla="*/ 141 w 601"/>
              <a:gd name="T77" fmla="*/ 0 h 609"/>
              <a:gd name="T78" fmla="*/ 141 w 601"/>
              <a:gd name="T79" fmla="*/ 57 h 609"/>
              <a:gd name="T80" fmla="*/ 28 w 601"/>
              <a:gd name="T81" fmla="*/ 382 h 609"/>
              <a:gd name="T82" fmla="*/ 0 w 601"/>
              <a:gd name="T83" fmla="*/ 255 h 609"/>
              <a:gd name="T84" fmla="*/ 56 w 601"/>
              <a:gd name="T85" fmla="*/ 255 h 609"/>
              <a:gd name="T86" fmla="*/ 28 w 601"/>
              <a:gd name="T87" fmla="*/ 382 h 609"/>
              <a:gd name="T88" fmla="*/ 28 w 601"/>
              <a:gd name="T89" fmla="*/ 439 h 609"/>
              <a:gd name="T90" fmla="*/ 56 w 601"/>
              <a:gd name="T91" fmla="*/ 552 h 609"/>
              <a:gd name="T92" fmla="*/ 169 w 601"/>
              <a:gd name="T93" fmla="*/ 580 h 609"/>
              <a:gd name="T94" fmla="*/ 28 w 601"/>
              <a:gd name="T95" fmla="*/ 608 h 609"/>
              <a:gd name="T96" fmla="*/ 0 w 601"/>
              <a:gd name="T97" fmla="*/ 467 h 609"/>
              <a:gd name="T98" fmla="*/ 28 w 601"/>
              <a:gd name="T99" fmla="*/ 439 h 609"/>
              <a:gd name="T100" fmla="*/ 254 w 601"/>
              <a:gd name="T101" fmla="*/ 552 h 609"/>
              <a:gd name="T102" fmla="*/ 374 w 601"/>
              <a:gd name="T103" fmla="*/ 580 h 609"/>
              <a:gd name="T104" fmla="*/ 254 w 601"/>
              <a:gd name="T105" fmla="*/ 608 h 609"/>
              <a:gd name="T106" fmla="*/ 254 w 601"/>
              <a:gd name="T107" fmla="*/ 55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609">
                <a:moveTo>
                  <a:pt x="572" y="608"/>
                </a:moveTo>
                <a:lnTo>
                  <a:pt x="572" y="608"/>
                </a:lnTo>
                <a:cubicBezTo>
                  <a:pt x="459" y="608"/>
                  <a:pt x="459" y="608"/>
                  <a:pt x="459" y="608"/>
                </a:cubicBezTo>
                <a:cubicBezTo>
                  <a:pt x="445" y="608"/>
                  <a:pt x="431" y="594"/>
                  <a:pt x="431" y="580"/>
                </a:cubicBezTo>
                <a:cubicBezTo>
                  <a:pt x="431" y="559"/>
                  <a:pt x="445" y="552"/>
                  <a:pt x="459" y="552"/>
                </a:cubicBezTo>
                <a:cubicBezTo>
                  <a:pt x="544" y="552"/>
                  <a:pt x="544" y="552"/>
                  <a:pt x="544" y="552"/>
                </a:cubicBezTo>
                <a:cubicBezTo>
                  <a:pt x="544" y="467"/>
                  <a:pt x="544" y="467"/>
                  <a:pt x="544" y="467"/>
                </a:cubicBezTo>
                <a:lnTo>
                  <a:pt x="544" y="467"/>
                </a:lnTo>
                <a:cubicBezTo>
                  <a:pt x="544" y="446"/>
                  <a:pt x="558" y="439"/>
                  <a:pt x="572" y="439"/>
                </a:cubicBezTo>
                <a:cubicBezTo>
                  <a:pt x="586" y="439"/>
                  <a:pt x="600" y="446"/>
                  <a:pt x="600" y="467"/>
                </a:cubicBezTo>
                <a:cubicBezTo>
                  <a:pt x="600" y="580"/>
                  <a:pt x="600" y="580"/>
                  <a:pt x="600" y="580"/>
                </a:cubicBezTo>
                <a:cubicBezTo>
                  <a:pt x="600" y="594"/>
                  <a:pt x="586" y="608"/>
                  <a:pt x="572" y="608"/>
                </a:cubicBezTo>
                <a:close/>
                <a:moveTo>
                  <a:pt x="572" y="227"/>
                </a:moveTo>
                <a:lnTo>
                  <a:pt x="572" y="227"/>
                </a:lnTo>
                <a:cubicBezTo>
                  <a:pt x="586" y="227"/>
                  <a:pt x="600" y="241"/>
                  <a:pt x="600" y="255"/>
                </a:cubicBezTo>
                <a:cubicBezTo>
                  <a:pt x="600" y="354"/>
                  <a:pt x="600" y="354"/>
                  <a:pt x="600" y="354"/>
                </a:cubicBezTo>
                <a:cubicBezTo>
                  <a:pt x="600" y="368"/>
                  <a:pt x="586" y="382"/>
                  <a:pt x="572" y="382"/>
                </a:cubicBezTo>
                <a:cubicBezTo>
                  <a:pt x="558" y="382"/>
                  <a:pt x="544" y="368"/>
                  <a:pt x="544" y="354"/>
                </a:cubicBezTo>
                <a:cubicBezTo>
                  <a:pt x="544" y="255"/>
                  <a:pt x="544" y="255"/>
                  <a:pt x="544" y="255"/>
                </a:cubicBezTo>
                <a:cubicBezTo>
                  <a:pt x="544" y="241"/>
                  <a:pt x="558" y="227"/>
                  <a:pt x="572" y="227"/>
                </a:cubicBezTo>
                <a:close/>
                <a:moveTo>
                  <a:pt x="572" y="170"/>
                </a:moveTo>
                <a:lnTo>
                  <a:pt x="572" y="170"/>
                </a:lnTo>
                <a:cubicBezTo>
                  <a:pt x="558" y="170"/>
                  <a:pt x="544" y="163"/>
                  <a:pt x="544" y="142"/>
                </a:cubicBezTo>
                <a:lnTo>
                  <a:pt x="544" y="142"/>
                </a:lnTo>
                <a:cubicBezTo>
                  <a:pt x="544" y="57"/>
                  <a:pt x="544" y="57"/>
                  <a:pt x="544" y="57"/>
                </a:cubicBezTo>
                <a:cubicBezTo>
                  <a:pt x="459" y="57"/>
                  <a:pt x="459" y="57"/>
                  <a:pt x="459" y="57"/>
                </a:cubicBezTo>
                <a:lnTo>
                  <a:pt x="459" y="57"/>
                </a:lnTo>
                <a:cubicBezTo>
                  <a:pt x="445" y="57"/>
                  <a:pt x="431" y="50"/>
                  <a:pt x="431" y="29"/>
                </a:cubicBezTo>
                <a:cubicBezTo>
                  <a:pt x="431" y="15"/>
                  <a:pt x="445" y="0"/>
                  <a:pt x="459" y="0"/>
                </a:cubicBezTo>
                <a:lnTo>
                  <a:pt x="459" y="0"/>
                </a:lnTo>
                <a:cubicBezTo>
                  <a:pt x="572" y="0"/>
                  <a:pt x="572" y="0"/>
                  <a:pt x="572" y="0"/>
                </a:cubicBezTo>
                <a:cubicBezTo>
                  <a:pt x="586" y="0"/>
                  <a:pt x="600" y="15"/>
                  <a:pt x="600" y="29"/>
                </a:cubicBezTo>
                <a:cubicBezTo>
                  <a:pt x="600" y="142"/>
                  <a:pt x="600" y="142"/>
                  <a:pt x="600" y="142"/>
                </a:cubicBezTo>
                <a:cubicBezTo>
                  <a:pt x="600" y="163"/>
                  <a:pt x="586" y="170"/>
                  <a:pt x="572" y="170"/>
                </a:cubicBezTo>
                <a:close/>
                <a:moveTo>
                  <a:pt x="452" y="304"/>
                </a:moveTo>
                <a:lnTo>
                  <a:pt x="452" y="304"/>
                </a:lnTo>
                <a:cubicBezTo>
                  <a:pt x="452" y="319"/>
                  <a:pt x="438" y="333"/>
                  <a:pt x="424" y="333"/>
                </a:cubicBezTo>
                <a:cubicBezTo>
                  <a:pt x="247" y="333"/>
                  <a:pt x="247" y="333"/>
                  <a:pt x="247" y="333"/>
                </a:cubicBezTo>
                <a:cubicBezTo>
                  <a:pt x="289" y="368"/>
                  <a:pt x="289" y="368"/>
                  <a:pt x="289" y="368"/>
                </a:cubicBezTo>
                <a:lnTo>
                  <a:pt x="289" y="368"/>
                </a:lnTo>
                <a:cubicBezTo>
                  <a:pt x="296" y="375"/>
                  <a:pt x="296" y="382"/>
                  <a:pt x="296" y="389"/>
                </a:cubicBezTo>
                <a:cubicBezTo>
                  <a:pt x="296" y="403"/>
                  <a:pt x="289" y="417"/>
                  <a:pt x="268" y="417"/>
                </a:cubicBezTo>
                <a:cubicBezTo>
                  <a:pt x="261" y="417"/>
                  <a:pt x="254" y="417"/>
                  <a:pt x="254" y="410"/>
                </a:cubicBezTo>
                <a:lnTo>
                  <a:pt x="254" y="410"/>
                </a:lnTo>
                <a:cubicBezTo>
                  <a:pt x="155" y="326"/>
                  <a:pt x="155" y="326"/>
                  <a:pt x="155" y="326"/>
                </a:cubicBezTo>
                <a:lnTo>
                  <a:pt x="155" y="326"/>
                </a:lnTo>
                <a:cubicBezTo>
                  <a:pt x="155" y="319"/>
                  <a:pt x="148" y="311"/>
                  <a:pt x="148" y="304"/>
                </a:cubicBezTo>
                <a:cubicBezTo>
                  <a:pt x="148" y="297"/>
                  <a:pt x="155" y="290"/>
                  <a:pt x="155" y="283"/>
                </a:cubicBezTo>
                <a:lnTo>
                  <a:pt x="155" y="283"/>
                </a:lnTo>
                <a:cubicBezTo>
                  <a:pt x="254" y="198"/>
                  <a:pt x="254" y="198"/>
                  <a:pt x="254" y="198"/>
                </a:cubicBezTo>
                <a:lnTo>
                  <a:pt x="254" y="198"/>
                </a:lnTo>
                <a:cubicBezTo>
                  <a:pt x="254" y="191"/>
                  <a:pt x="261" y="191"/>
                  <a:pt x="268" y="191"/>
                </a:cubicBezTo>
                <a:cubicBezTo>
                  <a:pt x="289" y="191"/>
                  <a:pt x="296" y="205"/>
                  <a:pt x="296" y="219"/>
                </a:cubicBezTo>
                <a:cubicBezTo>
                  <a:pt x="296" y="227"/>
                  <a:pt x="296" y="234"/>
                  <a:pt x="289" y="241"/>
                </a:cubicBezTo>
                <a:lnTo>
                  <a:pt x="289" y="241"/>
                </a:lnTo>
                <a:cubicBezTo>
                  <a:pt x="247" y="276"/>
                  <a:pt x="247" y="276"/>
                  <a:pt x="247" y="276"/>
                </a:cubicBezTo>
                <a:cubicBezTo>
                  <a:pt x="424" y="276"/>
                  <a:pt x="424" y="276"/>
                  <a:pt x="424" y="276"/>
                </a:cubicBezTo>
                <a:cubicBezTo>
                  <a:pt x="438" y="276"/>
                  <a:pt x="452" y="290"/>
                  <a:pt x="452" y="304"/>
                </a:cubicBezTo>
                <a:close/>
                <a:moveTo>
                  <a:pt x="346" y="57"/>
                </a:moveTo>
                <a:lnTo>
                  <a:pt x="346" y="57"/>
                </a:lnTo>
                <a:cubicBezTo>
                  <a:pt x="254" y="57"/>
                  <a:pt x="254" y="57"/>
                  <a:pt x="254" y="57"/>
                </a:cubicBezTo>
                <a:cubicBezTo>
                  <a:pt x="233" y="57"/>
                  <a:pt x="226" y="50"/>
                  <a:pt x="226" y="29"/>
                </a:cubicBezTo>
                <a:cubicBezTo>
                  <a:pt x="226" y="15"/>
                  <a:pt x="233" y="0"/>
                  <a:pt x="254" y="0"/>
                </a:cubicBezTo>
                <a:cubicBezTo>
                  <a:pt x="346" y="0"/>
                  <a:pt x="346" y="0"/>
                  <a:pt x="346" y="0"/>
                </a:cubicBezTo>
                <a:cubicBezTo>
                  <a:pt x="360" y="0"/>
                  <a:pt x="374" y="15"/>
                  <a:pt x="374" y="29"/>
                </a:cubicBezTo>
                <a:cubicBezTo>
                  <a:pt x="374" y="50"/>
                  <a:pt x="360" y="57"/>
                  <a:pt x="346" y="57"/>
                </a:cubicBezTo>
                <a:close/>
                <a:moveTo>
                  <a:pt x="141" y="57"/>
                </a:moveTo>
                <a:lnTo>
                  <a:pt x="141" y="57"/>
                </a:lnTo>
                <a:lnTo>
                  <a:pt x="141" y="57"/>
                </a:lnTo>
                <a:cubicBezTo>
                  <a:pt x="56" y="57"/>
                  <a:pt x="56" y="57"/>
                  <a:pt x="56" y="57"/>
                </a:cubicBezTo>
                <a:cubicBezTo>
                  <a:pt x="56" y="142"/>
                  <a:pt x="56" y="142"/>
                  <a:pt x="56" y="142"/>
                </a:cubicBezTo>
                <a:cubicBezTo>
                  <a:pt x="56" y="163"/>
                  <a:pt x="42" y="170"/>
                  <a:pt x="28" y="170"/>
                </a:cubicBezTo>
                <a:cubicBezTo>
                  <a:pt x="7" y="170"/>
                  <a:pt x="0" y="163"/>
                  <a:pt x="0" y="142"/>
                </a:cubicBezTo>
                <a:lnTo>
                  <a:pt x="0" y="142"/>
                </a:lnTo>
                <a:cubicBezTo>
                  <a:pt x="0" y="29"/>
                  <a:pt x="0" y="29"/>
                  <a:pt x="0" y="29"/>
                </a:cubicBezTo>
                <a:cubicBezTo>
                  <a:pt x="0" y="15"/>
                  <a:pt x="7" y="0"/>
                  <a:pt x="28" y="0"/>
                </a:cubicBezTo>
                <a:cubicBezTo>
                  <a:pt x="141" y="0"/>
                  <a:pt x="141" y="0"/>
                  <a:pt x="141" y="0"/>
                </a:cubicBezTo>
                <a:lnTo>
                  <a:pt x="141" y="0"/>
                </a:lnTo>
                <a:cubicBezTo>
                  <a:pt x="155" y="0"/>
                  <a:pt x="169" y="15"/>
                  <a:pt x="169" y="29"/>
                </a:cubicBezTo>
                <a:cubicBezTo>
                  <a:pt x="169" y="50"/>
                  <a:pt x="155" y="57"/>
                  <a:pt x="141" y="57"/>
                </a:cubicBezTo>
                <a:close/>
                <a:moveTo>
                  <a:pt x="28" y="382"/>
                </a:moveTo>
                <a:lnTo>
                  <a:pt x="28" y="382"/>
                </a:lnTo>
                <a:cubicBezTo>
                  <a:pt x="7" y="382"/>
                  <a:pt x="0" y="368"/>
                  <a:pt x="0" y="354"/>
                </a:cubicBezTo>
                <a:cubicBezTo>
                  <a:pt x="0" y="255"/>
                  <a:pt x="0" y="255"/>
                  <a:pt x="0" y="255"/>
                </a:cubicBezTo>
                <a:cubicBezTo>
                  <a:pt x="0" y="241"/>
                  <a:pt x="7" y="227"/>
                  <a:pt x="28" y="227"/>
                </a:cubicBezTo>
                <a:cubicBezTo>
                  <a:pt x="42" y="227"/>
                  <a:pt x="56" y="241"/>
                  <a:pt x="56" y="255"/>
                </a:cubicBezTo>
                <a:cubicBezTo>
                  <a:pt x="56" y="354"/>
                  <a:pt x="56" y="354"/>
                  <a:pt x="56" y="354"/>
                </a:cubicBezTo>
                <a:cubicBezTo>
                  <a:pt x="56" y="368"/>
                  <a:pt x="42" y="382"/>
                  <a:pt x="28" y="382"/>
                </a:cubicBezTo>
                <a:close/>
                <a:moveTo>
                  <a:pt x="28" y="439"/>
                </a:moveTo>
                <a:lnTo>
                  <a:pt x="28" y="439"/>
                </a:lnTo>
                <a:cubicBezTo>
                  <a:pt x="42" y="439"/>
                  <a:pt x="56" y="446"/>
                  <a:pt x="56" y="467"/>
                </a:cubicBezTo>
                <a:cubicBezTo>
                  <a:pt x="56" y="552"/>
                  <a:pt x="56" y="552"/>
                  <a:pt x="56" y="552"/>
                </a:cubicBezTo>
                <a:cubicBezTo>
                  <a:pt x="141" y="552"/>
                  <a:pt x="141" y="552"/>
                  <a:pt x="141" y="552"/>
                </a:cubicBezTo>
                <a:cubicBezTo>
                  <a:pt x="155" y="552"/>
                  <a:pt x="169" y="559"/>
                  <a:pt x="169" y="580"/>
                </a:cubicBezTo>
                <a:cubicBezTo>
                  <a:pt x="169" y="594"/>
                  <a:pt x="155" y="608"/>
                  <a:pt x="141" y="608"/>
                </a:cubicBezTo>
                <a:cubicBezTo>
                  <a:pt x="28" y="608"/>
                  <a:pt x="28" y="608"/>
                  <a:pt x="28" y="608"/>
                </a:cubicBezTo>
                <a:cubicBezTo>
                  <a:pt x="7" y="608"/>
                  <a:pt x="0" y="594"/>
                  <a:pt x="0" y="580"/>
                </a:cubicBezTo>
                <a:cubicBezTo>
                  <a:pt x="0" y="467"/>
                  <a:pt x="0" y="467"/>
                  <a:pt x="0" y="467"/>
                </a:cubicBezTo>
                <a:lnTo>
                  <a:pt x="0" y="467"/>
                </a:lnTo>
                <a:cubicBezTo>
                  <a:pt x="0" y="446"/>
                  <a:pt x="7" y="439"/>
                  <a:pt x="28" y="439"/>
                </a:cubicBezTo>
                <a:close/>
                <a:moveTo>
                  <a:pt x="254" y="552"/>
                </a:moveTo>
                <a:lnTo>
                  <a:pt x="254" y="552"/>
                </a:lnTo>
                <a:cubicBezTo>
                  <a:pt x="346" y="552"/>
                  <a:pt x="346" y="552"/>
                  <a:pt x="346" y="552"/>
                </a:cubicBezTo>
                <a:cubicBezTo>
                  <a:pt x="360" y="552"/>
                  <a:pt x="374" y="559"/>
                  <a:pt x="374" y="580"/>
                </a:cubicBezTo>
                <a:cubicBezTo>
                  <a:pt x="374" y="594"/>
                  <a:pt x="360" y="608"/>
                  <a:pt x="346" y="608"/>
                </a:cubicBezTo>
                <a:cubicBezTo>
                  <a:pt x="254" y="608"/>
                  <a:pt x="254" y="608"/>
                  <a:pt x="254" y="608"/>
                </a:cubicBezTo>
                <a:cubicBezTo>
                  <a:pt x="233" y="608"/>
                  <a:pt x="226" y="594"/>
                  <a:pt x="226" y="580"/>
                </a:cubicBezTo>
                <a:cubicBezTo>
                  <a:pt x="226" y="559"/>
                  <a:pt x="233" y="552"/>
                  <a:pt x="254" y="5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 name="Freeform 44">
            <a:extLst>
              <a:ext uri="{FF2B5EF4-FFF2-40B4-BE49-F238E27FC236}">
                <a16:creationId xmlns:a16="http://schemas.microsoft.com/office/drawing/2014/main" id="{84B10CCB-06AB-9243-8CC7-2A7F7D4DFDF0}"/>
              </a:ext>
            </a:extLst>
          </p:cNvPr>
          <p:cNvSpPr>
            <a:spLocks noChangeArrowheads="1"/>
          </p:cNvSpPr>
          <p:nvPr userDrawn="1"/>
        </p:nvSpPr>
        <p:spPr bwMode="auto">
          <a:xfrm>
            <a:off x="4981682" y="3702249"/>
            <a:ext cx="219132" cy="219075"/>
          </a:xfrm>
          <a:custGeom>
            <a:avLst/>
            <a:gdLst>
              <a:gd name="T0" fmla="*/ 580 w 609"/>
              <a:gd name="T1" fmla="*/ 608 h 609"/>
              <a:gd name="T2" fmla="*/ 439 w 609"/>
              <a:gd name="T3" fmla="*/ 580 h 609"/>
              <a:gd name="T4" fmla="*/ 552 w 609"/>
              <a:gd name="T5" fmla="*/ 552 h 609"/>
              <a:gd name="T6" fmla="*/ 552 w 609"/>
              <a:gd name="T7" fmla="*/ 467 h 609"/>
              <a:gd name="T8" fmla="*/ 608 w 609"/>
              <a:gd name="T9" fmla="*/ 467 h 609"/>
              <a:gd name="T10" fmla="*/ 580 w 609"/>
              <a:gd name="T11" fmla="*/ 608 h 609"/>
              <a:gd name="T12" fmla="*/ 580 w 609"/>
              <a:gd name="T13" fmla="*/ 227 h 609"/>
              <a:gd name="T14" fmla="*/ 608 w 609"/>
              <a:gd name="T15" fmla="*/ 354 h 609"/>
              <a:gd name="T16" fmla="*/ 552 w 609"/>
              <a:gd name="T17" fmla="*/ 354 h 609"/>
              <a:gd name="T18" fmla="*/ 580 w 609"/>
              <a:gd name="T19" fmla="*/ 227 h 609"/>
              <a:gd name="T20" fmla="*/ 580 w 609"/>
              <a:gd name="T21" fmla="*/ 170 h 609"/>
              <a:gd name="T22" fmla="*/ 552 w 609"/>
              <a:gd name="T23" fmla="*/ 142 h 609"/>
              <a:gd name="T24" fmla="*/ 467 w 609"/>
              <a:gd name="T25" fmla="*/ 57 h 609"/>
              <a:gd name="T26" fmla="*/ 439 w 609"/>
              <a:gd name="T27" fmla="*/ 29 h 609"/>
              <a:gd name="T28" fmla="*/ 467 w 609"/>
              <a:gd name="T29" fmla="*/ 0 h 609"/>
              <a:gd name="T30" fmla="*/ 608 w 609"/>
              <a:gd name="T31" fmla="*/ 29 h 609"/>
              <a:gd name="T32" fmla="*/ 580 w 609"/>
              <a:gd name="T33" fmla="*/ 170 h 609"/>
              <a:gd name="T34" fmla="*/ 389 w 609"/>
              <a:gd name="T35" fmla="*/ 304 h 609"/>
              <a:gd name="T36" fmla="*/ 368 w 609"/>
              <a:gd name="T37" fmla="*/ 297 h 609"/>
              <a:gd name="T38" fmla="*/ 333 w 609"/>
              <a:gd name="T39" fmla="*/ 424 h 609"/>
              <a:gd name="T40" fmla="*/ 276 w 609"/>
              <a:gd name="T41" fmla="*/ 424 h 609"/>
              <a:gd name="T42" fmla="*/ 241 w 609"/>
              <a:gd name="T43" fmla="*/ 297 h 609"/>
              <a:gd name="T44" fmla="*/ 219 w 609"/>
              <a:gd name="T45" fmla="*/ 304 h 609"/>
              <a:gd name="T46" fmla="*/ 198 w 609"/>
              <a:gd name="T47" fmla="*/ 255 h 609"/>
              <a:gd name="T48" fmla="*/ 283 w 609"/>
              <a:gd name="T49" fmla="*/ 163 h 609"/>
              <a:gd name="T50" fmla="*/ 304 w 609"/>
              <a:gd name="T51" fmla="*/ 156 h 609"/>
              <a:gd name="T52" fmla="*/ 326 w 609"/>
              <a:gd name="T53" fmla="*/ 163 h 609"/>
              <a:gd name="T54" fmla="*/ 410 w 609"/>
              <a:gd name="T55" fmla="*/ 255 h 609"/>
              <a:gd name="T56" fmla="*/ 389 w 609"/>
              <a:gd name="T57" fmla="*/ 304 h 609"/>
              <a:gd name="T58" fmla="*/ 354 w 609"/>
              <a:gd name="T59" fmla="*/ 57 h 609"/>
              <a:gd name="T60" fmla="*/ 226 w 609"/>
              <a:gd name="T61" fmla="*/ 29 h 609"/>
              <a:gd name="T62" fmla="*/ 354 w 609"/>
              <a:gd name="T63" fmla="*/ 0 h 609"/>
              <a:gd name="T64" fmla="*/ 354 w 609"/>
              <a:gd name="T65" fmla="*/ 57 h 609"/>
              <a:gd name="T66" fmla="*/ 142 w 609"/>
              <a:gd name="T67" fmla="*/ 608 h 609"/>
              <a:gd name="T68" fmla="*/ 0 w 609"/>
              <a:gd name="T69" fmla="*/ 580 h 609"/>
              <a:gd name="T70" fmla="*/ 0 w 609"/>
              <a:gd name="T71" fmla="*/ 467 h 609"/>
              <a:gd name="T72" fmla="*/ 57 w 609"/>
              <a:gd name="T73" fmla="*/ 467 h 609"/>
              <a:gd name="T74" fmla="*/ 142 w 609"/>
              <a:gd name="T75" fmla="*/ 552 h 609"/>
              <a:gd name="T76" fmla="*/ 142 w 609"/>
              <a:gd name="T77" fmla="*/ 608 h 609"/>
              <a:gd name="T78" fmla="*/ 57 w 609"/>
              <a:gd name="T79" fmla="*/ 255 h 609"/>
              <a:gd name="T80" fmla="*/ 29 w 609"/>
              <a:gd name="T81" fmla="*/ 382 h 609"/>
              <a:gd name="T82" fmla="*/ 0 w 609"/>
              <a:gd name="T83" fmla="*/ 255 h 609"/>
              <a:gd name="T84" fmla="*/ 57 w 609"/>
              <a:gd name="T85" fmla="*/ 255 h 609"/>
              <a:gd name="T86" fmla="*/ 142 w 609"/>
              <a:gd name="T87" fmla="*/ 57 h 609"/>
              <a:gd name="T88" fmla="*/ 57 w 609"/>
              <a:gd name="T89" fmla="*/ 57 h 609"/>
              <a:gd name="T90" fmla="*/ 29 w 609"/>
              <a:gd name="T91" fmla="*/ 170 h 609"/>
              <a:gd name="T92" fmla="*/ 0 w 609"/>
              <a:gd name="T93" fmla="*/ 142 h 609"/>
              <a:gd name="T94" fmla="*/ 29 w 609"/>
              <a:gd name="T95" fmla="*/ 0 h 609"/>
              <a:gd name="T96" fmla="*/ 142 w 609"/>
              <a:gd name="T97" fmla="*/ 0 h 609"/>
              <a:gd name="T98" fmla="*/ 142 w 609"/>
              <a:gd name="T99" fmla="*/ 57 h 609"/>
              <a:gd name="T100" fmla="*/ 255 w 609"/>
              <a:gd name="T101" fmla="*/ 552 h 609"/>
              <a:gd name="T102" fmla="*/ 382 w 609"/>
              <a:gd name="T103" fmla="*/ 580 h 609"/>
              <a:gd name="T104" fmla="*/ 255 w 609"/>
              <a:gd name="T105" fmla="*/ 608 h 609"/>
              <a:gd name="T106" fmla="*/ 255 w 609"/>
              <a:gd name="T107" fmla="*/ 55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9" h="609">
                <a:moveTo>
                  <a:pt x="580" y="608"/>
                </a:moveTo>
                <a:lnTo>
                  <a:pt x="580" y="608"/>
                </a:lnTo>
                <a:cubicBezTo>
                  <a:pt x="467" y="608"/>
                  <a:pt x="467" y="608"/>
                  <a:pt x="467" y="608"/>
                </a:cubicBezTo>
                <a:cubicBezTo>
                  <a:pt x="446" y="608"/>
                  <a:pt x="439" y="594"/>
                  <a:pt x="439" y="580"/>
                </a:cubicBezTo>
                <a:cubicBezTo>
                  <a:pt x="439" y="559"/>
                  <a:pt x="446" y="552"/>
                  <a:pt x="467" y="552"/>
                </a:cubicBezTo>
                <a:cubicBezTo>
                  <a:pt x="552" y="552"/>
                  <a:pt x="552" y="552"/>
                  <a:pt x="552" y="552"/>
                </a:cubicBezTo>
                <a:cubicBezTo>
                  <a:pt x="552" y="467"/>
                  <a:pt x="552" y="467"/>
                  <a:pt x="552" y="467"/>
                </a:cubicBezTo>
                <a:lnTo>
                  <a:pt x="552" y="467"/>
                </a:lnTo>
                <a:cubicBezTo>
                  <a:pt x="552" y="446"/>
                  <a:pt x="559" y="439"/>
                  <a:pt x="580" y="439"/>
                </a:cubicBezTo>
                <a:cubicBezTo>
                  <a:pt x="594" y="439"/>
                  <a:pt x="608" y="446"/>
                  <a:pt x="608" y="467"/>
                </a:cubicBezTo>
                <a:cubicBezTo>
                  <a:pt x="608" y="580"/>
                  <a:pt x="608" y="580"/>
                  <a:pt x="608" y="580"/>
                </a:cubicBezTo>
                <a:cubicBezTo>
                  <a:pt x="608" y="594"/>
                  <a:pt x="594" y="608"/>
                  <a:pt x="580" y="608"/>
                </a:cubicBezTo>
                <a:close/>
                <a:moveTo>
                  <a:pt x="580" y="227"/>
                </a:moveTo>
                <a:lnTo>
                  <a:pt x="580" y="227"/>
                </a:lnTo>
                <a:cubicBezTo>
                  <a:pt x="594" y="227"/>
                  <a:pt x="608" y="241"/>
                  <a:pt x="608" y="255"/>
                </a:cubicBezTo>
                <a:cubicBezTo>
                  <a:pt x="608" y="354"/>
                  <a:pt x="608" y="354"/>
                  <a:pt x="608" y="354"/>
                </a:cubicBezTo>
                <a:cubicBezTo>
                  <a:pt x="608" y="368"/>
                  <a:pt x="594" y="382"/>
                  <a:pt x="580" y="382"/>
                </a:cubicBezTo>
                <a:cubicBezTo>
                  <a:pt x="559" y="382"/>
                  <a:pt x="552" y="368"/>
                  <a:pt x="552" y="354"/>
                </a:cubicBezTo>
                <a:cubicBezTo>
                  <a:pt x="552" y="255"/>
                  <a:pt x="552" y="255"/>
                  <a:pt x="552" y="255"/>
                </a:cubicBezTo>
                <a:cubicBezTo>
                  <a:pt x="552" y="241"/>
                  <a:pt x="559" y="227"/>
                  <a:pt x="580" y="227"/>
                </a:cubicBezTo>
                <a:close/>
                <a:moveTo>
                  <a:pt x="580" y="170"/>
                </a:moveTo>
                <a:lnTo>
                  <a:pt x="580" y="170"/>
                </a:lnTo>
                <a:cubicBezTo>
                  <a:pt x="559" y="170"/>
                  <a:pt x="552" y="163"/>
                  <a:pt x="552" y="142"/>
                </a:cubicBezTo>
                <a:lnTo>
                  <a:pt x="552" y="142"/>
                </a:lnTo>
                <a:cubicBezTo>
                  <a:pt x="552" y="57"/>
                  <a:pt x="552" y="57"/>
                  <a:pt x="552" y="57"/>
                </a:cubicBezTo>
                <a:cubicBezTo>
                  <a:pt x="467" y="57"/>
                  <a:pt x="467" y="57"/>
                  <a:pt x="467" y="57"/>
                </a:cubicBezTo>
                <a:lnTo>
                  <a:pt x="467" y="57"/>
                </a:lnTo>
                <a:cubicBezTo>
                  <a:pt x="446" y="57"/>
                  <a:pt x="439" y="50"/>
                  <a:pt x="439" y="29"/>
                </a:cubicBezTo>
                <a:cubicBezTo>
                  <a:pt x="439" y="15"/>
                  <a:pt x="446" y="0"/>
                  <a:pt x="467" y="0"/>
                </a:cubicBezTo>
                <a:lnTo>
                  <a:pt x="467" y="0"/>
                </a:lnTo>
                <a:cubicBezTo>
                  <a:pt x="580" y="0"/>
                  <a:pt x="580" y="0"/>
                  <a:pt x="580" y="0"/>
                </a:cubicBezTo>
                <a:cubicBezTo>
                  <a:pt x="594" y="0"/>
                  <a:pt x="608" y="15"/>
                  <a:pt x="608" y="29"/>
                </a:cubicBezTo>
                <a:cubicBezTo>
                  <a:pt x="608" y="142"/>
                  <a:pt x="608" y="142"/>
                  <a:pt x="608" y="142"/>
                </a:cubicBezTo>
                <a:cubicBezTo>
                  <a:pt x="608" y="163"/>
                  <a:pt x="594" y="170"/>
                  <a:pt x="580" y="170"/>
                </a:cubicBezTo>
                <a:close/>
                <a:moveTo>
                  <a:pt x="389" y="304"/>
                </a:moveTo>
                <a:lnTo>
                  <a:pt x="389" y="304"/>
                </a:lnTo>
                <a:cubicBezTo>
                  <a:pt x="382" y="304"/>
                  <a:pt x="375" y="297"/>
                  <a:pt x="368" y="297"/>
                </a:cubicBezTo>
                <a:lnTo>
                  <a:pt x="368" y="297"/>
                </a:lnTo>
                <a:cubicBezTo>
                  <a:pt x="333" y="255"/>
                  <a:pt x="333" y="255"/>
                  <a:pt x="333" y="255"/>
                </a:cubicBezTo>
                <a:cubicBezTo>
                  <a:pt x="333" y="424"/>
                  <a:pt x="333" y="424"/>
                  <a:pt x="333" y="424"/>
                </a:cubicBezTo>
                <a:cubicBezTo>
                  <a:pt x="333" y="446"/>
                  <a:pt x="318" y="453"/>
                  <a:pt x="304" y="453"/>
                </a:cubicBezTo>
                <a:cubicBezTo>
                  <a:pt x="290" y="453"/>
                  <a:pt x="276" y="446"/>
                  <a:pt x="276" y="424"/>
                </a:cubicBezTo>
                <a:cubicBezTo>
                  <a:pt x="276" y="255"/>
                  <a:pt x="276" y="255"/>
                  <a:pt x="276" y="255"/>
                </a:cubicBezTo>
                <a:cubicBezTo>
                  <a:pt x="241" y="297"/>
                  <a:pt x="241" y="297"/>
                  <a:pt x="241" y="297"/>
                </a:cubicBezTo>
                <a:lnTo>
                  <a:pt x="241" y="297"/>
                </a:lnTo>
                <a:cubicBezTo>
                  <a:pt x="234" y="297"/>
                  <a:pt x="226" y="304"/>
                  <a:pt x="219" y="304"/>
                </a:cubicBezTo>
                <a:cubicBezTo>
                  <a:pt x="205" y="304"/>
                  <a:pt x="191" y="290"/>
                  <a:pt x="191" y="276"/>
                </a:cubicBezTo>
                <a:cubicBezTo>
                  <a:pt x="191" y="269"/>
                  <a:pt x="191" y="262"/>
                  <a:pt x="198" y="255"/>
                </a:cubicBezTo>
                <a:lnTo>
                  <a:pt x="198" y="255"/>
                </a:lnTo>
                <a:cubicBezTo>
                  <a:pt x="283" y="163"/>
                  <a:pt x="283" y="163"/>
                  <a:pt x="283" y="163"/>
                </a:cubicBezTo>
                <a:lnTo>
                  <a:pt x="283" y="163"/>
                </a:lnTo>
                <a:cubicBezTo>
                  <a:pt x="290" y="156"/>
                  <a:pt x="297" y="156"/>
                  <a:pt x="304" y="156"/>
                </a:cubicBezTo>
                <a:cubicBezTo>
                  <a:pt x="311" y="156"/>
                  <a:pt x="318" y="156"/>
                  <a:pt x="326" y="163"/>
                </a:cubicBezTo>
                <a:lnTo>
                  <a:pt x="326" y="163"/>
                </a:lnTo>
                <a:cubicBezTo>
                  <a:pt x="410" y="255"/>
                  <a:pt x="410" y="255"/>
                  <a:pt x="410" y="255"/>
                </a:cubicBezTo>
                <a:lnTo>
                  <a:pt x="410" y="255"/>
                </a:lnTo>
                <a:cubicBezTo>
                  <a:pt x="417" y="262"/>
                  <a:pt x="417" y="269"/>
                  <a:pt x="417" y="276"/>
                </a:cubicBezTo>
                <a:cubicBezTo>
                  <a:pt x="417" y="290"/>
                  <a:pt x="403" y="304"/>
                  <a:pt x="389" y="304"/>
                </a:cubicBezTo>
                <a:close/>
                <a:moveTo>
                  <a:pt x="354" y="57"/>
                </a:moveTo>
                <a:lnTo>
                  <a:pt x="354" y="57"/>
                </a:lnTo>
                <a:cubicBezTo>
                  <a:pt x="255" y="57"/>
                  <a:pt x="255" y="57"/>
                  <a:pt x="255" y="57"/>
                </a:cubicBezTo>
                <a:cubicBezTo>
                  <a:pt x="241" y="57"/>
                  <a:pt x="226" y="50"/>
                  <a:pt x="226" y="29"/>
                </a:cubicBezTo>
                <a:cubicBezTo>
                  <a:pt x="226" y="15"/>
                  <a:pt x="241" y="0"/>
                  <a:pt x="255" y="0"/>
                </a:cubicBezTo>
                <a:cubicBezTo>
                  <a:pt x="354" y="0"/>
                  <a:pt x="354" y="0"/>
                  <a:pt x="354" y="0"/>
                </a:cubicBezTo>
                <a:cubicBezTo>
                  <a:pt x="368" y="0"/>
                  <a:pt x="382" y="15"/>
                  <a:pt x="382" y="29"/>
                </a:cubicBezTo>
                <a:cubicBezTo>
                  <a:pt x="382" y="50"/>
                  <a:pt x="368" y="57"/>
                  <a:pt x="354" y="57"/>
                </a:cubicBezTo>
                <a:close/>
                <a:moveTo>
                  <a:pt x="142" y="608"/>
                </a:moveTo>
                <a:lnTo>
                  <a:pt x="142" y="608"/>
                </a:lnTo>
                <a:cubicBezTo>
                  <a:pt x="29" y="608"/>
                  <a:pt x="29" y="608"/>
                  <a:pt x="29" y="608"/>
                </a:cubicBezTo>
                <a:cubicBezTo>
                  <a:pt x="15" y="608"/>
                  <a:pt x="0" y="594"/>
                  <a:pt x="0" y="580"/>
                </a:cubicBezTo>
                <a:cubicBezTo>
                  <a:pt x="0" y="467"/>
                  <a:pt x="0" y="467"/>
                  <a:pt x="0" y="467"/>
                </a:cubicBezTo>
                <a:lnTo>
                  <a:pt x="0" y="467"/>
                </a:lnTo>
                <a:cubicBezTo>
                  <a:pt x="0" y="446"/>
                  <a:pt x="15" y="439"/>
                  <a:pt x="29" y="439"/>
                </a:cubicBezTo>
                <a:cubicBezTo>
                  <a:pt x="50" y="439"/>
                  <a:pt x="57" y="446"/>
                  <a:pt x="57" y="467"/>
                </a:cubicBezTo>
                <a:cubicBezTo>
                  <a:pt x="57" y="552"/>
                  <a:pt x="57" y="552"/>
                  <a:pt x="57" y="552"/>
                </a:cubicBezTo>
                <a:cubicBezTo>
                  <a:pt x="142" y="552"/>
                  <a:pt x="142" y="552"/>
                  <a:pt x="142" y="552"/>
                </a:cubicBezTo>
                <a:cubicBezTo>
                  <a:pt x="163" y="552"/>
                  <a:pt x="170" y="559"/>
                  <a:pt x="170" y="580"/>
                </a:cubicBezTo>
                <a:cubicBezTo>
                  <a:pt x="170" y="594"/>
                  <a:pt x="163" y="608"/>
                  <a:pt x="142" y="608"/>
                </a:cubicBezTo>
                <a:close/>
                <a:moveTo>
                  <a:pt x="57" y="255"/>
                </a:moveTo>
                <a:lnTo>
                  <a:pt x="57" y="255"/>
                </a:lnTo>
                <a:cubicBezTo>
                  <a:pt x="57" y="354"/>
                  <a:pt x="57" y="354"/>
                  <a:pt x="57" y="354"/>
                </a:cubicBezTo>
                <a:cubicBezTo>
                  <a:pt x="57" y="368"/>
                  <a:pt x="50" y="382"/>
                  <a:pt x="29" y="382"/>
                </a:cubicBezTo>
                <a:cubicBezTo>
                  <a:pt x="15" y="382"/>
                  <a:pt x="0" y="368"/>
                  <a:pt x="0" y="354"/>
                </a:cubicBezTo>
                <a:cubicBezTo>
                  <a:pt x="0" y="255"/>
                  <a:pt x="0" y="255"/>
                  <a:pt x="0" y="255"/>
                </a:cubicBezTo>
                <a:cubicBezTo>
                  <a:pt x="0" y="241"/>
                  <a:pt x="15" y="227"/>
                  <a:pt x="29" y="227"/>
                </a:cubicBezTo>
                <a:cubicBezTo>
                  <a:pt x="50" y="227"/>
                  <a:pt x="57" y="241"/>
                  <a:pt x="57" y="255"/>
                </a:cubicBezTo>
                <a:close/>
                <a:moveTo>
                  <a:pt x="142" y="57"/>
                </a:moveTo>
                <a:lnTo>
                  <a:pt x="142" y="57"/>
                </a:lnTo>
                <a:lnTo>
                  <a:pt x="142" y="57"/>
                </a:lnTo>
                <a:cubicBezTo>
                  <a:pt x="57" y="57"/>
                  <a:pt x="57" y="57"/>
                  <a:pt x="57" y="57"/>
                </a:cubicBezTo>
                <a:cubicBezTo>
                  <a:pt x="57" y="142"/>
                  <a:pt x="57" y="142"/>
                  <a:pt x="57" y="142"/>
                </a:cubicBezTo>
                <a:cubicBezTo>
                  <a:pt x="57" y="163"/>
                  <a:pt x="50" y="170"/>
                  <a:pt x="29" y="170"/>
                </a:cubicBezTo>
                <a:cubicBezTo>
                  <a:pt x="15" y="170"/>
                  <a:pt x="0" y="163"/>
                  <a:pt x="0" y="142"/>
                </a:cubicBezTo>
                <a:lnTo>
                  <a:pt x="0" y="142"/>
                </a:lnTo>
                <a:cubicBezTo>
                  <a:pt x="0" y="29"/>
                  <a:pt x="0" y="29"/>
                  <a:pt x="0" y="29"/>
                </a:cubicBezTo>
                <a:cubicBezTo>
                  <a:pt x="0" y="15"/>
                  <a:pt x="15" y="0"/>
                  <a:pt x="29" y="0"/>
                </a:cubicBezTo>
                <a:cubicBezTo>
                  <a:pt x="142" y="0"/>
                  <a:pt x="142" y="0"/>
                  <a:pt x="142" y="0"/>
                </a:cubicBezTo>
                <a:lnTo>
                  <a:pt x="142" y="0"/>
                </a:lnTo>
                <a:cubicBezTo>
                  <a:pt x="163" y="0"/>
                  <a:pt x="170" y="15"/>
                  <a:pt x="170" y="29"/>
                </a:cubicBezTo>
                <a:cubicBezTo>
                  <a:pt x="170" y="50"/>
                  <a:pt x="163" y="57"/>
                  <a:pt x="142" y="57"/>
                </a:cubicBezTo>
                <a:close/>
                <a:moveTo>
                  <a:pt x="255" y="552"/>
                </a:moveTo>
                <a:lnTo>
                  <a:pt x="255" y="552"/>
                </a:lnTo>
                <a:cubicBezTo>
                  <a:pt x="354" y="552"/>
                  <a:pt x="354" y="552"/>
                  <a:pt x="354" y="552"/>
                </a:cubicBezTo>
                <a:cubicBezTo>
                  <a:pt x="368" y="552"/>
                  <a:pt x="382" y="559"/>
                  <a:pt x="382" y="580"/>
                </a:cubicBezTo>
                <a:cubicBezTo>
                  <a:pt x="382" y="594"/>
                  <a:pt x="368" y="608"/>
                  <a:pt x="354" y="608"/>
                </a:cubicBezTo>
                <a:cubicBezTo>
                  <a:pt x="255" y="608"/>
                  <a:pt x="255" y="608"/>
                  <a:pt x="255" y="608"/>
                </a:cubicBezTo>
                <a:cubicBezTo>
                  <a:pt x="241" y="608"/>
                  <a:pt x="226" y="594"/>
                  <a:pt x="226" y="580"/>
                </a:cubicBezTo>
                <a:cubicBezTo>
                  <a:pt x="226" y="559"/>
                  <a:pt x="241" y="552"/>
                  <a:pt x="255" y="5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 name="Freeform 45">
            <a:extLst>
              <a:ext uri="{FF2B5EF4-FFF2-40B4-BE49-F238E27FC236}">
                <a16:creationId xmlns:a16="http://schemas.microsoft.com/office/drawing/2014/main" id="{8504F2EC-5BAC-B744-81FD-7669FADA3ED6}"/>
              </a:ext>
            </a:extLst>
          </p:cNvPr>
          <p:cNvSpPr>
            <a:spLocks noChangeArrowheads="1"/>
          </p:cNvSpPr>
          <p:nvPr userDrawn="1"/>
        </p:nvSpPr>
        <p:spPr bwMode="auto">
          <a:xfrm>
            <a:off x="4603560" y="3702249"/>
            <a:ext cx="217941" cy="219075"/>
          </a:xfrm>
          <a:custGeom>
            <a:avLst/>
            <a:gdLst>
              <a:gd name="T0" fmla="*/ 573 w 602"/>
              <a:gd name="T1" fmla="*/ 608 h 609"/>
              <a:gd name="T2" fmla="*/ 431 w 602"/>
              <a:gd name="T3" fmla="*/ 580 h 609"/>
              <a:gd name="T4" fmla="*/ 544 w 602"/>
              <a:gd name="T5" fmla="*/ 552 h 609"/>
              <a:gd name="T6" fmla="*/ 544 w 602"/>
              <a:gd name="T7" fmla="*/ 467 h 609"/>
              <a:gd name="T8" fmla="*/ 601 w 602"/>
              <a:gd name="T9" fmla="*/ 467 h 609"/>
              <a:gd name="T10" fmla="*/ 573 w 602"/>
              <a:gd name="T11" fmla="*/ 608 h 609"/>
              <a:gd name="T12" fmla="*/ 573 w 602"/>
              <a:gd name="T13" fmla="*/ 227 h 609"/>
              <a:gd name="T14" fmla="*/ 601 w 602"/>
              <a:gd name="T15" fmla="*/ 354 h 609"/>
              <a:gd name="T16" fmla="*/ 544 w 602"/>
              <a:gd name="T17" fmla="*/ 354 h 609"/>
              <a:gd name="T18" fmla="*/ 573 w 602"/>
              <a:gd name="T19" fmla="*/ 227 h 609"/>
              <a:gd name="T20" fmla="*/ 573 w 602"/>
              <a:gd name="T21" fmla="*/ 170 h 609"/>
              <a:gd name="T22" fmla="*/ 544 w 602"/>
              <a:gd name="T23" fmla="*/ 142 h 609"/>
              <a:gd name="T24" fmla="*/ 460 w 602"/>
              <a:gd name="T25" fmla="*/ 57 h 609"/>
              <a:gd name="T26" fmla="*/ 431 w 602"/>
              <a:gd name="T27" fmla="*/ 29 h 609"/>
              <a:gd name="T28" fmla="*/ 460 w 602"/>
              <a:gd name="T29" fmla="*/ 0 h 609"/>
              <a:gd name="T30" fmla="*/ 601 w 602"/>
              <a:gd name="T31" fmla="*/ 29 h 609"/>
              <a:gd name="T32" fmla="*/ 573 w 602"/>
              <a:gd name="T33" fmla="*/ 170 h 609"/>
              <a:gd name="T34" fmla="*/ 410 w 602"/>
              <a:gd name="T35" fmla="*/ 354 h 609"/>
              <a:gd name="T36" fmla="*/ 325 w 602"/>
              <a:gd name="T37" fmla="*/ 446 h 609"/>
              <a:gd name="T38" fmla="*/ 283 w 602"/>
              <a:gd name="T39" fmla="*/ 446 h 609"/>
              <a:gd name="T40" fmla="*/ 198 w 602"/>
              <a:gd name="T41" fmla="*/ 354 h 609"/>
              <a:gd name="T42" fmla="*/ 191 w 602"/>
              <a:gd name="T43" fmla="*/ 333 h 609"/>
              <a:gd name="T44" fmla="*/ 241 w 602"/>
              <a:gd name="T45" fmla="*/ 311 h 609"/>
              <a:gd name="T46" fmla="*/ 276 w 602"/>
              <a:gd name="T47" fmla="*/ 354 h 609"/>
              <a:gd name="T48" fmla="*/ 304 w 602"/>
              <a:gd name="T49" fmla="*/ 156 h 609"/>
              <a:gd name="T50" fmla="*/ 333 w 602"/>
              <a:gd name="T51" fmla="*/ 354 h 609"/>
              <a:gd name="T52" fmla="*/ 368 w 602"/>
              <a:gd name="T53" fmla="*/ 311 h 609"/>
              <a:gd name="T54" fmla="*/ 417 w 602"/>
              <a:gd name="T55" fmla="*/ 333 h 609"/>
              <a:gd name="T56" fmla="*/ 347 w 602"/>
              <a:gd name="T57" fmla="*/ 57 h 609"/>
              <a:gd name="T58" fmla="*/ 255 w 602"/>
              <a:gd name="T59" fmla="*/ 57 h 609"/>
              <a:gd name="T60" fmla="*/ 255 w 602"/>
              <a:gd name="T61" fmla="*/ 0 h 609"/>
              <a:gd name="T62" fmla="*/ 375 w 602"/>
              <a:gd name="T63" fmla="*/ 29 h 609"/>
              <a:gd name="T64" fmla="*/ 142 w 602"/>
              <a:gd name="T65" fmla="*/ 608 h 609"/>
              <a:gd name="T66" fmla="*/ 29 w 602"/>
              <a:gd name="T67" fmla="*/ 608 h 609"/>
              <a:gd name="T68" fmla="*/ 0 w 602"/>
              <a:gd name="T69" fmla="*/ 467 h 609"/>
              <a:gd name="T70" fmla="*/ 29 w 602"/>
              <a:gd name="T71" fmla="*/ 439 h 609"/>
              <a:gd name="T72" fmla="*/ 57 w 602"/>
              <a:gd name="T73" fmla="*/ 552 h 609"/>
              <a:gd name="T74" fmla="*/ 170 w 602"/>
              <a:gd name="T75" fmla="*/ 580 h 609"/>
              <a:gd name="T76" fmla="*/ 57 w 602"/>
              <a:gd name="T77" fmla="*/ 255 h 609"/>
              <a:gd name="T78" fmla="*/ 57 w 602"/>
              <a:gd name="T79" fmla="*/ 354 h 609"/>
              <a:gd name="T80" fmla="*/ 0 w 602"/>
              <a:gd name="T81" fmla="*/ 354 h 609"/>
              <a:gd name="T82" fmla="*/ 29 w 602"/>
              <a:gd name="T83" fmla="*/ 227 h 609"/>
              <a:gd name="T84" fmla="*/ 142 w 602"/>
              <a:gd name="T85" fmla="*/ 57 h 609"/>
              <a:gd name="T86" fmla="*/ 142 w 602"/>
              <a:gd name="T87" fmla="*/ 57 h 609"/>
              <a:gd name="T88" fmla="*/ 57 w 602"/>
              <a:gd name="T89" fmla="*/ 142 h 609"/>
              <a:gd name="T90" fmla="*/ 0 w 602"/>
              <a:gd name="T91" fmla="*/ 142 h 609"/>
              <a:gd name="T92" fmla="*/ 0 w 602"/>
              <a:gd name="T93" fmla="*/ 29 h 609"/>
              <a:gd name="T94" fmla="*/ 142 w 602"/>
              <a:gd name="T95" fmla="*/ 0 h 609"/>
              <a:gd name="T96" fmla="*/ 170 w 602"/>
              <a:gd name="T97" fmla="*/ 29 h 609"/>
              <a:gd name="T98" fmla="*/ 255 w 602"/>
              <a:gd name="T99" fmla="*/ 552 h 609"/>
              <a:gd name="T100" fmla="*/ 347 w 602"/>
              <a:gd name="T101" fmla="*/ 552 h 609"/>
              <a:gd name="T102" fmla="*/ 347 w 602"/>
              <a:gd name="T103" fmla="*/ 608 h 609"/>
              <a:gd name="T104" fmla="*/ 226 w 602"/>
              <a:gd name="T105" fmla="*/ 58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2" h="609">
                <a:moveTo>
                  <a:pt x="573" y="608"/>
                </a:moveTo>
                <a:lnTo>
                  <a:pt x="573" y="608"/>
                </a:lnTo>
                <a:cubicBezTo>
                  <a:pt x="460" y="608"/>
                  <a:pt x="460" y="608"/>
                  <a:pt x="460" y="608"/>
                </a:cubicBezTo>
                <a:cubicBezTo>
                  <a:pt x="446" y="608"/>
                  <a:pt x="431" y="594"/>
                  <a:pt x="431" y="580"/>
                </a:cubicBezTo>
                <a:cubicBezTo>
                  <a:pt x="431" y="559"/>
                  <a:pt x="446" y="552"/>
                  <a:pt x="460" y="552"/>
                </a:cubicBezTo>
                <a:cubicBezTo>
                  <a:pt x="544" y="552"/>
                  <a:pt x="544" y="552"/>
                  <a:pt x="544" y="552"/>
                </a:cubicBezTo>
                <a:cubicBezTo>
                  <a:pt x="544" y="467"/>
                  <a:pt x="544" y="467"/>
                  <a:pt x="544" y="467"/>
                </a:cubicBezTo>
                <a:lnTo>
                  <a:pt x="544" y="467"/>
                </a:lnTo>
                <a:cubicBezTo>
                  <a:pt x="544" y="446"/>
                  <a:pt x="559" y="439"/>
                  <a:pt x="573" y="439"/>
                </a:cubicBezTo>
                <a:cubicBezTo>
                  <a:pt x="594" y="439"/>
                  <a:pt x="601" y="446"/>
                  <a:pt x="601" y="467"/>
                </a:cubicBezTo>
                <a:cubicBezTo>
                  <a:pt x="601" y="580"/>
                  <a:pt x="601" y="580"/>
                  <a:pt x="601" y="580"/>
                </a:cubicBezTo>
                <a:cubicBezTo>
                  <a:pt x="601" y="594"/>
                  <a:pt x="594" y="608"/>
                  <a:pt x="573" y="608"/>
                </a:cubicBezTo>
                <a:close/>
                <a:moveTo>
                  <a:pt x="573" y="227"/>
                </a:moveTo>
                <a:lnTo>
                  <a:pt x="573" y="227"/>
                </a:lnTo>
                <a:cubicBezTo>
                  <a:pt x="594" y="227"/>
                  <a:pt x="601" y="241"/>
                  <a:pt x="601" y="255"/>
                </a:cubicBezTo>
                <a:cubicBezTo>
                  <a:pt x="601" y="354"/>
                  <a:pt x="601" y="354"/>
                  <a:pt x="601" y="354"/>
                </a:cubicBezTo>
                <a:cubicBezTo>
                  <a:pt x="601" y="368"/>
                  <a:pt x="594" y="382"/>
                  <a:pt x="573" y="382"/>
                </a:cubicBezTo>
                <a:cubicBezTo>
                  <a:pt x="559" y="382"/>
                  <a:pt x="544" y="368"/>
                  <a:pt x="544" y="354"/>
                </a:cubicBezTo>
                <a:cubicBezTo>
                  <a:pt x="544" y="255"/>
                  <a:pt x="544" y="255"/>
                  <a:pt x="544" y="255"/>
                </a:cubicBezTo>
                <a:cubicBezTo>
                  <a:pt x="544" y="241"/>
                  <a:pt x="559" y="227"/>
                  <a:pt x="573" y="227"/>
                </a:cubicBezTo>
                <a:close/>
                <a:moveTo>
                  <a:pt x="573" y="170"/>
                </a:moveTo>
                <a:lnTo>
                  <a:pt x="573" y="170"/>
                </a:lnTo>
                <a:cubicBezTo>
                  <a:pt x="559" y="170"/>
                  <a:pt x="544" y="163"/>
                  <a:pt x="544" y="142"/>
                </a:cubicBezTo>
                <a:lnTo>
                  <a:pt x="544" y="142"/>
                </a:lnTo>
                <a:cubicBezTo>
                  <a:pt x="544" y="57"/>
                  <a:pt x="544" y="57"/>
                  <a:pt x="544" y="57"/>
                </a:cubicBezTo>
                <a:cubicBezTo>
                  <a:pt x="460" y="57"/>
                  <a:pt x="460" y="57"/>
                  <a:pt x="460" y="57"/>
                </a:cubicBezTo>
                <a:lnTo>
                  <a:pt x="460" y="57"/>
                </a:lnTo>
                <a:cubicBezTo>
                  <a:pt x="446" y="57"/>
                  <a:pt x="431" y="50"/>
                  <a:pt x="431" y="29"/>
                </a:cubicBezTo>
                <a:cubicBezTo>
                  <a:pt x="431" y="15"/>
                  <a:pt x="446" y="0"/>
                  <a:pt x="460" y="0"/>
                </a:cubicBezTo>
                <a:lnTo>
                  <a:pt x="460" y="0"/>
                </a:lnTo>
                <a:cubicBezTo>
                  <a:pt x="573" y="0"/>
                  <a:pt x="573" y="0"/>
                  <a:pt x="573" y="0"/>
                </a:cubicBezTo>
                <a:cubicBezTo>
                  <a:pt x="594" y="0"/>
                  <a:pt x="601" y="15"/>
                  <a:pt x="601" y="29"/>
                </a:cubicBezTo>
                <a:cubicBezTo>
                  <a:pt x="601" y="142"/>
                  <a:pt x="601" y="142"/>
                  <a:pt x="601" y="142"/>
                </a:cubicBezTo>
                <a:cubicBezTo>
                  <a:pt x="601" y="163"/>
                  <a:pt x="594" y="170"/>
                  <a:pt x="573" y="170"/>
                </a:cubicBezTo>
                <a:close/>
                <a:moveTo>
                  <a:pt x="410" y="354"/>
                </a:moveTo>
                <a:lnTo>
                  <a:pt x="410" y="354"/>
                </a:lnTo>
                <a:cubicBezTo>
                  <a:pt x="325" y="446"/>
                  <a:pt x="325" y="446"/>
                  <a:pt x="325" y="446"/>
                </a:cubicBezTo>
                <a:lnTo>
                  <a:pt x="325" y="446"/>
                </a:lnTo>
                <a:cubicBezTo>
                  <a:pt x="318" y="453"/>
                  <a:pt x="311" y="453"/>
                  <a:pt x="304" y="453"/>
                </a:cubicBezTo>
                <a:cubicBezTo>
                  <a:pt x="290" y="453"/>
                  <a:pt x="283" y="453"/>
                  <a:pt x="283" y="446"/>
                </a:cubicBezTo>
                <a:lnTo>
                  <a:pt x="283" y="446"/>
                </a:lnTo>
                <a:cubicBezTo>
                  <a:pt x="198" y="354"/>
                  <a:pt x="198" y="354"/>
                  <a:pt x="198" y="354"/>
                </a:cubicBezTo>
                <a:lnTo>
                  <a:pt x="198" y="354"/>
                </a:lnTo>
                <a:cubicBezTo>
                  <a:pt x="191" y="347"/>
                  <a:pt x="191" y="340"/>
                  <a:pt x="191" y="333"/>
                </a:cubicBezTo>
                <a:cubicBezTo>
                  <a:pt x="191" y="319"/>
                  <a:pt x="198" y="304"/>
                  <a:pt x="219" y="304"/>
                </a:cubicBezTo>
                <a:cubicBezTo>
                  <a:pt x="226" y="304"/>
                  <a:pt x="233" y="311"/>
                  <a:pt x="241" y="311"/>
                </a:cubicBezTo>
                <a:lnTo>
                  <a:pt x="241" y="311"/>
                </a:lnTo>
                <a:cubicBezTo>
                  <a:pt x="276" y="354"/>
                  <a:pt x="276" y="354"/>
                  <a:pt x="276" y="354"/>
                </a:cubicBezTo>
                <a:cubicBezTo>
                  <a:pt x="276" y="184"/>
                  <a:pt x="276" y="184"/>
                  <a:pt x="276" y="184"/>
                </a:cubicBezTo>
                <a:cubicBezTo>
                  <a:pt x="276" y="163"/>
                  <a:pt x="283" y="156"/>
                  <a:pt x="304" y="156"/>
                </a:cubicBezTo>
                <a:cubicBezTo>
                  <a:pt x="318" y="156"/>
                  <a:pt x="333" y="163"/>
                  <a:pt x="333" y="184"/>
                </a:cubicBezTo>
                <a:cubicBezTo>
                  <a:pt x="333" y="354"/>
                  <a:pt x="333" y="354"/>
                  <a:pt x="333" y="354"/>
                </a:cubicBezTo>
                <a:cubicBezTo>
                  <a:pt x="368" y="311"/>
                  <a:pt x="368" y="311"/>
                  <a:pt x="368" y="311"/>
                </a:cubicBezTo>
                <a:lnTo>
                  <a:pt x="368" y="311"/>
                </a:lnTo>
                <a:cubicBezTo>
                  <a:pt x="368" y="311"/>
                  <a:pt x="375" y="304"/>
                  <a:pt x="389" y="304"/>
                </a:cubicBezTo>
                <a:cubicBezTo>
                  <a:pt x="403" y="304"/>
                  <a:pt x="417" y="319"/>
                  <a:pt x="417" y="333"/>
                </a:cubicBezTo>
                <a:cubicBezTo>
                  <a:pt x="417" y="340"/>
                  <a:pt x="410" y="347"/>
                  <a:pt x="410" y="354"/>
                </a:cubicBezTo>
                <a:close/>
                <a:moveTo>
                  <a:pt x="347" y="57"/>
                </a:moveTo>
                <a:lnTo>
                  <a:pt x="347" y="57"/>
                </a:lnTo>
                <a:cubicBezTo>
                  <a:pt x="255" y="57"/>
                  <a:pt x="255" y="57"/>
                  <a:pt x="255" y="57"/>
                </a:cubicBezTo>
                <a:cubicBezTo>
                  <a:pt x="241" y="57"/>
                  <a:pt x="226" y="50"/>
                  <a:pt x="226" y="29"/>
                </a:cubicBezTo>
                <a:cubicBezTo>
                  <a:pt x="226" y="15"/>
                  <a:pt x="241" y="0"/>
                  <a:pt x="255" y="0"/>
                </a:cubicBezTo>
                <a:cubicBezTo>
                  <a:pt x="347" y="0"/>
                  <a:pt x="347" y="0"/>
                  <a:pt x="347" y="0"/>
                </a:cubicBezTo>
                <a:cubicBezTo>
                  <a:pt x="368" y="0"/>
                  <a:pt x="375" y="15"/>
                  <a:pt x="375" y="29"/>
                </a:cubicBezTo>
                <a:cubicBezTo>
                  <a:pt x="375" y="50"/>
                  <a:pt x="368" y="57"/>
                  <a:pt x="347" y="57"/>
                </a:cubicBezTo>
                <a:close/>
                <a:moveTo>
                  <a:pt x="142" y="608"/>
                </a:moveTo>
                <a:lnTo>
                  <a:pt x="142" y="608"/>
                </a:lnTo>
                <a:cubicBezTo>
                  <a:pt x="29" y="608"/>
                  <a:pt x="29" y="608"/>
                  <a:pt x="29" y="608"/>
                </a:cubicBezTo>
                <a:cubicBezTo>
                  <a:pt x="15" y="608"/>
                  <a:pt x="0" y="594"/>
                  <a:pt x="0" y="580"/>
                </a:cubicBezTo>
                <a:cubicBezTo>
                  <a:pt x="0" y="467"/>
                  <a:pt x="0" y="467"/>
                  <a:pt x="0" y="467"/>
                </a:cubicBezTo>
                <a:lnTo>
                  <a:pt x="0" y="467"/>
                </a:lnTo>
                <a:cubicBezTo>
                  <a:pt x="0" y="446"/>
                  <a:pt x="15" y="439"/>
                  <a:pt x="29" y="439"/>
                </a:cubicBezTo>
                <a:cubicBezTo>
                  <a:pt x="43" y="439"/>
                  <a:pt x="57" y="446"/>
                  <a:pt x="57" y="467"/>
                </a:cubicBezTo>
                <a:cubicBezTo>
                  <a:pt x="57" y="552"/>
                  <a:pt x="57" y="552"/>
                  <a:pt x="57" y="552"/>
                </a:cubicBezTo>
                <a:cubicBezTo>
                  <a:pt x="142" y="552"/>
                  <a:pt x="142" y="552"/>
                  <a:pt x="142" y="552"/>
                </a:cubicBezTo>
                <a:cubicBezTo>
                  <a:pt x="156" y="552"/>
                  <a:pt x="170" y="559"/>
                  <a:pt x="170" y="580"/>
                </a:cubicBezTo>
                <a:cubicBezTo>
                  <a:pt x="170" y="594"/>
                  <a:pt x="156" y="608"/>
                  <a:pt x="142" y="608"/>
                </a:cubicBezTo>
                <a:close/>
                <a:moveTo>
                  <a:pt x="57" y="255"/>
                </a:moveTo>
                <a:lnTo>
                  <a:pt x="57" y="255"/>
                </a:lnTo>
                <a:cubicBezTo>
                  <a:pt x="57" y="354"/>
                  <a:pt x="57" y="354"/>
                  <a:pt x="57" y="354"/>
                </a:cubicBezTo>
                <a:cubicBezTo>
                  <a:pt x="57" y="368"/>
                  <a:pt x="43" y="382"/>
                  <a:pt x="29" y="382"/>
                </a:cubicBezTo>
                <a:cubicBezTo>
                  <a:pt x="15" y="382"/>
                  <a:pt x="0" y="368"/>
                  <a:pt x="0" y="354"/>
                </a:cubicBezTo>
                <a:cubicBezTo>
                  <a:pt x="0" y="255"/>
                  <a:pt x="0" y="255"/>
                  <a:pt x="0" y="255"/>
                </a:cubicBezTo>
                <a:cubicBezTo>
                  <a:pt x="0" y="241"/>
                  <a:pt x="15" y="227"/>
                  <a:pt x="29" y="227"/>
                </a:cubicBezTo>
                <a:cubicBezTo>
                  <a:pt x="43" y="227"/>
                  <a:pt x="57" y="241"/>
                  <a:pt x="57" y="255"/>
                </a:cubicBezTo>
                <a:close/>
                <a:moveTo>
                  <a:pt x="142" y="57"/>
                </a:moveTo>
                <a:lnTo>
                  <a:pt x="142" y="57"/>
                </a:lnTo>
                <a:lnTo>
                  <a:pt x="142" y="57"/>
                </a:lnTo>
                <a:cubicBezTo>
                  <a:pt x="57" y="57"/>
                  <a:pt x="57" y="57"/>
                  <a:pt x="57" y="57"/>
                </a:cubicBezTo>
                <a:cubicBezTo>
                  <a:pt x="57" y="142"/>
                  <a:pt x="57" y="142"/>
                  <a:pt x="57" y="142"/>
                </a:cubicBezTo>
                <a:cubicBezTo>
                  <a:pt x="57" y="163"/>
                  <a:pt x="43" y="170"/>
                  <a:pt x="29" y="170"/>
                </a:cubicBezTo>
                <a:cubicBezTo>
                  <a:pt x="15" y="170"/>
                  <a:pt x="0" y="163"/>
                  <a:pt x="0" y="142"/>
                </a:cubicBezTo>
                <a:lnTo>
                  <a:pt x="0" y="142"/>
                </a:lnTo>
                <a:cubicBezTo>
                  <a:pt x="0" y="29"/>
                  <a:pt x="0" y="29"/>
                  <a:pt x="0" y="29"/>
                </a:cubicBezTo>
                <a:cubicBezTo>
                  <a:pt x="0" y="15"/>
                  <a:pt x="15" y="0"/>
                  <a:pt x="29" y="0"/>
                </a:cubicBezTo>
                <a:cubicBezTo>
                  <a:pt x="142" y="0"/>
                  <a:pt x="142" y="0"/>
                  <a:pt x="142" y="0"/>
                </a:cubicBezTo>
                <a:lnTo>
                  <a:pt x="142" y="0"/>
                </a:lnTo>
                <a:cubicBezTo>
                  <a:pt x="156" y="0"/>
                  <a:pt x="170" y="15"/>
                  <a:pt x="170" y="29"/>
                </a:cubicBezTo>
                <a:cubicBezTo>
                  <a:pt x="170" y="50"/>
                  <a:pt x="156" y="57"/>
                  <a:pt x="142" y="57"/>
                </a:cubicBezTo>
                <a:close/>
                <a:moveTo>
                  <a:pt x="255" y="552"/>
                </a:moveTo>
                <a:lnTo>
                  <a:pt x="255" y="552"/>
                </a:lnTo>
                <a:cubicBezTo>
                  <a:pt x="347" y="552"/>
                  <a:pt x="347" y="552"/>
                  <a:pt x="347" y="552"/>
                </a:cubicBezTo>
                <a:cubicBezTo>
                  <a:pt x="368" y="552"/>
                  <a:pt x="375" y="559"/>
                  <a:pt x="375" y="580"/>
                </a:cubicBezTo>
                <a:cubicBezTo>
                  <a:pt x="375" y="594"/>
                  <a:pt x="368" y="608"/>
                  <a:pt x="347" y="608"/>
                </a:cubicBezTo>
                <a:cubicBezTo>
                  <a:pt x="255" y="608"/>
                  <a:pt x="255" y="608"/>
                  <a:pt x="255" y="608"/>
                </a:cubicBezTo>
                <a:cubicBezTo>
                  <a:pt x="241" y="608"/>
                  <a:pt x="226" y="594"/>
                  <a:pt x="226" y="580"/>
                </a:cubicBezTo>
                <a:cubicBezTo>
                  <a:pt x="226" y="559"/>
                  <a:pt x="241" y="552"/>
                  <a:pt x="255" y="5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 name="Freeform 46">
            <a:extLst>
              <a:ext uri="{FF2B5EF4-FFF2-40B4-BE49-F238E27FC236}">
                <a16:creationId xmlns:a16="http://schemas.microsoft.com/office/drawing/2014/main" id="{9D8317DB-0D9A-144F-B8E8-CE326F531659}"/>
              </a:ext>
            </a:extLst>
          </p:cNvPr>
          <p:cNvSpPr>
            <a:spLocks noChangeArrowheads="1"/>
          </p:cNvSpPr>
          <p:nvPr userDrawn="1"/>
        </p:nvSpPr>
        <p:spPr bwMode="auto">
          <a:xfrm>
            <a:off x="4224247" y="3702249"/>
            <a:ext cx="217346" cy="219075"/>
          </a:xfrm>
          <a:custGeom>
            <a:avLst/>
            <a:gdLst>
              <a:gd name="T0" fmla="*/ 573 w 602"/>
              <a:gd name="T1" fmla="*/ 608 h 609"/>
              <a:gd name="T2" fmla="*/ 431 w 602"/>
              <a:gd name="T3" fmla="*/ 580 h 609"/>
              <a:gd name="T4" fmla="*/ 544 w 602"/>
              <a:gd name="T5" fmla="*/ 552 h 609"/>
              <a:gd name="T6" fmla="*/ 544 w 602"/>
              <a:gd name="T7" fmla="*/ 467 h 609"/>
              <a:gd name="T8" fmla="*/ 601 w 602"/>
              <a:gd name="T9" fmla="*/ 467 h 609"/>
              <a:gd name="T10" fmla="*/ 573 w 602"/>
              <a:gd name="T11" fmla="*/ 608 h 609"/>
              <a:gd name="T12" fmla="*/ 573 w 602"/>
              <a:gd name="T13" fmla="*/ 227 h 609"/>
              <a:gd name="T14" fmla="*/ 601 w 602"/>
              <a:gd name="T15" fmla="*/ 354 h 609"/>
              <a:gd name="T16" fmla="*/ 544 w 602"/>
              <a:gd name="T17" fmla="*/ 354 h 609"/>
              <a:gd name="T18" fmla="*/ 573 w 602"/>
              <a:gd name="T19" fmla="*/ 227 h 609"/>
              <a:gd name="T20" fmla="*/ 573 w 602"/>
              <a:gd name="T21" fmla="*/ 170 h 609"/>
              <a:gd name="T22" fmla="*/ 544 w 602"/>
              <a:gd name="T23" fmla="*/ 142 h 609"/>
              <a:gd name="T24" fmla="*/ 460 w 602"/>
              <a:gd name="T25" fmla="*/ 57 h 609"/>
              <a:gd name="T26" fmla="*/ 431 w 602"/>
              <a:gd name="T27" fmla="*/ 29 h 609"/>
              <a:gd name="T28" fmla="*/ 460 w 602"/>
              <a:gd name="T29" fmla="*/ 0 h 609"/>
              <a:gd name="T30" fmla="*/ 601 w 602"/>
              <a:gd name="T31" fmla="*/ 29 h 609"/>
              <a:gd name="T32" fmla="*/ 573 w 602"/>
              <a:gd name="T33" fmla="*/ 170 h 609"/>
              <a:gd name="T34" fmla="*/ 347 w 602"/>
              <a:gd name="T35" fmla="*/ 608 h 609"/>
              <a:gd name="T36" fmla="*/ 226 w 602"/>
              <a:gd name="T37" fmla="*/ 580 h 609"/>
              <a:gd name="T38" fmla="*/ 347 w 602"/>
              <a:gd name="T39" fmla="*/ 552 h 609"/>
              <a:gd name="T40" fmla="*/ 347 w 602"/>
              <a:gd name="T41" fmla="*/ 608 h 609"/>
              <a:gd name="T42" fmla="*/ 347 w 602"/>
              <a:gd name="T43" fmla="*/ 57 h 609"/>
              <a:gd name="T44" fmla="*/ 226 w 602"/>
              <a:gd name="T45" fmla="*/ 29 h 609"/>
              <a:gd name="T46" fmla="*/ 347 w 602"/>
              <a:gd name="T47" fmla="*/ 0 h 609"/>
              <a:gd name="T48" fmla="*/ 347 w 602"/>
              <a:gd name="T49" fmla="*/ 57 h 609"/>
              <a:gd name="T50" fmla="*/ 142 w 602"/>
              <a:gd name="T51" fmla="*/ 608 h 609"/>
              <a:gd name="T52" fmla="*/ 0 w 602"/>
              <a:gd name="T53" fmla="*/ 580 h 609"/>
              <a:gd name="T54" fmla="*/ 0 w 602"/>
              <a:gd name="T55" fmla="*/ 467 h 609"/>
              <a:gd name="T56" fmla="*/ 57 w 602"/>
              <a:gd name="T57" fmla="*/ 467 h 609"/>
              <a:gd name="T58" fmla="*/ 142 w 602"/>
              <a:gd name="T59" fmla="*/ 552 h 609"/>
              <a:gd name="T60" fmla="*/ 142 w 602"/>
              <a:gd name="T61" fmla="*/ 608 h 609"/>
              <a:gd name="T62" fmla="*/ 57 w 602"/>
              <a:gd name="T63" fmla="*/ 255 h 609"/>
              <a:gd name="T64" fmla="*/ 29 w 602"/>
              <a:gd name="T65" fmla="*/ 382 h 609"/>
              <a:gd name="T66" fmla="*/ 0 w 602"/>
              <a:gd name="T67" fmla="*/ 255 h 609"/>
              <a:gd name="T68" fmla="*/ 57 w 602"/>
              <a:gd name="T69" fmla="*/ 255 h 609"/>
              <a:gd name="T70" fmla="*/ 142 w 602"/>
              <a:gd name="T71" fmla="*/ 57 h 609"/>
              <a:gd name="T72" fmla="*/ 57 w 602"/>
              <a:gd name="T73" fmla="*/ 57 h 609"/>
              <a:gd name="T74" fmla="*/ 29 w 602"/>
              <a:gd name="T75" fmla="*/ 170 h 609"/>
              <a:gd name="T76" fmla="*/ 0 w 602"/>
              <a:gd name="T77" fmla="*/ 142 h 609"/>
              <a:gd name="T78" fmla="*/ 29 w 602"/>
              <a:gd name="T79" fmla="*/ 0 h 609"/>
              <a:gd name="T80" fmla="*/ 142 w 602"/>
              <a:gd name="T81" fmla="*/ 0 h 609"/>
              <a:gd name="T82" fmla="*/ 142 w 602"/>
              <a:gd name="T83" fmla="*/ 5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 h="609">
                <a:moveTo>
                  <a:pt x="573" y="608"/>
                </a:moveTo>
                <a:lnTo>
                  <a:pt x="573" y="608"/>
                </a:lnTo>
                <a:cubicBezTo>
                  <a:pt x="460" y="608"/>
                  <a:pt x="460" y="608"/>
                  <a:pt x="460" y="608"/>
                </a:cubicBezTo>
                <a:cubicBezTo>
                  <a:pt x="446" y="608"/>
                  <a:pt x="431" y="594"/>
                  <a:pt x="431" y="580"/>
                </a:cubicBezTo>
                <a:cubicBezTo>
                  <a:pt x="431" y="559"/>
                  <a:pt x="446" y="552"/>
                  <a:pt x="460" y="552"/>
                </a:cubicBezTo>
                <a:cubicBezTo>
                  <a:pt x="544" y="552"/>
                  <a:pt x="544" y="552"/>
                  <a:pt x="544" y="552"/>
                </a:cubicBezTo>
                <a:cubicBezTo>
                  <a:pt x="544" y="467"/>
                  <a:pt x="544" y="467"/>
                  <a:pt x="544" y="467"/>
                </a:cubicBezTo>
                <a:lnTo>
                  <a:pt x="544" y="467"/>
                </a:lnTo>
                <a:cubicBezTo>
                  <a:pt x="544" y="446"/>
                  <a:pt x="559" y="439"/>
                  <a:pt x="573" y="439"/>
                </a:cubicBezTo>
                <a:cubicBezTo>
                  <a:pt x="587" y="439"/>
                  <a:pt x="601" y="446"/>
                  <a:pt x="601" y="467"/>
                </a:cubicBezTo>
                <a:cubicBezTo>
                  <a:pt x="601" y="580"/>
                  <a:pt x="601" y="580"/>
                  <a:pt x="601" y="580"/>
                </a:cubicBezTo>
                <a:cubicBezTo>
                  <a:pt x="601" y="594"/>
                  <a:pt x="587" y="608"/>
                  <a:pt x="573" y="608"/>
                </a:cubicBezTo>
                <a:close/>
                <a:moveTo>
                  <a:pt x="573" y="227"/>
                </a:moveTo>
                <a:lnTo>
                  <a:pt x="573" y="227"/>
                </a:lnTo>
                <a:cubicBezTo>
                  <a:pt x="587" y="227"/>
                  <a:pt x="601" y="241"/>
                  <a:pt x="601" y="255"/>
                </a:cubicBezTo>
                <a:cubicBezTo>
                  <a:pt x="601" y="354"/>
                  <a:pt x="601" y="354"/>
                  <a:pt x="601" y="354"/>
                </a:cubicBezTo>
                <a:cubicBezTo>
                  <a:pt x="601" y="368"/>
                  <a:pt x="587" y="382"/>
                  <a:pt x="573" y="382"/>
                </a:cubicBezTo>
                <a:cubicBezTo>
                  <a:pt x="559" y="382"/>
                  <a:pt x="544" y="368"/>
                  <a:pt x="544" y="354"/>
                </a:cubicBezTo>
                <a:cubicBezTo>
                  <a:pt x="544" y="255"/>
                  <a:pt x="544" y="255"/>
                  <a:pt x="544" y="255"/>
                </a:cubicBezTo>
                <a:cubicBezTo>
                  <a:pt x="544" y="241"/>
                  <a:pt x="559" y="227"/>
                  <a:pt x="573" y="227"/>
                </a:cubicBezTo>
                <a:close/>
                <a:moveTo>
                  <a:pt x="573" y="170"/>
                </a:moveTo>
                <a:lnTo>
                  <a:pt x="573" y="170"/>
                </a:lnTo>
                <a:cubicBezTo>
                  <a:pt x="559" y="170"/>
                  <a:pt x="544" y="163"/>
                  <a:pt x="544" y="142"/>
                </a:cubicBezTo>
                <a:lnTo>
                  <a:pt x="544" y="142"/>
                </a:lnTo>
                <a:cubicBezTo>
                  <a:pt x="544" y="57"/>
                  <a:pt x="544" y="57"/>
                  <a:pt x="544" y="57"/>
                </a:cubicBezTo>
                <a:cubicBezTo>
                  <a:pt x="460" y="57"/>
                  <a:pt x="460" y="57"/>
                  <a:pt x="460" y="57"/>
                </a:cubicBezTo>
                <a:lnTo>
                  <a:pt x="460" y="57"/>
                </a:lnTo>
                <a:cubicBezTo>
                  <a:pt x="446" y="57"/>
                  <a:pt x="431" y="50"/>
                  <a:pt x="431" y="29"/>
                </a:cubicBezTo>
                <a:cubicBezTo>
                  <a:pt x="431" y="15"/>
                  <a:pt x="446" y="0"/>
                  <a:pt x="460" y="0"/>
                </a:cubicBezTo>
                <a:lnTo>
                  <a:pt x="460" y="0"/>
                </a:lnTo>
                <a:cubicBezTo>
                  <a:pt x="573" y="0"/>
                  <a:pt x="573" y="0"/>
                  <a:pt x="573" y="0"/>
                </a:cubicBezTo>
                <a:cubicBezTo>
                  <a:pt x="587" y="0"/>
                  <a:pt x="601" y="15"/>
                  <a:pt x="601" y="29"/>
                </a:cubicBezTo>
                <a:cubicBezTo>
                  <a:pt x="601" y="142"/>
                  <a:pt x="601" y="142"/>
                  <a:pt x="601" y="142"/>
                </a:cubicBezTo>
                <a:cubicBezTo>
                  <a:pt x="601" y="163"/>
                  <a:pt x="587" y="170"/>
                  <a:pt x="573" y="170"/>
                </a:cubicBezTo>
                <a:close/>
                <a:moveTo>
                  <a:pt x="347" y="608"/>
                </a:moveTo>
                <a:lnTo>
                  <a:pt x="347" y="608"/>
                </a:lnTo>
                <a:cubicBezTo>
                  <a:pt x="255" y="608"/>
                  <a:pt x="255" y="608"/>
                  <a:pt x="255" y="608"/>
                </a:cubicBezTo>
                <a:cubicBezTo>
                  <a:pt x="233" y="608"/>
                  <a:pt x="226" y="594"/>
                  <a:pt x="226" y="580"/>
                </a:cubicBezTo>
                <a:cubicBezTo>
                  <a:pt x="226" y="559"/>
                  <a:pt x="233" y="552"/>
                  <a:pt x="255" y="552"/>
                </a:cubicBezTo>
                <a:cubicBezTo>
                  <a:pt x="347" y="552"/>
                  <a:pt x="347" y="552"/>
                  <a:pt x="347" y="552"/>
                </a:cubicBezTo>
                <a:cubicBezTo>
                  <a:pt x="361" y="552"/>
                  <a:pt x="375" y="559"/>
                  <a:pt x="375" y="580"/>
                </a:cubicBezTo>
                <a:cubicBezTo>
                  <a:pt x="375" y="594"/>
                  <a:pt x="361" y="608"/>
                  <a:pt x="347" y="608"/>
                </a:cubicBezTo>
                <a:close/>
                <a:moveTo>
                  <a:pt x="347" y="57"/>
                </a:moveTo>
                <a:lnTo>
                  <a:pt x="347" y="57"/>
                </a:lnTo>
                <a:cubicBezTo>
                  <a:pt x="255" y="57"/>
                  <a:pt x="255" y="57"/>
                  <a:pt x="255" y="57"/>
                </a:cubicBezTo>
                <a:cubicBezTo>
                  <a:pt x="233" y="57"/>
                  <a:pt x="226" y="50"/>
                  <a:pt x="226" y="29"/>
                </a:cubicBezTo>
                <a:cubicBezTo>
                  <a:pt x="226" y="15"/>
                  <a:pt x="233" y="0"/>
                  <a:pt x="255" y="0"/>
                </a:cubicBezTo>
                <a:cubicBezTo>
                  <a:pt x="347" y="0"/>
                  <a:pt x="347" y="0"/>
                  <a:pt x="347" y="0"/>
                </a:cubicBezTo>
                <a:cubicBezTo>
                  <a:pt x="361" y="0"/>
                  <a:pt x="375" y="15"/>
                  <a:pt x="375" y="29"/>
                </a:cubicBezTo>
                <a:cubicBezTo>
                  <a:pt x="375" y="50"/>
                  <a:pt x="361" y="57"/>
                  <a:pt x="347" y="57"/>
                </a:cubicBezTo>
                <a:close/>
                <a:moveTo>
                  <a:pt x="142" y="608"/>
                </a:moveTo>
                <a:lnTo>
                  <a:pt x="142" y="608"/>
                </a:lnTo>
                <a:cubicBezTo>
                  <a:pt x="29" y="608"/>
                  <a:pt x="29" y="608"/>
                  <a:pt x="29" y="608"/>
                </a:cubicBezTo>
                <a:cubicBezTo>
                  <a:pt x="7" y="608"/>
                  <a:pt x="0" y="594"/>
                  <a:pt x="0" y="580"/>
                </a:cubicBezTo>
                <a:cubicBezTo>
                  <a:pt x="0" y="467"/>
                  <a:pt x="0" y="467"/>
                  <a:pt x="0" y="467"/>
                </a:cubicBezTo>
                <a:lnTo>
                  <a:pt x="0" y="467"/>
                </a:lnTo>
                <a:cubicBezTo>
                  <a:pt x="0" y="446"/>
                  <a:pt x="7" y="439"/>
                  <a:pt x="29" y="439"/>
                </a:cubicBezTo>
                <a:cubicBezTo>
                  <a:pt x="43" y="439"/>
                  <a:pt x="57" y="446"/>
                  <a:pt x="57" y="467"/>
                </a:cubicBezTo>
                <a:cubicBezTo>
                  <a:pt x="57" y="552"/>
                  <a:pt x="57" y="552"/>
                  <a:pt x="57" y="552"/>
                </a:cubicBezTo>
                <a:cubicBezTo>
                  <a:pt x="142" y="552"/>
                  <a:pt x="142" y="552"/>
                  <a:pt x="142" y="552"/>
                </a:cubicBezTo>
                <a:cubicBezTo>
                  <a:pt x="156" y="552"/>
                  <a:pt x="170" y="559"/>
                  <a:pt x="170" y="580"/>
                </a:cubicBezTo>
                <a:cubicBezTo>
                  <a:pt x="170" y="594"/>
                  <a:pt x="156" y="608"/>
                  <a:pt x="142" y="608"/>
                </a:cubicBezTo>
                <a:close/>
                <a:moveTo>
                  <a:pt x="57" y="255"/>
                </a:moveTo>
                <a:lnTo>
                  <a:pt x="57" y="255"/>
                </a:lnTo>
                <a:cubicBezTo>
                  <a:pt x="57" y="354"/>
                  <a:pt x="57" y="354"/>
                  <a:pt x="57" y="354"/>
                </a:cubicBezTo>
                <a:cubicBezTo>
                  <a:pt x="57" y="368"/>
                  <a:pt x="43" y="382"/>
                  <a:pt x="29" y="382"/>
                </a:cubicBezTo>
                <a:cubicBezTo>
                  <a:pt x="7" y="382"/>
                  <a:pt x="0" y="368"/>
                  <a:pt x="0" y="354"/>
                </a:cubicBezTo>
                <a:cubicBezTo>
                  <a:pt x="0" y="255"/>
                  <a:pt x="0" y="255"/>
                  <a:pt x="0" y="255"/>
                </a:cubicBezTo>
                <a:cubicBezTo>
                  <a:pt x="0" y="241"/>
                  <a:pt x="7" y="227"/>
                  <a:pt x="29" y="227"/>
                </a:cubicBezTo>
                <a:cubicBezTo>
                  <a:pt x="43" y="227"/>
                  <a:pt x="57" y="241"/>
                  <a:pt x="57" y="255"/>
                </a:cubicBezTo>
                <a:close/>
                <a:moveTo>
                  <a:pt x="142" y="57"/>
                </a:moveTo>
                <a:lnTo>
                  <a:pt x="142" y="57"/>
                </a:lnTo>
                <a:lnTo>
                  <a:pt x="142" y="57"/>
                </a:lnTo>
                <a:cubicBezTo>
                  <a:pt x="57" y="57"/>
                  <a:pt x="57" y="57"/>
                  <a:pt x="57" y="57"/>
                </a:cubicBezTo>
                <a:cubicBezTo>
                  <a:pt x="57" y="142"/>
                  <a:pt x="57" y="142"/>
                  <a:pt x="57" y="142"/>
                </a:cubicBezTo>
                <a:cubicBezTo>
                  <a:pt x="57" y="163"/>
                  <a:pt x="43" y="170"/>
                  <a:pt x="29" y="170"/>
                </a:cubicBezTo>
                <a:cubicBezTo>
                  <a:pt x="7" y="170"/>
                  <a:pt x="0" y="163"/>
                  <a:pt x="0" y="142"/>
                </a:cubicBezTo>
                <a:lnTo>
                  <a:pt x="0" y="142"/>
                </a:lnTo>
                <a:cubicBezTo>
                  <a:pt x="0" y="29"/>
                  <a:pt x="0" y="29"/>
                  <a:pt x="0" y="29"/>
                </a:cubicBezTo>
                <a:cubicBezTo>
                  <a:pt x="0" y="15"/>
                  <a:pt x="7" y="0"/>
                  <a:pt x="29" y="0"/>
                </a:cubicBezTo>
                <a:cubicBezTo>
                  <a:pt x="142" y="0"/>
                  <a:pt x="142" y="0"/>
                  <a:pt x="142" y="0"/>
                </a:cubicBezTo>
                <a:lnTo>
                  <a:pt x="142" y="0"/>
                </a:lnTo>
                <a:cubicBezTo>
                  <a:pt x="156" y="0"/>
                  <a:pt x="170" y="15"/>
                  <a:pt x="170" y="29"/>
                </a:cubicBezTo>
                <a:cubicBezTo>
                  <a:pt x="170" y="50"/>
                  <a:pt x="156" y="57"/>
                  <a:pt x="142" y="5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 name="Freeform 47">
            <a:extLst>
              <a:ext uri="{FF2B5EF4-FFF2-40B4-BE49-F238E27FC236}">
                <a16:creationId xmlns:a16="http://schemas.microsoft.com/office/drawing/2014/main" id="{CA0B772F-42B1-DB45-9E90-ED6C2845DA75}"/>
              </a:ext>
            </a:extLst>
          </p:cNvPr>
          <p:cNvSpPr>
            <a:spLocks noChangeArrowheads="1"/>
          </p:cNvSpPr>
          <p:nvPr userDrawn="1"/>
        </p:nvSpPr>
        <p:spPr bwMode="auto">
          <a:xfrm>
            <a:off x="3843148" y="3708202"/>
            <a:ext cx="219132" cy="209550"/>
          </a:xfrm>
          <a:custGeom>
            <a:avLst/>
            <a:gdLst>
              <a:gd name="T0" fmla="*/ 608 w 609"/>
              <a:gd name="T1" fmla="*/ 551 h 580"/>
              <a:gd name="T2" fmla="*/ 608 w 609"/>
              <a:gd name="T3" fmla="*/ 551 h 580"/>
              <a:gd name="T4" fmla="*/ 580 w 609"/>
              <a:gd name="T5" fmla="*/ 579 h 580"/>
              <a:gd name="T6" fmla="*/ 28 w 609"/>
              <a:gd name="T7" fmla="*/ 579 h 580"/>
              <a:gd name="T8" fmla="*/ 0 w 609"/>
              <a:gd name="T9" fmla="*/ 551 h 580"/>
              <a:gd name="T10" fmla="*/ 0 w 609"/>
              <a:gd name="T11" fmla="*/ 28 h 580"/>
              <a:gd name="T12" fmla="*/ 28 w 609"/>
              <a:gd name="T13" fmla="*/ 0 h 580"/>
              <a:gd name="T14" fmla="*/ 57 w 609"/>
              <a:gd name="T15" fmla="*/ 0 h 580"/>
              <a:gd name="T16" fmla="*/ 85 w 609"/>
              <a:gd name="T17" fmla="*/ 0 h 580"/>
              <a:gd name="T18" fmla="*/ 113 w 609"/>
              <a:gd name="T19" fmla="*/ 0 h 580"/>
              <a:gd name="T20" fmla="*/ 113 w 609"/>
              <a:gd name="T21" fmla="*/ 28 h 580"/>
              <a:gd name="T22" fmla="*/ 113 w 609"/>
              <a:gd name="T23" fmla="*/ 35 h 580"/>
              <a:gd name="T24" fmla="*/ 113 w 609"/>
              <a:gd name="T25" fmla="*/ 35 h 580"/>
              <a:gd name="T26" fmla="*/ 113 w 609"/>
              <a:gd name="T27" fmla="*/ 141 h 580"/>
              <a:gd name="T28" fmla="*/ 113 w 609"/>
              <a:gd name="T29" fmla="*/ 141 h 580"/>
              <a:gd name="T30" fmla="*/ 113 w 609"/>
              <a:gd name="T31" fmla="*/ 169 h 580"/>
              <a:gd name="T32" fmla="*/ 113 w 609"/>
              <a:gd name="T33" fmla="*/ 226 h 580"/>
              <a:gd name="T34" fmla="*/ 170 w 609"/>
              <a:gd name="T35" fmla="*/ 282 h 580"/>
              <a:gd name="T36" fmla="*/ 417 w 609"/>
              <a:gd name="T37" fmla="*/ 282 h 580"/>
              <a:gd name="T38" fmla="*/ 474 w 609"/>
              <a:gd name="T39" fmla="*/ 226 h 580"/>
              <a:gd name="T40" fmla="*/ 474 w 609"/>
              <a:gd name="T41" fmla="*/ 169 h 580"/>
              <a:gd name="T42" fmla="*/ 474 w 609"/>
              <a:gd name="T43" fmla="*/ 141 h 580"/>
              <a:gd name="T44" fmla="*/ 474 w 609"/>
              <a:gd name="T45" fmla="*/ 141 h 580"/>
              <a:gd name="T46" fmla="*/ 474 w 609"/>
              <a:gd name="T47" fmla="*/ 56 h 580"/>
              <a:gd name="T48" fmla="*/ 474 w 609"/>
              <a:gd name="T49" fmla="*/ 35 h 580"/>
              <a:gd name="T50" fmla="*/ 474 w 609"/>
              <a:gd name="T51" fmla="*/ 35 h 580"/>
              <a:gd name="T52" fmla="*/ 474 w 609"/>
              <a:gd name="T53" fmla="*/ 28 h 580"/>
              <a:gd name="T54" fmla="*/ 474 w 609"/>
              <a:gd name="T55" fmla="*/ 0 h 580"/>
              <a:gd name="T56" fmla="*/ 481 w 609"/>
              <a:gd name="T57" fmla="*/ 0 h 580"/>
              <a:gd name="T58" fmla="*/ 495 w 609"/>
              <a:gd name="T59" fmla="*/ 0 h 580"/>
              <a:gd name="T60" fmla="*/ 495 w 609"/>
              <a:gd name="T61" fmla="*/ 0 h 580"/>
              <a:gd name="T62" fmla="*/ 509 w 609"/>
              <a:gd name="T63" fmla="*/ 7 h 580"/>
              <a:gd name="T64" fmla="*/ 509 w 609"/>
              <a:gd name="T65" fmla="*/ 7 h 580"/>
              <a:gd name="T66" fmla="*/ 594 w 609"/>
              <a:gd name="T67" fmla="*/ 91 h 580"/>
              <a:gd name="T68" fmla="*/ 594 w 609"/>
              <a:gd name="T69" fmla="*/ 91 h 580"/>
              <a:gd name="T70" fmla="*/ 608 w 609"/>
              <a:gd name="T71" fmla="*/ 113 h 580"/>
              <a:gd name="T72" fmla="*/ 608 w 609"/>
              <a:gd name="T73" fmla="*/ 551 h 580"/>
              <a:gd name="T74" fmla="*/ 445 w 609"/>
              <a:gd name="T75" fmla="*/ 226 h 580"/>
              <a:gd name="T76" fmla="*/ 445 w 609"/>
              <a:gd name="T77" fmla="*/ 226 h 580"/>
              <a:gd name="T78" fmla="*/ 417 w 609"/>
              <a:gd name="T79" fmla="*/ 254 h 580"/>
              <a:gd name="T80" fmla="*/ 382 w 609"/>
              <a:gd name="T81" fmla="*/ 254 h 580"/>
              <a:gd name="T82" fmla="*/ 382 w 609"/>
              <a:gd name="T83" fmla="*/ 254 h 580"/>
              <a:gd name="T84" fmla="*/ 212 w 609"/>
              <a:gd name="T85" fmla="*/ 254 h 580"/>
              <a:gd name="T86" fmla="*/ 212 w 609"/>
              <a:gd name="T87" fmla="*/ 254 h 580"/>
              <a:gd name="T88" fmla="*/ 170 w 609"/>
              <a:gd name="T89" fmla="*/ 254 h 580"/>
              <a:gd name="T90" fmla="*/ 141 w 609"/>
              <a:gd name="T91" fmla="*/ 226 h 580"/>
              <a:gd name="T92" fmla="*/ 141 w 609"/>
              <a:gd name="T93" fmla="*/ 169 h 580"/>
              <a:gd name="T94" fmla="*/ 141 w 609"/>
              <a:gd name="T95" fmla="*/ 169 h 580"/>
              <a:gd name="T96" fmla="*/ 141 w 609"/>
              <a:gd name="T97" fmla="*/ 0 h 580"/>
              <a:gd name="T98" fmla="*/ 445 w 609"/>
              <a:gd name="T99" fmla="*/ 0 h 580"/>
              <a:gd name="T100" fmla="*/ 445 w 609"/>
              <a:gd name="T101" fmla="*/ 169 h 580"/>
              <a:gd name="T102" fmla="*/ 445 w 609"/>
              <a:gd name="T103" fmla="*/ 169 h 580"/>
              <a:gd name="T104" fmla="*/ 445 w 609"/>
              <a:gd name="T105" fmla="*/ 226 h 580"/>
              <a:gd name="T106" fmla="*/ 389 w 609"/>
              <a:gd name="T107" fmla="*/ 35 h 580"/>
              <a:gd name="T108" fmla="*/ 389 w 609"/>
              <a:gd name="T109" fmla="*/ 35 h 580"/>
              <a:gd name="T110" fmla="*/ 304 w 609"/>
              <a:gd name="T111" fmla="*/ 35 h 580"/>
              <a:gd name="T112" fmla="*/ 304 w 609"/>
              <a:gd name="T113" fmla="*/ 212 h 580"/>
              <a:gd name="T114" fmla="*/ 389 w 609"/>
              <a:gd name="T115" fmla="*/ 212 h 580"/>
              <a:gd name="T116" fmla="*/ 389 w 609"/>
              <a:gd name="T117" fmla="*/ 35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9" h="580">
                <a:moveTo>
                  <a:pt x="608" y="551"/>
                </a:moveTo>
                <a:lnTo>
                  <a:pt x="608" y="551"/>
                </a:lnTo>
                <a:cubicBezTo>
                  <a:pt x="608" y="572"/>
                  <a:pt x="594" y="579"/>
                  <a:pt x="580" y="579"/>
                </a:cubicBezTo>
                <a:cubicBezTo>
                  <a:pt x="28" y="579"/>
                  <a:pt x="28" y="579"/>
                  <a:pt x="28" y="579"/>
                </a:cubicBezTo>
                <a:cubicBezTo>
                  <a:pt x="14" y="579"/>
                  <a:pt x="0" y="572"/>
                  <a:pt x="0" y="551"/>
                </a:cubicBezTo>
                <a:cubicBezTo>
                  <a:pt x="0" y="28"/>
                  <a:pt x="0" y="28"/>
                  <a:pt x="0" y="28"/>
                </a:cubicBezTo>
                <a:cubicBezTo>
                  <a:pt x="0" y="7"/>
                  <a:pt x="14" y="0"/>
                  <a:pt x="28" y="0"/>
                </a:cubicBezTo>
                <a:cubicBezTo>
                  <a:pt x="57" y="0"/>
                  <a:pt x="57" y="0"/>
                  <a:pt x="57" y="0"/>
                </a:cubicBezTo>
                <a:cubicBezTo>
                  <a:pt x="85" y="0"/>
                  <a:pt x="85" y="0"/>
                  <a:pt x="85" y="0"/>
                </a:cubicBezTo>
                <a:cubicBezTo>
                  <a:pt x="113" y="0"/>
                  <a:pt x="113" y="0"/>
                  <a:pt x="113" y="0"/>
                </a:cubicBezTo>
                <a:cubicBezTo>
                  <a:pt x="113" y="28"/>
                  <a:pt x="113" y="28"/>
                  <a:pt x="113" y="28"/>
                </a:cubicBezTo>
                <a:cubicBezTo>
                  <a:pt x="113" y="35"/>
                  <a:pt x="113" y="35"/>
                  <a:pt x="113" y="35"/>
                </a:cubicBezTo>
                <a:lnTo>
                  <a:pt x="113" y="35"/>
                </a:lnTo>
                <a:cubicBezTo>
                  <a:pt x="113" y="141"/>
                  <a:pt x="113" y="141"/>
                  <a:pt x="113" y="141"/>
                </a:cubicBezTo>
                <a:lnTo>
                  <a:pt x="113" y="141"/>
                </a:lnTo>
                <a:cubicBezTo>
                  <a:pt x="113" y="169"/>
                  <a:pt x="113" y="169"/>
                  <a:pt x="113" y="169"/>
                </a:cubicBezTo>
                <a:cubicBezTo>
                  <a:pt x="113" y="226"/>
                  <a:pt x="113" y="226"/>
                  <a:pt x="113" y="226"/>
                </a:cubicBezTo>
                <a:cubicBezTo>
                  <a:pt x="113" y="254"/>
                  <a:pt x="141" y="282"/>
                  <a:pt x="170" y="282"/>
                </a:cubicBezTo>
                <a:cubicBezTo>
                  <a:pt x="417" y="282"/>
                  <a:pt x="417" y="282"/>
                  <a:pt x="417" y="282"/>
                </a:cubicBezTo>
                <a:cubicBezTo>
                  <a:pt x="452" y="282"/>
                  <a:pt x="474" y="254"/>
                  <a:pt x="474" y="226"/>
                </a:cubicBezTo>
                <a:cubicBezTo>
                  <a:pt x="474" y="169"/>
                  <a:pt x="474" y="169"/>
                  <a:pt x="474" y="169"/>
                </a:cubicBezTo>
                <a:cubicBezTo>
                  <a:pt x="474" y="141"/>
                  <a:pt x="474" y="141"/>
                  <a:pt x="474" y="141"/>
                </a:cubicBezTo>
                <a:lnTo>
                  <a:pt x="474" y="141"/>
                </a:lnTo>
                <a:cubicBezTo>
                  <a:pt x="474" y="56"/>
                  <a:pt x="474" y="56"/>
                  <a:pt x="474" y="56"/>
                </a:cubicBezTo>
                <a:cubicBezTo>
                  <a:pt x="474" y="35"/>
                  <a:pt x="474" y="35"/>
                  <a:pt x="474" y="35"/>
                </a:cubicBezTo>
                <a:lnTo>
                  <a:pt x="474" y="35"/>
                </a:lnTo>
                <a:cubicBezTo>
                  <a:pt x="474" y="28"/>
                  <a:pt x="474" y="28"/>
                  <a:pt x="474" y="28"/>
                </a:cubicBezTo>
                <a:cubicBezTo>
                  <a:pt x="474" y="0"/>
                  <a:pt x="474" y="0"/>
                  <a:pt x="474" y="0"/>
                </a:cubicBezTo>
                <a:cubicBezTo>
                  <a:pt x="481" y="0"/>
                  <a:pt x="481" y="0"/>
                  <a:pt x="481" y="0"/>
                </a:cubicBezTo>
                <a:cubicBezTo>
                  <a:pt x="495" y="0"/>
                  <a:pt x="495" y="0"/>
                  <a:pt x="495" y="0"/>
                </a:cubicBezTo>
                <a:lnTo>
                  <a:pt x="495" y="0"/>
                </a:lnTo>
                <a:cubicBezTo>
                  <a:pt x="502" y="0"/>
                  <a:pt x="509" y="0"/>
                  <a:pt x="509" y="7"/>
                </a:cubicBezTo>
                <a:lnTo>
                  <a:pt x="509" y="7"/>
                </a:lnTo>
                <a:cubicBezTo>
                  <a:pt x="594" y="91"/>
                  <a:pt x="594" y="91"/>
                  <a:pt x="594" y="91"/>
                </a:cubicBezTo>
                <a:lnTo>
                  <a:pt x="594" y="91"/>
                </a:lnTo>
                <a:cubicBezTo>
                  <a:pt x="601" y="98"/>
                  <a:pt x="608" y="106"/>
                  <a:pt x="608" y="113"/>
                </a:cubicBezTo>
                <a:lnTo>
                  <a:pt x="608" y="551"/>
                </a:lnTo>
                <a:close/>
                <a:moveTo>
                  <a:pt x="445" y="226"/>
                </a:moveTo>
                <a:lnTo>
                  <a:pt x="445" y="226"/>
                </a:lnTo>
                <a:cubicBezTo>
                  <a:pt x="445" y="240"/>
                  <a:pt x="431" y="254"/>
                  <a:pt x="417" y="254"/>
                </a:cubicBezTo>
                <a:cubicBezTo>
                  <a:pt x="382" y="254"/>
                  <a:pt x="382" y="254"/>
                  <a:pt x="382" y="254"/>
                </a:cubicBezTo>
                <a:lnTo>
                  <a:pt x="382" y="254"/>
                </a:lnTo>
                <a:cubicBezTo>
                  <a:pt x="212" y="254"/>
                  <a:pt x="212" y="254"/>
                  <a:pt x="212" y="254"/>
                </a:cubicBezTo>
                <a:lnTo>
                  <a:pt x="212" y="254"/>
                </a:lnTo>
                <a:cubicBezTo>
                  <a:pt x="170" y="254"/>
                  <a:pt x="170" y="254"/>
                  <a:pt x="170" y="254"/>
                </a:cubicBezTo>
                <a:cubicBezTo>
                  <a:pt x="156" y="254"/>
                  <a:pt x="141" y="240"/>
                  <a:pt x="141" y="226"/>
                </a:cubicBezTo>
                <a:cubicBezTo>
                  <a:pt x="141" y="169"/>
                  <a:pt x="141" y="169"/>
                  <a:pt x="141" y="169"/>
                </a:cubicBezTo>
                <a:lnTo>
                  <a:pt x="141" y="169"/>
                </a:lnTo>
                <a:cubicBezTo>
                  <a:pt x="141" y="0"/>
                  <a:pt x="141" y="0"/>
                  <a:pt x="141" y="0"/>
                </a:cubicBezTo>
                <a:cubicBezTo>
                  <a:pt x="445" y="0"/>
                  <a:pt x="445" y="0"/>
                  <a:pt x="445" y="0"/>
                </a:cubicBezTo>
                <a:cubicBezTo>
                  <a:pt x="445" y="169"/>
                  <a:pt x="445" y="169"/>
                  <a:pt x="445" y="169"/>
                </a:cubicBezTo>
                <a:lnTo>
                  <a:pt x="445" y="169"/>
                </a:lnTo>
                <a:lnTo>
                  <a:pt x="445" y="226"/>
                </a:lnTo>
                <a:close/>
                <a:moveTo>
                  <a:pt x="389" y="35"/>
                </a:moveTo>
                <a:lnTo>
                  <a:pt x="389" y="35"/>
                </a:lnTo>
                <a:cubicBezTo>
                  <a:pt x="304" y="35"/>
                  <a:pt x="304" y="35"/>
                  <a:pt x="304" y="35"/>
                </a:cubicBezTo>
                <a:cubicBezTo>
                  <a:pt x="304" y="212"/>
                  <a:pt x="304" y="212"/>
                  <a:pt x="304" y="212"/>
                </a:cubicBezTo>
                <a:cubicBezTo>
                  <a:pt x="389" y="212"/>
                  <a:pt x="389" y="212"/>
                  <a:pt x="389" y="212"/>
                </a:cubicBezTo>
                <a:lnTo>
                  <a:pt x="389" y="3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 name="Freeform 48">
            <a:extLst>
              <a:ext uri="{FF2B5EF4-FFF2-40B4-BE49-F238E27FC236}">
                <a16:creationId xmlns:a16="http://schemas.microsoft.com/office/drawing/2014/main" id="{5FF6443C-946E-E744-B09F-85EC16040B37}"/>
              </a:ext>
            </a:extLst>
          </p:cNvPr>
          <p:cNvSpPr>
            <a:spLocks noChangeArrowheads="1"/>
          </p:cNvSpPr>
          <p:nvPr userDrawn="1"/>
        </p:nvSpPr>
        <p:spPr bwMode="auto">
          <a:xfrm>
            <a:off x="3463835" y="3733800"/>
            <a:ext cx="217345" cy="158949"/>
          </a:xfrm>
          <a:custGeom>
            <a:avLst/>
            <a:gdLst>
              <a:gd name="T0" fmla="*/ 572 w 602"/>
              <a:gd name="T1" fmla="*/ 438 h 439"/>
              <a:gd name="T2" fmla="*/ 572 w 602"/>
              <a:gd name="T3" fmla="*/ 438 h 439"/>
              <a:gd name="T4" fmla="*/ 544 w 602"/>
              <a:gd name="T5" fmla="*/ 438 h 439"/>
              <a:gd name="T6" fmla="*/ 537 w 602"/>
              <a:gd name="T7" fmla="*/ 438 h 439"/>
              <a:gd name="T8" fmla="*/ 495 w 602"/>
              <a:gd name="T9" fmla="*/ 438 h 439"/>
              <a:gd name="T10" fmla="*/ 452 w 602"/>
              <a:gd name="T11" fmla="*/ 325 h 439"/>
              <a:gd name="T12" fmla="*/ 452 w 602"/>
              <a:gd name="T13" fmla="*/ 325 h 439"/>
              <a:gd name="T14" fmla="*/ 424 w 602"/>
              <a:gd name="T15" fmla="*/ 304 h 439"/>
              <a:gd name="T16" fmla="*/ 177 w 602"/>
              <a:gd name="T17" fmla="*/ 304 h 439"/>
              <a:gd name="T18" fmla="*/ 156 w 602"/>
              <a:gd name="T19" fmla="*/ 325 h 439"/>
              <a:gd name="T20" fmla="*/ 156 w 602"/>
              <a:gd name="T21" fmla="*/ 325 h 439"/>
              <a:gd name="T22" fmla="*/ 106 w 602"/>
              <a:gd name="T23" fmla="*/ 438 h 439"/>
              <a:gd name="T24" fmla="*/ 64 w 602"/>
              <a:gd name="T25" fmla="*/ 438 h 439"/>
              <a:gd name="T26" fmla="*/ 57 w 602"/>
              <a:gd name="T27" fmla="*/ 438 h 439"/>
              <a:gd name="T28" fmla="*/ 28 w 602"/>
              <a:gd name="T29" fmla="*/ 438 h 439"/>
              <a:gd name="T30" fmla="*/ 0 w 602"/>
              <a:gd name="T31" fmla="*/ 410 h 439"/>
              <a:gd name="T32" fmla="*/ 0 w 602"/>
              <a:gd name="T33" fmla="*/ 28 h 439"/>
              <a:gd name="T34" fmla="*/ 28 w 602"/>
              <a:gd name="T35" fmla="*/ 0 h 439"/>
              <a:gd name="T36" fmla="*/ 572 w 602"/>
              <a:gd name="T37" fmla="*/ 0 h 439"/>
              <a:gd name="T38" fmla="*/ 601 w 602"/>
              <a:gd name="T39" fmla="*/ 28 h 439"/>
              <a:gd name="T40" fmla="*/ 601 w 602"/>
              <a:gd name="T41" fmla="*/ 410 h 439"/>
              <a:gd name="T42" fmla="*/ 572 w 602"/>
              <a:gd name="T43" fmla="*/ 438 h 439"/>
              <a:gd name="T44" fmla="*/ 148 w 602"/>
              <a:gd name="T45" fmla="*/ 142 h 439"/>
              <a:gd name="T46" fmla="*/ 148 w 602"/>
              <a:gd name="T47" fmla="*/ 142 h 439"/>
              <a:gd name="T48" fmla="*/ 113 w 602"/>
              <a:gd name="T49" fmla="*/ 184 h 439"/>
              <a:gd name="T50" fmla="*/ 148 w 602"/>
              <a:gd name="T51" fmla="*/ 219 h 439"/>
              <a:gd name="T52" fmla="*/ 191 w 602"/>
              <a:gd name="T53" fmla="*/ 184 h 439"/>
              <a:gd name="T54" fmla="*/ 148 w 602"/>
              <a:gd name="T55" fmla="*/ 142 h 439"/>
              <a:gd name="T56" fmla="*/ 375 w 602"/>
              <a:gd name="T57" fmla="*/ 142 h 439"/>
              <a:gd name="T58" fmla="*/ 375 w 602"/>
              <a:gd name="T59" fmla="*/ 142 h 439"/>
              <a:gd name="T60" fmla="*/ 226 w 602"/>
              <a:gd name="T61" fmla="*/ 142 h 439"/>
              <a:gd name="T62" fmla="*/ 226 w 602"/>
              <a:gd name="T63" fmla="*/ 219 h 439"/>
              <a:gd name="T64" fmla="*/ 375 w 602"/>
              <a:gd name="T65" fmla="*/ 219 h 439"/>
              <a:gd name="T66" fmla="*/ 375 w 602"/>
              <a:gd name="T67" fmla="*/ 142 h 439"/>
              <a:gd name="T68" fmla="*/ 452 w 602"/>
              <a:gd name="T69" fmla="*/ 142 h 439"/>
              <a:gd name="T70" fmla="*/ 452 w 602"/>
              <a:gd name="T71" fmla="*/ 142 h 439"/>
              <a:gd name="T72" fmla="*/ 417 w 602"/>
              <a:gd name="T73" fmla="*/ 184 h 439"/>
              <a:gd name="T74" fmla="*/ 452 w 602"/>
              <a:gd name="T75" fmla="*/ 219 h 439"/>
              <a:gd name="T76" fmla="*/ 488 w 602"/>
              <a:gd name="T77" fmla="*/ 184 h 439"/>
              <a:gd name="T78" fmla="*/ 452 w 602"/>
              <a:gd name="T79" fmla="*/ 142 h 439"/>
              <a:gd name="T80" fmla="*/ 170 w 602"/>
              <a:gd name="T81" fmla="*/ 354 h 439"/>
              <a:gd name="T82" fmla="*/ 170 w 602"/>
              <a:gd name="T83" fmla="*/ 354 h 439"/>
              <a:gd name="T84" fmla="*/ 198 w 602"/>
              <a:gd name="T85" fmla="*/ 332 h 439"/>
              <a:gd name="T86" fmla="*/ 403 w 602"/>
              <a:gd name="T87" fmla="*/ 332 h 439"/>
              <a:gd name="T88" fmla="*/ 431 w 602"/>
              <a:gd name="T89" fmla="*/ 354 h 439"/>
              <a:gd name="T90" fmla="*/ 431 w 602"/>
              <a:gd name="T91" fmla="*/ 354 h 439"/>
              <a:gd name="T92" fmla="*/ 459 w 602"/>
              <a:gd name="T93" fmla="*/ 438 h 439"/>
              <a:gd name="T94" fmla="*/ 403 w 602"/>
              <a:gd name="T95" fmla="*/ 438 h 439"/>
              <a:gd name="T96" fmla="*/ 403 w 602"/>
              <a:gd name="T97" fmla="*/ 438 h 439"/>
              <a:gd name="T98" fmla="*/ 198 w 602"/>
              <a:gd name="T99" fmla="*/ 438 h 439"/>
              <a:gd name="T100" fmla="*/ 198 w 602"/>
              <a:gd name="T101" fmla="*/ 438 h 439"/>
              <a:gd name="T102" fmla="*/ 141 w 602"/>
              <a:gd name="T103" fmla="*/ 438 h 439"/>
              <a:gd name="T104" fmla="*/ 170 w 602"/>
              <a:gd name="T105" fmla="*/ 35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2" h="439">
                <a:moveTo>
                  <a:pt x="572" y="438"/>
                </a:moveTo>
                <a:lnTo>
                  <a:pt x="572" y="438"/>
                </a:lnTo>
                <a:cubicBezTo>
                  <a:pt x="544" y="438"/>
                  <a:pt x="544" y="438"/>
                  <a:pt x="544" y="438"/>
                </a:cubicBezTo>
                <a:cubicBezTo>
                  <a:pt x="537" y="438"/>
                  <a:pt x="537" y="438"/>
                  <a:pt x="537" y="438"/>
                </a:cubicBezTo>
                <a:cubicBezTo>
                  <a:pt x="495" y="438"/>
                  <a:pt x="495" y="438"/>
                  <a:pt x="495" y="438"/>
                </a:cubicBezTo>
                <a:cubicBezTo>
                  <a:pt x="452" y="325"/>
                  <a:pt x="452" y="325"/>
                  <a:pt x="452" y="325"/>
                </a:cubicBezTo>
                <a:lnTo>
                  <a:pt x="452" y="325"/>
                </a:lnTo>
                <a:cubicBezTo>
                  <a:pt x="445" y="311"/>
                  <a:pt x="438" y="304"/>
                  <a:pt x="424" y="304"/>
                </a:cubicBezTo>
                <a:cubicBezTo>
                  <a:pt x="177" y="304"/>
                  <a:pt x="177" y="304"/>
                  <a:pt x="177" y="304"/>
                </a:cubicBezTo>
                <a:cubicBezTo>
                  <a:pt x="170" y="304"/>
                  <a:pt x="156" y="311"/>
                  <a:pt x="156" y="325"/>
                </a:cubicBezTo>
                <a:lnTo>
                  <a:pt x="156" y="325"/>
                </a:lnTo>
                <a:cubicBezTo>
                  <a:pt x="106" y="438"/>
                  <a:pt x="106" y="438"/>
                  <a:pt x="106" y="438"/>
                </a:cubicBezTo>
                <a:cubicBezTo>
                  <a:pt x="64" y="438"/>
                  <a:pt x="64" y="438"/>
                  <a:pt x="64" y="438"/>
                </a:cubicBezTo>
                <a:cubicBezTo>
                  <a:pt x="57" y="438"/>
                  <a:pt x="57" y="438"/>
                  <a:pt x="57" y="438"/>
                </a:cubicBezTo>
                <a:cubicBezTo>
                  <a:pt x="28" y="438"/>
                  <a:pt x="28" y="438"/>
                  <a:pt x="28" y="438"/>
                </a:cubicBezTo>
                <a:cubicBezTo>
                  <a:pt x="14" y="438"/>
                  <a:pt x="0" y="424"/>
                  <a:pt x="0" y="410"/>
                </a:cubicBezTo>
                <a:cubicBezTo>
                  <a:pt x="0" y="28"/>
                  <a:pt x="0" y="28"/>
                  <a:pt x="0" y="28"/>
                </a:cubicBezTo>
                <a:cubicBezTo>
                  <a:pt x="0" y="14"/>
                  <a:pt x="14" y="0"/>
                  <a:pt x="28" y="0"/>
                </a:cubicBezTo>
                <a:cubicBezTo>
                  <a:pt x="572" y="0"/>
                  <a:pt x="572" y="0"/>
                  <a:pt x="572" y="0"/>
                </a:cubicBezTo>
                <a:cubicBezTo>
                  <a:pt x="594" y="0"/>
                  <a:pt x="601" y="14"/>
                  <a:pt x="601" y="28"/>
                </a:cubicBezTo>
                <a:cubicBezTo>
                  <a:pt x="601" y="410"/>
                  <a:pt x="601" y="410"/>
                  <a:pt x="601" y="410"/>
                </a:cubicBezTo>
                <a:cubicBezTo>
                  <a:pt x="601" y="424"/>
                  <a:pt x="594" y="438"/>
                  <a:pt x="572" y="438"/>
                </a:cubicBezTo>
                <a:close/>
                <a:moveTo>
                  <a:pt x="148" y="142"/>
                </a:moveTo>
                <a:lnTo>
                  <a:pt x="148" y="142"/>
                </a:lnTo>
                <a:cubicBezTo>
                  <a:pt x="127" y="142"/>
                  <a:pt x="113" y="163"/>
                  <a:pt x="113" y="184"/>
                </a:cubicBezTo>
                <a:cubicBezTo>
                  <a:pt x="113" y="205"/>
                  <a:pt x="127" y="219"/>
                  <a:pt x="148" y="219"/>
                </a:cubicBezTo>
                <a:cubicBezTo>
                  <a:pt x="170" y="219"/>
                  <a:pt x="191" y="205"/>
                  <a:pt x="191" y="184"/>
                </a:cubicBezTo>
                <a:cubicBezTo>
                  <a:pt x="191" y="163"/>
                  <a:pt x="170" y="142"/>
                  <a:pt x="148" y="142"/>
                </a:cubicBezTo>
                <a:close/>
                <a:moveTo>
                  <a:pt x="375" y="142"/>
                </a:moveTo>
                <a:lnTo>
                  <a:pt x="375" y="142"/>
                </a:lnTo>
                <a:cubicBezTo>
                  <a:pt x="226" y="142"/>
                  <a:pt x="226" y="142"/>
                  <a:pt x="226" y="142"/>
                </a:cubicBezTo>
                <a:cubicBezTo>
                  <a:pt x="226" y="219"/>
                  <a:pt x="226" y="219"/>
                  <a:pt x="226" y="219"/>
                </a:cubicBezTo>
                <a:cubicBezTo>
                  <a:pt x="375" y="219"/>
                  <a:pt x="375" y="219"/>
                  <a:pt x="375" y="219"/>
                </a:cubicBezTo>
                <a:lnTo>
                  <a:pt x="375" y="142"/>
                </a:lnTo>
                <a:close/>
                <a:moveTo>
                  <a:pt x="452" y="142"/>
                </a:moveTo>
                <a:lnTo>
                  <a:pt x="452" y="142"/>
                </a:lnTo>
                <a:cubicBezTo>
                  <a:pt x="431" y="142"/>
                  <a:pt x="417" y="163"/>
                  <a:pt x="417" y="184"/>
                </a:cubicBezTo>
                <a:cubicBezTo>
                  <a:pt x="417" y="205"/>
                  <a:pt x="431" y="219"/>
                  <a:pt x="452" y="219"/>
                </a:cubicBezTo>
                <a:cubicBezTo>
                  <a:pt x="474" y="219"/>
                  <a:pt x="488" y="205"/>
                  <a:pt x="488" y="184"/>
                </a:cubicBezTo>
                <a:cubicBezTo>
                  <a:pt x="488" y="163"/>
                  <a:pt x="474" y="142"/>
                  <a:pt x="452" y="142"/>
                </a:cubicBezTo>
                <a:close/>
                <a:moveTo>
                  <a:pt x="170" y="354"/>
                </a:moveTo>
                <a:lnTo>
                  <a:pt x="170" y="354"/>
                </a:lnTo>
                <a:cubicBezTo>
                  <a:pt x="177" y="339"/>
                  <a:pt x="184" y="332"/>
                  <a:pt x="198" y="332"/>
                </a:cubicBezTo>
                <a:cubicBezTo>
                  <a:pt x="403" y="332"/>
                  <a:pt x="403" y="332"/>
                  <a:pt x="403" y="332"/>
                </a:cubicBezTo>
                <a:cubicBezTo>
                  <a:pt x="417" y="332"/>
                  <a:pt x="431" y="339"/>
                  <a:pt x="431" y="354"/>
                </a:cubicBezTo>
                <a:lnTo>
                  <a:pt x="431" y="354"/>
                </a:lnTo>
                <a:cubicBezTo>
                  <a:pt x="459" y="438"/>
                  <a:pt x="459" y="438"/>
                  <a:pt x="459" y="438"/>
                </a:cubicBezTo>
                <a:cubicBezTo>
                  <a:pt x="403" y="438"/>
                  <a:pt x="403" y="438"/>
                  <a:pt x="403" y="438"/>
                </a:cubicBezTo>
                <a:lnTo>
                  <a:pt x="403" y="438"/>
                </a:lnTo>
                <a:cubicBezTo>
                  <a:pt x="198" y="438"/>
                  <a:pt x="198" y="438"/>
                  <a:pt x="198" y="438"/>
                </a:cubicBezTo>
                <a:lnTo>
                  <a:pt x="198" y="438"/>
                </a:lnTo>
                <a:cubicBezTo>
                  <a:pt x="141" y="438"/>
                  <a:pt x="141" y="438"/>
                  <a:pt x="141" y="438"/>
                </a:cubicBezTo>
                <a:cubicBezTo>
                  <a:pt x="170" y="354"/>
                  <a:pt x="170" y="354"/>
                  <a:pt x="170" y="35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 name="Freeform 49">
            <a:extLst>
              <a:ext uri="{FF2B5EF4-FFF2-40B4-BE49-F238E27FC236}">
                <a16:creationId xmlns:a16="http://schemas.microsoft.com/office/drawing/2014/main" id="{45D96C8B-4CBE-C84C-B2D3-D1F234CB419F}"/>
              </a:ext>
            </a:extLst>
          </p:cNvPr>
          <p:cNvSpPr>
            <a:spLocks noChangeArrowheads="1"/>
          </p:cNvSpPr>
          <p:nvPr userDrawn="1"/>
        </p:nvSpPr>
        <p:spPr bwMode="auto">
          <a:xfrm>
            <a:off x="7694632" y="3330774"/>
            <a:ext cx="217346" cy="217289"/>
          </a:xfrm>
          <a:custGeom>
            <a:avLst/>
            <a:gdLst>
              <a:gd name="T0" fmla="*/ 601 w 602"/>
              <a:gd name="T1" fmla="*/ 304 h 602"/>
              <a:gd name="T2" fmla="*/ 601 w 602"/>
              <a:gd name="T3" fmla="*/ 304 h 602"/>
              <a:gd name="T4" fmla="*/ 601 w 602"/>
              <a:gd name="T5" fmla="*/ 573 h 602"/>
              <a:gd name="T6" fmla="*/ 573 w 602"/>
              <a:gd name="T7" fmla="*/ 601 h 602"/>
              <a:gd name="T8" fmla="*/ 297 w 602"/>
              <a:gd name="T9" fmla="*/ 601 h 602"/>
              <a:gd name="T10" fmla="*/ 297 w 602"/>
              <a:gd name="T11" fmla="*/ 601 h 602"/>
              <a:gd name="T12" fmla="*/ 0 w 602"/>
              <a:gd name="T13" fmla="*/ 304 h 602"/>
              <a:gd name="T14" fmla="*/ 297 w 602"/>
              <a:gd name="T15" fmla="*/ 0 h 602"/>
              <a:gd name="T16" fmla="*/ 601 w 602"/>
              <a:gd name="T17" fmla="*/ 304 h 602"/>
              <a:gd name="T18" fmla="*/ 297 w 602"/>
              <a:gd name="T19" fmla="*/ 57 h 602"/>
              <a:gd name="T20" fmla="*/ 297 w 602"/>
              <a:gd name="T21" fmla="*/ 57 h 602"/>
              <a:gd name="T22" fmla="*/ 57 w 602"/>
              <a:gd name="T23" fmla="*/ 304 h 602"/>
              <a:gd name="T24" fmla="*/ 297 w 602"/>
              <a:gd name="T25" fmla="*/ 544 h 602"/>
              <a:gd name="T26" fmla="*/ 297 w 602"/>
              <a:gd name="T27" fmla="*/ 544 h 602"/>
              <a:gd name="T28" fmla="*/ 297 w 602"/>
              <a:gd name="T29" fmla="*/ 544 h 602"/>
              <a:gd name="T30" fmla="*/ 544 w 602"/>
              <a:gd name="T31" fmla="*/ 304 h 602"/>
              <a:gd name="T32" fmla="*/ 544 w 602"/>
              <a:gd name="T33" fmla="*/ 304 h 602"/>
              <a:gd name="T34" fmla="*/ 544 w 602"/>
              <a:gd name="T35" fmla="*/ 304 h 602"/>
              <a:gd name="T36" fmla="*/ 297 w 602"/>
              <a:gd name="T37" fmla="*/ 57 h 602"/>
              <a:gd name="T38" fmla="*/ 424 w 602"/>
              <a:gd name="T39" fmla="*/ 333 h 602"/>
              <a:gd name="T40" fmla="*/ 424 w 602"/>
              <a:gd name="T41" fmla="*/ 333 h 602"/>
              <a:gd name="T42" fmla="*/ 403 w 602"/>
              <a:gd name="T43" fmla="*/ 333 h 602"/>
              <a:gd name="T44" fmla="*/ 403 w 602"/>
              <a:gd name="T45" fmla="*/ 333 h 602"/>
              <a:gd name="T46" fmla="*/ 226 w 602"/>
              <a:gd name="T47" fmla="*/ 333 h 602"/>
              <a:gd name="T48" fmla="*/ 226 w 602"/>
              <a:gd name="T49" fmla="*/ 333 h 602"/>
              <a:gd name="T50" fmla="*/ 177 w 602"/>
              <a:gd name="T51" fmla="*/ 333 h 602"/>
              <a:gd name="T52" fmla="*/ 148 w 602"/>
              <a:gd name="T53" fmla="*/ 304 h 602"/>
              <a:gd name="T54" fmla="*/ 177 w 602"/>
              <a:gd name="T55" fmla="*/ 276 h 602"/>
              <a:gd name="T56" fmla="*/ 269 w 602"/>
              <a:gd name="T57" fmla="*/ 276 h 602"/>
              <a:gd name="T58" fmla="*/ 269 w 602"/>
              <a:gd name="T59" fmla="*/ 276 h 602"/>
              <a:gd name="T60" fmla="*/ 325 w 602"/>
              <a:gd name="T61" fmla="*/ 276 h 602"/>
              <a:gd name="T62" fmla="*/ 325 w 602"/>
              <a:gd name="T63" fmla="*/ 276 h 602"/>
              <a:gd name="T64" fmla="*/ 424 w 602"/>
              <a:gd name="T65" fmla="*/ 276 h 602"/>
              <a:gd name="T66" fmla="*/ 452 w 602"/>
              <a:gd name="T67" fmla="*/ 304 h 602"/>
              <a:gd name="T68" fmla="*/ 424 w 602"/>
              <a:gd name="T69" fmla="*/ 33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2" h="602">
                <a:moveTo>
                  <a:pt x="601" y="304"/>
                </a:moveTo>
                <a:lnTo>
                  <a:pt x="601" y="304"/>
                </a:lnTo>
                <a:cubicBezTo>
                  <a:pt x="601" y="573"/>
                  <a:pt x="601" y="573"/>
                  <a:pt x="601" y="573"/>
                </a:cubicBezTo>
                <a:cubicBezTo>
                  <a:pt x="601" y="594"/>
                  <a:pt x="587" y="601"/>
                  <a:pt x="573" y="601"/>
                </a:cubicBezTo>
                <a:cubicBezTo>
                  <a:pt x="297" y="601"/>
                  <a:pt x="297" y="601"/>
                  <a:pt x="297" y="601"/>
                </a:cubicBezTo>
                <a:lnTo>
                  <a:pt x="297" y="601"/>
                </a:lnTo>
                <a:cubicBezTo>
                  <a:pt x="134" y="601"/>
                  <a:pt x="0" y="467"/>
                  <a:pt x="0" y="304"/>
                </a:cubicBezTo>
                <a:cubicBezTo>
                  <a:pt x="0" y="135"/>
                  <a:pt x="134" y="0"/>
                  <a:pt x="297" y="0"/>
                </a:cubicBezTo>
                <a:cubicBezTo>
                  <a:pt x="466" y="0"/>
                  <a:pt x="601" y="135"/>
                  <a:pt x="601" y="304"/>
                </a:cubicBezTo>
                <a:close/>
                <a:moveTo>
                  <a:pt x="297" y="57"/>
                </a:moveTo>
                <a:lnTo>
                  <a:pt x="297" y="57"/>
                </a:lnTo>
                <a:cubicBezTo>
                  <a:pt x="163" y="57"/>
                  <a:pt x="57" y="170"/>
                  <a:pt x="57" y="304"/>
                </a:cubicBezTo>
                <a:cubicBezTo>
                  <a:pt x="57" y="439"/>
                  <a:pt x="163" y="544"/>
                  <a:pt x="297" y="544"/>
                </a:cubicBezTo>
                <a:lnTo>
                  <a:pt x="297" y="544"/>
                </a:lnTo>
                <a:lnTo>
                  <a:pt x="297" y="544"/>
                </a:lnTo>
                <a:cubicBezTo>
                  <a:pt x="431" y="544"/>
                  <a:pt x="544" y="439"/>
                  <a:pt x="544" y="304"/>
                </a:cubicBezTo>
                <a:lnTo>
                  <a:pt x="544" y="304"/>
                </a:lnTo>
                <a:lnTo>
                  <a:pt x="544" y="304"/>
                </a:lnTo>
                <a:cubicBezTo>
                  <a:pt x="544" y="170"/>
                  <a:pt x="431" y="57"/>
                  <a:pt x="297" y="57"/>
                </a:cubicBezTo>
                <a:close/>
                <a:moveTo>
                  <a:pt x="424" y="333"/>
                </a:moveTo>
                <a:lnTo>
                  <a:pt x="424" y="333"/>
                </a:lnTo>
                <a:cubicBezTo>
                  <a:pt x="403" y="333"/>
                  <a:pt x="403" y="333"/>
                  <a:pt x="403" y="333"/>
                </a:cubicBezTo>
                <a:lnTo>
                  <a:pt x="403" y="333"/>
                </a:lnTo>
                <a:cubicBezTo>
                  <a:pt x="226" y="333"/>
                  <a:pt x="226" y="333"/>
                  <a:pt x="226" y="333"/>
                </a:cubicBezTo>
                <a:lnTo>
                  <a:pt x="226" y="333"/>
                </a:lnTo>
                <a:cubicBezTo>
                  <a:pt x="177" y="333"/>
                  <a:pt x="177" y="333"/>
                  <a:pt x="177" y="333"/>
                </a:cubicBezTo>
                <a:cubicBezTo>
                  <a:pt x="163" y="333"/>
                  <a:pt x="148" y="318"/>
                  <a:pt x="148" y="304"/>
                </a:cubicBezTo>
                <a:cubicBezTo>
                  <a:pt x="148" y="283"/>
                  <a:pt x="163" y="276"/>
                  <a:pt x="177" y="276"/>
                </a:cubicBezTo>
                <a:cubicBezTo>
                  <a:pt x="269" y="276"/>
                  <a:pt x="269" y="276"/>
                  <a:pt x="269" y="276"/>
                </a:cubicBezTo>
                <a:lnTo>
                  <a:pt x="269" y="276"/>
                </a:lnTo>
                <a:cubicBezTo>
                  <a:pt x="325" y="276"/>
                  <a:pt x="325" y="276"/>
                  <a:pt x="325" y="276"/>
                </a:cubicBezTo>
                <a:lnTo>
                  <a:pt x="325" y="276"/>
                </a:lnTo>
                <a:cubicBezTo>
                  <a:pt x="424" y="276"/>
                  <a:pt x="424" y="276"/>
                  <a:pt x="424" y="276"/>
                </a:cubicBezTo>
                <a:cubicBezTo>
                  <a:pt x="438" y="276"/>
                  <a:pt x="452" y="283"/>
                  <a:pt x="452" y="304"/>
                </a:cubicBezTo>
                <a:cubicBezTo>
                  <a:pt x="452" y="318"/>
                  <a:pt x="438" y="333"/>
                  <a:pt x="424" y="33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 name="Freeform 50">
            <a:extLst>
              <a:ext uri="{FF2B5EF4-FFF2-40B4-BE49-F238E27FC236}">
                <a16:creationId xmlns:a16="http://schemas.microsoft.com/office/drawing/2014/main" id="{E041FA2D-E091-6A4F-A718-0522C527143D}"/>
              </a:ext>
            </a:extLst>
          </p:cNvPr>
          <p:cNvSpPr>
            <a:spLocks noChangeArrowheads="1"/>
          </p:cNvSpPr>
          <p:nvPr userDrawn="1"/>
        </p:nvSpPr>
        <p:spPr bwMode="auto">
          <a:xfrm>
            <a:off x="7311747" y="3330774"/>
            <a:ext cx="219132" cy="217289"/>
          </a:xfrm>
          <a:custGeom>
            <a:avLst/>
            <a:gdLst>
              <a:gd name="T0" fmla="*/ 608 w 609"/>
              <a:gd name="T1" fmla="*/ 304 h 602"/>
              <a:gd name="T2" fmla="*/ 608 w 609"/>
              <a:gd name="T3" fmla="*/ 304 h 602"/>
              <a:gd name="T4" fmla="*/ 608 w 609"/>
              <a:gd name="T5" fmla="*/ 573 h 602"/>
              <a:gd name="T6" fmla="*/ 579 w 609"/>
              <a:gd name="T7" fmla="*/ 601 h 602"/>
              <a:gd name="T8" fmla="*/ 304 w 609"/>
              <a:gd name="T9" fmla="*/ 601 h 602"/>
              <a:gd name="T10" fmla="*/ 304 w 609"/>
              <a:gd name="T11" fmla="*/ 601 h 602"/>
              <a:gd name="T12" fmla="*/ 0 w 609"/>
              <a:gd name="T13" fmla="*/ 304 h 602"/>
              <a:gd name="T14" fmla="*/ 304 w 609"/>
              <a:gd name="T15" fmla="*/ 0 h 602"/>
              <a:gd name="T16" fmla="*/ 608 w 609"/>
              <a:gd name="T17" fmla="*/ 304 h 602"/>
              <a:gd name="T18" fmla="*/ 304 w 609"/>
              <a:gd name="T19" fmla="*/ 57 h 602"/>
              <a:gd name="T20" fmla="*/ 304 w 609"/>
              <a:gd name="T21" fmla="*/ 57 h 602"/>
              <a:gd name="T22" fmla="*/ 56 w 609"/>
              <a:gd name="T23" fmla="*/ 304 h 602"/>
              <a:gd name="T24" fmla="*/ 304 w 609"/>
              <a:gd name="T25" fmla="*/ 544 h 602"/>
              <a:gd name="T26" fmla="*/ 304 w 609"/>
              <a:gd name="T27" fmla="*/ 544 h 602"/>
              <a:gd name="T28" fmla="*/ 304 w 609"/>
              <a:gd name="T29" fmla="*/ 544 h 602"/>
              <a:gd name="T30" fmla="*/ 551 w 609"/>
              <a:gd name="T31" fmla="*/ 304 h 602"/>
              <a:gd name="T32" fmla="*/ 551 w 609"/>
              <a:gd name="T33" fmla="*/ 304 h 602"/>
              <a:gd name="T34" fmla="*/ 551 w 609"/>
              <a:gd name="T35" fmla="*/ 304 h 602"/>
              <a:gd name="T36" fmla="*/ 304 w 609"/>
              <a:gd name="T37" fmla="*/ 57 h 602"/>
              <a:gd name="T38" fmla="*/ 424 w 609"/>
              <a:gd name="T39" fmla="*/ 333 h 602"/>
              <a:gd name="T40" fmla="*/ 424 w 609"/>
              <a:gd name="T41" fmla="*/ 333 h 602"/>
              <a:gd name="T42" fmla="*/ 332 w 609"/>
              <a:gd name="T43" fmla="*/ 333 h 602"/>
              <a:gd name="T44" fmla="*/ 332 w 609"/>
              <a:gd name="T45" fmla="*/ 424 h 602"/>
              <a:gd name="T46" fmla="*/ 304 w 609"/>
              <a:gd name="T47" fmla="*/ 453 h 602"/>
              <a:gd name="T48" fmla="*/ 276 w 609"/>
              <a:gd name="T49" fmla="*/ 424 h 602"/>
              <a:gd name="T50" fmla="*/ 276 w 609"/>
              <a:gd name="T51" fmla="*/ 333 h 602"/>
              <a:gd name="T52" fmla="*/ 184 w 609"/>
              <a:gd name="T53" fmla="*/ 333 h 602"/>
              <a:gd name="T54" fmla="*/ 155 w 609"/>
              <a:gd name="T55" fmla="*/ 304 h 602"/>
              <a:gd name="T56" fmla="*/ 184 w 609"/>
              <a:gd name="T57" fmla="*/ 276 h 602"/>
              <a:gd name="T58" fmla="*/ 276 w 609"/>
              <a:gd name="T59" fmla="*/ 276 h 602"/>
              <a:gd name="T60" fmla="*/ 276 w 609"/>
              <a:gd name="T61" fmla="*/ 177 h 602"/>
              <a:gd name="T62" fmla="*/ 304 w 609"/>
              <a:gd name="T63" fmla="*/ 149 h 602"/>
              <a:gd name="T64" fmla="*/ 332 w 609"/>
              <a:gd name="T65" fmla="*/ 177 h 602"/>
              <a:gd name="T66" fmla="*/ 332 w 609"/>
              <a:gd name="T67" fmla="*/ 276 h 602"/>
              <a:gd name="T68" fmla="*/ 424 w 609"/>
              <a:gd name="T69" fmla="*/ 276 h 602"/>
              <a:gd name="T70" fmla="*/ 452 w 609"/>
              <a:gd name="T71" fmla="*/ 304 h 602"/>
              <a:gd name="T72" fmla="*/ 424 w 609"/>
              <a:gd name="T73" fmla="*/ 33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9" h="602">
                <a:moveTo>
                  <a:pt x="608" y="304"/>
                </a:moveTo>
                <a:lnTo>
                  <a:pt x="608" y="304"/>
                </a:lnTo>
                <a:cubicBezTo>
                  <a:pt x="608" y="573"/>
                  <a:pt x="608" y="573"/>
                  <a:pt x="608" y="573"/>
                </a:cubicBezTo>
                <a:cubicBezTo>
                  <a:pt x="608" y="594"/>
                  <a:pt x="594" y="601"/>
                  <a:pt x="579" y="601"/>
                </a:cubicBezTo>
                <a:cubicBezTo>
                  <a:pt x="304" y="601"/>
                  <a:pt x="304" y="601"/>
                  <a:pt x="304" y="601"/>
                </a:cubicBezTo>
                <a:lnTo>
                  <a:pt x="304" y="601"/>
                </a:lnTo>
                <a:cubicBezTo>
                  <a:pt x="134" y="601"/>
                  <a:pt x="0" y="467"/>
                  <a:pt x="0" y="304"/>
                </a:cubicBezTo>
                <a:cubicBezTo>
                  <a:pt x="0" y="135"/>
                  <a:pt x="134" y="0"/>
                  <a:pt x="304" y="0"/>
                </a:cubicBezTo>
                <a:cubicBezTo>
                  <a:pt x="473" y="0"/>
                  <a:pt x="608" y="135"/>
                  <a:pt x="608" y="304"/>
                </a:cubicBezTo>
                <a:close/>
                <a:moveTo>
                  <a:pt x="304" y="57"/>
                </a:moveTo>
                <a:lnTo>
                  <a:pt x="304" y="57"/>
                </a:lnTo>
                <a:cubicBezTo>
                  <a:pt x="169" y="57"/>
                  <a:pt x="56" y="170"/>
                  <a:pt x="56" y="304"/>
                </a:cubicBezTo>
                <a:cubicBezTo>
                  <a:pt x="56" y="439"/>
                  <a:pt x="169" y="544"/>
                  <a:pt x="304" y="544"/>
                </a:cubicBezTo>
                <a:lnTo>
                  <a:pt x="304" y="544"/>
                </a:lnTo>
                <a:lnTo>
                  <a:pt x="304" y="544"/>
                </a:lnTo>
                <a:cubicBezTo>
                  <a:pt x="438" y="544"/>
                  <a:pt x="551" y="439"/>
                  <a:pt x="551" y="304"/>
                </a:cubicBezTo>
                <a:lnTo>
                  <a:pt x="551" y="304"/>
                </a:lnTo>
                <a:lnTo>
                  <a:pt x="551" y="304"/>
                </a:lnTo>
                <a:cubicBezTo>
                  <a:pt x="551" y="170"/>
                  <a:pt x="438" y="57"/>
                  <a:pt x="304" y="57"/>
                </a:cubicBezTo>
                <a:close/>
                <a:moveTo>
                  <a:pt x="424" y="333"/>
                </a:moveTo>
                <a:lnTo>
                  <a:pt x="424" y="333"/>
                </a:lnTo>
                <a:cubicBezTo>
                  <a:pt x="332" y="333"/>
                  <a:pt x="332" y="333"/>
                  <a:pt x="332" y="333"/>
                </a:cubicBezTo>
                <a:cubicBezTo>
                  <a:pt x="332" y="424"/>
                  <a:pt x="332" y="424"/>
                  <a:pt x="332" y="424"/>
                </a:cubicBezTo>
                <a:cubicBezTo>
                  <a:pt x="332" y="439"/>
                  <a:pt x="318" y="453"/>
                  <a:pt x="304" y="453"/>
                </a:cubicBezTo>
                <a:cubicBezTo>
                  <a:pt x="290" y="453"/>
                  <a:pt x="276" y="439"/>
                  <a:pt x="276" y="424"/>
                </a:cubicBezTo>
                <a:cubicBezTo>
                  <a:pt x="276" y="333"/>
                  <a:pt x="276" y="333"/>
                  <a:pt x="276" y="333"/>
                </a:cubicBezTo>
                <a:cubicBezTo>
                  <a:pt x="184" y="333"/>
                  <a:pt x="184" y="333"/>
                  <a:pt x="184" y="333"/>
                </a:cubicBezTo>
                <a:cubicBezTo>
                  <a:pt x="162" y="333"/>
                  <a:pt x="155" y="318"/>
                  <a:pt x="155" y="304"/>
                </a:cubicBezTo>
                <a:cubicBezTo>
                  <a:pt x="155" y="283"/>
                  <a:pt x="162" y="276"/>
                  <a:pt x="184" y="276"/>
                </a:cubicBezTo>
                <a:cubicBezTo>
                  <a:pt x="276" y="276"/>
                  <a:pt x="276" y="276"/>
                  <a:pt x="276" y="276"/>
                </a:cubicBezTo>
                <a:cubicBezTo>
                  <a:pt x="276" y="177"/>
                  <a:pt x="276" y="177"/>
                  <a:pt x="276" y="177"/>
                </a:cubicBezTo>
                <a:cubicBezTo>
                  <a:pt x="276" y="163"/>
                  <a:pt x="290" y="149"/>
                  <a:pt x="304" y="149"/>
                </a:cubicBezTo>
                <a:cubicBezTo>
                  <a:pt x="318" y="149"/>
                  <a:pt x="332" y="163"/>
                  <a:pt x="332" y="177"/>
                </a:cubicBezTo>
                <a:cubicBezTo>
                  <a:pt x="332" y="276"/>
                  <a:pt x="332" y="276"/>
                  <a:pt x="332" y="276"/>
                </a:cubicBezTo>
                <a:cubicBezTo>
                  <a:pt x="424" y="276"/>
                  <a:pt x="424" y="276"/>
                  <a:pt x="424" y="276"/>
                </a:cubicBezTo>
                <a:cubicBezTo>
                  <a:pt x="445" y="276"/>
                  <a:pt x="452" y="283"/>
                  <a:pt x="452" y="304"/>
                </a:cubicBezTo>
                <a:cubicBezTo>
                  <a:pt x="452" y="318"/>
                  <a:pt x="445" y="333"/>
                  <a:pt x="424" y="33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 name="Freeform 51">
            <a:extLst>
              <a:ext uri="{FF2B5EF4-FFF2-40B4-BE49-F238E27FC236}">
                <a16:creationId xmlns:a16="http://schemas.microsoft.com/office/drawing/2014/main" id="{1A5E2BE1-E1D6-6D47-B909-E7EC1AF28E6D}"/>
              </a:ext>
            </a:extLst>
          </p:cNvPr>
          <p:cNvSpPr>
            <a:spLocks noChangeArrowheads="1"/>
          </p:cNvSpPr>
          <p:nvPr userDrawn="1"/>
        </p:nvSpPr>
        <p:spPr bwMode="auto">
          <a:xfrm>
            <a:off x="6934220" y="3352800"/>
            <a:ext cx="217345" cy="169664"/>
          </a:xfrm>
          <a:custGeom>
            <a:avLst/>
            <a:gdLst>
              <a:gd name="T0" fmla="*/ 572 w 602"/>
              <a:gd name="T1" fmla="*/ 269 h 474"/>
              <a:gd name="T2" fmla="*/ 572 w 602"/>
              <a:gd name="T3" fmla="*/ 269 h 474"/>
              <a:gd name="T4" fmla="*/ 403 w 602"/>
              <a:gd name="T5" fmla="*/ 269 h 474"/>
              <a:gd name="T6" fmla="*/ 374 w 602"/>
              <a:gd name="T7" fmla="*/ 240 h 474"/>
              <a:gd name="T8" fmla="*/ 403 w 602"/>
              <a:gd name="T9" fmla="*/ 212 h 474"/>
              <a:gd name="T10" fmla="*/ 572 w 602"/>
              <a:gd name="T11" fmla="*/ 212 h 474"/>
              <a:gd name="T12" fmla="*/ 601 w 602"/>
              <a:gd name="T13" fmla="*/ 240 h 474"/>
              <a:gd name="T14" fmla="*/ 572 w 602"/>
              <a:gd name="T15" fmla="*/ 269 h 474"/>
              <a:gd name="T16" fmla="*/ 374 w 602"/>
              <a:gd name="T17" fmla="*/ 445 h 474"/>
              <a:gd name="T18" fmla="*/ 374 w 602"/>
              <a:gd name="T19" fmla="*/ 445 h 474"/>
              <a:gd name="T20" fmla="*/ 346 w 602"/>
              <a:gd name="T21" fmla="*/ 473 h 474"/>
              <a:gd name="T22" fmla="*/ 325 w 602"/>
              <a:gd name="T23" fmla="*/ 452 h 474"/>
              <a:gd name="T24" fmla="*/ 325 w 602"/>
              <a:gd name="T25" fmla="*/ 452 h 474"/>
              <a:gd name="T26" fmla="*/ 283 w 602"/>
              <a:gd name="T27" fmla="*/ 360 h 474"/>
              <a:gd name="T28" fmla="*/ 92 w 602"/>
              <a:gd name="T29" fmla="*/ 360 h 474"/>
              <a:gd name="T30" fmla="*/ 56 w 602"/>
              <a:gd name="T31" fmla="*/ 452 h 474"/>
              <a:gd name="T32" fmla="*/ 56 w 602"/>
              <a:gd name="T33" fmla="*/ 452 h 474"/>
              <a:gd name="T34" fmla="*/ 28 w 602"/>
              <a:gd name="T35" fmla="*/ 473 h 474"/>
              <a:gd name="T36" fmla="*/ 0 w 602"/>
              <a:gd name="T37" fmla="*/ 445 h 474"/>
              <a:gd name="T38" fmla="*/ 0 w 602"/>
              <a:gd name="T39" fmla="*/ 438 h 474"/>
              <a:gd name="T40" fmla="*/ 0 w 602"/>
              <a:gd name="T41" fmla="*/ 438 h 474"/>
              <a:gd name="T42" fmla="*/ 162 w 602"/>
              <a:gd name="T43" fmla="*/ 21 h 474"/>
              <a:gd name="T44" fmla="*/ 162 w 602"/>
              <a:gd name="T45" fmla="*/ 21 h 474"/>
              <a:gd name="T46" fmla="*/ 191 w 602"/>
              <a:gd name="T47" fmla="*/ 0 h 474"/>
              <a:gd name="T48" fmla="*/ 212 w 602"/>
              <a:gd name="T49" fmla="*/ 21 h 474"/>
              <a:gd name="T50" fmla="*/ 212 w 602"/>
              <a:gd name="T51" fmla="*/ 21 h 474"/>
              <a:gd name="T52" fmla="*/ 374 w 602"/>
              <a:gd name="T53" fmla="*/ 438 h 474"/>
              <a:gd name="T54" fmla="*/ 374 w 602"/>
              <a:gd name="T55" fmla="*/ 438 h 474"/>
              <a:gd name="T56" fmla="*/ 374 w 602"/>
              <a:gd name="T57" fmla="*/ 445 h 474"/>
              <a:gd name="T58" fmla="*/ 191 w 602"/>
              <a:gd name="T59" fmla="*/ 106 h 474"/>
              <a:gd name="T60" fmla="*/ 191 w 602"/>
              <a:gd name="T61" fmla="*/ 106 h 474"/>
              <a:gd name="T62" fmla="*/ 113 w 602"/>
              <a:gd name="T63" fmla="*/ 304 h 474"/>
              <a:gd name="T64" fmla="*/ 261 w 602"/>
              <a:gd name="T65" fmla="*/ 304 h 474"/>
              <a:gd name="T66" fmla="*/ 191 w 602"/>
              <a:gd name="T67" fmla="*/ 10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474">
                <a:moveTo>
                  <a:pt x="572" y="269"/>
                </a:moveTo>
                <a:lnTo>
                  <a:pt x="572" y="269"/>
                </a:lnTo>
                <a:cubicBezTo>
                  <a:pt x="403" y="269"/>
                  <a:pt x="403" y="269"/>
                  <a:pt x="403" y="269"/>
                </a:cubicBezTo>
                <a:cubicBezTo>
                  <a:pt x="389" y="269"/>
                  <a:pt x="374" y="254"/>
                  <a:pt x="374" y="240"/>
                </a:cubicBezTo>
                <a:cubicBezTo>
                  <a:pt x="374" y="219"/>
                  <a:pt x="389" y="212"/>
                  <a:pt x="403" y="212"/>
                </a:cubicBezTo>
                <a:cubicBezTo>
                  <a:pt x="572" y="212"/>
                  <a:pt x="572" y="212"/>
                  <a:pt x="572" y="212"/>
                </a:cubicBezTo>
                <a:cubicBezTo>
                  <a:pt x="594" y="212"/>
                  <a:pt x="601" y="219"/>
                  <a:pt x="601" y="240"/>
                </a:cubicBezTo>
                <a:cubicBezTo>
                  <a:pt x="601" y="254"/>
                  <a:pt x="594" y="269"/>
                  <a:pt x="572" y="269"/>
                </a:cubicBezTo>
                <a:close/>
                <a:moveTo>
                  <a:pt x="374" y="445"/>
                </a:moveTo>
                <a:lnTo>
                  <a:pt x="374" y="445"/>
                </a:lnTo>
                <a:cubicBezTo>
                  <a:pt x="374" y="459"/>
                  <a:pt x="367" y="473"/>
                  <a:pt x="346" y="473"/>
                </a:cubicBezTo>
                <a:cubicBezTo>
                  <a:pt x="339" y="473"/>
                  <a:pt x="325" y="466"/>
                  <a:pt x="325" y="452"/>
                </a:cubicBezTo>
                <a:lnTo>
                  <a:pt x="325" y="452"/>
                </a:lnTo>
                <a:cubicBezTo>
                  <a:pt x="283" y="360"/>
                  <a:pt x="283" y="360"/>
                  <a:pt x="283" y="360"/>
                </a:cubicBezTo>
                <a:cubicBezTo>
                  <a:pt x="92" y="360"/>
                  <a:pt x="92" y="360"/>
                  <a:pt x="92" y="360"/>
                </a:cubicBezTo>
                <a:cubicBezTo>
                  <a:pt x="56" y="452"/>
                  <a:pt x="56" y="452"/>
                  <a:pt x="56" y="452"/>
                </a:cubicBezTo>
                <a:lnTo>
                  <a:pt x="56" y="452"/>
                </a:lnTo>
                <a:cubicBezTo>
                  <a:pt x="49" y="466"/>
                  <a:pt x="42" y="473"/>
                  <a:pt x="28" y="473"/>
                </a:cubicBezTo>
                <a:cubicBezTo>
                  <a:pt x="14" y="473"/>
                  <a:pt x="0" y="459"/>
                  <a:pt x="0" y="445"/>
                </a:cubicBezTo>
                <a:cubicBezTo>
                  <a:pt x="0" y="438"/>
                  <a:pt x="0" y="438"/>
                  <a:pt x="0" y="438"/>
                </a:cubicBezTo>
                <a:lnTo>
                  <a:pt x="0" y="438"/>
                </a:lnTo>
                <a:cubicBezTo>
                  <a:pt x="162" y="21"/>
                  <a:pt x="162" y="21"/>
                  <a:pt x="162" y="21"/>
                </a:cubicBezTo>
                <a:lnTo>
                  <a:pt x="162" y="21"/>
                </a:lnTo>
                <a:cubicBezTo>
                  <a:pt x="169" y="7"/>
                  <a:pt x="176" y="0"/>
                  <a:pt x="191" y="0"/>
                </a:cubicBezTo>
                <a:cubicBezTo>
                  <a:pt x="198" y="0"/>
                  <a:pt x="212" y="7"/>
                  <a:pt x="212" y="21"/>
                </a:cubicBezTo>
                <a:lnTo>
                  <a:pt x="212" y="21"/>
                </a:lnTo>
                <a:cubicBezTo>
                  <a:pt x="374" y="438"/>
                  <a:pt x="374" y="438"/>
                  <a:pt x="374" y="438"/>
                </a:cubicBezTo>
                <a:lnTo>
                  <a:pt x="374" y="438"/>
                </a:lnTo>
                <a:cubicBezTo>
                  <a:pt x="374" y="438"/>
                  <a:pt x="374" y="438"/>
                  <a:pt x="374" y="445"/>
                </a:cubicBezTo>
                <a:close/>
                <a:moveTo>
                  <a:pt x="191" y="106"/>
                </a:moveTo>
                <a:lnTo>
                  <a:pt x="191" y="106"/>
                </a:lnTo>
                <a:cubicBezTo>
                  <a:pt x="113" y="304"/>
                  <a:pt x="113" y="304"/>
                  <a:pt x="113" y="304"/>
                </a:cubicBezTo>
                <a:cubicBezTo>
                  <a:pt x="261" y="304"/>
                  <a:pt x="261" y="304"/>
                  <a:pt x="261" y="304"/>
                </a:cubicBezTo>
                <a:lnTo>
                  <a:pt x="191" y="10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7" name="Freeform 52">
            <a:extLst>
              <a:ext uri="{FF2B5EF4-FFF2-40B4-BE49-F238E27FC236}">
                <a16:creationId xmlns:a16="http://schemas.microsoft.com/office/drawing/2014/main" id="{48F84018-4F71-2B46-822D-C96CB640496B}"/>
              </a:ext>
            </a:extLst>
          </p:cNvPr>
          <p:cNvSpPr>
            <a:spLocks noChangeArrowheads="1"/>
          </p:cNvSpPr>
          <p:nvPr userDrawn="1"/>
        </p:nvSpPr>
        <p:spPr bwMode="auto">
          <a:xfrm>
            <a:off x="6554907" y="3352800"/>
            <a:ext cx="215559" cy="169664"/>
          </a:xfrm>
          <a:custGeom>
            <a:avLst/>
            <a:gdLst>
              <a:gd name="T0" fmla="*/ 572 w 601"/>
              <a:gd name="T1" fmla="*/ 269 h 474"/>
              <a:gd name="T2" fmla="*/ 572 w 601"/>
              <a:gd name="T3" fmla="*/ 269 h 474"/>
              <a:gd name="T4" fmla="*/ 516 w 601"/>
              <a:gd name="T5" fmla="*/ 269 h 474"/>
              <a:gd name="T6" fmla="*/ 516 w 601"/>
              <a:gd name="T7" fmla="*/ 325 h 474"/>
              <a:gd name="T8" fmla="*/ 487 w 601"/>
              <a:gd name="T9" fmla="*/ 353 h 474"/>
              <a:gd name="T10" fmla="*/ 459 w 601"/>
              <a:gd name="T11" fmla="*/ 325 h 474"/>
              <a:gd name="T12" fmla="*/ 459 w 601"/>
              <a:gd name="T13" fmla="*/ 269 h 474"/>
              <a:gd name="T14" fmla="*/ 403 w 601"/>
              <a:gd name="T15" fmla="*/ 269 h 474"/>
              <a:gd name="T16" fmla="*/ 374 w 601"/>
              <a:gd name="T17" fmla="*/ 240 h 474"/>
              <a:gd name="T18" fmla="*/ 403 w 601"/>
              <a:gd name="T19" fmla="*/ 212 h 474"/>
              <a:gd name="T20" fmla="*/ 459 w 601"/>
              <a:gd name="T21" fmla="*/ 212 h 474"/>
              <a:gd name="T22" fmla="*/ 459 w 601"/>
              <a:gd name="T23" fmla="*/ 155 h 474"/>
              <a:gd name="T24" fmla="*/ 487 w 601"/>
              <a:gd name="T25" fmla="*/ 127 h 474"/>
              <a:gd name="T26" fmla="*/ 516 w 601"/>
              <a:gd name="T27" fmla="*/ 155 h 474"/>
              <a:gd name="T28" fmla="*/ 516 w 601"/>
              <a:gd name="T29" fmla="*/ 212 h 474"/>
              <a:gd name="T30" fmla="*/ 572 w 601"/>
              <a:gd name="T31" fmla="*/ 212 h 474"/>
              <a:gd name="T32" fmla="*/ 600 w 601"/>
              <a:gd name="T33" fmla="*/ 240 h 474"/>
              <a:gd name="T34" fmla="*/ 572 w 601"/>
              <a:gd name="T35" fmla="*/ 269 h 474"/>
              <a:gd name="T36" fmla="*/ 374 w 601"/>
              <a:gd name="T37" fmla="*/ 445 h 474"/>
              <a:gd name="T38" fmla="*/ 374 w 601"/>
              <a:gd name="T39" fmla="*/ 445 h 474"/>
              <a:gd name="T40" fmla="*/ 346 w 601"/>
              <a:gd name="T41" fmla="*/ 473 h 474"/>
              <a:gd name="T42" fmla="*/ 318 w 601"/>
              <a:gd name="T43" fmla="*/ 452 h 474"/>
              <a:gd name="T44" fmla="*/ 318 w 601"/>
              <a:gd name="T45" fmla="*/ 452 h 474"/>
              <a:gd name="T46" fmla="*/ 283 w 601"/>
              <a:gd name="T47" fmla="*/ 360 h 474"/>
              <a:gd name="T48" fmla="*/ 92 w 601"/>
              <a:gd name="T49" fmla="*/ 360 h 474"/>
              <a:gd name="T50" fmla="*/ 49 w 601"/>
              <a:gd name="T51" fmla="*/ 452 h 474"/>
              <a:gd name="T52" fmla="*/ 49 w 601"/>
              <a:gd name="T53" fmla="*/ 452 h 474"/>
              <a:gd name="T54" fmla="*/ 28 w 601"/>
              <a:gd name="T55" fmla="*/ 473 h 474"/>
              <a:gd name="T56" fmla="*/ 0 w 601"/>
              <a:gd name="T57" fmla="*/ 445 h 474"/>
              <a:gd name="T58" fmla="*/ 0 w 601"/>
              <a:gd name="T59" fmla="*/ 438 h 474"/>
              <a:gd name="T60" fmla="*/ 0 w 601"/>
              <a:gd name="T61" fmla="*/ 438 h 474"/>
              <a:gd name="T62" fmla="*/ 162 w 601"/>
              <a:gd name="T63" fmla="*/ 21 h 474"/>
              <a:gd name="T64" fmla="*/ 162 w 601"/>
              <a:gd name="T65" fmla="*/ 21 h 474"/>
              <a:gd name="T66" fmla="*/ 183 w 601"/>
              <a:gd name="T67" fmla="*/ 0 h 474"/>
              <a:gd name="T68" fmla="*/ 212 w 601"/>
              <a:gd name="T69" fmla="*/ 21 h 474"/>
              <a:gd name="T70" fmla="*/ 212 w 601"/>
              <a:gd name="T71" fmla="*/ 21 h 474"/>
              <a:gd name="T72" fmla="*/ 374 w 601"/>
              <a:gd name="T73" fmla="*/ 438 h 474"/>
              <a:gd name="T74" fmla="*/ 374 w 601"/>
              <a:gd name="T75" fmla="*/ 438 h 474"/>
              <a:gd name="T76" fmla="*/ 374 w 601"/>
              <a:gd name="T77" fmla="*/ 445 h 474"/>
              <a:gd name="T78" fmla="*/ 183 w 601"/>
              <a:gd name="T79" fmla="*/ 106 h 474"/>
              <a:gd name="T80" fmla="*/ 183 w 601"/>
              <a:gd name="T81" fmla="*/ 106 h 474"/>
              <a:gd name="T82" fmla="*/ 113 w 601"/>
              <a:gd name="T83" fmla="*/ 304 h 474"/>
              <a:gd name="T84" fmla="*/ 261 w 601"/>
              <a:gd name="T85" fmla="*/ 304 h 474"/>
              <a:gd name="T86" fmla="*/ 183 w 601"/>
              <a:gd name="T87" fmla="*/ 10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1" h="474">
                <a:moveTo>
                  <a:pt x="572" y="269"/>
                </a:moveTo>
                <a:lnTo>
                  <a:pt x="572" y="269"/>
                </a:lnTo>
                <a:cubicBezTo>
                  <a:pt x="516" y="269"/>
                  <a:pt x="516" y="269"/>
                  <a:pt x="516" y="269"/>
                </a:cubicBezTo>
                <a:cubicBezTo>
                  <a:pt x="516" y="325"/>
                  <a:pt x="516" y="325"/>
                  <a:pt x="516" y="325"/>
                </a:cubicBezTo>
                <a:cubicBezTo>
                  <a:pt x="516" y="339"/>
                  <a:pt x="502" y="353"/>
                  <a:pt x="487" y="353"/>
                </a:cubicBezTo>
                <a:cubicBezTo>
                  <a:pt x="473" y="353"/>
                  <a:pt x="459" y="339"/>
                  <a:pt x="459" y="325"/>
                </a:cubicBezTo>
                <a:cubicBezTo>
                  <a:pt x="459" y="269"/>
                  <a:pt x="459" y="269"/>
                  <a:pt x="459" y="269"/>
                </a:cubicBezTo>
                <a:cubicBezTo>
                  <a:pt x="403" y="269"/>
                  <a:pt x="403" y="269"/>
                  <a:pt x="403" y="269"/>
                </a:cubicBezTo>
                <a:cubicBezTo>
                  <a:pt x="389" y="269"/>
                  <a:pt x="374" y="254"/>
                  <a:pt x="374" y="240"/>
                </a:cubicBezTo>
                <a:cubicBezTo>
                  <a:pt x="374" y="219"/>
                  <a:pt x="389" y="212"/>
                  <a:pt x="403" y="212"/>
                </a:cubicBezTo>
                <a:cubicBezTo>
                  <a:pt x="459" y="212"/>
                  <a:pt x="459" y="212"/>
                  <a:pt x="459" y="212"/>
                </a:cubicBezTo>
                <a:cubicBezTo>
                  <a:pt x="459" y="155"/>
                  <a:pt x="459" y="155"/>
                  <a:pt x="459" y="155"/>
                </a:cubicBezTo>
                <a:cubicBezTo>
                  <a:pt x="459" y="134"/>
                  <a:pt x="473" y="127"/>
                  <a:pt x="487" y="127"/>
                </a:cubicBezTo>
                <a:cubicBezTo>
                  <a:pt x="502" y="127"/>
                  <a:pt x="516" y="134"/>
                  <a:pt x="516" y="155"/>
                </a:cubicBezTo>
                <a:cubicBezTo>
                  <a:pt x="516" y="212"/>
                  <a:pt x="516" y="212"/>
                  <a:pt x="516" y="212"/>
                </a:cubicBezTo>
                <a:cubicBezTo>
                  <a:pt x="572" y="212"/>
                  <a:pt x="572" y="212"/>
                  <a:pt x="572" y="212"/>
                </a:cubicBezTo>
                <a:cubicBezTo>
                  <a:pt x="586" y="212"/>
                  <a:pt x="600" y="219"/>
                  <a:pt x="600" y="240"/>
                </a:cubicBezTo>
                <a:cubicBezTo>
                  <a:pt x="600" y="254"/>
                  <a:pt x="586" y="269"/>
                  <a:pt x="572" y="269"/>
                </a:cubicBezTo>
                <a:close/>
                <a:moveTo>
                  <a:pt x="374" y="445"/>
                </a:moveTo>
                <a:lnTo>
                  <a:pt x="374" y="445"/>
                </a:lnTo>
                <a:cubicBezTo>
                  <a:pt x="374" y="459"/>
                  <a:pt x="360" y="473"/>
                  <a:pt x="346" y="473"/>
                </a:cubicBezTo>
                <a:cubicBezTo>
                  <a:pt x="332" y="473"/>
                  <a:pt x="325" y="466"/>
                  <a:pt x="318" y="452"/>
                </a:cubicBezTo>
                <a:lnTo>
                  <a:pt x="318" y="452"/>
                </a:lnTo>
                <a:cubicBezTo>
                  <a:pt x="283" y="360"/>
                  <a:pt x="283" y="360"/>
                  <a:pt x="283" y="360"/>
                </a:cubicBezTo>
                <a:cubicBezTo>
                  <a:pt x="92" y="360"/>
                  <a:pt x="92" y="360"/>
                  <a:pt x="92" y="360"/>
                </a:cubicBezTo>
                <a:cubicBezTo>
                  <a:pt x="49" y="452"/>
                  <a:pt x="49" y="452"/>
                  <a:pt x="49" y="452"/>
                </a:cubicBezTo>
                <a:lnTo>
                  <a:pt x="49" y="452"/>
                </a:lnTo>
                <a:cubicBezTo>
                  <a:pt x="49" y="466"/>
                  <a:pt x="35" y="473"/>
                  <a:pt x="28" y="473"/>
                </a:cubicBezTo>
                <a:cubicBezTo>
                  <a:pt x="7" y="473"/>
                  <a:pt x="0" y="459"/>
                  <a:pt x="0" y="445"/>
                </a:cubicBezTo>
                <a:cubicBezTo>
                  <a:pt x="0" y="438"/>
                  <a:pt x="0" y="438"/>
                  <a:pt x="0" y="438"/>
                </a:cubicBezTo>
                <a:lnTo>
                  <a:pt x="0" y="438"/>
                </a:lnTo>
                <a:cubicBezTo>
                  <a:pt x="162" y="21"/>
                  <a:pt x="162" y="21"/>
                  <a:pt x="162" y="21"/>
                </a:cubicBezTo>
                <a:lnTo>
                  <a:pt x="162" y="21"/>
                </a:lnTo>
                <a:cubicBezTo>
                  <a:pt x="162" y="7"/>
                  <a:pt x="176" y="0"/>
                  <a:pt x="183" y="0"/>
                </a:cubicBezTo>
                <a:cubicBezTo>
                  <a:pt x="198" y="0"/>
                  <a:pt x="205" y="7"/>
                  <a:pt x="212" y="21"/>
                </a:cubicBezTo>
                <a:lnTo>
                  <a:pt x="212" y="21"/>
                </a:lnTo>
                <a:cubicBezTo>
                  <a:pt x="374" y="438"/>
                  <a:pt x="374" y="438"/>
                  <a:pt x="374" y="438"/>
                </a:cubicBezTo>
                <a:lnTo>
                  <a:pt x="374" y="438"/>
                </a:lnTo>
                <a:cubicBezTo>
                  <a:pt x="374" y="438"/>
                  <a:pt x="374" y="438"/>
                  <a:pt x="374" y="445"/>
                </a:cubicBezTo>
                <a:close/>
                <a:moveTo>
                  <a:pt x="183" y="106"/>
                </a:moveTo>
                <a:lnTo>
                  <a:pt x="183" y="106"/>
                </a:lnTo>
                <a:cubicBezTo>
                  <a:pt x="113" y="304"/>
                  <a:pt x="113" y="304"/>
                  <a:pt x="113" y="304"/>
                </a:cubicBezTo>
                <a:cubicBezTo>
                  <a:pt x="261" y="304"/>
                  <a:pt x="261" y="304"/>
                  <a:pt x="261" y="304"/>
                </a:cubicBezTo>
                <a:lnTo>
                  <a:pt x="183" y="10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8" name="Freeform 53">
            <a:extLst>
              <a:ext uri="{FF2B5EF4-FFF2-40B4-BE49-F238E27FC236}">
                <a16:creationId xmlns:a16="http://schemas.microsoft.com/office/drawing/2014/main" id="{DB8BFCA0-6808-BE46-8C9D-3DB8CE6BC638}"/>
              </a:ext>
            </a:extLst>
          </p:cNvPr>
          <p:cNvSpPr>
            <a:spLocks noChangeArrowheads="1"/>
          </p:cNvSpPr>
          <p:nvPr userDrawn="1"/>
        </p:nvSpPr>
        <p:spPr bwMode="auto">
          <a:xfrm>
            <a:off x="6221445" y="3330774"/>
            <a:ext cx="122071" cy="217289"/>
          </a:xfrm>
          <a:custGeom>
            <a:avLst/>
            <a:gdLst>
              <a:gd name="T0" fmla="*/ 332 w 340"/>
              <a:gd name="T1" fmla="*/ 191 h 602"/>
              <a:gd name="T2" fmla="*/ 332 w 340"/>
              <a:gd name="T3" fmla="*/ 191 h 602"/>
              <a:gd name="T4" fmla="*/ 332 w 340"/>
              <a:gd name="T5" fmla="*/ 191 h 602"/>
              <a:gd name="T6" fmla="*/ 219 w 340"/>
              <a:gd name="T7" fmla="*/ 304 h 602"/>
              <a:gd name="T8" fmla="*/ 332 w 340"/>
              <a:gd name="T9" fmla="*/ 417 h 602"/>
              <a:gd name="T10" fmla="*/ 332 w 340"/>
              <a:gd name="T11" fmla="*/ 417 h 602"/>
              <a:gd name="T12" fmla="*/ 339 w 340"/>
              <a:gd name="T13" fmla="*/ 431 h 602"/>
              <a:gd name="T14" fmla="*/ 332 w 340"/>
              <a:gd name="T15" fmla="*/ 453 h 602"/>
              <a:gd name="T16" fmla="*/ 332 w 340"/>
              <a:gd name="T17" fmla="*/ 453 h 602"/>
              <a:gd name="T18" fmla="*/ 191 w 340"/>
              <a:gd name="T19" fmla="*/ 594 h 602"/>
              <a:gd name="T20" fmla="*/ 191 w 340"/>
              <a:gd name="T21" fmla="*/ 594 h 602"/>
              <a:gd name="T22" fmla="*/ 170 w 340"/>
              <a:gd name="T23" fmla="*/ 601 h 602"/>
              <a:gd name="T24" fmla="*/ 141 w 340"/>
              <a:gd name="T25" fmla="*/ 573 h 602"/>
              <a:gd name="T26" fmla="*/ 141 w 340"/>
              <a:gd name="T27" fmla="*/ 382 h 602"/>
              <a:gd name="T28" fmla="*/ 49 w 340"/>
              <a:gd name="T29" fmla="*/ 474 h 602"/>
              <a:gd name="T30" fmla="*/ 49 w 340"/>
              <a:gd name="T31" fmla="*/ 474 h 602"/>
              <a:gd name="T32" fmla="*/ 28 w 340"/>
              <a:gd name="T33" fmla="*/ 481 h 602"/>
              <a:gd name="T34" fmla="*/ 0 w 340"/>
              <a:gd name="T35" fmla="*/ 453 h 602"/>
              <a:gd name="T36" fmla="*/ 7 w 340"/>
              <a:gd name="T37" fmla="*/ 431 h 602"/>
              <a:gd name="T38" fmla="*/ 7 w 340"/>
              <a:gd name="T39" fmla="*/ 431 h 602"/>
              <a:gd name="T40" fmla="*/ 141 w 340"/>
              <a:gd name="T41" fmla="*/ 304 h 602"/>
              <a:gd name="T42" fmla="*/ 7 w 340"/>
              <a:gd name="T43" fmla="*/ 170 h 602"/>
              <a:gd name="T44" fmla="*/ 7 w 340"/>
              <a:gd name="T45" fmla="*/ 170 h 602"/>
              <a:gd name="T46" fmla="*/ 0 w 340"/>
              <a:gd name="T47" fmla="*/ 149 h 602"/>
              <a:gd name="T48" fmla="*/ 28 w 340"/>
              <a:gd name="T49" fmla="*/ 120 h 602"/>
              <a:gd name="T50" fmla="*/ 49 w 340"/>
              <a:gd name="T51" fmla="*/ 135 h 602"/>
              <a:gd name="T52" fmla="*/ 49 w 340"/>
              <a:gd name="T53" fmla="*/ 135 h 602"/>
              <a:gd name="T54" fmla="*/ 141 w 340"/>
              <a:gd name="T55" fmla="*/ 226 h 602"/>
              <a:gd name="T56" fmla="*/ 141 w 340"/>
              <a:gd name="T57" fmla="*/ 29 h 602"/>
              <a:gd name="T58" fmla="*/ 170 w 340"/>
              <a:gd name="T59" fmla="*/ 0 h 602"/>
              <a:gd name="T60" fmla="*/ 191 w 340"/>
              <a:gd name="T61" fmla="*/ 7 h 602"/>
              <a:gd name="T62" fmla="*/ 191 w 340"/>
              <a:gd name="T63" fmla="*/ 7 h 602"/>
              <a:gd name="T64" fmla="*/ 332 w 340"/>
              <a:gd name="T65" fmla="*/ 149 h 602"/>
              <a:gd name="T66" fmla="*/ 332 w 340"/>
              <a:gd name="T67" fmla="*/ 149 h 602"/>
              <a:gd name="T68" fmla="*/ 339 w 340"/>
              <a:gd name="T69" fmla="*/ 170 h 602"/>
              <a:gd name="T70" fmla="*/ 332 w 340"/>
              <a:gd name="T71" fmla="*/ 191 h 602"/>
              <a:gd name="T72" fmla="*/ 198 w 340"/>
              <a:gd name="T73" fmla="*/ 509 h 602"/>
              <a:gd name="T74" fmla="*/ 198 w 340"/>
              <a:gd name="T75" fmla="*/ 509 h 602"/>
              <a:gd name="T76" fmla="*/ 269 w 340"/>
              <a:gd name="T77" fmla="*/ 431 h 602"/>
              <a:gd name="T78" fmla="*/ 198 w 340"/>
              <a:gd name="T79" fmla="*/ 361 h 602"/>
              <a:gd name="T80" fmla="*/ 198 w 340"/>
              <a:gd name="T81" fmla="*/ 509 h 602"/>
              <a:gd name="T82" fmla="*/ 198 w 340"/>
              <a:gd name="T83" fmla="*/ 99 h 602"/>
              <a:gd name="T84" fmla="*/ 198 w 340"/>
              <a:gd name="T85" fmla="*/ 99 h 602"/>
              <a:gd name="T86" fmla="*/ 198 w 340"/>
              <a:gd name="T87" fmla="*/ 241 h 602"/>
              <a:gd name="T88" fmla="*/ 269 w 340"/>
              <a:gd name="T89" fmla="*/ 170 h 602"/>
              <a:gd name="T90" fmla="*/ 198 w 340"/>
              <a:gd name="T91" fmla="*/ 9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602">
                <a:moveTo>
                  <a:pt x="332" y="191"/>
                </a:moveTo>
                <a:lnTo>
                  <a:pt x="332" y="191"/>
                </a:lnTo>
                <a:lnTo>
                  <a:pt x="332" y="191"/>
                </a:lnTo>
                <a:cubicBezTo>
                  <a:pt x="219" y="304"/>
                  <a:pt x="219" y="304"/>
                  <a:pt x="219" y="304"/>
                </a:cubicBezTo>
                <a:cubicBezTo>
                  <a:pt x="332" y="417"/>
                  <a:pt x="332" y="417"/>
                  <a:pt x="332" y="417"/>
                </a:cubicBezTo>
                <a:lnTo>
                  <a:pt x="332" y="417"/>
                </a:lnTo>
                <a:cubicBezTo>
                  <a:pt x="339" y="417"/>
                  <a:pt x="339" y="424"/>
                  <a:pt x="339" y="431"/>
                </a:cubicBezTo>
                <a:cubicBezTo>
                  <a:pt x="339" y="439"/>
                  <a:pt x="339" y="446"/>
                  <a:pt x="332" y="453"/>
                </a:cubicBezTo>
                <a:lnTo>
                  <a:pt x="332" y="453"/>
                </a:lnTo>
                <a:cubicBezTo>
                  <a:pt x="191" y="594"/>
                  <a:pt x="191" y="594"/>
                  <a:pt x="191" y="594"/>
                </a:cubicBezTo>
                <a:lnTo>
                  <a:pt x="191" y="594"/>
                </a:lnTo>
                <a:cubicBezTo>
                  <a:pt x="184" y="601"/>
                  <a:pt x="177" y="601"/>
                  <a:pt x="170" y="601"/>
                </a:cubicBezTo>
                <a:cubicBezTo>
                  <a:pt x="156" y="601"/>
                  <a:pt x="141" y="594"/>
                  <a:pt x="141" y="573"/>
                </a:cubicBezTo>
                <a:cubicBezTo>
                  <a:pt x="141" y="382"/>
                  <a:pt x="141" y="382"/>
                  <a:pt x="141" y="382"/>
                </a:cubicBezTo>
                <a:cubicBezTo>
                  <a:pt x="49" y="474"/>
                  <a:pt x="49" y="474"/>
                  <a:pt x="49" y="474"/>
                </a:cubicBezTo>
                <a:lnTo>
                  <a:pt x="49" y="474"/>
                </a:lnTo>
                <a:cubicBezTo>
                  <a:pt x="42" y="481"/>
                  <a:pt x="35" y="481"/>
                  <a:pt x="28" y="481"/>
                </a:cubicBezTo>
                <a:cubicBezTo>
                  <a:pt x="14" y="481"/>
                  <a:pt x="0" y="467"/>
                  <a:pt x="0" y="453"/>
                </a:cubicBezTo>
                <a:cubicBezTo>
                  <a:pt x="0" y="446"/>
                  <a:pt x="0" y="439"/>
                  <a:pt x="7" y="431"/>
                </a:cubicBezTo>
                <a:lnTo>
                  <a:pt x="7" y="431"/>
                </a:lnTo>
                <a:cubicBezTo>
                  <a:pt x="141" y="304"/>
                  <a:pt x="141" y="304"/>
                  <a:pt x="141" y="304"/>
                </a:cubicBezTo>
                <a:cubicBezTo>
                  <a:pt x="7" y="170"/>
                  <a:pt x="7" y="170"/>
                  <a:pt x="7" y="170"/>
                </a:cubicBezTo>
                <a:lnTo>
                  <a:pt x="7" y="170"/>
                </a:lnTo>
                <a:cubicBezTo>
                  <a:pt x="0" y="163"/>
                  <a:pt x="0" y="156"/>
                  <a:pt x="0" y="149"/>
                </a:cubicBezTo>
                <a:cubicBezTo>
                  <a:pt x="0" y="135"/>
                  <a:pt x="14" y="120"/>
                  <a:pt x="28" y="120"/>
                </a:cubicBezTo>
                <a:cubicBezTo>
                  <a:pt x="35" y="120"/>
                  <a:pt x="42" y="128"/>
                  <a:pt x="49" y="135"/>
                </a:cubicBezTo>
                <a:lnTo>
                  <a:pt x="49" y="135"/>
                </a:lnTo>
                <a:cubicBezTo>
                  <a:pt x="141" y="226"/>
                  <a:pt x="141" y="226"/>
                  <a:pt x="141" y="226"/>
                </a:cubicBezTo>
                <a:cubicBezTo>
                  <a:pt x="141" y="29"/>
                  <a:pt x="141" y="29"/>
                  <a:pt x="141" y="29"/>
                </a:cubicBezTo>
                <a:cubicBezTo>
                  <a:pt x="141" y="15"/>
                  <a:pt x="156" y="0"/>
                  <a:pt x="170" y="0"/>
                </a:cubicBezTo>
                <a:cubicBezTo>
                  <a:pt x="177" y="0"/>
                  <a:pt x="184" y="0"/>
                  <a:pt x="191" y="7"/>
                </a:cubicBezTo>
                <a:lnTo>
                  <a:pt x="191" y="7"/>
                </a:lnTo>
                <a:cubicBezTo>
                  <a:pt x="332" y="149"/>
                  <a:pt x="332" y="149"/>
                  <a:pt x="332" y="149"/>
                </a:cubicBezTo>
                <a:lnTo>
                  <a:pt x="332" y="149"/>
                </a:lnTo>
                <a:cubicBezTo>
                  <a:pt x="339" y="156"/>
                  <a:pt x="339" y="163"/>
                  <a:pt x="339" y="170"/>
                </a:cubicBezTo>
                <a:cubicBezTo>
                  <a:pt x="339" y="177"/>
                  <a:pt x="339" y="184"/>
                  <a:pt x="332" y="191"/>
                </a:cubicBezTo>
                <a:close/>
                <a:moveTo>
                  <a:pt x="198" y="509"/>
                </a:moveTo>
                <a:lnTo>
                  <a:pt x="198" y="509"/>
                </a:lnTo>
                <a:cubicBezTo>
                  <a:pt x="269" y="431"/>
                  <a:pt x="269" y="431"/>
                  <a:pt x="269" y="431"/>
                </a:cubicBezTo>
                <a:cubicBezTo>
                  <a:pt x="198" y="361"/>
                  <a:pt x="198" y="361"/>
                  <a:pt x="198" y="361"/>
                </a:cubicBezTo>
                <a:lnTo>
                  <a:pt x="198" y="509"/>
                </a:lnTo>
                <a:close/>
                <a:moveTo>
                  <a:pt x="198" y="99"/>
                </a:moveTo>
                <a:lnTo>
                  <a:pt x="198" y="99"/>
                </a:lnTo>
                <a:cubicBezTo>
                  <a:pt x="198" y="241"/>
                  <a:pt x="198" y="241"/>
                  <a:pt x="198" y="241"/>
                </a:cubicBezTo>
                <a:cubicBezTo>
                  <a:pt x="269" y="170"/>
                  <a:pt x="269" y="170"/>
                  <a:pt x="269" y="170"/>
                </a:cubicBezTo>
                <a:lnTo>
                  <a:pt x="198" y="99"/>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 name="Freeform 54">
            <a:extLst>
              <a:ext uri="{FF2B5EF4-FFF2-40B4-BE49-F238E27FC236}">
                <a16:creationId xmlns:a16="http://schemas.microsoft.com/office/drawing/2014/main" id="{FA2E5692-9881-F34A-8618-B59BEF6DB3ED}"/>
              </a:ext>
            </a:extLst>
          </p:cNvPr>
          <p:cNvSpPr>
            <a:spLocks noChangeArrowheads="1"/>
          </p:cNvSpPr>
          <p:nvPr userDrawn="1"/>
        </p:nvSpPr>
        <p:spPr bwMode="auto">
          <a:xfrm>
            <a:off x="5821291" y="3357563"/>
            <a:ext cx="163754" cy="163711"/>
          </a:xfrm>
          <a:custGeom>
            <a:avLst/>
            <a:gdLst>
              <a:gd name="T0" fmla="*/ 354 w 454"/>
              <a:gd name="T1" fmla="*/ 332 h 453"/>
              <a:gd name="T2" fmla="*/ 354 w 454"/>
              <a:gd name="T3" fmla="*/ 332 h 453"/>
              <a:gd name="T4" fmla="*/ 142 w 454"/>
              <a:gd name="T5" fmla="*/ 346 h 453"/>
              <a:gd name="T6" fmla="*/ 50 w 454"/>
              <a:gd name="T7" fmla="*/ 438 h 453"/>
              <a:gd name="T8" fmla="*/ 7 w 454"/>
              <a:gd name="T9" fmla="*/ 438 h 453"/>
              <a:gd name="T10" fmla="*/ 7 w 454"/>
              <a:gd name="T11" fmla="*/ 396 h 453"/>
              <a:gd name="T12" fmla="*/ 106 w 454"/>
              <a:gd name="T13" fmla="*/ 304 h 453"/>
              <a:gd name="T14" fmla="*/ 120 w 454"/>
              <a:gd name="T15" fmla="*/ 92 h 453"/>
              <a:gd name="T16" fmla="*/ 177 w 454"/>
              <a:gd name="T17" fmla="*/ 35 h 453"/>
              <a:gd name="T18" fmla="*/ 212 w 454"/>
              <a:gd name="T19" fmla="*/ 78 h 453"/>
              <a:gd name="T20" fmla="*/ 283 w 454"/>
              <a:gd name="T21" fmla="*/ 7 h 453"/>
              <a:gd name="T22" fmla="*/ 318 w 454"/>
              <a:gd name="T23" fmla="*/ 7 h 453"/>
              <a:gd name="T24" fmla="*/ 318 w 454"/>
              <a:gd name="T25" fmla="*/ 50 h 453"/>
              <a:gd name="T26" fmla="*/ 255 w 454"/>
              <a:gd name="T27" fmla="*/ 113 h 453"/>
              <a:gd name="T28" fmla="*/ 333 w 454"/>
              <a:gd name="T29" fmla="*/ 191 h 453"/>
              <a:gd name="T30" fmla="*/ 396 w 454"/>
              <a:gd name="T31" fmla="*/ 127 h 453"/>
              <a:gd name="T32" fmla="*/ 438 w 454"/>
              <a:gd name="T33" fmla="*/ 127 h 453"/>
              <a:gd name="T34" fmla="*/ 438 w 454"/>
              <a:gd name="T35" fmla="*/ 170 h 453"/>
              <a:gd name="T36" fmla="*/ 375 w 454"/>
              <a:gd name="T37" fmla="*/ 233 h 453"/>
              <a:gd name="T38" fmla="*/ 410 w 454"/>
              <a:gd name="T39" fmla="*/ 276 h 453"/>
              <a:gd name="T40" fmla="*/ 354 w 454"/>
              <a:gd name="T41" fmla="*/ 33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4" h="453">
                <a:moveTo>
                  <a:pt x="354" y="332"/>
                </a:moveTo>
                <a:lnTo>
                  <a:pt x="354" y="332"/>
                </a:lnTo>
                <a:cubicBezTo>
                  <a:pt x="297" y="389"/>
                  <a:pt x="205" y="396"/>
                  <a:pt x="142" y="346"/>
                </a:cubicBezTo>
                <a:cubicBezTo>
                  <a:pt x="50" y="438"/>
                  <a:pt x="50" y="438"/>
                  <a:pt x="50" y="438"/>
                </a:cubicBezTo>
                <a:cubicBezTo>
                  <a:pt x="36" y="452"/>
                  <a:pt x="22" y="452"/>
                  <a:pt x="7" y="438"/>
                </a:cubicBezTo>
                <a:cubicBezTo>
                  <a:pt x="0" y="431"/>
                  <a:pt x="0" y="410"/>
                  <a:pt x="7" y="396"/>
                </a:cubicBezTo>
                <a:cubicBezTo>
                  <a:pt x="106" y="304"/>
                  <a:pt x="106" y="304"/>
                  <a:pt x="106" y="304"/>
                </a:cubicBezTo>
                <a:cubicBezTo>
                  <a:pt x="57" y="240"/>
                  <a:pt x="57" y="148"/>
                  <a:pt x="120" y="92"/>
                </a:cubicBezTo>
                <a:cubicBezTo>
                  <a:pt x="177" y="35"/>
                  <a:pt x="177" y="35"/>
                  <a:pt x="177" y="35"/>
                </a:cubicBezTo>
                <a:cubicBezTo>
                  <a:pt x="212" y="78"/>
                  <a:pt x="212" y="78"/>
                  <a:pt x="212" y="78"/>
                </a:cubicBezTo>
                <a:cubicBezTo>
                  <a:pt x="283" y="7"/>
                  <a:pt x="283" y="7"/>
                  <a:pt x="283" y="7"/>
                </a:cubicBezTo>
                <a:cubicBezTo>
                  <a:pt x="290" y="0"/>
                  <a:pt x="311" y="0"/>
                  <a:pt x="318" y="7"/>
                </a:cubicBezTo>
                <a:cubicBezTo>
                  <a:pt x="333" y="21"/>
                  <a:pt x="333" y="35"/>
                  <a:pt x="318" y="50"/>
                </a:cubicBezTo>
                <a:cubicBezTo>
                  <a:pt x="255" y="113"/>
                  <a:pt x="255" y="113"/>
                  <a:pt x="255" y="113"/>
                </a:cubicBezTo>
                <a:cubicBezTo>
                  <a:pt x="333" y="191"/>
                  <a:pt x="333" y="191"/>
                  <a:pt x="333" y="191"/>
                </a:cubicBezTo>
                <a:cubicBezTo>
                  <a:pt x="396" y="127"/>
                  <a:pt x="396" y="127"/>
                  <a:pt x="396" y="127"/>
                </a:cubicBezTo>
                <a:cubicBezTo>
                  <a:pt x="410" y="120"/>
                  <a:pt x="431" y="120"/>
                  <a:pt x="438" y="127"/>
                </a:cubicBezTo>
                <a:cubicBezTo>
                  <a:pt x="453" y="141"/>
                  <a:pt x="453" y="155"/>
                  <a:pt x="438" y="170"/>
                </a:cubicBezTo>
                <a:cubicBezTo>
                  <a:pt x="375" y="233"/>
                  <a:pt x="375" y="233"/>
                  <a:pt x="375" y="233"/>
                </a:cubicBezTo>
                <a:cubicBezTo>
                  <a:pt x="410" y="276"/>
                  <a:pt x="410" y="276"/>
                  <a:pt x="410" y="276"/>
                </a:cubicBezTo>
                <a:lnTo>
                  <a:pt x="354" y="33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 name="Freeform 55">
            <a:extLst>
              <a:ext uri="{FF2B5EF4-FFF2-40B4-BE49-F238E27FC236}">
                <a16:creationId xmlns:a16="http://schemas.microsoft.com/office/drawing/2014/main" id="{0B743086-7A2F-5F4C-B931-DE3C23F5CC6C}"/>
              </a:ext>
            </a:extLst>
          </p:cNvPr>
          <p:cNvSpPr>
            <a:spLocks noChangeArrowheads="1"/>
          </p:cNvSpPr>
          <p:nvPr userDrawn="1"/>
        </p:nvSpPr>
        <p:spPr bwMode="auto">
          <a:xfrm>
            <a:off x="3094050" y="4092774"/>
            <a:ext cx="201864" cy="201216"/>
          </a:xfrm>
          <a:custGeom>
            <a:avLst/>
            <a:gdLst>
              <a:gd name="T0" fmla="*/ 70 w 559"/>
              <a:gd name="T1" fmla="*/ 494 h 559"/>
              <a:gd name="T2" fmla="*/ 70 w 559"/>
              <a:gd name="T3" fmla="*/ 494 h 559"/>
              <a:gd name="T4" fmla="*/ 63 w 559"/>
              <a:gd name="T5" fmla="*/ 487 h 559"/>
              <a:gd name="T6" fmla="*/ 63 w 559"/>
              <a:gd name="T7" fmla="*/ 254 h 559"/>
              <a:gd name="T8" fmla="*/ 254 w 559"/>
              <a:gd name="T9" fmla="*/ 63 h 559"/>
              <a:gd name="T10" fmla="*/ 487 w 559"/>
              <a:gd name="T11" fmla="*/ 63 h 559"/>
              <a:gd name="T12" fmla="*/ 494 w 559"/>
              <a:gd name="T13" fmla="*/ 70 h 559"/>
              <a:gd name="T14" fmla="*/ 494 w 559"/>
              <a:gd name="T15" fmla="*/ 303 h 559"/>
              <a:gd name="T16" fmla="*/ 304 w 559"/>
              <a:gd name="T17" fmla="*/ 494 h 559"/>
              <a:gd name="T18" fmla="*/ 70 w 559"/>
              <a:gd name="T19" fmla="*/ 494 h 559"/>
              <a:gd name="T20" fmla="*/ 360 w 559"/>
              <a:gd name="T21" fmla="*/ 360 h 559"/>
              <a:gd name="T22" fmla="*/ 360 w 559"/>
              <a:gd name="T23" fmla="*/ 360 h 559"/>
              <a:gd name="T24" fmla="*/ 198 w 559"/>
              <a:gd name="T25" fmla="*/ 197 h 559"/>
              <a:gd name="T26" fmla="*/ 99 w 559"/>
              <a:gd name="T27" fmla="*/ 296 h 559"/>
              <a:gd name="T28" fmla="*/ 99 w 559"/>
              <a:gd name="T29" fmla="*/ 452 h 559"/>
              <a:gd name="T30" fmla="*/ 106 w 559"/>
              <a:gd name="T31" fmla="*/ 459 h 559"/>
              <a:gd name="T32" fmla="*/ 261 w 559"/>
              <a:gd name="T33" fmla="*/ 459 h 559"/>
              <a:gd name="T34" fmla="*/ 360 w 559"/>
              <a:gd name="T35" fmla="*/ 36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9" h="559">
                <a:moveTo>
                  <a:pt x="70" y="494"/>
                </a:moveTo>
                <a:lnTo>
                  <a:pt x="70" y="494"/>
                </a:lnTo>
                <a:cubicBezTo>
                  <a:pt x="63" y="487"/>
                  <a:pt x="63" y="487"/>
                  <a:pt x="63" y="487"/>
                </a:cubicBezTo>
                <a:cubicBezTo>
                  <a:pt x="0" y="424"/>
                  <a:pt x="0" y="318"/>
                  <a:pt x="63" y="254"/>
                </a:cubicBezTo>
                <a:cubicBezTo>
                  <a:pt x="254" y="63"/>
                  <a:pt x="254" y="63"/>
                  <a:pt x="254" y="63"/>
                </a:cubicBezTo>
                <a:cubicBezTo>
                  <a:pt x="318" y="0"/>
                  <a:pt x="424" y="0"/>
                  <a:pt x="487" y="63"/>
                </a:cubicBezTo>
                <a:cubicBezTo>
                  <a:pt x="494" y="70"/>
                  <a:pt x="494" y="70"/>
                  <a:pt x="494" y="70"/>
                </a:cubicBezTo>
                <a:cubicBezTo>
                  <a:pt x="558" y="134"/>
                  <a:pt x="558" y="240"/>
                  <a:pt x="494" y="303"/>
                </a:cubicBezTo>
                <a:cubicBezTo>
                  <a:pt x="304" y="494"/>
                  <a:pt x="304" y="494"/>
                  <a:pt x="304" y="494"/>
                </a:cubicBezTo>
                <a:cubicBezTo>
                  <a:pt x="240" y="558"/>
                  <a:pt x="134" y="558"/>
                  <a:pt x="70" y="494"/>
                </a:cubicBezTo>
                <a:close/>
                <a:moveTo>
                  <a:pt x="360" y="360"/>
                </a:moveTo>
                <a:lnTo>
                  <a:pt x="360" y="360"/>
                </a:lnTo>
                <a:cubicBezTo>
                  <a:pt x="198" y="197"/>
                  <a:pt x="198" y="197"/>
                  <a:pt x="198" y="197"/>
                </a:cubicBezTo>
                <a:cubicBezTo>
                  <a:pt x="99" y="296"/>
                  <a:pt x="99" y="296"/>
                  <a:pt x="99" y="296"/>
                </a:cubicBezTo>
                <a:cubicBezTo>
                  <a:pt x="56" y="339"/>
                  <a:pt x="56" y="409"/>
                  <a:pt x="99" y="452"/>
                </a:cubicBezTo>
                <a:cubicBezTo>
                  <a:pt x="106" y="459"/>
                  <a:pt x="106" y="459"/>
                  <a:pt x="106" y="459"/>
                </a:cubicBezTo>
                <a:cubicBezTo>
                  <a:pt x="148" y="501"/>
                  <a:pt x="219" y="501"/>
                  <a:pt x="261" y="459"/>
                </a:cubicBezTo>
                <a:lnTo>
                  <a:pt x="360" y="36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 name="Freeform 56">
            <a:extLst>
              <a:ext uri="{FF2B5EF4-FFF2-40B4-BE49-F238E27FC236}">
                <a16:creationId xmlns:a16="http://schemas.microsoft.com/office/drawing/2014/main" id="{900CF1C3-8980-1748-88F3-7AA5F3C1B93C}"/>
              </a:ext>
            </a:extLst>
          </p:cNvPr>
          <p:cNvSpPr>
            <a:spLocks noChangeArrowheads="1"/>
          </p:cNvSpPr>
          <p:nvPr userDrawn="1"/>
        </p:nvSpPr>
        <p:spPr bwMode="auto">
          <a:xfrm>
            <a:off x="2744510" y="4097536"/>
            <a:ext cx="138148" cy="190500"/>
          </a:xfrm>
          <a:custGeom>
            <a:avLst/>
            <a:gdLst>
              <a:gd name="T0" fmla="*/ 191 w 383"/>
              <a:gd name="T1" fmla="*/ 530 h 531"/>
              <a:gd name="T2" fmla="*/ 191 w 383"/>
              <a:gd name="T3" fmla="*/ 530 h 531"/>
              <a:gd name="T4" fmla="*/ 0 w 383"/>
              <a:gd name="T5" fmla="*/ 339 h 531"/>
              <a:gd name="T6" fmla="*/ 184 w 383"/>
              <a:gd name="T7" fmla="*/ 0 h 531"/>
              <a:gd name="T8" fmla="*/ 382 w 383"/>
              <a:gd name="T9" fmla="*/ 339 h 531"/>
              <a:gd name="T10" fmla="*/ 191 w 383"/>
              <a:gd name="T11" fmla="*/ 530 h 531"/>
            </a:gdLst>
            <a:ahLst/>
            <a:cxnLst>
              <a:cxn ang="0">
                <a:pos x="T0" y="T1"/>
              </a:cxn>
              <a:cxn ang="0">
                <a:pos x="T2" y="T3"/>
              </a:cxn>
              <a:cxn ang="0">
                <a:pos x="T4" y="T5"/>
              </a:cxn>
              <a:cxn ang="0">
                <a:pos x="T6" y="T7"/>
              </a:cxn>
              <a:cxn ang="0">
                <a:pos x="T8" y="T9"/>
              </a:cxn>
              <a:cxn ang="0">
                <a:pos x="T10" y="T11"/>
              </a:cxn>
            </a:cxnLst>
            <a:rect l="0" t="0" r="r" b="b"/>
            <a:pathLst>
              <a:path w="383" h="531">
                <a:moveTo>
                  <a:pt x="191" y="530"/>
                </a:moveTo>
                <a:lnTo>
                  <a:pt x="191" y="530"/>
                </a:lnTo>
                <a:cubicBezTo>
                  <a:pt x="92" y="530"/>
                  <a:pt x="0" y="445"/>
                  <a:pt x="0" y="339"/>
                </a:cubicBezTo>
                <a:cubicBezTo>
                  <a:pt x="0" y="240"/>
                  <a:pt x="184" y="0"/>
                  <a:pt x="184" y="0"/>
                </a:cubicBezTo>
                <a:cubicBezTo>
                  <a:pt x="184" y="0"/>
                  <a:pt x="382" y="233"/>
                  <a:pt x="382" y="339"/>
                </a:cubicBezTo>
                <a:cubicBezTo>
                  <a:pt x="382" y="445"/>
                  <a:pt x="290" y="530"/>
                  <a:pt x="191" y="53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 name="Freeform 57">
            <a:extLst>
              <a:ext uri="{FF2B5EF4-FFF2-40B4-BE49-F238E27FC236}">
                <a16:creationId xmlns:a16="http://schemas.microsoft.com/office/drawing/2014/main" id="{93F8103C-87A6-5949-9536-5DC7DC58BB44}"/>
              </a:ext>
            </a:extLst>
          </p:cNvPr>
          <p:cNvSpPr>
            <a:spLocks noChangeArrowheads="1"/>
          </p:cNvSpPr>
          <p:nvPr userDrawn="1"/>
        </p:nvSpPr>
        <p:spPr bwMode="auto">
          <a:xfrm>
            <a:off x="2325896" y="4097536"/>
            <a:ext cx="217346" cy="190500"/>
          </a:xfrm>
          <a:custGeom>
            <a:avLst/>
            <a:gdLst>
              <a:gd name="T0" fmla="*/ 587 w 602"/>
              <a:gd name="T1" fmla="*/ 289 h 531"/>
              <a:gd name="T2" fmla="*/ 311 w 602"/>
              <a:gd name="T3" fmla="*/ 403 h 531"/>
              <a:gd name="T4" fmla="*/ 311 w 602"/>
              <a:gd name="T5" fmla="*/ 403 h 531"/>
              <a:gd name="T6" fmla="*/ 304 w 602"/>
              <a:gd name="T7" fmla="*/ 410 h 531"/>
              <a:gd name="T8" fmla="*/ 290 w 602"/>
              <a:gd name="T9" fmla="*/ 403 h 531"/>
              <a:gd name="T10" fmla="*/ 290 w 602"/>
              <a:gd name="T11" fmla="*/ 403 h 531"/>
              <a:gd name="T12" fmla="*/ 15 w 602"/>
              <a:gd name="T13" fmla="*/ 289 h 531"/>
              <a:gd name="T14" fmla="*/ 29 w 602"/>
              <a:gd name="T15" fmla="*/ 240 h 531"/>
              <a:gd name="T16" fmla="*/ 43 w 602"/>
              <a:gd name="T17" fmla="*/ 240 h 531"/>
              <a:gd name="T18" fmla="*/ 43 w 602"/>
              <a:gd name="T19" fmla="*/ 240 h 531"/>
              <a:gd name="T20" fmla="*/ 566 w 602"/>
              <a:gd name="T21" fmla="*/ 240 h 531"/>
              <a:gd name="T22" fmla="*/ 566 w 602"/>
              <a:gd name="T23" fmla="*/ 240 h 531"/>
              <a:gd name="T24" fmla="*/ 573 w 602"/>
              <a:gd name="T25" fmla="*/ 240 h 531"/>
              <a:gd name="T26" fmla="*/ 587 w 602"/>
              <a:gd name="T27" fmla="*/ 289 h 531"/>
              <a:gd name="T28" fmla="*/ 587 w 602"/>
              <a:gd name="T29" fmla="*/ 169 h 531"/>
              <a:gd name="T30" fmla="*/ 311 w 602"/>
              <a:gd name="T31" fmla="*/ 282 h 531"/>
              <a:gd name="T32" fmla="*/ 311 w 602"/>
              <a:gd name="T33" fmla="*/ 282 h 531"/>
              <a:gd name="T34" fmla="*/ 304 w 602"/>
              <a:gd name="T35" fmla="*/ 282 h 531"/>
              <a:gd name="T36" fmla="*/ 290 w 602"/>
              <a:gd name="T37" fmla="*/ 282 h 531"/>
              <a:gd name="T38" fmla="*/ 290 w 602"/>
              <a:gd name="T39" fmla="*/ 282 h 531"/>
              <a:gd name="T40" fmla="*/ 15 w 602"/>
              <a:gd name="T41" fmla="*/ 169 h 531"/>
              <a:gd name="T42" fmla="*/ 15 w 602"/>
              <a:gd name="T43" fmla="*/ 120 h 531"/>
              <a:gd name="T44" fmla="*/ 290 w 602"/>
              <a:gd name="T45" fmla="*/ 7 h 531"/>
              <a:gd name="T46" fmla="*/ 290 w 602"/>
              <a:gd name="T47" fmla="*/ 7 h 531"/>
              <a:gd name="T48" fmla="*/ 304 w 602"/>
              <a:gd name="T49" fmla="*/ 0 h 531"/>
              <a:gd name="T50" fmla="*/ 311 w 602"/>
              <a:gd name="T51" fmla="*/ 7 h 531"/>
              <a:gd name="T52" fmla="*/ 311 w 602"/>
              <a:gd name="T53" fmla="*/ 7 h 531"/>
              <a:gd name="T54" fmla="*/ 587 w 602"/>
              <a:gd name="T55" fmla="*/ 120 h 531"/>
              <a:gd name="T56" fmla="*/ 587 w 602"/>
              <a:gd name="T57" fmla="*/ 169 h 531"/>
              <a:gd name="T58" fmla="*/ 29 w 602"/>
              <a:gd name="T59" fmla="*/ 360 h 531"/>
              <a:gd name="T60" fmla="*/ 43 w 602"/>
              <a:gd name="T61" fmla="*/ 360 h 531"/>
              <a:gd name="T62" fmla="*/ 43 w 602"/>
              <a:gd name="T63" fmla="*/ 360 h 531"/>
              <a:gd name="T64" fmla="*/ 566 w 602"/>
              <a:gd name="T65" fmla="*/ 360 h 531"/>
              <a:gd name="T66" fmla="*/ 566 w 602"/>
              <a:gd name="T67" fmla="*/ 360 h 531"/>
              <a:gd name="T68" fmla="*/ 573 w 602"/>
              <a:gd name="T69" fmla="*/ 360 h 531"/>
              <a:gd name="T70" fmla="*/ 587 w 602"/>
              <a:gd name="T71" fmla="*/ 417 h 531"/>
              <a:gd name="T72" fmla="*/ 311 w 602"/>
              <a:gd name="T73" fmla="*/ 530 h 531"/>
              <a:gd name="T74" fmla="*/ 311 w 602"/>
              <a:gd name="T75" fmla="*/ 530 h 531"/>
              <a:gd name="T76" fmla="*/ 304 w 602"/>
              <a:gd name="T77" fmla="*/ 530 h 531"/>
              <a:gd name="T78" fmla="*/ 290 w 602"/>
              <a:gd name="T79" fmla="*/ 530 h 531"/>
              <a:gd name="T80" fmla="*/ 290 w 602"/>
              <a:gd name="T81" fmla="*/ 530 h 531"/>
              <a:gd name="T82" fmla="*/ 15 w 602"/>
              <a:gd name="T83" fmla="*/ 417 h 531"/>
              <a:gd name="T84" fmla="*/ 29 w 602"/>
              <a:gd name="T85" fmla="*/ 36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531">
                <a:moveTo>
                  <a:pt x="587" y="289"/>
                </a:moveTo>
                <a:lnTo>
                  <a:pt x="587" y="289"/>
                </a:lnTo>
                <a:lnTo>
                  <a:pt x="587" y="289"/>
                </a:lnTo>
                <a:cubicBezTo>
                  <a:pt x="311" y="403"/>
                  <a:pt x="311" y="403"/>
                  <a:pt x="311" y="403"/>
                </a:cubicBezTo>
                <a:lnTo>
                  <a:pt x="311" y="403"/>
                </a:lnTo>
                <a:lnTo>
                  <a:pt x="311" y="403"/>
                </a:lnTo>
                <a:lnTo>
                  <a:pt x="311" y="403"/>
                </a:lnTo>
                <a:cubicBezTo>
                  <a:pt x="311" y="410"/>
                  <a:pt x="304" y="410"/>
                  <a:pt x="304" y="410"/>
                </a:cubicBezTo>
                <a:cubicBezTo>
                  <a:pt x="297" y="410"/>
                  <a:pt x="297" y="410"/>
                  <a:pt x="290" y="403"/>
                </a:cubicBezTo>
                <a:lnTo>
                  <a:pt x="290" y="403"/>
                </a:lnTo>
                <a:lnTo>
                  <a:pt x="290" y="403"/>
                </a:lnTo>
                <a:lnTo>
                  <a:pt x="290" y="403"/>
                </a:lnTo>
                <a:cubicBezTo>
                  <a:pt x="15" y="289"/>
                  <a:pt x="15" y="289"/>
                  <a:pt x="15" y="289"/>
                </a:cubicBezTo>
                <a:lnTo>
                  <a:pt x="15" y="289"/>
                </a:lnTo>
                <a:cubicBezTo>
                  <a:pt x="7" y="289"/>
                  <a:pt x="0" y="275"/>
                  <a:pt x="0" y="268"/>
                </a:cubicBezTo>
                <a:cubicBezTo>
                  <a:pt x="0" y="247"/>
                  <a:pt x="15" y="240"/>
                  <a:pt x="29" y="240"/>
                </a:cubicBezTo>
                <a:cubicBezTo>
                  <a:pt x="36" y="240"/>
                  <a:pt x="36" y="240"/>
                  <a:pt x="43" y="240"/>
                </a:cubicBezTo>
                <a:lnTo>
                  <a:pt x="43" y="240"/>
                </a:lnTo>
                <a:lnTo>
                  <a:pt x="43" y="240"/>
                </a:lnTo>
                <a:lnTo>
                  <a:pt x="43" y="240"/>
                </a:lnTo>
                <a:cubicBezTo>
                  <a:pt x="304" y="346"/>
                  <a:pt x="304" y="346"/>
                  <a:pt x="304" y="346"/>
                </a:cubicBezTo>
                <a:cubicBezTo>
                  <a:pt x="566" y="240"/>
                  <a:pt x="566" y="240"/>
                  <a:pt x="566" y="240"/>
                </a:cubicBezTo>
                <a:lnTo>
                  <a:pt x="566" y="240"/>
                </a:lnTo>
                <a:lnTo>
                  <a:pt x="566" y="240"/>
                </a:lnTo>
                <a:lnTo>
                  <a:pt x="566" y="240"/>
                </a:lnTo>
                <a:lnTo>
                  <a:pt x="573" y="240"/>
                </a:lnTo>
                <a:cubicBezTo>
                  <a:pt x="594" y="240"/>
                  <a:pt x="601" y="247"/>
                  <a:pt x="601" y="268"/>
                </a:cubicBezTo>
                <a:cubicBezTo>
                  <a:pt x="601" y="275"/>
                  <a:pt x="594" y="289"/>
                  <a:pt x="587" y="289"/>
                </a:cubicBezTo>
                <a:close/>
                <a:moveTo>
                  <a:pt x="587" y="169"/>
                </a:moveTo>
                <a:lnTo>
                  <a:pt x="587" y="169"/>
                </a:lnTo>
                <a:lnTo>
                  <a:pt x="587" y="169"/>
                </a:lnTo>
                <a:cubicBezTo>
                  <a:pt x="311" y="282"/>
                  <a:pt x="311" y="282"/>
                  <a:pt x="311" y="282"/>
                </a:cubicBezTo>
                <a:lnTo>
                  <a:pt x="311" y="282"/>
                </a:lnTo>
                <a:lnTo>
                  <a:pt x="311" y="282"/>
                </a:lnTo>
                <a:lnTo>
                  <a:pt x="311" y="282"/>
                </a:lnTo>
                <a:lnTo>
                  <a:pt x="304" y="282"/>
                </a:lnTo>
                <a:cubicBezTo>
                  <a:pt x="297" y="282"/>
                  <a:pt x="297" y="282"/>
                  <a:pt x="290" y="282"/>
                </a:cubicBezTo>
                <a:lnTo>
                  <a:pt x="290" y="282"/>
                </a:lnTo>
                <a:lnTo>
                  <a:pt x="290" y="282"/>
                </a:lnTo>
                <a:lnTo>
                  <a:pt x="290" y="282"/>
                </a:lnTo>
                <a:cubicBezTo>
                  <a:pt x="15" y="169"/>
                  <a:pt x="15" y="169"/>
                  <a:pt x="15" y="169"/>
                </a:cubicBezTo>
                <a:lnTo>
                  <a:pt x="15" y="169"/>
                </a:lnTo>
                <a:cubicBezTo>
                  <a:pt x="7" y="162"/>
                  <a:pt x="0" y="155"/>
                  <a:pt x="0" y="141"/>
                </a:cubicBezTo>
                <a:cubicBezTo>
                  <a:pt x="0" y="134"/>
                  <a:pt x="7" y="120"/>
                  <a:pt x="15" y="120"/>
                </a:cubicBezTo>
                <a:lnTo>
                  <a:pt x="15" y="120"/>
                </a:lnTo>
                <a:cubicBezTo>
                  <a:pt x="290" y="7"/>
                  <a:pt x="290" y="7"/>
                  <a:pt x="290" y="7"/>
                </a:cubicBezTo>
                <a:lnTo>
                  <a:pt x="290" y="7"/>
                </a:lnTo>
                <a:lnTo>
                  <a:pt x="290" y="7"/>
                </a:lnTo>
                <a:lnTo>
                  <a:pt x="290" y="7"/>
                </a:lnTo>
                <a:cubicBezTo>
                  <a:pt x="297" y="0"/>
                  <a:pt x="297" y="0"/>
                  <a:pt x="304" y="0"/>
                </a:cubicBezTo>
                <a:cubicBezTo>
                  <a:pt x="304" y="0"/>
                  <a:pt x="311" y="0"/>
                  <a:pt x="311" y="7"/>
                </a:cubicBezTo>
                <a:lnTo>
                  <a:pt x="311" y="7"/>
                </a:lnTo>
                <a:lnTo>
                  <a:pt x="311" y="7"/>
                </a:lnTo>
                <a:lnTo>
                  <a:pt x="311" y="7"/>
                </a:lnTo>
                <a:cubicBezTo>
                  <a:pt x="587" y="120"/>
                  <a:pt x="587" y="120"/>
                  <a:pt x="587" y="120"/>
                </a:cubicBezTo>
                <a:lnTo>
                  <a:pt x="587" y="120"/>
                </a:lnTo>
                <a:cubicBezTo>
                  <a:pt x="594" y="120"/>
                  <a:pt x="601" y="134"/>
                  <a:pt x="601" y="141"/>
                </a:cubicBezTo>
                <a:cubicBezTo>
                  <a:pt x="601" y="155"/>
                  <a:pt x="594" y="162"/>
                  <a:pt x="587" y="169"/>
                </a:cubicBezTo>
                <a:close/>
                <a:moveTo>
                  <a:pt x="29" y="360"/>
                </a:moveTo>
                <a:lnTo>
                  <a:pt x="29" y="360"/>
                </a:lnTo>
                <a:cubicBezTo>
                  <a:pt x="36" y="360"/>
                  <a:pt x="36" y="360"/>
                  <a:pt x="43" y="360"/>
                </a:cubicBezTo>
                <a:lnTo>
                  <a:pt x="43" y="360"/>
                </a:lnTo>
                <a:lnTo>
                  <a:pt x="43" y="360"/>
                </a:lnTo>
                <a:lnTo>
                  <a:pt x="43" y="360"/>
                </a:lnTo>
                <a:cubicBezTo>
                  <a:pt x="304" y="473"/>
                  <a:pt x="304" y="473"/>
                  <a:pt x="304" y="473"/>
                </a:cubicBezTo>
                <a:cubicBezTo>
                  <a:pt x="566" y="360"/>
                  <a:pt x="566" y="360"/>
                  <a:pt x="566" y="360"/>
                </a:cubicBezTo>
                <a:lnTo>
                  <a:pt x="566" y="360"/>
                </a:lnTo>
                <a:lnTo>
                  <a:pt x="566" y="360"/>
                </a:lnTo>
                <a:lnTo>
                  <a:pt x="566" y="360"/>
                </a:lnTo>
                <a:lnTo>
                  <a:pt x="573" y="360"/>
                </a:lnTo>
                <a:cubicBezTo>
                  <a:pt x="594" y="360"/>
                  <a:pt x="601" y="374"/>
                  <a:pt x="601" y="388"/>
                </a:cubicBezTo>
                <a:cubicBezTo>
                  <a:pt x="601" y="403"/>
                  <a:pt x="594" y="410"/>
                  <a:pt x="587" y="417"/>
                </a:cubicBezTo>
                <a:lnTo>
                  <a:pt x="587" y="417"/>
                </a:lnTo>
                <a:cubicBezTo>
                  <a:pt x="311" y="530"/>
                  <a:pt x="311" y="530"/>
                  <a:pt x="311" y="530"/>
                </a:cubicBezTo>
                <a:lnTo>
                  <a:pt x="311" y="530"/>
                </a:lnTo>
                <a:lnTo>
                  <a:pt x="311" y="530"/>
                </a:lnTo>
                <a:lnTo>
                  <a:pt x="311" y="530"/>
                </a:lnTo>
                <a:lnTo>
                  <a:pt x="304" y="530"/>
                </a:lnTo>
                <a:cubicBezTo>
                  <a:pt x="297" y="530"/>
                  <a:pt x="297" y="530"/>
                  <a:pt x="290" y="530"/>
                </a:cubicBezTo>
                <a:lnTo>
                  <a:pt x="290" y="530"/>
                </a:lnTo>
                <a:lnTo>
                  <a:pt x="290" y="530"/>
                </a:lnTo>
                <a:lnTo>
                  <a:pt x="290" y="530"/>
                </a:lnTo>
                <a:cubicBezTo>
                  <a:pt x="15" y="417"/>
                  <a:pt x="15" y="417"/>
                  <a:pt x="15" y="417"/>
                </a:cubicBezTo>
                <a:lnTo>
                  <a:pt x="15" y="417"/>
                </a:lnTo>
                <a:cubicBezTo>
                  <a:pt x="7" y="410"/>
                  <a:pt x="0" y="403"/>
                  <a:pt x="0" y="388"/>
                </a:cubicBezTo>
                <a:cubicBezTo>
                  <a:pt x="0" y="374"/>
                  <a:pt x="15" y="360"/>
                  <a:pt x="29" y="36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 name="Freeform 58">
            <a:extLst>
              <a:ext uri="{FF2B5EF4-FFF2-40B4-BE49-F238E27FC236}">
                <a16:creationId xmlns:a16="http://schemas.microsoft.com/office/drawing/2014/main" id="{6CDFA82D-3A27-3640-81F7-A525CA62BB97}"/>
              </a:ext>
            </a:extLst>
          </p:cNvPr>
          <p:cNvSpPr>
            <a:spLocks noChangeArrowheads="1"/>
          </p:cNvSpPr>
          <p:nvPr userDrawn="1"/>
        </p:nvSpPr>
        <p:spPr bwMode="auto">
          <a:xfrm>
            <a:off x="1945988" y="4084440"/>
            <a:ext cx="217941" cy="217884"/>
          </a:xfrm>
          <a:custGeom>
            <a:avLst/>
            <a:gdLst>
              <a:gd name="T0" fmla="*/ 297 w 602"/>
              <a:gd name="T1" fmla="*/ 601 h 602"/>
              <a:gd name="T2" fmla="*/ 297 w 602"/>
              <a:gd name="T3" fmla="*/ 601 h 602"/>
              <a:gd name="T4" fmla="*/ 0 w 602"/>
              <a:gd name="T5" fmla="*/ 304 h 602"/>
              <a:gd name="T6" fmla="*/ 297 w 602"/>
              <a:gd name="T7" fmla="*/ 0 h 602"/>
              <a:gd name="T8" fmla="*/ 601 w 602"/>
              <a:gd name="T9" fmla="*/ 304 h 602"/>
              <a:gd name="T10" fmla="*/ 297 w 602"/>
              <a:gd name="T11" fmla="*/ 601 h 602"/>
              <a:gd name="T12" fmla="*/ 297 w 602"/>
              <a:gd name="T13" fmla="*/ 57 h 602"/>
              <a:gd name="T14" fmla="*/ 297 w 602"/>
              <a:gd name="T15" fmla="*/ 57 h 602"/>
              <a:gd name="T16" fmla="*/ 57 w 602"/>
              <a:gd name="T17" fmla="*/ 304 h 602"/>
              <a:gd name="T18" fmla="*/ 297 w 602"/>
              <a:gd name="T19" fmla="*/ 544 h 602"/>
              <a:gd name="T20" fmla="*/ 544 w 602"/>
              <a:gd name="T21" fmla="*/ 304 h 602"/>
              <a:gd name="T22" fmla="*/ 297 w 602"/>
              <a:gd name="T23" fmla="*/ 57 h 602"/>
              <a:gd name="T24" fmla="*/ 297 w 602"/>
              <a:gd name="T25" fmla="*/ 481 h 602"/>
              <a:gd name="T26" fmla="*/ 297 w 602"/>
              <a:gd name="T27" fmla="*/ 481 h 602"/>
              <a:gd name="T28" fmla="*/ 120 w 602"/>
              <a:gd name="T29" fmla="*/ 304 h 602"/>
              <a:gd name="T30" fmla="*/ 297 w 602"/>
              <a:gd name="T31" fmla="*/ 120 h 602"/>
              <a:gd name="T32" fmla="*/ 481 w 602"/>
              <a:gd name="T33" fmla="*/ 304 h 602"/>
              <a:gd name="T34" fmla="*/ 297 w 602"/>
              <a:gd name="T35" fmla="*/ 481 h 602"/>
              <a:gd name="T36" fmla="*/ 297 w 602"/>
              <a:gd name="T37" fmla="*/ 177 h 602"/>
              <a:gd name="T38" fmla="*/ 297 w 602"/>
              <a:gd name="T39" fmla="*/ 177 h 602"/>
              <a:gd name="T40" fmla="*/ 177 w 602"/>
              <a:gd name="T41" fmla="*/ 304 h 602"/>
              <a:gd name="T42" fmla="*/ 297 w 602"/>
              <a:gd name="T43" fmla="*/ 424 h 602"/>
              <a:gd name="T44" fmla="*/ 424 w 602"/>
              <a:gd name="T45" fmla="*/ 304 h 602"/>
              <a:gd name="T46" fmla="*/ 297 w 602"/>
              <a:gd name="T47" fmla="*/ 177 h 602"/>
              <a:gd name="T48" fmla="*/ 297 w 602"/>
              <a:gd name="T49" fmla="*/ 361 h 602"/>
              <a:gd name="T50" fmla="*/ 297 w 602"/>
              <a:gd name="T51" fmla="*/ 361 h 602"/>
              <a:gd name="T52" fmla="*/ 240 w 602"/>
              <a:gd name="T53" fmla="*/ 304 h 602"/>
              <a:gd name="T54" fmla="*/ 297 w 602"/>
              <a:gd name="T55" fmla="*/ 248 h 602"/>
              <a:gd name="T56" fmla="*/ 354 w 602"/>
              <a:gd name="T57" fmla="*/ 304 h 602"/>
              <a:gd name="T58" fmla="*/ 297 w 602"/>
              <a:gd name="T59" fmla="*/ 36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2" h="602">
                <a:moveTo>
                  <a:pt x="297" y="601"/>
                </a:moveTo>
                <a:lnTo>
                  <a:pt x="297" y="601"/>
                </a:lnTo>
                <a:cubicBezTo>
                  <a:pt x="135" y="601"/>
                  <a:pt x="0" y="467"/>
                  <a:pt x="0" y="304"/>
                </a:cubicBezTo>
                <a:cubicBezTo>
                  <a:pt x="0" y="135"/>
                  <a:pt x="135" y="0"/>
                  <a:pt x="297" y="0"/>
                </a:cubicBezTo>
                <a:cubicBezTo>
                  <a:pt x="467" y="0"/>
                  <a:pt x="601" y="135"/>
                  <a:pt x="601" y="304"/>
                </a:cubicBezTo>
                <a:cubicBezTo>
                  <a:pt x="601" y="467"/>
                  <a:pt x="467" y="601"/>
                  <a:pt x="297" y="601"/>
                </a:cubicBezTo>
                <a:close/>
                <a:moveTo>
                  <a:pt x="297" y="57"/>
                </a:moveTo>
                <a:lnTo>
                  <a:pt x="297" y="57"/>
                </a:lnTo>
                <a:cubicBezTo>
                  <a:pt x="163" y="57"/>
                  <a:pt x="57" y="170"/>
                  <a:pt x="57" y="304"/>
                </a:cubicBezTo>
                <a:cubicBezTo>
                  <a:pt x="57" y="439"/>
                  <a:pt x="163" y="544"/>
                  <a:pt x="297" y="544"/>
                </a:cubicBezTo>
                <a:cubicBezTo>
                  <a:pt x="431" y="544"/>
                  <a:pt x="544" y="439"/>
                  <a:pt x="544" y="304"/>
                </a:cubicBezTo>
                <a:cubicBezTo>
                  <a:pt x="544" y="170"/>
                  <a:pt x="431" y="57"/>
                  <a:pt x="297" y="57"/>
                </a:cubicBezTo>
                <a:close/>
                <a:moveTo>
                  <a:pt x="297" y="481"/>
                </a:moveTo>
                <a:lnTo>
                  <a:pt x="297" y="481"/>
                </a:lnTo>
                <a:cubicBezTo>
                  <a:pt x="198" y="481"/>
                  <a:pt x="120" y="403"/>
                  <a:pt x="120" y="304"/>
                </a:cubicBezTo>
                <a:cubicBezTo>
                  <a:pt x="120" y="205"/>
                  <a:pt x="198" y="120"/>
                  <a:pt x="297" y="120"/>
                </a:cubicBezTo>
                <a:cubicBezTo>
                  <a:pt x="396" y="120"/>
                  <a:pt x="481" y="205"/>
                  <a:pt x="481" y="304"/>
                </a:cubicBezTo>
                <a:cubicBezTo>
                  <a:pt x="481" y="403"/>
                  <a:pt x="396" y="481"/>
                  <a:pt x="297" y="481"/>
                </a:cubicBezTo>
                <a:close/>
                <a:moveTo>
                  <a:pt x="297" y="177"/>
                </a:moveTo>
                <a:lnTo>
                  <a:pt x="297" y="177"/>
                </a:lnTo>
                <a:cubicBezTo>
                  <a:pt x="233" y="177"/>
                  <a:pt x="177" y="233"/>
                  <a:pt x="177" y="304"/>
                </a:cubicBezTo>
                <a:cubicBezTo>
                  <a:pt x="177" y="368"/>
                  <a:pt x="233" y="424"/>
                  <a:pt x="297" y="424"/>
                </a:cubicBezTo>
                <a:cubicBezTo>
                  <a:pt x="368" y="424"/>
                  <a:pt x="424" y="368"/>
                  <a:pt x="424" y="304"/>
                </a:cubicBezTo>
                <a:cubicBezTo>
                  <a:pt x="424" y="233"/>
                  <a:pt x="368" y="177"/>
                  <a:pt x="297" y="177"/>
                </a:cubicBezTo>
                <a:close/>
                <a:moveTo>
                  <a:pt x="297" y="361"/>
                </a:moveTo>
                <a:lnTo>
                  <a:pt x="297" y="361"/>
                </a:lnTo>
                <a:cubicBezTo>
                  <a:pt x="269" y="361"/>
                  <a:pt x="240" y="333"/>
                  <a:pt x="240" y="304"/>
                </a:cubicBezTo>
                <a:cubicBezTo>
                  <a:pt x="240" y="269"/>
                  <a:pt x="269" y="248"/>
                  <a:pt x="297" y="248"/>
                </a:cubicBezTo>
                <a:cubicBezTo>
                  <a:pt x="332" y="248"/>
                  <a:pt x="354" y="269"/>
                  <a:pt x="354" y="304"/>
                </a:cubicBezTo>
                <a:cubicBezTo>
                  <a:pt x="354" y="333"/>
                  <a:pt x="332" y="361"/>
                  <a:pt x="297" y="36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 name="Freeform 59">
            <a:extLst>
              <a:ext uri="{FF2B5EF4-FFF2-40B4-BE49-F238E27FC236}">
                <a16:creationId xmlns:a16="http://schemas.microsoft.com/office/drawing/2014/main" id="{BCC436F0-EDA5-2248-8272-2823BF96EE6A}"/>
              </a:ext>
            </a:extLst>
          </p:cNvPr>
          <p:cNvSpPr>
            <a:spLocks noChangeArrowheads="1"/>
          </p:cNvSpPr>
          <p:nvPr userDrawn="1"/>
        </p:nvSpPr>
        <p:spPr bwMode="auto">
          <a:xfrm>
            <a:off x="1565484" y="4084440"/>
            <a:ext cx="219132" cy="217884"/>
          </a:xfrm>
          <a:custGeom>
            <a:avLst/>
            <a:gdLst>
              <a:gd name="T0" fmla="*/ 580 w 609"/>
              <a:gd name="T1" fmla="*/ 333 h 602"/>
              <a:gd name="T2" fmla="*/ 474 w 609"/>
              <a:gd name="T3" fmla="*/ 304 h 602"/>
              <a:gd name="T4" fmla="*/ 580 w 609"/>
              <a:gd name="T5" fmla="*/ 276 h 602"/>
              <a:gd name="T6" fmla="*/ 580 w 609"/>
              <a:gd name="T7" fmla="*/ 333 h 602"/>
              <a:gd name="T8" fmla="*/ 523 w 609"/>
              <a:gd name="T9" fmla="*/ 120 h 602"/>
              <a:gd name="T10" fmla="*/ 467 w 609"/>
              <a:gd name="T11" fmla="*/ 177 h 602"/>
              <a:gd name="T12" fmla="*/ 417 w 609"/>
              <a:gd name="T13" fmla="*/ 163 h 602"/>
              <a:gd name="T14" fmla="*/ 424 w 609"/>
              <a:gd name="T15" fmla="*/ 142 h 602"/>
              <a:gd name="T16" fmla="*/ 481 w 609"/>
              <a:gd name="T17" fmla="*/ 85 h 602"/>
              <a:gd name="T18" fmla="*/ 530 w 609"/>
              <a:gd name="T19" fmla="*/ 106 h 602"/>
              <a:gd name="T20" fmla="*/ 304 w 609"/>
              <a:gd name="T21" fmla="*/ 601 h 602"/>
              <a:gd name="T22" fmla="*/ 276 w 609"/>
              <a:gd name="T23" fmla="*/ 573 h 602"/>
              <a:gd name="T24" fmla="*/ 304 w 609"/>
              <a:gd name="T25" fmla="*/ 474 h 602"/>
              <a:gd name="T26" fmla="*/ 332 w 609"/>
              <a:gd name="T27" fmla="*/ 573 h 602"/>
              <a:gd name="T28" fmla="*/ 304 w 609"/>
              <a:gd name="T29" fmla="*/ 135 h 602"/>
              <a:gd name="T30" fmla="*/ 276 w 609"/>
              <a:gd name="T31" fmla="*/ 106 h 602"/>
              <a:gd name="T32" fmla="*/ 304 w 609"/>
              <a:gd name="T33" fmla="*/ 0 h 602"/>
              <a:gd name="T34" fmla="*/ 332 w 609"/>
              <a:gd name="T35" fmla="*/ 106 h 602"/>
              <a:gd name="T36" fmla="*/ 184 w 609"/>
              <a:gd name="T37" fmla="*/ 460 h 602"/>
              <a:gd name="T38" fmla="*/ 127 w 609"/>
              <a:gd name="T39" fmla="*/ 516 h 602"/>
              <a:gd name="T40" fmla="*/ 106 w 609"/>
              <a:gd name="T41" fmla="*/ 530 h 602"/>
              <a:gd name="T42" fmla="*/ 85 w 609"/>
              <a:gd name="T43" fmla="*/ 481 h 602"/>
              <a:gd name="T44" fmla="*/ 141 w 609"/>
              <a:gd name="T45" fmla="*/ 424 h 602"/>
              <a:gd name="T46" fmla="*/ 163 w 609"/>
              <a:gd name="T47" fmla="*/ 417 h 602"/>
              <a:gd name="T48" fmla="*/ 184 w 609"/>
              <a:gd name="T49" fmla="*/ 460 h 602"/>
              <a:gd name="T50" fmla="*/ 163 w 609"/>
              <a:gd name="T51" fmla="*/ 191 h 602"/>
              <a:gd name="T52" fmla="*/ 141 w 609"/>
              <a:gd name="T53" fmla="*/ 177 h 602"/>
              <a:gd name="T54" fmla="*/ 85 w 609"/>
              <a:gd name="T55" fmla="*/ 120 h 602"/>
              <a:gd name="T56" fmla="*/ 106 w 609"/>
              <a:gd name="T57" fmla="*/ 78 h 602"/>
              <a:gd name="T58" fmla="*/ 127 w 609"/>
              <a:gd name="T59" fmla="*/ 85 h 602"/>
              <a:gd name="T60" fmla="*/ 184 w 609"/>
              <a:gd name="T61" fmla="*/ 142 h 602"/>
              <a:gd name="T62" fmla="*/ 163 w 609"/>
              <a:gd name="T63" fmla="*/ 191 h 602"/>
              <a:gd name="T64" fmla="*/ 134 w 609"/>
              <a:gd name="T65" fmla="*/ 304 h 602"/>
              <a:gd name="T66" fmla="*/ 28 w 609"/>
              <a:gd name="T67" fmla="*/ 333 h 602"/>
              <a:gd name="T68" fmla="*/ 28 w 609"/>
              <a:gd name="T69" fmla="*/ 276 h 602"/>
              <a:gd name="T70" fmla="*/ 134 w 609"/>
              <a:gd name="T71" fmla="*/ 304 h 602"/>
              <a:gd name="T72" fmla="*/ 445 w 609"/>
              <a:gd name="T73" fmla="*/ 417 h 602"/>
              <a:gd name="T74" fmla="*/ 467 w 609"/>
              <a:gd name="T75" fmla="*/ 424 h 602"/>
              <a:gd name="T76" fmla="*/ 523 w 609"/>
              <a:gd name="T77" fmla="*/ 481 h 602"/>
              <a:gd name="T78" fmla="*/ 502 w 609"/>
              <a:gd name="T79" fmla="*/ 530 h 602"/>
              <a:gd name="T80" fmla="*/ 481 w 609"/>
              <a:gd name="T81" fmla="*/ 516 h 602"/>
              <a:gd name="T82" fmla="*/ 424 w 609"/>
              <a:gd name="T83" fmla="*/ 460 h 602"/>
              <a:gd name="T84" fmla="*/ 445 w 609"/>
              <a:gd name="T85" fmla="*/ 41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9" h="602">
                <a:moveTo>
                  <a:pt x="580" y="333"/>
                </a:moveTo>
                <a:lnTo>
                  <a:pt x="580" y="333"/>
                </a:lnTo>
                <a:cubicBezTo>
                  <a:pt x="502" y="333"/>
                  <a:pt x="502" y="333"/>
                  <a:pt x="502" y="333"/>
                </a:cubicBezTo>
                <a:cubicBezTo>
                  <a:pt x="488" y="333"/>
                  <a:pt x="474" y="318"/>
                  <a:pt x="474" y="304"/>
                </a:cubicBezTo>
                <a:cubicBezTo>
                  <a:pt x="474" y="283"/>
                  <a:pt x="488" y="276"/>
                  <a:pt x="502" y="276"/>
                </a:cubicBezTo>
                <a:cubicBezTo>
                  <a:pt x="580" y="276"/>
                  <a:pt x="580" y="276"/>
                  <a:pt x="580" y="276"/>
                </a:cubicBezTo>
                <a:cubicBezTo>
                  <a:pt x="594" y="276"/>
                  <a:pt x="608" y="283"/>
                  <a:pt x="608" y="304"/>
                </a:cubicBezTo>
                <a:cubicBezTo>
                  <a:pt x="608" y="318"/>
                  <a:pt x="594" y="333"/>
                  <a:pt x="580" y="333"/>
                </a:cubicBezTo>
                <a:close/>
                <a:moveTo>
                  <a:pt x="523" y="120"/>
                </a:moveTo>
                <a:lnTo>
                  <a:pt x="523" y="120"/>
                </a:lnTo>
                <a:cubicBezTo>
                  <a:pt x="467" y="177"/>
                  <a:pt x="467" y="177"/>
                  <a:pt x="467" y="177"/>
                </a:cubicBezTo>
                <a:lnTo>
                  <a:pt x="467" y="177"/>
                </a:lnTo>
                <a:cubicBezTo>
                  <a:pt x="459" y="184"/>
                  <a:pt x="452" y="191"/>
                  <a:pt x="445" y="191"/>
                </a:cubicBezTo>
                <a:cubicBezTo>
                  <a:pt x="431" y="191"/>
                  <a:pt x="417" y="177"/>
                  <a:pt x="417" y="163"/>
                </a:cubicBezTo>
                <a:cubicBezTo>
                  <a:pt x="417" y="156"/>
                  <a:pt x="417" y="149"/>
                  <a:pt x="424" y="142"/>
                </a:cubicBezTo>
                <a:lnTo>
                  <a:pt x="424" y="142"/>
                </a:lnTo>
                <a:cubicBezTo>
                  <a:pt x="481" y="85"/>
                  <a:pt x="481" y="85"/>
                  <a:pt x="481" y="85"/>
                </a:cubicBezTo>
                <a:lnTo>
                  <a:pt x="481" y="85"/>
                </a:lnTo>
                <a:cubicBezTo>
                  <a:pt x="488" y="78"/>
                  <a:pt x="495" y="78"/>
                  <a:pt x="502" y="78"/>
                </a:cubicBezTo>
                <a:cubicBezTo>
                  <a:pt x="516" y="78"/>
                  <a:pt x="530" y="85"/>
                  <a:pt x="530" y="106"/>
                </a:cubicBezTo>
                <a:cubicBezTo>
                  <a:pt x="530" y="113"/>
                  <a:pt x="530" y="120"/>
                  <a:pt x="523" y="120"/>
                </a:cubicBezTo>
                <a:close/>
                <a:moveTo>
                  <a:pt x="304" y="601"/>
                </a:moveTo>
                <a:lnTo>
                  <a:pt x="304" y="601"/>
                </a:lnTo>
                <a:cubicBezTo>
                  <a:pt x="290" y="601"/>
                  <a:pt x="276" y="594"/>
                  <a:pt x="276" y="573"/>
                </a:cubicBezTo>
                <a:cubicBezTo>
                  <a:pt x="276" y="502"/>
                  <a:pt x="276" y="502"/>
                  <a:pt x="276" y="502"/>
                </a:cubicBezTo>
                <a:cubicBezTo>
                  <a:pt x="276" y="481"/>
                  <a:pt x="290" y="474"/>
                  <a:pt x="304" y="474"/>
                </a:cubicBezTo>
                <a:cubicBezTo>
                  <a:pt x="318" y="474"/>
                  <a:pt x="332" y="481"/>
                  <a:pt x="332" y="502"/>
                </a:cubicBezTo>
                <a:cubicBezTo>
                  <a:pt x="332" y="573"/>
                  <a:pt x="332" y="573"/>
                  <a:pt x="332" y="573"/>
                </a:cubicBezTo>
                <a:cubicBezTo>
                  <a:pt x="332" y="594"/>
                  <a:pt x="318" y="601"/>
                  <a:pt x="304" y="601"/>
                </a:cubicBezTo>
                <a:close/>
                <a:moveTo>
                  <a:pt x="304" y="135"/>
                </a:moveTo>
                <a:lnTo>
                  <a:pt x="304" y="135"/>
                </a:lnTo>
                <a:cubicBezTo>
                  <a:pt x="290" y="135"/>
                  <a:pt x="276" y="120"/>
                  <a:pt x="276" y="106"/>
                </a:cubicBezTo>
                <a:cubicBezTo>
                  <a:pt x="276" y="29"/>
                  <a:pt x="276" y="29"/>
                  <a:pt x="276" y="29"/>
                </a:cubicBezTo>
                <a:cubicBezTo>
                  <a:pt x="276" y="15"/>
                  <a:pt x="290" y="0"/>
                  <a:pt x="304" y="0"/>
                </a:cubicBezTo>
                <a:cubicBezTo>
                  <a:pt x="318" y="0"/>
                  <a:pt x="332" y="15"/>
                  <a:pt x="332" y="29"/>
                </a:cubicBezTo>
                <a:cubicBezTo>
                  <a:pt x="332" y="106"/>
                  <a:pt x="332" y="106"/>
                  <a:pt x="332" y="106"/>
                </a:cubicBezTo>
                <a:cubicBezTo>
                  <a:pt x="332" y="120"/>
                  <a:pt x="318" y="135"/>
                  <a:pt x="304" y="135"/>
                </a:cubicBezTo>
                <a:close/>
                <a:moveTo>
                  <a:pt x="184" y="460"/>
                </a:moveTo>
                <a:lnTo>
                  <a:pt x="184" y="460"/>
                </a:lnTo>
                <a:cubicBezTo>
                  <a:pt x="127" y="516"/>
                  <a:pt x="127" y="516"/>
                  <a:pt x="127" y="516"/>
                </a:cubicBezTo>
                <a:lnTo>
                  <a:pt x="127" y="516"/>
                </a:lnTo>
                <a:cubicBezTo>
                  <a:pt x="120" y="523"/>
                  <a:pt x="113" y="530"/>
                  <a:pt x="106" y="530"/>
                </a:cubicBezTo>
                <a:cubicBezTo>
                  <a:pt x="92" y="530"/>
                  <a:pt x="78" y="516"/>
                  <a:pt x="78" y="502"/>
                </a:cubicBezTo>
                <a:cubicBezTo>
                  <a:pt x="78" y="495"/>
                  <a:pt x="78" y="488"/>
                  <a:pt x="85" y="481"/>
                </a:cubicBezTo>
                <a:lnTo>
                  <a:pt x="85" y="481"/>
                </a:lnTo>
                <a:cubicBezTo>
                  <a:pt x="141" y="424"/>
                  <a:pt x="141" y="424"/>
                  <a:pt x="141" y="424"/>
                </a:cubicBezTo>
                <a:lnTo>
                  <a:pt x="141" y="424"/>
                </a:lnTo>
                <a:cubicBezTo>
                  <a:pt x="149" y="417"/>
                  <a:pt x="156" y="417"/>
                  <a:pt x="163" y="417"/>
                </a:cubicBezTo>
                <a:cubicBezTo>
                  <a:pt x="177" y="417"/>
                  <a:pt x="191" y="424"/>
                  <a:pt x="191" y="446"/>
                </a:cubicBezTo>
                <a:cubicBezTo>
                  <a:pt x="191" y="453"/>
                  <a:pt x="191" y="460"/>
                  <a:pt x="184" y="460"/>
                </a:cubicBezTo>
                <a:close/>
                <a:moveTo>
                  <a:pt x="163" y="191"/>
                </a:moveTo>
                <a:lnTo>
                  <a:pt x="163" y="191"/>
                </a:lnTo>
                <a:cubicBezTo>
                  <a:pt x="156" y="191"/>
                  <a:pt x="149" y="184"/>
                  <a:pt x="141" y="177"/>
                </a:cubicBezTo>
                <a:lnTo>
                  <a:pt x="141" y="177"/>
                </a:lnTo>
                <a:cubicBezTo>
                  <a:pt x="85" y="120"/>
                  <a:pt x="85" y="120"/>
                  <a:pt x="85" y="120"/>
                </a:cubicBezTo>
                <a:lnTo>
                  <a:pt x="85" y="120"/>
                </a:lnTo>
                <a:cubicBezTo>
                  <a:pt x="78" y="120"/>
                  <a:pt x="78" y="113"/>
                  <a:pt x="78" y="106"/>
                </a:cubicBezTo>
                <a:cubicBezTo>
                  <a:pt x="78" y="85"/>
                  <a:pt x="92" y="78"/>
                  <a:pt x="106" y="78"/>
                </a:cubicBezTo>
                <a:cubicBezTo>
                  <a:pt x="113" y="78"/>
                  <a:pt x="120" y="78"/>
                  <a:pt x="127" y="85"/>
                </a:cubicBezTo>
                <a:lnTo>
                  <a:pt x="127" y="85"/>
                </a:lnTo>
                <a:cubicBezTo>
                  <a:pt x="184" y="142"/>
                  <a:pt x="184" y="142"/>
                  <a:pt x="184" y="142"/>
                </a:cubicBezTo>
                <a:lnTo>
                  <a:pt x="184" y="142"/>
                </a:lnTo>
                <a:cubicBezTo>
                  <a:pt x="191" y="149"/>
                  <a:pt x="191" y="156"/>
                  <a:pt x="191" y="163"/>
                </a:cubicBezTo>
                <a:cubicBezTo>
                  <a:pt x="191" y="177"/>
                  <a:pt x="177" y="191"/>
                  <a:pt x="163" y="191"/>
                </a:cubicBezTo>
                <a:close/>
                <a:moveTo>
                  <a:pt x="134" y="304"/>
                </a:moveTo>
                <a:lnTo>
                  <a:pt x="134" y="304"/>
                </a:lnTo>
                <a:cubicBezTo>
                  <a:pt x="134" y="318"/>
                  <a:pt x="120" y="333"/>
                  <a:pt x="106" y="333"/>
                </a:cubicBezTo>
                <a:cubicBezTo>
                  <a:pt x="28" y="333"/>
                  <a:pt x="28" y="333"/>
                  <a:pt x="28" y="333"/>
                </a:cubicBezTo>
                <a:cubicBezTo>
                  <a:pt x="14" y="333"/>
                  <a:pt x="0" y="318"/>
                  <a:pt x="0" y="304"/>
                </a:cubicBezTo>
                <a:cubicBezTo>
                  <a:pt x="0" y="283"/>
                  <a:pt x="14" y="276"/>
                  <a:pt x="28" y="276"/>
                </a:cubicBezTo>
                <a:cubicBezTo>
                  <a:pt x="106" y="276"/>
                  <a:pt x="106" y="276"/>
                  <a:pt x="106" y="276"/>
                </a:cubicBezTo>
                <a:cubicBezTo>
                  <a:pt x="120" y="276"/>
                  <a:pt x="134" y="283"/>
                  <a:pt x="134" y="304"/>
                </a:cubicBezTo>
                <a:close/>
                <a:moveTo>
                  <a:pt x="445" y="417"/>
                </a:moveTo>
                <a:lnTo>
                  <a:pt x="445" y="417"/>
                </a:lnTo>
                <a:cubicBezTo>
                  <a:pt x="452" y="417"/>
                  <a:pt x="459" y="417"/>
                  <a:pt x="467" y="424"/>
                </a:cubicBezTo>
                <a:lnTo>
                  <a:pt x="467" y="424"/>
                </a:lnTo>
                <a:cubicBezTo>
                  <a:pt x="523" y="481"/>
                  <a:pt x="523" y="481"/>
                  <a:pt x="523" y="481"/>
                </a:cubicBezTo>
                <a:lnTo>
                  <a:pt x="523" y="481"/>
                </a:lnTo>
                <a:cubicBezTo>
                  <a:pt x="530" y="488"/>
                  <a:pt x="530" y="495"/>
                  <a:pt x="530" y="502"/>
                </a:cubicBezTo>
                <a:cubicBezTo>
                  <a:pt x="530" y="516"/>
                  <a:pt x="516" y="530"/>
                  <a:pt x="502" y="530"/>
                </a:cubicBezTo>
                <a:cubicBezTo>
                  <a:pt x="495" y="530"/>
                  <a:pt x="488" y="523"/>
                  <a:pt x="481" y="516"/>
                </a:cubicBezTo>
                <a:lnTo>
                  <a:pt x="481" y="516"/>
                </a:lnTo>
                <a:cubicBezTo>
                  <a:pt x="424" y="460"/>
                  <a:pt x="424" y="460"/>
                  <a:pt x="424" y="460"/>
                </a:cubicBezTo>
                <a:lnTo>
                  <a:pt x="424" y="460"/>
                </a:lnTo>
                <a:cubicBezTo>
                  <a:pt x="417" y="460"/>
                  <a:pt x="417" y="453"/>
                  <a:pt x="417" y="446"/>
                </a:cubicBezTo>
                <a:cubicBezTo>
                  <a:pt x="417" y="424"/>
                  <a:pt x="431" y="417"/>
                  <a:pt x="445" y="41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 name="Freeform 60">
            <a:extLst>
              <a:ext uri="{FF2B5EF4-FFF2-40B4-BE49-F238E27FC236}">
                <a16:creationId xmlns:a16="http://schemas.microsoft.com/office/drawing/2014/main" id="{484790A3-AE39-014A-865F-314409CAEC7D}"/>
              </a:ext>
            </a:extLst>
          </p:cNvPr>
          <p:cNvSpPr>
            <a:spLocks noChangeArrowheads="1"/>
          </p:cNvSpPr>
          <p:nvPr userDrawn="1"/>
        </p:nvSpPr>
        <p:spPr bwMode="auto">
          <a:xfrm>
            <a:off x="1185576" y="4084440"/>
            <a:ext cx="217941" cy="217884"/>
          </a:xfrm>
          <a:custGeom>
            <a:avLst/>
            <a:gdLst>
              <a:gd name="T0" fmla="*/ 304 w 602"/>
              <a:gd name="T1" fmla="*/ 601 h 602"/>
              <a:gd name="T2" fmla="*/ 304 w 602"/>
              <a:gd name="T3" fmla="*/ 601 h 602"/>
              <a:gd name="T4" fmla="*/ 0 w 602"/>
              <a:gd name="T5" fmla="*/ 304 h 602"/>
              <a:gd name="T6" fmla="*/ 304 w 602"/>
              <a:gd name="T7" fmla="*/ 0 h 602"/>
              <a:gd name="T8" fmla="*/ 601 w 602"/>
              <a:gd name="T9" fmla="*/ 304 h 602"/>
              <a:gd name="T10" fmla="*/ 304 w 602"/>
              <a:gd name="T11" fmla="*/ 601 h 602"/>
              <a:gd name="T12" fmla="*/ 304 w 602"/>
              <a:gd name="T13" fmla="*/ 57 h 602"/>
              <a:gd name="T14" fmla="*/ 304 w 602"/>
              <a:gd name="T15" fmla="*/ 57 h 602"/>
              <a:gd name="T16" fmla="*/ 57 w 602"/>
              <a:gd name="T17" fmla="*/ 304 h 602"/>
              <a:gd name="T18" fmla="*/ 304 w 602"/>
              <a:gd name="T19" fmla="*/ 544 h 602"/>
              <a:gd name="T20" fmla="*/ 544 w 602"/>
              <a:gd name="T21" fmla="*/ 304 h 602"/>
              <a:gd name="T22" fmla="*/ 304 w 602"/>
              <a:gd name="T23" fmla="*/ 57 h 602"/>
              <a:gd name="T24" fmla="*/ 304 w 602"/>
              <a:gd name="T25" fmla="*/ 431 h 602"/>
              <a:gd name="T26" fmla="*/ 304 w 602"/>
              <a:gd name="T27" fmla="*/ 431 h 602"/>
              <a:gd name="T28" fmla="*/ 247 w 602"/>
              <a:gd name="T29" fmla="*/ 354 h 602"/>
              <a:gd name="T30" fmla="*/ 304 w 602"/>
              <a:gd name="T31" fmla="*/ 149 h 602"/>
              <a:gd name="T32" fmla="*/ 353 w 602"/>
              <a:gd name="T33" fmla="*/ 354 h 602"/>
              <a:gd name="T34" fmla="*/ 304 w 602"/>
              <a:gd name="T35" fmla="*/ 43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 h="602">
                <a:moveTo>
                  <a:pt x="304" y="601"/>
                </a:moveTo>
                <a:lnTo>
                  <a:pt x="304" y="601"/>
                </a:lnTo>
                <a:cubicBezTo>
                  <a:pt x="134" y="601"/>
                  <a:pt x="0" y="467"/>
                  <a:pt x="0" y="304"/>
                </a:cubicBezTo>
                <a:cubicBezTo>
                  <a:pt x="0" y="135"/>
                  <a:pt x="134" y="0"/>
                  <a:pt x="304" y="0"/>
                </a:cubicBezTo>
                <a:cubicBezTo>
                  <a:pt x="467" y="0"/>
                  <a:pt x="601" y="135"/>
                  <a:pt x="601" y="304"/>
                </a:cubicBezTo>
                <a:cubicBezTo>
                  <a:pt x="601" y="467"/>
                  <a:pt x="467" y="601"/>
                  <a:pt x="304" y="601"/>
                </a:cubicBezTo>
                <a:close/>
                <a:moveTo>
                  <a:pt x="304" y="57"/>
                </a:moveTo>
                <a:lnTo>
                  <a:pt x="304" y="57"/>
                </a:lnTo>
                <a:cubicBezTo>
                  <a:pt x="170" y="57"/>
                  <a:pt x="57" y="170"/>
                  <a:pt x="57" y="304"/>
                </a:cubicBezTo>
                <a:cubicBezTo>
                  <a:pt x="57" y="439"/>
                  <a:pt x="170" y="544"/>
                  <a:pt x="304" y="544"/>
                </a:cubicBezTo>
                <a:cubicBezTo>
                  <a:pt x="438" y="544"/>
                  <a:pt x="544" y="439"/>
                  <a:pt x="544" y="304"/>
                </a:cubicBezTo>
                <a:cubicBezTo>
                  <a:pt x="544" y="170"/>
                  <a:pt x="438" y="57"/>
                  <a:pt x="304" y="57"/>
                </a:cubicBezTo>
                <a:close/>
                <a:moveTo>
                  <a:pt x="304" y="431"/>
                </a:moveTo>
                <a:lnTo>
                  <a:pt x="304" y="431"/>
                </a:lnTo>
                <a:cubicBezTo>
                  <a:pt x="226" y="431"/>
                  <a:pt x="247" y="354"/>
                  <a:pt x="247" y="354"/>
                </a:cubicBezTo>
                <a:cubicBezTo>
                  <a:pt x="304" y="149"/>
                  <a:pt x="304" y="149"/>
                  <a:pt x="304" y="149"/>
                </a:cubicBezTo>
                <a:cubicBezTo>
                  <a:pt x="353" y="354"/>
                  <a:pt x="353" y="354"/>
                  <a:pt x="353" y="354"/>
                </a:cubicBezTo>
                <a:cubicBezTo>
                  <a:pt x="375" y="431"/>
                  <a:pt x="304" y="431"/>
                  <a:pt x="304" y="43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 name="Freeform 61">
            <a:extLst>
              <a:ext uri="{FF2B5EF4-FFF2-40B4-BE49-F238E27FC236}">
                <a16:creationId xmlns:a16="http://schemas.microsoft.com/office/drawing/2014/main" id="{C8A79137-5083-EA4C-9740-5BEBB0987638}"/>
              </a:ext>
            </a:extLst>
          </p:cNvPr>
          <p:cNvSpPr>
            <a:spLocks noChangeArrowheads="1"/>
          </p:cNvSpPr>
          <p:nvPr userDrawn="1"/>
        </p:nvSpPr>
        <p:spPr bwMode="auto">
          <a:xfrm>
            <a:off x="7694632" y="2950965"/>
            <a:ext cx="217346" cy="217884"/>
          </a:xfrm>
          <a:custGeom>
            <a:avLst/>
            <a:gdLst>
              <a:gd name="T0" fmla="*/ 495 w 602"/>
              <a:gd name="T1" fmla="*/ 601 h 602"/>
              <a:gd name="T2" fmla="*/ 495 w 602"/>
              <a:gd name="T3" fmla="*/ 601 h 602"/>
              <a:gd name="T4" fmla="*/ 0 w 602"/>
              <a:gd name="T5" fmla="*/ 99 h 602"/>
              <a:gd name="T6" fmla="*/ 0 w 602"/>
              <a:gd name="T7" fmla="*/ 0 h 602"/>
              <a:gd name="T8" fmla="*/ 601 w 602"/>
              <a:gd name="T9" fmla="*/ 601 h 602"/>
              <a:gd name="T10" fmla="*/ 495 w 602"/>
              <a:gd name="T11" fmla="*/ 601 h 602"/>
              <a:gd name="T12" fmla="*/ 382 w 602"/>
              <a:gd name="T13" fmla="*/ 601 h 602"/>
              <a:gd name="T14" fmla="*/ 382 w 602"/>
              <a:gd name="T15" fmla="*/ 601 h 602"/>
              <a:gd name="T16" fmla="*/ 283 w 602"/>
              <a:gd name="T17" fmla="*/ 601 h 602"/>
              <a:gd name="T18" fmla="*/ 0 w 602"/>
              <a:gd name="T19" fmla="*/ 318 h 602"/>
              <a:gd name="T20" fmla="*/ 0 w 602"/>
              <a:gd name="T21" fmla="*/ 212 h 602"/>
              <a:gd name="T22" fmla="*/ 382 w 602"/>
              <a:gd name="T23" fmla="*/ 601 h 602"/>
              <a:gd name="T24" fmla="*/ 71 w 602"/>
              <a:gd name="T25" fmla="*/ 453 h 602"/>
              <a:gd name="T26" fmla="*/ 71 w 602"/>
              <a:gd name="T27" fmla="*/ 453 h 602"/>
              <a:gd name="T28" fmla="*/ 148 w 602"/>
              <a:gd name="T29" fmla="*/ 523 h 602"/>
              <a:gd name="T30" fmla="*/ 71 w 602"/>
              <a:gd name="T31" fmla="*/ 601 h 602"/>
              <a:gd name="T32" fmla="*/ 0 w 602"/>
              <a:gd name="T33" fmla="*/ 523 h 602"/>
              <a:gd name="T34" fmla="*/ 71 w 602"/>
              <a:gd name="T35" fmla="*/ 45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 h="602">
                <a:moveTo>
                  <a:pt x="495" y="601"/>
                </a:moveTo>
                <a:lnTo>
                  <a:pt x="495" y="601"/>
                </a:lnTo>
                <a:cubicBezTo>
                  <a:pt x="495" y="325"/>
                  <a:pt x="276" y="99"/>
                  <a:pt x="0" y="99"/>
                </a:cubicBezTo>
                <a:cubicBezTo>
                  <a:pt x="0" y="0"/>
                  <a:pt x="0" y="0"/>
                  <a:pt x="0" y="0"/>
                </a:cubicBezTo>
                <a:cubicBezTo>
                  <a:pt x="332" y="0"/>
                  <a:pt x="601" y="269"/>
                  <a:pt x="601" y="601"/>
                </a:cubicBezTo>
                <a:lnTo>
                  <a:pt x="495" y="601"/>
                </a:lnTo>
                <a:close/>
                <a:moveTo>
                  <a:pt x="382" y="601"/>
                </a:moveTo>
                <a:lnTo>
                  <a:pt x="382" y="601"/>
                </a:lnTo>
                <a:cubicBezTo>
                  <a:pt x="283" y="601"/>
                  <a:pt x="283" y="601"/>
                  <a:pt x="283" y="601"/>
                </a:cubicBezTo>
                <a:cubicBezTo>
                  <a:pt x="283" y="446"/>
                  <a:pt x="155" y="318"/>
                  <a:pt x="0" y="318"/>
                </a:cubicBezTo>
                <a:cubicBezTo>
                  <a:pt x="0" y="212"/>
                  <a:pt x="0" y="212"/>
                  <a:pt x="0" y="212"/>
                </a:cubicBezTo>
                <a:cubicBezTo>
                  <a:pt x="212" y="212"/>
                  <a:pt x="382" y="389"/>
                  <a:pt x="382" y="601"/>
                </a:cubicBezTo>
                <a:close/>
                <a:moveTo>
                  <a:pt x="71" y="453"/>
                </a:moveTo>
                <a:lnTo>
                  <a:pt x="71" y="453"/>
                </a:lnTo>
                <a:cubicBezTo>
                  <a:pt x="113" y="453"/>
                  <a:pt x="148" y="481"/>
                  <a:pt x="148" y="523"/>
                </a:cubicBezTo>
                <a:cubicBezTo>
                  <a:pt x="148" y="566"/>
                  <a:pt x="113" y="601"/>
                  <a:pt x="71" y="601"/>
                </a:cubicBezTo>
                <a:cubicBezTo>
                  <a:pt x="28" y="601"/>
                  <a:pt x="0" y="566"/>
                  <a:pt x="0" y="523"/>
                </a:cubicBezTo>
                <a:cubicBezTo>
                  <a:pt x="0" y="481"/>
                  <a:pt x="28" y="453"/>
                  <a:pt x="71" y="45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 name="Freeform 62">
            <a:extLst>
              <a:ext uri="{FF2B5EF4-FFF2-40B4-BE49-F238E27FC236}">
                <a16:creationId xmlns:a16="http://schemas.microsoft.com/office/drawing/2014/main" id="{24043BC2-53E9-3F41-B00B-740F37E5FF54}"/>
              </a:ext>
            </a:extLst>
          </p:cNvPr>
          <p:cNvSpPr>
            <a:spLocks noChangeArrowheads="1"/>
          </p:cNvSpPr>
          <p:nvPr userDrawn="1"/>
        </p:nvSpPr>
        <p:spPr bwMode="auto">
          <a:xfrm>
            <a:off x="7323060" y="2960489"/>
            <a:ext cx="198291" cy="197048"/>
          </a:xfrm>
          <a:custGeom>
            <a:avLst/>
            <a:gdLst>
              <a:gd name="T0" fmla="*/ 523 w 552"/>
              <a:gd name="T1" fmla="*/ 198 h 546"/>
              <a:gd name="T2" fmla="*/ 523 w 552"/>
              <a:gd name="T3" fmla="*/ 198 h 546"/>
              <a:gd name="T4" fmla="*/ 424 w 552"/>
              <a:gd name="T5" fmla="*/ 198 h 546"/>
              <a:gd name="T6" fmla="*/ 389 w 552"/>
              <a:gd name="T7" fmla="*/ 347 h 546"/>
              <a:gd name="T8" fmla="*/ 467 w 552"/>
              <a:gd name="T9" fmla="*/ 347 h 546"/>
              <a:gd name="T10" fmla="*/ 495 w 552"/>
              <a:gd name="T11" fmla="*/ 375 h 546"/>
              <a:gd name="T12" fmla="*/ 467 w 552"/>
              <a:gd name="T13" fmla="*/ 403 h 546"/>
              <a:gd name="T14" fmla="*/ 375 w 552"/>
              <a:gd name="T15" fmla="*/ 403 h 546"/>
              <a:gd name="T16" fmla="*/ 354 w 552"/>
              <a:gd name="T17" fmla="*/ 523 h 546"/>
              <a:gd name="T18" fmla="*/ 354 w 552"/>
              <a:gd name="T19" fmla="*/ 523 h 546"/>
              <a:gd name="T20" fmla="*/ 325 w 552"/>
              <a:gd name="T21" fmla="*/ 545 h 546"/>
              <a:gd name="T22" fmla="*/ 297 w 552"/>
              <a:gd name="T23" fmla="*/ 516 h 546"/>
              <a:gd name="T24" fmla="*/ 297 w 552"/>
              <a:gd name="T25" fmla="*/ 509 h 546"/>
              <a:gd name="T26" fmla="*/ 297 w 552"/>
              <a:gd name="T27" fmla="*/ 509 h 546"/>
              <a:gd name="T28" fmla="*/ 318 w 552"/>
              <a:gd name="T29" fmla="*/ 403 h 546"/>
              <a:gd name="T30" fmla="*/ 170 w 552"/>
              <a:gd name="T31" fmla="*/ 403 h 546"/>
              <a:gd name="T32" fmla="*/ 141 w 552"/>
              <a:gd name="T33" fmla="*/ 523 h 546"/>
              <a:gd name="T34" fmla="*/ 141 w 552"/>
              <a:gd name="T35" fmla="*/ 523 h 546"/>
              <a:gd name="T36" fmla="*/ 113 w 552"/>
              <a:gd name="T37" fmla="*/ 545 h 546"/>
              <a:gd name="T38" fmla="*/ 85 w 552"/>
              <a:gd name="T39" fmla="*/ 516 h 546"/>
              <a:gd name="T40" fmla="*/ 85 w 552"/>
              <a:gd name="T41" fmla="*/ 509 h 546"/>
              <a:gd name="T42" fmla="*/ 85 w 552"/>
              <a:gd name="T43" fmla="*/ 509 h 546"/>
              <a:gd name="T44" fmla="*/ 113 w 552"/>
              <a:gd name="T45" fmla="*/ 403 h 546"/>
              <a:gd name="T46" fmla="*/ 28 w 552"/>
              <a:gd name="T47" fmla="*/ 403 h 546"/>
              <a:gd name="T48" fmla="*/ 0 w 552"/>
              <a:gd name="T49" fmla="*/ 375 h 546"/>
              <a:gd name="T50" fmla="*/ 28 w 552"/>
              <a:gd name="T51" fmla="*/ 347 h 546"/>
              <a:gd name="T52" fmla="*/ 127 w 552"/>
              <a:gd name="T53" fmla="*/ 347 h 546"/>
              <a:gd name="T54" fmla="*/ 163 w 552"/>
              <a:gd name="T55" fmla="*/ 198 h 546"/>
              <a:gd name="T56" fmla="*/ 85 w 552"/>
              <a:gd name="T57" fmla="*/ 198 h 546"/>
              <a:gd name="T58" fmla="*/ 57 w 552"/>
              <a:gd name="T59" fmla="*/ 170 h 546"/>
              <a:gd name="T60" fmla="*/ 85 w 552"/>
              <a:gd name="T61" fmla="*/ 142 h 546"/>
              <a:gd name="T62" fmla="*/ 177 w 552"/>
              <a:gd name="T63" fmla="*/ 142 h 546"/>
              <a:gd name="T64" fmla="*/ 198 w 552"/>
              <a:gd name="T65" fmla="*/ 22 h 546"/>
              <a:gd name="T66" fmla="*/ 198 w 552"/>
              <a:gd name="T67" fmla="*/ 22 h 546"/>
              <a:gd name="T68" fmla="*/ 226 w 552"/>
              <a:gd name="T69" fmla="*/ 0 h 546"/>
              <a:gd name="T70" fmla="*/ 255 w 552"/>
              <a:gd name="T71" fmla="*/ 29 h 546"/>
              <a:gd name="T72" fmla="*/ 255 w 552"/>
              <a:gd name="T73" fmla="*/ 36 h 546"/>
              <a:gd name="T74" fmla="*/ 255 w 552"/>
              <a:gd name="T75" fmla="*/ 36 h 546"/>
              <a:gd name="T76" fmla="*/ 234 w 552"/>
              <a:gd name="T77" fmla="*/ 142 h 546"/>
              <a:gd name="T78" fmla="*/ 382 w 552"/>
              <a:gd name="T79" fmla="*/ 142 h 546"/>
              <a:gd name="T80" fmla="*/ 410 w 552"/>
              <a:gd name="T81" fmla="*/ 22 h 546"/>
              <a:gd name="T82" fmla="*/ 410 w 552"/>
              <a:gd name="T83" fmla="*/ 22 h 546"/>
              <a:gd name="T84" fmla="*/ 438 w 552"/>
              <a:gd name="T85" fmla="*/ 0 h 546"/>
              <a:gd name="T86" fmla="*/ 467 w 552"/>
              <a:gd name="T87" fmla="*/ 29 h 546"/>
              <a:gd name="T88" fmla="*/ 467 w 552"/>
              <a:gd name="T89" fmla="*/ 36 h 546"/>
              <a:gd name="T90" fmla="*/ 467 w 552"/>
              <a:gd name="T91" fmla="*/ 36 h 546"/>
              <a:gd name="T92" fmla="*/ 438 w 552"/>
              <a:gd name="T93" fmla="*/ 142 h 546"/>
              <a:gd name="T94" fmla="*/ 523 w 552"/>
              <a:gd name="T95" fmla="*/ 142 h 546"/>
              <a:gd name="T96" fmla="*/ 551 w 552"/>
              <a:gd name="T97" fmla="*/ 170 h 546"/>
              <a:gd name="T98" fmla="*/ 523 w 552"/>
              <a:gd name="T99" fmla="*/ 198 h 546"/>
              <a:gd name="T100" fmla="*/ 219 w 552"/>
              <a:gd name="T101" fmla="*/ 198 h 546"/>
              <a:gd name="T102" fmla="*/ 219 w 552"/>
              <a:gd name="T103" fmla="*/ 198 h 546"/>
              <a:gd name="T104" fmla="*/ 184 w 552"/>
              <a:gd name="T105" fmla="*/ 347 h 546"/>
              <a:gd name="T106" fmla="*/ 332 w 552"/>
              <a:gd name="T107" fmla="*/ 347 h 546"/>
              <a:gd name="T108" fmla="*/ 368 w 552"/>
              <a:gd name="T109" fmla="*/ 198 h 546"/>
              <a:gd name="T110" fmla="*/ 219 w 552"/>
              <a:gd name="T111" fmla="*/ 19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2" h="546">
                <a:moveTo>
                  <a:pt x="523" y="198"/>
                </a:moveTo>
                <a:lnTo>
                  <a:pt x="523" y="198"/>
                </a:lnTo>
                <a:cubicBezTo>
                  <a:pt x="424" y="198"/>
                  <a:pt x="424" y="198"/>
                  <a:pt x="424" y="198"/>
                </a:cubicBezTo>
                <a:cubicBezTo>
                  <a:pt x="389" y="347"/>
                  <a:pt x="389" y="347"/>
                  <a:pt x="389" y="347"/>
                </a:cubicBezTo>
                <a:cubicBezTo>
                  <a:pt x="467" y="347"/>
                  <a:pt x="467" y="347"/>
                  <a:pt x="467" y="347"/>
                </a:cubicBezTo>
                <a:cubicBezTo>
                  <a:pt x="481" y="347"/>
                  <a:pt x="495" y="361"/>
                  <a:pt x="495" y="375"/>
                </a:cubicBezTo>
                <a:cubicBezTo>
                  <a:pt x="495" y="389"/>
                  <a:pt x="481" y="403"/>
                  <a:pt x="467" y="403"/>
                </a:cubicBezTo>
                <a:cubicBezTo>
                  <a:pt x="375" y="403"/>
                  <a:pt x="375" y="403"/>
                  <a:pt x="375" y="403"/>
                </a:cubicBezTo>
                <a:cubicBezTo>
                  <a:pt x="354" y="523"/>
                  <a:pt x="354" y="523"/>
                  <a:pt x="354" y="523"/>
                </a:cubicBezTo>
                <a:lnTo>
                  <a:pt x="354" y="523"/>
                </a:lnTo>
                <a:cubicBezTo>
                  <a:pt x="347" y="538"/>
                  <a:pt x="339" y="545"/>
                  <a:pt x="325" y="545"/>
                </a:cubicBezTo>
                <a:cubicBezTo>
                  <a:pt x="304" y="545"/>
                  <a:pt x="297" y="531"/>
                  <a:pt x="297" y="516"/>
                </a:cubicBezTo>
                <a:lnTo>
                  <a:pt x="297" y="509"/>
                </a:lnTo>
                <a:lnTo>
                  <a:pt x="297" y="509"/>
                </a:lnTo>
                <a:cubicBezTo>
                  <a:pt x="318" y="403"/>
                  <a:pt x="318" y="403"/>
                  <a:pt x="318" y="403"/>
                </a:cubicBezTo>
                <a:cubicBezTo>
                  <a:pt x="170" y="403"/>
                  <a:pt x="170" y="403"/>
                  <a:pt x="170" y="403"/>
                </a:cubicBezTo>
                <a:cubicBezTo>
                  <a:pt x="141" y="523"/>
                  <a:pt x="141" y="523"/>
                  <a:pt x="141" y="523"/>
                </a:cubicBezTo>
                <a:lnTo>
                  <a:pt x="141" y="523"/>
                </a:lnTo>
                <a:cubicBezTo>
                  <a:pt x="141" y="538"/>
                  <a:pt x="127" y="545"/>
                  <a:pt x="113" y="545"/>
                </a:cubicBezTo>
                <a:cubicBezTo>
                  <a:pt x="99" y="545"/>
                  <a:pt x="85" y="531"/>
                  <a:pt x="85" y="516"/>
                </a:cubicBezTo>
                <a:lnTo>
                  <a:pt x="85" y="509"/>
                </a:lnTo>
                <a:lnTo>
                  <a:pt x="85" y="509"/>
                </a:lnTo>
                <a:cubicBezTo>
                  <a:pt x="113" y="403"/>
                  <a:pt x="113" y="403"/>
                  <a:pt x="113" y="403"/>
                </a:cubicBezTo>
                <a:cubicBezTo>
                  <a:pt x="28" y="403"/>
                  <a:pt x="28" y="403"/>
                  <a:pt x="28" y="403"/>
                </a:cubicBezTo>
                <a:cubicBezTo>
                  <a:pt x="14" y="403"/>
                  <a:pt x="0" y="389"/>
                  <a:pt x="0" y="375"/>
                </a:cubicBezTo>
                <a:cubicBezTo>
                  <a:pt x="0" y="361"/>
                  <a:pt x="14" y="347"/>
                  <a:pt x="28" y="347"/>
                </a:cubicBezTo>
                <a:cubicBezTo>
                  <a:pt x="127" y="347"/>
                  <a:pt x="127" y="347"/>
                  <a:pt x="127" y="347"/>
                </a:cubicBezTo>
                <a:cubicBezTo>
                  <a:pt x="163" y="198"/>
                  <a:pt x="163" y="198"/>
                  <a:pt x="163" y="198"/>
                </a:cubicBezTo>
                <a:cubicBezTo>
                  <a:pt x="85" y="198"/>
                  <a:pt x="85" y="198"/>
                  <a:pt x="85" y="198"/>
                </a:cubicBezTo>
                <a:cubicBezTo>
                  <a:pt x="71" y="198"/>
                  <a:pt x="57" y="184"/>
                  <a:pt x="57" y="170"/>
                </a:cubicBezTo>
                <a:cubicBezTo>
                  <a:pt x="57" y="149"/>
                  <a:pt x="71" y="142"/>
                  <a:pt x="85" y="142"/>
                </a:cubicBezTo>
                <a:cubicBezTo>
                  <a:pt x="177" y="142"/>
                  <a:pt x="177" y="142"/>
                  <a:pt x="177" y="142"/>
                </a:cubicBezTo>
                <a:cubicBezTo>
                  <a:pt x="198" y="22"/>
                  <a:pt x="198" y="22"/>
                  <a:pt x="198" y="22"/>
                </a:cubicBezTo>
                <a:lnTo>
                  <a:pt x="198" y="22"/>
                </a:lnTo>
                <a:cubicBezTo>
                  <a:pt x="205" y="7"/>
                  <a:pt x="212" y="0"/>
                  <a:pt x="226" y="0"/>
                </a:cubicBezTo>
                <a:cubicBezTo>
                  <a:pt x="248" y="0"/>
                  <a:pt x="255" y="7"/>
                  <a:pt x="255" y="29"/>
                </a:cubicBezTo>
                <a:cubicBezTo>
                  <a:pt x="255" y="29"/>
                  <a:pt x="255" y="29"/>
                  <a:pt x="255" y="36"/>
                </a:cubicBezTo>
                <a:lnTo>
                  <a:pt x="255" y="36"/>
                </a:lnTo>
                <a:cubicBezTo>
                  <a:pt x="234" y="142"/>
                  <a:pt x="234" y="142"/>
                  <a:pt x="234" y="142"/>
                </a:cubicBezTo>
                <a:cubicBezTo>
                  <a:pt x="382" y="142"/>
                  <a:pt x="382" y="142"/>
                  <a:pt x="382" y="142"/>
                </a:cubicBezTo>
                <a:cubicBezTo>
                  <a:pt x="410" y="22"/>
                  <a:pt x="410" y="22"/>
                  <a:pt x="410" y="22"/>
                </a:cubicBezTo>
                <a:lnTo>
                  <a:pt x="410" y="22"/>
                </a:lnTo>
                <a:cubicBezTo>
                  <a:pt x="410" y="7"/>
                  <a:pt x="424" y="0"/>
                  <a:pt x="438" y="0"/>
                </a:cubicBezTo>
                <a:cubicBezTo>
                  <a:pt x="452" y="0"/>
                  <a:pt x="467" y="7"/>
                  <a:pt x="467" y="29"/>
                </a:cubicBezTo>
                <a:cubicBezTo>
                  <a:pt x="467" y="29"/>
                  <a:pt x="467" y="29"/>
                  <a:pt x="467" y="36"/>
                </a:cubicBezTo>
                <a:lnTo>
                  <a:pt x="467" y="36"/>
                </a:lnTo>
                <a:cubicBezTo>
                  <a:pt x="438" y="142"/>
                  <a:pt x="438" y="142"/>
                  <a:pt x="438" y="142"/>
                </a:cubicBezTo>
                <a:cubicBezTo>
                  <a:pt x="523" y="142"/>
                  <a:pt x="523" y="142"/>
                  <a:pt x="523" y="142"/>
                </a:cubicBezTo>
                <a:cubicBezTo>
                  <a:pt x="537" y="142"/>
                  <a:pt x="551" y="149"/>
                  <a:pt x="551" y="170"/>
                </a:cubicBezTo>
                <a:cubicBezTo>
                  <a:pt x="551" y="184"/>
                  <a:pt x="537" y="198"/>
                  <a:pt x="523" y="198"/>
                </a:cubicBezTo>
                <a:close/>
                <a:moveTo>
                  <a:pt x="219" y="198"/>
                </a:moveTo>
                <a:lnTo>
                  <a:pt x="219" y="198"/>
                </a:lnTo>
                <a:cubicBezTo>
                  <a:pt x="184" y="347"/>
                  <a:pt x="184" y="347"/>
                  <a:pt x="184" y="347"/>
                </a:cubicBezTo>
                <a:cubicBezTo>
                  <a:pt x="332" y="347"/>
                  <a:pt x="332" y="347"/>
                  <a:pt x="332" y="347"/>
                </a:cubicBezTo>
                <a:cubicBezTo>
                  <a:pt x="368" y="198"/>
                  <a:pt x="368" y="198"/>
                  <a:pt x="368" y="198"/>
                </a:cubicBezTo>
                <a:lnTo>
                  <a:pt x="219" y="19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 name="Freeform 63">
            <a:extLst>
              <a:ext uri="{FF2B5EF4-FFF2-40B4-BE49-F238E27FC236}">
                <a16:creationId xmlns:a16="http://schemas.microsoft.com/office/drawing/2014/main" id="{5F8E5A13-8174-C548-984E-E2E99E4D061B}"/>
              </a:ext>
            </a:extLst>
          </p:cNvPr>
          <p:cNvSpPr>
            <a:spLocks noChangeArrowheads="1"/>
          </p:cNvSpPr>
          <p:nvPr userDrawn="1"/>
        </p:nvSpPr>
        <p:spPr bwMode="auto">
          <a:xfrm>
            <a:off x="6934220" y="2971800"/>
            <a:ext cx="217345" cy="176213"/>
          </a:xfrm>
          <a:custGeom>
            <a:avLst/>
            <a:gdLst>
              <a:gd name="T0" fmla="*/ 572 w 602"/>
              <a:gd name="T1" fmla="*/ 487 h 488"/>
              <a:gd name="T2" fmla="*/ 572 w 602"/>
              <a:gd name="T3" fmla="*/ 487 h 488"/>
              <a:gd name="T4" fmla="*/ 28 w 602"/>
              <a:gd name="T5" fmla="*/ 487 h 488"/>
              <a:gd name="T6" fmla="*/ 0 w 602"/>
              <a:gd name="T7" fmla="*/ 459 h 488"/>
              <a:gd name="T8" fmla="*/ 0 w 602"/>
              <a:gd name="T9" fmla="*/ 28 h 488"/>
              <a:gd name="T10" fmla="*/ 28 w 602"/>
              <a:gd name="T11" fmla="*/ 0 h 488"/>
              <a:gd name="T12" fmla="*/ 572 w 602"/>
              <a:gd name="T13" fmla="*/ 0 h 488"/>
              <a:gd name="T14" fmla="*/ 601 w 602"/>
              <a:gd name="T15" fmla="*/ 28 h 488"/>
              <a:gd name="T16" fmla="*/ 601 w 602"/>
              <a:gd name="T17" fmla="*/ 459 h 488"/>
              <a:gd name="T18" fmla="*/ 572 w 602"/>
              <a:gd name="T19" fmla="*/ 487 h 488"/>
              <a:gd name="T20" fmla="*/ 198 w 602"/>
              <a:gd name="T21" fmla="*/ 56 h 488"/>
              <a:gd name="T22" fmla="*/ 198 w 602"/>
              <a:gd name="T23" fmla="*/ 56 h 488"/>
              <a:gd name="T24" fmla="*/ 56 w 602"/>
              <a:gd name="T25" fmla="*/ 56 h 488"/>
              <a:gd name="T26" fmla="*/ 56 w 602"/>
              <a:gd name="T27" fmla="*/ 431 h 488"/>
              <a:gd name="T28" fmla="*/ 198 w 602"/>
              <a:gd name="T29" fmla="*/ 431 h 488"/>
              <a:gd name="T30" fmla="*/ 198 w 602"/>
              <a:gd name="T31" fmla="*/ 56 h 488"/>
              <a:gd name="T32" fmla="*/ 226 w 602"/>
              <a:gd name="T33" fmla="*/ 56 h 488"/>
              <a:gd name="T34" fmla="*/ 226 w 602"/>
              <a:gd name="T35" fmla="*/ 56 h 488"/>
              <a:gd name="T36" fmla="*/ 226 w 602"/>
              <a:gd name="T37" fmla="*/ 431 h 488"/>
              <a:gd name="T38" fmla="*/ 374 w 602"/>
              <a:gd name="T39" fmla="*/ 431 h 488"/>
              <a:gd name="T40" fmla="*/ 374 w 602"/>
              <a:gd name="T41" fmla="*/ 56 h 488"/>
              <a:gd name="T42" fmla="*/ 226 w 602"/>
              <a:gd name="T43" fmla="*/ 56 h 488"/>
              <a:gd name="T44" fmla="*/ 544 w 602"/>
              <a:gd name="T45" fmla="*/ 56 h 488"/>
              <a:gd name="T46" fmla="*/ 544 w 602"/>
              <a:gd name="T47" fmla="*/ 56 h 488"/>
              <a:gd name="T48" fmla="*/ 403 w 602"/>
              <a:gd name="T49" fmla="*/ 56 h 488"/>
              <a:gd name="T50" fmla="*/ 403 w 602"/>
              <a:gd name="T51" fmla="*/ 431 h 488"/>
              <a:gd name="T52" fmla="*/ 544 w 602"/>
              <a:gd name="T53" fmla="*/ 431 h 488"/>
              <a:gd name="T54" fmla="*/ 544 w 602"/>
              <a:gd name="T55" fmla="*/ 5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2" h="488">
                <a:moveTo>
                  <a:pt x="572" y="487"/>
                </a:moveTo>
                <a:lnTo>
                  <a:pt x="572" y="487"/>
                </a:lnTo>
                <a:cubicBezTo>
                  <a:pt x="28" y="487"/>
                  <a:pt x="28" y="487"/>
                  <a:pt x="28" y="487"/>
                </a:cubicBezTo>
                <a:cubicBezTo>
                  <a:pt x="14" y="487"/>
                  <a:pt x="0" y="473"/>
                  <a:pt x="0" y="459"/>
                </a:cubicBezTo>
                <a:cubicBezTo>
                  <a:pt x="0" y="28"/>
                  <a:pt x="0" y="28"/>
                  <a:pt x="0" y="28"/>
                </a:cubicBezTo>
                <a:cubicBezTo>
                  <a:pt x="0" y="7"/>
                  <a:pt x="14" y="0"/>
                  <a:pt x="28" y="0"/>
                </a:cubicBezTo>
                <a:cubicBezTo>
                  <a:pt x="572" y="0"/>
                  <a:pt x="572" y="0"/>
                  <a:pt x="572" y="0"/>
                </a:cubicBezTo>
                <a:cubicBezTo>
                  <a:pt x="594" y="0"/>
                  <a:pt x="601" y="7"/>
                  <a:pt x="601" y="28"/>
                </a:cubicBezTo>
                <a:cubicBezTo>
                  <a:pt x="601" y="459"/>
                  <a:pt x="601" y="459"/>
                  <a:pt x="601" y="459"/>
                </a:cubicBezTo>
                <a:cubicBezTo>
                  <a:pt x="601" y="473"/>
                  <a:pt x="594" y="487"/>
                  <a:pt x="572" y="487"/>
                </a:cubicBezTo>
                <a:close/>
                <a:moveTo>
                  <a:pt x="198" y="56"/>
                </a:moveTo>
                <a:lnTo>
                  <a:pt x="198" y="56"/>
                </a:lnTo>
                <a:cubicBezTo>
                  <a:pt x="56" y="56"/>
                  <a:pt x="56" y="56"/>
                  <a:pt x="56" y="56"/>
                </a:cubicBezTo>
                <a:cubicBezTo>
                  <a:pt x="56" y="431"/>
                  <a:pt x="56" y="431"/>
                  <a:pt x="56" y="431"/>
                </a:cubicBezTo>
                <a:cubicBezTo>
                  <a:pt x="198" y="431"/>
                  <a:pt x="198" y="431"/>
                  <a:pt x="198" y="431"/>
                </a:cubicBezTo>
                <a:lnTo>
                  <a:pt x="198" y="56"/>
                </a:lnTo>
                <a:close/>
                <a:moveTo>
                  <a:pt x="226" y="56"/>
                </a:moveTo>
                <a:lnTo>
                  <a:pt x="226" y="56"/>
                </a:lnTo>
                <a:cubicBezTo>
                  <a:pt x="226" y="431"/>
                  <a:pt x="226" y="431"/>
                  <a:pt x="226" y="431"/>
                </a:cubicBezTo>
                <a:cubicBezTo>
                  <a:pt x="374" y="431"/>
                  <a:pt x="374" y="431"/>
                  <a:pt x="374" y="431"/>
                </a:cubicBezTo>
                <a:cubicBezTo>
                  <a:pt x="374" y="56"/>
                  <a:pt x="374" y="56"/>
                  <a:pt x="374" y="56"/>
                </a:cubicBezTo>
                <a:lnTo>
                  <a:pt x="226" y="56"/>
                </a:lnTo>
                <a:close/>
                <a:moveTo>
                  <a:pt x="544" y="56"/>
                </a:moveTo>
                <a:lnTo>
                  <a:pt x="544" y="56"/>
                </a:lnTo>
                <a:cubicBezTo>
                  <a:pt x="403" y="56"/>
                  <a:pt x="403" y="56"/>
                  <a:pt x="403" y="56"/>
                </a:cubicBezTo>
                <a:cubicBezTo>
                  <a:pt x="403" y="431"/>
                  <a:pt x="403" y="431"/>
                  <a:pt x="403" y="431"/>
                </a:cubicBezTo>
                <a:cubicBezTo>
                  <a:pt x="544" y="431"/>
                  <a:pt x="544" y="431"/>
                  <a:pt x="544" y="431"/>
                </a:cubicBezTo>
                <a:lnTo>
                  <a:pt x="544" y="5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 name="Freeform 64">
            <a:extLst>
              <a:ext uri="{FF2B5EF4-FFF2-40B4-BE49-F238E27FC236}">
                <a16:creationId xmlns:a16="http://schemas.microsoft.com/office/drawing/2014/main" id="{C33E5970-50FE-CA4C-A2AF-503C086063FD}"/>
              </a:ext>
            </a:extLst>
          </p:cNvPr>
          <p:cNvSpPr>
            <a:spLocks noChangeArrowheads="1"/>
          </p:cNvSpPr>
          <p:nvPr userDrawn="1"/>
        </p:nvSpPr>
        <p:spPr bwMode="auto">
          <a:xfrm>
            <a:off x="6559671" y="2955727"/>
            <a:ext cx="209605" cy="209550"/>
          </a:xfrm>
          <a:custGeom>
            <a:avLst/>
            <a:gdLst>
              <a:gd name="T0" fmla="*/ 572 w 580"/>
              <a:gd name="T1" fmla="*/ 92 h 581"/>
              <a:gd name="T2" fmla="*/ 572 w 580"/>
              <a:gd name="T3" fmla="*/ 92 h 581"/>
              <a:gd name="T4" fmla="*/ 509 w 580"/>
              <a:gd name="T5" fmla="*/ 149 h 581"/>
              <a:gd name="T6" fmla="*/ 431 w 580"/>
              <a:gd name="T7" fmla="*/ 71 h 581"/>
              <a:gd name="T8" fmla="*/ 488 w 580"/>
              <a:gd name="T9" fmla="*/ 7 h 581"/>
              <a:gd name="T10" fmla="*/ 530 w 580"/>
              <a:gd name="T11" fmla="*/ 7 h 581"/>
              <a:gd name="T12" fmla="*/ 572 w 580"/>
              <a:gd name="T13" fmla="*/ 50 h 581"/>
              <a:gd name="T14" fmla="*/ 572 w 580"/>
              <a:gd name="T15" fmla="*/ 92 h 581"/>
              <a:gd name="T16" fmla="*/ 148 w 580"/>
              <a:gd name="T17" fmla="*/ 347 h 581"/>
              <a:gd name="T18" fmla="*/ 148 w 580"/>
              <a:gd name="T19" fmla="*/ 347 h 581"/>
              <a:gd name="T20" fmla="*/ 233 w 580"/>
              <a:gd name="T21" fmla="*/ 424 h 581"/>
              <a:gd name="T22" fmla="*/ 127 w 580"/>
              <a:gd name="T23" fmla="*/ 453 h 581"/>
              <a:gd name="T24" fmla="*/ 148 w 580"/>
              <a:gd name="T25" fmla="*/ 347 h 581"/>
              <a:gd name="T26" fmla="*/ 488 w 580"/>
              <a:gd name="T27" fmla="*/ 170 h 581"/>
              <a:gd name="T28" fmla="*/ 488 w 580"/>
              <a:gd name="T29" fmla="*/ 170 h 581"/>
              <a:gd name="T30" fmla="*/ 254 w 580"/>
              <a:gd name="T31" fmla="*/ 410 h 581"/>
              <a:gd name="T32" fmla="*/ 169 w 580"/>
              <a:gd name="T33" fmla="*/ 325 h 581"/>
              <a:gd name="T34" fmla="*/ 410 w 580"/>
              <a:gd name="T35" fmla="*/ 92 h 581"/>
              <a:gd name="T36" fmla="*/ 488 w 580"/>
              <a:gd name="T37" fmla="*/ 170 h 581"/>
              <a:gd name="T38" fmla="*/ 56 w 580"/>
              <a:gd name="T39" fmla="*/ 85 h 581"/>
              <a:gd name="T40" fmla="*/ 56 w 580"/>
              <a:gd name="T41" fmla="*/ 85 h 581"/>
              <a:gd name="T42" fmla="*/ 56 w 580"/>
              <a:gd name="T43" fmla="*/ 523 h 581"/>
              <a:gd name="T44" fmla="*/ 495 w 580"/>
              <a:gd name="T45" fmla="*/ 523 h 581"/>
              <a:gd name="T46" fmla="*/ 495 w 580"/>
              <a:gd name="T47" fmla="*/ 205 h 581"/>
              <a:gd name="T48" fmla="*/ 551 w 580"/>
              <a:gd name="T49" fmla="*/ 149 h 581"/>
              <a:gd name="T50" fmla="*/ 551 w 580"/>
              <a:gd name="T51" fmla="*/ 552 h 581"/>
              <a:gd name="T52" fmla="*/ 523 w 580"/>
              <a:gd name="T53" fmla="*/ 580 h 581"/>
              <a:gd name="T54" fmla="*/ 28 w 580"/>
              <a:gd name="T55" fmla="*/ 580 h 581"/>
              <a:gd name="T56" fmla="*/ 0 w 580"/>
              <a:gd name="T57" fmla="*/ 552 h 581"/>
              <a:gd name="T58" fmla="*/ 0 w 580"/>
              <a:gd name="T59" fmla="*/ 57 h 581"/>
              <a:gd name="T60" fmla="*/ 28 w 580"/>
              <a:gd name="T61" fmla="*/ 28 h 581"/>
              <a:gd name="T62" fmla="*/ 431 w 580"/>
              <a:gd name="T63" fmla="*/ 28 h 581"/>
              <a:gd name="T64" fmla="*/ 375 w 580"/>
              <a:gd name="T65" fmla="*/ 85 h 581"/>
              <a:gd name="T66" fmla="*/ 56 w 580"/>
              <a:gd name="T67" fmla="*/ 8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0" h="581">
                <a:moveTo>
                  <a:pt x="572" y="92"/>
                </a:moveTo>
                <a:lnTo>
                  <a:pt x="572" y="92"/>
                </a:lnTo>
                <a:cubicBezTo>
                  <a:pt x="509" y="149"/>
                  <a:pt x="509" y="149"/>
                  <a:pt x="509" y="149"/>
                </a:cubicBezTo>
                <a:cubicBezTo>
                  <a:pt x="431" y="71"/>
                  <a:pt x="431" y="71"/>
                  <a:pt x="431" y="71"/>
                </a:cubicBezTo>
                <a:cubicBezTo>
                  <a:pt x="488" y="7"/>
                  <a:pt x="488" y="7"/>
                  <a:pt x="488" y="7"/>
                </a:cubicBezTo>
                <a:cubicBezTo>
                  <a:pt x="502" y="0"/>
                  <a:pt x="516" y="0"/>
                  <a:pt x="530" y="7"/>
                </a:cubicBezTo>
                <a:cubicBezTo>
                  <a:pt x="572" y="50"/>
                  <a:pt x="572" y="50"/>
                  <a:pt x="572" y="50"/>
                </a:cubicBezTo>
                <a:cubicBezTo>
                  <a:pt x="579" y="64"/>
                  <a:pt x="579" y="78"/>
                  <a:pt x="572" y="92"/>
                </a:cubicBezTo>
                <a:close/>
                <a:moveTo>
                  <a:pt x="148" y="347"/>
                </a:moveTo>
                <a:lnTo>
                  <a:pt x="148" y="347"/>
                </a:lnTo>
                <a:cubicBezTo>
                  <a:pt x="233" y="424"/>
                  <a:pt x="233" y="424"/>
                  <a:pt x="233" y="424"/>
                </a:cubicBezTo>
                <a:cubicBezTo>
                  <a:pt x="127" y="453"/>
                  <a:pt x="127" y="453"/>
                  <a:pt x="127" y="453"/>
                </a:cubicBezTo>
                <a:lnTo>
                  <a:pt x="148" y="347"/>
                </a:lnTo>
                <a:close/>
                <a:moveTo>
                  <a:pt x="488" y="170"/>
                </a:moveTo>
                <a:lnTo>
                  <a:pt x="488" y="170"/>
                </a:lnTo>
                <a:cubicBezTo>
                  <a:pt x="254" y="410"/>
                  <a:pt x="254" y="410"/>
                  <a:pt x="254" y="410"/>
                </a:cubicBezTo>
                <a:cubicBezTo>
                  <a:pt x="169" y="325"/>
                  <a:pt x="169" y="325"/>
                  <a:pt x="169" y="325"/>
                </a:cubicBezTo>
                <a:cubicBezTo>
                  <a:pt x="410" y="92"/>
                  <a:pt x="410" y="92"/>
                  <a:pt x="410" y="92"/>
                </a:cubicBezTo>
                <a:lnTo>
                  <a:pt x="488" y="170"/>
                </a:lnTo>
                <a:close/>
                <a:moveTo>
                  <a:pt x="56" y="85"/>
                </a:moveTo>
                <a:lnTo>
                  <a:pt x="56" y="85"/>
                </a:lnTo>
                <a:cubicBezTo>
                  <a:pt x="56" y="523"/>
                  <a:pt x="56" y="523"/>
                  <a:pt x="56" y="523"/>
                </a:cubicBezTo>
                <a:cubicBezTo>
                  <a:pt x="495" y="523"/>
                  <a:pt x="495" y="523"/>
                  <a:pt x="495" y="523"/>
                </a:cubicBezTo>
                <a:cubicBezTo>
                  <a:pt x="495" y="205"/>
                  <a:pt x="495" y="205"/>
                  <a:pt x="495" y="205"/>
                </a:cubicBezTo>
                <a:cubicBezTo>
                  <a:pt x="551" y="149"/>
                  <a:pt x="551" y="149"/>
                  <a:pt x="551" y="149"/>
                </a:cubicBezTo>
                <a:cubicBezTo>
                  <a:pt x="551" y="552"/>
                  <a:pt x="551" y="552"/>
                  <a:pt x="551" y="552"/>
                </a:cubicBezTo>
                <a:cubicBezTo>
                  <a:pt x="551" y="566"/>
                  <a:pt x="537" y="580"/>
                  <a:pt x="523" y="580"/>
                </a:cubicBezTo>
                <a:cubicBezTo>
                  <a:pt x="28" y="580"/>
                  <a:pt x="28" y="580"/>
                  <a:pt x="28" y="580"/>
                </a:cubicBezTo>
                <a:cubicBezTo>
                  <a:pt x="14" y="580"/>
                  <a:pt x="0" y="566"/>
                  <a:pt x="0" y="552"/>
                </a:cubicBezTo>
                <a:cubicBezTo>
                  <a:pt x="0" y="57"/>
                  <a:pt x="0" y="57"/>
                  <a:pt x="0" y="57"/>
                </a:cubicBezTo>
                <a:cubicBezTo>
                  <a:pt x="0" y="43"/>
                  <a:pt x="14" y="28"/>
                  <a:pt x="28" y="28"/>
                </a:cubicBezTo>
                <a:cubicBezTo>
                  <a:pt x="431" y="28"/>
                  <a:pt x="431" y="28"/>
                  <a:pt x="431" y="28"/>
                </a:cubicBezTo>
                <a:cubicBezTo>
                  <a:pt x="375" y="85"/>
                  <a:pt x="375" y="85"/>
                  <a:pt x="375" y="85"/>
                </a:cubicBezTo>
                <a:lnTo>
                  <a:pt x="56" y="8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 name="Freeform 65">
            <a:extLst>
              <a:ext uri="{FF2B5EF4-FFF2-40B4-BE49-F238E27FC236}">
                <a16:creationId xmlns:a16="http://schemas.microsoft.com/office/drawing/2014/main" id="{60F6709F-5B9C-0748-BCFD-1E4D2D317091}"/>
              </a:ext>
            </a:extLst>
          </p:cNvPr>
          <p:cNvSpPr>
            <a:spLocks noChangeArrowheads="1"/>
          </p:cNvSpPr>
          <p:nvPr userDrawn="1"/>
        </p:nvSpPr>
        <p:spPr bwMode="auto">
          <a:xfrm>
            <a:off x="6172022" y="2955727"/>
            <a:ext cx="219132" cy="204788"/>
          </a:xfrm>
          <a:custGeom>
            <a:avLst/>
            <a:gdLst>
              <a:gd name="T0" fmla="*/ 579 w 608"/>
              <a:gd name="T1" fmla="*/ 566 h 567"/>
              <a:gd name="T2" fmla="*/ 579 w 608"/>
              <a:gd name="T3" fmla="*/ 566 h 567"/>
              <a:gd name="T4" fmla="*/ 28 w 608"/>
              <a:gd name="T5" fmla="*/ 566 h 567"/>
              <a:gd name="T6" fmla="*/ 0 w 608"/>
              <a:gd name="T7" fmla="*/ 537 h 567"/>
              <a:gd name="T8" fmla="*/ 28 w 608"/>
              <a:gd name="T9" fmla="*/ 509 h 567"/>
              <a:gd name="T10" fmla="*/ 579 w 608"/>
              <a:gd name="T11" fmla="*/ 509 h 567"/>
              <a:gd name="T12" fmla="*/ 607 w 608"/>
              <a:gd name="T13" fmla="*/ 537 h 567"/>
              <a:gd name="T14" fmla="*/ 579 w 608"/>
              <a:gd name="T15" fmla="*/ 566 h 567"/>
              <a:gd name="T16" fmla="*/ 459 w 608"/>
              <a:gd name="T17" fmla="*/ 149 h 567"/>
              <a:gd name="T18" fmla="*/ 459 w 608"/>
              <a:gd name="T19" fmla="*/ 149 h 567"/>
              <a:gd name="T20" fmla="*/ 381 w 608"/>
              <a:gd name="T21" fmla="*/ 71 h 567"/>
              <a:gd name="T22" fmla="*/ 445 w 608"/>
              <a:gd name="T23" fmla="*/ 7 h 567"/>
              <a:gd name="T24" fmla="*/ 480 w 608"/>
              <a:gd name="T25" fmla="*/ 7 h 567"/>
              <a:gd name="T26" fmla="*/ 523 w 608"/>
              <a:gd name="T27" fmla="*/ 50 h 567"/>
              <a:gd name="T28" fmla="*/ 523 w 608"/>
              <a:gd name="T29" fmla="*/ 92 h 567"/>
              <a:gd name="T30" fmla="*/ 459 w 608"/>
              <a:gd name="T31" fmla="*/ 149 h 567"/>
              <a:gd name="T32" fmla="*/ 205 w 608"/>
              <a:gd name="T33" fmla="*/ 410 h 567"/>
              <a:gd name="T34" fmla="*/ 205 w 608"/>
              <a:gd name="T35" fmla="*/ 410 h 567"/>
              <a:gd name="T36" fmla="*/ 127 w 608"/>
              <a:gd name="T37" fmla="*/ 325 h 567"/>
              <a:gd name="T38" fmla="*/ 360 w 608"/>
              <a:gd name="T39" fmla="*/ 92 h 567"/>
              <a:gd name="T40" fmla="*/ 445 w 608"/>
              <a:gd name="T41" fmla="*/ 170 h 567"/>
              <a:gd name="T42" fmla="*/ 205 w 608"/>
              <a:gd name="T43" fmla="*/ 410 h 567"/>
              <a:gd name="T44" fmla="*/ 77 w 608"/>
              <a:gd name="T45" fmla="*/ 453 h 567"/>
              <a:gd name="T46" fmla="*/ 77 w 608"/>
              <a:gd name="T47" fmla="*/ 453 h 567"/>
              <a:gd name="T48" fmla="*/ 106 w 608"/>
              <a:gd name="T49" fmla="*/ 347 h 567"/>
              <a:gd name="T50" fmla="*/ 183 w 608"/>
              <a:gd name="T51" fmla="*/ 424 h 567"/>
              <a:gd name="T52" fmla="*/ 77 w 608"/>
              <a:gd name="T53" fmla="*/ 45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8" h="567">
                <a:moveTo>
                  <a:pt x="579" y="566"/>
                </a:moveTo>
                <a:lnTo>
                  <a:pt x="579" y="566"/>
                </a:lnTo>
                <a:cubicBezTo>
                  <a:pt x="28" y="566"/>
                  <a:pt x="28" y="566"/>
                  <a:pt x="28" y="566"/>
                </a:cubicBezTo>
                <a:cubicBezTo>
                  <a:pt x="14" y="566"/>
                  <a:pt x="0" y="559"/>
                  <a:pt x="0" y="537"/>
                </a:cubicBezTo>
                <a:cubicBezTo>
                  <a:pt x="0" y="523"/>
                  <a:pt x="14" y="509"/>
                  <a:pt x="28" y="509"/>
                </a:cubicBezTo>
                <a:cubicBezTo>
                  <a:pt x="579" y="509"/>
                  <a:pt x="579" y="509"/>
                  <a:pt x="579" y="509"/>
                </a:cubicBezTo>
                <a:cubicBezTo>
                  <a:pt x="593" y="509"/>
                  <a:pt x="607" y="523"/>
                  <a:pt x="607" y="537"/>
                </a:cubicBezTo>
                <a:cubicBezTo>
                  <a:pt x="607" y="559"/>
                  <a:pt x="593" y="566"/>
                  <a:pt x="579" y="566"/>
                </a:cubicBezTo>
                <a:close/>
                <a:moveTo>
                  <a:pt x="459" y="149"/>
                </a:moveTo>
                <a:lnTo>
                  <a:pt x="459" y="149"/>
                </a:lnTo>
                <a:cubicBezTo>
                  <a:pt x="381" y="71"/>
                  <a:pt x="381" y="71"/>
                  <a:pt x="381" y="71"/>
                </a:cubicBezTo>
                <a:cubicBezTo>
                  <a:pt x="445" y="7"/>
                  <a:pt x="445" y="7"/>
                  <a:pt x="445" y="7"/>
                </a:cubicBezTo>
                <a:cubicBezTo>
                  <a:pt x="452" y="0"/>
                  <a:pt x="473" y="0"/>
                  <a:pt x="480" y="7"/>
                </a:cubicBezTo>
                <a:cubicBezTo>
                  <a:pt x="523" y="50"/>
                  <a:pt x="523" y="50"/>
                  <a:pt x="523" y="50"/>
                </a:cubicBezTo>
                <a:cubicBezTo>
                  <a:pt x="530" y="64"/>
                  <a:pt x="530" y="78"/>
                  <a:pt x="523" y="92"/>
                </a:cubicBezTo>
                <a:lnTo>
                  <a:pt x="459" y="149"/>
                </a:lnTo>
                <a:close/>
                <a:moveTo>
                  <a:pt x="205" y="410"/>
                </a:moveTo>
                <a:lnTo>
                  <a:pt x="205" y="410"/>
                </a:lnTo>
                <a:cubicBezTo>
                  <a:pt x="127" y="325"/>
                  <a:pt x="127" y="325"/>
                  <a:pt x="127" y="325"/>
                </a:cubicBezTo>
                <a:cubicBezTo>
                  <a:pt x="360" y="92"/>
                  <a:pt x="360" y="92"/>
                  <a:pt x="360" y="92"/>
                </a:cubicBezTo>
                <a:cubicBezTo>
                  <a:pt x="445" y="170"/>
                  <a:pt x="445" y="170"/>
                  <a:pt x="445" y="170"/>
                </a:cubicBezTo>
                <a:lnTo>
                  <a:pt x="205" y="410"/>
                </a:lnTo>
                <a:close/>
                <a:moveTo>
                  <a:pt x="77" y="453"/>
                </a:moveTo>
                <a:lnTo>
                  <a:pt x="77" y="453"/>
                </a:lnTo>
                <a:cubicBezTo>
                  <a:pt x="106" y="347"/>
                  <a:pt x="106" y="347"/>
                  <a:pt x="106" y="347"/>
                </a:cubicBezTo>
                <a:cubicBezTo>
                  <a:pt x="183" y="424"/>
                  <a:pt x="183" y="424"/>
                  <a:pt x="183" y="424"/>
                </a:cubicBezTo>
                <a:lnTo>
                  <a:pt x="77" y="45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 name="Freeform 66">
            <a:extLst>
              <a:ext uri="{FF2B5EF4-FFF2-40B4-BE49-F238E27FC236}">
                <a16:creationId xmlns:a16="http://schemas.microsoft.com/office/drawing/2014/main" id="{921989BF-786C-3F4E-80AF-BEB998F0E4FC}"/>
              </a:ext>
            </a:extLst>
          </p:cNvPr>
          <p:cNvSpPr>
            <a:spLocks noChangeArrowheads="1"/>
          </p:cNvSpPr>
          <p:nvPr userDrawn="1"/>
        </p:nvSpPr>
        <p:spPr bwMode="auto">
          <a:xfrm>
            <a:off x="5821291" y="2976563"/>
            <a:ext cx="163754" cy="163711"/>
          </a:xfrm>
          <a:custGeom>
            <a:avLst/>
            <a:gdLst>
              <a:gd name="T0" fmla="*/ 43 w 454"/>
              <a:gd name="T1" fmla="*/ 325 h 453"/>
              <a:gd name="T2" fmla="*/ 43 w 454"/>
              <a:gd name="T3" fmla="*/ 325 h 453"/>
              <a:gd name="T4" fmla="*/ 283 w 454"/>
              <a:gd name="T5" fmla="*/ 92 h 453"/>
              <a:gd name="T6" fmla="*/ 361 w 454"/>
              <a:gd name="T7" fmla="*/ 169 h 453"/>
              <a:gd name="T8" fmla="*/ 127 w 454"/>
              <a:gd name="T9" fmla="*/ 410 h 453"/>
              <a:gd name="T10" fmla="*/ 43 w 454"/>
              <a:gd name="T11" fmla="*/ 325 h 453"/>
              <a:gd name="T12" fmla="*/ 361 w 454"/>
              <a:gd name="T13" fmla="*/ 7 h 453"/>
              <a:gd name="T14" fmla="*/ 361 w 454"/>
              <a:gd name="T15" fmla="*/ 7 h 453"/>
              <a:gd name="T16" fmla="*/ 403 w 454"/>
              <a:gd name="T17" fmla="*/ 7 h 453"/>
              <a:gd name="T18" fmla="*/ 446 w 454"/>
              <a:gd name="T19" fmla="*/ 49 h 453"/>
              <a:gd name="T20" fmla="*/ 446 w 454"/>
              <a:gd name="T21" fmla="*/ 92 h 453"/>
              <a:gd name="T22" fmla="*/ 382 w 454"/>
              <a:gd name="T23" fmla="*/ 148 h 453"/>
              <a:gd name="T24" fmla="*/ 304 w 454"/>
              <a:gd name="T25" fmla="*/ 71 h 453"/>
              <a:gd name="T26" fmla="*/ 361 w 454"/>
              <a:gd name="T27" fmla="*/ 7 h 453"/>
              <a:gd name="T28" fmla="*/ 0 w 454"/>
              <a:gd name="T29" fmla="*/ 452 h 453"/>
              <a:gd name="T30" fmla="*/ 0 w 454"/>
              <a:gd name="T31" fmla="*/ 452 h 453"/>
              <a:gd name="T32" fmla="*/ 22 w 454"/>
              <a:gd name="T33" fmla="*/ 346 h 453"/>
              <a:gd name="T34" fmla="*/ 106 w 454"/>
              <a:gd name="T35" fmla="*/ 424 h 453"/>
              <a:gd name="T36" fmla="*/ 0 w 454"/>
              <a:gd name="T37" fmla="*/ 45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453">
                <a:moveTo>
                  <a:pt x="43" y="325"/>
                </a:moveTo>
                <a:lnTo>
                  <a:pt x="43" y="325"/>
                </a:lnTo>
                <a:cubicBezTo>
                  <a:pt x="283" y="92"/>
                  <a:pt x="283" y="92"/>
                  <a:pt x="283" y="92"/>
                </a:cubicBezTo>
                <a:cubicBezTo>
                  <a:pt x="361" y="169"/>
                  <a:pt x="361" y="169"/>
                  <a:pt x="361" y="169"/>
                </a:cubicBezTo>
                <a:cubicBezTo>
                  <a:pt x="127" y="410"/>
                  <a:pt x="127" y="410"/>
                  <a:pt x="127" y="410"/>
                </a:cubicBezTo>
                <a:lnTo>
                  <a:pt x="43" y="325"/>
                </a:lnTo>
                <a:close/>
                <a:moveTo>
                  <a:pt x="361" y="7"/>
                </a:moveTo>
                <a:lnTo>
                  <a:pt x="361" y="7"/>
                </a:lnTo>
                <a:cubicBezTo>
                  <a:pt x="375" y="0"/>
                  <a:pt x="389" y="0"/>
                  <a:pt x="403" y="7"/>
                </a:cubicBezTo>
                <a:cubicBezTo>
                  <a:pt x="446" y="49"/>
                  <a:pt x="446" y="49"/>
                  <a:pt x="446" y="49"/>
                </a:cubicBezTo>
                <a:cubicBezTo>
                  <a:pt x="453" y="64"/>
                  <a:pt x="453" y="78"/>
                  <a:pt x="446" y="92"/>
                </a:cubicBezTo>
                <a:cubicBezTo>
                  <a:pt x="382" y="148"/>
                  <a:pt x="382" y="148"/>
                  <a:pt x="382" y="148"/>
                </a:cubicBezTo>
                <a:cubicBezTo>
                  <a:pt x="304" y="71"/>
                  <a:pt x="304" y="71"/>
                  <a:pt x="304" y="71"/>
                </a:cubicBezTo>
                <a:lnTo>
                  <a:pt x="361" y="7"/>
                </a:lnTo>
                <a:close/>
                <a:moveTo>
                  <a:pt x="0" y="452"/>
                </a:moveTo>
                <a:lnTo>
                  <a:pt x="0" y="452"/>
                </a:lnTo>
                <a:cubicBezTo>
                  <a:pt x="22" y="346"/>
                  <a:pt x="22" y="346"/>
                  <a:pt x="22" y="346"/>
                </a:cubicBezTo>
                <a:cubicBezTo>
                  <a:pt x="106" y="424"/>
                  <a:pt x="106" y="424"/>
                  <a:pt x="106" y="424"/>
                </a:cubicBezTo>
                <a:lnTo>
                  <a:pt x="0" y="452"/>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 name="Freeform 67">
            <a:extLst>
              <a:ext uri="{FF2B5EF4-FFF2-40B4-BE49-F238E27FC236}">
                <a16:creationId xmlns:a16="http://schemas.microsoft.com/office/drawing/2014/main" id="{DB8058C5-FBEA-4D46-9564-0FE80F9E7640}"/>
              </a:ext>
            </a:extLst>
          </p:cNvPr>
          <p:cNvSpPr>
            <a:spLocks noChangeArrowheads="1"/>
          </p:cNvSpPr>
          <p:nvPr userDrawn="1"/>
        </p:nvSpPr>
        <p:spPr bwMode="auto">
          <a:xfrm>
            <a:off x="3086309" y="3705225"/>
            <a:ext cx="215559" cy="217289"/>
          </a:xfrm>
          <a:custGeom>
            <a:avLst/>
            <a:gdLst>
              <a:gd name="T0" fmla="*/ 593 w 601"/>
              <a:gd name="T1" fmla="*/ 42 h 602"/>
              <a:gd name="T2" fmla="*/ 593 w 601"/>
              <a:gd name="T3" fmla="*/ 42 h 602"/>
              <a:gd name="T4" fmla="*/ 501 w 601"/>
              <a:gd name="T5" fmla="*/ 142 h 602"/>
              <a:gd name="T6" fmla="*/ 544 w 601"/>
              <a:gd name="T7" fmla="*/ 142 h 602"/>
              <a:gd name="T8" fmla="*/ 572 w 601"/>
              <a:gd name="T9" fmla="*/ 170 h 602"/>
              <a:gd name="T10" fmla="*/ 544 w 601"/>
              <a:gd name="T11" fmla="*/ 198 h 602"/>
              <a:gd name="T12" fmla="*/ 431 w 601"/>
              <a:gd name="T13" fmla="*/ 198 h 602"/>
              <a:gd name="T14" fmla="*/ 402 w 601"/>
              <a:gd name="T15" fmla="*/ 170 h 602"/>
              <a:gd name="T16" fmla="*/ 402 w 601"/>
              <a:gd name="T17" fmla="*/ 57 h 602"/>
              <a:gd name="T18" fmla="*/ 431 w 601"/>
              <a:gd name="T19" fmla="*/ 28 h 602"/>
              <a:gd name="T20" fmla="*/ 459 w 601"/>
              <a:gd name="T21" fmla="*/ 57 h 602"/>
              <a:gd name="T22" fmla="*/ 459 w 601"/>
              <a:gd name="T23" fmla="*/ 99 h 602"/>
              <a:gd name="T24" fmla="*/ 551 w 601"/>
              <a:gd name="T25" fmla="*/ 7 h 602"/>
              <a:gd name="T26" fmla="*/ 572 w 601"/>
              <a:gd name="T27" fmla="*/ 0 h 602"/>
              <a:gd name="T28" fmla="*/ 600 w 601"/>
              <a:gd name="T29" fmla="*/ 28 h 602"/>
              <a:gd name="T30" fmla="*/ 593 w 601"/>
              <a:gd name="T31" fmla="*/ 42 h 602"/>
              <a:gd name="T32" fmla="*/ 296 w 601"/>
              <a:gd name="T33" fmla="*/ 382 h 602"/>
              <a:gd name="T34" fmla="*/ 296 w 601"/>
              <a:gd name="T35" fmla="*/ 382 h 602"/>
              <a:gd name="T36" fmla="*/ 211 w 601"/>
              <a:gd name="T37" fmla="*/ 297 h 602"/>
              <a:gd name="T38" fmla="*/ 296 w 601"/>
              <a:gd name="T39" fmla="*/ 212 h 602"/>
              <a:gd name="T40" fmla="*/ 381 w 601"/>
              <a:gd name="T41" fmla="*/ 297 h 602"/>
              <a:gd name="T42" fmla="*/ 296 w 601"/>
              <a:gd name="T43" fmla="*/ 382 h 602"/>
              <a:gd name="T44" fmla="*/ 169 w 601"/>
              <a:gd name="T45" fmla="*/ 573 h 602"/>
              <a:gd name="T46" fmla="*/ 169 w 601"/>
              <a:gd name="T47" fmla="*/ 573 h 602"/>
              <a:gd name="T48" fmla="*/ 141 w 601"/>
              <a:gd name="T49" fmla="*/ 544 h 602"/>
              <a:gd name="T50" fmla="*/ 141 w 601"/>
              <a:gd name="T51" fmla="*/ 502 h 602"/>
              <a:gd name="T52" fmla="*/ 42 w 601"/>
              <a:gd name="T53" fmla="*/ 594 h 602"/>
              <a:gd name="T54" fmla="*/ 28 w 601"/>
              <a:gd name="T55" fmla="*/ 601 h 602"/>
              <a:gd name="T56" fmla="*/ 0 w 601"/>
              <a:gd name="T57" fmla="*/ 573 h 602"/>
              <a:gd name="T58" fmla="*/ 7 w 601"/>
              <a:gd name="T59" fmla="*/ 551 h 602"/>
              <a:gd name="T60" fmla="*/ 98 w 601"/>
              <a:gd name="T61" fmla="*/ 460 h 602"/>
              <a:gd name="T62" fmla="*/ 56 w 601"/>
              <a:gd name="T63" fmla="*/ 460 h 602"/>
              <a:gd name="T64" fmla="*/ 28 w 601"/>
              <a:gd name="T65" fmla="*/ 431 h 602"/>
              <a:gd name="T66" fmla="*/ 56 w 601"/>
              <a:gd name="T67" fmla="*/ 403 h 602"/>
              <a:gd name="T68" fmla="*/ 169 w 601"/>
              <a:gd name="T69" fmla="*/ 403 h 602"/>
              <a:gd name="T70" fmla="*/ 197 w 601"/>
              <a:gd name="T71" fmla="*/ 431 h 602"/>
              <a:gd name="T72" fmla="*/ 197 w 601"/>
              <a:gd name="T73" fmla="*/ 544 h 602"/>
              <a:gd name="T74" fmla="*/ 169 w 601"/>
              <a:gd name="T75" fmla="*/ 57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1" h="602">
                <a:moveTo>
                  <a:pt x="593" y="42"/>
                </a:moveTo>
                <a:lnTo>
                  <a:pt x="593" y="42"/>
                </a:lnTo>
                <a:cubicBezTo>
                  <a:pt x="501" y="142"/>
                  <a:pt x="501" y="142"/>
                  <a:pt x="501" y="142"/>
                </a:cubicBezTo>
                <a:cubicBezTo>
                  <a:pt x="544" y="142"/>
                  <a:pt x="544" y="142"/>
                  <a:pt x="544" y="142"/>
                </a:cubicBezTo>
                <a:cubicBezTo>
                  <a:pt x="558" y="142"/>
                  <a:pt x="572" y="149"/>
                  <a:pt x="572" y="170"/>
                </a:cubicBezTo>
                <a:cubicBezTo>
                  <a:pt x="572" y="184"/>
                  <a:pt x="558" y="198"/>
                  <a:pt x="544" y="198"/>
                </a:cubicBezTo>
                <a:cubicBezTo>
                  <a:pt x="431" y="198"/>
                  <a:pt x="431" y="198"/>
                  <a:pt x="431" y="198"/>
                </a:cubicBezTo>
                <a:cubicBezTo>
                  <a:pt x="417" y="198"/>
                  <a:pt x="402" y="184"/>
                  <a:pt x="402" y="170"/>
                </a:cubicBezTo>
                <a:cubicBezTo>
                  <a:pt x="402" y="57"/>
                  <a:pt x="402" y="57"/>
                  <a:pt x="402" y="57"/>
                </a:cubicBezTo>
                <a:cubicBezTo>
                  <a:pt x="402" y="35"/>
                  <a:pt x="417" y="28"/>
                  <a:pt x="431" y="28"/>
                </a:cubicBezTo>
                <a:cubicBezTo>
                  <a:pt x="445" y="28"/>
                  <a:pt x="459" y="35"/>
                  <a:pt x="459" y="57"/>
                </a:cubicBezTo>
                <a:cubicBezTo>
                  <a:pt x="459" y="99"/>
                  <a:pt x="459" y="99"/>
                  <a:pt x="459" y="99"/>
                </a:cubicBezTo>
                <a:cubicBezTo>
                  <a:pt x="551" y="7"/>
                  <a:pt x="551" y="7"/>
                  <a:pt x="551" y="7"/>
                </a:cubicBezTo>
                <a:cubicBezTo>
                  <a:pt x="558" y="0"/>
                  <a:pt x="565" y="0"/>
                  <a:pt x="572" y="0"/>
                </a:cubicBezTo>
                <a:cubicBezTo>
                  <a:pt x="586" y="0"/>
                  <a:pt x="600" y="7"/>
                  <a:pt x="600" y="28"/>
                </a:cubicBezTo>
                <a:cubicBezTo>
                  <a:pt x="600" y="35"/>
                  <a:pt x="600" y="42"/>
                  <a:pt x="593" y="42"/>
                </a:cubicBezTo>
                <a:close/>
                <a:moveTo>
                  <a:pt x="296" y="382"/>
                </a:moveTo>
                <a:lnTo>
                  <a:pt x="296" y="382"/>
                </a:lnTo>
                <a:cubicBezTo>
                  <a:pt x="254" y="382"/>
                  <a:pt x="211" y="346"/>
                  <a:pt x="211" y="297"/>
                </a:cubicBezTo>
                <a:cubicBezTo>
                  <a:pt x="211" y="255"/>
                  <a:pt x="254" y="212"/>
                  <a:pt x="296" y="212"/>
                </a:cubicBezTo>
                <a:cubicBezTo>
                  <a:pt x="346" y="212"/>
                  <a:pt x="381" y="255"/>
                  <a:pt x="381" y="297"/>
                </a:cubicBezTo>
                <a:cubicBezTo>
                  <a:pt x="381" y="346"/>
                  <a:pt x="346" y="382"/>
                  <a:pt x="296" y="382"/>
                </a:cubicBezTo>
                <a:close/>
                <a:moveTo>
                  <a:pt x="169" y="573"/>
                </a:moveTo>
                <a:lnTo>
                  <a:pt x="169" y="573"/>
                </a:lnTo>
                <a:cubicBezTo>
                  <a:pt x="148" y="573"/>
                  <a:pt x="141" y="559"/>
                  <a:pt x="141" y="544"/>
                </a:cubicBezTo>
                <a:cubicBezTo>
                  <a:pt x="141" y="502"/>
                  <a:pt x="141" y="502"/>
                  <a:pt x="141" y="502"/>
                </a:cubicBezTo>
                <a:cubicBezTo>
                  <a:pt x="42" y="594"/>
                  <a:pt x="42" y="594"/>
                  <a:pt x="42" y="594"/>
                </a:cubicBezTo>
                <a:cubicBezTo>
                  <a:pt x="42" y="601"/>
                  <a:pt x="35" y="601"/>
                  <a:pt x="28" y="601"/>
                </a:cubicBezTo>
                <a:cubicBezTo>
                  <a:pt x="7" y="601"/>
                  <a:pt x="0" y="587"/>
                  <a:pt x="0" y="573"/>
                </a:cubicBezTo>
                <a:cubicBezTo>
                  <a:pt x="0" y="566"/>
                  <a:pt x="0" y="559"/>
                  <a:pt x="7" y="551"/>
                </a:cubicBezTo>
                <a:cubicBezTo>
                  <a:pt x="98" y="460"/>
                  <a:pt x="98" y="460"/>
                  <a:pt x="98" y="460"/>
                </a:cubicBezTo>
                <a:cubicBezTo>
                  <a:pt x="56" y="460"/>
                  <a:pt x="56" y="460"/>
                  <a:pt x="56" y="460"/>
                </a:cubicBezTo>
                <a:cubicBezTo>
                  <a:pt x="35" y="460"/>
                  <a:pt x="28" y="446"/>
                  <a:pt x="28" y="431"/>
                </a:cubicBezTo>
                <a:cubicBezTo>
                  <a:pt x="28" y="417"/>
                  <a:pt x="35" y="403"/>
                  <a:pt x="56" y="403"/>
                </a:cubicBezTo>
                <a:cubicBezTo>
                  <a:pt x="169" y="403"/>
                  <a:pt x="169" y="403"/>
                  <a:pt x="169" y="403"/>
                </a:cubicBezTo>
                <a:cubicBezTo>
                  <a:pt x="183" y="403"/>
                  <a:pt x="197" y="417"/>
                  <a:pt x="197" y="431"/>
                </a:cubicBezTo>
                <a:cubicBezTo>
                  <a:pt x="197" y="544"/>
                  <a:pt x="197" y="544"/>
                  <a:pt x="197" y="544"/>
                </a:cubicBezTo>
                <a:cubicBezTo>
                  <a:pt x="197" y="559"/>
                  <a:pt x="183" y="573"/>
                  <a:pt x="169" y="57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 name="Freeform 68">
            <a:extLst>
              <a:ext uri="{FF2B5EF4-FFF2-40B4-BE49-F238E27FC236}">
                <a16:creationId xmlns:a16="http://schemas.microsoft.com/office/drawing/2014/main" id="{4894C91E-868C-1544-AB19-E8CB8CC00850}"/>
              </a:ext>
            </a:extLst>
          </p:cNvPr>
          <p:cNvSpPr>
            <a:spLocks noChangeArrowheads="1"/>
          </p:cNvSpPr>
          <p:nvPr userDrawn="1"/>
        </p:nvSpPr>
        <p:spPr bwMode="auto">
          <a:xfrm>
            <a:off x="2703423" y="3705225"/>
            <a:ext cx="219132" cy="217289"/>
          </a:xfrm>
          <a:custGeom>
            <a:avLst/>
            <a:gdLst>
              <a:gd name="T0" fmla="*/ 580 w 609"/>
              <a:gd name="T1" fmla="*/ 170 h 602"/>
              <a:gd name="T2" fmla="*/ 580 w 609"/>
              <a:gd name="T3" fmla="*/ 170 h 602"/>
              <a:gd name="T4" fmla="*/ 552 w 609"/>
              <a:gd name="T5" fmla="*/ 142 h 602"/>
              <a:gd name="T6" fmla="*/ 552 w 609"/>
              <a:gd name="T7" fmla="*/ 92 h 602"/>
              <a:gd name="T8" fmla="*/ 453 w 609"/>
              <a:gd name="T9" fmla="*/ 184 h 602"/>
              <a:gd name="T10" fmla="*/ 439 w 609"/>
              <a:gd name="T11" fmla="*/ 198 h 602"/>
              <a:gd name="T12" fmla="*/ 410 w 609"/>
              <a:gd name="T13" fmla="*/ 170 h 602"/>
              <a:gd name="T14" fmla="*/ 417 w 609"/>
              <a:gd name="T15" fmla="*/ 149 h 602"/>
              <a:gd name="T16" fmla="*/ 509 w 609"/>
              <a:gd name="T17" fmla="*/ 57 h 602"/>
              <a:gd name="T18" fmla="*/ 467 w 609"/>
              <a:gd name="T19" fmla="*/ 57 h 602"/>
              <a:gd name="T20" fmla="*/ 439 w 609"/>
              <a:gd name="T21" fmla="*/ 28 h 602"/>
              <a:gd name="T22" fmla="*/ 467 w 609"/>
              <a:gd name="T23" fmla="*/ 0 h 602"/>
              <a:gd name="T24" fmla="*/ 580 w 609"/>
              <a:gd name="T25" fmla="*/ 0 h 602"/>
              <a:gd name="T26" fmla="*/ 608 w 609"/>
              <a:gd name="T27" fmla="*/ 28 h 602"/>
              <a:gd name="T28" fmla="*/ 608 w 609"/>
              <a:gd name="T29" fmla="*/ 142 h 602"/>
              <a:gd name="T30" fmla="*/ 580 w 609"/>
              <a:gd name="T31" fmla="*/ 170 h 602"/>
              <a:gd name="T32" fmla="*/ 304 w 609"/>
              <a:gd name="T33" fmla="*/ 382 h 602"/>
              <a:gd name="T34" fmla="*/ 304 w 609"/>
              <a:gd name="T35" fmla="*/ 382 h 602"/>
              <a:gd name="T36" fmla="*/ 219 w 609"/>
              <a:gd name="T37" fmla="*/ 297 h 602"/>
              <a:gd name="T38" fmla="*/ 304 w 609"/>
              <a:gd name="T39" fmla="*/ 212 h 602"/>
              <a:gd name="T40" fmla="*/ 389 w 609"/>
              <a:gd name="T41" fmla="*/ 297 h 602"/>
              <a:gd name="T42" fmla="*/ 304 w 609"/>
              <a:gd name="T43" fmla="*/ 382 h 602"/>
              <a:gd name="T44" fmla="*/ 99 w 609"/>
              <a:gd name="T45" fmla="*/ 544 h 602"/>
              <a:gd name="T46" fmla="*/ 99 w 609"/>
              <a:gd name="T47" fmla="*/ 544 h 602"/>
              <a:gd name="T48" fmla="*/ 142 w 609"/>
              <a:gd name="T49" fmla="*/ 544 h 602"/>
              <a:gd name="T50" fmla="*/ 170 w 609"/>
              <a:gd name="T51" fmla="*/ 573 h 602"/>
              <a:gd name="T52" fmla="*/ 142 w 609"/>
              <a:gd name="T53" fmla="*/ 601 h 602"/>
              <a:gd name="T54" fmla="*/ 29 w 609"/>
              <a:gd name="T55" fmla="*/ 601 h 602"/>
              <a:gd name="T56" fmla="*/ 0 w 609"/>
              <a:gd name="T57" fmla="*/ 573 h 602"/>
              <a:gd name="T58" fmla="*/ 0 w 609"/>
              <a:gd name="T59" fmla="*/ 460 h 602"/>
              <a:gd name="T60" fmla="*/ 29 w 609"/>
              <a:gd name="T61" fmla="*/ 431 h 602"/>
              <a:gd name="T62" fmla="*/ 57 w 609"/>
              <a:gd name="T63" fmla="*/ 460 h 602"/>
              <a:gd name="T64" fmla="*/ 57 w 609"/>
              <a:gd name="T65" fmla="*/ 502 h 602"/>
              <a:gd name="T66" fmla="*/ 156 w 609"/>
              <a:gd name="T67" fmla="*/ 410 h 602"/>
              <a:gd name="T68" fmla="*/ 170 w 609"/>
              <a:gd name="T69" fmla="*/ 403 h 602"/>
              <a:gd name="T70" fmla="*/ 198 w 609"/>
              <a:gd name="T71" fmla="*/ 431 h 602"/>
              <a:gd name="T72" fmla="*/ 191 w 609"/>
              <a:gd name="T73" fmla="*/ 453 h 602"/>
              <a:gd name="T74" fmla="*/ 99 w 609"/>
              <a:gd name="T75" fmla="*/ 54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9" h="602">
                <a:moveTo>
                  <a:pt x="580" y="170"/>
                </a:moveTo>
                <a:lnTo>
                  <a:pt x="580" y="170"/>
                </a:lnTo>
                <a:cubicBezTo>
                  <a:pt x="559" y="170"/>
                  <a:pt x="552" y="156"/>
                  <a:pt x="552" y="142"/>
                </a:cubicBezTo>
                <a:cubicBezTo>
                  <a:pt x="552" y="92"/>
                  <a:pt x="552" y="92"/>
                  <a:pt x="552" y="92"/>
                </a:cubicBezTo>
                <a:cubicBezTo>
                  <a:pt x="453" y="184"/>
                  <a:pt x="453" y="184"/>
                  <a:pt x="453" y="184"/>
                </a:cubicBezTo>
                <a:cubicBezTo>
                  <a:pt x="453" y="191"/>
                  <a:pt x="446" y="198"/>
                  <a:pt x="439" y="198"/>
                </a:cubicBezTo>
                <a:cubicBezTo>
                  <a:pt x="417" y="198"/>
                  <a:pt x="410" y="184"/>
                  <a:pt x="410" y="170"/>
                </a:cubicBezTo>
                <a:cubicBezTo>
                  <a:pt x="410" y="163"/>
                  <a:pt x="410" y="156"/>
                  <a:pt x="417" y="149"/>
                </a:cubicBezTo>
                <a:cubicBezTo>
                  <a:pt x="509" y="57"/>
                  <a:pt x="509" y="57"/>
                  <a:pt x="509" y="57"/>
                </a:cubicBezTo>
                <a:cubicBezTo>
                  <a:pt x="467" y="57"/>
                  <a:pt x="467" y="57"/>
                  <a:pt x="467" y="57"/>
                </a:cubicBezTo>
                <a:cubicBezTo>
                  <a:pt x="446" y="57"/>
                  <a:pt x="439" y="42"/>
                  <a:pt x="439" y="28"/>
                </a:cubicBezTo>
                <a:cubicBezTo>
                  <a:pt x="439" y="7"/>
                  <a:pt x="446" y="0"/>
                  <a:pt x="467" y="0"/>
                </a:cubicBezTo>
                <a:cubicBezTo>
                  <a:pt x="580" y="0"/>
                  <a:pt x="580" y="0"/>
                  <a:pt x="580" y="0"/>
                </a:cubicBezTo>
                <a:cubicBezTo>
                  <a:pt x="594" y="0"/>
                  <a:pt x="608" y="7"/>
                  <a:pt x="608" y="28"/>
                </a:cubicBezTo>
                <a:cubicBezTo>
                  <a:pt x="608" y="142"/>
                  <a:pt x="608" y="142"/>
                  <a:pt x="608" y="142"/>
                </a:cubicBezTo>
                <a:cubicBezTo>
                  <a:pt x="608" y="156"/>
                  <a:pt x="594" y="170"/>
                  <a:pt x="580" y="170"/>
                </a:cubicBezTo>
                <a:close/>
                <a:moveTo>
                  <a:pt x="304" y="382"/>
                </a:moveTo>
                <a:lnTo>
                  <a:pt x="304" y="382"/>
                </a:lnTo>
                <a:cubicBezTo>
                  <a:pt x="255" y="382"/>
                  <a:pt x="219" y="346"/>
                  <a:pt x="219" y="297"/>
                </a:cubicBezTo>
                <a:cubicBezTo>
                  <a:pt x="219" y="255"/>
                  <a:pt x="255" y="212"/>
                  <a:pt x="304" y="212"/>
                </a:cubicBezTo>
                <a:cubicBezTo>
                  <a:pt x="354" y="212"/>
                  <a:pt x="389" y="255"/>
                  <a:pt x="389" y="297"/>
                </a:cubicBezTo>
                <a:cubicBezTo>
                  <a:pt x="389" y="346"/>
                  <a:pt x="354" y="382"/>
                  <a:pt x="304" y="382"/>
                </a:cubicBezTo>
                <a:close/>
                <a:moveTo>
                  <a:pt x="99" y="544"/>
                </a:moveTo>
                <a:lnTo>
                  <a:pt x="99" y="544"/>
                </a:lnTo>
                <a:cubicBezTo>
                  <a:pt x="142" y="544"/>
                  <a:pt x="142" y="544"/>
                  <a:pt x="142" y="544"/>
                </a:cubicBezTo>
                <a:cubicBezTo>
                  <a:pt x="163" y="544"/>
                  <a:pt x="170" y="559"/>
                  <a:pt x="170" y="573"/>
                </a:cubicBezTo>
                <a:cubicBezTo>
                  <a:pt x="170" y="587"/>
                  <a:pt x="163" y="601"/>
                  <a:pt x="142" y="601"/>
                </a:cubicBezTo>
                <a:cubicBezTo>
                  <a:pt x="29" y="601"/>
                  <a:pt x="29" y="601"/>
                  <a:pt x="29" y="601"/>
                </a:cubicBezTo>
                <a:cubicBezTo>
                  <a:pt x="15" y="601"/>
                  <a:pt x="0" y="587"/>
                  <a:pt x="0" y="573"/>
                </a:cubicBezTo>
                <a:cubicBezTo>
                  <a:pt x="0" y="460"/>
                  <a:pt x="0" y="460"/>
                  <a:pt x="0" y="460"/>
                </a:cubicBezTo>
                <a:cubicBezTo>
                  <a:pt x="0" y="446"/>
                  <a:pt x="15" y="431"/>
                  <a:pt x="29" y="431"/>
                </a:cubicBezTo>
                <a:cubicBezTo>
                  <a:pt x="50" y="431"/>
                  <a:pt x="57" y="446"/>
                  <a:pt x="57" y="460"/>
                </a:cubicBezTo>
                <a:cubicBezTo>
                  <a:pt x="57" y="502"/>
                  <a:pt x="57" y="502"/>
                  <a:pt x="57" y="502"/>
                </a:cubicBezTo>
                <a:cubicBezTo>
                  <a:pt x="156" y="410"/>
                  <a:pt x="156" y="410"/>
                  <a:pt x="156" y="410"/>
                </a:cubicBezTo>
                <a:cubicBezTo>
                  <a:pt x="156" y="403"/>
                  <a:pt x="163" y="403"/>
                  <a:pt x="170" y="403"/>
                </a:cubicBezTo>
                <a:cubicBezTo>
                  <a:pt x="191" y="403"/>
                  <a:pt x="198" y="417"/>
                  <a:pt x="198" y="431"/>
                </a:cubicBezTo>
                <a:cubicBezTo>
                  <a:pt x="198" y="438"/>
                  <a:pt x="198" y="446"/>
                  <a:pt x="191" y="453"/>
                </a:cubicBezTo>
                <a:lnTo>
                  <a:pt x="99" y="54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 name="Freeform 69">
            <a:extLst>
              <a:ext uri="{FF2B5EF4-FFF2-40B4-BE49-F238E27FC236}">
                <a16:creationId xmlns:a16="http://schemas.microsoft.com/office/drawing/2014/main" id="{76F3A7A0-E98A-E044-9A8C-3B85A604B9F2}"/>
              </a:ext>
            </a:extLst>
          </p:cNvPr>
          <p:cNvSpPr>
            <a:spLocks noChangeArrowheads="1"/>
          </p:cNvSpPr>
          <p:nvPr userDrawn="1"/>
        </p:nvSpPr>
        <p:spPr bwMode="auto">
          <a:xfrm>
            <a:off x="2335424" y="3714750"/>
            <a:ext cx="196504" cy="197049"/>
          </a:xfrm>
          <a:custGeom>
            <a:avLst/>
            <a:gdLst>
              <a:gd name="T0" fmla="*/ 537 w 545"/>
              <a:gd name="T1" fmla="*/ 43 h 546"/>
              <a:gd name="T2" fmla="*/ 537 w 545"/>
              <a:gd name="T3" fmla="*/ 43 h 546"/>
              <a:gd name="T4" fmla="*/ 395 w 545"/>
              <a:gd name="T5" fmla="*/ 184 h 546"/>
              <a:gd name="T6" fmla="*/ 445 w 545"/>
              <a:gd name="T7" fmla="*/ 184 h 546"/>
              <a:gd name="T8" fmla="*/ 473 w 545"/>
              <a:gd name="T9" fmla="*/ 212 h 546"/>
              <a:gd name="T10" fmla="*/ 445 w 545"/>
              <a:gd name="T11" fmla="*/ 241 h 546"/>
              <a:gd name="T12" fmla="*/ 332 w 545"/>
              <a:gd name="T13" fmla="*/ 241 h 546"/>
              <a:gd name="T14" fmla="*/ 304 w 545"/>
              <a:gd name="T15" fmla="*/ 212 h 546"/>
              <a:gd name="T16" fmla="*/ 304 w 545"/>
              <a:gd name="T17" fmla="*/ 99 h 546"/>
              <a:gd name="T18" fmla="*/ 332 w 545"/>
              <a:gd name="T19" fmla="*/ 71 h 546"/>
              <a:gd name="T20" fmla="*/ 360 w 545"/>
              <a:gd name="T21" fmla="*/ 99 h 546"/>
              <a:gd name="T22" fmla="*/ 360 w 545"/>
              <a:gd name="T23" fmla="*/ 149 h 546"/>
              <a:gd name="T24" fmla="*/ 501 w 545"/>
              <a:gd name="T25" fmla="*/ 7 h 546"/>
              <a:gd name="T26" fmla="*/ 515 w 545"/>
              <a:gd name="T27" fmla="*/ 0 h 546"/>
              <a:gd name="T28" fmla="*/ 544 w 545"/>
              <a:gd name="T29" fmla="*/ 29 h 546"/>
              <a:gd name="T30" fmla="*/ 537 w 545"/>
              <a:gd name="T31" fmla="*/ 43 h 546"/>
              <a:gd name="T32" fmla="*/ 219 w 545"/>
              <a:gd name="T33" fmla="*/ 467 h 546"/>
              <a:gd name="T34" fmla="*/ 219 w 545"/>
              <a:gd name="T35" fmla="*/ 467 h 546"/>
              <a:gd name="T36" fmla="*/ 190 w 545"/>
              <a:gd name="T37" fmla="*/ 439 h 546"/>
              <a:gd name="T38" fmla="*/ 190 w 545"/>
              <a:gd name="T39" fmla="*/ 396 h 546"/>
              <a:gd name="T40" fmla="*/ 49 w 545"/>
              <a:gd name="T41" fmla="*/ 538 h 546"/>
              <a:gd name="T42" fmla="*/ 28 w 545"/>
              <a:gd name="T43" fmla="*/ 545 h 546"/>
              <a:gd name="T44" fmla="*/ 0 w 545"/>
              <a:gd name="T45" fmla="*/ 516 h 546"/>
              <a:gd name="T46" fmla="*/ 7 w 545"/>
              <a:gd name="T47" fmla="*/ 495 h 546"/>
              <a:gd name="T48" fmla="*/ 148 w 545"/>
              <a:gd name="T49" fmla="*/ 354 h 546"/>
              <a:gd name="T50" fmla="*/ 106 w 545"/>
              <a:gd name="T51" fmla="*/ 354 h 546"/>
              <a:gd name="T52" fmla="*/ 77 w 545"/>
              <a:gd name="T53" fmla="*/ 325 h 546"/>
              <a:gd name="T54" fmla="*/ 106 w 545"/>
              <a:gd name="T55" fmla="*/ 297 h 546"/>
              <a:gd name="T56" fmla="*/ 219 w 545"/>
              <a:gd name="T57" fmla="*/ 297 h 546"/>
              <a:gd name="T58" fmla="*/ 247 w 545"/>
              <a:gd name="T59" fmla="*/ 325 h 546"/>
              <a:gd name="T60" fmla="*/ 247 w 545"/>
              <a:gd name="T61" fmla="*/ 439 h 546"/>
              <a:gd name="T62" fmla="*/ 219 w 545"/>
              <a:gd name="T63" fmla="*/ 46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5" h="546">
                <a:moveTo>
                  <a:pt x="537" y="43"/>
                </a:moveTo>
                <a:lnTo>
                  <a:pt x="537" y="43"/>
                </a:lnTo>
                <a:cubicBezTo>
                  <a:pt x="395" y="184"/>
                  <a:pt x="395" y="184"/>
                  <a:pt x="395" y="184"/>
                </a:cubicBezTo>
                <a:cubicBezTo>
                  <a:pt x="445" y="184"/>
                  <a:pt x="445" y="184"/>
                  <a:pt x="445" y="184"/>
                </a:cubicBezTo>
                <a:cubicBezTo>
                  <a:pt x="459" y="184"/>
                  <a:pt x="473" y="198"/>
                  <a:pt x="473" y="212"/>
                </a:cubicBezTo>
                <a:cubicBezTo>
                  <a:pt x="473" y="234"/>
                  <a:pt x="459" y="241"/>
                  <a:pt x="445" y="241"/>
                </a:cubicBezTo>
                <a:cubicBezTo>
                  <a:pt x="332" y="241"/>
                  <a:pt x="332" y="241"/>
                  <a:pt x="332" y="241"/>
                </a:cubicBezTo>
                <a:cubicBezTo>
                  <a:pt x="311" y="241"/>
                  <a:pt x="304" y="234"/>
                  <a:pt x="304" y="212"/>
                </a:cubicBezTo>
                <a:cubicBezTo>
                  <a:pt x="304" y="99"/>
                  <a:pt x="304" y="99"/>
                  <a:pt x="304" y="99"/>
                </a:cubicBezTo>
                <a:cubicBezTo>
                  <a:pt x="304" y="85"/>
                  <a:pt x="311" y="71"/>
                  <a:pt x="332" y="71"/>
                </a:cubicBezTo>
                <a:cubicBezTo>
                  <a:pt x="346" y="71"/>
                  <a:pt x="360" y="85"/>
                  <a:pt x="360" y="99"/>
                </a:cubicBezTo>
                <a:cubicBezTo>
                  <a:pt x="360" y="149"/>
                  <a:pt x="360" y="149"/>
                  <a:pt x="360" y="149"/>
                </a:cubicBezTo>
                <a:cubicBezTo>
                  <a:pt x="501" y="7"/>
                  <a:pt x="501" y="7"/>
                  <a:pt x="501" y="7"/>
                </a:cubicBezTo>
                <a:cubicBezTo>
                  <a:pt x="501" y="0"/>
                  <a:pt x="508" y="0"/>
                  <a:pt x="515" y="0"/>
                </a:cubicBezTo>
                <a:cubicBezTo>
                  <a:pt x="537" y="0"/>
                  <a:pt x="544" y="7"/>
                  <a:pt x="544" y="29"/>
                </a:cubicBezTo>
                <a:cubicBezTo>
                  <a:pt x="544" y="36"/>
                  <a:pt x="544" y="43"/>
                  <a:pt x="537" y="43"/>
                </a:cubicBezTo>
                <a:close/>
                <a:moveTo>
                  <a:pt x="219" y="467"/>
                </a:moveTo>
                <a:lnTo>
                  <a:pt x="219" y="467"/>
                </a:lnTo>
                <a:cubicBezTo>
                  <a:pt x="197" y="467"/>
                  <a:pt x="190" y="460"/>
                  <a:pt x="190" y="439"/>
                </a:cubicBezTo>
                <a:cubicBezTo>
                  <a:pt x="190" y="396"/>
                  <a:pt x="190" y="396"/>
                  <a:pt x="190" y="396"/>
                </a:cubicBezTo>
                <a:cubicBezTo>
                  <a:pt x="49" y="538"/>
                  <a:pt x="49" y="538"/>
                  <a:pt x="49" y="538"/>
                </a:cubicBezTo>
                <a:cubicBezTo>
                  <a:pt x="42" y="545"/>
                  <a:pt x="35" y="545"/>
                  <a:pt x="28" y="545"/>
                </a:cubicBezTo>
                <a:cubicBezTo>
                  <a:pt x="14" y="545"/>
                  <a:pt x="0" y="531"/>
                  <a:pt x="0" y="516"/>
                </a:cubicBezTo>
                <a:cubicBezTo>
                  <a:pt x="0" y="509"/>
                  <a:pt x="0" y="502"/>
                  <a:pt x="7" y="495"/>
                </a:cubicBezTo>
                <a:cubicBezTo>
                  <a:pt x="148" y="354"/>
                  <a:pt x="148" y="354"/>
                  <a:pt x="148" y="354"/>
                </a:cubicBezTo>
                <a:cubicBezTo>
                  <a:pt x="106" y="354"/>
                  <a:pt x="106" y="354"/>
                  <a:pt x="106" y="354"/>
                </a:cubicBezTo>
                <a:cubicBezTo>
                  <a:pt x="84" y="354"/>
                  <a:pt x="77" y="347"/>
                  <a:pt x="77" y="325"/>
                </a:cubicBezTo>
                <a:cubicBezTo>
                  <a:pt x="77" y="311"/>
                  <a:pt x="84" y="297"/>
                  <a:pt x="106" y="297"/>
                </a:cubicBezTo>
                <a:cubicBezTo>
                  <a:pt x="219" y="297"/>
                  <a:pt x="219" y="297"/>
                  <a:pt x="219" y="297"/>
                </a:cubicBezTo>
                <a:cubicBezTo>
                  <a:pt x="233" y="297"/>
                  <a:pt x="247" y="311"/>
                  <a:pt x="247" y="325"/>
                </a:cubicBezTo>
                <a:cubicBezTo>
                  <a:pt x="247" y="439"/>
                  <a:pt x="247" y="439"/>
                  <a:pt x="247" y="439"/>
                </a:cubicBezTo>
                <a:cubicBezTo>
                  <a:pt x="247" y="460"/>
                  <a:pt x="233" y="467"/>
                  <a:pt x="219" y="46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5" name="Freeform 70">
            <a:extLst>
              <a:ext uri="{FF2B5EF4-FFF2-40B4-BE49-F238E27FC236}">
                <a16:creationId xmlns:a16="http://schemas.microsoft.com/office/drawing/2014/main" id="{16603060-7F19-8C4D-8050-9868049CD1B6}"/>
              </a:ext>
            </a:extLst>
          </p:cNvPr>
          <p:cNvSpPr>
            <a:spLocks noChangeArrowheads="1"/>
          </p:cNvSpPr>
          <p:nvPr userDrawn="1"/>
        </p:nvSpPr>
        <p:spPr bwMode="auto">
          <a:xfrm>
            <a:off x="1955516" y="3714750"/>
            <a:ext cx="197100" cy="197049"/>
          </a:xfrm>
          <a:custGeom>
            <a:avLst/>
            <a:gdLst>
              <a:gd name="T0" fmla="*/ 544 w 545"/>
              <a:gd name="T1" fmla="*/ 142 h 546"/>
              <a:gd name="T2" fmla="*/ 544 w 545"/>
              <a:gd name="T3" fmla="*/ 142 h 546"/>
              <a:gd name="T4" fmla="*/ 544 w 545"/>
              <a:gd name="T5" fmla="*/ 142 h 546"/>
              <a:gd name="T6" fmla="*/ 515 w 545"/>
              <a:gd name="T7" fmla="*/ 170 h 546"/>
              <a:gd name="T8" fmla="*/ 487 w 545"/>
              <a:gd name="T9" fmla="*/ 142 h 546"/>
              <a:gd name="T10" fmla="*/ 487 w 545"/>
              <a:gd name="T11" fmla="*/ 142 h 546"/>
              <a:gd name="T12" fmla="*/ 487 w 545"/>
              <a:gd name="T13" fmla="*/ 92 h 546"/>
              <a:gd name="T14" fmla="*/ 346 w 545"/>
              <a:gd name="T15" fmla="*/ 234 h 546"/>
              <a:gd name="T16" fmla="*/ 325 w 545"/>
              <a:gd name="T17" fmla="*/ 241 h 546"/>
              <a:gd name="T18" fmla="*/ 296 w 545"/>
              <a:gd name="T19" fmla="*/ 212 h 546"/>
              <a:gd name="T20" fmla="*/ 311 w 545"/>
              <a:gd name="T21" fmla="*/ 198 h 546"/>
              <a:gd name="T22" fmla="*/ 311 w 545"/>
              <a:gd name="T23" fmla="*/ 198 h 546"/>
              <a:gd name="T24" fmla="*/ 445 w 545"/>
              <a:gd name="T25" fmla="*/ 57 h 546"/>
              <a:gd name="T26" fmla="*/ 402 w 545"/>
              <a:gd name="T27" fmla="*/ 57 h 546"/>
              <a:gd name="T28" fmla="*/ 402 w 545"/>
              <a:gd name="T29" fmla="*/ 57 h 546"/>
              <a:gd name="T30" fmla="*/ 374 w 545"/>
              <a:gd name="T31" fmla="*/ 29 h 546"/>
              <a:gd name="T32" fmla="*/ 402 w 545"/>
              <a:gd name="T33" fmla="*/ 0 h 546"/>
              <a:gd name="T34" fmla="*/ 402 w 545"/>
              <a:gd name="T35" fmla="*/ 0 h 546"/>
              <a:gd name="T36" fmla="*/ 515 w 545"/>
              <a:gd name="T37" fmla="*/ 0 h 546"/>
              <a:gd name="T38" fmla="*/ 515 w 545"/>
              <a:gd name="T39" fmla="*/ 0 h 546"/>
              <a:gd name="T40" fmla="*/ 544 w 545"/>
              <a:gd name="T41" fmla="*/ 29 h 546"/>
              <a:gd name="T42" fmla="*/ 544 w 545"/>
              <a:gd name="T43" fmla="*/ 29 h 546"/>
              <a:gd name="T44" fmla="*/ 544 w 545"/>
              <a:gd name="T45" fmla="*/ 142 h 546"/>
              <a:gd name="T46" fmla="*/ 233 w 545"/>
              <a:gd name="T47" fmla="*/ 347 h 546"/>
              <a:gd name="T48" fmla="*/ 233 w 545"/>
              <a:gd name="T49" fmla="*/ 347 h 546"/>
              <a:gd name="T50" fmla="*/ 91 w 545"/>
              <a:gd name="T51" fmla="*/ 488 h 546"/>
              <a:gd name="T52" fmla="*/ 141 w 545"/>
              <a:gd name="T53" fmla="*/ 488 h 546"/>
              <a:gd name="T54" fmla="*/ 141 w 545"/>
              <a:gd name="T55" fmla="*/ 488 h 546"/>
              <a:gd name="T56" fmla="*/ 169 w 545"/>
              <a:gd name="T57" fmla="*/ 516 h 546"/>
              <a:gd name="T58" fmla="*/ 141 w 545"/>
              <a:gd name="T59" fmla="*/ 545 h 546"/>
              <a:gd name="T60" fmla="*/ 141 w 545"/>
              <a:gd name="T61" fmla="*/ 545 h 546"/>
              <a:gd name="T62" fmla="*/ 28 w 545"/>
              <a:gd name="T63" fmla="*/ 545 h 546"/>
              <a:gd name="T64" fmla="*/ 28 w 545"/>
              <a:gd name="T65" fmla="*/ 545 h 546"/>
              <a:gd name="T66" fmla="*/ 0 w 545"/>
              <a:gd name="T67" fmla="*/ 516 h 546"/>
              <a:gd name="T68" fmla="*/ 0 w 545"/>
              <a:gd name="T69" fmla="*/ 516 h 546"/>
              <a:gd name="T70" fmla="*/ 0 w 545"/>
              <a:gd name="T71" fmla="*/ 403 h 546"/>
              <a:gd name="T72" fmla="*/ 0 w 545"/>
              <a:gd name="T73" fmla="*/ 403 h 546"/>
              <a:gd name="T74" fmla="*/ 28 w 545"/>
              <a:gd name="T75" fmla="*/ 375 h 546"/>
              <a:gd name="T76" fmla="*/ 56 w 545"/>
              <a:gd name="T77" fmla="*/ 403 h 546"/>
              <a:gd name="T78" fmla="*/ 56 w 545"/>
              <a:gd name="T79" fmla="*/ 403 h 546"/>
              <a:gd name="T80" fmla="*/ 56 w 545"/>
              <a:gd name="T81" fmla="*/ 446 h 546"/>
              <a:gd name="T82" fmla="*/ 197 w 545"/>
              <a:gd name="T83" fmla="*/ 311 h 546"/>
              <a:gd name="T84" fmla="*/ 211 w 545"/>
              <a:gd name="T85" fmla="*/ 297 h 546"/>
              <a:gd name="T86" fmla="*/ 240 w 545"/>
              <a:gd name="T87" fmla="*/ 325 h 546"/>
              <a:gd name="T88" fmla="*/ 233 w 545"/>
              <a:gd name="T89" fmla="*/ 34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546">
                <a:moveTo>
                  <a:pt x="544" y="142"/>
                </a:moveTo>
                <a:lnTo>
                  <a:pt x="544" y="142"/>
                </a:lnTo>
                <a:lnTo>
                  <a:pt x="544" y="142"/>
                </a:lnTo>
                <a:cubicBezTo>
                  <a:pt x="544" y="156"/>
                  <a:pt x="530" y="170"/>
                  <a:pt x="515" y="170"/>
                </a:cubicBezTo>
                <a:cubicBezTo>
                  <a:pt x="501" y="170"/>
                  <a:pt x="487" y="156"/>
                  <a:pt x="487" y="142"/>
                </a:cubicBezTo>
                <a:lnTo>
                  <a:pt x="487" y="142"/>
                </a:lnTo>
                <a:cubicBezTo>
                  <a:pt x="487" y="92"/>
                  <a:pt x="487" y="92"/>
                  <a:pt x="487" y="92"/>
                </a:cubicBezTo>
                <a:cubicBezTo>
                  <a:pt x="346" y="234"/>
                  <a:pt x="346" y="234"/>
                  <a:pt x="346" y="234"/>
                </a:cubicBezTo>
                <a:cubicBezTo>
                  <a:pt x="339" y="241"/>
                  <a:pt x="332" y="241"/>
                  <a:pt x="325" y="241"/>
                </a:cubicBezTo>
                <a:cubicBezTo>
                  <a:pt x="311" y="241"/>
                  <a:pt x="296" y="234"/>
                  <a:pt x="296" y="212"/>
                </a:cubicBezTo>
                <a:cubicBezTo>
                  <a:pt x="296" y="205"/>
                  <a:pt x="303" y="198"/>
                  <a:pt x="311" y="198"/>
                </a:cubicBezTo>
                <a:lnTo>
                  <a:pt x="311" y="198"/>
                </a:lnTo>
                <a:cubicBezTo>
                  <a:pt x="445" y="57"/>
                  <a:pt x="445" y="57"/>
                  <a:pt x="445" y="57"/>
                </a:cubicBezTo>
                <a:cubicBezTo>
                  <a:pt x="402" y="57"/>
                  <a:pt x="402" y="57"/>
                  <a:pt x="402" y="57"/>
                </a:cubicBezTo>
                <a:lnTo>
                  <a:pt x="402" y="57"/>
                </a:lnTo>
                <a:cubicBezTo>
                  <a:pt x="388" y="57"/>
                  <a:pt x="374" y="43"/>
                  <a:pt x="374" y="29"/>
                </a:cubicBezTo>
                <a:cubicBezTo>
                  <a:pt x="374" y="7"/>
                  <a:pt x="388" y="0"/>
                  <a:pt x="402" y="0"/>
                </a:cubicBezTo>
                <a:lnTo>
                  <a:pt x="402" y="0"/>
                </a:lnTo>
                <a:cubicBezTo>
                  <a:pt x="515" y="0"/>
                  <a:pt x="515" y="0"/>
                  <a:pt x="515" y="0"/>
                </a:cubicBezTo>
                <a:lnTo>
                  <a:pt x="515" y="0"/>
                </a:lnTo>
                <a:cubicBezTo>
                  <a:pt x="530" y="0"/>
                  <a:pt x="544" y="7"/>
                  <a:pt x="544" y="29"/>
                </a:cubicBezTo>
                <a:lnTo>
                  <a:pt x="544" y="29"/>
                </a:lnTo>
                <a:lnTo>
                  <a:pt x="544" y="142"/>
                </a:lnTo>
                <a:close/>
                <a:moveTo>
                  <a:pt x="233" y="347"/>
                </a:moveTo>
                <a:lnTo>
                  <a:pt x="233" y="347"/>
                </a:lnTo>
                <a:cubicBezTo>
                  <a:pt x="91" y="488"/>
                  <a:pt x="91" y="488"/>
                  <a:pt x="91" y="488"/>
                </a:cubicBezTo>
                <a:cubicBezTo>
                  <a:pt x="141" y="488"/>
                  <a:pt x="141" y="488"/>
                  <a:pt x="141" y="488"/>
                </a:cubicBezTo>
                <a:lnTo>
                  <a:pt x="141" y="488"/>
                </a:lnTo>
                <a:cubicBezTo>
                  <a:pt x="155" y="488"/>
                  <a:pt x="169" y="502"/>
                  <a:pt x="169" y="516"/>
                </a:cubicBezTo>
                <a:cubicBezTo>
                  <a:pt x="169" y="531"/>
                  <a:pt x="155" y="545"/>
                  <a:pt x="141" y="545"/>
                </a:cubicBezTo>
                <a:lnTo>
                  <a:pt x="141" y="545"/>
                </a:lnTo>
                <a:cubicBezTo>
                  <a:pt x="28" y="545"/>
                  <a:pt x="28" y="545"/>
                  <a:pt x="28" y="545"/>
                </a:cubicBezTo>
                <a:lnTo>
                  <a:pt x="28" y="545"/>
                </a:lnTo>
                <a:cubicBezTo>
                  <a:pt x="7" y="545"/>
                  <a:pt x="0" y="531"/>
                  <a:pt x="0" y="516"/>
                </a:cubicBezTo>
                <a:lnTo>
                  <a:pt x="0" y="516"/>
                </a:lnTo>
                <a:cubicBezTo>
                  <a:pt x="0" y="403"/>
                  <a:pt x="0" y="403"/>
                  <a:pt x="0" y="403"/>
                </a:cubicBezTo>
                <a:lnTo>
                  <a:pt x="0" y="403"/>
                </a:lnTo>
                <a:cubicBezTo>
                  <a:pt x="0" y="389"/>
                  <a:pt x="7" y="375"/>
                  <a:pt x="28" y="375"/>
                </a:cubicBezTo>
                <a:cubicBezTo>
                  <a:pt x="42" y="375"/>
                  <a:pt x="56" y="389"/>
                  <a:pt x="56" y="403"/>
                </a:cubicBezTo>
                <a:lnTo>
                  <a:pt x="56" y="403"/>
                </a:lnTo>
                <a:cubicBezTo>
                  <a:pt x="56" y="446"/>
                  <a:pt x="56" y="446"/>
                  <a:pt x="56" y="446"/>
                </a:cubicBezTo>
                <a:cubicBezTo>
                  <a:pt x="197" y="311"/>
                  <a:pt x="197" y="311"/>
                  <a:pt x="197" y="311"/>
                </a:cubicBezTo>
                <a:cubicBezTo>
                  <a:pt x="197" y="304"/>
                  <a:pt x="204" y="297"/>
                  <a:pt x="211" y="297"/>
                </a:cubicBezTo>
                <a:cubicBezTo>
                  <a:pt x="233" y="297"/>
                  <a:pt x="240" y="311"/>
                  <a:pt x="240" y="325"/>
                </a:cubicBezTo>
                <a:cubicBezTo>
                  <a:pt x="240" y="333"/>
                  <a:pt x="240" y="340"/>
                  <a:pt x="233" y="34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6" name="Freeform 71">
            <a:extLst>
              <a:ext uri="{FF2B5EF4-FFF2-40B4-BE49-F238E27FC236}">
                <a16:creationId xmlns:a16="http://schemas.microsoft.com/office/drawing/2014/main" id="{DC961264-60EB-0443-9FED-C15416465540}"/>
              </a:ext>
            </a:extLst>
          </p:cNvPr>
          <p:cNvSpPr>
            <a:spLocks noChangeArrowheads="1"/>
          </p:cNvSpPr>
          <p:nvPr userDrawn="1"/>
        </p:nvSpPr>
        <p:spPr bwMode="auto">
          <a:xfrm>
            <a:off x="1565484" y="3705225"/>
            <a:ext cx="219132" cy="217289"/>
          </a:xfrm>
          <a:custGeom>
            <a:avLst/>
            <a:gdLst>
              <a:gd name="T0" fmla="*/ 523 w 609"/>
              <a:gd name="T1" fmla="*/ 361 h 602"/>
              <a:gd name="T2" fmla="*/ 523 w 609"/>
              <a:gd name="T3" fmla="*/ 361 h 602"/>
              <a:gd name="T4" fmla="*/ 502 w 609"/>
              <a:gd name="T5" fmla="*/ 410 h 602"/>
              <a:gd name="T6" fmla="*/ 523 w 609"/>
              <a:gd name="T7" fmla="*/ 502 h 602"/>
              <a:gd name="T8" fmla="*/ 509 w 609"/>
              <a:gd name="T9" fmla="*/ 523 h 602"/>
              <a:gd name="T10" fmla="*/ 417 w 609"/>
              <a:gd name="T11" fmla="*/ 495 h 602"/>
              <a:gd name="T12" fmla="*/ 361 w 609"/>
              <a:gd name="T13" fmla="*/ 523 h 602"/>
              <a:gd name="T14" fmla="*/ 368 w 609"/>
              <a:gd name="T15" fmla="*/ 523 h 602"/>
              <a:gd name="T16" fmla="*/ 311 w 609"/>
              <a:gd name="T17" fmla="*/ 601 h 602"/>
              <a:gd name="T18" fmla="*/ 297 w 609"/>
              <a:gd name="T19" fmla="*/ 601 h 602"/>
              <a:gd name="T20" fmla="*/ 240 w 609"/>
              <a:gd name="T21" fmla="*/ 516 h 602"/>
              <a:gd name="T22" fmla="*/ 191 w 609"/>
              <a:gd name="T23" fmla="*/ 495 h 602"/>
              <a:gd name="T24" fmla="*/ 191 w 609"/>
              <a:gd name="T25" fmla="*/ 502 h 602"/>
              <a:gd name="T26" fmla="*/ 99 w 609"/>
              <a:gd name="T27" fmla="*/ 516 h 602"/>
              <a:gd name="T28" fmla="*/ 85 w 609"/>
              <a:gd name="T29" fmla="*/ 509 h 602"/>
              <a:gd name="T30" fmla="*/ 106 w 609"/>
              <a:gd name="T31" fmla="*/ 410 h 602"/>
              <a:gd name="T32" fmla="*/ 85 w 609"/>
              <a:gd name="T33" fmla="*/ 361 h 602"/>
              <a:gd name="T34" fmla="*/ 0 w 609"/>
              <a:gd name="T35" fmla="*/ 304 h 602"/>
              <a:gd name="T36" fmla="*/ 0 w 609"/>
              <a:gd name="T37" fmla="*/ 290 h 602"/>
              <a:gd name="T38" fmla="*/ 85 w 609"/>
              <a:gd name="T39" fmla="*/ 240 h 602"/>
              <a:gd name="T40" fmla="*/ 106 w 609"/>
              <a:gd name="T41" fmla="*/ 184 h 602"/>
              <a:gd name="T42" fmla="*/ 85 w 609"/>
              <a:gd name="T43" fmla="*/ 92 h 602"/>
              <a:gd name="T44" fmla="*/ 99 w 609"/>
              <a:gd name="T45" fmla="*/ 78 h 602"/>
              <a:gd name="T46" fmla="*/ 191 w 609"/>
              <a:gd name="T47" fmla="*/ 99 h 602"/>
              <a:gd name="T48" fmla="*/ 240 w 609"/>
              <a:gd name="T49" fmla="*/ 78 h 602"/>
              <a:gd name="T50" fmla="*/ 297 w 609"/>
              <a:gd name="T51" fmla="*/ 0 h 602"/>
              <a:gd name="T52" fmla="*/ 311 w 609"/>
              <a:gd name="T53" fmla="*/ 0 h 602"/>
              <a:gd name="T54" fmla="*/ 368 w 609"/>
              <a:gd name="T55" fmla="*/ 78 h 602"/>
              <a:gd name="T56" fmla="*/ 417 w 609"/>
              <a:gd name="T57" fmla="*/ 99 h 602"/>
              <a:gd name="T58" fmla="*/ 509 w 609"/>
              <a:gd name="T59" fmla="*/ 78 h 602"/>
              <a:gd name="T60" fmla="*/ 523 w 609"/>
              <a:gd name="T61" fmla="*/ 92 h 602"/>
              <a:gd name="T62" fmla="*/ 502 w 609"/>
              <a:gd name="T63" fmla="*/ 184 h 602"/>
              <a:gd name="T64" fmla="*/ 523 w 609"/>
              <a:gd name="T65" fmla="*/ 240 h 602"/>
              <a:gd name="T66" fmla="*/ 608 w 609"/>
              <a:gd name="T67" fmla="*/ 290 h 602"/>
              <a:gd name="T68" fmla="*/ 608 w 609"/>
              <a:gd name="T69" fmla="*/ 304 h 602"/>
              <a:gd name="T70" fmla="*/ 523 w 609"/>
              <a:gd name="T71" fmla="*/ 361 h 602"/>
              <a:gd name="T72" fmla="*/ 304 w 609"/>
              <a:gd name="T73" fmla="*/ 127 h 602"/>
              <a:gd name="T74" fmla="*/ 304 w 609"/>
              <a:gd name="T75" fmla="*/ 127 h 602"/>
              <a:gd name="T76" fmla="*/ 134 w 609"/>
              <a:gd name="T77" fmla="*/ 297 h 602"/>
              <a:gd name="T78" fmla="*/ 304 w 609"/>
              <a:gd name="T79" fmla="*/ 467 h 602"/>
              <a:gd name="T80" fmla="*/ 474 w 609"/>
              <a:gd name="T81" fmla="*/ 297 h 602"/>
              <a:gd name="T82" fmla="*/ 304 w 609"/>
              <a:gd name="T83" fmla="*/ 127 h 602"/>
              <a:gd name="T84" fmla="*/ 304 w 609"/>
              <a:gd name="T85" fmla="*/ 410 h 602"/>
              <a:gd name="T86" fmla="*/ 304 w 609"/>
              <a:gd name="T87" fmla="*/ 410 h 602"/>
              <a:gd name="T88" fmla="*/ 191 w 609"/>
              <a:gd name="T89" fmla="*/ 297 h 602"/>
              <a:gd name="T90" fmla="*/ 304 w 609"/>
              <a:gd name="T91" fmla="*/ 184 h 602"/>
              <a:gd name="T92" fmla="*/ 417 w 609"/>
              <a:gd name="T93" fmla="*/ 297 h 602"/>
              <a:gd name="T94" fmla="*/ 304 w 609"/>
              <a:gd name="T95" fmla="*/ 410 h 602"/>
              <a:gd name="T96" fmla="*/ 304 w 609"/>
              <a:gd name="T97" fmla="*/ 240 h 602"/>
              <a:gd name="T98" fmla="*/ 304 w 609"/>
              <a:gd name="T99" fmla="*/ 240 h 602"/>
              <a:gd name="T100" fmla="*/ 247 w 609"/>
              <a:gd name="T101" fmla="*/ 297 h 602"/>
              <a:gd name="T102" fmla="*/ 304 w 609"/>
              <a:gd name="T103" fmla="*/ 353 h 602"/>
              <a:gd name="T104" fmla="*/ 361 w 609"/>
              <a:gd name="T105" fmla="*/ 297 h 602"/>
              <a:gd name="T106" fmla="*/ 304 w 609"/>
              <a:gd name="T107" fmla="*/ 24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9" h="602">
                <a:moveTo>
                  <a:pt x="523" y="361"/>
                </a:moveTo>
                <a:lnTo>
                  <a:pt x="523" y="361"/>
                </a:lnTo>
                <a:cubicBezTo>
                  <a:pt x="523" y="382"/>
                  <a:pt x="516" y="396"/>
                  <a:pt x="502" y="410"/>
                </a:cubicBezTo>
                <a:cubicBezTo>
                  <a:pt x="502" y="417"/>
                  <a:pt x="551" y="474"/>
                  <a:pt x="523" y="502"/>
                </a:cubicBezTo>
                <a:cubicBezTo>
                  <a:pt x="509" y="523"/>
                  <a:pt x="509" y="523"/>
                  <a:pt x="509" y="523"/>
                </a:cubicBezTo>
                <a:cubicBezTo>
                  <a:pt x="488" y="544"/>
                  <a:pt x="431" y="509"/>
                  <a:pt x="417" y="495"/>
                </a:cubicBezTo>
                <a:cubicBezTo>
                  <a:pt x="403" y="509"/>
                  <a:pt x="382" y="516"/>
                  <a:pt x="361" y="523"/>
                </a:cubicBezTo>
                <a:cubicBezTo>
                  <a:pt x="368" y="523"/>
                  <a:pt x="368" y="523"/>
                  <a:pt x="368" y="523"/>
                </a:cubicBezTo>
                <a:cubicBezTo>
                  <a:pt x="368" y="523"/>
                  <a:pt x="354" y="601"/>
                  <a:pt x="311" y="601"/>
                </a:cubicBezTo>
                <a:cubicBezTo>
                  <a:pt x="297" y="601"/>
                  <a:pt x="297" y="601"/>
                  <a:pt x="297" y="601"/>
                </a:cubicBezTo>
                <a:cubicBezTo>
                  <a:pt x="262" y="601"/>
                  <a:pt x="247" y="530"/>
                  <a:pt x="240" y="516"/>
                </a:cubicBezTo>
                <a:cubicBezTo>
                  <a:pt x="226" y="516"/>
                  <a:pt x="205" y="509"/>
                  <a:pt x="191" y="495"/>
                </a:cubicBezTo>
                <a:cubicBezTo>
                  <a:pt x="191" y="502"/>
                  <a:pt x="191" y="502"/>
                  <a:pt x="191" y="502"/>
                </a:cubicBezTo>
                <a:cubicBezTo>
                  <a:pt x="191" y="502"/>
                  <a:pt x="127" y="551"/>
                  <a:pt x="99" y="516"/>
                </a:cubicBezTo>
                <a:cubicBezTo>
                  <a:pt x="85" y="509"/>
                  <a:pt x="85" y="509"/>
                  <a:pt x="85" y="509"/>
                </a:cubicBezTo>
                <a:cubicBezTo>
                  <a:pt x="64" y="481"/>
                  <a:pt x="99" y="424"/>
                  <a:pt x="106" y="410"/>
                </a:cubicBezTo>
                <a:cubicBezTo>
                  <a:pt x="99" y="396"/>
                  <a:pt x="92" y="382"/>
                  <a:pt x="85" y="361"/>
                </a:cubicBezTo>
                <a:cubicBezTo>
                  <a:pt x="71" y="361"/>
                  <a:pt x="0" y="339"/>
                  <a:pt x="0" y="304"/>
                </a:cubicBezTo>
                <a:cubicBezTo>
                  <a:pt x="0" y="290"/>
                  <a:pt x="0" y="290"/>
                  <a:pt x="0" y="290"/>
                </a:cubicBezTo>
                <a:cubicBezTo>
                  <a:pt x="0" y="255"/>
                  <a:pt x="71" y="240"/>
                  <a:pt x="85" y="240"/>
                </a:cubicBezTo>
                <a:cubicBezTo>
                  <a:pt x="92" y="219"/>
                  <a:pt x="99" y="205"/>
                  <a:pt x="106" y="184"/>
                </a:cubicBezTo>
                <a:cubicBezTo>
                  <a:pt x="99" y="177"/>
                  <a:pt x="57" y="113"/>
                  <a:pt x="85" y="92"/>
                </a:cubicBezTo>
                <a:cubicBezTo>
                  <a:pt x="99" y="78"/>
                  <a:pt x="99" y="78"/>
                  <a:pt x="99" y="78"/>
                </a:cubicBezTo>
                <a:cubicBezTo>
                  <a:pt x="120" y="50"/>
                  <a:pt x="177" y="92"/>
                  <a:pt x="191" y="99"/>
                </a:cubicBezTo>
                <a:cubicBezTo>
                  <a:pt x="205" y="92"/>
                  <a:pt x="226" y="85"/>
                  <a:pt x="240" y="78"/>
                </a:cubicBezTo>
                <a:cubicBezTo>
                  <a:pt x="247" y="64"/>
                  <a:pt x="269" y="0"/>
                  <a:pt x="297" y="0"/>
                </a:cubicBezTo>
                <a:cubicBezTo>
                  <a:pt x="311" y="0"/>
                  <a:pt x="311" y="0"/>
                  <a:pt x="311" y="0"/>
                </a:cubicBezTo>
                <a:cubicBezTo>
                  <a:pt x="346" y="0"/>
                  <a:pt x="361" y="57"/>
                  <a:pt x="368" y="78"/>
                </a:cubicBezTo>
                <a:cubicBezTo>
                  <a:pt x="382" y="85"/>
                  <a:pt x="403" y="92"/>
                  <a:pt x="417" y="99"/>
                </a:cubicBezTo>
                <a:cubicBezTo>
                  <a:pt x="431" y="92"/>
                  <a:pt x="488" y="57"/>
                  <a:pt x="509" y="78"/>
                </a:cubicBezTo>
                <a:cubicBezTo>
                  <a:pt x="523" y="92"/>
                  <a:pt x="523" y="92"/>
                  <a:pt x="523" y="92"/>
                </a:cubicBezTo>
                <a:cubicBezTo>
                  <a:pt x="551" y="120"/>
                  <a:pt x="516" y="170"/>
                  <a:pt x="502" y="184"/>
                </a:cubicBezTo>
                <a:cubicBezTo>
                  <a:pt x="516" y="205"/>
                  <a:pt x="523" y="219"/>
                  <a:pt x="523" y="240"/>
                </a:cubicBezTo>
                <a:cubicBezTo>
                  <a:pt x="530" y="240"/>
                  <a:pt x="608" y="248"/>
                  <a:pt x="608" y="290"/>
                </a:cubicBezTo>
                <a:cubicBezTo>
                  <a:pt x="608" y="304"/>
                  <a:pt x="608" y="304"/>
                  <a:pt x="608" y="304"/>
                </a:cubicBezTo>
                <a:cubicBezTo>
                  <a:pt x="608" y="339"/>
                  <a:pt x="544" y="353"/>
                  <a:pt x="523" y="361"/>
                </a:cubicBezTo>
                <a:close/>
                <a:moveTo>
                  <a:pt x="304" y="127"/>
                </a:moveTo>
                <a:lnTo>
                  <a:pt x="304" y="127"/>
                </a:lnTo>
                <a:cubicBezTo>
                  <a:pt x="212" y="127"/>
                  <a:pt x="134" y="205"/>
                  <a:pt x="134" y="297"/>
                </a:cubicBezTo>
                <a:cubicBezTo>
                  <a:pt x="134" y="396"/>
                  <a:pt x="212" y="467"/>
                  <a:pt x="304" y="467"/>
                </a:cubicBezTo>
                <a:cubicBezTo>
                  <a:pt x="396" y="467"/>
                  <a:pt x="474" y="396"/>
                  <a:pt x="474" y="297"/>
                </a:cubicBezTo>
                <a:cubicBezTo>
                  <a:pt x="474" y="205"/>
                  <a:pt x="396" y="127"/>
                  <a:pt x="304" y="127"/>
                </a:cubicBezTo>
                <a:close/>
                <a:moveTo>
                  <a:pt x="304" y="410"/>
                </a:moveTo>
                <a:lnTo>
                  <a:pt x="304" y="410"/>
                </a:lnTo>
                <a:cubicBezTo>
                  <a:pt x="240" y="410"/>
                  <a:pt x="191" y="361"/>
                  <a:pt x="191" y="297"/>
                </a:cubicBezTo>
                <a:cubicBezTo>
                  <a:pt x="191" y="233"/>
                  <a:pt x="240" y="184"/>
                  <a:pt x="304" y="184"/>
                </a:cubicBezTo>
                <a:cubicBezTo>
                  <a:pt x="368" y="184"/>
                  <a:pt x="417" y="233"/>
                  <a:pt x="417" y="297"/>
                </a:cubicBezTo>
                <a:cubicBezTo>
                  <a:pt x="417" y="361"/>
                  <a:pt x="368" y="410"/>
                  <a:pt x="304" y="410"/>
                </a:cubicBezTo>
                <a:close/>
                <a:moveTo>
                  <a:pt x="304" y="240"/>
                </a:moveTo>
                <a:lnTo>
                  <a:pt x="304" y="240"/>
                </a:lnTo>
                <a:cubicBezTo>
                  <a:pt x="276" y="240"/>
                  <a:pt x="247" y="269"/>
                  <a:pt x="247" y="297"/>
                </a:cubicBezTo>
                <a:cubicBezTo>
                  <a:pt x="247" y="332"/>
                  <a:pt x="276" y="353"/>
                  <a:pt x="304" y="353"/>
                </a:cubicBezTo>
                <a:cubicBezTo>
                  <a:pt x="332" y="353"/>
                  <a:pt x="361" y="332"/>
                  <a:pt x="361" y="297"/>
                </a:cubicBezTo>
                <a:cubicBezTo>
                  <a:pt x="361" y="269"/>
                  <a:pt x="332" y="240"/>
                  <a:pt x="304" y="24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7" name="Freeform 72">
            <a:extLst>
              <a:ext uri="{FF2B5EF4-FFF2-40B4-BE49-F238E27FC236}">
                <a16:creationId xmlns:a16="http://schemas.microsoft.com/office/drawing/2014/main" id="{7DD8C4DB-7DE9-FC48-BDA7-8C3623C33F49}"/>
              </a:ext>
            </a:extLst>
          </p:cNvPr>
          <p:cNvSpPr>
            <a:spLocks noChangeArrowheads="1"/>
          </p:cNvSpPr>
          <p:nvPr userDrawn="1"/>
        </p:nvSpPr>
        <p:spPr bwMode="auto">
          <a:xfrm>
            <a:off x="1185576" y="3726061"/>
            <a:ext cx="217941" cy="177403"/>
          </a:xfrm>
          <a:custGeom>
            <a:avLst/>
            <a:gdLst>
              <a:gd name="T0" fmla="*/ 601 w 602"/>
              <a:gd name="T1" fmla="*/ 466 h 495"/>
              <a:gd name="T2" fmla="*/ 601 w 602"/>
              <a:gd name="T3" fmla="*/ 466 h 495"/>
              <a:gd name="T4" fmla="*/ 572 w 602"/>
              <a:gd name="T5" fmla="*/ 494 h 495"/>
              <a:gd name="T6" fmla="*/ 572 w 602"/>
              <a:gd name="T7" fmla="*/ 494 h 495"/>
              <a:gd name="T8" fmla="*/ 28 w 602"/>
              <a:gd name="T9" fmla="*/ 494 h 495"/>
              <a:gd name="T10" fmla="*/ 28 w 602"/>
              <a:gd name="T11" fmla="*/ 494 h 495"/>
              <a:gd name="T12" fmla="*/ 28 w 602"/>
              <a:gd name="T13" fmla="*/ 494 h 495"/>
              <a:gd name="T14" fmla="*/ 0 w 602"/>
              <a:gd name="T15" fmla="*/ 466 h 495"/>
              <a:gd name="T16" fmla="*/ 7 w 602"/>
              <a:gd name="T17" fmla="*/ 452 h 495"/>
              <a:gd name="T18" fmla="*/ 7 w 602"/>
              <a:gd name="T19" fmla="*/ 452 h 495"/>
              <a:gd name="T20" fmla="*/ 276 w 602"/>
              <a:gd name="T21" fmla="*/ 7 h 495"/>
              <a:gd name="T22" fmla="*/ 276 w 602"/>
              <a:gd name="T23" fmla="*/ 7 h 495"/>
              <a:gd name="T24" fmla="*/ 304 w 602"/>
              <a:gd name="T25" fmla="*/ 0 h 495"/>
              <a:gd name="T26" fmla="*/ 325 w 602"/>
              <a:gd name="T27" fmla="*/ 14 h 495"/>
              <a:gd name="T28" fmla="*/ 325 w 602"/>
              <a:gd name="T29" fmla="*/ 14 h 495"/>
              <a:gd name="T30" fmla="*/ 601 w 602"/>
              <a:gd name="T31" fmla="*/ 452 h 495"/>
              <a:gd name="T32" fmla="*/ 601 w 602"/>
              <a:gd name="T33" fmla="*/ 452 h 495"/>
              <a:gd name="T34" fmla="*/ 601 w 602"/>
              <a:gd name="T35" fmla="*/ 466 h 495"/>
              <a:gd name="T36" fmla="*/ 339 w 602"/>
              <a:gd name="T37" fmla="*/ 155 h 495"/>
              <a:gd name="T38" fmla="*/ 339 w 602"/>
              <a:gd name="T39" fmla="*/ 155 h 495"/>
              <a:gd name="T40" fmla="*/ 304 w 602"/>
              <a:gd name="T41" fmla="*/ 120 h 495"/>
              <a:gd name="T42" fmla="*/ 261 w 602"/>
              <a:gd name="T43" fmla="*/ 155 h 495"/>
              <a:gd name="T44" fmla="*/ 261 w 602"/>
              <a:gd name="T45" fmla="*/ 296 h 495"/>
              <a:gd name="T46" fmla="*/ 304 w 602"/>
              <a:gd name="T47" fmla="*/ 339 h 495"/>
              <a:gd name="T48" fmla="*/ 339 w 602"/>
              <a:gd name="T49" fmla="*/ 296 h 495"/>
              <a:gd name="T50" fmla="*/ 339 w 602"/>
              <a:gd name="T51" fmla="*/ 155 h 495"/>
              <a:gd name="T52" fmla="*/ 304 w 602"/>
              <a:gd name="T53" fmla="*/ 367 h 495"/>
              <a:gd name="T54" fmla="*/ 304 w 602"/>
              <a:gd name="T55" fmla="*/ 367 h 495"/>
              <a:gd name="T56" fmla="*/ 261 w 602"/>
              <a:gd name="T57" fmla="*/ 403 h 495"/>
              <a:gd name="T58" fmla="*/ 304 w 602"/>
              <a:gd name="T59" fmla="*/ 438 h 495"/>
              <a:gd name="T60" fmla="*/ 339 w 602"/>
              <a:gd name="T61" fmla="*/ 403 h 495"/>
              <a:gd name="T62" fmla="*/ 304 w 602"/>
              <a:gd name="T63" fmla="*/ 367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495">
                <a:moveTo>
                  <a:pt x="601" y="466"/>
                </a:moveTo>
                <a:lnTo>
                  <a:pt x="601" y="466"/>
                </a:lnTo>
                <a:cubicBezTo>
                  <a:pt x="601" y="487"/>
                  <a:pt x="594" y="494"/>
                  <a:pt x="572" y="494"/>
                </a:cubicBezTo>
                <a:lnTo>
                  <a:pt x="572" y="494"/>
                </a:lnTo>
                <a:cubicBezTo>
                  <a:pt x="28" y="494"/>
                  <a:pt x="28" y="494"/>
                  <a:pt x="28" y="494"/>
                </a:cubicBezTo>
                <a:lnTo>
                  <a:pt x="28" y="494"/>
                </a:lnTo>
                <a:lnTo>
                  <a:pt x="28" y="494"/>
                </a:lnTo>
                <a:cubicBezTo>
                  <a:pt x="14" y="494"/>
                  <a:pt x="0" y="487"/>
                  <a:pt x="0" y="466"/>
                </a:cubicBezTo>
                <a:cubicBezTo>
                  <a:pt x="0" y="466"/>
                  <a:pt x="0" y="459"/>
                  <a:pt x="7" y="452"/>
                </a:cubicBezTo>
                <a:lnTo>
                  <a:pt x="7" y="452"/>
                </a:lnTo>
                <a:cubicBezTo>
                  <a:pt x="276" y="7"/>
                  <a:pt x="276" y="7"/>
                  <a:pt x="276" y="7"/>
                </a:cubicBezTo>
                <a:lnTo>
                  <a:pt x="276" y="7"/>
                </a:lnTo>
                <a:cubicBezTo>
                  <a:pt x="283" y="0"/>
                  <a:pt x="290" y="0"/>
                  <a:pt x="304" y="0"/>
                </a:cubicBezTo>
                <a:cubicBezTo>
                  <a:pt x="311" y="0"/>
                  <a:pt x="318" y="0"/>
                  <a:pt x="325" y="14"/>
                </a:cubicBezTo>
                <a:lnTo>
                  <a:pt x="325" y="14"/>
                </a:lnTo>
                <a:cubicBezTo>
                  <a:pt x="601" y="452"/>
                  <a:pt x="601" y="452"/>
                  <a:pt x="601" y="452"/>
                </a:cubicBezTo>
                <a:lnTo>
                  <a:pt x="601" y="452"/>
                </a:lnTo>
                <a:cubicBezTo>
                  <a:pt x="601" y="459"/>
                  <a:pt x="601" y="466"/>
                  <a:pt x="601" y="466"/>
                </a:cubicBezTo>
                <a:close/>
                <a:moveTo>
                  <a:pt x="339" y="155"/>
                </a:moveTo>
                <a:lnTo>
                  <a:pt x="339" y="155"/>
                </a:lnTo>
                <a:cubicBezTo>
                  <a:pt x="339" y="134"/>
                  <a:pt x="325" y="120"/>
                  <a:pt x="304" y="120"/>
                </a:cubicBezTo>
                <a:cubicBezTo>
                  <a:pt x="283" y="120"/>
                  <a:pt x="261" y="134"/>
                  <a:pt x="261" y="155"/>
                </a:cubicBezTo>
                <a:cubicBezTo>
                  <a:pt x="261" y="296"/>
                  <a:pt x="261" y="296"/>
                  <a:pt x="261" y="296"/>
                </a:cubicBezTo>
                <a:cubicBezTo>
                  <a:pt x="261" y="318"/>
                  <a:pt x="283" y="339"/>
                  <a:pt x="304" y="339"/>
                </a:cubicBezTo>
                <a:cubicBezTo>
                  <a:pt x="325" y="339"/>
                  <a:pt x="339" y="318"/>
                  <a:pt x="339" y="296"/>
                </a:cubicBezTo>
                <a:lnTo>
                  <a:pt x="339" y="155"/>
                </a:lnTo>
                <a:close/>
                <a:moveTo>
                  <a:pt x="304" y="367"/>
                </a:moveTo>
                <a:lnTo>
                  <a:pt x="304" y="367"/>
                </a:lnTo>
                <a:cubicBezTo>
                  <a:pt x="283" y="367"/>
                  <a:pt x="261" y="381"/>
                  <a:pt x="261" y="403"/>
                </a:cubicBezTo>
                <a:cubicBezTo>
                  <a:pt x="261" y="424"/>
                  <a:pt x="283" y="438"/>
                  <a:pt x="304" y="438"/>
                </a:cubicBezTo>
                <a:cubicBezTo>
                  <a:pt x="325" y="438"/>
                  <a:pt x="339" y="424"/>
                  <a:pt x="339" y="403"/>
                </a:cubicBezTo>
                <a:cubicBezTo>
                  <a:pt x="339" y="381"/>
                  <a:pt x="325" y="367"/>
                  <a:pt x="304" y="36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8" name="Freeform 73">
            <a:extLst>
              <a:ext uri="{FF2B5EF4-FFF2-40B4-BE49-F238E27FC236}">
                <a16:creationId xmlns:a16="http://schemas.microsoft.com/office/drawing/2014/main" id="{0C362BD0-7AE8-564E-BDCE-5AA6C1F42FCC}"/>
              </a:ext>
            </a:extLst>
          </p:cNvPr>
          <p:cNvSpPr>
            <a:spLocks noChangeArrowheads="1"/>
          </p:cNvSpPr>
          <p:nvPr userDrawn="1"/>
        </p:nvSpPr>
        <p:spPr bwMode="auto">
          <a:xfrm>
            <a:off x="5365759" y="3322439"/>
            <a:ext cx="217345" cy="219075"/>
          </a:xfrm>
          <a:custGeom>
            <a:avLst/>
            <a:gdLst>
              <a:gd name="T0" fmla="*/ 573 w 602"/>
              <a:gd name="T1" fmla="*/ 219 h 609"/>
              <a:gd name="T2" fmla="*/ 573 w 602"/>
              <a:gd name="T3" fmla="*/ 219 h 609"/>
              <a:gd name="T4" fmla="*/ 544 w 602"/>
              <a:gd name="T5" fmla="*/ 219 h 609"/>
              <a:gd name="T6" fmla="*/ 530 w 602"/>
              <a:gd name="T7" fmla="*/ 219 h 609"/>
              <a:gd name="T8" fmla="*/ 452 w 602"/>
              <a:gd name="T9" fmla="*/ 219 h 609"/>
              <a:gd name="T10" fmla="*/ 424 w 602"/>
              <a:gd name="T11" fmla="*/ 191 h 609"/>
              <a:gd name="T12" fmla="*/ 452 w 602"/>
              <a:gd name="T13" fmla="*/ 162 h 609"/>
              <a:gd name="T14" fmla="*/ 502 w 602"/>
              <a:gd name="T15" fmla="*/ 162 h 609"/>
              <a:gd name="T16" fmla="*/ 297 w 602"/>
              <a:gd name="T17" fmla="*/ 56 h 609"/>
              <a:gd name="T18" fmla="*/ 57 w 602"/>
              <a:gd name="T19" fmla="*/ 304 h 609"/>
              <a:gd name="T20" fmla="*/ 28 w 602"/>
              <a:gd name="T21" fmla="*/ 332 h 609"/>
              <a:gd name="T22" fmla="*/ 0 w 602"/>
              <a:gd name="T23" fmla="*/ 304 h 609"/>
              <a:gd name="T24" fmla="*/ 0 w 602"/>
              <a:gd name="T25" fmla="*/ 304 h 609"/>
              <a:gd name="T26" fmla="*/ 297 w 602"/>
              <a:gd name="T27" fmla="*/ 0 h 609"/>
              <a:gd name="T28" fmla="*/ 544 w 602"/>
              <a:gd name="T29" fmla="*/ 127 h 609"/>
              <a:gd name="T30" fmla="*/ 544 w 602"/>
              <a:gd name="T31" fmla="*/ 78 h 609"/>
              <a:gd name="T32" fmla="*/ 573 w 602"/>
              <a:gd name="T33" fmla="*/ 49 h 609"/>
              <a:gd name="T34" fmla="*/ 601 w 602"/>
              <a:gd name="T35" fmla="*/ 78 h 609"/>
              <a:gd name="T36" fmla="*/ 601 w 602"/>
              <a:gd name="T37" fmla="*/ 191 h 609"/>
              <a:gd name="T38" fmla="*/ 573 w 602"/>
              <a:gd name="T39" fmla="*/ 219 h 609"/>
              <a:gd name="T40" fmla="*/ 28 w 602"/>
              <a:gd name="T41" fmla="*/ 389 h 609"/>
              <a:gd name="T42" fmla="*/ 28 w 602"/>
              <a:gd name="T43" fmla="*/ 389 h 609"/>
              <a:gd name="T44" fmla="*/ 148 w 602"/>
              <a:gd name="T45" fmla="*/ 389 h 609"/>
              <a:gd name="T46" fmla="*/ 177 w 602"/>
              <a:gd name="T47" fmla="*/ 417 h 609"/>
              <a:gd name="T48" fmla="*/ 148 w 602"/>
              <a:gd name="T49" fmla="*/ 445 h 609"/>
              <a:gd name="T50" fmla="*/ 99 w 602"/>
              <a:gd name="T51" fmla="*/ 445 h 609"/>
              <a:gd name="T52" fmla="*/ 297 w 602"/>
              <a:gd name="T53" fmla="*/ 551 h 609"/>
              <a:gd name="T54" fmla="*/ 544 w 602"/>
              <a:gd name="T55" fmla="*/ 304 h 609"/>
              <a:gd name="T56" fmla="*/ 573 w 602"/>
              <a:gd name="T57" fmla="*/ 276 h 609"/>
              <a:gd name="T58" fmla="*/ 601 w 602"/>
              <a:gd name="T59" fmla="*/ 304 h 609"/>
              <a:gd name="T60" fmla="*/ 601 w 602"/>
              <a:gd name="T61" fmla="*/ 304 h 609"/>
              <a:gd name="T62" fmla="*/ 297 w 602"/>
              <a:gd name="T63" fmla="*/ 608 h 609"/>
              <a:gd name="T64" fmla="*/ 57 w 602"/>
              <a:gd name="T65" fmla="*/ 480 h 609"/>
              <a:gd name="T66" fmla="*/ 57 w 602"/>
              <a:gd name="T67" fmla="*/ 530 h 609"/>
              <a:gd name="T68" fmla="*/ 28 w 602"/>
              <a:gd name="T69" fmla="*/ 558 h 609"/>
              <a:gd name="T70" fmla="*/ 0 w 602"/>
              <a:gd name="T71" fmla="*/ 530 h 609"/>
              <a:gd name="T72" fmla="*/ 0 w 602"/>
              <a:gd name="T73" fmla="*/ 417 h 609"/>
              <a:gd name="T74" fmla="*/ 28 w 602"/>
              <a:gd name="T75" fmla="*/ 38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2" h="609">
                <a:moveTo>
                  <a:pt x="573" y="219"/>
                </a:moveTo>
                <a:lnTo>
                  <a:pt x="573" y="219"/>
                </a:lnTo>
                <a:cubicBezTo>
                  <a:pt x="544" y="219"/>
                  <a:pt x="544" y="219"/>
                  <a:pt x="544" y="219"/>
                </a:cubicBezTo>
                <a:cubicBezTo>
                  <a:pt x="530" y="219"/>
                  <a:pt x="530" y="219"/>
                  <a:pt x="530" y="219"/>
                </a:cubicBezTo>
                <a:cubicBezTo>
                  <a:pt x="452" y="219"/>
                  <a:pt x="452" y="219"/>
                  <a:pt x="452" y="219"/>
                </a:cubicBezTo>
                <a:cubicBezTo>
                  <a:pt x="431" y="219"/>
                  <a:pt x="424" y="205"/>
                  <a:pt x="424" y="191"/>
                </a:cubicBezTo>
                <a:cubicBezTo>
                  <a:pt x="424" y="177"/>
                  <a:pt x="431" y="162"/>
                  <a:pt x="452" y="162"/>
                </a:cubicBezTo>
                <a:cubicBezTo>
                  <a:pt x="502" y="162"/>
                  <a:pt x="502" y="162"/>
                  <a:pt x="502" y="162"/>
                </a:cubicBezTo>
                <a:cubicBezTo>
                  <a:pt x="452" y="99"/>
                  <a:pt x="382" y="56"/>
                  <a:pt x="297" y="56"/>
                </a:cubicBezTo>
                <a:cubicBezTo>
                  <a:pt x="163" y="56"/>
                  <a:pt x="57" y="169"/>
                  <a:pt x="57" y="304"/>
                </a:cubicBezTo>
                <a:cubicBezTo>
                  <a:pt x="57" y="318"/>
                  <a:pt x="42" y="332"/>
                  <a:pt x="28" y="332"/>
                </a:cubicBezTo>
                <a:cubicBezTo>
                  <a:pt x="7" y="332"/>
                  <a:pt x="0" y="318"/>
                  <a:pt x="0" y="304"/>
                </a:cubicBezTo>
                <a:lnTo>
                  <a:pt x="0" y="304"/>
                </a:lnTo>
                <a:cubicBezTo>
                  <a:pt x="0" y="134"/>
                  <a:pt x="134" y="0"/>
                  <a:pt x="297" y="0"/>
                </a:cubicBezTo>
                <a:cubicBezTo>
                  <a:pt x="403" y="0"/>
                  <a:pt x="488" y="49"/>
                  <a:pt x="544" y="127"/>
                </a:cubicBezTo>
                <a:cubicBezTo>
                  <a:pt x="544" y="78"/>
                  <a:pt x="544" y="78"/>
                  <a:pt x="544" y="78"/>
                </a:cubicBezTo>
                <a:cubicBezTo>
                  <a:pt x="544" y="64"/>
                  <a:pt x="558" y="49"/>
                  <a:pt x="573" y="49"/>
                </a:cubicBezTo>
                <a:cubicBezTo>
                  <a:pt x="587" y="49"/>
                  <a:pt x="601" y="64"/>
                  <a:pt x="601" y="78"/>
                </a:cubicBezTo>
                <a:cubicBezTo>
                  <a:pt x="601" y="191"/>
                  <a:pt x="601" y="191"/>
                  <a:pt x="601" y="191"/>
                </a:cubicBezTo>
                <a:cubicBezTo>
                  <a:pt x="601" y="205"/>
                  <a:pt x="587" y="219"/>
                  <a:pt x="573" y="219"/>
                </a:cubicBezTo>
                <a:close/>
                <a:moveTo>
                  <a:pt x="28" y="389"/>
                </a:moveTo>
                <a:lnTo>
                  <a:pt x="28" y="389"/>
                </a:lnTo>
                <a:cubicBezTo>
                  <a:pt x="148" y="389"/>
                  <a:pt x="148" y="389"/>
                  <a:pt x="148" y="389"/>
                </a:cubicBezTo>
                <a:cubicBezTo>
                  <a:pt x="163" y="389"/>
                  <a:pt x="177" y="403"/>
                  <a:pt x="177" y="417"/>
                </a:cubicBezTo>
                <a:cubicBezTo>
                  <a:pt x="177" y="431"/>
                  <a:pt x="163" y="445"/>
                  <a:pt x="148" y="445"/>
                </a:cubicBezTo>
                <a:cubicBezTo>
                  <a:pt x="99" y="445"/>
                  <a:pt x="99" y="445"/>
                  <a:pt x="99" y="445"/>
                </a:cubicBezTo>
                <a:cubicBezTo>
                  <a:pt x="141" y="509"/>
                  <a:pt x="219" y="551"/>
                  <a:pt x="297" y="551"/>
                </a:cubicBezTo>
                <a:cubicBezTo>
                  <a:pt x="431" y="551"/>
                  <a:pt x="544" y="438"/>
                  <a:pt x="544" y="304"/>
                </a:cubicBezTo>
                <a:cubicBezTo>
                  <a:pt x="544" y="290"/>
                  <a:pt x="558" y="276"/>
                  <a:pt x="573" y="276"/>
                </a:cubicBezTo>
                <a:cubicBezTo>
                  <a:pt x="587" y="276"/>
                  <a:pt x="601" y="290"/>
                  <a:pt x="601" y="304"/>
                </a:cubicBezTo>
                <a:lnTo>
                  <a:pt x="601" y="304"/>
                </a:lnTo>
                <a:cubicBezTo>
                  <a:pt x="601" y="473"/>
                  <a:pt x="466" y="608"/>
                  <a:pt x="297" y="608"/>
                </a:cubicBezTo>
                <a:cubicBezTo>
                  <a:pt x="198" y="608"/>
                  <a:pt x="106" y="558"/>
                  <a:pt x="57" y="480"/>
                </a:cubicBezTo>
                <a:cubicBezTo>
                  <a:pt x="57" y="530"/>
                  <a:pt x="57" y="530"/>
                  <a:pt x="57" y="530"/>
                </a:cubicBezTo>
                <a:cubicBezTo>
                  <a:pt x="57" y="544"/>
                  <a:pt x="42" y="558"/>
                  <a:pt x="28" y="558"/>
                </a:cubicBezTo>
                <a:cubicBezTo>
                  <a:pt x="7" y="558"/>
                  <a:pt x="0" y="544"/>
                  <a:pt x="0" y="530"/>
                </a:cubicBezTo>
                <a:cubicBezTo>
                  <a:pt x="0" y="417"/>
                  <a:pt x="0" y="417"/>
                  <a:pt x="0" y="417"/>
                </a:cubicBezTo>
                <a:cubicBezTo>
                  <a:pt x="0" y="403"/>
                  <a:pt x="7" y="389"/>
                  <a:pt x="28" y="38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9" name="Freeform 74">
            <a:extLst>
              <a:ext uri="{FF2B5EF4-FFF2-40B4-BE49-F238E27FC236}">
                <a16:creationId xmlns:a16="http://schemas.microsoft.com/office/drawing/2014/main" id="{8020BDC1-FD4A-8547-9852-484BCD5B3A4E}"/>
              </a:ext>
            </a:extLst>
          </p:cNvPr>
          <p:cNvSpPr>
            <a:spLocks noChangeArrowheads="1"/>
          </p:cNvSpPr>
          <p:nvPr userDrawn="1"/>
        </p:nvSpPr>
        <p:spPr bwMode="auto">
          <a:xfrm>
            <a:off x="4982873" y="3322439"/>
            <a:ext cx="219132" cy="219075"/>
          </a:xfrm>
          <a:custGeom>
            <a:avLst/>
            <a:gdLst>
              <a:gd name="T0" fmla="*/ 579 w 609"/>
              <a:gd name="T1" fmla="*/ 219 h 609"/>
              <a:gd name="T2" fmla="*/ 579 w 609"/>
              <a:gd name="T3" fmla="*/ 219 h 609"/>
              <a:gd name="T4" fmla="*/ 452 w 609"/>
              <a:gd name="T5" fmla="*/ 219 h 609"/>
              <a:gd name="T6" fmla="*/ 424 w 609"/>
              <a:gd name="T7" fmla="*/ 191 h 609"/>
              <a:gd name="T8" fmla="*/ 452 w 609"/>
              <a:gd name="T9" fmla="*/ 162 h 609"/>
              <a:gd name="T10" fmla="*/ 502 w 609"/>
              <a:gd name="T11" fmla="*/ 162 h 609"/>
              <a:gd name="T12" fmla="*/ 304 w 609"/>
              <a:gd name="T13" fmla="*/ 56 h 609"/>
              <a:gd name="T14" fmla="*/ 56 w 609"/>
              <a:gd name="T15" fmla="*/ 304 h 609"/>
              <a:gd name="T16" fmla="*/ 304 w 609"/>
              <a:gd name="T17" fmla="*/ 551 h 609"/>
              <a:gd name="T18" fmla="*/ 551 w 609"/>
              <a:gd name="T19" fmla="*/ 304 h 609"/>
              <a:gd name="T20" fmla="*/ 579 w 609"/>
              <a:gd name="T21" fmla="*/ 276 h 609"/>
              <a:gd name="T22" fmla="*/ 608 w 609"/>
              <a:gd name="T23" fmla="*/ 304 h 609"/>
              <a:gd name="T24" fmla="*/ 304 w 609"/>
              <a:gd name="T25" fmla="*/ 608 h 609"/>
              <a:gd name="T26" fmla="*/ 0 w 609"/>
              <a:gd name="T27" fmla="*/ 304 h 609"/>
              <a:gd name="T28" fmla="*/ 304 w 609"/>
              <a:gd name="T29" fmla="*/ 0 h 609"/>
              <a:gd name="T30" fmla="*/ 551 w 609"/>
              <a:gd name="T31" fmla="*/ 127 h 609"/>
              <a:gd name="T32" fmla="*/ 551 w 609"/>
              <a:gd name="T33" fmla="*/ 78 h 609"/>
              <a:gd name="T34" fmla="*/ 579 w 609"/>
              <a:gd name="T35" fmla="*/ 49 h 609"/>
              <a:gd name="T36" fmla="*/ 608 w 609"/>
              <a:gd name="T37" fmla="*/ 78 h 609"/>
              <a:gd name="T38" fmla="*/ 608 w 609"/>
              <a:gd name="T39" fmla="*/ 191 h 609"/>
              <a:gd name="T40" fmla="*/ 579 w 609"/>
              <a:gd name="T41" fmla="*/ 21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9" h="609">
                <a:moveTo>
                  <a:pt x="579" y="219"/>
                </a:moveTo>
                <a:lnTo>
                  <a:pt x="579" y="219"/>
                </a:lnTo>
                <a:cubicBezTo>
                  <a:pt x="452" y="219"/>
                  <a:pt x="452" y="219"/>
                  <a:pt x="452" y="219"/>
                </a:cubicBezTo>
                <a:cubicBezTo>
                  <a:pt x="438" y="219"/>
                  <a:pt x="424" y="205"/>
                  <a:pt x="424" y="191"/>
                </a:cubicBezTo>
                <a:cubicBezTo>
                  <a:pt x="424" y="177"/>
                  <a:pt x="438" y="162"/>
                  <a:pt x="452" y="162"/>
                </a:cubicBezTo>
                <a:cubicBezTo>
                  <a:pt x="502" y="162"/>
                  <a:pt x="502" y="162"/>
                  <a:pt x="502" y="162"/>
                </a:cubicBezTo>
                <a:cubicBezTo>
                  <a:pt x="459" y="99"/>
                  <a:pt x="389" y="56"/>
                  <a:pt x="304" y="56"/>
                </a:cubicBezTo>
                <a:cubicBezTo>
                  <a:pt x="169" y="56"/>
                  <a:pt x="56" y="169"/>
                  <a:pt x="56" y="304"/>
                </a:cubicBezTo>
                <a:cubicBezTo>
                  <a:pt x="56" y="438"/>
                  <a:pt x="169" y="551"/>
                  <a:pt x="304" y="551"/>
                </a:cubicBezTo>
                <a:cubicBezTo>
                  <a:pt x="438" y="551"/>
                  <a:pt x="551" y="438"/>
                  <a:pt x="551" y="304"/>
                </a:cubicBezTo>
                <a:cubicBezTo>
                  <a:pt x="551" y="290"/>
                  <a:pt x="558" y="276"/>
                  <a:pt x="579" y="276"/>
                </a:cubicBezTo>
                <a:cubicBezTo>
                  <a:pt x="594" y="276"/>
                  <a:pt x="608" y="290"/>
                  <a:pt x="608" y="304"/>
                </a:cubicBezTo>
                <a:cubicBezTo>
                  <a:pt x="608" y="473"/>
                  <a:pt x="473" y="608"/>
                  <a:pt x="304" y="608"/>
                </a:cubicBezTo>
                <a:cubicBezTo>
                  <a:pt x="134" y="608"/>
                  <a:pt x="0" y="473"/>
                  <a:pt x="0" y="304"/>
                </a:cubicBezTo>
                <a:cubicBezTo>
                  <a:pt x="0" y="134"/>
                  <a:pt x="134" y="0"/>
                  <a:pt x="304" y="0"/>
                </a:cubicBezTo>
                <a:cubicBezTo>
                  <a:pt x="403" y="0"/>
                  <a:pt x="495" y="49"/>
                  <a:pt x="551" y="127"/>
                </a:cubicBezTo>
                <a:cubicBezTo>
                  <a:pt x="551" y="78"/>
                  <a:pt x="551" y="78"/>
                  <a:pt x="551" y="78"/>
                </a:cubicBezTo>
                <a:cubicBezTo>
                  <a:pt x="551" y="64"/>
                  <a:pt x="558" y="49"/>
                  <a:pt x="579" y="49"/>
                </a:cubicBezTo>
                <a:cubicBezTo>
                  <a:pt x="594" y="49"/>
                  <a:pt x="608" y="64"/>
                  <a:pt x="608" y="78"/>
                </a:cubicBezTo>
                <a:cubicBezTo>
                  <a:pt x="608" y="191"/>
                  <a:pt x="608" y="191"/>
                  <a:pt x="608" y="191"/>
                </a:cubicBezTo>
                <a:cubicBezTo>
                  <a:pt x="608" y="205"/>
                  <a:pt x="594" y="219"/>
                  <a:pt x="579" y="21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0" name="Freeform 75">
            <a:extLst>
              <a:ext uri="{FF2B5EF4-FFF2-40B4-BE49-F238E27FC236}">
                <a16:creationId xmlns:a16="http://schemas.microsoft.com/office/drawing/2014/main" id="{4171E2DE-3D00-524C-AFC5-9985BF22BF16}"/>
              </a:ext>
            </a:extLst>
          </p:cNvPr>
          <p:cNvSpPr>
            <a:spLocks noChangeArrowheads="1"/>
          </p:cNvSpPr>
          <p:nvPr userDrawn="1"/>
        </p:nvSpPr>
        <p:spPr bwMode="auto">
          <a:xfrm>
            <a:off x="4605346" y="3343275"/>
            <a:ext cx="217346" cy="152400"/>
          </a:xfrm>
          <a:custGeom>
            <a:avLst/>
            <a:gdLst>
              <a:gd name="T0" fmla="*/ 530 w 602"/>
              <a:gd name="T1" fmla="*/ 184 h 425"/>
              <a:gd name="T2" fmla="*/ 530 w 602"/>
              <a:gd name="T3" fmla="*/ 184 h 425"/>
              <a:gd name="T4" fmla="*/ 509 w 602"/>
              <a:gd name="T5" fmla="*/ 191 h 425"/>
              <a:gd name="T6" fmla="*/ 480 w 602"/>
              <a:gd name="T7" fmla="*/ 163 h 425"/>
              <a:gd name="T8" fmla="*/ 487 w 602"/>
              <a:gd name="T9" fmla="*/ 142 h 425"/>
              <a:gd name="T10" fmla="*/ 509 w 602"/>
              <a:gd name="T11" fmla="*/ 128 h 425"/>
              <a:gd name="T12" fmla="*/ 487 w 602"/>
              <a:gd name="T13" fmla="*/ 128 h 425"/>
              <a:gd name="T14" fmla="*/ 487 w 602"/>
              <a:gd name="T15" fmla="*/ 128 h 425"/>
              <a:gd name="T16" fmla="*/ 459 w 602"/>
              <a:gd name="T17" fmla="*/ 128 h 425"/>
              <a:gd name="T18" fmla="*/ 459 w 602"/>
              <a:gd name="T19" fmla="*/ 128 h 425"/>
              <a:gd name="T20" fmla="*/ 438 w 602"/>
              <a:gd name="T21" fmla="*/ 128 h 425"/>
              <a:gd name="T22" fmla="*/ 141 w 602"/>
              <a:gd name="T23" fmla="*/ 417 h 425"/>
              <a:gd name="T24" fmla="*/ 120 w 602"/>
              <a:gd name="T25" fmla="*/ 424 h 425"/>
              <a:gd name="T26" fmla="*/ 120 w 602"/>
              <a:gd name="T27" fmla="*/ 424 h 425"/>
              <a:gd name="T28" fmla="*/ 85 w 602"/>
              <a:gd name="T29" fmla="*/ 424 h 425"/>
              <a:gd name="T30" fmla="*/ 85 w 602"/>
              <a:gd name="T31" fmla="*/ 424 h 425"/>
              <a:gd name="T32" fmla="*/ 28 w 602"/>
              <a:gd name="T33" fmla="*/ 424 h 425"/>
              <a:gd name="T34" fmla="*/ 0 w 602"/>
              <a:gd name="T35" fmla="*/ 396 h 425"/>
              <a:gd name="T36" fmla="*/ 28 w 602"/>
              <a:gd name="T37" fmla="*/ 368 h 425"/>
              <a:gd name="T38" fmla="*/ 85 w 602"/>
              <a:gd name="T39" fmla="*/ 368 h 425"/>
              <a:gd name="T40" fmla="*/ 85 w 602"/>
              <a:gd name="T41" fmla="*/ 368 h 425"/>
              <a:gd name="T42" fmla="*/ 113 w 602"/>
              <a:gd name="T43" fmla="*/ 368 h 425"/>
              <a:gd name="T44" fmla="*/ 403 w 602"/>
              <a:gd name="T45" fmla="*/ 78 h 425"/>
              <a:gd name="T46" fmla="*/ 403 w 602"/>
              <a:gd name="T47" fmla="*/ 78 h 425"/>
              <a:gd name="T48" fmla="*/ 424 w 602"/>
              <a:gd name="T49" fmla="*/ 71 h 425"/>
              <a:gd name="T50" fmla="*/ 424 w 602"/>
              <a:gd name="T51" fmla="*/ 71 h 425"/>
              <a:gd name="T52" fmla="*/ 473 w 602"/>
              <a:gd name="T53" fmla="*/ 71 h 425"/>
              <a:gd name="T54" fmla="*/ 473 w 602"/>
              <a:gd name="T55" fmla="*/ 71 h 425"/>
              <a:gd name="T56" fmla="*/ 509 w 602"/>
              <a:gd name="T57" fmla="*/ 71 h 425"/>
              <a:gd name="T58" fmla="*/ 487 w 602"/>
              <a:gd name="T59" fmla="*/ 50 h 425"/>
              <a:gd name="T60" fmla="*/ 480 w 602"/>
              <a:gd name="T61" fmla="*/ 29 h 425"/>
              <a:gd name="T62" fmla="*/ 509 w 602"/>
              <a:gd name="T63" fmla="*/ 0 h 425"/>
              <a:gd name="T64" fmla="*/ 530 w 602"/>
              <a:gd name="T65" fmla="*/ 15 h 425"/>
              <a:gd name="T66" fmla="*/ 594 w 602"/>
              <a:gd name="T67" fmla="*/ 78 h 425"/>
              <a:gd name="T68" fmla="*/ 601 w 602"/>
              <a:gd name="T69" fmla="*/ 99 h 425"/>
              <a:gd name="T70" fmla="*/ 594 w 602"/>
              <a:gd name="T71" fmla="*/ 121 h 425"/>
              <a:gd name="T72" fmla="*/ 530 w 602"/>
              <a:gd name="T73" fmla="*/ 18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2" h="425">
                <a:moveTo>
                  <a:pt x="530" y="184"/>
                </a:moveTo>
                <a:lnTo>
                  <a:pt x="530" y="184"/>
                </a:lnTo>
                <a:cubicBezTo>
                  <a:pt x="523" y="191"/>
                  <a:pt x="516" y="191"/>
                  <a:pt x="509" y="191"/>
                </a:cubicBezTo>
                <a:cubicBezTo>
                  <a:pt x="495" y="191"/>
                  <a:pt x="480" y="177"/>
                  <a:pt x="480" y="163"/>
                </a:cubicBezTo>
                <a:cubicBezTo>
                  <a:pt x="480" y="156"/>
                  <a:pt x="480" y="149"/>
                  <a:pt x="487" y="142"/>
                </a:cubicBezTo>
                <a:cubicBezTo>
                  <a:pt x="509" y="128"/>
                  <a:pt x="509" y="128"/>
                  <a:pt x="509" y="128"/>
                </a:cubicBezTo>
                <a:cubicBezTo>
                  <a:pt x="487" y="128"/>
                  <a:pt x="487" y="128"/>
                  <a:pt x="487" y="128"/>
                </a:cubicBezTo>
                <a:lnTo>
                  <a:pt x="487" y="128"/>
                </a:lnTo>
                <a:cubicBezTo>
                  <a:pt x="459" y="128"/>
                  <a:pt x="459" y="128"/>
                  <a:pt x="459" y="128"/>
                </a:cubicBezTo>
                <a:lnTo>
                  <a:pt x="459" y="128"/>
                </a:lnTo>
                <a:cubicBezTo>
                  <a:pt x="438" y="128"/>
                  <a:pt x="438" y="128"/>
                  <a:pt x="438" y="128"/>
                </a:cubicBezTo>
                <a:cubicBezTo>
                  <a:pt x="141" y="417"/>
                  <a:pt x="141" y="417"/>
                  <a:pt x="141" y="417"/>
                </a:cubicBezTo>
                <a:cubicBezTo>
                  <a:pt x="134" y="424"/>
                  <a:pt x="127" y="424"/>
                  <a:pt x="120" y="424"/>
                </a:cubicBezTo>
                <a:lnTo>
                  <a:pt x="120" y="424"/>
                </a:lnTo>
                <a:cubicBezTo>
                  <a:pt x="85" y="424"/>
                  <a:pt x="85" y="424"/>
                  <a:pt x="85" y="424"/>
                </a:cubicBezTo>
                <a:lnTo>
                  <a:pt x="85" y="424"/>
                </a:lnTo>
                <a:cubicBezTo>
                  <a:pt x="28" y="424"/>
                  <a:pt x="28" y="424"/>
                  <a:pt x="28" y="424"/>
                </a:cubicBezTo>
                <a:cubicBezTo>
                  <a:pt x="14" y="424"/>
                  <a:pt x="0" y="417"/>
                  <a:pt x="0" y="396"/>
                </a:cubicBezTo>
                <a:cubicBezTo>
                  <a:pt x="0" y="382"/>
                  <a:pt x="14" y="368"/>
                  <a:pt x="28" y="368"/>
                </a:cubicBezTo>
                <a:cubicBezTo>
                  <a:pt x="85" y="368"/>
                  <a:pt x="85" y="368"/>
                  <a:pt x="85" y="368"/>
                </a:cubicBezTo>
                <a:lnTo>
                  <a:pt x="85" y="368"/>
                </a:lnTo>
                <a:cubicBezTo>
                  <a:pt x="113" y="368"/>
                  <a:pt x="113" y="368"/>
                  <a:pt x="113" y="368"/>
                </a:cubicBezTo>
                <a:cubicBezTo>
                  <a:pt x="403" y="78"/>
                  <a:pt x="403" y="78"/>
                  <a:pt x="403" y="78"/>
                </a:cubicBezTo>
                <a:lnTo>
                  <a:pt x="403" y="78"/>
                </a:lnTo>
                <a:cubicBezTo>
                  <a:pt x="410" y="71"/>
                  <a:pt x="417" y="71"/>
                  <a:pt x="424" y="71"/>
                </a:cubicBezTo>
                <a:lnTo>
                  <a:pt x="424" y="71"/>
                </a:lnTo>
                <a:cubicBezTo>
                  <a:pt x="473" y="71"/>
                  <a:pt x="473" y="71"/>
                  <a:pt x="473" y="71"/>
                </a:cubicBezTo>
                <a:lnTo>
                  <a:pt x="473" y="71"/>
                </a:lnTo>
                <a:cubicBezTo>
                  <a:pt x="509" y="71"/>
                  <a:pt x="509" y="71"/>
                  <a:pt x="509" y="71"/>
                </a:cubicBezTo>
                <a:cubicBezTo>
                  <a:pt x="487" y="50"/>
                  <a:pt x="487" y="50"/>
                  <a:pt x="487" y="50"/>
                </a:cubicBezTo>
                <a:cubicBezTo>
                  <a:pt x="480" y="43"/>
                  <a:pt x="480" y="36"/>
                  <a:pt x="480" y="29"/>
                </a:cubicBezTo>
                <a:cubicBezTo>
                  <a:pt x="480" y="15"/>
                  <a:pt x="495" y="0"/>
                  <a:pt x="509" y="0"/>
                </a:cubicBezTo>
                <a:cubicBezTo>
                  <a:pt x="516" y="0"/>
                  <a:pt x="523" y="8"/>
                  <a:pt x="530" y="15"/>
                </a:cubicBezTo>
                <a:cubicBezTo>
                  <a:pt x="594" y="78"/>
                  <a:pt x="594" y="78"/>
                  <a:pt x="594" y="78"/>
                </a:cubicBezTo>
                <a:cubicBezTo>
                  <a:pt x="601" y="85"/>
                  <a:pt x="601" y="92"/>
                  <a:pt x="601" y="99"/>
                </a:cubicBezTo>
                <a:cubicBezTo>
                  <a:pt x="601" y="106"/>
                  <a:pt x="601" y="113"/>
                  <a:pt x="594" y="121"/>
                </a:cubicBezTo>
                <a:lnTo>
                  <a:pt x="530" y="18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1" name="Freeform 76">
            <a:extLst>
              <a:ext uri="{FF2B5EF4-FFF2-40B4-BE49-F238E27FC236}">
                <a16:creationId xmlns:a16="http://schemas.microsoft.com/office/drawing/2014/main" id="{EE9458C6-5F15-BA49-ACE2-07DF46AF5FD1}"/>
              </a:ext>
            </a:extLst>
          </p:cNvPr>
          <p:cNvSpPr>
            <a:spLocks noChangeArrowheads="1"/>
          </p:cNvSpPr>
          <p:nvPr userDrawn="1"/>
        </p:nvSpPr>
        <p:spPr bwMode="auto">
          <a:xfrm>
            <a:off x="4226034" y="3368874"/>
            <a:ext cx="215559" cy="152400"/>
          </a:xfrm>
          <a:custGeom>
            <a:avLst/>
            <a:gdLst>
              <a:gd name="T0" fmla="*/ 523 w 601"/>
              <a:gd name="T1" fmla="*/ 240 h 425"/>
              <a:gd name="T2" fmla="*/ 523 w 601"/>
              <a:gd name="T3" fmla="*/ 240 h 425"/>
              <a:gd name="T4" fmla="*/ 509 w 601"/>
              <a:gd name="T5" fmla="*/ 233 h 425"/>
              <a:gd name="T6" fmla="*/ 480 w 601"/>
              <a:gd name="T7" fmla="*/ 262 h 425"/>
              <a:gd name="T8" fmla="*/ 487 w 601"/>
              <a:gd name="T9" fmla="*/ 283 h 425"/>
              <a:gd name="T10" fmla="*/ 502 w 601"/>
              <a:gd name="T11" fmla="*/ 297 h 425"/>
              <a:gd name="T12" fmla="*/ 487 w 601"/>
              <a:gd name="T13" fmla="*/ 297 h 425"/>
              <a:gd name="T14" fmla="*/ 487 w 601"/>
              <a:gd name="T15" fmla="*/ 297 h 425"/>
              <a:gd name="T16" fmla="*/ 459 w 601"/>
              <a:gd name="T17" fmla="*/ 297 h 425"/>
              <a:gd name="T18" fmla="*/ 459 w 601"/>
              <a:gd name="T19" fmla="*/ 297 h 425"/>
              <a:gd name="T20" fmla="*/ 431 w 601"/>
              <a:gd name="T21" fmla="*/ 297 h 425"/>
              <a:gd name="T22" fmla="*/ 141 w 601"/>
              <a:gd name="T23" fmla="*/ 7 h 425"/>
              <a:gd name="T24" fmla="*/ 120 w 601"/>
              <a:gd name="T25" fmla="*/ 0 h 425"/>
              <a:gd name="T26" fmla="*/ 120 w 601"/>
              <a:gd name="T27" fmla="*/ 0 h 425"/>
              <a:gd name="T28" fmla="*/ 85 w 601"/>
              <a:gd name="T29" fmla="*/ 0 h 425"/>
              <a:gd name="T30" fmla="*/ 85 w 601"/>
              <a:gd name="T31" fmla="*/ 0 h 425"/>
              <a:gd name="T32" fmla="*/ 28 w 601"/>
              <a:gd name="T33" fmla="*/ 0 h 425"/>
              <a:gd name="T34" fmla="*/ 0 w 601"/>
              <a:gd name="T35" fmla="*/ 28 h 425"/>
              <a:gd name="T36" fmla="*/ 28 w 601"/>
              <a:gd name="T37" fmla="*/ 57 h 425"/>
              <a:gd name="T38" fmla="*/ 85 w 601"/>
              <a:gd name="T39" fmla="*/ 57 h 425"/>
              <a:gd name="T40" fmla="*/ 85 w 601"/>
              <a:gd name="T41" fmla="*/ 57 h 425"/>
              <a:gd name="T42" fmla="*/ 106 w 601"/>
              <a:gd name="T43" fmla="*/ 57 h 425"/>
              <a:gd name="T44" fmla="*/ 403 w 601"/>
              <a:gd name="T45" fmla="*/ 346 h 425"/>
              <a:gd name="T46" fmla="*/ 403 w 601"/>
              <a:gd name="T47" fmla="*/ 346 h 425"/>
              <a:gd name="T48" fmla="*/ 424 w 601"/>
              <a:gd name="T49" fmla="*/ 353 h 425"/>
              <a:gd name="T50" fmla="*/ 424 w 601"/>
              <a:gd name="T51" fmla="*/ 353 h 425"/>
              <a:gd name="T52" fmla="*/ 466 w 601"/>
              <a:gd name="T53" fmla="*/ 353 h 425"/>
              <a:gd name="T54" fmla="*/ 466 w 601"/>
              <a:gd name="T55" fmla="*/ 353 h 425"/>
              <a:gd name="T56" fmla="*/ 502 w 601"/>
              <a:gd name="T57" fmla="*/ 353 h 425"/>
              <a:gd name="T58" fmla="*/ 487 w 601"/>
              <a:gd name="T59" fmla="*/ 375 h 425"/>
              <a:gd name="T60" fmla="*/ 480 w 601"/>
              <a:gd name="T61" fmla="*/ 396 h 425"/>
              <a:gd name="T62" fmla="*/ 509 w 601"/>
              <a:gd name="T63" fmla="*/ 424 h 425"/>
              <a:gd name="T64" fmla="*/ 523 w 601"/>
              <a:gd name="T65" fmla="*/ 410 h 425"/>
              <a:gd name="T66" fmla="*/ 593 w 601"/>
              <a:gd name="T67" fmla="*/ 346 h 425"/>
              <a:gd name="T68" fmla="*/ 600 w 601"/>
              <a:gd name="T69" fmla="*/ 325 h 425"/>
              <a:gd name="T70" fmla="*/ 593 w 601"/>
              <a:gd name="T71" fmla="*/ 311 h 425"/>
              <a:gd name="T72" fmla="*/ 523 w 601"/>
              <a:gd name="T73" fmla="*/ 24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1" h="425">
                <a:moveTo>
                  <a:pt x="523" y="240"/>
                </a:moveTo>
                <a:lnTo>
                  <a:pt x="523" y="240"/>
                </a:lnTo>
                <a:cubicBezTo>
                  <a:pt x="523" y="233"/>
                  <a:pt x="516" y="233"/>
                  <a:pt x="509" y="233"/>
                </a:cubicBezTo>
                <a:cubicBezTo>
                  <a:pt x="487" y="233"/>
                  <a:pt x="480" y="248"/>
                  <a:pt x="480" y="262"/>
                </a:cubicBezTo>
                <a:cubicBezTo>
                  <a:pt x="480" y="269"/>
                  <a:pt x="480" y="276"/>
                  <a:pt x="487" y="283"/>
                </a:cubicBezTo>
                <a:cubicBezTo>
                  <a:pt x="502" y="297"/>
                  <a:pt x="502" y="297"/>
                  <a:pt x="502" y="297"/>
                </a:cubicBezTo>
                <a:cubicBezTo>
                  <a:pt x="487" y="297"/>
                  <a:pt x="487" y="297"/>
                  <a:pt x="487" y="297"/>
                </a:cubicBezTo>
                <a:lnTo>
                  <a:pt x="487" y="297"/>
                </a:lnTo>
                <a:cubicBezTo>
                  <a:pt x="459" y="297"/>
                  <a:pt x="459" y="297"/>
                  <a:pt x="459" y="297"/>
                </a:cubicBezTo>
                <a:lnTo>
                  <a:pt x="459" y="297"/>
                </a:lnTo>
                <a:cubicBezTo>
                  <a:pt x="431" y="297"/>
                  <a:pt x="431" y="297"/>
                  <a:pt x="431" y="297"/>
                </a:cubicBezTo>
                <a:cubicBezTo>
                  <a:pt x="141" y="7"/>
                  <a:pt x="141" y="7"/>
                  <a:pt x="141" y="7"/>
                </a:cubicBezTo>
                <a:cubicBezTo>
                  <a:pt x="134" y="0"/>
                  <a:pt x="127" y="0"/>
                  <a:pt x="120" y="0"/>
                </a:cubicBezTo>
                <a:lnTo>
                  <a:pt x="120" y="0"/>
                </a:lnTo>
                <a:cubicBezTo>
                  <a:pt x="85" y="0"/>
                  <a:pt x="85" y="0"/>
                  <a:pt x="85" y="0"/>
                </a:cubicBezTo>
                <a:lnTo>
                  <a:pt x="85" y="0"/>
                </a:lnTo>
                <a:cubicBezTo>
                  <a:pt x="28" y="0"/>
                  <a:pt x="28" y="0"/>
                  <a:pt x="28" y="0"/>
                </a:cubicBezTo>
                <a:cubicBezTo>
                  <a:pt x="7" y="0"/>
                  <a:pt x="0" y="7"/>
                  <a:pt x="0" y="28"/>
                </a:cubicBezTo>
                <a:cubicBezTo>
                  <a:pt x="0" y="42"/>
                  <a:pt x="7" y="57"/>
                  <a:pt x="28" y="57"/>
                </a:cubicBezTo>
                <a:cubicBezTo>
                  <a:pt x="85" y="57"/>
                  <a:pt x="85" y="57"/>
                  <a:pt x="85" y="57"/>
                </a:cubicBezTo>
                <a:lnTo>
                  <a:pt x="85" y="57"/>
                </a:lnTo>
                <a:cubicBezTo>
                  <a:pt x="106" y="57"/>
                  <a:pt x="106" y="57"/>
                  <a:pt x="106" y="57"/>
                </a:cubicBezTo>
                <a:cubicBezTo>
                  <a:pt x="403" y="346"/>
                  <a:pt x="403" y="346"/>
                  <a:pt x="403" y="346"/>
                </a:cubicBezTo>
                <a:lnTo>
                  <a:pt x="403" y="346"/>
                </a:lnTo>
                <a:cubicBezTo>
                  <a:pt x="410" y="353"/>
                  <a:pt x="417" y="353"/>
                  <a:pt x="424" y="353"/>
                </a:cubicBezTo>
                <a:lnTo>
                  <a:pt x="424" y="353"/>
                </a:lnTo>
                <a:cubicBezTo>
                  <a:pt x="466" y="353"/>
                  <a:pt x="466" y="353"/>
                  <a:pt x="466" y="353"/>
                </a:cubicBezTo>
                <a:lnTo>
                  <a:pt x="466" y="353"/>
                </a:lnTo>
                <a:cubicBezTo>
                  <a:pt x="502" y="353"/>
                  <a:pt x="502" y="353"/>
                  <a:pt x="502" y="353"/>
                </a:cubicBezTo>
                <a:cubicBezTo>
                  <a:pt x="487" y="375"/>
                  <a:pt x="487" y="375"/>
                  <a:pt x="487" y="375"/>
                </a:cubicBezTo>
                <a:cubicBezTo>
                  <a:pt x="480" y="382"/>
                  <a:pt x="480" y="389"/>
                  <a:pt x="480" y="396"/>
                </a:cubicBezTo>
                <a:cubicBezTo>
                  <a:pt x="480" y="410"/>
                  <a:pt x="487" y="424"/>
                  <a:pt x="509" y="424"/>
                </a:cubicBezTo>
                <a:cubicBezTo>
                  <a:pt x="516" y="424"/>
                  <a:pt x="523" y="417"/>
                  <a:pt x="523" y="410"/>
                </a:cubicBezTo>
                <a:cubicBezTo>
                  <a:pt x="593" y="346"/>
                  <a:pt x="593" y="346"/>
                  <a:pt x="593" y="346"/>
                </a:cubicBezTo>
                <a:cubicBezTo>
                  <a:pt x="600" y="339"/>
                  <a:pt x="600" y="332"/>
                  <a:pt x="600" y="325"/>
                </a:cubicBezTo>
                <a:cubicBezTo>
                  <a:pt x="600" y="318"/>
                  <a:pt x="600" y="311"/>
                  <a:pt x="593" y="311"/>
                </a:cubicBezTo>
                <a:lnTo>
                  <a:pt x="523" y="24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2" name="Freeform 77">
            <a:extLst>
              <a:ext uri="{FF2B5EF4-FFF2-40B4-BE49-F238E27FC236}">
                <a16:creationId xmlns:a16="http://schemas.microsoft.com/office/drawing/2014/main" id="{45A9F116-431C-D54A-9CD6-20047B21B71C}"/>
              </a:ext>
            </a:extLst>
          </p:cNvPr>
          <p:cNvSpPr>
            <a:spLocks noChangeArrowheads="1"/>
          </p:cNvSpPr>
          <p:nvPr userDrawn="1"/>
        </p:nvSpPr>
        <p:spPr bwMode="auto">
          <a:xfrm>
            <a:off x="3843148" y="3343275"/>
            <a:ext cx="219132" cy="177999"/>
          </a:xfrm>
          <a:custGeom>
            <a:avLst/>
            <a:gdLst>
              <a:gd name="T0" fmla="*/ 530 w 608"/>
              <a:gd name="T1" fmla="*/ 184 h 496"/>
              <a:gd name="T2" fmla="*/ 480 w 608"/>
              <a:gd name="T3" fmla="*/ 163 h 496"/>
              <a:gd name="T4" fmla="*/ 508 w 608"/>
              <a:gd name="T5" fmla="*/ 128 h 496"/>
              <a:gd name="T6" fmla="*/ 494 w 608"/>
              <a:gd name="T7" fmla="*/ 128 h 496"/>
              <a:gd name="T8" fmla="*/ 466 w 608"/>
              <a:gd name="T9" fmla="*/ 128 h 496"/>
              <a:gd name="T10" fmla="*/ 141 w 608"/>
              <a:gd name="T11" fmla="*/ 417 h 496"/>
              <a:gd name="T12" fmla="*/ 127 w 608"/>
              <a:gd name="T13" fmla="*/ 424 h 496"/>
              <a:gd name="T14" fmla="*/ 84 w 608"/>
              <a:gd name="T15" fmla="*/ 424 h 496"/>
              <a:gd name="T16" fmla="*/ 0 w 608"/>
              <a:gd name="T17" fmla="*/ 396 h 496"/>
              <a:gd name="T18" fmla="*/ 84 w 608"/>
              <a:gd name="T19" fmla="*/ 368 h 496"/>
              <a:gd name="T20" fmla="*/ 113 w 608"/>
              <a:gd name="T21" fmla="*/ 368 h 496"/>
              <a:gd name="T22" fmla="*/ 410 w 608"/>
              <a:gd name="T23" fmla="*/ 78 h 496"/>
              <a:gd name="T24" fmla="*/ 424 w 608"/>
              <a:gd name="T25" fmla="*/ 71 h 496"/>
              <a:gd name="T26" fmla="*/ 473 w 608"/>
              <a:gd name="T27" fmla="*/ 71 h 496"/>
              <a:gd name="T28" fmla="*/ 494 w 608"/>
              <a:gd name="T29" fmla="*/ 50 h 496"/>
              <a:gd name="T30" fmla="*/ 508 w 608"/>
              <a:gd name="T31" fmla="*/ 0 h 496"/>
              <a:gd name="T32" fmla="*/ 600 w 608"/>
              <a:gd name="T33" fmla="*/ 78 h 496"/>
              <a:gd name="T34" fmla="*/ 600 w 608"/>
              <a:gd name="T35" fmla="*/ 121 h 496"/>
              <a:gd name="T36" fmla="*/ 219 w 608"/>
              <a:gd name="T37" fmla="*/ 227 h 496"/>
              <a:gd name="T38" fmla="*/ 113 w 608"/>
              <a:gd name="T39" fmla="*/ 128 h 496"/>
              <a:gd name="T40" fmla="*/ 84 w 608"/>
              <a:gd name="T41" fmla="*/ 128 h 496"/>
              <a:gd name="T42" fmla="*/ 0 w 608"/>
              <a:gd name="T43" fmla="*/ 99 h 496"/>
              <a:gd name="T44" fmla="*/ 77 w 608"/>
              <a:gd name="T45" fmla="*/ 71 h 496"/>
              <a:gd name="T46" fmla="*/ 127 w 608"/>
              <a:gd name="T47" fmla="*/ 71 h 496"/>
              <a:gd name="T48" fmla="*/ 141 w 608"/>
              <a:gd name="T49" fmla="*/ 78 h 496"/>
              <a:gd name="T50" fmla="*/ 219 w 608"/>
              <a:gd name="T51" fmla="*/ 227 h 496"/>
              <a:gd name="T52" fmla="*/ 438 w 608"/>
              <a:gd name="T53" fmla="*/ 368 h 496"/>
              <a:gd name="T54" fmla="*/ 466 w 608"/>
              <a:gd name="T55" fmla="*/ 368 h 496"/>
              <a:gd name="T56" fmla="*/ 494 w 608"/>
              <a:gd name="T57" fmla="*/ 368 h 496"/>
              <a:gd name="T58" fmla="*/ 494 w 608"/>
              <a:gd name="T59" fmla="*/ 354 h 496"/>
              <a:gd name="T60" fmla="*/ 508 w 608"/>
              <a:gd name="T61" fmla="*/ 304 h 496"/>
              <a:gd name="T62" fmla="*/ 600 w 608"/>
              <a:gd name="T63" fmla="*/ 375 h 496"/>
              <a:gd name="T64" fmla="*/ 600 w 608"/>
              <a:gd name="T65" fmla="*/ 417 h 496"/>
              <a:gd name="T66" fmla="*/ 508 w 608"/>
              <a:gd name="T67" fmla="*/ 495 h 496"/>
              <a:gd name="T68" fmla="*/ 494 w 608"/>
              <a:gd name="T69" fmla="*/ 446 h 496"/>
              <a:gd name="T70" fmla="*/ 466 w 608"/>
              <a:gd name="T71" fmla="*/ 424 h 496"/>
              <a:gd name="T72" fmla="*/ 424 w 608"/>
              <a:gd name="T73" fmla="*/ 424 h 496"/>
              <a:gd name="T74" fmla="*/ 410 w 608"/>
              <a:gd name="T75" fmla="*/ 417 h 496"/>
              <a:gd name="T76" fmla="*/ 332 w 608"/>
              <a:gd name="T77" fmla="*/ 26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8" h="496">
                <a:moveTo>
                  <a:pt x="530" y="184"/>
                </a:moveTo>
                <a:lnTo>
                  <a:pt x="530" y="184"/>
                </a:lnTo>
                <a:cubicBezTo>
                  <a:pt x="523" y="191"/>
                  <a:pt x="516" y="191"/>
                  <a:pt x="508" y="191"/>
                </a:cubicBezTo>
                <a:cubicBezTo>
                  <a:pt x="494" y="191"/>
                  <a:pt x="480" y="177"/>
                  <a:pt x="480" y="163"/>
                </a:cubicBezTo>
                <a:cubicBezTo>
                  <a:pt x="480" y="156"/>
                  <a:pt x="487" y="149"/>
                  <a:pt x="494" y="142"/>
                </a:cubicBezTo>
                <a:cubicBezTo>
                  <a:pt x="508" y="128"/>
                  <a:pt x="508" y="128"/>
                  <a:pt x="508" y="128"/>
                </a:cubicBezTo>
                <a:cubicBezTo>
                  <a:pt x="494" y="128"/>
                  <a:pt x="494" y="128"/>
                  <a:pt x="494" y="128"/>
                </a:cubicBezTo>
                <a:lnTo>
                  <a:pt x="494" y="128"/>
                </a:lnTo>
                <a:cubicBezTo>
                  <a:pt x="466" y="128"/>
                  <a:pt x="466" y="128"/>
                  <a:pt x="466" y="128"/>
                </a:cubicBezTo>
                <a:lnTo>
                  <a:pt x="466" y="128"/>
                </a:lnTo>
                <a:cubicBezTo>
                  <a:pt x="438" y="128"/>
                  <a:pt x="438" y="128"/>
                  <a:pt x="438" y="128"/>
                </a:cubicBezTo>
                <a:cubicBezTo>
                  <a:pt x="141" y="417"/>
                  <a:pt x="141" y="417"/>
                  <a:pt x="141" y="417"/>
                </a:cubicBezTo>
                <a:cubicBezTo>
                  <a:pt x="141" y="424"/>
                  <a:pt x="134" y="424"/>
                  <a:pt x="127" y="424"/>
                </a:cubicBezTo>
                <a:lnTo>
                  <a:pt x="127" y="424"/>
                </a:lnTo>
                <a:cubicBezTo>
                  <a:pt x="84" y="424"/>
                  <a:pt x="84" y="424"/>
                  <a:pt x="84" y="424"/>
                </a:cubicBezTo>
                <a:lnTo>
                  <a:pt x="84" y="424"/>
                </a:lnTo>
                <a:cubicBezTo>
                  <a:pt x="28" y="424"/>
                  <a:pt x="28" y="424"/>
                  <a:pt x="28" y="424"/>
                </a:cubicBezTo>
                <a:cubicBezTo>
                  <a:pt x="14" y="424"/>
                  <a:pt x="0" y="417"/>
                  <a:pt x="0" y="396"/>
                </a:cubicBezTo>
                <a:cubicBezTo>
                  <a:pt x="0" y="382"/>
                  <a:pt x="14" y="368"/>
                  <a:pt x="28" y="368"/>
                </a:cubicBezTo>
                <a:cubicBezTo>
                  <a:pt x="84" y="368"/>
                  <a:pt x="84" y="368"/>
                  <a:pt x="84" y="368"/>
                </a:cubicBezTo>
                <a:lnTo>
                  <a:pt x="84" y="368"/>
                </a:lnTo>
                <a:cubicBezTo>
                  <a:pt x="113" y="368"/>
                  <a:pt x="113" y="368"/>
                  <a:pt x="113" y="368"/>
                </a:cubicBezTo>
                <a:cubicBezTo>
                  <a:pt x="410" y="78"/>
                  <a:pt x="410" y="78"/>
                  <a:pt x="410" y="78"/>
                </a:cubicBezTo>
                <a:lnTo>
                  <a:pt x="410" y="78"/>
                </a:lnTo>
                <a:cubicBezTo>
                  <a:pt x="410" y="71"/>
                  <a:pt x="417" y="71"/>
                  <a:pt x="424" y="71"/>
                </a:cubicBezTo>
                <a:lnTo>
                  <a:pt x="424" y="71"/>
                </a:lnTo>
                <a:cubicBezTo>
                  <a:pt x="473" y="71"/>
                  <a:pt x="473" y="71"/>
                  <a:pt x="473" y="71"/>
                </a:cubicBezTo>
                <a:lnTo>
                  <a:pt x="473" y="71"/>
                </a:lnTo>
                <a:cubicBezTo>
                  <a:pt x="508" y="71"/>
                  <a:pt x="508" y="71"/>
                  <a:pt x="508" y="71"/>
                </a:cubicBezTo>
                <a:cubicBezTo>
                  <a:pt x="494" y="50"/>
                  <a:pt x="494" y="50"/>
                  <a:pt x="494" y="50"/>
                </a:cubicBezTo>
                <a:cubicBezTo>
                  <a:pt x="487" y="43"/>
                  <a:pt x="480" y="36"/>
                  <a:pt x="480" y="29"/>
                </a:cubicBezTo>
                <a:cubicBezTo>
                  <a:pt x="480" y="15"/>
                  <a:pt x="494" y="0"/>
                  <a:pt x="508" y="0"/>
                </a:cubicBezTo>
                <a:cubicBezTo>
                  <a:pt x="516" y="0"/>
                  <a:pt x="523" y="8"/>
                  <a:pt x="530" y="15"/>
                </a:cubicBezTo>
                <a:cubicBezTo>
                  <a:pt x="600" y="78"/>
                  <a:pt x="600" y="78"/>
                  <a:pt x="600" y="78"/>
                </a:cubicBezTo>
                <a:cubicBezTo>
                  <a:pt x="600" y="85"/>
                  <a:pt x="607" y="92"/>
                  <a:pt x="607" y="99"/>
                </a:cubicBezTo>
                <a:cubicBezTo>
                  <a:pt x="607" y="106"/>
                  <a:pt x="600" y="113"/>
                  <a:pt x="600" y="121"/>
                </a:cubicBezTo>
                <a:lnTo>
                  <a:pt x="530" y="184"/>
                </a:lnTo>
                <a:close/>
                <a:moveTo>
                  <a:pt x="219" y="227"/>
                </a:moveTo>
                <a:lnTo>
                  <a:pt x="219" y="227"/>
                </a:lnTo>
                <a:cubicBezTo>
                  <a:pt x="113" y="128"/>
                  <a:pt x="113" y="128"/>
                  <a:pt x="113" y="128"/>
                </a:cubicBezTo>
                <a:cubicBezTo>
                  <a:pt x="84" y="128"/>
                  <a:pt x="84" y="128"/>
                  <a:pt x="84" y="128"/>
                </a:cubicBezTo>
                <a:lnTo>
                  <a:pt x="84" y="128"/>
                </a:lnTo>
                <a:cubicBezTo>
                  <a:pt x="28" y="128"/>
                  <a:pt x="28" y="128"/>
                  <a:pt x="28" y="128"/>
                </a:cubicBezTo>
                <a:cubicBezTo>
                  <a:pt x="14" y="128"/>
                  <a:pt x="0" y="113"/>
                  <a:pt x="0" y="99"/>
                </a:cubicBezTo>
                <a:cubicBezTo>
                  <a:pt x="0" y="78"/>
                  <a:pt x="14" y="71"/>
                  <a:pt x="28" y="71"/>
                </a:cubicBezTo>
                <a:cubicBezTo>
                  <a:pt x="77" y="71"/>
                  <a:pt x="77" y="71"/>
                  <a:pt x="77" y="71"/>
                </a:cubicBezTo>
                <a:lnTo>
                  <a:pt x="77" y="71"/>
                </a:lnTo>
                <a:cubicBezTo>
                  <a:pt x="127" y="71"/>
                  <a:pt x="127" y="71"/>
                  <a:pt x="127" y="71"/>
                </a:cubicBezTo>
                <a:lnTo>
                  <a:pt x="127" y="71"/>
                </a:lnTo>
                <a:cubicBezTo>
                  <a:pt x="134" y="71"/>
                  <a:pt x="141" y="71"/>
                  <a:pt x="141" y="78"/>
                </a:cubicBezTo>
                <a:cubicBezTo>
                  <a:pt x="254" y="191"/>
                  <a:pt x="254" y="191"/>
                  <a:pt x="254" y="191"/>
                </a:cubicBezTo>
                <a:lnTo>
                  <a:pt x="219" y="227"/>
                </a:lnTo>
                <a:close/>
                <a:moveTo>
                  <a:pt x="438" y="368"/>
                </a:moveTo>
                <a:lnTo>
                  <a:pt x="438" y="368"/>
                </a:lnTo>
                <a:cubicBezTo>
                  <a:pt x="466" y="368"/>
                  <a:pt x="466" y="368"/>
                  <a:pt x="466" y="368"/>
                </a:cubicBezTo>
                <a:lnTo>
                  <a:pt x="466" y="368"/>
                </a:lnTo>
                <a:cubicBezTo>
                  <a:pt x="494" y="368"/>
                  <a:pt x="494" y="368"/>
                  <a:pt x="494" y="368"/>
                </a:cubicBezTo>
                <a:lnTo>
                  <a:pt x="494" y="368"/>
                </a:lnTo>
                <a:cubicBezTo>
                  <a:pt x="508" y="368"/>
                  <a:pt x="508" y="368"/>
                  <a:pt x="508" y="368"/>
                </a:cubicBezTo>
                <a:cubicBezTo>
                  <a:pt x="494" y="354"/>
                  <a:pt x="494" y="354"/>
                  <a:pt x="494" y="354"/>
                </a:cubicBezTo>
                <a:cubicBezTo>
                  <a:pt x="487" y="347"/>
                  <a:pt x="480" y="340"/>
                  <a:pt x="480" y="333"/>
                </a:cubicBezTo>
                <a:cubicBezTo>
                  <a:pt x="480" y="319"/>
                  <a:pt x="494" y="304"/>
                  <a:pt x="508" y="304"/>
                </a:cubicBezTo>
                <a:cubicBezTo>
                  <a:pt x="516" y="304"/>
                  <a:pt x="523" y="304"/>
                  <a:pt x="530" y="311"/>
                </a:cubicBezTo>
                <a:cubicBezTo>
                  <a:pt x="600" y="375"/>
                  <a:pt x="600" y="375"/>
                  <a:pt x="600" y="375"/>
                </a:cubicBezTo>
                <a:cubicBezTo>
                  <a:pt x="600" y="382"/>
                  <a:pt x="607" y="389"/>
                  <a:pt x="607" y="396"/>
                </a:cubicBezTo>
                <a:cubicBezTo>
                  <a:pt x="607" y="403"/>
                  <a:pt x="600" y="410"/>
                  <a:pt x="600" y="417"/>
                </a:cubicBezTo>
                <a:cubicBezTo>
                  <a:pt x="530" y="481"/>
                  <a:pt x="530" y="481"/>
                  <a:pt x="530" y="481"/>
                </a:cubicBezTo>
                <a:cubicBezTo>
                  <a:pt x="523" y="488"/>
                  <a:pt x="516" y="495"/>
                  <a:pt x="508" y="495"/>
                </a:cubicBezTo>
                <a:cubicBezTo>
                  <a:pt x="494" y="495"/>
                  <a:pt x="480" y="481"/>
                  <a:pt x="480" y="467"/>
                </a:cubicBezTo>
                <a:cubicBezTo>
                  <a:pt x="480" y="460"/>
                  <a:pt x="487" y="453"/>
                  <a:pt x="494" y="446"/>
                </a:cubicBezTo>
                <a:cubicBezTo>
                  <a:pt x="508" y="424"/>
                  <a:pt x="508" y="424"/>
                  <a:pt x="508" y="424"/>
                </a:cubicBezTo>
                <a:cubicBezTo>
                  <a:pt x="466" y="424"/>
                  <a:pt x="466" y="424"/>
                  <a:pt x="466" y="424"/>
                </a:cubicBezTo>
                <a:lnTo>
                  <a:pt x="466" y="424"/>
                </a:lnTo>
                <a:cubicBezTo>
                  <a:pt x="424" y="424"/>
                  <a:pt x="424" y="424"/>
                  <a:pt x="424" y="424"/>
                </a:cubicBezTo>
                <a:lnTo>
                  <a:pt x="424" y="424"/>
                </a:lnTo>
                <a:cubicBezTo>
                  <a:pt x="417" y="424"/>
                  <a:pt x="410" y="424"/>
                  <a:pt x="410" y="417"/>
                </a:cubicBezTo>
                <a:cubicBezTo>
                  <a:pt x="297" y="304"/>
                  <a:pt x="297" y="304"/>
                  <a:pt x="297" y="304"/>
                </a:cubicBezTo>
                <a:cubicBezTo>
                  <a:pt x="332" y="269"/>
                  <a:pt x="332" y="269"/>
                  <a:pt x="332" y="269"/>
                </a:cubicBezTo>
                <a:lnTo>
                  <a:pt x="438" y="36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3" name="Freeform 78">
            <a:extLst>
              <a:ext uri="{FF2B5EF4-FFF2-40B4-BE49-F238E27FC236}">
                <a16:creationId xmlns:a16="http://schemas.microsoft.com/office/drawing/2014/main" id="{D9D7C040-DE92-3A47-BBFA-3F33BDFFAE32}"/>
              </a:ext>
            </a:extLst>
          </p:cNvPr>
          <p:cNvSpPr>
            <a:spLocks noChangeArrowheads="1"/>
          </p:cNvSpPr>
          <p:nvPr userDrawn="1"/>
        </p:nvSpPr>
        <p:spPr bwMode="auto">
          <a:xfrm>
            <a:off x="3475149" y="3333750"/>
            <a:ext cx="196504" cy="198239"/>
          </a:xfrm>
          <a:custGeom>
            <a:avLst/>
            <a:gdLst>
              <a:gd name="T0" fmla="*/ 537 w 545"/>
              <a:gd name="T1" fmla="*/ 50 h 553"/>
              <a:gd name="T2" fmla="*/ 445 w 545"/>
              <a:gd name="T3" fmla="*/ 191 h 553"/>
              <a:gd name="T4" fmla="*/ 445 w 545"/>
              <a:gd name="T5" fmla="*/ 248 h 553"/>
              <a:gd name="T6" fmla="*/ 304 w 545"/>
              <a:gd name="T7" fmla="*/ 219 h 553"/>
              <a:gd name="T8" fmla="*/ 332 w 545"/>
              <a:gd name="T9" fmla="*/ 78 h 553"/>
              <a:gd name="T10" fmla="*/ 360 w 545"/>
              <a:gd name="T11" fmla="*/ 149 h 553"/>
              <a:gd name="T12" fmla="*/ 502 w 545"/>
              <a:gd name="T13" fmla="*/ 7 h 553"/>
              <a:gd name="T14" fmla="*/ 544 w 545"/>
              <a:gd name="T15" fmla="*/ 28 h 553"/>
              <a:gd name="T16" fmla="*/ 332 w 545"/>
              <a:gd name="T17" fmla="*/ 304 h 553"/>
              <a:gd name="T18" fmla="*/ 445 w 545"/>
              <a:gd name="T19" fmla="*/ 304 h 553"/>
              <a:gd name="T20" fmla="*/ 445 w 545"/>
              <a:gd name="T21" fmla="*/ 361 h 553"/>
              <a:gd name="T22" fmla="*/ 537 w 545"/>
              <a:gd name="T23" fmla="*/ 502 h 553"/>
              <a:gd name="T24" fmla="*/ 544 w 545"/>
              <a:gd name="T25" fmla="*/ 523 h 553"/>
              <a:gd name="T26" fmla="*/ 502 w 545"/>
              <a:gd name="T27" fmla="*/ 545 h 553"/>
              <a:gd name="T28" fmla="*/ 360 w 545"/>
              <a:gd name="T29" fmla="*/ 403 h 553"/>
              <a:gd name="T30" fmla="*/ 332 w 545"/>
              <a:gd name="T31" fmla="*/ 474 h 553"/>
              <a:gd name="T32" fmla="*/ 304 w 545"/>
              <a:gd name="T33" fmla="*/ 332 h 553"/>
              <a:gd name="T34" fmla="*/ 219 w 545"/>
              <a:gd name="T35" fmla="*/ 474 h 553"/>
              <a:gd name="T36" fmla="*/ 191 w 545"/>
              <a:gd name="T37" fmla="*/ 445 h 553"/>
              <a:gd name="T38" fmla="*/ 49 w 545"/>
              <a:gd name="T39" fmla="*/ 545 h 553"/>
              <a:gd name="T40" fmla="*/ 28 w 545"/>
              <a:gd name="T41" fmla="*/ 552 h 553"/>
              <a:gd name="T42" fmla="*/ 7 w 545"/>
              <a:gd name="T43" fmla="*/ 502 h 553"/>
              <a:gd name="T44" fmla="*/ 148 w 545"/>
              <a:gd name="T45" fmla="*/ 361 h 553"/>
              <a:gd name="T46" fmla="*/ 78 w 545"/>
              <a:gd name="T47" fmla="*/ 332 h 553"/>
              <a:gd name="T48" fmla="*/ 219 w 545"/>
              <a:gd name="T49" fmla="*/ 304 h 553"/>
              <a:gd name="T50" fmla="*/ 247 w 545"/>
              <a:gd name="T51" fmla="*/ 445 h 553"/>
              <a:gd name="T52" fmla="*/ 219 w 545"/>
              <a:gd name="T53" fmla="*/ 248 h 553"/>
              <a:gd name="T54" fmla="*/ 106 w 545"/>
              <a:gd name="T55" fmla="*/ 248 h 553"/>
              <a:gd name="T56" fmla="*/ 106 w 545"/>
              <a:gd name="T57" fmla="*/ 191 h 553"/>
              <a:gd name="T58" fmla="*/ 7 w 545"/>
              <a:gd name="T59" fmla="*/ 50 h 553"/>
              <a:gd name="T60" fmla="*/ 0 w 545"/>
              <a:gd name="T61" fmla="*/ 28 h 553"/>
              <a:gd name="T62" fmla="*/ 49 w 545"/>
              <a:gd name="T63" fmla="*/ 7 h 553"/>
              <a:gd name="T64" fmla="*/ 191 w 545"/>
              <a:gd name="T65" fmla="*/ 149 h 553"/>
              <a:gd name="T66" fmla="*/ 219 w 545"/>
              <a:gd name="T67" fmla="*/ 78 h 553"/>
              <a:gd name="T68" fmla="*/ 247 w 545"/>
              <a:gd name="T69" fmla="*/ 21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553">
                <a:moveTo>
                  <a:pt x="537" y="50"/>
                </a:moveTo>
                <a:lnTo>
                  <a:pt x="537" y="50"/>
                </a:lnTo>
                <a:cubicBezTo>
                  <a:pt x="396" y="191"/>
                  <a:pt x="396" y="191"/>
                  <a:pt x="396" y="191"/>
                </a:cubicBezTo>
                <a:cubicBezTo>
                  <a:pt x="445" y="191"/>
                  <a:pt x="445" y="191"/>
                  <a:pt x="445" y="191"/>
                </a:cubicBezTo>
                <a:cubicBezTo>
                  <a:pt x="459" y="191"/>
                  <a:pt x="473" y="205"/>
                  <a:pt x="473" y="219"/>
                </a:cubicBezTo>
                <a:cubicBezTo>
                  <a:pt x="473" y="234"/>
                  <a:pt x="459" y="248"/>
                  <a:pt x="445" y="248"/>
                </a:cubicBezTo>
                <a:cubicBezTo>
                  <a:pt x="332" y="248"/>
                  <a:pt x="332" y="248"/>
                  <a:pt x="332" y="248"/>
                </a:cubicBezTo>
                <a:cubicBezTo>
                  <a:pt x="311" y="248"/>
                  <a:pt x="304" y="234"/>
                  <a:pt x="304" y="219"/>
                </a:cubicBezTo>
                <a:cubicBezTo>
                  <a:pt x="304" y="106"/>
                  <a:pt x="304" y="106"/>
                  <a:pt x="304" y="106"/>
                </a:cubicBezTo>
                <a:cubicBezTo>
                  <a:pt x="304" y="92"/>
                  <a:pt x="311" y="78"/>
                  <a:pt x="332" y="78"/>
                </a:cubicBezTo>
                <a:cubicBezTo>
                  <a:pt x="346" y="78"/>
                  <a:pt x="360" y="92"/>
                  <a:pt x="360" y="106"/>
                </a:cubicBezTo>
                <a:cubicBezTo>
                  <a:pt x="360" y="149"/>
                  <a:pt x="360" y="149"/>
                  <a:pt x="360" y="149"/>
                </a:cubicBezTo>
                <a:cubicBezTo>
                  <a:pt x="502" y="7"/>
                  <a:pt x="502" y="7"/>
                  <a:pt x="502" y="7"/>
                </a:cubicBezTo>
                <a:lnTo>
                  <a:pt x="502" y="7"/>
                </a:lnTo>
                <a:cubicBezTo>
                  <a:pt x="502" y="7"/>
                  <a:pt x="509" y="0"/>
                  <a:pt x="516" y="0"/>
                </a:cubicBezTo>
                <a:cubicBezTo>
                  <a:pt x="537" y="0"/>
                  <a:pt x="544" y="14"/>
                  <a:pt x="544" y="28"/>
                </a:cubicBezTo>
                <a:cubicBezTo>
                  <a:pt x="544" y="36"/>
                  <a:pt x="544" y="43"/>
                  <a:pt x="537" y="50"/>
                </a:cubicBezTo>
                <a:close/>
                <a:moveTo>
                  <a:pt x="332" y="304"/>
                </a:moveTo>
                <a:lnTo>
                  <a:pt x="332" y="304"/>
                </a:lnTo>
                <a:cubicBezTo>
                  <a:pt x="445" y="304"/>
                  <a:pt x="445" y="304"/>
                  <a:pt x="445" y="304"/>
                </a:cubicBezTo>
                <a:cubicBezTo>
                  <a:pt x="459" y="304"/>
                  <a:pt x="473" y="318"/>
                  <a:pt x="473" y="332"/>
                </a:cubicBezTo>
                <a:cubicBezTo>
                  <a:pt x="473" y="347"/>
                  <a:pt x="459" y="361"/>
                  <a:pt x="445" y="361"/>
                </a:cubicBezTo>
                <a:cubicBezTo>
                  <a:pt x="396" y="361"/>
                  <a:pt x="396" y="361"/>
                  <a:pt x="396" y="361"/>
                </a:cubicBezTo>
                <a:cubicBezTo>
                  <a:pt x="537" y="502"/>
                  <a:pt x="537" y="502"/>
                  <a:pt x="537" y="502"/>
                </a:cubicBezTo>
                <a:lnTo>
                  <a:pt x="537" y="502"/>
                </a:lnTo>
                <a:cubicBezTo>
                  <a:pt x="544" y="509"/>
                  <a:pt x="544" y="516"/>
                  <a:pt x="544" y="523"/>
                </a:cubicBezTo>
                <a:cubicBezTo>
                  <a:pt x="544" y="537"/>
                  <a:pt x="537" y="552"/>
                  <a:pt x="516" y="552"/>
                </a:cubicBezTo>
                <a:cubicBezTo>
                  <a:pt x="509" y="552"/>
                  <a:pt x="502" y="545"/>
                  <a:pt x="502" y="545"/>
                </a:cubicBezTo>
                <a:lnTo>
                  <a:pt x="502" y="545"/>
                </a:lnTo>
                <a:cubicBezTo>
                  <a:pt x="360" y="403"/>
                  <a:pt x="360" y="403"/>
                  <a:pt x="360" y="403"/>
                </a:cubicBezTo>
                <a:cubicBezTo>
                  <a:pt x="360" y="445"/>
                  <a:pt x="360" y="445"/>
                  <a:pt x="360" y="445"/>
                </a:cubicBezTo>
                <a:cubicBezTo>
                  <a:pt x="360" y="460"/>
                  <a:pt x="346" y="474"/>
                  <a:pt x="332" y="474"/>
                </a:cubicBezTo>
                <a:cubicBezTo>
                  <a:pt x="311" y="474"/>
                  <a:pt x="304" y="460"/>
                  <a:pt x="304" y="445"/>
                </a:cubicBezTo>
                <a:cubicBezTo>
                  <a:pt x="304" y="332"/>
                  <a:pt x="304" y="332"/>
                  <a:pt x="304" y="332"/>
                </a:cubicBezTo>
                <a:cubicBezTo>
                  <a:pt x="304" y="318"/>
                  <a:pt x="311" y="304"/>
                  <a:pt x="332" y="304"/>
                </a:cubicBezTo>
                <a:close/>
                <a:moveTo>
                  <a:pt x="219" y="474"/>
                </a:moveTo>
                <a:lnTo>
                  <a:pt x="219" y="474"/>
                </a:lnTo>
                <a:cubicBezTo>
                  <a:pt x="198" y="474"/>
                  <a:pt x="191" y="460"/>
                  <a:pt x="191" y="445"/>
                </a:cubicBezTo>
                <a:cubicBezTo>
                  <a:pt x="191" y="403"/>
                  <a:pt x="191" y="403"/>
                  <a:pt x="191" y="403"/>
                </a:cubicBezTo>
                <a:cubicBezTo>
                  <a:pt x="49" y="545"/>
                  <a:pt x="49" y="545"/>
                  <a:pt x="49" y="545"/>
                </a:cubicBezTo>
                <a:lnTo>
                  <a:pt x="49" y="545"/>
                </a:lnTo>
                <a:cubicBezTo>
                  <a:pt x="42" y="545"/>
                  <a:pt x="35" y="552"/>
                  <a:pt x="28" y="552"/>
                </a:cubicBezTo>
                <a:cubicBezTo>
                  <a:pt x="14" y="552"/>
                  <a:pt x="0" y="537"/>
                  <a:pt x="0" y="523"/>
                </a:cubicBezTo>
                <a:cubicBezTo>
                  <a:pt x="0" y="516"/>
                  <a:pt x="0" y="509"/>
                  <a:pt x="7" y="502"/>
                </a:cubicBezTo>
                <a:lnTo>
                  <a:pt x="7" y="502"/>
                </a:lnTo>
                <a:cubicBezTo>
                  <a:pt x="148" y="361"/>
                  <a:pt x="148" y="361"/>
                  <a:pt x="148" y="361"/>
                </a:cubicBezTo>
                <a:cubicBezTo>
                  <a:pt x="106" y="361"/>
                  <a:pt x="106" y="361"/>
                  <a:pt x="106" y="361"/>
                </a:cubicBezTo>
                <a:cubicBezTo>
                  <a:pt x="85" y="361"/>
                  <a:pt x="78" y="347"/>
                  <a:pt x="78" y="332"/>
                </a:cubicBezTo>
                <a:cubicBezTo>
                  <a:pt x="78" y="318"/>
                  <a:pt x="85" y="304"/>
                  <a:pt x="106" y="304"/>
                </a:cubicBezTo>
                <a:cubicBezTo>
                  <a:pt x="219" y="304"/>
                  <a:pt x="219" y="304"/>
                  <a:pt x="219" y="304"/>
                </a:cubicBezTo>
                <a:cubicBezTo>
                  <a:pt x="233" y="304"/>
                  <a:pt x="247" y="318"/>
                  <a:pt x="247" y="332"/>
                </a:cubicBezTo>
                <a:cubicBezTo>
                  <a:pt x="247" y="445"/>
                  <a:pt x="247" y="445"/>
                  <a:pt x="247" y="445"/>
                </a:cubicBezTo>
                <a:cubicBezTo>
                  <a:pt x="247" y="460"/>
                  <a:pt x="233" y="474"/>
                  <a:pt x="219" y="474"/>
                </a:cubicBezTo>
                <a:close/>
                <a:moveTo>
                  <a:pt x="219" y="248"/>
                </a:moveTo>
                <a:lnTo>
                  <a:pt x="219" y="248"/>
                </a:lnTo>
                <a:cubicBezTo>
                  <a:pt x="106" y="248"/>
                  <a:pt x="106" y="248"/>
                  <a:pt x="106" y="248"/>
                </a:cubicBezTo>
                <a:cubicBezTo>
                  <a:pt x="85" y="248"/>
                  <a:pt x="78" y="234"/>
                  <a:pt x="78" y="219"/>
                </a:cubicBezTo>
                <a:cubicBezTo>
                  <a:pt x="78" y="205"/>
                  <a:pt x="85" y="191"/>
                  <a:pt x="106" y="191"/>
                </a:cubicBezTo>
                <a:cubicBezTo>
                  <a:pt x="148" y="191"/>
                  <a:pt x="148" y="191"/>
                  <a:pt x="148" y="191"/>
                </a:cubicBezTo>
                <a:cubicBezTo>
                  <a:pt x="7" y="50"/>
                  <a:pt x="7" y="50"/>
                  <a:pt x="7" y="50"/>
                </a:cubicBezTo>
                <a:lnTo>
                  <a:pt x="7" y="50"/>
                </a:lnTo>
                <a:cubicBezTo>
                  <a:pt x="0" y="43"/>
                  <a:pt x="0" y="36"/>
                  <a:pt x="0" y="28"/>
                </a:cubicBezTo>
                <a:cubicBezTo>
                  <a:pt x="0" y="14"/>
                  <a:pt x="14" y="0"/>
                  <a:pt x="28" y="0"/>
                </a:cubicBezTo>
                <a:cubicBezTo>
                  <a:pt x="35" y="0"/>
                  <a:pt x="42" y="7"/>
                  <a:pt x="49" y="7"/>
                </a:cubicBezTo>
                <a:lnTo>
                  <a:pt x="49" y="7"/>
                </a:lnTo>
                <a:cubicBezTo>
                  <a:pt x="191" y="149"/>
                  <a:pt x="191" y="149"/>
                  <a:pt x="191" y="149"/>
                </a:cubicBezTo>
                <a:cubicBezTo>
                  <a:pt x="191" y="106"/>
                  <a:pt x="191" y="106"/>
                  <a:pt x="191" y="106"/>
                </a:cubicBezTo>
                <a:cubicBezTo>
                  <a:pt x="191" y="92"/>
                  <a:pt x="198" y="78"/>
                  <a:pt x="219" y="78"/>
                </a:cubicBezTo>
                <a:cubicBezTo>
                  <a:pt x="233" y="78"/>
                  <a:pt x="247" y="92"/>
                  <a:pt x="247" y="106"/>
                </a:cubicBezTo>
                <a:cubicBezTo>
                  <a:pt x="247" y="219"/>
                  <a:pt x="247" y="219"/>
                  <a:pt x="247" y="219"/>
                </a:cubicBezTo>
                <a:cubicBezTo>
                  <a:pt x="247" y="234"/>
                  <a:pt x="233" y="248"/>
                  <a:pt x="219" y="24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4" name="Freeform 79">
            <a:extLst>
              <a:ext uri="{FF2B5EF4-FFF2-40B4-BE49-F238E27FC236}">
                <a16:creationId xmlns:a16="http://schemas.microsoft.com/office/drawing/2014/main" id="{9BC9AEC4-AD82-B84B-84BA-32A383F1CF81}"/>
              </a:ext>
            </a:extLst>
          </p:cNvPr>
          <p:cNvSpPr>
            <a:spLocks noChangeArrowheads="1"/>
          </p:cNvSpPr>
          <p:nvPr userDrawn="1"/>
        </p:nvSpPr>
        <p:spPr bwMode="auto">
          <a:xfrm>
            <a:off x="3095836" y="3333750"/>
            <a:ext cx="196504" cy="198239"/>
          </a:xfrm>
          <a:custGeom>
            <a:avLst/>
            <a:gdLst>
              <a:gd name="T0" fmla="*/ 516 w 545"/>
              <a:gd name="T1" fmla="*/ 552 h 553"/>
              <a:gd name="T2" fmla="*/ 374 w 545"/>
              <a:gd name="T3" fmla="*/ 523 h 553"/>
              <a:gd name="T4" fmla="*/ 445 w 545"/>
              <a:gd name="T5" fmla="*/ 495 h 553"/>
              <a:gd name="T6" fmla="*/ 304 w 545"/>
              <a:gd name="T7" fmla="*/ 354 h 553"/>
              <a:gd name="T8" fmla="*/ 325 w 545"/>
              <a:gd name="T9" fmla="*/ 304 h 553"/>
              <a:gd name="T10" fmla="*/ 346 w 545"/>
              <a:gd name="T11" fmla="*/ 311 h 553"/>
              <a:gd name="T12" fmla="*/ 487 w 545"/>
              <a:gd name="T13" fmla="*/ 410 h 553"/>
              <a:gd name="T14" fmla="*/ 544 w 545"/>
              <a:gd name="T15" fmla="*/ 410 h 553"/>
              <a:gd name="T16" fmla="*/ 516 w 545"/>
              <a:gd name="T17" fmla="*/ 552 h 553"/>
              <a:gd name="T18" fmla="*/ 516 w 545"/>
              <a:gd name="T19" fmla="*/ 170 h 553"/>
              <a:gd name="T20" fmla="*/ 487 w 545"/>
              <a:gd name="T21" fmla="*/ 99 h 553"/>
              <a:gd name="T22" fmla="*/ 346 w 545"/>
              <a:gd name="T23" fmla="*/ 241 h 553"/>
              <a:gd name="T24" fmla="*/ 297 w 545"/>
              <a:gd name="T25" fmla="*/ 219 h 553"/>
              <a:gd name="T26" fmla="*/ 304 w 545"/>
              <a:gd name="T27" fmla="*/ 198 h 553"/>
              <a:gd name="T28" fmla="*/ 403 w 545"/>
              <a:gd name="T29" fmla="*/ 57 h 553"/>
              <a:gd name="T30" fmla="*/ 403 w 545"/>
              <a:gd name="T31" fmla="*/ 0 h 553"/>
              <a:gd name="T32" fmla="*/ 544 w 545"/>
              <a:gd name="T33" fmla="*/ 28 h 553"/>
              <a:gd name="T34" fmla="*/ 516 w 545"/>
              <a:gd name="T35" fmla="*/ 170 h 553"/>
              <a:gd name="T36" fmla="*/ 233 w 545"/>
              <a:gd name="T37" fmla="*/ 354 h 553"/>
              <a:gd name="T38" fmla="*/ 141 w 545"/>
              <a:gd name="T39" fmla="*/ 495 h 553"/>
              <a:gd name="T40" fmla="*/ 141 w 545"/>
              <a:gd name="T41" fmla="*/ 552 h 553"/>
              <a:gd name="T42" fmla="*/ 0 w 545"/>
              <a:gd name="T43" fmla="*/ 523 h 553"/>
              <a:gd name="T44" fmla="*/ 28 w 545"/>
              <a:gd name="T45" fmla="*/ 382 h 553"/>
              <a:gd name="T46" fmla="*/ 56 w 545"/>
              <a:gd name="T47" fmla="*/ 452 h 553"/>
              <a:gd name="T48" fmla="*/ 198 w 545"/>
              <a:gd name="T49" fmla="*/ 311 h 553"/>
              <a:gd name="T50" fmla="*/ 240 w 545"/>
              <a:gd name="T51" fmla="*/ 332 h 553"/>
              <a:gd name="T52" fmla="*/ 212 w 545"/>
              <a:gd name="T53" fmla="*/ 248 h 553"/>
              <a:gd name="T54" fmla="*/ 198 w 545"/>
              <a:gd name="T55" fmla="*/ 241 h 553"/>
              <a:gd name="T56" fmla="*/ 56 w 545"/>
              <a:gd name="T57" fmla="*/ 99 h 553"/>
              <a:gd name="T58" fmla="*/ 28 w 545"/>
              <a:gd name="T59" fmla="*/ 170 h 553"/>
              <a:gd name="T60" fmla="*/ 0 w 545"/>
              <a:gd name="T61" fmla="*/ 28 h 553"/>
              <a:gd name="T62" fmla="*/ 141 w 545"/>
              <a:gd name="T63" fmla="*/ 0 h 553"/>
              <a:gd name="T64" fmla="*/ 141 w 545"/>
              <a:gd name="T65" fmla="*/ 57 h 553"/>
              <a:gd name="T66" fmla="*/ 233 w 545"/>
              <a:gd name="T67" fmla="*/ 198 h 553"/>
              <a:gd name="T68" fmla="*/ 240 w 545"/>
              <a:gd name="T69" fmla="*/ 21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553">
                <a:moveTo>
                  <a:pt x="516" y="552"/>
                </a:moveTo>
                <a:lnTo>
                  <a:pt x="516" y="552"/>
                </a:lnTo>
                <a:cubicBezTo>
                  <a:pt x="403" y="552"/>
                  <a:pt x="403" y="552"/>
                  <a:pt x="403" y="552"/>
                </a:cubicBezTo>
                <a:cubicBezTo>
                  <a:pt x="389" y="552"/>
                  <a:pt x="374" y="537"/>
                  <a:pt x="374" y="523"/>
                </a:cubicBezTo>
                <a:cubicBezTo>
                  <a:pt x="374" y="502"/>
                  <a:pt x="389" y="495"/>
                  <a:pt x="403" y="495"/>
                </a:cubicBezTo>
                <a:cubicBezTo>
                  <a:pt x="445" y="495"/>
                  <a:pt x="445" y="495"/>
                  <a:pt x="445" y="495"/>
                </a:cubicBezTo>
                <a:cubicBezTo>
                  <a:pt x="304" y="354"/>
                  <a:pt x="304" y="354"/>
                  <a:pt x="304" y="354"/>
                </a:cubicBezTo>
                <a:lnTo>
                  <a:pt x="304" y="354"/>
                </a:lnTo>
                <a:cubicBezTo>
                  <a:pt x="304" y="347"/>
                  <a:pt x="297" y="339"/>
                  <a:pt x="297" y="332"/>
                </a:cubicBezTo>
                <a:cubicBezTo>
                  <a:pt x="297" y="318"/>
                  <a:pt x="311" y="304"/>
                  <a:pt x="325" y="304"/>
                </a:cubicBezTo>
                <a:cubicBezTo>
                  <a:pt x="332" y="304"/>
                  <a:pt x="339" y="304"/>
                  <a:pt x="346" y="311"/>
                </a:cubicBezTo>
                <a:lnTo>
                  <a:pt x="346" y="311"/>
                </a:lnTo>
                <a:cubicBezTo>
                  <a:pt x="487" y="452"/>
                  <a:pt x="487" y="452"/>
                  <a:pt x="487" y="452"/>
                </a:cubicBezTo>
                <a:cubicBezTo>
                  <a:pt x="487" y="410"/>
                  <a:pt x="487" y="410"/>
                  <a:pt x="487" y="410"/>
                </a:cubicBezTo>
                <a:cubicBezTo>
                  <a:pt x="487" y="389"/>
                  <a:pt x="502" y="382"/>
                  <a:pt x="516" y="382"/>
                </a:cubicBezTo>
                <a:cubicBezTo>
                  <a:pt x="530" y="382"/>
                  <a:pt x="544" y="389"/>
                  <a:pt x="544" y="410"/>
                </a:cubicBezTo>
                <a:cubicBezTo>
                  <a:pt x="544" y="523"/>
                  <a:pt x="544" y="523"/>
                  <a:pt x="544" y="523"/>
                </a:cubicBezTo>
                <a:cubicBezTo>
                  <a:pt x="544" y="537"/>
                  <a:pt x="530" y="552"/>
                  <a:pt x="516" y="552"/>
                </a:cubicBezTo>
                <a:close/>
                <a:moveTo>
                  <a:pt x="516" y="170"/>
                </a:moveTo>
                <a:lnTo>
                  <a:pt x="516" y="170"/>
                </a:lnTo>
                <a:cubicBezTo>
                  <a:pt x="502" y="170"/>
                  <a:pt x="487" y="163"/>
                  <a:pt x="487" y="141"/>
                </a:cubicBezTo>
                <a:cubicBezTo>
                  <a:pt x="487" y="99"/>
                  <a:pt x="487" y="99"/>
                  <a:pt x="487" y="99"/>
                </a:cubicBezTo>
                <a:cubicBezTo>
                  <a:pt x="346" y="241"/>
                  <a:pt x="346" y="241"/>
                  <a:pt x="346" y="241"/>
                </a:cubicBezTo>
                <a:lnTo>
                  <a:pt x="346" y="241"/>
                </a:lnTo>
                <a:cubicBezTo>
                  <a:pt x="339" y="248"/>
                  <a:pt x="332" y="248"/>
                  <a:pt x="325" y="248"/>
                </a:cubicBezTo>
                <a:cubicBezTo>
                  <a:pt x="311" y="248"/>
                  <a:pt x="297" y="234"/>
                  <a:pt x="297" y="219"/>
                </a:cubicBezTo>
                <a:cubicBezTo>
                  <a:pt x="297" y="212"/>
                  <a:pt x="304" y="205"/>
                  <a:pt x="304" y="198"/>
                </a:cubicBezTo>
                <a:lnTo>
                  <a:pt x="304" y="198"/>
                </a:lnTo>
                <a:cubicBezTo>
                  <a:pt x="445" y="57"/>
                  <a:pt x="445" y="57"/>
                  <a:pt x="445" y="57"/>
                </a:cubicBezTo>
                <a:cubicBezTo>
                  <a:pt x="403" y="57"/>
                  <a:pt x="403" y="57"/>
                  <a:pt x="403" y="57"/>
                </a:cubicBezTo>
                <a:cubicBezTo>
                  <a:pt x="389" y="57"/>
                  <a:pt x="374" y="50"/>
                  <a:pt x="374" y="28"/>
                </a:cubicBezTo>
                <a:cubicBezTo>
                  <a:pt x="374" y="14"/>
                  <a:pt x="389" y="0"/>
                  <a:pt x="403" y="0"/>
                </a:cubicBezTo>
                <a:cubicBezTo>
                  <a:pt x="516" y="0"/>
                  <a:pt x="516" y="0"/>
                  <a:pt x="516" y="0"/>
                </a:cubicBezTo>
                <a:cubicBezTo>
                  <a:pt x="530" y="0"/>
                  <a:pt x="544" y="14"/>
                  <a:pt x="544" y="28"/>
                </a:cubicBezTo>
                <a:cubicBezTo>
                  <a:pt x="544" y="141"/>
                  <a:pt x="544" y="141"/>
                  <a:pt x="544" y="141"/>
                </a:cubicBezTo>
                <a:cubicBezTo>
                  <a:pt x="544" y="163"/>
                  <a:pt x="530" y="170"/>
                  <a:pt x="516" y="170"/>
                </a:cubicBezTo>
                <a:close/>
                <a:moveTo>
                  <a:pt x="233" y="354"/>
                </a:moveTo>
                <a:lnTo>
                  <a:pt x="233" y="354"/>
                </a:lnTo>
                <a:cubicBezTo>
                  <a:pt x="92" y="495"/>
                  <a:pt x="92" y="495"/>
                  <a:pt x="92" y="495"/>
                </a:cubicBezTo>
                <a:cubicBezTo>
                  <a:pt x="141" y="495"/>
                  <a:pt x="141" y="495"/>
                  <a:pt x="141" y="495"/>
                </a:cubicBezTo>
                <a:cubicBezTo>
                  <a:pt x="155" y="495"/>
                  <a:pt x="169" y="502"/>
                  <a:pt x="169" y="523"/>
                </a:cubicBezTo>
                <a:cubicBezTo>
                  <a:pt x="169" y="537"/>
                  <a:pt x="155" y="552"/>
                  <a:pt x="141" y="552"/>
                </a:cubicBezTo>
                <a:cubicBezTo>
                  <a:pt x="28" y="552"/>
                  <a:pt x="28" y="552"/>
                  <a:pt x="28" y="552"/>
                </a:cubicBezTo>
                <a:cubicBezTo>
                  <a:pt x="7" y="552"/>
                  <a:pt x="0" y="537"/>
                  <a:pt x="0" y="523"/>
                </a:cubicBezTo>
                <a:cubicBezTo>
                  <a:pt x="0" y="410"/>
                  <a:pt x="0" y="410"/>
                  <a:pt x="0" y="410"/>
                </a:cubicBezTo>
                <a:cubicBezTo>
                  <a:pt x="0" y="389"/>
                  <a:pt x="7" y="382"/>
                  <a:pt x="28" y="382"/>
                </a:cubicBezTo>
                <a:cubicBezTo>
                  <a:pt x="42" y="382"/>
                  <a:pt x="56" y="389"/>
                  <a:pt x="56" y="410"/>
                </a:cubicBezTo>
                <a:cubicBezTo>
                  <a:pt x="56" y="452"/>
                  <a:pt x="56" y="452"/>
                  <a:pt x="56" y="452"/>
                </a:cubicBezTo>
                <a:cubicBezTo>
                  <a:pt x="198" y="311"/>
                  <a:pt x="198" y="311"/>
                  <a:pt x="198" y="311"/>
                </a:cubicBezTo>
                <a:lnTo>
                  <a:pt x="198" y="311"/>
                </a:lnTo>
                <a:cubicBezTo>
                  <a:pt x="198" y="304"/>
                  <a:pt x="205" y="304"/>
                  <a:pt x="212" y="304"/>
                </a:cubicBezTo>
                <a:cubicBezTo>
                  <a:pt x="233" y="304"/>
                  <a:pt x="240" y="318"/>
                  <a:pt x="240" y="332"/>
                </a:cubicBezTo>
                <a:cubicBezTo>
                  <a:pt x="240" y="339"/>
                  <a:pt x="240" y="347"/>
                  <a:pt x="233" y="354"/>
                </a:cubicBezTo>
                <a:close/>
                <a:moveTo>
                  <a:pt x="212" y="248"/>
                </a:moveTo>
                <a:lnTo>
                  <a:pt x="212" y="248"/>
                </a:lnTo>
                <a:cubicBezTo>
                  <a:pt x="205" y="248"/>
                  <a:pt x="198" y="248"/>
                  <a:pt x="198" y="241"/>
                </a:cubicBezTo>
                <a:lnTo>
                  <a:pt x="198" y="241"/>
                </a:lnTo>
                <a:cubicBezTo>
                  <a:pt x="56" y="99"/>
                  <a:pt x="56" y="99"/>
                  <a:pt x="56" y="99"/>
                </a:cubicBezTo>
                <a:cubicBezTo>
                  <a:pt x="56" y="141"/>
                  <a:pt x="56" y="141"/>
                  <a:pt x="56" y="141"/>
                </a:cubicBezTo>
                <a:cubicBezTo>
                  <a:pt x="56" y="163"/>
                  <a:pt x="42" y="170"/>
                  <a:pt x="28" y="170"/>
                </a:cubicBezTo>
                <a:cubicBezTo>
                  <a:pt x="7" y="170"/>
                  <a:pt x="0" y="163"/>
                  <a:pt x="0" y="141"/>
                </a:cubicBezTo>
                <a:cubicBezTo>
                  <a:pt x="0" y="28"/>
                  <a:pt x="0" y="28"/>
                  <a:pt x="0" y="28"/>
                </a:cubicBezTo>
                <a:cubicBezTo>
                  <a:pt x="0" y="14"/>
                  <a:pt x="7" y="0"/>
                  <a:pt x="28" y="0"/>
                </a:cubicBezTo>
                <a:cubicBezTo>
                  <a:pt x="141" y="0"/>
                  <a:pt x="141" y="0"/>
                  <a:pt x="141" y="0"/>
                </a:cubicBezTo>
                <a:cubicBezTo>
                  <a:pt x="155" y="0"/>
                  <a:pt x="169" y="14"/>
                  <a:pt x="169" y="28"/>
                </a:cubicBezTo>
                <a:cubicBezTo>
                  <a:pt x="169" y="50"/>
                  <a:pt x="155" y="57"/>
                  <a:pt x="141" y="57"/>
                </a:cubicBezTo>
                <a:cubicBezTo>
                  <a:pt x="92" y="57"/>
                  <a:pt x="92" y="57"/>
                  <a:pt x="92" y="57"/>
                </a:cubicBezTo>
                <a:cubicBezTo>
                  <a:pt x="233" y="198"/>
                  <a:pt x="233" y="198"/>
                  <a:pt x="233" y="198"/>
                </a:cubicBezTo>
                <a:lnTo>
                  <a:pt x="233" y="198"/>
                </a:lnTo>
                <a:cubicBezTo>
                  <a:pt x="240" y="205"/>
                  <a:pt x="240" y="212"/>
                  <a:pt x="240" y="219"/>
                </a:cubicBezTo>
                <a:cubicBezTo>
                  <a:pt x="240" y="234"/>
                  <a:pt x="233" y="248"/>
                  <a:pt x="212" y="24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5" name="Freeform 80">
            <a:extLst>
              <a:ext uri="{FF2B5EF4-FFF2-40B4-BE49-F238E27FC236}">
                <a16:creationId xmlns:a16="http://schemas.microsoft.com/office/drawing/2014/main" id="{CE23C489-D371-984D-8D70-741CCB223B59}"/>
              </a:ext>
            </a:extLst>
          </p:cNvPr>
          <p:cNvSpPr>
            <a:spLocks noChangeArrowheads="1"/>
          </p:cNvSpPr>
          <p:nvPr userDrawn="1"/>
        </p:nvSpPr>
        <p:spPr bwMode="auto">
          <a:xfrm>
            <a:off x="2703423" y="3322439"/>
            <a:ext cx="219132" cy="219075"/>
          </a:xfrm>
          <a:custGeom>
            <a:avLst/>
            <a:gdLst>
              <a:gd name="T0" fmla="*/ 608 w 609"/>
              <a:gd name="T1" fmla="*/ 304 h 609"/>
              <a:gd name="T2" fmla="*/ 594 w 609"/>
              <a:gd name="T3" fmla="*/ 325 h 609"/>
              <a:gd name="T4" fmla="*/ 502 w 609"/>
              <a:gd name="T5" fmla="*/ 410 h 609"/>
              <a:gd name="T6" fmla="*/ 453 w 609"/>
              <a:gd name="T7" fmla="*/ 389 h 609"/>
              <a:gd name="T8" fmla="*/ 467 w 609"/>
              <a:gd name="T9" fmla="*/ 367 h 609"/>
              <a:gd name="T10" fmla="*/ 333 w 609"/>
              <a:gd name="T11" fmla="*/ 332 h 609"/>
              <a:gd name="T12" fmla="*/ 368 w 609"/>
              <a:gd name="T13" fmla="*/ 466 h 609"/>
              <a:gd name="T14" fmla="*/ 389 w 609"/>
              <a:gd name="T15" fmla="*/ 452 h 609"/>
              <a:gd name="T16" fmla="*/ 410 w 609"/>
              <a:gd name="T17" fmla="*/ 502 h 609"/>
              <a:gd name="T18" fmla="*/ 326 w 609"/>
              <a:gd name="T19" fmla="*/ 594 h 609"/>
              <a:gd name="T20" fmla="*/ 304 w 609"/>
              <a:gd name="T21" fmla="*/ 608 h 609"/>
              <a:gd name="T22" fmla="*/ 283 w 609"/>
              <a:gd name="T23" fmla="*/ 594 h 609"/>
              <a:gd name="T24" fmla="*/ 198 w 609"/>
              <a:gd name="T25" fmla="*/ 502 h 609"/>
              <a:gd name="T26" fmla="*/ 219 w 609"/>
              <a:gd name="T27" fmla="*/ 452 h 609"/>
              <a:gd name="T28" fmla="*/ 241 w 609"/>
              <a:gd name="T29" fmla="*/ 466 h 609"/>
              <a:gd name="T30" fmla="*/ 276 w 609"/>
              <a:gd name="T31" fmla="*/ 332 h 609"/>
              <a:gd name="T32" fmla="*/ 142 w 609"/>
              <a:gd name="T33" fmla="*/ 367 h 609"/>
              <a:gd name="T34" fmla="*/ 156 w 609"/>
              <a:gd name="T35" fmla="*/ 389 h 609"/>
              <a:gd name="T36" fmla="*/ 106 w 609"/>
              <a:gd name="T37" fmla="*/ 410 h 609"/>
              <a:gd name="T38" fmla="*/ 15 w 609"/>
              <a:gd name="T39" fmla="*/ 325 h 609"/>
              <a:gd name="T40" fmla="*/ 0 w 609"/>
              <a:gd name="T41" fmla="*/ 304 h 609"/>
              <a:gd name="T42" fmla="*/ 15 w 609"/>
              <a:gd name="T43" fmla="*/ 283 h 609"/>
              <a:gd name="T44" fmla="*/ 106 w 609"/>
              <a:gd name="T45" fmla="*/ 198 h 609"/>
              <a:gd name="T46" fmla="*/ 156 w 609"/>
              <a:gd name="T47" fmla="*/ 219 h 609"/>
              <a:gd name="T48" fmla="*/ 142 w 609"/>
              <a:gd name="T49" fmla="*/ 240 h 609"/>
              <a:gd name="T50" fmla="*/ 276 w 609"/>
              <a:gd name="T51" fmla="*/ 276 h 609"/>
              <a:gd name="T52" fmla="*/ 241 w 609"/>
              <a:gd name="T53" fmla="*/ 141 h 609"/>
              <a:gd name="T54" fmla="*/ 219 w 609"/>
              <a:gd name="T55" fmla="*/ 155 h 609"/>
              <a:gd name="T56" fmla="*/ 198 w 609"/>
              <a:gd name="T57" fmla="*/ 106 h 609"/>
              <a:gd name="T58" fmla="*/ 283 w 609"/>
              <a:gd name="T59" fmla="*/ 14 h 609"/>
              <a:gd name="T60" fmla="*/ 304 w 609"/>
              <a:gd name="T61" fmla="*/ 0 h 609"/>
              <a:gd name="T62" fmla="*/ 326 w 609"/>
              <a:gd name="T63" fmla="*/ 14 h 609"/>
              <a:gd name="T64" fmla="*/ 410 w 609"/>
              <a:gd name="T65" fmla="*/ 106 h 609"/>
              <a:gd name="T66" fmla="*/ 389 w 609"/>
              <a:gd name="T67" fmla="*/ 155 h 609"/>
              <a:gd name="T68" fmla="*/ 368 w 609"/>
              <a:gd name="T69" fmla="*/ 141 h 609"/>
              <a:gd name="T70" fmla="*/ 333 w 609"/>
              <a:gd name="T71" fmla="*/ 276 h 609"/>
              <a:gd name="T72" fmla="*/ 467 w 609"/>
              <a:gd name="T73" fmla="*/ 240 h 609"/>
              <a:gd name="T74" fmla="*/ 453 w 609"/>
              <a:gd name="T75" fmla="*/ 219 h 609"/>
              <a:gd name="T76" fmla="*/ 502 w 609"/>
              <a:gd name="T77" fmla="*/ 198 h 609"/>
              <a:gd name="T78" fmla="*/ 594 w 609"/>
              <a:gd name="T79" fmla="*/ 283 h 609"/>
              <a:gd name="T80" fmla="*/ 608 w 609"/>
              <a:gd name="T81" fmla="*/ 30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9" h="609">
                <a:moveTo>
                  <a:pt x="608" y="304"/>
                </a:moveTo>
                <a:lnTo>
                  <a:pt x="608" y="304"/>
                </a:lnTo>
                <a:cubicBezTo>
                  <a:pt x="608" y="311"/>
                  <a:pt x="601" y="318"/>
                  <a:pt x="594" y="325"/>
                </a:cubicBezTo>
                <a:lnTo>
                  <a:pt x="594" y="325"/>
                </a:lnTo>
                <a:cubicBezTo>
                  <a:pt x="502" y="410"/>
                  <a:pt x="502" y="410"/>
                  <a:pt x="502" y="410"/>
                </a:cubicBezTo>
                <a:lnTo>
                  <a:pt x="502" y="410"/>
                </a:lnTo>
                <a:cubicBezTo>
                  <a:pt x="495" y="417"/>
                  <a:pt x="488" y="417"/>
                  <a:pt x="481" y="417"/>
                </a:cubicBezTo>
                <a:cubicBezTo>
                  <a:pt x="467" y="417"/>
                  <a:pt x="453" y="403"/>
                  <a:pt x="453" y="389"/>
                </a:cubicBezTo>
                <a:cubicBezTo>
                  <a:pt x="453" y="382"/>
                  <a:pt x="460" y="375"/>
                  <a:pt x="467" y="367"/>
                </a:cubicBezTo>
                <a:lnTo>
                  <a:pt x="467" y="367"/>
                </a:lnTo>
                <a:cubicBezTo>
                  <a:pt x="502" y="332"/>
                  <a:pt x="502" y="332"/>
                  <a:pt x="502" y="332"/>
                </a:cubicBezTo>
                <a:cubicBezTo>
                  <a:pt x="333" y="332"/>
                  <a:pt x="333" y="332"/>
                  <a:pt x="333" y="332"/>
                </a:cubicBezTo>
                <a:cubicBezTo>
                  <a:pt x="333" y="502"/>
                  <a:pt x="333" y="502"/>
                  <a:pt x="333" y="502"/>
                </a:cubicBezTo>
                <a:cubicBezTo>
                  <a:pt x="368" y="466"/>
                  <a:pt x="368" y="466"/>
                  <a:pt x="368" y="466"/>
                </a:cubicBezTo>
                <a:lnTo>
                  <a:pt x="368" y="466"/>
                </a:lnTo>
                <a:cubicBezTo>
                  <a:pt x="375" y="459"/>
                  <a:pt x="382" y="452"/>
                  <a:pt x="389" y="452"/>
                </a:cubicBezTo>
                <a:cubicBezTo>
                  <a:pt x="403" y="452"/>
                  <a:pt x="417" y="466"/>
                  <a:pt x="417" y="480"/>
                </a:cubicBezTo>
                <a:cubicBezTo>
                  <a:pt x="417" y="488"/>
                  <a:pt x="417" y="495"/>
                  <a:pt x="410" y="502"/>
                </a:cubicBezTo>
                <a:lnTo>
                  <a:pt x="410" y="502"/>
                </a:lnTo>
                <a:cubicBezTo>
                  <a:pt x="326" y="594"/>
                  <a:pt x="326" y="594"/>
                  <a:pt x="326" y="594"/>
                </a:cubicBezTo>
                <a:lnTo>
                  <a:pt x="326" y="594"/>
                </a:lnTo>
                <a:cubicBezTo>
                  <a:pt x="318" y="601"/>
                  <a:pt x="311" y="608"/>
                  <a:pt x="304" y="608"/>
                </a:cubicBezTo>
                <a:cubicBezTo>
                  <a:pt x="297" y="608"/>
                  <a:pt x="290" y="601"/>
                  <a:pt x="283" y="594"/>
                </a:cubicBezTo>
                <a:lnTo>
                  <a:pt x="283" y="594"/>
                </a:lnTo>
                <a:cubicBezTo>
                  <a:pt x="198" y="502"/>
                  <a:pt x="198" y="502"/>
                  <a:pt x="198" y="502"/>
                </a:cubicBezTo>
                <a:lnTo>
                  <a:pt x="198" y="502"/>
                </a:lnTo>
                <a:cubicBezTo>
                  <a:pt x="191" y="495"/>
                  <a:pt x="191" y="488"/>
                  <a:pt x="191" y="480"/>
                </a:cubicBezTo>
                <a:cubicBezTo>
                  <a:pt x="191" y="466"/>
                  <a:pt x="205" y="452"/>
                  <a:pt x="219" y="452"/>
                </a:cubicBezTo>
                <a:cubicBezTo>
                  <a:pt x="226" y="452"/>
                  <a:pt x="234" y="459"/>
                  <a:pt x="241" y="466"/>
                </a:cubicBezTo>
                <a:lnTo>
                  <a:pt x="241" y="466"/>
                </a:lnTo>
                <a:cubicBezTo>
                  <a:pt x="276" y="502"/>
                  <a:pt x="276" y="502"/>
                  <a:pt x="276" y="502"/>
                </a:cubicBezTo>
                <a:cubicBezTo>
                  <a:pt x="276" y="332"/>
                  <a:pt x="276" y="332"/>
                  <a:pt x="276" y="332"/>
                </a:cubicBezTo>
                <a:cubicBezTo>
                  <a:pt x="106" y="332"/>
                  <a:pt x="106" y="332"/>
                  <a:pt x="106" y="332"/>
                </a:cubicBezTo>
                <a:cubicBezTo>
                  <a:pt x="142" y="367"/>
                  <a:pt x="142" y="367"/>
                  <a:pt x="142" y="367"/>
                </a:cubicBezTo>
                <a:lnTo>
                  <a:pt x="142" y="367"/>
                </a:lnTo>
                <a:cubicBezTo>
                  <a:pt x="149" y="375"/>
                  <a:pt x="156" y="382"/>
                  <a:pt x="156" y="389"/>
                </a:cubicBezTo>
                <a:cubicBezTo>
                  <a:pt x="156" y="403"/>
                  <a:pt x="142" y="417"/>
                  <a:pt x="128" y="417"/>
                </a:cubicBezTo>
                <a:cubicBezTo>
                  <a:pt x="121" y="417"/>
                  <a:pt x="113" y="417"/>
                  <a:pt x="106" y="410"/>
                </a:cubicBezTo>
                <a:lnTo>
                  <a:pt x="106" y="410"/>
                </a:lnTo>
                <a:cubicBezTo>
                  <a:pt x="15" y="325"/>
                  <a:pt x="15" y="325"/>
                  <a:pt x="15" y="325"/>
                </a:cubicBezTo>
                <a:lnTo>
                  <a:pt x="15" y="325"/>
                </a:lnTo>
                <a:cubicBezTo>
                  <a:pt x="8" y="318"/>
                  <a:pt x="0" y="311"/>
                  <a:pt x="0" y="304"/>
                </a:cubicBezTo>
                <a:cubicBezTo>
                  <a:pt x="0" y="297"/>
                  <a:pt x="8" y="290"/>
                  <a:pt x="15" y="283"/>
                </a:cubicBezTo>
                <a:lnTo>
                  <a:pt x="15" y="283"/>
                </a:lnTo>
                <a:cubicBezTo>
                  <a:pt x="106" y="198"/>
                  <a:pt x="106" y="198"/>
                  <a:pt x="106" y="198"/>
                </a:cubicBezTo>
                <a:lnTo>
                  <a:pt x="106" y="198"/>
                </a:lnTo>
                <a:cubicBezTo>
                  <a:pt x="113" y="191"/>
                  <a:pt x="121" y="191"/>
                  <a:pt x="128" y="191"/>
                </a:cubicBezTo>
                <a:cubicBezTo>
                  <a:pt x="142" y="191"/>
                  <a:pt x="156" y="205"/>
                  <a:pt x="156" y="219"/>
                </a:cubicBezTo>
                <a:cubicBezTo>
                  <a:pt x="156" y="226"/>
                  <a:pt x="149" y="233"/>
                  <a:pt x="142" y="240"/>
                </a:cubicBezTo>
                <a:lnTo>
                  <a:pt x="142" y="240"/>
                </a:lnTo>
                <a:cubicBezTo>
                  <a:pt x="106" y="276"/>
                  <a:pt x="106" y="276"/>
                  <a:pt x="106" y="276"/>
                </a:cubicBezTo>
                <a:cubicBezTo>
                  <a:pt x="276" y="276"/>
                  <a:pt x="276" y="276"/>
                  <a:pt x="276" y="276"/>
                </a:cubicBezTo>
                <a:cubicBezTo>
                  <a:pt x="276" y="106"/>
                  <a:pt x="276" y="106"/>
                  <a:pt x="276" y="106"/>
                </a:cubicBezTo>
                <a:cubicBezTo>
                  <a:pt x="241" y="141"/>
                  <a:pt x="241" y="141"/>
                  <a:pt x="241" y="141"/>
                </a:cubicBezTo>
                <a:lnTo>
                  <a:pt x="241" y="141"/>
                </a:lnTo>
                <a:cubicBezTo>
                  <a:pt x="234" y="148"/>
                  <a:pt x="226" y="155"/>
                  <a:pt x="219" y="155"/>
                </a:cubicBezTo>
                <a:cubicBezTo>
                  <a:pt x="205" y="155"/>
                  <a:pt x="191" y="141"/>
                  <a:pt x="191" y="127"/>
                </a:cubicBezTo>
                <a:cubicBezTo>
                  <a:pt x="191" y="120"/>
                  <a:pt x="191" y="113"/>
                  <a:pt x="198" y="106"/>
                </a:cubicBezTo>
                <a:lnTo>
                  <a:pt x="198" y="106"/>
                </a:lnTo>
                <a:cubicBezTo>
                  <a:pt x="283" y="14"/>
                  <a:pt x="283" y="14"/>
                  <a:pt x="283" y="14"/>
                </a:cubicBezTo>
                <a:lnTo>
                  <a:pt x="283" y="14"/>
                </a:lnTo>
                <a:cubicBezTo>
                  <a:pt x="290" y="7"/>
                  <a:pt x="297" y="0"/>
                  <a:pt x="304" y="0"/>
                </a:cubicBezTo>
                <a:cubicBezTo>
                  <a:pt x="311" y="0"/>
                  <a:pt x="318" y="7"/>
                  <a:pt x="326" y="14"/>
                </a:cubicBezTo>
                <a:lnTo>
                  <a:pt x="326" y="14"/>
                </a:lnTo>
                <a:cubicBezTo>
                  <a:pt x="410" y="106"/>
                  <a:pt x="410" y="106"/>
                  <a:pt x="410" y="106"/>
                </a:cubicBezTo>
                <a:lnTo>
                  <a:pt x="410" y="106"/>
                </a:lnTo>
                <a:cubicBezTo>
                  <a:pt x="417" y="113"/>
                  <a:pt x="417" y="120"/>
                  <a:pt x="417" y="127"/>
                </a:cubicBezTo>
                <a:cubicBezTo>
                  <a:pt x="417" y="141"/>
                  <a:pt x="403" y="155"/>
                  <a:pt x="389" y="155"/>
                </a:cubicBezTo>
                <a:cubicBezTo>
                  <a:pt x="382" y="155"/>
                  <a:pt x="375" y="148"/>
                  <a:pt x="368" y="141"/>
                </a:cubicBezTo>
                <a:lnTo>
                  <a:pt x="368" y="141"/>
                </a:lnTo>
                <a:cubicBezTo>
                  <a:pt x="333" y="106"/>
                  <a:pt x="333" y="106"/>
                  <a:pt x="333" y="106"/>
                </a:cubicBezTo>
                <a:cubicBezTo>
                  <a:pt x="333" y="276"/>
                  <a:pt x="333" y="276"/>
                  <a:pt x="333" y="276"/>
                </a:cubicBezTo>
                <a:cubicBezTo>
                  <a:pt x="502" y="276"/>
                  <a:pt x="502" y="276"/>
                  <a:pt x="502" y="276"/>
                </a:cubicBezTo>
                <a:cubicBezTo>
                  <a:pt x="467" y="240"/>
                  <a:pt x="467" y="240"/>
                  <a:pt x="467" y="240"/>
                </a:cubicBezTo>
                <a:lnTo>
                  <a:pt x="467" y="240"/>
                </a:lnTo>
                <a:cubicBezTo>
                  <a:pt x="460" y="233"/>
                  <a:pt x="453" y="226"/>
                  <a:pt x="453" y="219"/>
                </a:cubicBezTo>
                <a:cubicBezTo>
                  <a:pt x="453" y="205"/>
                  <a:pt x="467" y="191"/>
                  <a:pt x="481" y="191"/>
                </a:cubicBezTo>
                <a:cubicBezTo>
                  <a:pt x="488" y="191"/>
                  <a:pt x="495" y="191"/>
                  <a:pt x="502" y="198"/>
                </a:cubicBezTo>
                <a:lnTo>
                  <a:pt x="502" y="198"/>
                </a:lnTo>
                <a:cubicBezTo>
                  <a:pt x="594" y="283"/>
                  <a:pt x="594" y="283"/>
                  <a:pt x="594" y="283"/>
                </a:cubicBezTo>
                <a:lnTo>
                  <a:pt x="594" y="283"/>
                </a:lnTo>
                <a:cubicBezTo>
                  <a:pt x="601" y="290"/>
                  <a:pt x="608" y="297"/>
                  <a:pt x="608" y="304"/>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6" name="Freeform 81">
            <a:extLst>
              <a:ext uri="{FF2B5EF4-FFF2-40B4-BE49-F238E27FC236}">
                <a16:creationId xmlns:a16="http://schemas.microsoft.com/office/drawing/2014/main" id="{3A5CE9B2-BBF4-A943-B904-04DD388DD400}"/>
              </a:ext>
            </a:extLst>
          </p:cNvPr>
          <p:cNvSpPr>
            <a:spLocks noChangeArrowheads="1"/>
          </p:cNvSpPr>
          <p:nvPr userDrawn="1"/>
        </p:nvSpPr>
        <p:spPr bwMode="auto">
          <a:xfrm>
            <a:off x="2325896" y="3392686"/>
            <a:ext cx="217346" cy="80963"/>
          </a:xfrm>
          <a:custGeom>
            <a:avLst/>
            <a:gdLst>
              <a:gd name="T0" fmla="*/ 601 w 602"/>
              <a:gd name="T1" fmla="*/ 113 h 227"/>
              <a:gd name="T2" fmla="*/ 601 w 602"/>
              <a:gd name="T3" fmla="*/ 113 h 227"/>
              <a:gd name="T4" fmla="*/ 594 w 602"/>
              <a:gd name="T5" fmla="*/ 134 h 227"/>
              <a:gd name="T6" fmla="*/ 594 w 602"/>
              <a:gd name="T7" fmla="*/ 134 h 227"/>
              <a:gd name="T8" fmla="*/ 502 w 602"/>
              <a:gd name="T9" fmla="*/ 219 h 227"/>
              <a:gd name="T10" fmla="*/ 502 w 602"/>
              <a:gd name="T11" fmla="*/ 219 h 227"/>
              <a:gd name="T12" fmla="*/ 481 w 602"/>
              <a:gd name="T13" fmla="*/ 226 h 227"/>
              <a:gd name="T14" fmla="*/ 453 w 602"/>
              <a:gd name="T15" fmla="*/ 198 h 227"/>
              <a:gd name="T16" fmla="*/ 460 w 602"/>
              <a:gd name="T17" fmla="*/ 176 h 227"/>
              <a:gd name="T18" fmla="*/ 460 w 602"/>
              <a:gd name="T19" fmla="*/ 176 h 227"/>
              <a:gd name="T20" fmla="*/ 502 w 602"/>
              <a:gd name="T21" fmla="*/ 141 h 227"/>
              <a:gd name="T22" fmla="*/ 333 w 602"/>
              <a:gd name="T23" fmla="*/ 141 h 227"/>
              <a:gd name="T24" fmla="*/ 333 w 602"/>
              <a:gd name="T25" fmla="*/ 141 h 227"/>
              <a:gd name="T26" fmla="*/ 276 w 602"/>
              <a:gd name="T27" fmla="*/ 141 h 227"/>
              <a:gd name="T28" fmla="*/ 276 w 602"/>
              <a:gd name="T29" fmla="*/ 141 h 227"/>
              <a:gd name="T30" fmla="*/ 99 w 602"/>
              <a:gd name="T31" fmla="*/ 141 h 227"/>
              <a:gd name="T32" fmla="*/ 142 w 602"/>
              <a:gd name="T33" fmla="*/ 176 h 227"/>
              <a:gd name="T34" fmla="*/ 142 w 602"/>
              <a:gd name="T35" fmla="*/ 176 h 227"/>
              <a:gd name="T36" fmla="*/ 149 w 602"/>
              <a:gd name="T37" fmla="*/ 198 h 227"/>
              <a:gd name="T38" fmla="*/ 120 w 602"/>
              <a:gd name="T39" fmla="*/ 226 h 227"/>
              <a:gd name="T40" fmla="*/ 106 w 602"/>
              <a:gd name="T41" fmla="*/ 219 h 227"/>
              <a:gd name="T42" fmla="*/ 106 w 602"/>
              <a:gd name="T43" fmla="*/ 219 h 227"/>
              <a:gd name="T44" fmla="*/ 7 w 602"/>
              <a:gd name="T45" fmla="*/ 134 h 227"/>
              <a:gd name="T46" fmla="*/ 7 w 602"/>
              <a:gd name="T47" fmla="*/ 134 h 227"/>
              <a:gd name="T48" fmla="*/ 0 w 602"/>
              <a:gd name="T49" fmla="*/ 113 h 227"/>
              <a:gd name="T50" fmla="*/ 7 w 602"/>
              <a:gd name="T51" fmla="*/ 92 h 227"/>
              <a:gd name="T52" fmla="*/ 7 w 602"/>
              <a:gd name="T53" fmla="*/ 92 h 227"/>
              <a:gd name="T54" fmla="*/ 106 w 602"/>
              <a:gd name="T55" fmla="*/ 7 h 227"/>
              <a:gd name="T56" fmla="*/ 106 w 602"/>
              <a:gd name="T57" fmla="*/ 7 h 227"/>
              <a:gd name="T58" fmla="*/ 120 w 602"/>
              <a:gd name="T59" fmla="*/ 0 h 227"/>
              <a:gd name="T60" fmla="*/ 149 w 602"/>
              <a:gd name="T61" fmla="*/ 28 h 227"/>
              <a:gd name="T62" fmla="*/ 142 w 602"/>
              <a:gd name="T63" fmla="*/ 49 h 227"/>
              <a:gd name="T64" fmla="*/ 142 w 602"/>
              <a:gd name="T65" fmla="*/ 49 h 227"/>
              <a:gd name="T66" fmla="*/ 99 w 602"/>
              <a:gd name="T67" fmla="*/ 85 h 227"/>
              <a:gd name="T68" fmla="*/ 276 w 602"/>
              <a:gd name="T69" fmla="*/ 85 h 227"/>
              <a:gd name="T70" fmla="*/ 276 w 602"/>
              <a:gd name="T71" fmla="*/ 85 h 227"/>
              <a:gd name="T72" fmla="*/ 333 w 602"/>
              <a:gd name="T73" fmla="*/ 85 h 227"/>
              <a:gd name="T74" fmla="*/ 333 w 602"/>
              <a:gd name="T75" fmla="*/ 85 h 227"/>
              <a:gd name="T76" fmla="*/ 502 w 602"/>
              <a:gd name="T77" fmla="*/ 85 h 227"/>
              <a:gd name="T78" fmla="*/ 460 w 602"/>
              <a:gd name="T79" fmla="*/ 49 h 227"/>
              <a:gd name="T80" fmla="*/ 460 w 602"/>
              <a:gd name="T81" fmla="*/ 49 h 227"/>
              <a:gd name="T82" fmla="*/ 453 w 602"/>
              <a:gd name="T83" fmla="*/ 28 h 227"/>
              <a:gd name="T84" fmla="*/ 481 w 602"/>
              <a:gd name="T85" fmla="*/ 0 h 227"/>
              <a:gd name="T86" fmla="*/ 502 w 602"/>
              <a:gd name="T87" fmla="*/ 7 h 227"/>
              <a:gd name="T88" fmla="*/ 502 w 602"/>
              <a:gd name="T89" fmla="*/ 7 h 227"/>
              <a:gd name="T90" fmla="*/ 594 w 602"/>
              <a:gd name="T91" fmla="*/ 92 h 227"/>
              <a:gd name="T92" fmla="*/ 594 w 602"/>
              <a:gd name="T93" fmla="*/ 92 h 227"/>
              <a:gd name="T94" fmla="*/ 601 w 602"/>
              <a:gd name="T95"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2" h="227">
                <a:moveTo>
                  <a:pt x="601" y="113"/>
                </a:moveTo>
                <a:lnTo>
                  <a:pt x="601" y="113"/>
                </a:lnTo>
                <a:cubicBezTo>
                  <a:pt x="601" y="120"/>
                  <a:pt x="601" y="127"/>
                  <a:pt x="594" y="134"/>
                </a:cubicBezTo>
                <a:lnTo>
                  <a:pt x="594" y="134"/>
                </a:lnTo>
                <a:cubicBezTo>
                  <a:pt x="502" y="219"/>
                  <a:pt x="502" y="219"/>
                  <a:pt x="502" y="219"/>
                </a:cubicBezTo>
                <a:lnTo>
                  <a:pt x="502" y="219"/>
                </a:lnTo>
                <a:cubicBezTo>
                  <a:pt x="495" y="226"/>
                  <a:pt x="488" y="226"/>
                  <a:pt x="481" y="226"/>
                </a:cubicBezTo>
                <a:cubicBezTo>
                  <a:pt x="467" y="226"/>
                  <a:pt x="453" y="212"/>
                  <a:pt x="453" y="198"/>
                </a:cubicBezTo>
                <a:cubicBezTo>
                  <a:pt x="453" y="191"/>
                  <a:pt x="460" y="184"/>
                  <a:pt x="460" y="176"/>
                </a:cubicBezTo>
                <a:lnTo>
                  <a:pt x="460" y="176"/>
                </a:lnTo>
                <a:cubicBezTo>
                  <a:pt x="502" y="141"/>
                  <a:pt x="502" y="141"/>
                  <a:pt x="502" y="141"/>
                </a:cubicBezTo>
                <a:cubicBezTo>
                  <a:pt x="333" y="141"/>
                  <a:pt x="333" y="141"/>
                  <a:pt x="333" y="141"/>
                </a:cubicBezTo>
                <a:lnTo>
                  <a:pt x="333" y="141"/>
                </a:lnTo>
                <a:cubicBezTo>
                  <a:pt x="276" y="141"/>
                  <a:pt x="276" y="141"/>
                  <a:pt x="276" y="141"/>
                </a:cubicBezTo>
                <a:lnTo>
                  <a:pt x="276" y="141"/>
                </a:lnTo>
                <a:cubicBezTo>
                  <a:pt x="99" y="141"/>
                  <a:pt x="99" y="141"/>
                  <a:pt x="99" y="141"/>
                </a:cubicBezTo>
                <a:cubicBezTo>
                  <a:pt x="142" y="176"/>
                  <a:pt x="142" y="176"/>
                  <a:pt x="142" y="176"/>
                </a:cubicBezTo>
                <a:lnTo>
                  <a:pt x="142" y="176"/>
                </a:lnTo>
                <a:cubicBezTo>
                  <a:pt x="149" y="184"/>
                  <a:pt x="149" y="191"/>
                  <a:pt x="149" y="198"/>
                </a:cubicBezTo>
                <a:cubicBezTo>
                  <a:pt x="149" y="212"/>
                  <a:pt x="142" y="226"/>
                  <a:pt x="120" y="226"/>
                </a:cubicBezTo>
                <a:cubicBezTo>
                  <a:pt x="113" y="226"/>
                  <a:pt x="106" y="226"/>
                  <a:pt x="106" y="219"/>
                </a:cubicBezTo>
                <a:lnTo>
                  <a:pt x="106" y="219"/>
                </a:lnTo>
                <a:cubicBezTo>
                  <a:pt x="7" y="134"/>
                  <a:pt x="7" y="134"/>
                  <a:pt x="7" y="134"/>
                </a:cubicBezTo>
                <a:lnTo>
                  <a:pt x="7" y="134"/>
                </a:lnTo>
                <a:cubicBezTo>
                  <a:pt x="7" y="127"/>
                  <a:pt x="0" y="120"/>
                  <a:pt x="0" y="113"/>
                </a:cubicBezTo>
                <a:cubicBezTo>
                  <a:pt x="0" y="106"/>
                  <a:pt x="7" y="99"/>
                  <a:pt x="7" y="92"/>
                </a:cubicBezTo>
                <a:lnTo>
                  <a:pt x="7" y="92"/>
                </a:lnTo>
                <a:cubicBezTo>
                  <a:pt x="106" y="7"/>
                  <a:pt x="106" y="7"/>
                  <a:pt x="106" y="7"/>
                </a:cubicBezTo>
                <a:lnTo>
                  <a:pt x="106" y="7"/>
                </a:lnTo>
                <a:cubicBezTo>
                  <a:pt x="106" y="0"/>
                  <a:pt x="113" y="0"/>
                  <a:pt x="120" y="0"/>
                </a:cubicBezTo>
                <a:cubicBezTo>
                  <a:pt x="142" y="0"/>
                  <a:pt x="149" y="14"/>
                  <a:pt x="149" y="28"/>
                </a:cubicBezTo>
                <a:cubicBezTo>
                  <a:pt x="149" y="35"/>
                  <a:pt x="149" y="42"/>
                  <a:pt x="142" y="49"/>
                </a:cubicBezTo>
                <a:lnTo>
                  <a:pt x="142" y="49"/>
                </a:lnTo>
                <a:cubicBezTo>
                  <a:pt x="99" y="85"/>
                  <a:pt x="99" y="85"/>
                  <a:pt x="99" y="85"/>
                </a:cubicBezTo>
                <a:cubicBezTo>
                  <a:pt x="276" y="85"/>
                  <a:pt x="276" y="85"/>
                  <a:pt x="276" y="85"/>
                </a:cubicBezTo>
                <a:lnTo>
                  <a:pt x="276" y="85"/>
                </a:lnTo>
                <a:cubicBezTo>
                  <a:pt x="333" y="85"/>
                  <a:pt x="333" y="85"/>
                  <a:pt x="333" y="85"/>
                </a:cubicBezTo>
                <a:lnTo>
                  <a:pt x="333" y="85"/>
                </a:lnTo>
                <a:cubicBezTo>
                  <a:pt x="502" y="85"/>
                  <a:pt x="502" y="85"/>
                  <a:pt x="502" y="85"/>
                </a:cubicBezTo>
                <a:cubicBezTo>
                  <a:pt x="460" y="49"/>
                  <a:pt x="460" y="49"/>
                  <a:pt x="460" y="49"/>
                </a:cubicBezTo>
                <a:lnTo>
                  <a:pt x="460" y="49"/>
                </a:lnTo>
                <a:cubicBezTo>
                  <a:pt x="460" y="42"/>
                  <a:pt x="453" y="35"/>
                  <a:pt x="453" y="28"/>
                </a:cubicBezTo>
                <a:cubicBezTo>
                  <a:pt x="453" y="14"/>
                  <a:pt x="467" y="0"/>
                  <a:pt x="481" y="0"/>
                </a:cubicBezTo>
                <a:cubicBezTo>
                  <a:pt x="488" y="0"/>
                  <a:pt x="495" y="0"/>
                  <a:pt x="502" y="7"/>
                </a:cubicBezTo>
                <a:lnTo>
                  <a:pt x="502" y="7"/>
                </a:lnTo>
                <a:cubicBezTo>
                  <a:pt x="594" y="92"/>
                  <a:pt x="594" y="92"/>
                  <a:pt x="594" y="92"/>
                </a:cubicBezTo>
                <a:lnTo>
                  <a:pt x="594" y="92"/>
                </a:lnTo>
                <a:cubicBezTo>
                  <a:pt x="601" y="99"/>
                  <a:pt x="601" y="106"/>
                  <a:pt x="601" y="113"/>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7" name="Freeform 82">
            <a:extLst>
              <a:ext uri="{FF2B5EF4-FFF2-40B4-BE49-F238E27FC236}">
                <a16:creationId xmlns:a16="http://schemas.microsoft.com/office/drawing/2014/main" id="{70A79173-41E0-1F41-A98D-768FBED6222D}"/>
              </a:ext>
            </a:extLst>
          </p:cNvPr>
          <p:cNvSpPr>
            <a:spLocks noChangeArrowheads="1"/>
          </p:cNvSpPr>
          <p:nvPr userDrawn="1"/>
        </p:nvSpPr>
        <p:spPr bwMode="auto">
          <a:xfrm>
            <a:off x="2012680" y="3322439"/>
            <a:ext cx="80984" cy="219075"/>
          </a:xfrm>
          <a:custGeom>
            <a:avLst/>
            <a:gdLst>
              <a:gd name="T0" fmla="*/ 198 w 227"/>
              <a:gd name="T1" fmla="*/ 155 h 609"/>
              <a:gd name="T2" fmla="*/ 198 w 227"/>
              <a:gd name="T3" fmla="*/ 155 h 609"/>
              <a:gd name="T4" fmla="*/ 177 w 227"/>
              <a:gd name="T5" fmla="*/ 141 h 609"/>
              <a:gd name="T6" fmla="*/ 177 w 227"/>
              <a:gd name="T7" fmla="*/ 141 h 609"/>
              <a:gd name="T8" fmla="*/ 141 w 227"/>
              <a:gd name="T9" fmla="*/ 106 h 609"/>
              <a:gd name="T10" fmla="*/ 141 w 227"/>
              <a:gd name="T11" fmla="*/ 276 h 609"/>
              <a:gd name="T12" fmla="*/ 141 w 227"/>
              <a:gd name="T13" fmla="*/ 276 h 609"/>
              <a:gd name="T14" fmla="*/ 141 w 227"/>
              <a:gd name="T15" fmla="*/ 332 h 609"/>
              <a:gd name="T16" fmla="*/ 141 w 227"/>
              <a:gd name="T17" fmla="*/ 332 h 609"/>
              <a:gd name="T18" fmla="*/ 141 w 227"/>
              <a:gd name="T19" fmla="*/ 502 h 609"/>
              <a:gd name="T20" fmla="*/ 177 w 227"/>
              <a:gd name="T21" fmla="*/ 466 h 609"/>
              <a:gd name="T22" fmla="*/ 177 w 227"/>
              <a:gd name="T23" fmla="*/ 466 h 609"/>
              <a:gd name="T24" fmla="*/ 198 w 227"/>
              <a:gd name="T25" fmla="*/ 452 h 609"/>
              <a:gd name="T26" fmla="*/ 226 w 227"/>
              <a:gd name="T27" fmla="*/ 480 h 609"/>
              <a:gd name="T28" fmla="*/ 219 w 227"/>
              <a:gd name="T29" fmla="*/ 502 h 609"/>
              <a:gd name="T30" fmla="*/ 219 w 227"/>
              <a:gd name="T31" fmla="*/ 502 h 609"/>
              <a:gd name="T32" fmla="*/ 134 w 227"/>
              <a:gd name="T33" fmla="*/ 594 h 609"/>
              <a:gd name="T34" fmla="*/ 134 w 227"/>
              <a:gd name="T35" fmla="*/ 594 h 609"/>
              <a:gd name="T36" fmla="*/ 113 w 227"/>
              <a:gd name="T37" fmla="*/ 608 h 609"/>
              <a:gd name="T38" fmla="*/ 92 w 227"/>
              <a:gd name="T39" fmla="*/ 594 h 609"/>
              <a:gd name="T40" fmla="*/ 92 w 227"/>
              <a:gd name="T41" fmla="*/ 594 h 609"/>
              <a:gd name="T42" fmla="*/ 7 w 227"/>
              <a:gd name="T43" fmla="*/ 502 h 609"/>
              <a:gd name="T44" fmla="*/ 7 w 227"/>
              <a:gd name="T45" fmla="*/ 502 h 609"/>
              <a:gd name="T46" fmla="*/ 0 w 227"/>
              <a:gd name="T47" fmla="*/ 480 h 609"/>
              <a:gd name="T48" fmla="*/ 28 w 227"/>
              <a:gd name="T49" fmla="*/ 452 h 609"/>
              <a:gd name="T50" fmla="*/ 49 w 227"/>
              <a:gd name="T51" fmla="*/ 466 h 609"/>
              <a:gd name="T52" fmla="*/ 49 w 227"/>
              <a:gd name="T53" fmla="*/ 466 h 609"/>
              <a:gd name="T54" fmla="*/ 85 w 227"/>
              <a:gd name="T55" fmla="*/ 502 h 609"/>
              <a:gd name="T56" fmla="*/ 85 w 227"/>
              <a:gd name="T57" fmla="*/ 332 h 609"/>
              <a:gd name="T58" fmla="*/ 85 w 227"/>
              <a:gd name="T59" fmla="*/ 332 h 609"/>
              <a:gd name="T60" fmla="*/ 85 w 227"/>
              <a:gd name="T61" fmla="*/ 276 h 609"/>
              <a:gd name="T62" fmla="*/ 85 w 227"/>
              <a:gd name="T63" fmla="*/ 276 h 609"/>
              <a:gd name="T64" fmla="*/ 85 w 227"/>
              <a:gd name="T65" fmla="*/ 106 h 609"/>
              <a:gd name="T66" fmla="*/ 49 w 227"/>
              <a:gd name="T67" fmla="*/ 141 h 609"/>
              <a:gd name="T68" fmla="*/ 49 w 227"/>
              <a:gd name="T69" fmla="*/ 141 h 609"/>
              <a:gd name="T70" fmla="*/ 28 w 227"/>
              <a:gd name="T71" fmla="*/ 155 h 609"/>
              <a:gd name="T72" fmla="*/ 0 w 227"/>
              <a:gd name="T73" fmla="*/ 127 h 609"/>
              <a:gd name="T74" fmla="*/ 7 w 227"/>
              <a:gd name="T75" fmla="*/ 106 h 609"/>
              <a:gd name="T76" fmla="*/ 7 w 227"/>
              <a:gd name="T77" fmla="*/ 106 h 609"/>
              <a:gd name="T78" fmla="*/ 92 w 227"/>
              <a:gd name="T79" fmla="*/ 14 h 609"/>
              <a:gd name="T80" fmla="*/ 92 w 227"/>
              <a:gd name="T81" fmla="*/ 14 h 609"/>
              <a:gd name="T82" fmla="*/ 113 w 227"/>
              <a:gd name="T83" fmla="*/ 0 h 609"/>
              <a:gd name="T84" fmla="*/ 134 w 227"/>
              <a:gd name="T85" fmla="*/ 14 h 609"/>
              <a:gd name="T86" fmla="*/ 134 w 227"/>
              <a:gd name="T87" fmla="*/ 14 h 609"/>
              <a:gd name="T88" fmla="*/ 219 w 227"/>
              <a:gd name="T89" fmla="*/ 106 h 609"/>
              <a:gd name="T90" fmla="*/ 219 w 227"/>
              <a:gd name="T91" fmla="*/ 106 h 609"/>
              <a:gd name="T92" fmla="*/ 226 w 227"/>
              <a:gd name="T93" fmla="*/ 127 h 609"/>
              <a:gd name="T94" fmla="*/ 198 w 227"/>
              <a:gd name="T95" fmla="*/ 15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7" h="609">
                <a:moveTo>
                  <a:pt x="198" y="155"/>
                </a:moveTo>
                <a:lnTo>
                  <a:pt x="198" y="155"/>
                </a:lnTo>
                <a:cubicBezTo>
                  <a:pt x="191" y="155"/>
                  <a:pt x="184" y="148"/>
                  <a:pt x="177" y="141"/>
                </a:cubicBezTo>
                <a:lnTo>
                  <a:pt x="177" y="141"/>
                </a:lnTo>
                <a:cubicBezTo>
                  <a:pt x="141" y="106"/>
                  <a:pt x="141" y="106"/>
                  <a:pt x="141" y="106"/>
                </a:cubicBezTo>
                <a:cubicBezTo>
                  <a:pt x="141" y="276"/>
                  <a:pt x="141" y="276"/>
                  <a:pt x="141" y="276"/>
                </a:cubicBezTo>
                <a:lnTo>
                  <a:pt x="141" y="276"/>
                </a:lnTo>
                <a:cubicBezTo>
                  <a:pt x="141" y="332"/>
                  <a:pt x="141" y="332"/>
                  <a:pt x="141" y="332"/>
                </a:cubicBezTo>
                <a:lnTo>
                  <a:pt x="141" y="332"/>
                </a:lnTo>
                <a:cubicBezTo>
                  <a:pt x="141" y="502"/>
                  <a:pt x="141" y="502"/>
                  <a:pt x="141" y="502"/>
                </a:cubicBezTo>
                <a:cubicBezTo>
                  <a:pt x="177" y="466"/>
                  <a:pt x="177" y="466"/>
                  <a:pt x="177" y="466"/>
                </a:cubicBezTo>
                <a:lnTo>
                  <a:pt x="177" y="466"/>
                </a:lnTo>
                <a:cubicBezTo>
                  <a:pt x="184" y="459"/>
                  <a:pt x="191" y="452"/>
                  <a:pt x="198" y="452"/>
                </a:cubicBezTo>
                <a:cubicBezTo>
                  <a:pt x="219" y="452"/>
                  <a:pt x="226" y="466"/>
                  <a:pt x="226" y="480"/>
                </a:cubicBezTo>
                <a:cubicBezTo>
                  <a:pt x="226" y="488"/>
                  <a:pt x="226" y="495"/>
                  <a:pt x="219" y="502"/>
                </a:cubicBezTo>
                <a:lnTo>
                  <a:pt x="219" y="502"/>
                </a:lnTo>
                <a:cubicBezTo>
                  <a:pt x="134" y="594"/>
                  <a:pt x="134" y="594"/>
                  <a:pt x="134" y="594"/>
                </a:cubicBezTo>
                <a:lnTo>
                  <a:pt x="134" y="594"/>
                </a:lnTo>
                <a:cubicBezTo>
                  <a:pt x="134" y="601"/>
                  <a:pt x="127" y="608"/>
                  <a:pt x="113" y="608"/>
                </a:cubicBezTo>
                <a:cubicBezTo>
                  <a:pt x="106" y="608"/>
                  <a:pt x="99" y="601"/>
                  <a:pt x="92" y="594"/>
                </a:cubicBezTo>
                <a:lnTo>
                  <a:pt x="92" y="594"/>
                </a:lnTo>
                <a:cubicBezTo>
                  <a:pt x="7" y="502"/>
                  <a:pt x="7" y="502"/>
                  <a:pt x="7" y="502"/>
                </a:cubicBezTo>
                <a:lnTo>
                  <a:pt x="7" y="502"/>
                </a:lnTo>
                <a:cubicBezTo>
                  <a:pt x="7" y="495"/>
                  <a:pt x="0" y="488"/>
                  <a:pt x="0" y="480"/>
                </a:cubicBezTo>
                <a:cubicBezTo>
                  <a:pt x="0" y="466"/>
                  <a:pt x="14" y="452"/>
                  <a:pt x="28" y="452"/>
                </a:cubicBezTo>
                <a:cubicBezTo>
                  <a:pt x="42" y="452"/>
                  <a:pt x="49" y="459"/>
                  <a:pt x="49" y="466"/>
                </a:cubicBezTo>
                <a:lnTo>
                  <a:pt x="49" y="466"/>
                </a:lnTo>
                <a:cubicBezTo>
                  <a:pt x="85" y="502"/>
                  <a:pt x="85" y="502"/>
                  <a:pt x="85" y="502"/>
                </a:cubicBezTo>
                <a:cubicBezTo>
                  <a:pt x="85" y="332"/>
                  <a:pt x="85" y="332"/>
                  <a:pt x="85" y="332"/>
                </a:cubicBezTo>
                <a:lnTo>
                  <a:pt x="85" y="332"/>
                </a:lnTo>
                <a:cubicBezTo>
                  <a:pt x="85" y="276"/>
                  <a:pt x="85" y="276"/>
                  <a:pt x="85" y="276"/>
                </a:cubicBezTo>
                <a:lnTo>
                  <a:pt x="85" y="276"/>
                </a:lnTo>
                <a:cubicBezTo>
                  <a:pt x="85" y="106"/>
                  <a:pt x="85" y="106"/>
                  <a:pt x="85" y="106"/>
                </a:cubicBezTo>
                <a:cubicBezTo>
                  <a:pt x="49" y="141"/>
                  <a:pt x="49" y="141"/>
                  <a:pt x="49" y="141"/>
                </a:cubicBezTo>
                <a:lnTo>
                  <a:pt x="49" y="141"/>
                </a:lnTo>
                <a:cubicBezTo>
                  <a:pt x="49" y="148"/>
                  <a:pt x="42" y="155"/>
                  <a:pt x="28" y="155"/>
                </a:cubicBezTo>
                <a:cubicBezTo>
                  <a:pt x="14" y="155"/>
                  <a:pt x="0" y="141"/>
                  <a:pt x="0" y="127"/>
                </a:cubicBezTo>
                <a:cubicBezTo>
                  <a:pt x="0" y="120"/>
                  <a:pt x="7" y="113"/>
                  <a:pt x="7" y="106"/>
                </a:cubicBezTo>
                <a:lnTo>
                  <a:pt x="7" y="106"/>
                </a:lnTo>
                <a:cubicBezTo>
                  <a:pt x="92" y="14"/>
                  <a:pt x="92" y="14"/>
                  <a:pt x="92" y="14"/>
                </a:cubicBezTo>
                <a:lnTo>
                  <a:pt x="92" y="14"/>
                </a:lnTo>
                <a:cubicBezTo>
                  <a:pt x="99" y="7"/>
                  <a:pt x="106" y="0"/>
                  <a:pt x="113" y="0"/>
                </a:cubicBezTo>
                <a:cubicBezTo>
                  <a:pt x="127" y="0"/>
                  <a:pt x="134" y="7"/>
                  <a:pt x="134" y="14"/>
                </a:cubicBezTo>
                <a:lnTo>
                  <a:pt x="134" y="14"/>
                </a:lnTo>
                <a:cubicBezTo>
                  <a:pt x="219" y="106"/>
                  <a:pt x="219" y="106"/>
                  <a:pt x="219" y="106"/>
                </a:cubicBezTo>
                <a:lnTo>
                  <a:pt x="219" y="106"/>
                </a:lnTo>
                <a:cubicBezTo>
                  <a:pt x="226" y="113"/>
                  <a:pt x="226" y="120"/>
                  <a:pt x="226" y="127"/>
                </a:cubicBezTo>
                <a:cubicBezTo>
                  <a:pt x="226" y="141"/>
                  <a:pt x="219" y="155"/>
                  <a:pt x="198" y="155"/>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8" name="Freeform 83">
            <a:extLst>
              <a:ext uri="{FF2B5EF4-FFF2-40B4-BE49-F238E27FC236}">
                <a16:creationId xmlns:a16="http://schemas.microsoft.com/office/drawing/2014/main" id="{B005350D-75C1-EE4C-AA93-10D22216FC3D}"/>
              </a:ext>
            </a:extLst>
          </p:cNvPr>
          <p:cNvSpPr>
            <a:spLocks noChangeArrowheads="1"/>
          </p:cNvSpPr>
          <p:nvPr userDrawn="1"/>
        </p:nvSpPr>
        <p:spPr bwMode="auto">
          <a:xfrm>
            <a:off x="1590494" y="3322439"/>
            <a:ext cx="168517" cy="219075"/>
          </a:xfrm>
          <a:custGeom>
            <a:avLst/>
            <a:gdLst>
              <a:gd name="T0" fmla="*/ 459 w 467"/>
              <a:gd name="T1" fmla="*/ 502 h 609"/>
              <a:gd name="T2" fmla="*/ 374 w 467"/>
              <a:gd name="T3" fmla="*/ 594 h 609"/>
              <a:gd name="T4" fmla="*/ 353 w 467"/>
              <a:gd name="T5" fmla="*/ 608 h 609"/>
              <a:gd name="T6" fmla="*/ 332 w 467"/>
              <a:gd name="T7" fmla="*/ 594 h 609"/>
              <a:gd name="T8" fmla="*/ 247 w 467"/>
              <a:gd name="T9" fmla="*/ 502 h 609"/>
              <a:gd name="T10" fmla="*/ 268 w 467"/>
              <a:gd name="T11" fmla="*/ 452 h 609"/>
              <a:gd name="T12" fmla="*/ 290 w 467"/>
              <a:gd name="T13" fmla="*/ 466 h 609"/>
              <a:gd name="T14" fmla="*/ 325 w 467"/>
              <a:gd name="T15" fmla="*/ 367 h 609"/>
              <a:gd name="T16" fmla="*/ 325 w 467"/>
              <a:gd name="T17" fmla="*/ 247 h 609"/>
              <a:gd name="T18" fmla="*/ 325 w 467"/>
              <a:gd name="T19" fmla="*/ 106 h 609"/>
              <a:gd name="T20" fmla="*/ 325 w 467"/>
              <a:gd name="T21" fmla="*/ 28 h 609"/>
              <a:gd name="T22" fmla="*/ 381 w 467"/>
              <a:gd name="T23" fmla="*/ 28 h 609"/>
              <a:gd name="T24" fmla="*/ 381 w 467"/>
              <a:gd name="T25" fmla="*/ 276 h 609"/>
              <a:gd name="T26" fmla="*/ 381 w 467"/>
              <a:gd name="T27" fmla="*/ 332 h 609"/>
              <a:gd name="T28" fmla="*/ 417 w 467"/>
              <a:gd name="T29" fmla="*/ 466 h 609"/>
              <a:gd name="T30" fmla="*/ 438 w 467"/>
              <a:gd name="T31" fmla="*/ 452 h 609"/>
              <a:gd name="T32" fmla="*/ 459 w 467"/>
              <a:gd name="T33" fmla="*/ 502 h 609"/>
              <a:gd name="T34" fmla="*/ 198 w 467"/>
              <a:gd name="T35" fmla="*/ 155 h 609"/>
              <a:gd name="T36" fmla="*/ 176 w 467"/>
              <a:gd name="T37" fmla="*/ 141 h 609"/>
              <a:gd name="T38" fmla="*/ 141 w 467"/>
              <a:gd name="T39" fmla="*/ 276 h 609"/>
              <a:gd name="T40" fmla="*/ 141 w 467"/>
              <a:gd name="T41" fmla="*/ 332 h 609"/>
              <a:gd name="T42" fmla="*/ 141 w 467"/>
              <a:gd name="T43" fmla="*/ 580 h 609"/>
              <a:gd name="T44" fmla="*/ 85 w 467"/>
              <a:gd name="T45" fmla="*/ 580 h 609"/>
              <a:gd name="T46" fmla="*/ 85 w 467"/>
              <a:gd name="T47" fmla="*/ 502 h 609"/>
              <a:gd name="T48" fmla="*/ 85 w 467"/>
              <a:gd name="T49" fmla="*/ 360 h 609"/>
              <a:gd name="T50" fmla="*/ 85 w 467"/>
              <a:gd name="T51" fmla="*/ 240 h 609"/>
              <a:gd name="T52" fmla="*/ 49 w 467"/>
              <a:gd name="T53" fmla="*/ 141 h 609"/>
              <a:gd name="T54" fmla="*/ 28 w 467"/>
              <a:gd name="T55" fmla="*/ 155 h 609"/>
              <a:gd name="T56" fmla="*/ 7 w 467"/>
              <a:gd name="T57" fmla="*/ 106 h 609"/>
              <a:gd name="T58" fmla="*/ 92 w 467"/>
              <a:gd name="T59" fmla="*/ 14 h 609"/>
              <a:gd name="T60" fmla="*/ 113 w 467"/>
              <a:gd name="T61" fmla="*/ 0 h 609"/>
              <a:gd name="T62" fmla="*/ 134 w 467"/>
              <a:gd name="T63" fmla="*/ 14 h 609"/>
              <a:gd name="T64" fmla="*/ 219 w 467"/>
              <a:gd name="T65" fmla="*/ 106 h 609"/>
              <a:gd name="T66" fmla="*/ 198 w 467"/>
              <a:gd name="T67" fmla="*/ 15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7" h="609">
                <a:moveTo>
                  <a:pt x="459" y="502"/>
                </a:moveTo>
                <a:lnTo>
                  <a:pt x="459" y="502"/>
                </a:lnTo>
                <a:lnTo>
                  <a:pt x="459" y="502"/>
                </a:lnTo>
                <a:cubicBezTo>
                  <a:pt x="374" y="594"/>
                  <a:pt x="374" y="594"/>
                  <a:pt x="374" y="594"/>
                </a:cubicBezTo>
                <a:lnTo>
                  <a:pt x="374" y="594"/>
                </a:lnTo>
                <a:cubicBezTo>
                  <a:pt x="374" y="601"/>
                  <a:pt x="367" y="608"/>
                  <a:pt x="353" y="608"/>
                </a:cubicBezTo>
                <a:cubicBezTo>
                  <a:pt x="346" y="608"/>
                  <a:pt x="339" y="601"/>
                  <a:pt x="332" y="594"/>
                </a:cubicBezTo>
                <a:lnTo>
                  <a:pt x="332" y="594"/>
                </a:lnTo>
                <a:cubicBezTo>
                  <a:pt x="247" y="502"/>
                  <a:pt x="247" y="502"/>
                  <a:pt x="247" y="502"/>
                </a:cubicBezTo>
                <a:lnTo>
                  <a:pt x="247" y="502"/>
                </a:lnTo>
                <a:cubicBezTo>
                  <a:pt x="247" y="495"/>
                  <a:pt x="240" y="488"/>
                  <a:pt x="240" y="480"/>
                </a:cubicBezTo>
                <a:cubicBezTo>
                  <a:pt x="240" y="466"/>
                  <a:pt x="254" y="452"/>
                  <a:pt x="268" y="452"/>
                </a:cubicBezTo>
                <a:cubicBezTo>
                  <a:pt x="283" y="452"/>
                  <a:pt x="290" y="459"/>
                  <a:pt x="290" y="466"/>
                </a:cubicBezTo>
                <a:lnTo>
                  <a:pt x="290" y="466"/>
                </a:lnTo>
                <a:cubicBezTo>
                  <a:pt x="325" y="502"/>
                  <a:pt x="325" y="502"/>
                  <a:pt x="325" y="502"/>
                </a:cubicBezTo>
                <a:cubicBezTo>
                  <a:pt x="325" y="367"/>
                  <a:pt x="325" y="367"/>
                  <a:pt x="325" y="367"/>
                </a:cubicBezTo>
                <a:lnTo>
                  <a:pt x="325" y="367"/>
                </a:lnTo>
                <a:cubicBezTo>
                  <a:pt x="325" y="247"/>
                  <a:pt x="325" y="247"/>
                  <a:pt x="325" y="247"/>
                </a:cubicBezTo>
                <a:lnTo>
                  <a:pt x="325" y="247"/>
                </a:lnTo>
                <a:cubicBezTo>
                  <a:pt x="325" y="106"/>
                  <a:pt x="325" y="106"/>
                  <a:pt x="325" y="106"/>
                </a:cubicBezTo>
                <a:lnTo>
                  <a:pt x="325" y="106"/>
                </a:lnTo>
                <a:cubicBezTo>
                  <a:pt x="325" y="28"/>
                  <a:pt x="325" y="28"/>
                  <a:pt x="325" y="28"/>
                </a:cubicBezTo>
                <a:cubicBezTo>
                  <a:pt x="325" y="14"/>
                  <a:pt x="339" y="0"/>
                  <a:pt x="353" y="0"/>
                </a:cubicBezTo>
                <a:cubicBezTo>
                  <a:pt x="374" y="0"/>
                  <a:pt x="381" y="14"/>
                  <a:pt x="381" y="28"/>
                </a:cubicBezTo>
                <a:cubicBezTo>
                  <a:pt x="381" y="212"/>
                  <a:pt x="381" y="212"/>
                  <a:pt x="381" y="212"/>
                </a:cubicBezTo>
                <a:cubicBezTo>
                  <a:pt x="381" y="276"/>
                  <a:pt x="381" y="276"/>
                  <a:pt x="381" y="276"/>
                </a:cubicBezTo>
                <a:lnTo>
                  <a:pt x="381" y="276"/>
                </a:lnTo>
                <a:cubicBezTo>
                  <a:pt x="381" y="332"/>
                  <a:pt x="381" y="332"/>
                  <a:pt x="381" y="332"/>
                </a:cubicBezTo>
                <a:cubicBezTo>
                  <a:pt x="381" y="502"/>
                  <a:pt x="381" y="502"/>
                  <a:pt x="381" y="502"/>
                </a:cubicBezTo>
                <a:cubicBezTo>
                  <a:pt x="417" y="466"/>
                  <a:pt x="417" y="466"/>
                  <a:pt x="417" y="466"/>
                </a:cubicBezTo>
                <a:lnTo>
                  <a:pt x="417" y="466"/>
                </a:lnTo>
                <a:cubicBezTo>
                  <a:pt x="424" y="459"/>
                  <a:pt x="431" y="452"/>
                  <a:pt x="438" y="452"/>
                </a:cubicBezTo>
                <a:cubicBezTo>
                  <a:pt x="459" y="452"/>
                  <a:pt x="466" y="466"/>
                  <a:pt x="466" y="480"/>
                </a:cubicBezTo>
                <a:cubicBezTo>
                  <a:pt x="466" y="488"/>
                  <a:pt x="466" y="495"/>
                  <a:pt x="459" y="502"/>
                </a:cubicBezTo>
                <a:close/>
                <a:moveTo>
                  <a:pt x="198" y="155"/>
                </a:moveTo>
                <a:lnTo>
                  <a:pt x="198" y="155"/>
                </a:lnTo>
                <a:cubicBezTo>
                  <a:pt x="183" y="155"/>
                  <a:pt x="176" y="148"/>
                  <a:pt x="176" y="141"/>
                </a:cubicBezTo>
                <a:lnTo>
                  <a:pt x="176" y="141"/>
                </a:lnTo>
                <a:cubicBezTo>
                  <a:pt x="141" y="106"/>
                  <a:pt x="141" y="106"/>
                  <a:pt x="141" y="106"/>
                </a:cubicBezTo>
                <a:cubicBezTo>
                  <a:pt x="141" y="276"/>
                  <a:pt x="141" y="276"/>
                  <a:pt x="141" y="276"/>
                </a:cubicBezTo>
                <a:lnTo>
                  <a:pt x="141" y="276"/>
                </a:lnTo>
                <a:cubicBezTo>
                  <a:pt x="141" y="332"/>
                  <a:pt x="141" y="332"/>
                  <a:pt x="141" y="332"/>
                </a:cubicBezTo>
                <a:cubicBezTo>
                  <a:pt x="141" y="396"/>
                  <a:pt x="141" y="396"/>
                  <a:pt x="141" y="396"/>
                </a:cubicBezTo>
                <a:cubicBezTo>
                  <a:pt x="141" y="580"/>
                  <a:pt x="141" y="580"/>
                  <a:pt x="141" y="580"/>
                </a:cubicBezTo>
                <a:cubicBezTo>
                  <a:pt x="141" y="594"/>
                  <a:pt x="127" y="608"/>
                  <a:pt x="113" y="608"/>
                </a:cubicBezTo>
                <a:cubicBezTo>
                  <a:pt x="92" y="608"/>
                  <a:pt x="85" y="594"/>
                  <a:pt x="85" y="580"/>
                </a:cubicBezTo>
                <a:cubicBezTo>
                  <a:pt x="85" y="502"/>
                  <a:pt x="85" y="502"/>
                  <a:pt x="85" y="502"/>
                </a:cubicBezTo>
                <a:lnTo>
                  <a:pt x="85" y="502"/>
                </a:lnTo>
                <a:cubicBezTo>
                  <a:pt x="85" y="360"/>
                  <a:pt x="85" y="360"/>
                  <a:pt x="85" y="360"/>
                </a:cubicBezTo>
                <a:lnTo>
                  <a:pt x="85" y="360"/>
                </a:lnTo>
                <a:cubicBezTo>
                  <a:pt x="85" y="240"/>
                  <a:pt x="85" y="240"/>
                  <a:pt x="85" y="240"/>
                </a:cubicBezTo>
                <a:lnTo>
                  <a:pt x="85" y="240"/>
                </a:lnTo>
                <a:cubicBezTo>
                  <a:pt x="85" y="106"/>
                  <a:pt x="85" y="106"/>
                  <a:pt x="85" y="106"/>
                </a:cubicBezTo>
                <a:cubicBezTo>
                  <a:pt x="49" y="141"/>
                  <a:pt x="49" y="141"/>
                  <a:pt x="49" y="141"/>
                </a:cubicBezTo>
                <a:lnTo>
                  <a:pt x="49" y="141"/>
                </a:lnTo>
                <a:cubicBezTo>
                  <a:pt x="42" y="148"/>
                  <a:pt x="35" y="155"/>
                  <a:pt x="28" y="155"/>
                </a:cubicBezTo>
                <a:cubicBezTo>
                  <a:pt x="7" y="155"/>
                  <a:pt x="0" y="141"/>
                  <a:pt x="0" y="127"/>
                </a:cubicBezTo>
                <a:cubicBezTo>
                  <a:pt x="0" y="120"/>
                  <a:pt x="0" y="113"/>
                  <a:pt x="7" y="106"/>
                </a:cubicBezTo>
                <a:lnTo>
                  <a:pt x="7" y="106"/>
                </a:lnTo>
                <a:cubicBezTo>
                  <a:pt x="92" y="14"/>
                  <a:pt x="92" y="14"/>
                  <a:pt x="92" y="14"/>
                </a:cubicBezTo>
                <a:lnTo>
                  <a:pt x="92" y="14"/>
                </a:lnTo>
                <a:cubicBezTo>
                  <a:pt x="92" y="7"/>
                  <a:pt x="99" y="0"/>
                  <a:pt x="113" y="0"/>
                </a:cubicBezTo>
                <a:cubicBezTo>
                  <a:pt x="120" y="0"/>
                  <a:pt x="127" y="7"/>
                  <a:pt x="134" y="14"/>
                </a:cubicBezTo>
                <a:lnTo>
                  <a:pt x="134" y="14"/>
                </a:lnTo>
                <a:cubicBezTo>
                  <a:pt x="219" y="106"/>
                  <a:pt x="219" y="106"/>
                  <a:pt x="219" y="106"/>
                </a:cubicBezTo>
                <a:lnTo>
                  <a:pt x="219" y="106"/>
                </a:lnTo>
                <a:cubicBezTo>
                  <a:pt x="219" y="113"/>
                  <a:pt x="226" y="120"/>
                  <a:pt x="226" y="127"/>
                </a:cubicBezTo>
                <a:cubicBezTo>
                  <a:pt x="226" y="141"/>
                  <a:pt x="212" y="155"/>
                  <a:pt x="198" y="15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9" name="Freeform 84">
            <a:extLst>
              <a:ext uri="{FF2B5EF4-FFF2-40B4-BE49-F238E27FC236}">
                <a16:creationId xmlns:a16="http://schemas.microsoft.com/office/drawing/2014/main" id="{35737CD6-38E0-F84C-A847-B28D0582E8DC}"/>
              </a:ext>
            </a:extLst>
          </p:cNvPr>
          <p:cNvSpPr>
            <a:spLocks noChangeArrowheads="1"/>
          </p:cNvSpPr>
          <p:nvPr userDrawn="1"/>
        </p:nvSpPr>
        <p:spPr bwMode="auto">
          <a:xfrm>
            <a:off x="1185576" y="3348038"/>
            <a:ext cx="217941" cy="168474"/>
          </a:xfrm>
          <a:custGeom>
            <a:avLst/>
            <a:gdLst>
              <a:gd name="T0" fmla="*/ 594 w 602"/>
              <a:gd name="T1" fmla="*/ 134 h 467"/>
              <a:gd name="T2" fmla="*/ 502 w 602"/>
              <a:gd name="T3" fmla="*/ 219 h 467"/>
              <a:gd name="T4" fmla="*/ 481 w 602"/>
              <a:gd name="T5" fmla="*/ 226 h 467"/>
              <a:gd name="T6" fmla="*/ 459 w 602"/>
              <a:gd name="T7" fmla="*/ 176 h 467"/>
              <a:gd name="T8" fmla="*/ 502 w 602"/>
              <a:gd name="T9" fmla="*/ 141 h 467"/>
              <a:gd name="T10" fmla="*/ 332 w 602"/>
              <a:gd name="T11" fmla="*/ 141 h 467"/>
              <a:gd name="T12" fmla="*/ 276 w 602"/>
              <a:gd name="T13" fmla="*/ 141 h 467"/>
              <a:gd name="T14" fmla="*/ 28 w 602"/>
              <a:gd name="T15" fmla="*/ 141 h 467"/>
              <a:gd name="T16" fmla="*/ 28 w 602"/>
              <a:gd name="T17" fmla="*/ 84 h 467"/>
              <a:gd name="T18" fmla="*/ 99 w 602"/>
              <a:gd name="T19" fmla="*/ 84 h 467"/>
              <a:gd name="T20" fmla="*/ 247 w 602"/>
              <a:gd name="T21" fmla="*/ 84 h 467"/>
              <a:gd name="T22" fmla="*/ 368 w 602"/>
              <a:gd name="T23" fmla="*/ 84 h 467"/>
              <a:gd name="T24" fmla="*/ 459 w 602"/>
              <a:gd name="T25" fmla="*/ 49 h 467"/>
              <a:gd name="T26" fmla="*/ 452 w 602"/>
              <a:gd name="T27" fmla="*/ 28 h 467"/>
              <a:gd name="T28" fmla="*/ 502 w 602"/>
              <a:gd name="T29" fmla="*/ 7 h 467"/>
              <a:gd name="T30" fmla="*/ 594 w 602"/>
              <a:gd name="T31" fmla="*/ 91 h 467"/>
              <a:gd name="T32" fmla="*/ 601 w 602"/>
              <a:gd name="T33" fmla="*/ 113 h 467"/>
              <a:gd name="T34" fmla="*/ 7 w 602"/>
              <a:gd name="T35" fmla="*/ 332 h 467"/>
              <a:gd name="T36" fmla="*/ 7 w 602"/>
              <a:gd name="T37" fmla="*/ 332 h 467"/>
              <a:gd name="T38" fmla="*/ 106 w 602"/>
              <a:gd name="T39" fmla="*/ 247 h 467"/>
              <a:gd name="T40" fmla="*/ 148 w 602"/>
              <a:gd name="T41" fmla="*/ 268 h 467"/>
              <a:gd name="T42" fmla="*/ 141 w 602"/>
              <a:gd name="T43" fmla="*/ 289 h 467"/>
              <a:gd name="T44" fmla="*/ 233 w 602"/>
              <a:gd name="T45" fmla="*/ 325 h 467"/>
              <a:gd name="T46" fmla="*/ 361 w 602"/>
              <a:gd name="T47" fmla="*/ 325 h 467"/>
              <a:gd name="T48" fmla="*/ 502 w 602"/>
              <a:gd name="T49" fmla="*/ 325 h 467"/>
              <a:gd name="T50" fmla="*/ 572 w 602"/>
              <a:gd name="T51" fmla="*/ 325 h 467"/>
              <a:gd name="T52" fmla="*/ 572 w 602"/>
              <a:gd name="T53" fmla="*/ 381 h 467"/>
              <a:gd name="T54" fmla="*/ 332 w 602"/>
              <a:gd name="T55" fmla="*/ 381 h 467"/>
              <a:gd name="T56" fmla="*/ 276 w 602"/>
              <a:gd name="T57" fmla="*/ 381 h 467"/>
              <a:gd name="T58" fmla="*/ 99 w 602"/>
              <a:gd name="T59" fmla="*/ 381 h 467"/>
              <a:gd name="T60" fmla="*/ 141 w 602"/>
              <a:gd name="T61" fmla="*/ 417 h 467"/>
              <a:gd name="T62" fmla="*/ 120 w 602"/>
              <a:gd name="T63" fmla="*/ 466 h 467"/>
              <a:gd name="T64" fmla="*/ 106 w 602"/>
              <a:gd name="T65" fmla="*/ 459 h 467"/>
              <a:gd name="T66" fmla="*/ 7 w 602"/>
              <a:gd name="T67" fmla="*/ 374 h 467"/>
              <a:gd name="T68" fmla="*/ 7 w 602"/>
              <a:gd name="T69" fmla="*/ 33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2" h="467">
                <a:moveTo>
                  <a:pt x="594" y="134"/>
                </a:moveTo>
                <a:lnTo>
                  <a:pt x="594" y="134"/>
                </a:lnTo>
                <a:lnTo>
                  <a:pt x="594" y="134"/>
                </a:lnTo>
                <a:cubicBezTo>
                  <a:pt x="502" y="219"/>
                  <a:pt x="502" y="219"/>
                  <a:pt x="502" y="219"/>
                </a:cubicBezTo>
                <a:lnTo>
                  <a:pt x="502" y="219"/>
                </a:lnTo>
                <a:cubicBezTo>
                  <a:pt x="495" y="219"/>
                  <a:pt x="488" y="226"/>
                  <a:pt x="481" y="226"/>
                </a:cubicBezTo>
                <a:cubicBezTo>
                  <a:pt x="467" y="226"/>
                  <a:pt x="452" y="212"/>
                  <a:pt x="452" y="198"/>
                </a:cubicBezTo>
                <a:cubicBezTo>
                  <a:pt x="452" y="183"/>
                  <a:pt x="459" y="176"/>
                  <a:pt x="459" y="176"/>
                </a:cubicBezTo>
                <a:lnTo>
                  <a:pt x="459" y="176"/>
                </a:lnTo>
                <a:cubicBezTo>
                  <a:pt x="502" y="141"/>
                  <a:pt x="502" y="141"/>
                  <a:pt x="502" y="141"/>
                </a:cubicBezTo>
                <a:cubicBezTo>
                  <a:pt x="332" y="141"/>
                  <a:pt x="332" y="141"/>
                  <a:pt x="332" y="141"/>
                </a:cubicBezTo>
                <a:lnTo>
                  <a:pt x="332" y="141"/>
                </a:lnTo>
                <a:cubicBezTo>
                  <a:pt x="276" y="141"/>
                  <a:pt x="276" y="141"/>
                  <a:pt x="276" y="141"/>
                </a:cubicBezTo>
                <a:lnTo>
                  <a:pt x="276" y="141"/>
                </a:lnTo>
                <a:cubicBezTo>
                  <a:pt x="205" y="141"/>
                  <a:pt x="205" y="141"/>
                  <a:pt x="205" y="141"/>
                </a:cubicBezTo>
                <a:cubicBezTo>
                  <a:pt x="28" y="141"/>
                  <a:pt x="28" y="141"/>
                  <a:pt x="28" y="141"/>
                </a:cubicBezTo>
                <a:cubicBezTo>
                  <a:pt x="14" y="141"/>
                  <a:pt x="0" y="127"/>
                  <a:pt x="0" y="113"/>
                </a:cubicBezTo>
                <a:cubicBezTo>
                  <a:pt x="0" y="91"/>
                  <a:pt x="14" y="84"/>
                  <a:pt x="28" y="84"/>
                </a:cubicBezTo>
                <a:cubicBezTo>
                  <a:pt x="99" y="84"/>
                  <a:pt x="99" y="84"/>
                  <a:pt x="99" y="84"/>
                </a:cubicBezTo>
                <a:lnTo>
                  <a:pt x="99" y="84"/>
                </a:lnTo>
                <a:cubicBezTo>
                  <a:pt x="247" y="84"/>
                  <a:pt x="247" y="84"/>
                  <a:pt x="247" y="84"/>
                </a:cubicBezTo>
                <a:lnTo>
                  <a:pt x="247" y="84"/>
                </a:lnTo>
                <a:cubicBezTo>
                  <a:pt x="368" y="84"/>
                  <a:pt x="368" y="84"/>
                  <a:pt x="368" y="84"/>
                </a:cubicBezTo>
                <a:lnTo>
                  <a:pt x="368" y="84"/>
                </a:lnTo>
                <a:cubicBezTo>
                  <a:pt x="502" y="84"/>
                  <a:pt x="502" y="84"/>
                  <a:pt x="502" y="84"/>
                </a:cubicBezTo>
                <a:cubicBezTo>
                  <a:pt x="459" y="49"/>
                  <a:pt x="459" y="49"/>
                  <a:pt x="459" y="49"/>
                </a:cubicBezTo>
                <a:lnTo>
                  <a:pt x="459" y="49"/>
                </a:lnTo>
                <a:cubicBezTo>
                  <a:pt x="459" y="42"/>
                  <a:pt x="452" y="35"/>
                  <a:pt x="452" y="28"/>
                </a:cubicBezTo>
                <a:cubicBezTo>
                  <a:pt x="452" y="7"/>
                  <a:pt x="467" y="0"/>
                  <a:pt x="481" y="0"/>
                </a:cubicBezTo>
                <a:cubicBezTo>
                  <a:pt x="488" y="0"/>
                  <a:pt x="495" y="0"/>
                  <a:pt x="502" y="7"/>
                </a:cubicBezTo>
                <a:lnTo>
                  <a:pt x="502" y="7"/>
                </a:lnTo>
                <a:cubicBezTo>
                  <a:pt x="594" y="91"/>
                  <a:pt x="594" y="91"/>
                  <a:pt x="594" y="91"/>
                </a:cubicBezTo>
                <a:lnTo>
                  <a:pt x="594" y="91"/>
                </a:lnTo>
                <a:cubicBezTo>
                  <a:pt x="601" y="91"/>
                  <a:pt x="601" y="98"/>
                  <a:pt x="601" y="113"/>
                </a:cubicBezTo>
                <a:cubicBezTo>
                  <a:pt x="601" y="120"/>
                  <a:pt x="601" y="127"/>
                  <a:pt x="594" y="134"/>
                </a:cubicBezTo>
                <a:close/>
                <a:moveTo>
                  <a:pt x="7" y="332"/>
                </a:moveTo>
                <a:lnTo>
                  <a:pt x="7" y="332"/>
                </a:lnTo>
                <a:lnTo>
                  <a:pt x="7" y="332"/>
                </a:lnTo>
                <a:cubicBezTo>
                  <a:pt x="106" y="247"/>
                  <a:pt x="106" y="247"/>
                  <a:pt x="106" y="247"/>
                </a:cubicBezTo>
                <a:lnTo>
                  <a:pt x="106" y="247"/>
                </a:lnTo>
                <a:cubicBezTo>
                  <a:pt x="106" y="247"/>
                  <a:pt x="113" y="240"/>
                  <a:pt x="120" y="240"/>
                </a:cubicBezTo>
                <a:cubicBezTo>
                  <a:pt x="141" y="240"/>
                  <a:pt x="148" y="254"/>
                  <a:pt x="148" y="268"/>
                </a:cubicBezTo>
                <a:cubicBezTo>
                  <a:pt x="148" y="282"/>
                  <a:pt x="148" y="289"/>
                  <a:pt x="141" y="289"/>
                </a:cubicBezTo>
                <a:lnTo>
                  <a:pt x="141" y="289"/>
                </a:lnTo>
                <a:cubicBezTo>
                  <a:pt x="99" y="325"/>
                  <a:pt x="99" y="325"/>
                  <a:pt x="99" y="325"/>
                </a:cubicBezTo>
                <a:cubicBezTo>
                  <a:pt x="233" y="325"/>
                  <a:pt x="233" y="325"/>
                  <a:pt x="233" y="325"/>
                </a:cubicBezTo>
                <a:lnTo>
                  <a:pt x="233" y="325"/>
                </a:lnTo>
                <a:cubicBezTo>
                  <a:pt x="361" y="325"/>
                  <a:pt x="361" y="325"/>
                  <a:pt x="361" y="325"/>
                </a:cubicBezTo>
                <a:lnTo>
                  <a:pt x="361" y="325"/>
                </a:lnTo>
                <a:cubicBezTo>
                  <a:pt x="502" y="325"/>
                  <a:pt x="502" y="325"/>
                  <a:pt x="502" y="325"/>
                </a:cubicBezTo>
                <a:lnTo>
                  <a:pt x="502" y="325"/>
                </a:lnTo>
                <a:cubicBezTo>
                  <a:pt x="572" y="325"/>
                  <a:pt x="572" y="325"/>
                  <a:pt x="572" y="325"/>
                </a:cubicBezTo>
                <a:cubicBezTo>
                  <a:pt x="594" y="325"/>
                  <a:pt x="601" y="339"/>
                  <a:pt x="601" y="353"/>
                </a:cubicBezTo>
                <a:cubicBezTo>
                  <a:pt x="601" y="374"/>
                  <a:pt x="594" y="381"/>
                  <a:pt x="572" y="381"/>
                </a:cubicBezTo>
                <a:cubicBezTo>
                  <a:pt x="396" y="381"/>
                  <a:pt x="396" y="381"/>
                  <a:pt x="396" y="381"/>
                </a:cubicBezTo>
                <a:cubicBezTo>
                  <a:pt x="332" y="381"/>
                  <a:pt x="332" y="381"/>
                  <a:pt x="332" y="381"/>
                </a:cubicBezTo>
                <a:lnTo>
                  <a:pt x="332" y="381"/>
                </a:lnTo>
                <a:cubicBezTo>
                  <a:pt x="276" y="381"/>
                  <a:pt x="276" y="381"/>
                  <a:pt x="276" y="381"/>
                </a:cubicBezTo>
                <a:lnTo>
                  <a:pt x="276" y="381"/>
                </a:lnTo>
                <a:cubicBezTo>
                  <a:pt x="99" y="381"/>
                  <a:pt x="99" y="381"/>
                  <a:pt x="99" y="381"/>
                </a:cubicBezTo>
                <a:cubicBezTo>
                  <a:pt x="141" y="417"/>
                  <a:pt x="141" y="417"/>
                  <a:pt x="141" y="417"/>
                </a:cubicBezTo>
                <a:lnTo>
                  <a:pt x="141" y="417"/>
                </a:lnTo>
                <a:cubicBezTo>
                  <a:pt x="148" y="424"/>
                  <a:pt x="148" y="431"/>
                  <a:pt x="148" y="438"/>
                </a:cubicBezTo>
                <a:cubicBezTo>
                  <a:pt x="148" y="459"/>
                  <a:pt x="141" y="466"/>
                  <a:pt x="120" y="466"/>
                </a:cubicBezTo>
                <a:cubicBezTo>
                  <a:pt x="113" y="466"/>
                  <a:pt x="106" y="466"/>
                  <a:pt x="106" y="459"/>
                </a:cubicBezTo>
                <a:lnTo>
                  <a:pt x="106" y="459"/>
                </a:lnTo>
                <a:cubicBezTo>
                  <a:pt x="7" y="374"/>
                  <a:pt x="7" y="374"/>
                  <a:pt x="7" y="374"/>
                </a:cubicBezTo>
                <a:lnTo>
                  <a:pt x="7" y="374"/>
                </a:lnTo>
                <a:cubicBezTo>
                  <a:pt x="7" y="374"/>
                  <a:pt x="0" y="367"/>
                  <a:pt x="0" y="353"/>
                </a:cubicBezTo>
                <a:cubicBezTo>
                  <a:pt x="0" y="346"/>
                  <a:pt x="7" y="339"/>
                  <a:pt x="7" y="33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0" name="Freeform 85">
            <a:extLst>
              <a:ext uri="{FF2B5EF4-FFF2-40B4-BE49-F238E27FC236}">
                <a16:creationId xmlns:a16="http://schemas.microsoft.com/office/drawing/2014/main" id="{56052392-DE36-904D-A44C-7CD37C5666C7}"/>
              </a:ext>
            </a:extLst>
          </p:cNvPr>
          <p:cNvSpPr>
            <a:spLocks noChangeArrowheads="1"/>
          </p:cNvSpPr>
          <p:nvPr userDrawn="1"/>
        </p:nvSpPr>
        <p:spPr bwMode="auto">
          <a:xfrm>
            <a:off x="5399105" y="2945011"/>
            <a:ext cx="150653" cy="217289"/>
          </a:xfrm>
          <a:custGeom>
            <a:avLst/>
            <a:gdLst>
              <a:gd name="T0" fmla="*/ 389 w 418"/>
              <a:gd name="T1" fmla="*/ 601 h 602"/>
              <a:gd name="T2" fmla="*/ 389 w 418"/>
              <a:gd name="T3" fmla="*/ 601 h 602"/>
              <a:gd name="T4" fmla="*/ 28 w 418"/>
              <a:gd name="T5" fmla="*/ 601 h 602"/>
              <a:gd name="T6" fmla="*/ 0 w 418"/>
              <a:gd name="T7" fmla="*/ 572 h 602"/>
              <a:gd name="T8" fmla="*/ 0 w 418"/>
              <a:gd name="T9" fmla="*/ 219 h 602"/>
              <a:gd name="T10" fmla="*/ 28 w 418"/>
              <a:gd name="T11" fmla="*/ 191 h 602"/>
              <a:gd name="T12" fmla="*/ 141 w 418"/>
              <a:gd name="T13" fmla="*/ 191 h 602"/>
              <a:gd name="T14" fmla="*/ 141 w 418"/>
              <a:gd name="T15" fmla="*/ 247 h 602"/>
              <a:gd name="T16" fmla="*/ 56 w 418"/>
              <a:gd name="T17" fmla="*/ 247 h 602"/>
              <a:gd name="T18" fmla="*/ 56 w 418"/>
              <a:gd name="T19" fmla="*/ 544 h 602"/>
              <a:gd name="T20" fmla="*/ 360 w 418"/>
              <a:gd name="T21" fmla="*/ 544 h 602"/>
              <a:gd name="T22" fmla="*/ 360 w 418"/>
              <a:gd name="T23" fmla="*/ 247 h 602"/>
              <a:gd name="T24" fmla="*/ 261 w 418"/>
              <a:gd name="T25" fmla="*/ 247 h 602"/>
              <a:gd name="T26" fmla="*/ 261 w 418"/>
              <a:gd name="T27" fmla="*/ 191 h 602"/>
              <a:gd name="T28" fmla="*/ 389 w 418"/>
              <a:gd name="T29" fmla="*/ 191 h 602"/>
              <a:gd name="T30" fmla="*/ 417 w 418"/>
              <a:gd name="T31" fmla="*/ 219 h 602"/>
              <a:gd name="T32" fmla="*/ 417 w 418"/>
              <a:gd name="T33" fmla="*/ 572 h 602"/>
              <a:gd name="T34" fmla="*/ 389 w 418"/>
              <a:gd name="T35" fmla="*/ 601 h 602"/>
              <a:gd name="T36" fmla="*/ 290 w 418"/>
              <a:gd name="T37" fmla="*/ 148 h 602"/>
              <a:gd name="T38" fmla="*/ 290 w 418"/>
              <a:gd name="T39" fmla="*/ 148 h 602"/>
              <a:gd name="T40" fmla="*/ 269 w 418"/>
              <a:gd name="T41" fmla="*/ 141 h 602"/>
              <a:gd name="T42" fmla="*/ 269 w 418"/>
              <a:gd name="T43" fmla="*/ 141 h 602"/>
              <a:gd name="T44" fmla="*/ 233 w 418"/>
              <a:gd name="T45" fmla="*/ 99 h 602"/>
              <a:gd name="T46" fmla="*/ 233 w 418"/>
              <a:gd name="T47" fmla="*/ 275 h 602"/>
              <a:gd name="T48" fmla="*/ 233 w 418"/>
              <a:gd name="T49" fmla="*/ 275 h 602"/>
              <a:gd name="T50" fmla="*/ 205 w 418"/>
              <a:gd name="T51" fmla="*/ 304 h 602"/>
              <a:gd name="T52" fmla="*/ 177 w 418"/>
              <a:gd name="T53" fmla="*/ 275 h 602"/>
              <a:gd name="T54" fmla="*/ 177 w 418"/>
              <a:gd name="T55" fmla="*/ 275 h 602"/>
              <a:gd name="T56" fmla="*/ 177 w 418"/>
              <a:gd name="T57" fmla="*/ 99 h 602"/>
              <a:gd name="T58" fmla="*/ 141 w 418"/>
              <a:gd name="T59" fmla="*/ 141 h 602"/>
              <a:gd name="T60" fmla="*/ 141 w 418"/>
              <a:gd name="T61" fmla="*/ 141 h 602"/>
              <a:gd name="T62" fmla="*/ 120 w 418"/>
              <a:gd name="T63" fmla="*/ 148 h 602"/>
              <a:gd name="T64" fmla="*/ 92 w 418"/>
              <a:gd name="T65" fmla="*/ 120 h 602"/>
              <a:gd name="T66" fmla="*/ 99 w 418"/>
              <a:gd name="T67" fmla="*/ 106 h 602"/>
              <a:gd name="T68" fmla="*/ 99 w 418"/>
              <a:gd name="T69" fmla="*/ 106 h 602"/>
              <a:gd name="T70" fmla="*/ 184 w 418"/>
              <a:gd name="T71" fmla="*/ 7 h 602"/>
              <a:gd name="T72" fmla="*/ 184 w 418"/>
              <a:gd name="T73" fmla="*/ 7 h 602"/>
              <a:gd name="T74" fmla="*/ 205 w 418"/>
              <a:gd name="T75" fmla="*/ 0 h 602"/>
              <a:gd name="T76" fmla="*/ 226 w 418"/>
              <a:gd name="T77" fmla="*/ 7 h 602"/>
              <a:gd name="T78" fmla="*/ 226 w 418"/>
              <a:gd name="T79" fmla="*/ 7 h 602"/>
              <a:gd name="T80" fmla="*/ 311 w 418"/>
              <a:gd name="T81" fmla="*/ 106 h 602"/>
              <a:gd name="T82" fmla="*/ 311 w 418"/>
              <a:gd name="T83" fmla="*/ 106 h 602"/>
              <a:gd name="T84" fmla="*/ 318 w 418"/>
              <a:gd name="T85" fmla="*/ 120 h 602"/>
              <a:gd name="T86" fmla="*/ 290 w 418"/>
              <a:gd name="T87" fmla="*/ 14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8" h="602">
                <a:moveTo>
                  <a:pt x="389" y="601"/>
                </a:moveTo>
                <a:lnTo>
                  <a:pt x="389" y="601"/>
                </a:lnTo>
                <a:cubicBezTo>
                  <a:pt x="28" y="601"/>
                  <a:pt x="28" y="601"/>
                  <a:pt x="28" y="601"/>
                </a:cubicBezTo>
                <a:cubicBezTo>
                  <a:pt x="14" y="601"/>
                  <a:pt x="0" y="593"/>
                  <a:pt x="0" y="572"/>
                </a:cubicBezTo>
                <a:cubicBezTo>
                  <a:pt x="0" y="219"/>
                  <a:pt x="0" y="219"/>
                  <a:pt x="0" y="219"/>
                </a:cubicBezTo>
                <a:cubicBezTo>
                  <a:pt x="0" y="198"/>
                  <a:pt x="14" y="191"/>
                  <a:pt x="28" y="191"/>
                </a:cubicBezTo>
                <a:cubicBezTo>
                  <a:pt x="141" y="191"/>
                  <a:pt x="141" y="191"/>
                  <a:pt x="141" y="191"/>
                </a:cubicBezTo>
                <a:cubicBezTo>
                  <a:pt x="141" y="247"/>
                  <a:pt x="141" y="247"/>
                  <a:pt x="141" y="247"/>
                </a:cubicBezTo>
                <a:cubicBezTo>
                  <a:pt x="56" y="247"/>
                  <a:pt x="56" y="247"/>
                  <a:pt x="56" y="247"/>
                </a:cubicBezTo>
                <a:cubicBezTo>
                  <a:pt x="56" y="544"/>
                  <a:pt x="56" y="544"/>
                  <a:pt x="56" y="544"/>
                </a:cubicBezTo>
                <a:cubicBezTo>
                  <a:pt x="360" y="544"/>
                  <a:pt x="360" y="544"/>
                  <a:pt x="360" y="544"/>
                </a:cubicBezTo>
                <a:cubicBezTo>
                  <a:pt x="360" y="247"/>
                  <a:pt x="360" y="247"/>
                  <a:pt x="360" y="247"/>
                </a:cubicBezTo>
                <a:cubicBezTo>
                  <a:pt x="261" y="247"/>
                  <a:pt x="261" y="247"/>
                  <a:pt x="261" y="247"/>
                </a:cubicBezTo>
                <a:cubicBezTo>
                  <a:pt x="261" y="191"/>
                  <a:pt x="261" y="191"/>
                  <a:pt x="261" y="191"/>
                </a:cubicBezTo>
                <a:cubicBezTo>
                  <a:pt x="389" y="191"/>
                  <a:pt x="389" y="191"/>
                  <a:pt x="389" y="191"/>
                </a:cubicBezTo>
                <a:cubicBezTo>
                  <a:pt x="403" y="191"/>
                  <a:pt x="417" y="198"/>
                  <a:pt x="417" y="219"/>
                </a:cubicBezTo>
                <a:cubicBezTo>
                  <a:pt x="417" y="572"/>
                  <a:pt x="417" y="572"/>
                  <a:pt x="417" y="572"/>
                </a:cubicBezTo>
                <a:cubicBezTo>
                  <a:pt x="417" y="593"/>
                  <a:pt x="403" y="601"/>
                  <a:pt x="389" y="601"/>
                </a:cubicBezTo>
                <a:close/>
                <a:moveTo>
                  <a:pt x="290" y="148"/>
                </a:moveTo>
                <a:lnTo>
                  <a:pt x="290" y="148"/>
                </a:lnTo>
                <a:cubicBezTo>
                  <a:pt x="283" y="148"/>
                  <a:pt x="276" y="148"/>
                  <a:pt x="269" y="141"/>
                </a:cubicBezTo>
                <a:lnTo>
                  <a:pt x="269" y="141"/>
                </a:lnTo>
                <a:cubicBezTo>
                  <a:pt x="233" y="99"/>
                  <a:pt x="233" y="99"/>
                  <a:pt x="233" y="99"/>
                </a:cubicBezTo>
                <a:cubicBezTo>
                  <a:pt x="233" y="275"/>
                  <a:pt x="233" y="275"/>
                  <a:pt x="233" y="275"/>
                </a:cubicBezTo>
                <a:lnTo>
                  <a:pt x="233" y="275"/>
                </a:lnTo>
                <a:cubicBezTo>
                  <a:pt x="233" y="290"/>
                  <a:pt x="226" y="304"/>
                  <a:pt x="205" y="304"/>
                </a:cubicBezTo>
                <a:cubicBezTo>
                  <a:pt x="191" y="304"/>
                  <a:pt x="177" y="290"/>
                  <a:pt x="177" y="275"/>
                </a:cubicBezTo>
                <a:lnTo>
                  <a:pt x="177" y="275"/>
                </a:lnTo>
                <a:cubicBezTo>
                  <a:pt x="177" y="99"/>
                  <a:pt x="177" y="99"/>
                  <a:pt x="177" y="99"/>
                </a:cubicBezTo>
                <a:cubicBezTo>
                  <a:pt x="141" y="141"/>
                  <a:pt x="141" y="141"/>
                  <a:pt x="141" y="141"/>
                </a:cubicBezTo>
                <a:lnTo>
                  <a:pt x="141" y="141"/>
                </a:lnTo>
                <a:cubicBezTo>
                  <a:pt x="141" y="148"/>
                  <a:pt x="134" y="148"/>
                  <a:pt x="120" y="148"/>
                </a:cubicBezTo>
                <a:cubicBezTo>
                  <a:pt x="106" y="148"/>
                  <a:pt x="92" y="141"/>
                  <a:pt x="92" y="120"/>
                </a:cubicBezTo>
                <a:cubicBezTo>
                  <a:pt x="92" y="113"/>
                  <a:pt x="99" y="106"/>
                  <a:pt x="99" y="106"/>
                </a:cubicBezTo>
                <a:lnTo>
                  <a:pt x="99" y="106"/>
                </a:lnTo>
                <a:cubicBezTo>
                  <a:pt x="184" y="7"/>
                  <a:pt x="184" y="7"/>
                  <a:pt x="184" y="7"/>
                </a:cubicBezTo>
                <a:lnTo>
                  <a:pt x="184" y="7"/>
                </a:lnTo>
                <a:cubicBezTo>
                  <a:pt x="191" y="7"/>
                  <a:pt x="198" y="0"/>
                  <a:pt x="205" y="0"/>
                </a:cubicBezTo>
                <a:cubicBezTo>
                  <a:pt x="219" y="0"/>
                  <a:pt x="226" y="7"/>
                  <a:pt x="226" y="7"/>
                </a:cubicBezTo>
                <a:lnTo>
                  <a:pt x="226" y="7"/>
                </a:lnTo>
                <a:cubicBezTo>
                  <a:pt x="311" y="106"/>
                  <a:pt x="311" y="106"/>
                  <a:pt x="311" y="106"/>
                </a:cubicBezTo>
                <a:lnTo>
                  <a:pt x="311" y="106"/>
                </a:lnTo>
                <a:cubicBezTo>
                  <a:pt x="318" y="106"/>
                  <a:pt x="318" y="113"/>
                  <a:pt x="318" y="120"/>
                </a:cubicBezTo>
                <a:cubicBezTo>
                  <a:pt x="318" y="141"/>
                  <a:pt x="311" y="148"/>
                  <a:pt x="290" y="14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1" name="Freeform 86">
            <a:extLst>
              <a:ext uri="{FF2B5EF4-FFF2-40B4-BE49-F238E27FC236}">
                <a16:creationId xmlns:a16="http://schemas.microsoft.com/office/drawing/2014/main" id="{0E654F6B-7BD0-1B45-8202-A69ECB5D2D6C}"/>
              </a:ext>
            </a:extLst>
          </p:cNvPr>
          <p:cNvSpPr>
            <a:spLocks noChangeArrowheads="1"/>
          </p:cNvSpPr>
          <p:nvPr userDrawn="1"/>
        </p:nvSpPr>
        <p:spPr bwMode="auto">
          <a:xfrm>
            <a:off x="5003714" y="2964061"/>
            <a:ext cx="178045" cy="176213"/>
          </a:xfrm>
          <a:custGeom>
            <a:avLst/>
            <a:gdLst>
              <a:gd name="T0" fmla="*/ 467 w 496"/>
              <a:gd name="T1" fmla="*/ 170 h 489"/>
              <a:gd name="T2" fmla="*/ 467 w 496"/>
              <a:gd name="T3" fmla="*/ 170 h 489"/>
              <a:gd name="T4" fmla="*/ 467 w 496"/>
              <a:gd name="T5" fmla="*/ 170 h 489"/>
              <a:gd name="T6" fmla="*/ 439 w 496"/>
              <a:gd name="T7" fmla="*/ 142 h 489"/>
              <a:gd name="T8" fmla="*/ 439 w 496"/>
              <a:gd name="T9" fmla="*/ 99 h 489"/>
              <a:gd name="T10" fmla="*/ 297 w 496"/>
              <a:gd name="T11" fmla="*/ 241 h 489"/>
              <a:gd name="T12" fmla="*/ 297 w 496"/>
              <a:gd name="T13" fmla="*/ 241 h 489"/>
              <a:gd name="T14" fmla="*/ 276 w 496"/>
              <a:gd name="T15" fmla="*/ 248 h 489"/>
              <a:gd name="T16" fmla="*/ 248 w 496"/>
              <a:gd name="T17" fmla="*/ 219 h 489"/>
              <a:gd name="T18" fmla="*/ 255 w 496"/>
              <a:gd name="T19" fmla="*/ 198 h 489"/>
              <a:gd name="T20" fmla="*/ 255 w 496"/>
              <a:gd name="T21" fmla="*/ 198 h 489"/>
              <a:gd name="T22" fmla="*/ 396 w 496"/>
              <a:gd name="T23" fmla="*/ 57 h 489"/>
              <a:gd name="T24" fmla="*/ 354 w 496"/>
              <a:gd name="T25" fmla="*/ 57 h 489"/>
              <a:gd name="T26" fmla="*/ 326 w 496"/>
              <a:gd name="T27" fmla="*/ 29 h 489"/>
              <a:gd name="T28" fmla="*/ 354 w 496"/>
              <a:gd name="T29" fmla="*/ 0 h 489"/>
              <a:gd name="T30" fmla="*/ 467 w 496"/>
              <a:gd name="T31" fmla="*/ 0 h 489"/>
              <a:gd name="T32" fmla="*/ 495 w 496"/>
              <a:gd name="T33" fmla="*/ 29 h 489"/>
              <a:gd name="T34" fmla="*/ 495 w 496"/>
              <a:gd name="T35" fmla="*/ 142 h 489"/>
              <a:gd name="T36" fmla="*/ 467 w 496"/>
              <a:gd name="T37" fmla="*/ 170 h 489"/>
              <a:gd name="T38" fmla="*/ 241 w 496"/>
              <a:gd name="T39" fmla="*/ 57 h 489"/>
              <a:gd name="T40" fmla="*/ 241 w 496"/>
              <a:gd name="T41" fmla="*/ 57 h 489"/>
              <a:gd name="T42" fmla="*/ 241 w 496"/>
              <a:gd name="T43" fmla="*/ 57 h 489"/>
              <a:gd name="T44" fmla="*/ 57 w 496"/>
              <a:gd name="T45" fmla="*/ 57 h 489"/>
              <a:gd name="T46" fmla="*/ 57 w 496"/>
              <a:gd name="T47" fmla="*/ 431 h 489"/>
              <a:gd name="T48" fmla="*/ 439 w 496"/>
              <a:gd name="T49" fmla="*/ 431 h 489"/>
              <a:gd name="T50" fmla="*/ 439 w 496"/>
              <a:gd name="T51" fmla="*/ 403 h 489"/>
              <a:gd name="T52" fmla="*/ 439 w 496"/>
              <a:gd name="T53" fmla="*/ 255 h 489"/>
              <a:gd name="T54" fmla="*/ 439 w 496"/>
              <a:gd name="T55" fmla="*/ 255 h 489"/>
              <a:gd name="T56" fmla="*/ 439 w 496"/>
              <a:gd name="T57" fmla="*/ 191 h 489"/>
              <a:gd name="T58" fmla="*/ 467 w 496"/>
              <a:gd name="T59" fmla="*/ 198 h 489"/>
              <a:gd name="T60" fmla="*/ 495 w 496"/>
              <a:gd name="T61" fmla="*/ 191 h 489"/>
              <a:gd name="T62" fmla="*/ 495 w 496"/>
              <a:gd name="T63" fmla="*/ 276 h 489"/>
              <a:gd name="T64" fmla="*/ 495 w 496"/>
              <a:gd name="T65" fmla="*/ 276 h 489"/>
              <a:gd name="T66" fmla="*/ 495 w 496"/>
              <a:gd name="T67" fmla="*/ 460 h 489"/>
              <a:gd name="T68" fmla="*/ 467 w 496"/>
              <a:gd name="T69" fmla="*/ 488 h 489"/>
              <a:gd name="T70" fmla="*/ 29 w 496"/>
              <a:gd name="T71" fmla="*/ 488 h 489"/>
              <a:gd name="T72" fmla="*/ 0 w 496"/>
              <a:gd name="T73" fmla="*/ 460 h 489"/>
              <a:gd name="T74" fmla="*/ 0 w 496"/>
              <a:gd name="T75" fmla="*/ 29 h 489"/>
              <a:gd name="T76" fmla="*/ 29 w 496"/>
              <a:gd name="T77" fmla="*/ 0 h 489"/>
              <a:gd name="T78" fmla="*/ 241 w 496"/>
              <a:gd name="T79" fmla="*/ 0 h 489"/>
              <a:gd name="T80" fmla="*/ 241 w 496"/>
              <a:gd name="T81" fmla="*/ 0 h 489"/>
              <a:gd name="T82" fmla="*/ 304 w 496"/>
              <a:gd name="T83" fmla="*/ 0 h 489"/>
              <a:gd name="T84" fmla="*/ 297 w 496"/>
              <a:gd name="T85" fmla="*/ 29 h 489"/>
              <a:gd name="T86" fmla="*/ 304 w 496"/>
              <a:gd name="T87" fmla="*/ 57 h 489"/>
              <a:gd name="T88" fmla="*/ 241 w 496"/>
              <a:gd name="T89" fmla="*/ 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6" h="489">
                <a:moveTo>
                  <a:pt x="467" y="170"/>
                </a:moveTo>
                <a:lnTo>
                  <a:pt x="467" y="170"/>
                </a:lnTo>
                <a:lnTo>
                  <a:pt x="467" y="170"/>
                </a:lnTo>
                <a:cubicBezTo>
                  <a:pt x="446" y="170"/>
                  <a:pt x="439" y="156"/>
                  <a:pt x="439" y="142"/>
                </a:cubicBezTo>
                <a:cubicBezTo>
                  <a:pt x="439" y="99"/>
                  <a:pt x="439" y="99"/>
                  <a:pt x="439" y="99"/>
                </a:cubicBezTo>
                <a:cubicBezTo>
                  <a:pt x="297" y="241"/>
                  <a:pt x="297" y="241"/>
                  <a:pt x="297" y="241"/>
                </a:cubicBezTo>
                <a:lnTo>
                  <a:pt x="297" y="241"/>
                </a:lnTo>
                <a:cubicBezTo>
                  <a:pt x="290" y="241"/>
                  <a:pt x="283" y="248"/>
                  <a:pt x="276" y="248"/>
                </a:cubicBezTo>
                <a:cubicBezTo>
                  <a:pt x="262" y="248"/>
                  <a:pt x="248" y="234"/>
                  <a:pt x="248" y="219"/>
                </a:cubicBezTo>
                <a:cubicBezTo>
                  <a:pt x="248" y="212"/>
                  <a:pt x="248" y="205"/>
                  <a:pt x="255" y="198"/>
                </a:cubicBezTo>
                <a:lnTo>
                  <a:pt x="255" y="198"/>
                </a:lnTo>
                <a:cubicBezTo>
                  <a:pt x="396" y="57"/>
                  <a:pt x="396" y="57"/>
                  <a:pt x="396" y="57"/>
                </a:cubicBezTo>
                <a:cubicBezTo>
                  <a:pt x="354" y="57"/>
                  <a:pt x="354" y="57"/>
                  <a:pt x="354" y="57"/>
                </a:cubicBezTo>
                <a:cubicBezTo>
                  <a:pt x="333" y="57"/>
                  <a:pt x="326" y="43"/>
                  <a:pt x="326" y="29"/>
                </a:cubicBezTo>
                <a:cubicBezTo>
                  <a:pt x="326" y="15"/>
                  <a:pt x="333" y="0"/>
                  <a:pt x="354" y="0"/>
                </a:cubicBezTo>
                <a:cubicBezTo>
                  <a:pt x="467" y="0"/>
                  <a:pt x="467" y="0"/>
                  <a:pt x="467" y="0"/>
                </a:cubicBezTo>
                <a:cubicBezTo>
                  <a:pt x="481" y="0"/>
                  <a:pt x="495" y="15"/>
                  <a:pt x="495" y="29"/>
                </a:cubicBezTo>
                <a:cubicBezTo>
                  <a:pt x="495" y="142"/>
                  <a:pt x="495" y="142"/>
                  <a:pt x="495" y="142"/>
                </a:cubicBezTo>
                <a:cubicBezTo>
                  <a:pt x="495" y="156"/>
                  <a:pt x="481" y="170"/>
                  <a:pt x="467" y="170"/>
                </a:cubicBezTo>
                <a:close/>
                <a:moveTo>
                  <a:pt x="241" y="57"/>
                </a:moveTo>
                <a:lnTo>
                  <a:pt x="241" y="57"/>
                </a:lnTo>
                <a:lnTo>
                  <a:pt x="241" y="57"/>
                </a:lnTo>
                <a:cubicBezTo>
                  <a:pt x="57" y="57"/>
                  <a:pt x="57" y="57"/>
                  <a:pt x="57" y="57"/>
                </a:cubicBezTo>
                <a:cubicBezTo>
                  <a:pt x="57" y="431"/>
                  <a:pt x="57" y="431"/>
                  <a:pt x="57" y="431"/>
                </a:cubicBezTo>
                <a:cubicBezTo>
                  <a:pt x="439" y="431"/>
                  <a:pt x="439" y="431"/>
                  <a:pt x="439" y="431"/>
                </a:cubicBezTo>
                <a:cubicBezTo>
                  <a:pt x="439" y="403"/>
                  <a:pt x="439" y="403"/>
                  <a:pt x="439" y="403"/>
                </a:cubicBezTo>
                <a:cubicBezTo>
                  <a:pt x="439" y="255"/>
                  <a:pt x="439" y="255"/>
                  <a:pt x="439" y="255"/>
                </a:cubicBezTo>
                <a:lnTo>
                  <a:pt x="439" y="255"/>
                </a:lnTo>
                <a:cubicBezTo>
                  <a:pt x="439" y="191"/>
                  <a:pt x="439" y="191"/>
                  <a:pt x="439" y="191"/>
                </a:cubicBezTo>
                <a:cubicBezTo>
                  <a:pt x="446" y="198"/>
                  <a:pt x="453" y="198"/>
                  <a:pt x="467" y="198"/>
                </a:cubicBezTo>
                <a:cubicBezTo>
                  <a:pt x="474" y="198"/>
                  <a:pt x="481" y="198"/>
                  <a:pt x="495" y="191"/>
                </a:cubicBezTo>
                <a:cubicBezTo>
                  <a:pt x="495" y="276"/>
                  <a:pt x="495" y="276"/>
                  <a:pt x="495" y="276"/>
                </a:cubicBezTo>
                <a:lnTo>
                  <a:pt x="495" y="276"/>
                </a:lnTo>
                <a:cubicBezTo>
                  <a:pt x="495" y="460"/>
                  <a:pt x="495" y="460"/>
                  <a:pt x="495" y="460"/>
                </a:cubicBezTo>
                <a:cubicBezTo>
                  <a:pt x="495" y="481"/>
                  <a:pt x="481" y="488"/>
                  <a:pt x="467" y="488"/>
                </a:cubicBezTo>
                <a:cubicBezTo>
                  <a:pt x="29" y="488"/>
                  <a:pt x="29" y="488"/>
                  <a:pt x="29" y="488"/>
                </a:cubicBezTo>
                <a:cubicBezTo>
                  <a:pt x="15" y="488"/>
                  <a:pt x="0" y="481"/>
                  <a:pt x="0" y="460"/>
                </a:cubicBezTo>
                <a:cubicBezTo>
                  <a:pt x="0" y="29"/>
                  <a:pt x="0" y="29"/>
                  <a:pt x="0" y="29"/>
                </a:cubicBezTo>
                <a:cubicBezTo>
                  <a:pt x="0" y="15"/>
                  <a:pt x="15" y="0"/>
                  <a:pt x="29" y="0"/>
                </a:cubicBezTo>
                <a:cubicBezTo>
                  <a:pt x="241" y="0"/>
                  <a:pt x="241" y="0"/>
                  <a:pt x="241" y="0"/>
                </a:cubicBezTo>
                <a:lnTo>
                  <a:pt x="241" y="0"/>
                </a:lnTo>
                <a:cubicBezTo>
                  <a:pt x="304" y="0"/>
                  <a:pt x="304" y="0"/>
                  <a:pt x="304" y="0"/>
                </a:cubicBezTo>
                <a:cubicBezTo>
                  <a:pt x="297" y="7"/>
                  <a:pt x="297" y="22"/>
                  <a:pt x="297" y="29"/>
                </a:cubicBezTo>
                <a:cubicBezTo>
                  <a:pt x="297" y="36"/>
                  <a:pt x="297" y="50"/>
                  <a:pt x="304" y="57"/>
                </a:cubicBezTo>
                <a:lnTo>
                  <a:pt x="241" y="5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2" name="Freeform 87">
            <a:extLst>
              <a:ext uri="{FF2B5EF4-FFF2-40B4-BE49-F238E27FC236}">
                <a16:creationId xmlns:a16="http://schemas.microsoft.com/office/drawing/2014/main" id="{F8AD9B7E-89AC-E341-B318-52F4CEE87CEE}"/>
              </a:ext>
            </a:extLst>
          </p:cNvPr>
          <p:cNvSpPr>
            <a:spLocks noChangeArrowheads="1"/>
          </p:cNvSpPr>
          <p:nvPr userDrawn="1"/>
        </p:nvSpPr>
        <p:spPr bwMode="auto">
          <a:xfrm>
            <a:off x="4605346" y="2945011"/>
            <a:ext cx="217346" cy="217289"/>
          </a:xfrm>
          <a:custGeom>
            <a:avLst/>
            <a:gdLst>
              <a:gd name="T0" fmla="*/ 572 w 602"/>
              <a:gd name="T1" fmla="*/ 601 h 602"/>
              <a:gd name="T2" fmla="*/ 459 w 602"/>
              <a:gd name="T3" fmla="*/ 601 h 602"/>
              <a:gd name="T4" fmla="*/ 459 w 602"/>
              <a:gd name="T5" fmla="*/ 544 h 602"/>
              <a:gd name="T6" fmla="*/ 544 w 602"/>
              <a:gd name="T7" fmla="*/ 544 h 602"/>
              <a:gd name="T8" fmla="*/ 544 w 602"/>
              <a:gd name="T9" fmla="*/ 459 h 602"/>
              <a:gd name="T10" fmla="*/ 601 w 602"/>
              <a:gd name="T11" fmla="*/ 459 h 602"/>
              <a:gd name="T12" fmla="*/ 601 w 602"/>
              <a:gd name="T13" fmla="*/ 572 h 602"/>
              <a:gd name="T14" fmla="*/ 572 w 602"/>
              <a:gd name="T15" fmla="*/ 169 h 602"/>
              <a:gd name="T16" fmla="*/ 544 w 602"/>
              <a:gd name="T17" fmla="*/ 141 h 602"/>
              <a:gd name="T18" fmla="*/ 544 w 602"/>
              <a:gd name="T19" fmla="*/ 56 h 602"/>
              <a:gd name="T20" fmla="*/ 459 w 602"/>
              <a:gd name="T21" fmla="*/ 56 h 602"/>
              <a:gd name="T22" fmla="*/ 459 w 602"/>
              <a:gd name="T23" fmla="*/ 0 h 602"/>
              <a:gd name="T24" fmla="*/ 572 w 602"/>
              <a:gd name="T25" fmla="*/ 0 h 602"/>
              <a:gd name="T26" fmla="*/ 601 w 602"/>
              <a:gd name="T27" fmla="*/ 141 h 602"/>
              <a:gd name="T28" fmla="*/ 572 w 602"/>
              <a:gd name="T29" fmla="*/ 169 h 602"/>
              <a:gd name="T30" fmla="*/ 141 w 602"/>
              <a:gd name="T31" fmla="*/ 56 h 602"/>
              <a:gd name="T32" fmla="*/ 56 w 602"/>
              <a:gd name="T33" fmla="*/ 56 h 602"/>
              <a:gd name="T34" fmla="*/ 56 w 602"/>
              <a:gd name="T35" fmla="*/ 141 h 602"/>
              <a:gd name="T36" fmla="*/ 0 w 602"/>
              <a:gd name="T37" fmla="*/ 141 h 602"/>
              <a:gd name="T38" fmla="*/ 0 w 602"/>
              <a:gd name="T39" fmla="*/ 28 h 602"/>
              <a:gd name="T40" fmla="*/ 141 w 602"/>
              <a:gd name="T41" fmla="*/ 0 h 602"/>
              <a:gd name="T42" fmla="*/ 169 w 602"/>
              <a:gd name="T43" fmla="*/ 28 h 602"/>
              <a:gd name="T44" fmla="*/ 85 w 602"/>
              <a:gd name="T45" fmla="*/ 85 h 602"/>
              <a:gd name="T46" fmla="*/ 516 w 602"/>
              <a:gd name="T47" fmla="*/ 85 h 602"/>
              <a:gd name="T48" fmla="*/ 85 w 602"/>
              <a:gd name="T49" fmla="*/ 516 h 602"/>
              <a:gd name="T50" fmla="*/ 141 w 602"/>
              <a:gd name="T51" fmla="*/ 459 h 602"/>
              <a:gd name="T52" fmla="*/ 459 w 602"/>
              <a:gd name="T53" fmla="*/ 459 h 602"/>
              <a:gd name="T54" fmla="*/ 141 w 602"/>
              <a:gd name="T55" fmla="*/ 141 h 602"/>
              <a:gd name="T56" fmla="*/ 28 w 602"/>
              <a:gd name="T57" fmla="*/ 431 h 602"/>
              <a:gd name="T58" fmla="*/ 56 w 602"/>
              <a:gd name="T59" fmla="*/ 459 h 602"/>
              <a:gd name="T60" fmla="*/ 56 w 602"/>
              <a:gd name="T61" fmla="*/ 544 h 602"/>
              <a:gd name="T62" fmla="*/ 141 w 602"/>
              <a:gd name="T63" fmla="*/ 544 h 602"/>
              <a:gd name="T64" fmla="*/ 141 w 602"/>
              <a:gd name="T65" fmla="*/ 601 h 602"/>
              <a:gd name="T66" fmla="*/ 28 w 602"/>
              <a:gd name="T67" fmla="*/ 601 h 602"/>
              <a:gd name="T68" fmla="*/ 0 w 602"/>
              <a:gd name="T69" fmla="*/ 459 h 602"/>
              <a:gd name="T70" fmla="*/ 28 w 602"/>
              <a:gd name="T71" fmla="*/ 43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2" h="602">
                <a:moveTo>
                  <a:pt x="572" y="601"/>
                </a:moveTo>
                <a:lnTo>
                  <a:pt x="572" y="601"/>
                </a:lnTo>
                <a:cubicBezTo>
                  <a:pt x="459" y="601"/>
                  <a:pt x="459" y="601"/>
                  <a:pt x="459" y="601"/>
                </a:cubicBezTo>
                <a:lnTo>
                  <a:pt x="459" y="601"/>
                </a:lnTo>
                <a:cubicBezTo>
                  <a:pt x="445" y="601"/>
                  <a:pt x="431" y="593"/>
                  <a:pt x="431" y="572"/>
                </a:cubicBezTo>
                <a:cubicBezTo>
                  <a:pt x="431" y="558"/>
                  <a:pt x="445" y="544"/>
                  <a:pt x="459" y="544"/>
                </a:cubicBezTo>
                <a:lnTo>
                  <a:pt x="459" y="544"/>
                </a:lnTo>
                <a:cubicBezTo>
                  <a:pt x="544" y="544"/>
                  <a:pt x="544" y="544"/>
                  <a:pt x="544" y="544"/>
                </a:cubicBezTo>
                <a:cubicBezTo>
                  <a:pt x="544" y="459"/>
                  <a:pt x="544" y="459"/>
                  <a:pt x="544" y="459"/>
                </a:cubicBezTo>
                <a:lnTo>
                  <a:pt x="544" y="459"/>
                </a:lnTo>
                <a:cubicBezTo>
                  <a:pt x="544" y="445"/>
                  <a:pt x="558" y="431"/>
                  <a:pt x="572" y="431"/>
                </a:cubicBezTo>
                <a:cubicBezTo>
                  <a:pt x="594" y="431"/>
                  <a:pt x="601" y="445"/>
                  <a:pt x="601" y="459"/>
                </a:cubicBezTo>
                <a:lnTo>
                  <a:pt x="601" y="459"/>
                </a:lnTo>
                <a:cubicBezTo>
                  <a:pt x="601" y="572"/>
                  <a:pt x="601" y="572"/>
                  <a:pt x="601" y="572"/>
                </a:cubicBezTo>
                <a:cubicBezTo>
                  <a:pt x="601" y="593"/>
                  <a:pt x="594" y="601"/>
                  <a:pt x="572" y="601"/>
                </a:cubicBezTo>
                <a:close/>
                <a:moveTo>
                  <a:pt x="572" y="169"/>
                </a:moveTo>
                <a:lnTo>
                  <a:pt x="572" y="169"/>
                </a:lnTo>
                <a:cubicBezTo>
                  <a:pt x="558" y="169"/>
                  <a:pt x="544" y="155"/>
                  <a:pt x="544" y="141"/>
                </a:cubicBezTo>
                <a:lnTo>
                  <a:pt x="544" y="141"/>
                </a:lnTo>
                <a:cubicBezTo>
                  <a:pt x="544" y="56"/>
                  <a:pt x="544" y="56"/>
                  <a:pt x="544" y="56"/>
                </a:cubicBezTo>
                <a:cubicBezTo>
                  <a:pt x="459" y="56"/>
                  <a:pt x="459" y="56"/>
                  <a:pt x="459" y="56"/>
                </a:cubicBezTo>
                <a:lnTo>
                  <a:pt x="459" y="56"/>
                </a:lnTo>
                <a:cubicBezTo>
                  <a:pt x="445" y="56"/>
                  <a:pt x="431" y="42"/>
                  <a:pt x="431" y="28"/>
                </a:cubicBezTo>
                <a:cubicBezTo>
                  <a:pt x="431" y="14"/>
                  <a:pt x="445" y="0"/>
                  <a:pt x="459" y="0"/>
                </a:cubicBezTo>
                <a:lnTo>
                  <a:pt x="459" y="0"/>
                </a:lnTo>
                <a:cubicBezTo>
                  <a:pt x="572" y="0"/>
                  <a:pt x="572" y="0"/>
                  <a:pt x="572" y="0"/>
                </a:cubicBezTo>
                <a:cubicBezTo>
                  <a:pt x="594" y="0"/>
                  <a:pt x="601" y="14"/>
                  <a:pt x="601" y="28"/>
                </a:cubicBezTo>
                <a:cubicBezTo>
                  <a:pt x="601" y="141"/>
                  <a:pt x="601" y="141"/>
                  <a:pt x="601" y="141"/>
                </a:cubicBezTo>
                <a:lnTo>
                  <a:pt x="601" y="141"/>
                </a:lnTo>
                <a:cubicBezTo>
                  <a:pt x="601" y="155"/>
                  <a:pt x="594" y="169"/>
                  <a:pt x="572" y="169"/>
                </a:cubicBezTo>
                <a:close/>
                <a:moveTo>
                  <a:pt x="141" y="56"/>
                </a:moveTo>
                <a:lnTo>
                  <a:pt x="141" y="56"/>
                </a:lnTo>
                <a:lnTo>
                  <a:pt x="141" y="56"/>
                </a:lnTo>
                <a:cubicBezTo>
                  <a:pt x="56" y="56"/>
                  <a:pt x="56" y="56"/>
                  <a:pt x="56" y="56"/>
                </a:cubicBezTo>
                <a:cubicBezTo>
                  <a:pt x="56" y="141"/>
                  <a:pt x="56" y="141"/>
                  <a:pt x="56" y="141"/>
                </a:cubicBezTo>
                <a:lnTo>
                  <a:pt x="56" y="141"/>
                </a:lnTo>
                <a:cubicBezTo>
                  <a:pt x="56" y="155"/>
                  <a:pt x="42" y="169"/>
                  <a:pt x="28" y="169"/>
                </a:cubicBezTo>
                <a:cubicBezTo>
                  <a:pt x="14" y="169"/>
                  <a:pt x="0" y="155"/>
                  <a:pt x="0" y="141"/>
                </a:cubicBezTo>
                <a:lnTo>
                  <a:pt x="0" y="141"/>
                </a:lnTo>
                <a:cubicBezTo>
                  <a:pt x="0" y="28"/>
                  <a:pt x="0" y="28"/>
                  <a:pt x="0" y="28"/>
                </a:cubicBezTo>
                <a:cubicBezTo>
                  <a:pt x="0" y="14"/>
                  <a:pt x="14" y="0"/>
                  <a:pt x="28" y="0"/>
                </a:cubicBezTo>
                <a:cubicBezTo>
                  <a:pt x="141" y="0"/>
                  <a:pt x="141" y="0"/>
                  <a:pt x="141" y="0"/>
                </a:cubicBezTo>
                <a:lnTo>
                  <a:pt x="141" y="0"/>
                </a:lnTo>
                <a:cubicBezTo>
                  <a:pt x="155" y="0"/>
                  <a:pt x="169" y="14"/>
                  <a:pt x="169" y="28"/>
                </a:cubicBezTo>
                <a:cubicBezTo>
                  <a:pt x="169" y="42"/>
                  <a:pt x="155" y="56"/>
                  <a:pt x="141" y="56"/>
                </a:cubicBezTo>
                <a:close/>
                <a:moveTo>
                  <a:pt x="85" y="85"/>
                </a:moveTo>
                <a:lnTo>
                  <a:pt x="85" y="85"/>
                </a:lnTo>
                <a:cubicBezTo>
                  <a:pt x="516" y="85"/>
                  <a:pt x="516" y="85"/>
                  <a:pt x="516" y="85"/>
                </a:cubicBezTo>
                <a:cubicBezTo>
                  <a:pt x="516" y="516"/>
                  <a:pt x="516" y="516"/>
                  <a:pt x="516" y="516"/>
                </a:cubicBezTo>
                <a:cubicBezTo>
                  <a:pt x="85" y="516"/>
                  <a:pt x="85" y="516"/>
                  <a:pt x="85" y="516"/>
                </a:cubicBezTo>
                <a:lnTo>
                  <a:pt x="85" y="85"/>
                </a:lnTo>
                <a:close/>
                <a:moveTo>
                  <a:pt x="141" y="459"/>
                </a:moveTo>
                <a:lnTo>
                  <a:pt x="141" y="459"/>
                </a:lnTo>
                <a:cubicBezTo>
                  <a:pt x="459" y="459"/>
                  <a:pt x="459" y="459"/>
                  <a:pt x="459" y="459"/>
                </a:cubicBezTo>
                <a:cubicBezTo>
                  <a:pt x="459" y="141"/>
                  <a:pt x="459" y="141"/>
                  <a:pt x="459" y="141"/>
                </a:cubicBezTo>
                <a:cubicBezTo>
                  <a:pt x="141" y="141"/>
                  <a:pt x="141" y="141"/>
                  <a:pt x="141" y="141"/>
                </a:cubicBezTo>
                <a:lnTo>
                  <a:pt x="141" y="459"/>
                </a:lnTo>
                <a:close/>
                <a:moveTo>
                  <a:pt x="28" y="431"/>
                </a:moveTo>
                <a:lnTo>
                  <a:pt x="28" y="431"/>
                </a:lnTo>
                <a:cubicBezTo>
                  <a:pt x="42" y="431"/>
                  <a:pt x="56" y="445"/>
                  <a:pt x="56" y="459"/>
                </a:cubicBezTo>
                <a:lnTo>
                  <a:pt x="56" y="459"/>
                </a:lnTo>
                <a:cubicBezTo>
                  <a:pt x="56" y="544"/>
                  <a:pt x="56" y="544"/>
                  <a:pt x="56" y="544"/>
                </a:cubicBezTo>
                <a:cubicBezTo>
                  <a:pt x="141" y="544"/>
                  <a:pt x="141" y="544"/>
                  <a:pt x="141" y="544"/>
                </a:cubicBezTo>
                <a:lnTo>
                  <a:pt x="141" y="544"/>
                </a:lnTo>
                <a:cubicBezTo>
                  <a:pt x="155" y="544"/>
                  <a:pt x="169" y="558"/>
                  <a:pt x="169" y="572"/>
                </a:cubicBezTo>
                <a:cubicBezTo>
                  <a:pt x="169" y="593"/>
                  <a:pt x="155" y="601"/>
                  <a:pt x="141" y="601"/>
                </a:cubicBezTo>
                <a:lnTo>
                  <a:pt x="141" y="601"/>
                </a:lnTo>
                <a:cubicBezTo>
                  <a:pt x="28" y="601"/>
                  <a:pt x="28" y="601"/>
                  <a:pt x="28" y="601"/>
                </a:cubicBezTo>
                <a:cubicBezTo>
                  <a:pt x="14" y="601"/>
                  <a:pt x="0" y="593"/>
                  <a:pt x="0" y="572"/>
                </a:cubicBezTo>
                <a:cubicBezTo>
                  <a:pt x="0" y="459"/>
                  <a:pt x="0" y="459"/>
                  <a:pt x="0" y="459"/>
                </a:cubicBezTo>
                <a:lnTo>
                  <a:pt x="0" y="459"/>
                </a:lnTo>
                <a:cubicBezTo>
                  <a:pt x="0" y="445"/>
                  <a:pt x="14" y="431"/>
                  <a:pt x="28" y="43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3" name="Freeform 88">
            <a:extLst>
              <a:ext uri="{FF2B5EF4-FFF2-40B4-BE49-F238E27FC236}">
                <a16:creationId xmlns:a16="http://schemas.microsoft.com/office/drawing/2014/main" id="{E2B9DDD8-0BF6-FB4B-AD6F-5F7697522C4E}"/>
              </a:ext>
            </a:extLst>
          </p:cNvPr>
          <p:cNvSpPr>
            <a:spLocks noChangeArrowheads="1"/>
          </p:cNvSpPr>
          <p:nvPr userDrawn="1"/>
        </p:nvSpPr>
        <p:spPr bwMode="auto">
          <a:xfrm>
            <a:off x="4226034" y="2945011"/>
            <a:ext cx="215559" cy="217289"/>
          </a:xfrm>
          <a:custGeom>
            <a:avLst/>
            <a:gdLst>
              <a:gd name="T0" fmla="*/ 572 w 601"/>
              <a:gd name="T1" fmla="*/ 601 h 602"/>
              <a:gd name="T2" fmla="*/ 572 w 601"/>
              <a:gd name="T3" fmla="*/ 601 h 602"/>
              <a:gd name="T4" fmla="*/ 459 w 601"/>
              <a:gd name="T5" fmla="*/ 601 h 602"/>
              <a:gd name="T6" fmla="*/ 459 w 601"/>
              <a:gd name="T7" fmla="*/ 601 h 602"/>
              <a:gd name="T8" fmla="*/ 431 w 601"/>
              <a:gd name="T9" fmla="*/ 572 h 602"/>
              <a:gd name="T10" fmla="*/ 459 w 601"/>
              <a:gd name="T11" fmla="*/ 544 h 602"/>
              <a:gd name="T12" fmla="*/ 459 w 601"/>
              <a:gd name="T13" fmla="*/ 544 h 602"/>
              <a:gd name="T14" fmla="*/ 544 w 601"/>
              <a:gd name="T15" fmla="*/ 544 h 602"/>
              <a:gd name="T16" fmla="*/ 544 w 601"/>
              <a:gd name="T17" fmla="*/ 459 h 602"/>
              <a:gd name="T18" fmla="*/ 544 w 601"/>
              <a:gd name="T19" fmla="*/ 459 h 602"/>
              <a:gd name="T20" fmla="*/ 572 w 601"/>
              <a:gd name="T21" fmla="*/ 431 h 602"/>
              <a:gd name="T22" fmla="*/ 600 w 601"/>
              <a:gd name="T23" fmla="*/ 459 h 602"/>
              <a:gd name="T24" fmla="*/ 600 w 601"/>
              <a:gd name="T25" fmla="*/ 459 h 602"/>
              <a:gd name="T26" fmla="*/ 600 w 601"/>
              <a:gd name="T27" fmla="*/ 572 h 602"/>
              <a:gd name="T28" fmla="*/ 572 w 601"/>
              <a:gd name="T29" fmla="*/ 601 h 602"/>
              <a:gd name="T30" fmla="*/ 85 w 601"/>
              <a:gd name="T31" fmla="*/ 85 h 602"/>
              <a:gd name="T32" fmla="*/ 85 w 601"/>
              <a:gd name="T33" fmla="*/ 85 h 602"/>
              <a:gd name="T34" fmla="*/ 516 w 601"/>
              <a:gd name="T35" fmla="*/ 85 h 602"/>
              <a:gd name="T36" fmla="*/ 516 w 601"/>
              <a:gd name="T37" fmla="*/ 516 h 602"/>
              <a:gd name="T38" fmla="*/ 85 w 601"/>
              <a:gd name="T39" fmla="*/ 516 h 602"/>
              <a:gd name="T40" fmla="*/ 85 w 601"/>
              <a:gd name="T41" fmla="*/ 85 h 602"/>
              <a:gd name="T42" fmla="*/ 141 w 601"/>
              <a:gd name="T43" fmla="*/ 459 h 602"/>
              <a:gd name="T44" fmla="*/ 141 w 601"/>
              <a:gd name="T45" fmla="*/ 459 h 602"/>
              <a:gd name="T46" fmla="*/ 459 w 601"/>
              <a:gd name="T47" fmla="*/ 459 h 602"/>
              <a:gd name="T48" fmla="*/ 459 w 601"/>
              <a:gd name="T49" fmla="*/ 141 h 602"/>
              <a:gd name="T50" fmla="*/ 141 w 601"/>
              <a:gd name="T51" fmla="*/ 141 h 602"/>
              <a:gd name="T52" fmla="*/ 141 w 601"/>
              <a:gd name="T53" fmla="*/ 459 h 602"/>
              <a:gd name="T54" fmla="*/ 141 w 601"/>
              <a:gd name="T55" fmla="*/ 56 h 602"/>
              <a:gd name="T56" fmla="*/ 141 w 601"/>
              <a:gd name="T57" fmla="*/ 56 h 602"/>
              <a:gd name="T58" fmla="*/ 141 w 601"/>
              <a:gd name="T59" fmla="*/ 56 h 602"/>
              <a:gd name="T60" fmla="*/ 56 w 601"/>
              <a:gd name="T61" fmla="*/ 56 h 602"/>
              <a:gd name="T62" fmla="*/ 56 w 601"/>
              <a:gd name="T63" fmla="*/ 141 h 602"/>
              <a:gd name="T64" fmla="*/ 56 w 601"/>
              <a:gd name="T65" fmla="*/ 141 h 602"/>
              <a:gd name="T66" fmla="*/ 28 w 601"/>
              <a:gd name="T67" fmla="*/ 169 h 602"/>
              <a:gd name="T68" fmla="*/ 0 w 601"/>
              <a:gd name="T69" fmla="*/ 141 h 602"/>
              <a:gd name="T70" fmla="*/ 0 w 601"/>
              <a:gd name="T71" fmla="*/ 141 h 602"/>
              <a:gd name="T72" fmla="*/ 0 w 601"/>
              <a:gd name="T73" fmla="*/ 28 h 602"/>
              <a:gd name="T74" fmla="*/ 28 w 601"/>
              <a:gd name="T75" fmla="*/ 0 h 602"/>
              <a:gd name="T76" fmla="*/ 141 w 601"/>
              <a:gd name="T77" fmla="*/ 0 h 602"/>
              <a:gd name="T78" fmla="*/ 141 w 601"/>
              <a:gd name="T79" fmla="*/ 0 h 602"/>
              <a:gd name="T80" fmla="*/ 169 w 601"/>
              <a:gd name="T81" fmla="*/ 28 h 602"/>
              <a:gd name="T82" fmla="*/ 141 w 601"/>
              <a:gd name="T83"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602">
                <a:moveTo>
                  <a:pt x="572" y="601"/>
                </a:moveTo>
                <a:lnTo>
                  <a:pt x="572" y="601"/>
                </a:lnTo>
                <a:cubicBezTo>
                  <a:pt x="459" y="601"/>
                  <a:pt x="459" y="601"/>
                  <a:pt x="459" y="601"/>
                </a:cubicBezTo>
                <a:lnTo>
                  <a:pt x="459" y="601"/>
                </a:lnTo>
                <a:cubicBezTo>
                  <a:pt x="445" y="601"/>
                  <a:pt x="431" y="593"/>
                  <a:pt x="431" y="572"/>
                </a:cubicBezTo>
                <a:cubicBezTo>
                  <a:pt x="431" y="558"/>
                  <a:pt x="445" y="544"/>
                  <a:pt x="459" y="544"/>
                </a:cubicBezTo>
                <a:lnTo>
                  <a:pt x="459" y="544"/>
                </a:lnTo>
                <a:cubicBezTo>
                  <a:pt x="544" y="544"/>
                  <a:pt x="544" y="544"/>
                  <a:pt x="544" y="544"/>
                </a:cubicBezTo>
                <a:cubicBezTo>
                  <a:pt x="544" y="459"/>
                  <a:pt x="544" y="459"/>
                  <a:pt x="544" y="459"/>
                </a:cubicBezTo>
                <a:lnTo>
                  <a:pt x="544" y="459"/>
                </a:lnTo>
                <a:cubicBezTo>
                  <a:pt x="544" y="445"/>
                  <a:pt x="558" y="431"/>
                  <a:pt x="572" y="431"/>
                </a:cubicBezTo>
                <a:cubicBezTo>
                  <a:pt x="586" y="431"/>
                  <a:pt x="600" y="445"/>
                  <a:pt x="600" y="459"/>
                </a:cubicBezTo>
                <a:lnTo>
                  <a:pt x="600" y="459"/>
                </a:lnTo>
                <a:cubicBezTo>
                  <a:pt x="600" y="572"/>
                  <a:pt x="600" y="572"/>
                  <a:pt x="600" y="572"/>
                </a:cubicBezTo>
                <a:cubicBezTo>
                  <a:pt x="600" y="593"/>
                  <a:pt x="586" y="601"/>
                  <a:pt x="572" y="601"/>
                </a:cubicBezTo>
                <a:close/>
                <a:moveTo>
                  <a:pt x="85" y="85"/>
                </a:moveTo>
                <a:lnTo>
                  <a:pt x="85" y="85"/>
                </a:lnTo>
                <a:cubicBezTo>
                  <a:pt x="516" y="85"/>
                  <a:pt x="516" y="85"/>
                  <a:pt x="516" y="85"/>
                </a:cubicBezTo>
                <a:cubicBezTo>
                  <a:pt x="516" y="516"/>
                  <a:pt x="516" y="516"/>
                  <a:pt x="516" y="516"/>
                </a:cubicBezTo>
                <a:cubicBezTo>
                  <a:pt x="85" y="516"/>
                  <a:pt x="85" y="516"/>
                  <a:pt x="85" y="516"/>
                </a:cubicBezTo>
                <a:lnTo>
                  <a:pt x="85" y="85"/>
                </a:lnTo>
                <a:close/>
                <a:moveTo>
                  <a:pt x="141" y="459"/>
                </a:moveTo>
                <a:lnTo>
                  <a:pt x="141" y="459"/>
                </a:lnTo>
                <a:cubicBezTo>
                  <a:pt x="459" y="459"/>
                  <a:pt x="459" y="459"/>
                  <a:pt x="459" y="459"/>
                </a:cubicBezTo>
                <a:cubicBezTo>
                  <a:pt x="459" y="141"/>
                  <a:pt x="459" y="141"/>
                  <a:pt x="459" y="141"/>
                </a:cubicBezTo>
                <a:cubicBezTo>
                  <a:pt x="141" y="141"/>
                  <a:pt x="141" y="141"/>
                  <a:pt x="141" y="141"/>
                </a:cubicBezTo>
                <a:lnTo>
                  <a:pt x="141" y="459"/>
                </a:lnTo>
                <a:close/>
                <a:moveTo>
                  <a:pt x="141" y="56"/>
                </a:moveTo>
                <a:lnTo>
                  <a:pt x="141" y="56"/>
                </a:lnTo>
                <a:lnTo>
                  <a:pt x="141" y="56"/>
                </a:lnTo>
                <a:cubicBezTo>
                  <a:pt x="56" y="56"/>
                  <a:pt x="56" y="56"/>
                  <a:pt x="56" y="56"/>
                </a:cubicBezTo>
                <a:cubicBezTo>
                  <a:pt x="56" y="141"/>
                  <a:pt x="56" y="141"/>
                  <a:pt x="56" y="141"/>
                </a:cubicBezTo>
                <a:lnTo>
                  <a:pt x="56" y="141"/>
                </a:lnTo>
                <a:cubicBezTo>
                  <a:pt x="56" y="155"/>
                  <a:pt x="42" y="169"/>
                  <a:pt x="28" y="169"/>
                </a:cubicBezTo>
                <a:cubicBezTo>
                  <a:pt x="7" y="169"/>
                  <a:pt x="0" y="155"/>
                  <a:pt x="0" y="141"/>
                </a:cubicBezTo>
                <a:lnTo>
                  <a:pt x="0" y="141"/>
                </a:lnTo>
                <a:cubicBezTo>
                  <a:pt x="0" y="28"/>
                  <a:pt x="0" y="28"/>
                  <a:pt x="0" y="28"/>
                </a:cubicBezTo>
                <a:cubicBezTo>
                  <a:pt x="0" y="14"/>
                  <a:pt x="7" y="0"/>
                  <a:pt x="28" y="0"/>
                </a:cubicBezTo>
                <a:cubicBezTo>
                  <a:pt x="141" y="0"/>
                  <a:pt x="141" y="0"/>
                  <a:pt x="141" y="0"/>
                </a:cubicBezTo>
                <a:lnTo>
                  <a:pt x="141" y="0"/>
                </a:lnTo>
                <a:cubicBezTo>
                  <a:pt x="155" y="0"/>
                  <a:pt x="169" y="14"/>
                  <a:pt x="169" y="28"/>
                </a:cubicBezTo>
                <a:cubicBezTo>
                  <a:pt x="169" y="42"/>
                  <a:pt x="155" y="56"/>
                  <a:pt x="141" y="5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4" name="Freeform 89">
            <a:extLst>
              <a:ext uri="{FF2B5EF4-FFF2-40B4-BE49-F238E27FC236}">
                <a16:creationId xmlns:a16="http://schemas.microsoft.com/office/drawing/2014/main" id="{1E3DD685-8AC2-9442-B472-921505CFF18E}"/>
              </a:ext>
            </a:extLst>
          </p:cNvPr>
          <p:cNvSpPr>
            <a:spLocks noChangeArrowheads="1"/>
          </p:cNvSpPr>
          <p:nvPr userDrawn="1"/>
        </p:nvSpPr>
        <p:spPr bwMode="auto">
          <a:xfrm>
            <a:off x="3843148" y="2945011"/>
            <a:ext cx="219132" cy="217289"/>
          </a:xfrm>
          <a:custGeom>
            <a:avLst/>
            <a:gdLst>
              <a:gd name="T0" fmla="*/ 579 w 608"/>
              <a:gd name="T1" fmla="*/ 169 h 602"/>
              <a:gd name="T2" fmla="*/ 579 w 608"/>
              <a:gd name="T3" fmla="*/ 169 h 602"/>
              <a:gd name="T4" fmla="*/ 551 w 608"/>
              <a:gd name="T5" fmla="*/ 141 h 602"/>
              <a:gd name="T6" fmla="*/ 551 w 608"/>
              <a:gd name="T7" fmla="*/ 141 h 602"/>
              <a:gd name="T8" fmla="*/ 551 w 608"/>
              <a:gd name="T9" fmla="*/ 56 h 602"/>
              <a:gd name="T10" fmla="*/ 466 w 608"/>
              <a:gd name="T11" fmla="*/ 56 h 602"/>
              <a:gd name="T12" fmla="*/ 466 w 608"/>
              <a:gd name="T13" fmla="*/ 56 h 602"/>
              <a:gd name="T14" fmla="*/ 438 w 608"/>
              <a:gd name="T15" fmla="*/ 28 h 602"/>
              <a:gd name="T16" fmla="*/ 466 w 608"/>
              <a:gd name="T17" fmla="*/ 0 h 602"/>
              <a:gd name="T18" fmla="*/ 466 w 608"/>
              <a:gd name="T19" fmla="*/ 0 h 602"/>
              <a:gd name="T20" fmla="*/ 579 w 608"/>
              <a:gd name="T21" fmla="*/ 0 h 602"/>
              <a:gd name="T22" fmla="*/ 607 w 608"/>
              <a:gd name="T23" fmla="*/ 28 h 602"/>
              <a:gd name="T24" fmla="*/ 607 w 608"/>
              <a:gd name="T25" fmla="*/ 141 h 602"/>
              <a:gd name="T26" fmla="*/ 607 w 608"/>
              <a:gd name="T27" fmla="*/ 141 h 602"/>
              <a:gd name="T28" fmla="*/ 579 w 608"/>
              <a:gd name="T29" fmla="*/ 169 h 602"/>
              <a:gd name="T30" fmla="*/ 523 w 608"/>
              <a:gd name="T31" fmla="*/ 516 h 602"/>
              <a:gd name="T32" fmla="*/ 523 w 608"/>
              <a:gd name="T33" fmla="*/ 516 h 602"/>
              <a:gd name="T34" fmla="*/ 84 w 608"/>
              <a:gd name="T35" fmla="*/ 516 h 602"/>
              <a:gd name="T36" fmla="*/ 84 w 608"/>
              <a:gd name="T37" fmla="*/ 85 h 602"/>
              <a:gd name="T38" fmla="*/ 523 w 608"/>
              <a:gd name="T39" fmla="*/ 85 h 602"/>
              <a:gd name="T40" fmla="*/ 523 w 608"/>
              <a:gd name="T41" fmla="*/ 516 h 602"/>
              <a:gd name="T42" fmla="*/ 466 w 608"/>
              <a:gd name="T43" fmla="*/ 141 h 602"/>
              <a:gd name="T44" fmla="*/ 466 w 608"/>
              <a:gd name="T45" fmla="*/ 141 h 602"/>
              <a:gd name="T46" fmla="*/ 141 w 608"/>
              <a:gd name="T47" fmla="*/ 141 h 602"/>
              <a:gd name="T48" fmla="*/ 141 w 608"/>
              <a:gd name="T49" fmla="*/ 459 h 602"/>
              <a:gd name="T50" fmla="*/ 466 w 608"/>
              <a:gd name="T51" fmla="*/ 459 h 602"/>
              <a:gd name="T52" fmla="*/ 466 w 608"/>
              <a:gd name="T53" fmla="*/ 141 h 602"/>
              <a:gd name="T54" fmla="*/ 141 w 608"/>
              <a:gd name="T55" fmla="*/ 544 h 602"/>
              <a:gd name="T56" fmla="*/ 141 w 608"/>
              <a:gd name="T57" fmla="*/ 544 h 602"/>
              <a:gd name="T58" fmla="*/ 169 w 608"/>
              <a:gd name="T59" fmla="*/ 572 h 602"/>
              <a:gd name="T60" fmla="*/ 141 w 608"/>
              <a:gd name="T61" fmla="*/ 601 h 602"/>
              <a:gd name="T62" fmla="*/ 141 w 608"/>
              <a:gd name="T63" fmla="*/ 601 h 602"/>
              <a:gd name="T64" fmla="*/ 28 w 608"/>
              <a:gd name="T65" fmla="*/ 601 h 602"/>
              <a:gd name="T66" fmla="*/ 0 w 608"/>
              <a:gd name="T67" fmla="*/ 572 h 602"/>
              <a:gd name="T68" fmla="*/ 0 w 608"/>
              <a:gd name="T69" fmla="*/ 459 h 602"/>
              <a:gd name="T70" fmla="*/ 0 w 608"/>
              <a:gd name="T71" fmla="*/ 459 h 602"/>
              <a:gd name="T72" fmla="*/ 28 w 608"/>
              <a:gd name="T73" fmla="*/ 431 h 602"/>
              <a:gd name="T74" fmla="*/ 56 w 608"/>
              <a:gd name="T75" fmla="*/ 459 h 602"/>
              <a:gd name="T76" fmla="*/ 56 w 608"/>
              <a:gd name="T77" fmla="*/ 459 h 602"/>
              <a:gd name="T78" fmla="*/ 56 w 608"/>
              <a:gd name="T79" fmla="*/ 544 h 602"/>
              <a:gd name="T80" fmla="*/ 141 w 608"/>
              <a:gd name="T81" fmla="*/ 54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8" h="602">
                <a:moveTo>
                  <a:pt x="579" y="169"/>
                </a:moveTo>
                <a:lnTo>
                  <a:pt x="579" y="169"/>
                </a:lnTo>
                <a:cubicBezTo>
                  <a:pt x="558" y="169"/>
                  <a:pt x="551" y="155"/>
                  <a:pt x="551" y="141"/>
                </a:cubicBezTo>
                <a:lnTo>
                  <a:pt x="551" y="141"/>
                </a:lnTo>
                <a:cubicBezTo>
                  <a:pt x="551" y="56"/>
                  <a:pt x="551" y="56"/>
                  <a:pt x="551" y="56"/>
                </a:cubicBezTo>
                <a:cubicBezTo>
                  <a:pt x="466" y="56"/>
                  <a:pt x="466" y="56"/>
                  <a:pt x="466" y="56"/>
                </a:cubicBezTo>
                <a:lnTo>
                  <a:pt x="466" y="56"/>
                </a:lnTo>
                <a:cubicBezTo>
                  <a:pt x="445" y="56"/>
                  <a:pt x="438" y="42"/>
                  <a:pt x="438" y="28"/>
                </a:cubicBezTo>
                <a:cubicBezTo>
                  <a:pt x="438" y="14"/>
                  <a:pt x="445" y="0"/>
                  <a:pt x="466" y="0"/>
                </a:cubicBezTo>
                <a:lnTo>
                  <a:pt x="466" y="0"/>
                </a:lnTo>
                <a:cubicBezTo>
                  <a:pt x="579" y="0"/>
                  <a:pt x="579" y="0"/>
                  <a:pt x="579" y="0"/>
                </a:cubicBezTo>
                <a:cubicBezTo>
                  <a:pt x="593" y="0"/>
                  <a:pt x="607" y="14"/>
                  <a:pt x="607" y="28"/>
                </a:cubicBezTo>
                <a:cubicBezTo>
                  <a:pt x="607" y="141"/>
                  <a:pt x="607" y="141"/>
                  <a:pt x="607" y="141"/>
                </a:cubicBezTo>
                <a:lnTo>
                  <a:pt x="607" y="141"/>
                </a:lnTo>
                <a:cubicBezTo>
                  <a:pt x="607" y="155"/>
                  <a:pt x="593" y="169"/>
                  <a:pt x="579" y="169"/>
                </a:cubicBezTo>
                <a:close/>
                <a:moveTo>
                  <a:pt x="523" y="516"/>
                </a:moveTo>
                <a:lnTo>
                  <a:pt x="523" y="516"/>
                </a:lnTo>
                <a:cubicBezTo>
                  <a:pt x="84" y="516"/>
                  <a:pt x="84" y="516"/>
                  <a:pt x="84" y="516"/>
                </a:cubicBezTo>
                <a:cubicBezTo>
                  <a:pt x="84" y="85"/>
                  <a:pt x="84" y="85"/>
                  <a:pt x="84" y="85"/>
                </a:cubicBezTo>
                <a:cubicBezTo>
                  <a:pt x="523" y="85"/>
                  <a:pt x="523" y="85"/>
                  <a:pt x="523" y="85"/>
                </a:cubicBezTo>
                <a:lnTo>
                  <a:pt x="523" y="516"/>
                </a:lnTo>
                <a:close/>
                <a:moveTo>
                  <a:pt x="466" y="141"/>
                </a:moveTo>
                <a:lnTo>
                  <a:pt x="466" y="141"/>
                </a:lnTo>
                <a:cubicBezTo>
                  <a:pt x="141" y="141"/>
                  <a:pt x="141" y="141"/>
                  <a:pt x="141" y="141"/>
                </a:cubicBezTo>
                <a:cubicBezTo>
                  <a:pt x="141" y="459"/>
                  <a:pt x="141" y="459"/>
                  <a:pt x="141" y="459"/>
                </a:cubicBezTo>
                <a:cubicBezTo>
                  <a:pt x="466" y="459"/>
                  <a:pt x="466" y="459"/>
                  <a:pt x="466" y="459"/>
                </a:cubicBezTo>
                <a:lnTo>
                  <a:pt x="466" y="141"/>
                </a:lnTo>
                <a:close/>
                <a:moveTo>
                  <a:pt x="141" y="544"/>
                </a:moveTo>
                <a:lnTo>
                  <a:pt x="141" y="544"/>
                </a:lnTo>
                <a:cubicBezTo>
                  <a:pt x="162" y="544"/>
                  <a:pt x="169" y="558"/>
                  <a:pt x="169" y="572"/>
                </a:cubicBezTo>
                <a:cubicBezTo>
                  <a:pt x="169" y="593"/>
                  <a:pt x="162" y="601"/>
                  <a:pt x="141" y="601"/>
                </a:cubicBezTo>
                <a:lnTo>
                  <a:pt x="141" y="601"/>
                </a:lnTo>
                <a:cubicBezTo>
                  <a:pt x="28" y="601"/>
                  <a:pt x="28" y="601"/>
                  <a:pt x="28" y="601"/>
                </a:cubicBezTo>
                <a:cubicBezTo>
                  <a:pt x="14" y="601"/>
                  <a:pt x="0" y="593"/>
                  <a:pt x="0" y="572"/>
                </a:cubicBezTo>
                <a:cubicBezTo>
                  <a:pt x="0" y="459"/>
                  <a:pt x="0" y="459"/>
                  <a:pt x="0" y="459"/>
                </a:cubicBezTo>
                <a:lnTo>
                  <a:pt x="0" y="459"/>
                </a:lnTo>
                <a:cubicBezTo>
                  <a:pt x="0" y="445"/>
                  <a:pt x="14" y="431"/>
                  <a:pt x="28" y="431"/>
                </a:cubicBezTo>
                <a:cubicBezTo>
                  <a:pt x="49" y="431"/>
                  <a:pt x="56" y="445"/>
                  <a:pt x="56" y="459"/>
                </a:cubicBezTo>
                <a:lnTo>
                  <a:pt x="56" y="459"/>
                </a:lnTo>
                <a:cubicBezTo>
                  <a:pt x="56" y="544"/>
                  <a:pt x="56" y="544"/>
                  <a:pt x="56" y="544"/>
                </a:cubicBezTo>
                <a:cubicBezTo>
                  <a:pt x="141" y="544"/>
                  <a:pt x="141" y="544"/>
                  <a:pt x="141" y="54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5" name="Freeform 90">
            <a:extLst>
              <a:ext uri="{FF2B5EF4-FFF2-40B4-BE49-F238E27FC236}">
                <a16:creationId xmlns:a16="http://schemas.microsoft.com/office/drawing/2014/main" id="{B714B729-7DE2-094A-AF8B-964BCB7A4114}"/>
              </a:ext>
            </a:extLst>
          </p:cNvPr>
          <p:cNvSpPr>
            <a:spLocks noChangeArrowheads="1"/>
          </p:cNvSpPr>
          <p:nvPr userDrawn="1"/>
        </p:nvSpPr>
        <p:spPr bwMode="auto">
          <a:xfrm>
            <a:off x="3465622" y="2945011"/>
            <a:ext cx="215559" cy="217289"/>
          </a:xfrm>
          <a:custGeom>
            <a:avLst/>
            <a:gdLst>
              <a:gd name="T0" fmla="*/ 572 w 601"/>
              <a:gd name="T1" fmla="*/ 601 h 602"/>
              <a:gd name="T2" fmla="*/ 0 w 601"/>
              <a:gd name="T3" fmla="*/ 572 h 602"/>
              <a:gd name="T4" fmla="*/ 28 w 601"/>
              <a:gd name="T5" fmla="*/ 0 h 602"/>
              <a:gd name="T6" fmla="*/ 600 w 601"/>
              <a:gd name="T7" fmla="*/ 28 h 602"/>
              <a:gd name="T8" fmla="*/ 572 w 601"/>
              <a:gd name="T9" fmla="*/ 601 h 602"/>
              <a:gd name="T10" fmla="*/ 544 w 601"/>
              <a:gd name="T11" fmla="*/ 56 h 602"/>
              <a:gd name="T12" fmla="*/ 56 w 601"/>
              <a:gd name="T13" fmla="*/ 544 h 602"/>
              <a:gd name="T14" fmla="*/ 544 w 601"/>
              <a:gd name="T15" fmla="*/ 56 h 602"/>
              <a:gd name="T16" fmla="*/ 120 w 601"/>
              <a:gd name="T17" fmla="*/ 85 h 602"/>
              <a:gd name="T18" fmla="*/ 226 w 601"/>
              <a:gd name="T19" fmla="*/ 85 h 602"/>
              <a:gd name="T20" fmla="*/ 226 w 601"/>
              <a:gd name="T21" fmla="*/ 141 h 602"/>
              <a:gd name="T22" fmla="*/ 141 w 601"/>
              <a:gd name="T23" fmla="*/ 141 h 602"/>
              <a:gd name="T24" fmla="*/ 141 w 601"/>
              <a:gd name="T25" fmla="*/ 226 h 602"/>
              <a:gd name="T26" fmla="*/ 84 w 601"/>
              <a:gd name="T27" fmla="*/ 226 h 602"/>
              <a:gd name="T28" fmla="*/ 84 w 601"/>
              <a:gd name="T29" fmla="*/ 120 h 602"/>
              <a:gd name="T30" fmla="*/ 84 w 601"/>
              <a:gd name="T31" fmla="*/ 85 h 602"/>
              <a:gd name="T32" fmla="*/ 84 w 601"/>
              <a:gd name="T33" fmla="*/ 374 h 602"/>
              <a:gd name="T34" fmla="*/ 84 w 601"/>
              <a:gd name="T35" fmla="*/ 374 h 602"/>
              <a:gd name="T36" fmla="*/ 141 w 601"/>
              <a:gd name="T37" fmla="*/ 374 h 602"/>
              <a:gd name="T38" fmla="*/ 141 w 601"/>
              <a:gd name="T39" fmla="*/ 459 h 602"/>
              <a:gd name="T40" fmla="*/ 226 w 601"/>
              <a:gd name="T41" fmla="*/ 459 h 602"/>
              <a:gd name="T42" fmla="*/ 226 w 601"/>
              <a:gd name="T43" fmla="*/ 516 h 602"/>
              <a:gd name="T44" fmla="*/ 120 w 601"/>
              <a:gd name="T45" fmla="*/ 516 h 602"/>
              <a:gd name="T46" fmla="*/ 84 w 601"/>
              <a:gd name="T47" fmla="*/ 516 h 602"/>
              <a:gd name="T48" fmla="*/ 84 w 601"/>
              <a:gd name="T49" fmla="*/ 480 h 602"/>
              <a:gd name="T50" fmla="*/ 374 w 601"/>
              <a:gd name="T51" fmla="*/ 85 h 602"/>
              <a:gd name="T52" fmla="*/ 374 w 601"/>
              <a:gd name="T53" fmla="*/ 85 h 602"/>
              <a:gd name="T54" fmla="*/ 480 w 601"/>
              <a:gd name="T55" fmla="*/ 85 h 602"/>
              <a:gd name="T56" fmla="*/ 515 w 601"/>
              <a:gd name="T57" fmla="*/ 120 h 602"/>
              <a:gd name="T58" fmla="*/ 515 w 601"/>
              <a:gd name="T59" fmla="*/ 226 h 602"/>
              <a:gd name="T60" fmla="*/ 487 w 601"/>
              <a:gd name="T61" fmla="*/ 254 h 602"/>
              <a:gd name="T62" fmla="*/ 459 w 601"/>
              <a:gd name="T63" fmla="*/ 226 h 602"/>
              <a:gd name="T64" fmla="*/ 374 w 601"/>
              <a:gd name="T65" fmla="*/ 141 h 602"/>
              <a:gd name="T66" fmla="*/ 346 w 601"/>
              <a:gd name="T67" fmla="*/ 113 h 602"/>
              <a:gd name="T68" fmla="*/ 374 w 601"/>
              <a:gd name="T69" fmla="*/ 459 h 602"/>
              <a:gd name="T70" fmla="*/ 374 w 601"/>
              <a:gd name="T71" fmla="*/ 459 h 602"/>
              <a:gd name="T72" fmla="*/ 459 w 601"/>
              <a:gd name="T73" fmla="*/ 374 h 602"/>
              <a:gd name="T74" fmla="*/ 487 w 601"/>
              <a:gd name="T75" fmla="*/ 346 h 602"/>
              <a:gd name="T76" fmla="*/ 515 w 601"/>
              <a:gd name="T77" fmla="*/ 374 h 602"/>
              <a:gd name="T78" fmla="*/ 515 w 601"/>
              <a:gd name="T79" fmla="*/ 480 h 602"/>
              <a:gd name="T80" fmla="*/ 480 w 601"/>
              <a:gd name="T81" fmla="*/ 516 h 602"/>
              <a:gd name="T82" fmla="*/ 374 w 601"/>
              <a:gd name="T83" fmla="*/ 516 h 602"/>
              <a:gd name="T84" fmla="*/ 346 w 601"/>
              <a:gd name="T85" fmla="*/ 48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1" h="602">
                <a:moveTo>
                  <a:pt x="572" y="601"/>
                </a:moveTo>
                <a:lnTo>
                  <a:pt x="572" y="601"/>
                </a:lnTo>
                <a:cubicBezTo>
                  <a:pt x="28" y="601"/>
                  <a:pt x="28" y="601"/>
                  <a:pt x="28" y="601"/>
                </a:cubicBezTo>
                <a:cubicBezTo>
                  <a:pt x="14" y="601"/>
                  <a:pt x="0" y="593"/>
                  <a:pt x="0" y="572"/>
                </a:cubicBezTo>
                <a:cubicBezTo>
                  <a:pt x="0" y="28"/>
                  <a:pt x="0" y="28"/>
                  <a:pt x="0" y="28"/>
                </a:cubicBezTo>
                <a:cubicBezTo>
                  <a:pt x="0" y="14"/>
                  <a:pt x="14" y="0"/>
                  <a:pt x="28" y="0"/>
                </a:cubicBezTo>
                <a:cubicBezTo>
                  <a:pt x="572" y="0"/>
                  <a:pt x="572" y="0"/>
                  <a:pt x="572" y="0"/>
                </a:cubicBezTo>
                <a:cubicBezTo>
                  <a:pt x="593" y="0"/>
                  <a:pt x="600" y="14"/>
                  <a:pt x="600" y="28"/>
                </a:cubicBezTo>
                <a:cubicBezTo>
                  <a:pt x="600" y="572"/>
                  <a:pt x="600" y="572"/>
                  <a:pt x="600" y="572"/>
                </a:cubicBezTo>
                <a:cubicBezTo>
                  <a:pt x="600" y="593"/>
                  <a:pt x="593" y="601"/>
                  <a:pt x="572" y="601"/>
                </a:cubicBezTo>
                <a:close/>
                <a:moveTo>
                  <a:pt x="544" y="56"/>
                </a:moveTo>
                <a:lnTo>
                  <a:pt x="544" y="56"/>
                </a:lnTo>
                <a:cubicBezTo>
                  <a:pt x="56" y="56"/>
                  <a:pt x="56" y="56"/>
                  <a:pt x="56" y="56"/>
                </a:cubicBezTo>
                <a:cubicBezTo>
                  <a:pt x="56" y="544"/>
                  <a:pt x="56" y="544"/>
                  <a:pt x="56" y="544"/>
                </a:cubicBezTo>
                <a:cubicBezTo>
                  <a:pt x="544" y="544"/>
                  <a:pt x="544" y="544"/>
                  <a:pt x="544" y="544"/>
                </a:cubicBezTo>
                <a:lnTo>
                  <a:pt x="544" y="56"/>
                </a:lnTo>
                <a:close/>
                <a:moveTo>
                  <a:pt x="120" y="85"/>
                </a:moveTo>
                <a:lnTo>
                  <a:pt x="120" y="85"/>
                </a:lnTo>
                <a:cubicBezTo>
                  <a:pt x="226" y="85"/>
                  <a:pt x="226" y="85"/>
                  <a:pt x="226" y="85"/>
                </a:cubicBezTo>
                <a:lnTo>
                  <a:pt x="226" y="85"/>
                </a:lnTo>
                <a:cubicBezTo>
                  <a:pt x="240" y="85"/>
                  <a:pt x="254" y="99"/>
                  <a:pt x="254" y="113"/>
                </a:cubicBezTo>
                <a:cubicBezTo>
                  <a:pt x="254" y="127"/>
                  <a:pt x="240" y="141"/>
                  <a:pt x="226" y="141"/>
                </a:cubicBezTo>
                <a:lnTo>
                  <a:pt x="226" y="141"/>
                </a:lnTo>
                <a:cubicBezTo>
                  <a:pt x="141" y="141"/>
                  <a:pt x="141" y="141"/>
                  <a:pt x="141" y="141"/>
                </a:cubicBezTo>
                <a:cubicBezTo>
                  <a:pt x="141" y="226"/>
                  <a:pt x="141" y="226"/>
                  <a:pt x="141" y="226"/>
                </a:cubicBezTo>
                <a:lnTo>
                  <a:pt x="141" y="226"/>
                </a:lnTo>
                <a:cubicBezTo>
                  <a:pt x="141" y="240"/>
                  <a:pt x="127" y="254"/>
                  <a:pt x="113" y="254"/>
                </a:cubicBezTo>
                <a:cubicBezTo>
                  <a:pt x="99" y="254"/>
                  <a:pt x="84" y="240"/>
                  <a:pt x="84" y="226"/>
                </a:cubicBezTo>
                <a:lnTo>
                  <a:pt x="84" y="226"/>
                </a:lnTo>
                <a:cubicBezTo>
                  <a:pt x="84" y="120"/>
                  <a:pt x="84" y="120"/>
                  <a:pt x="84" y="120"/>
                </a:cubicBezTo>
                <a:lnTo>
                  <a:pt x="84" y="120"/>
                </a:lnTo>
                <a:cubicBezTo>
                  <a:pt x="84" y="85"/>
                  <a:pt x="84" y="85"/>
                  <a:pt x="84" y="85"/>
                </a:cubicBezTo>
                <a:cubicBezTo>
                  <a:pt x="120" y="85"/>
                  <a:pt x="120" y="85"/>
                  <a:pt x="120" y="85"/>
                </a:cubicBezTo>
                <a:close/>
                <a:moveTo>
                  <a:pt x="84" y="374"/>
                </a:moveTo>
                <a:lnTo>
                  <a:pt x="84" y="374"/>
                </a:lnTo>
                <a:lnTo>
                  <a:pt x="84" y="374"/>
                </a:lnTo>
                <a:cubicBezTo>
                  <a:pt x="84" y="360"/>
                  <a:pt x="99" y="346"/>
                  <a:pt x="113" y="346"/>
                </a:cubicBezTo>
                <a:cubicBezTo>
                  <a:pt x="127" y="346"/>
                  <a:pt x="141" y="360"/>
                  <a:pt x="141" y="374"/>
                </a:cubicBezTo>
                <a:lnTo>
                  <a:pt x="141" y="374"/>
                </a:lnTo>
                <a:cubicBezTo>
                  <a:pt x="141" y="459"/>
                  <a:pt x="141" y="459"/>
                  <a:pt x="141" y="459"/>
                </a:cubicBezTo>
                <a:cubicBezTo>
                  <a:pt x="226" y="459"/>
                  <a:pt x="226" y="459"/>
                  <a:pt x="226" y="459"/>
                </a:cubicBezTo>
                <a:lnTo>
                  <a:pt x="226" y="459"/>
                </a:lnTo>
                <a:cubicBezTo>
                  <a:pt x="240" y="459"/>
                  <a:pt x="254" y="473"/>
                  <a:pt x="254" y="487"/>
                </a:cubicBezTo>
                <a:cubicBezTo>
                  <a:pt x="254" y="509"/>
                  <a:pt x="240" y="516"/>
                  <a:pt x="226" y="516"/>
                </a:cubicBezTo>
                <a:lnTo>
                  <a:pt x="226" y="516"/>
                </a:lnTo>
                <a:cubicBezTo>
                  <a:pt x="120" y="516"/>
                  <a:pt x="120" y="516"/>
                  <a:pt x="120" y="516"/>
                </a:cubicBezTo>
                <a:lnTo>
                  <a:pt x="120" y="516"/>
                </a:lnTo>
                <a:cubicBezTo>
                  <a:pt x="84" y="516"/>
                  <a:pt x="84" y="516"/>
                  <a:pt x="84" y="516"/>
                </a:cubicBezTo>
                <a:cubicBezTo>
                  <a:pt x="84" y="480"/>
                  <a:pt x="84" y="480"/>
                  <a:pt x="84" y="480"/>
                </a:cubicBezTo>
                <a:lnTo>
                  <a:pt x="84" y="480"/>
                </a:lnTo>
                <a:lnTo>
                  <a:pt x="84" y="374"/>
                </a:lnTo>
                <a:close/>
                <a:moveTo>
                  <a:pt x="374" y="85"/>
                </a:moveTo>
                <a:lnTo>
                  <a:pt x="374" y="85"/>
                </a:lnTo>
                <a:lnTo>
                  <a:pt x="374" y="85"/>
                </a:lnTo>
                <a:cubicBezTo>
                  <a:pt x="480" y="85"/>
                  <a:pt x="480" y="85"/>
                  <a:pt x="480" y="85"/>
                </a:cubicBezTo>
                <a:lnTo>
                  <a:pt x="480" y="85"/>
                </a:lnTo>
                <a:cubicBezTo>
                  <a:pt x="515" y="85"/>
                  <a:pt x="515" y="85"/>
                  <a:pt x="515" y="85"/>
                </a:cubicBezTo>
                <a:cubicBezTo>
                  <a:pt x="515" y="120"/>
                  <a:pt x="515" y="120"/>
                  <a:pt x="515" y="120"/>
                </a:cubicBezTo>
                <a:lnTo>
                  <a:pt x="515" y="120"/>
                </a:lnTo>
                <a:cubicBezTo>
                  <a:pt x="515" y="226"/>
                  <a:pt x="515" y="226"/>
                  <a:pt x="515" y="226"/>
                </a:cubicBezTo>
                <a:lnTo>
                  <a:pt x="515" y="226"/>
                </a:lnTo>
                <a:cubicBezTo>
                  <a:pt x="515" y="240"/>
                  <a:pt x="508" y="254"/>
                  <a:pt x="487" y="254"/>
                </a:cubicBezTo>
                <a:cubicBezTo>
                  <a:pt x="473" y="254"/>
                  <a:pt x="459" y="240"/>
                  <a:pt x="459" y="226"/>
                </a:cubicBezTo>
                <a:lnTo>
                  <a:pt x="459" y="226"/>
                </a:lnTo>
                <a:cubicBezTo>
                  <a:pt x="459" y="141"/>
                  <a:pt x="459" y="141"/>
                  <a:pt x="459" y="141"/>
                </a:cubicBezTo>
                <a:cubicBezTo>
                  <a:pt x="374" y="141"/>
                  <a:pt x="374" y="141"/>
                  <a:pt x="374" y="141"/>
                </a:cubicBezTo>
                <a:lnTo>
                  <a:pt x="374" y="141"/>
                </a:lnTo>
                <a:cubicBezTo>
                  <a:pt x="360" y="141"/>
                  <a:pt x="346" y="127"/>
                  <a:pt x="346" y="113"/>
                </a:cubicBezTo>
                <a:cubicBezTo>
                  <a:pt x="346" y="99"/>
                  <a:pt x="360" y="85"/>
                  <a:pt x="374" y="85"/>
                </a:cubicBezTo>
                <a:close/>
                <a:moveTo>
                  <a:pt x="374" y="459"/>
                </a:moveTo>
                <a:lnTo>
                  <a:pt x="374" y="459"/>
                </a:lnTo>
                <a:lnTo>
                  <a:pt x="374" y="459"/>
                </a:lnTo>
                <a:cubicBezTo>
                  <a:pt x="459" y="459"/>
                  <a:pt x="459" y="459"/>
                  <a:pt x="459" y="459"/>
                </a:cubicBezTo>
                <a:cubicBezTo>
                  <a:pt x="459" y="374"/>
                  <a:pt x="459" y="374"/>
                  <a:pt x="459" y="374"/>
                </a:cubicBezTo>
                <a:lnTo>
                  <a:pt x="459" y="374"/>
                </a:lnTo>
                <a:cubicBezTo>
                  <a:pt x="459" y="360"/>
                  <a:pt x="473" y="346"/>
                  <a:pt x="487" y="346"/>
                </a:cubicBezTo>
                <a:cubicBezTo>
                  <a:pt x="508" y="346"/>
                  <a:pt x="515" y="360"/>
                  <a:pt x="515" y="374"/>
                </a:cubicBezTo>
                <a:lnTo>
                  <a:pt x="515" y="374"/>
                </a:lnTo>
                <a:cubicBezTo>
                  <a:pt x="515" y="480"/>
                  <a:pt x="515" y="480"/>
                  <a:pt x="515" y="480"/>
                </a:cubicBezTo>
                <a:lnTo>
                  <a:pt x="515" y="480"/>
                </a:lnTo>
                <a:cubicBezTo>
                  <a:pt x="515" y="516"/>
                  <a:pt x="515" y="516"/>
                  <a:pt x="515" y="516"/>
                </a:cubicBezTo>
                <a:cubicBezTo>
                  <a:pt x="480" y="516"/>
                  <a:pt x="480" y="516"/>
                  <a:pt x="480" y="516"/>
                </a:cubicBezTo>
                <a:lnTo>
                  <a:pt x="480" y="516"/>
                </a:lnTo>
                <a:cubicBezTo>
                  <a:pt x="374" y="516"/>
                  <a:pt x="374" y="516"/>
                  <a:pt x="374" y="516"/>
                </a:cubicBezTo>
                <a:lnTo>
                  <a:pt x="374" y="516"/>
                </a:lnTo>
                <a:cubicBezTo>
                  <a:pt x="360" y="516"/>
                  <a:pt x="346" y="509"/>
                  <a:pt x="346" y="487"/>
                </a:cubicBezTo>
                <a:cubicBezTo>
                  <a:pt x="346" y="473"/>
                  <a:pt x="360" y="459"/>
                  <a:pt x="374" y="45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6" name="Freeform 91">
            <a:extLst>
              <a:ext uri="{FF2B5EF4-FFF2-40B4-BE49-F238E27FC236}">
                <a16:creationId xmlns:a16="http://schemas.microsoft.com/office/drawing/2014/main" id="{5DBC89B4-54BA-1242-A9F2-41FDB9CF149E}"/>
              </a:ext>
            </a:extLst>
          </p:cNvPr>
          <p:cNvSpPr>
            <a:spLocks noChangeArrowheads="1"/>
          </p:cNvSpPr>
          <p:nvPr userDrawn="1"/>
        </p:nvSpPr>
        <p:spPr bwMode="auto">
          <a:xfrm>
            <a:off x="3086309" y="2945012"/>
            <a:ext cx="215559" cy="212526"/>
          </a:xfrm>
          <a:custGeom>
            <a:avLst/>
            <a:gdLst>
              <a:gd name="T0" fmla="*/ 572 w 601"/>
              <a:gd name="T1" fmla="*/ 601 h 602"/>
              <a:gd name="T2" fmla="*/ 572 w 601"/>
              <a:gd name="T3" fmla="*/ 601 h 602"/>
              <a:gd name="T4" fmla="*/ 28 w 601"/>
              <a:gd name="T5" fmla="*/ 601 h 602"/>
              <a:gd name="T6" fmla="*/ 0 w 601"/>
              <a:gd name="T7" fmla="*/ 572 h 602"/>
              <a:gd name="T8" fmla="*/ 0 w 601"/>
              <a:gd name="T9" fmla="*/ 28 h 602"/>
              <a:gd name="T10" fmla="*/ 28 w 601"/>
              <a:gd name="T11" fmla="*/ 0 h 602"/>
              <a:gd name="T12" fmla="*/ 572 w 601"/>
              <a:gd name="T13" fmla="*/ 0 h 602"/>
              <a:gd name="T14" fmla="*/ 600 w 601"/>
              <a:gd name="T15" fmla="*/ 28 h 602"/>
              <a:gd name="T16" fmla="*/ 600 w 601"/>
              <a:gd name="T17" fmla="*/ 572 h 602"/>
              <a:gd name="T18" fmla="*/ 572 w 601"/>
              <a:gd name="T19" fmla="*/ 601 h 602"/>
              <a:gd name="T20" fmla="*/ 544 w 601"/>
              <a:gd name="T21" fmla="*/ 56 h 602"/>
              <a:gd name="T22" fmla="*/ 544 w 601"/>
              <a:gd name="T23" fmla="*/ 56 h 602"/>
              <a:gd name="T24" fmla="*/ 56 w 601"/>
              <a:gd name="T25" fmla="*/ 56 h 602"/>
              <a:gd name="T26" fmla="*/ 56 w 601"/>
              <a:gd name="T27" fmla="*/ 544 h 602"/>
              <a:gd name="T28" fmla="*/ 544 w 601"/>
              <a:gd name="T29" fmla="*/ 544 h 602"/>
              <a:gd name="T30" fmla="*/ 544 w 601"/>
              <a:gd name="T31" fmla="*/ 56 h 602"/>
              <a:gd name="T32" fmla="*/ 169 w 601"/>
              <a:gd name="T33" fmla="*/ 198 h 602"/>
              <a:gd name="T34" fmla="*/ 169 w 601"/>
              <a:gd name="T35" fmla="*/ 198 h 602"/>
              <a:gd name="T36" fmla="*/ 197 w 601"/>
              <a:gd name="T37" fmla="*/ 169 h 602"/>
              <a:gd name="T38" fmla="*/ 211 w 601"/>
              <a:gd name="T39" fmla="*/ 176 h 602"/>
              <a:gd name="T40" fmla="*/ 296 w 601"/>
              <a:gd name="T41" fmla="*/ 261 h 602"/>
              <a:gd name="T42" fmla="*/ 381 w 601"/>
              <a:gd name="T43" fmla="*/ 176 h 602"/>
              <a:gd name="T44" fmla="*/ 402 w 601"/>
              <a:gd name="T45" fmla="*/ 169 h 602"/>
              <a:gd name="T46" fmla="*/ 431 w 601"/>
              <a:gd name="T47" fmla="*/ 198 h 602"/>
              <a:gd name="T48" fmla="*/ 424 w 601"/>
              <a:gd name="T49" fmla="*/ 219 h 602"/>
              <a:gd name="T50" fmla="*/ 339 w 601"/>
              <a:gd name="T51" fmla="*/ 304 h 602"/>
              <a:gd name="T52" fmla="*/ 424 w 601"/>
              <a:gd name="T53" fmla="*/ 389 h 602"/>
              <a:gd name="T54" fmla="*/ 431 w 601"/>
              <a:gd name="T55" fmla="*/ 403 h 602"/>
              <a:gd name="T56" fmla="*/ 402 w 601"/>
              <a:gd name="T57" fmla="*/ 431 h 602"/>
              <a:gd name="T58" fmla="*/ 381 w 601"/>
              <a:gd name="T59" fmla="*/ 424 h 602"/>
              <a:gd name="T60" fmla="*/ 296 w 601"/>
              <a:gd name="T61" fmla="*/ 339 h 602"/>
              <a:gd name="T62" fmla="*/ 211 w 601"/>
              <a:gd name="T63" fmla="*/ 424 h 602"/>
              <a:gd name="T64" fmla="*/ 197 w 601"/>
              <a:gd name="T65" fmla="*/ 431 h 602"/>
              <a:gd name="T66" fmla="*/ 169 w 601"/>
              <a:gd name="T67" fmla="*/ 403 h 602"/>
              <a:gd name="T68" fmla="*/ 176 w 601"/>
              <a:gd name="T69" fmla="*/ 389 h 602"/>
              <a:gd name="T70" fmla="*/ 261 w 601"/>
              <a:gd name="T71" fmla="*/ 304 h 602"/>
              <a:gd name="T72" fmla="*/ 176 w 601"/>
              <a:gd name="T73" fmla="*/ 219 h 602"/>
              <a:gd name="T74" fmla="*/ 169 w 601"/>
              <a:gd name="T75" fmla="*/ 19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1" h="602">
                <a:moveTo>
                  <a:pt x="572" y="601"/>
                </a:moveTo>
                <a:lnTo>
                  <a:pt x="572" y="601"/>
                </a:lnTo>
                <a:cubicBezTo>
                  <a:pt x="28" y="601"/>
                  <a:pt x="28" y="601"/>
                  <a:pt x="28" y="601"/>
                </a:cubicBezTo>
                <a:cubicBezTo>
                  <a:pt x="7" y="601"/>
                  <a:pt x="0" y="593"/>
                  <a:pt x="0" y="572"/>
                </a:cubicBezTo>
                <a:cubicBezTo>
                  <a:pt x="0" y="28"/>
                  <a:pt x="0" y="28"/>
                  <a:pt x="0" y="28"/>
                </a:cubicBezTo>
                <a:cubicBezTo>
                  <a:pt x="0" y="14"/>
                  <a:pt x="7" y="0"/>
                  <a:pt x="28" y="0"/>
                </a:cubicBezTo>
                <a:cubicBezTo>
                  <a:pt x="572" y="0"/>
                  <a:pt x="572" y="0"/>
                  <a:pt x="572" y="0"/>
                </a:cubicBezTo>
                <a:cubicBezTo>
                  <a:pt x="586" y="0"/>
                  <a:pt x="600" y="14"/>
                  <a:pt x="600" y="28"/>
                </a:cubicBezTo>
                <a:cubicBezTo>
                  <a:pt x="600" y="572"/>
                  <a:pt x="600" y="572"/>
                  <a:pt x="600" y="572"/>
                </a:cubicBezTo>
                <a:cubicBezTo>
                  <a:pt x="600" y="593"/>
                  <a:pt x="586" y="601"/>
                  <a:pt x="572" y="601"/>
                </a:cubicBezTo>
                <a:close/>
                <a:moveTo>
                  <a:pt x="544" y="56"/>
                </a:moveTo>
                <a:lnTo>
                  <a:pt x="544" y="56"/>
                </a:lnTo>
                <a:cubicBezTo>
                  <a:pt x="56" y="56"/>
                  <a:pt x="56" y="56"/>
                  <a:pt x="56" y="56"/>
                </a:cubicBezTo>
                <a:cubicBezTo>
                  <a:pt x="56" y="544"/>
                  <a:pt x="56" y="544"/>
                  <a:pt x="56" y="544"/>
                </a:cubicBezTo>
                <a:cubicBezTo>
                  <a:pt x="544" y="544"/>
                  <a:pt x="544" y="544"/>
                  <a:pt x="544" y="544"/>
                </a:cubicBezTo>
                <a:lnTo>
                  <a:pt x="544" y="56"/>
                </a:lnTo>
                <a:close/>
                <a:moveTo>
                  <a:pt x="169" y="198"/>
                </a:moveTo>
                <a:lnTo>
                  <a:pt x="169" y="198"/>
                </a:lnTo>
                <a:cubicBezTo>
                  <a:pt x="169" y="184"/>
                  <a:pt x="176" y="169"/>
                  <a:pt x="197" y="169"/>
                </a:cubicBezTo>
                <a:cubicBezTo>
                  <a:pt x="204" y="169"/>
                  <a:pt x="211" y="169"/>
                  <a:pt x="211" y="176"/>
                </a:cubicBezTo>
                <a:cubicBezTo>
                  <a:pt x="296" y="261"/>
                  <a:pt x="296" y="261"/>
                  <a:pt x="296" y="261"/>
                </a:cubicBezTo>
                <a:cubicBezTo>
                  <a:pt x="381" y="176"/>
                  <a:pt x="381" y="176"/>
                  <a:pt x="381" y="176"/>
                </a:cubicBezTo>
                <a:cubicBezTo>
                  <a:pt x="388" y="169"/>
                  <a:pt x="395" y="169"/>
                  <a:pt x="402" y="169"/>
                </a:cubicBezTo>
                <a:cubicBezTo>
                  <a:pt x="417" y="169"/>
                  <a:pt x="431" y="184"/>
                  <a:pt x="431" y="198"/>
                </a:cubicBezTo>
                <a:cubicBezTo>
                  <a:pt x="431" y="205"/>
                  <a:pt x="431" y="212"/>
                  <a:pt x="424" y="219"/>
                </a:cubicBezTo>
                <a:cubicBezTo>
                  <a:pt x="339" y="304"/>
                  <a:pt x="339" y="304"/>
                  <a:pt x="339" y="304"/>
                </a:cubicBezTo>
                <a:cubicBezTo>
                  <a:pt x="424" y="389"/>
                  <a:pt x="424" y="389"/>
                  <a:pt x="424" y="389"/>
                </a:cubicBezTo>
                <a:cubicBezTo>
                  <a:pt x="431" y="389"/>
                  <a:pt x="431" y="396"/>
                  <a:pt x="431" y="403"/>
                </a:cubicBezTo>
                <a:cubicBezTo>
                  <a:pt x="431" y="424"/>
                  <a:pt x="417" y="431"/>
                  <a:pt x="402" y="431"/>
                </a:cubicBezTo>
                <a:cubicBezTo>
                  <a:pt x="395" y="431"/>
                  <a:pt x="388" y="431"/>
                  <a:pt x="381" y="424"/>
                </a:cubicBezTo>
                <a:cubicBezTo>
                  <a:pt x="296" y="339"/>
                  <a:pt x="296" y="339"/>
                  <a:pt x="296" y="339"/>
                </a:cubicBezTo>
                <a:cubicBezTo>
                  <a:pt x="211" y="424"/>
                  <a:pt x="211" y="424"/>
                  <a:pt x="211" y="424"/>
                </a:cubicBezTo>
                <a:cubicBezTo>
                  <a:pt x="211" y="431"/>
                  <a:pt x="204" y="431"/>
                  <a:pt x="197" y="431"/>
                </a:cubicBezTo>
                <a:cubicBezTo>
                  <a:pt x="176" y="431"/>
                  <a:pt x="169" y="424"/>
                  <a:pt x="169" y="403"/>
                </a:cubicBezTo>
                <a:cubicBezTo>
                  <a:pt x="169" y="396"/>
                  <a:pt x="169" y="389"/>
                  <a:pt x="176" y="389"/>
                </a:cubicBezTo>
                <a:cubicBezTo>
                  <a:pt x="261" y="304"/>
                  <a:pt x="261" y="304"/>
                  <a:pt x="261" y="304"/>
                </a:cubicBezTo>
                <a:cubicBezTo>
                  <a:pt x="176" y="219"/>
                  <a:pt x="176" y="219"/>
                  <a:pt x="176" y="219"/>
                </a:cubicBezTo>
                <a:cubicBezTo>
                  <a:pt x="169" y="212"/>
                  <a:pt x="169" y="205"/>
                  <a:pt x="169" y="19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7" name="Freeform 92">
            <a:extLst>
              <a:ext uri="{FF2B5EF4-FFF2-40B4-BE49-F238E27FC236}">
                <a16:creationId xmlns:a16="http://schemas.microsoft.com/office/drawing/2014/main" id="{48175F47-4BA7-5E4B-A860-2FCBCE110BBA}"/>
              </a:ext>
            </a:extLst>
          </p:cNvPr>
          <p:cNvSpPr>
            <a:spLocks noChangeArrowheads="1"/>
          </p:cNvSpPr>
          <p:nvPr userDrawn="1"/>
        </p:nvSpPr>
        <p:spPr bwMode="auto">
          <a:xfrm>
            <a:off x="2703423" y="2945012"/>
            <a:ext cx="219132" cy="212526"/>
          </a:xfrm>
          <a:custGeom>
            <a:avLst/>
            <a:gdLst>
              <a:gd name="T0" fmla="*/ 580 w 609"/>
              <a:gd name="T1" fmla="*/ 601 h 602"/>
              <a:gd name="T2" fmla="*/ 580 w 609"/>
              <a:gd name="T3" fmla="*/ 601 h 602"/>
              <a:gd name="T4" fmla="*/ 29 w 609"/>
              <a:gd name="T5" fmla="*/ 601 h 602"/>
              <a:gd name="T6" fmla="*/ 0 w 609"/>
              <a:gd name="T7" fmla="*/ 572 h 602"/>
              <a:gd name="T8" fmla="*/ 0 w 609"/>
              <a:gd name="T9" fmla="*/ 28 h 602"/>
              <a:gd name="T10" fmla="*/ 29 w 609"/>
              <a:gd name="T11" fmla="*/ 0 h 602"/>
              <a:gd name="T12" fmla="*/ 580 w 609"/>
              <a:gd name="T13" fmla="*/ 0 h 602"/>
              <a:gd name="T14" fmla="*/ 608 w 609"/>
              <a:gd name="T15" fmla="*/ 28 h 602"/>
              <a:gd name="T16" fmla="*/ 608 w 609"/>
              <a:gd name="T17" fmla="*/ 572 h 602"/>
              <a:gd name="T18" fmla="*/ 580 w 609"/>
              <a:gd name="T19" fmla="*/ 601 h 602"/>
              <a:gd name="T20" fmla="*/ 552 w 609"/>
              <a:gd name="T21" fmla="*/ 56 h 602"/>
              <a:gd name="T22" fmla="*/ 552 w 609"/>
              <a:gd name="T23" fmla="*/ 56 h 602"/>
              <a:gd name="T24" fmla="*/ 57 w 609"/>
              <a:gd name="T25" fmla="*/ 56 h 602"/>
              <a:gd name="T26" fmla="*/ 57 w 609"/>
              <a:gd name="T27" fmla="*/ 544 h 602"/>
              <a:gd name="T28" fmla="*/ 552 w 609"/>
              <a:gd name="T29" fmla="*/ 544 h 602"/>
              <a:gd name="T30" fmla="*/ 552 w 609"/>
              <a:gd name="T31" fmla="*/ 56 h 602"/>
              <a:gd name="T32" fmla="*/ 184 w 609"/>
              <a:gd name="T33" fmla="*/ 261 h 602"/>
              <a:gd name="T34" fmla="*/ 184 w 609"/>
              <a:gd name="T35" fmla="*/ 261 h 602"/>
              <a:gd name="T36" fmla="*/ 198 w 609"/>
              <a:gd name="T37" fmla="*/ 275 h 602"/>
              <a:gd name="T38" fmla="*/ 269 w 609"/>
              <a:gd name="T39" fmla="*/ 339 h 602"/>
              <a:gd name="T40" fmla="*/ 396 w 609"/>
              <a:gd name="T41" fmla="*/ 205 h 602"/>
              <a:gd name="T42" fmla="*/ 417 w 609"/>
              <a:gd name="T43" fmla="*/ 198 h 602"/>
              <a:gd name="T44" fmla="*/ 446 w 609"/>
              <a:gd name="T45" fmla="*/ 226 h 602"/>
              <a:gd name="T46" fmla="*/ 439 w 609"/>
              <a:gd name="T47" fmla="*/ 247 h 602"/>
              <a:gd name="T48" fmla="*/ 283 w 609"/>
              <a:gd name="T49" fmla="*/ 396 h 602"/>
              <a:gd name="T50" fmla="*/ 269 w 609"/>
              <a:gd name="T51" fmla="*/ 403 h 602"/>
              <a:gd name="T52" fmla="*/ 248 w 609"/>
              <a:gd name="T53" fmla="*/ 396 h 602"/>
              <a:gd name="T54" fmla="*/ 163 w 609"/>
              <a:gd name="T55" fmla="*/ 311 h 602"/>
              <a:gd name="T56" fmla="*/ 156 w 609"/>
              <a:gd name="T57" fmla="*/ 290 h 602"/>
              <a:gd name="T58" fmla="*/ 184 w 609"/>
              <a:gd name="T59" fmla="*/ 261 h 602"/>
              <a:gd name="T60" fmla="*/ 439 w 609"/>
              <a:gd name="T61" fmla="*/ 403 h 602"/>
              <a:gd name="T62" fmla="*/ 439 w 609"/>
              <a:gd name="T63" fmla="*/ 403 h 602"/>
              <a:gd name="T64" fmla="*/ 439 w 609"/>
              <a:gd name="T65" fmla="*/ 198 h 602"/>
              <a:gd name="T66" fmla="*/ 439 w 609"/>
              <a:gd name="T67" fmla="*/ 19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02">
                <a:moveTo>
                  <a:pt x="580" y="601"/>
                </a:moveTo>
                <a:lnTo>
                  <a:pt x="580" y="601"/>
                </a:lnTo>
                <a:cubicBezTo>
                  <a:pt x="29" y="601"/>
                  <a:pt x="29" y="601"/>
                  <a:pt x="29" y="601"/>
                </a:cubicBezTo>
                <a:cubicBezTo>
                  <a:pt x="15" y="601"/>
                  <a:pt x="0" y="593"/>
                  <a:pt x="0" y="572"/>
                </a:cubicBezTo>
                <a:cubicBezTo>
                  <a:pt x="0" y="28"/>
                  <a:pt x="0" y="28"/>
                  <a:pt x="0" y="28"/>
                </a:cubicBezTo>
                <a:cubicBezTo>
                  <a:pt x="0" y="14"/>
                  <a:pt x="15" y="0"/>
                  <a:pt x="29" y="0"/>
                </a:cubicBezTo>
                <a:cubicBezTo>
                  <a:pt x="580" y="0"/>
                  <a:pt x="580" y="0"/>
                  <a:pt x="580" y="0"/>
                </a:cubicBezTo>
                <a:cubicBezTo>
                  <a:pt x="594" y="0"/>
                  <a:pt x="608" y="14"/>
                  <a:pt x="608" y="28"/>
                </a:cubicBezTo>
                <a:cubicBezTo>
                  <a:pt x="608" y="572"/>
                  <a:pt x="608" y="572"/>
                  <a:pt x="608" y="572"/>
                </a:cubicBezTo>
                <a:cubicBezTo>
                  <a:pt x="608" y="593"/>
                  <a:pt x="594" y="601"/>
                  <a:pt x="580" y="601"/>
                </a:cubicBezTo>
                <a:close/>
                <a:moveTo>
                  <a:pt x="552" y="56"/>
                </a:moveTo>
                <a:lnTo>
                  <a:pt x="552" y="56"/>
                </a:lnTo>
                <a:cubicBezTo>
                  <a:pt x="57" y="56"/>
                  <a:pt x="57" y="56"/>
                  <a:pt x="57" y="56"/>
                </a:cubicBezTo>
                <a:cubicBezTo>
                  <a:pt x="57" y="544"/>
                  <a:pt x="57" y="544"/>
                  <a:pt x="57" y="544"/>
                </a:cubicBezTo>
                <a:cubicBezTo>
                  <a:pt x="552" y="544"/>
                  <a:pt x="552" y="544"/>
                  <a:pt x="552" y="544"/>
                </a:cubicBezTo>
                <a:lnTo>
                  <a:pt x="552" y="56"/>
                </a:lnTo>
                <a:close/>
                <a:moveTo>
                  <a:pt x="184" y="261"/>
                </a:moveTo>
                <a:lnTo>
                  <a:pt x="184" y="261"/>
                </a:lnTo>
                <a:cubicBezTo>
                  <a:pt x="191" y="261"/>
                  <a:pt x="198" y="268"/>
                  <a:pt x="198" y="275"/>
                </a:cubicBezTo>
                <a:cubicBezTo>
                  <a:pt x="269" y="339"/>
                  <a:pt x="269" y="339"/>
                  <a:pt x="269" y="339"/>
                </a:cubicBezTo>
                <a:cubicBezTo>
                  <a:pt x="396" y="205"/>
                  <a:pt x="396" y="205"/>
                  <a:pt x="396" y="205"/>
                </a:cubicBezTo>
                <a:cubicBezTo>
                  <a:pt x="403" y="198"/>
                  <a:pt x="410" y="198"/>
                  <a:pt x="417" y="198"/>
                </a:cubicBezTo>
                <a:cubicBezTo>
                  <a:pt x="432" y="198"/>
                  <a:pt x="446" y="212"/>
                  <a:pt x="446" y="226"/>
                </a:cubicBezTo>
                <a:cubicBezTo>
                  <a:pt x="446" y="233"/>
                  <a:pt x="446" y="240"/>
                  <a:pt x="439" y="247"/>
                </a:cubicBezTo>
                <a:cubicBezTo>
                  <a:pt x="283" y="396"/>
                  <a:pt x="283" y="396"/>
                  <a:pt x="283" y="396"/>
                </a:cubicBezTo>
                <a:cubicBezTo>
                  <a:pt x="283" y="403"/>
                  <a:pt x="276" y="403"/>
                  <a:pt x="269" y="403"/>
                </a:cubicBezTo>
                <a:cubicBezTo>
                  <a:pt x="262" y="403"/>
                  <a:pt x="255" y="403"/>
                  <a:pt x="248" y="396"/>
                </a:cubicBezTo>
                <a:cubicBezTo>
                  <a:pt x="163" y="311"/>
                  <a:pt x="163" y="311"/>
                  <a:pt x="163" y="311"/>
                </a:cubicBezTo>
                <a:cubicBezTo>
                  <a:pt x="156" y="304"/>
                  <a:pt x="156" y="297"/>
                  <a:pt x="156" y="290"/>
                </a:cubicBezTo>
                <a:cubicBezTo>
                  <a:pt x="156" y="275"/>
                  <a:pt x="163" y="261"/>
                  <a:pt x="184" y="261"/>
                </a:cubicBezTo>
                <a:close/>
                <a:moveTo>
                  <a:pt x="439" y="403"/>
                </a:moveTo>
                <a:lnTo>
                  <a:pt x="439" y="403"/>
                </a:lnTo>
                <a:close/>
                <a:moveTo>
                  <a:pt x="439" y="198"/>
                </a:moveTo>
                <a:lnTo>
                  <a:pt x="439" y="19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8" name="Freeform 93">
            <a:extLst>
              <a:ext uri="{FF2B5EF4-FFF2-40B4-BE49-F238E27FC236}">
                <a16:creationId xmlns:a16="http://schemas.microsoft.com/office/drawing/2014/main" id="{B57FC6B6-9F4E-4549-A334-C7FE302341C8}"/>
              </a:ext>
            </a:extLst>
          </p:cNvPr>
          <p:cNvSpPr>
            <a:spLocks noChangeArrowheads="1"/>
          </p:cNvSpPr>
          <p:nvPr userDrawn="1"/>
        </p:nvSpPr>
        <p:spPr bwMode="auto">
          <a:xfrm>
            <a:off x="2325896" y="2945011"/>
            <a:ext cx="217346" cy="217289"/>
          </a:xfrm>
          <a:custGeom>
            <a:avLst/>
            <a:gdLst>
              <a:gd name="T0" fmla="*/ 573 w 602"/>
              <a:gd name="T1" fmla="*/ 601 h 602"/>
              <a:gd name="T2" fmla="*/ 573 w 602"/>
              <a:gd name="T3" fmla="*/ 601 h 602"/>
              <a:gd name="T4" fmla="*/ 29 w 602"/>
              <a:gd name="T5" fmla="*/ 601 h 602"/>
              <a:gd name="T6" fmla="*/ 0 w 602"/>
              <a:gd name="T7" fmla="*/ 572 h 602"/>
              <a:gd name="T8" fmla="*/ 0 w 602"/>
              <a:gd name="T9" fmla="*/ 28 h 602"/>
              <a:gd name="T10" fmla="*/ 29 w 602"/>
              <a:gd name="T11" fmla="*/ 0 h 602"/>
              <a:gd name="T12" fmla="*/ 573 w 602"/>
              <a:gd name="T13" fmla="*/ 0 h 602"/>
              <a:gd name="T14" fmla="*/ 601 w 602"/>
              <a:gd name="T15" fmla="*/ 28 h 602"/>
              <a:gd name="T16" fmla="*/ 601 w 602"/>
              <a:gd name="T17" fmla="*/ 572 h 602"/>
              <a:gd name="T18" fmla="*/ 573 w 602"/>
              <a:gd name="T19" fmla="*/ 601 h 602"/>
              <a:gd name="T20" fmla="*/ 544 w 602"/>
              <a:gd name="T21" fmla="*/ 56 h 602"/>
              <a:gd name="T22" fmla="*/ 544 w 602"/>
              <a:gd name="T23" fmla="*/ 56 h 602"/>
              <a:gd name="T24" fmla="*/ 57 w 602"/>
              <a:gd name="T25" fmla="*/ 56 h 602"/>
              <a:gd name="T26" fmla="*/ 57 w 602"/>
              <a:gd name="T27" fmla="*/ 544 h 602"/>
              <a:gd name="T28" fmla="*/ 544 w 602"/>
              <a:gd name="T29" fmla="*/ 544 h 602"/>
              <a:gd name="T30" fmla="*/ 544 w 602"/>
              <a:gd name="T31" fmla="*/ 56 h 602"/>
              <a:gd name="T32" fmla="*/ 177 w 602"/>
              <a:gd name="T33" fmla="*/ 275 h 602"/>
              <a:gd name="T34" fmla="*/ 177 w 602"/>
              <a:gd name="T35" fmla="*/ 275 h 602"/>
              <a:gd name="T36" fmla="*/ 248 w 602"/>
              <a:gd name="T37" fmla="*/ 275 h 602"/>
              <a:gd name="T38" fmla="*/ 276 w 602"/>
              <a:gd name="T39" fmla="*/ 275 h 602"/>
              <a:gd name="T40" fmla="*/ 333 w 602"/>
              <a:gd name="T41" fmla="*/ 275 h 602"/>
              <a:gd name="T42" fmla="*/ 368 w 602"/>
              <a:gd name="T43" fmla="*/ 275 h 602"/>
              <a:gd name="T44" fmla="*/ 424 w 602"/>
              <a:gd name="T45" fmla="*/ 275 h 602"/>
              <a:gd name="T46" fmla="*/ 453 w 602"/>
              <a:gd name="T47" fmla="*/ 304 h 602"/>
              <a:gd name="T48" fmla="*/ 424 w 602"/>
              <a:gd name="T49" fmla="*/ 332 h 602"/>
              <a:gd name="T50" fmla="*/ 368 w 602"/>
              <a:gd name="T51" fmla="*/ 332 h 602"/>
              <a:gd name="T52" fmla="*/ 333 w 602"/>
              <a:gd name="T53" fmla="*/ 332 h 602"/>
              <a:gd name="T54" fmla="*/ 276 w 602"/>
              <a:gd name="T55" fmla="*/ 332 h 602"/>
              <a:gd name="T56" fmla="*/ 233 w 602"/>
              <a:gd name="T57" fmla="*/ 332 h 602"/>
              <a:gd name="T58" fmla="*/ 177 w 602"/>
              <a:gd name="T59" fmla="*/ 332 h 602"/>
              <a:gd name="T60" fmla="*/ 149 w 602"/>
              <a:gd name="T61" fmla="*/ 304 h 602"/>
              <a:gd name="T62" fmla="*/ 177 w 602"/>
              <a:gd name="T63" fmla="*/ 27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602">
                <a:moveTo>
                  <a:pt x="573" y="601"/>
                </a:moveTo>
                <a:lnTo>
                  <a:pt x="573" y="601"/>
                </a:lnTo>
                <a:cubicBezTo>
                  <a:pt x="29" y="601"/>
                  <a:pt x="29" y="601"/>
                  <a:pt x="29" y="601"/>
                </a:cubicBezTo>
                <a:cubicBezTo>
                  <a:pt x="15" y="601"/>
                  <a:pt x="0" y="593"/>
                  <a:pt x="0" y="572"/>
                </a:cubicBezTo>
                <a:cubicBezTo>
                  <a:pt x="0" y="28"/>
                  <a:pt x="0" y="28"/>
                  <a:pt x="0" y="28"/>
                </a:cubicBezTo>
                <a:cubicBezTo>
                  <a:pt x="0" y="14"/>
                  <a:pt x="15" y="0"/>
                  <a:pt x="29" y="0"/>
                </a:cubicBezTo>
                <a:cubicBezTo>
                  <a:pt x="573" y="0"/>
                  <a:pt x="573" y="0"/>
                  <a:pt x="573" y="0"/>
                </a:cubicBezTo>
                <a:cubicBezTo>
                  <a:pt x="594" y="0"/>
                  <a:pt x="601" y="14"/>
                  <a:pt x="601" y="28"/>
                </a:cubicBezTo>
                <a:cubicBezTo>
                  <a:pt x="601" y="572"/>
                  <a:pt x="601" y="572"/>
                  <a:pt x="601" y="572"/>
                </a:cubicBezTo>
                <a:cubicBezTo>
                  <a:pt x="601" y="593"/>
                  <a:pt x="594" y="601"/>
                  <a:pt x="573" y="601"/>
                </a:cubicBezTo>
                <a:close/>
                <a:moveTo>
                  <a:pt x="544" y="56"/>
                </a:moveTo>
                <a:lnTo>
                  <a:pt x="544" y="56"/>
                </a:lnTo>
                <a:cubicBezTo>
                  <a:pt x="57" y="56"/>
                  <a:pt x="57" y="56"/>
                  <a:pt x="57" y="56"/>
                </a:cubicBezTo>
                <a:cubicBezTo>
                  <a:pt x="57" y="544"/>
                  <a:pt x="57" y="544"/>
                  <a:pt x="57" y="544"/>
                </a:cubicBezTo>
                <a:cubicBezTo>
                  <a:pt x="544" y="544"/>
                  <a:pt x="544" y="544"/>
                  <a:pt x="544" y="544"/>
                </a:cubicBezTo>
                <a:lnTo>
                  <a:pt x="544" y="56"/>
                </a:lnTo>
                <a:close/>
                <a:moveTo>
                  <a:pt x="177" y="275"/>
                </a:moveTo>
                <a:lnTo>
                  <a:pt x="177" y="275"/>
                </a:lnTo>
                <a:cubicBezTo>
                  <a:pt x="248" y="275"/>
                  <a:pt x="248" y="275"/>
                  <a:pt x="248" y="275"/>
                </a:cubicBezTo>
                <a:cubicBezTo>
                  <a:pt x="276" y="275"/>
                  <a:pt x="276" y="275"/>
                  <a:pt x="276" y="275"/>
                </a:cubicBezTo>
                <a:cubicBezTo>
                  <a:pt x="333" y="275"/>
                  <a:pt x="333" y="275"/>
                  <a:pt x="333" y="275"/>
                </a:cubicBezTo>
                <a:cubicBezTo>
                  <a:pt x="368" y="275"/>
                  <a:pt x="368" y="275"/>
                  <a:pt x="368" y="275"/>
                </a:cubicBezTo>
                <a:cubicBezTo>
                  <a:pt x="424" y="275"/>
                  <a:pt x="424" y="275"/>
                  <a:pt x="424" y="275"/>
                </a:cubicBezTo>
                <a:cubicBezTo>
                  <a:pt x="439" y="275"/>
                  <a:pt x="453" y="282"/>
                  <a:pt x="453" y="304"/>
                </a:cubicBezTo>
                <a:cubicBezTo>
                  <a:pt x="453" y="318"/>
                  <a:pt x="439" y="332"/>
                  <a:pt x="424" y="332"/>
                </a:cubicBezTo>
                <a:cubicBezTo>
                  <a:pt x="368" y="332"/>
                  <a:pt x="368" y="332"/>
                  <a:pt x="368" y="332"/>
                </a:cubicBezTo>
                <a:cubicBezTo>
                  <a:pt x="333" y="332"/>
                  <a:pt x="333" y="332"/>
                  <a:pt x="333" y="332"/>
                </a:cubicBezTo>
                <a:cubicBezTo>
                  <a:pt x="276" y="332"/>
                  <a:pt x="276" y="332"/>
                  <a:pt x="276" y="332"/>
                </a:cubicBezTo>
                <a:cubicBezTo>
                  <a:pt x="233" y="332"/>
                  <a:pt x="233" y="332"/>
                  <a:pt x="233" y="332"/>
                </a:cubicBezTo>
                <a:cubicBezTo>
                  <a:pt x="177" y="332"/>
                  <a:pt x="177" y="332"/>
                  <a:pt x="177" y="332"/>
                </a:cubicBezTo>
                <a:cubicBezTo>
                  <a:pt x="163" y="332"/>
                  <a:pt x="149" y="318"/>
                  <a:pt x="149" y="304"/>
                </a:cubicBezTo>
                <a:cubicBezTo>
                  <a:pt x="149" y="282"/>
                  <a:pt x="163" y="275"/>
                  <a:pt x="177" y="27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9" name="Freeform 94">
            <a:extLst>
              <a:ext uri="{FF2B5EF4-FFF2-40B4-BE49-F238E27FC236}">
                <a16:creationId xmlns:a16="http://schemas.microsoft.com/office/drawing/2014/main" id="{44B02CF7-DFDF-9141-A985-0B7FF74FCA9E}"/>
              </a:ext>
            </a:extLst>
          </p:cNvPr>
          <p:cNvSpPr>
            <a:spLocks noChangeArrowheads="1"/>
          </p:cNvSpPr>
          <p:nvPr userDrawn="1"/>
        </p:nvSpPr>
        <p:spPr bwMode="auto">
          <a:xfrm>
            <a:off x="1945988" y="2945011"/>
            <a:ext cx="217941" cy="217289"/>
          </a:xfrm>
          <a:custGeom>
            <a:avLst/>
            <a:gdLst>
              <a:gd name="T0" fmla="*/ 573 w 602"/>
              <a:gd name="T1" fmla="*/ 601 h 602"/>
              <a:gd name="T2" fmla="*/ 573 w 602"/>
              <a:gd name="T3" fmla="*/ 601 h 602"/>
              <a:gd name="T4" fmla="*/ 29 w 602"/>
              <a:gd name="T5" fmla="*/ 601 h 602"/>
              <a:gd name="T6" fmla="*/ 0 w 602"/>
              <a:gd name="T7" fmla="*/ 572 h 602"/>
              <a:gd name="T8" fmla="*/ 0 w 602"/>
              <a:gd name="T9" fmla="*/ 28 h 602"/>
              <a:gd name="T10" fmla="*/ 29 w 602"/>
              <a:gd name="T11" fmla="*/ 0 h 602"/>
              <a:gd name="T12" fmla="*/ 573 w 602"/>
              <a:gd name="T13" fmla="*/ 0 h 602"/>
              <a:gd name="T14" fmla="*/ 601 w 602"/>
              <a:gd name="T15" fmla="*/ 28 h 602"/>
              <a:gd name="T16" fmla="*/ 601 w 602"/>
              <a:gd name="T17" fmla="*/ 572 h 602"/>
              <a:gd name="T18" fmla="*/ 573 w 602"/>
              <a:gd name="T19" fmla="*/ 601 h 602"/>
              <a:gd name="T20" fmla="*/ 544 w 602"/>
              <a:gd name="T21" fmla="*/ 56 h 602"/>
              <a:gd name="T22" fmla="*/ 544 w 602"/>
              <a:gd name="T23" fmla="*/ 56 h 602"/>
              <a:gd name="T24" fmla="*/ 57 w 602"/>
              <a:gd name="T25" fmla="*/ 56 h 602"/>
              <a:gd name="T26" fmla="*/ 57 w 602"/>
              <a:gd name="T27" fmla="*/ 544 h 602"/>
              <a:gd name="T28" fmla="*/ 544 w 602"/>
              <a:gd name="T29" fmla="*/ 544 h 602"/>
              <a:gd name="T30" fmla="*/ 544 w 602"/>
              <a:gd name="T31" fmla="*/ 56 h 602"/>
              <a:gd name="T32" fmla="*/ 177 w 602"/>
              <a:gd name="T33" fmla="*/ 275 h 602"/>
              <a:gd name="T34" fmla="*/ 177 w 602"/>
              <a:gd name="T35" fmla="*/ 275 h 602"/>
              <a:gd name="T36" fmla="*/ 269 w 602"/>
              <a:gd name="T37" fmla="*/ 275 h 602"/>
              <a:gd name="T38" fmla="*/ 269 w 602"/>
              <a:gd name="T39" fmla="*/ 176 h 602"/>
              <a:gd name="T40" fmla="*/ 297 w 602"/>
              <a:gd name="T41" fmla="*/ 148 h 602"/>
              <a:gd name="T42" fmla="*/ 325 w 602"/>
              <a:gd name="T43" fmla="*/ 176 h 602"/>
              <a:gd name="T44" fmla="*/ 325 w 602"/>
              <a:gd name="T45" fmla="*/ 275 h 602"/>
              <a:gd name="T46" fmla="*/ 424 w 602"/>
              <a:gd name="T47" fmla="*/ 275 h 602"/>
              <a:gd name="T48" fmla="*/ 453 w 602"/>
              <a:gd name="T49" fmla="*/ 304 h 602"/>
              <a:gd name="T50" fmla="*/ 424 w 602"/>
              <a:gd name="T51" fmla="*/ 332 h 602"/>
              <a:gd name="T52" fmla="*/ 325 w 602"/>
              <a:gd name="T53" fmla="*/ 332 h 602"/>
              <a:gd name="T54" fmla="*/ 325 w 602"/>
              <a:gd name="T55" fmla="*/ 424 h 602"/>
              <a:gd name="T56" fmla="*/ 297 w 602"/>
              <a:gd name="T57" fmla="*/ 452 h 602"/>
              <a:gd name="T58" fmla="*/ 269 w 602"/>
              <a:gd name="T59" fmla="*/ 424 h 602"/>
              <a:gd name="T60" fmla="*/ 269 w 602"/>
              <a:gd name="T61" fmla="*/ 332 h 602"/>
              <a:gd name="T62" fmla="*/ 177 w 602"/>
              <a:gd name="T63" fmla="*/ 332 h 602"/>
              <a:gd name="T64" fmla="*/ 149 w 602"/>
              <a:gd name="T65" fmla="*/ 304 h 602"/>
              <a:gd name="T66" fmla="*/ 177 w 602"/>
              <a:gd name="T67" fmla="*/ 27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602">
                <a:moveTo>
                  <a:pt x="573" y="601"/>
                </a:moveTo>
                <a:lnTo>
                  <a:pt x="573" y="601"/>
                </a:lnTo>
                <a:cubicBezTo>
                  <a:pt x="29" y="601"/>
                  <a:pt x="29" y="601"/>
                  <a:pt x="29" y="601"/>
                </a:cubicBezTo>
                <a:cubicBezTo>
                  <a:pt x="7" y="601"/>
                  <a:pt x="0" y="593"/>
                  <a:pt x="0" y="572"/>
                </a:cubicBezTo>
                <a:cubicBezTo>
                  <a:pt x="0" y="28"/>
                  <a:pt x="0" y="28"/>
                  <a:pt x="0" y="28"/>
                </a:cubicBezTo>
                <a:cubicBezTo>
                  <a:pt x="0" y="14"/>
                  <a:pt x="7" y="0"/>
                  <a:pt x="29" y="0"/>
                </a:cubicBezTo>
                <a:cubicBezTo>
                  <a:pt x="573" y="0"/>
                  <a:pt x="573" y="0"/>
                  <a:pt x="573" y="0"/>
                </a:cubicBezTo>
                <a:cubicBezTo>
                  <a:pt x="587" y="0"/>
                  <a:pt x="601" y="14"/>
                  <a:pt x="601" y="28"/>
                </a:cubicBezTo>
                <a:cubicBezTo>
                  <a:pt x="601" y="572"/>
                  <a:pt x="601" y="572"/>
                  <a:pt x="601" y="572"/>
                </a:cubicBezTo>
                <a:cubicBezTo>
                  <a:pt x="601" y="593"/>
                  <a:pt x="587" y="601"/>
                  <a:pt x="573" y="601"/>
                </a:cubicBezTo>
                <a:close/>
                <a:moveTo>
                  <a:pt x="544" y="56"/>
                </a:moveTo>
                <a:lnTo>
                  <a:pt x="544" y="56"/>
                </a:lnTo>
                <a:cubicBezTo>
                  <a:pt x="57" y="56"/>
                  <a:pt x="57" y="56"/>
                  <a:pt x="57" y="56"/>
                </a:cubicBezTo>
                <a:cubicBezTo>
                  <a:pt x="57" y="544"/>
                  <a:pt x="57" y="544"/>
                  <a:pt x="57" y="544"/>
                </a:cubicBezTo>
                <a:cubicBezTo>
                  <a:pt x="544" y="544"/>
                  <a:pt x="544" y="544"/>
                  <a:pt x="544" y="544"/>
                </a:cubicBezTo>
                <a:lnTo>
                  <a:pt x="544" y="56"/>
                </a:lnTo>
                <a:close/>
                <a:moveTo>
                  <a:pt x="177" y="275"/>
                </a:moveTo>
                <a:lnTo>
                  <a:pt x="177" y="275"/>
                </a:lnTo>
                <a:cubicBezTo>
                  <a:pt x="269" y="275"/>
                  <a:pt x="269" y="275"/>
                  <a:pt x="269" y="275"/>
                </a:cubicBezTo>
                <a:cubicBezTo>
                  <a:pt x="269" y="176"/>
                  <a:pt x="269" y="176"/>
                  <a:pt x="269" y="176"/>
                </a:cubicBezTo>
                <a:cubicBezTo>
                  <a:pt x="269" y="162"/>
                  <a:pt x="283" y="148"/>
                  <a:pt x="297" y="148"/>
                </a:cubicBezTo>
                <a:cubicBezTo>
                  <a:pt x="318" y="148"/>
                  <a:pt x="325" y="162"/>
                  <a:pt x="325" y="176"/>
                </a:cubicBezTo>
                <a:cubicBezTo>
                  <a:pt x="325" y="275"/>
                  <a:pt x="325" y="275"/>
                  <a:pt x="325" y="275"/>
                </a:cubicBezTo>
                <a:cubicBezTo>
                  <a:pt x="424" y="275"/>
                  <a:pt x="424" y="275"/>
                  <a:pt x="424" y="275"/>
                </a:cubicBezTo>
                <a:cubicBezTo>
                  <a:pt x="438" y="275"/>
                  <a:pt x="453" y="282"/>
                  <a:pt x="453" y="304"/>
                </a:cubicBezTo>
                <a:cubicBezTo>
                  <a:pt x="453" y="318"/>
                  <a:pt x="438" y="332"/>
                  <a:pt x="424" y="332"/>
                </a:cubicBezTo>
                <a:cubicBezTo>
                  <a:pt x="325" y="332"/>
                  <a:pt x="325" y="332"/>
                  <a:pt x="325" y="332"/>
                </a:cubicBezTo>
                <a:cubicBezTo>
                  <a:pt x="325" y="424"/>
                  <a:pt x="325" y="424"/>
                  <a:pt x="325" y="424"/>
                </a:cubicBezTo>
                <a:cubicBezTo>
                  <a:pt x="325" y="438"/>
                  <a:pt x="318" y="452"/>
                  <a:pt x="297" y="452"/>
                </a:cubicBezTo>
                <a:cubicBezTo>
                  <a:pt x="283" y="452"/>
                  <a:pt x="269" y="438"/>
                  <a:pt x="269" y="424"/>
                </a:cubicBezTo>
                <a:cubicBezTo>
                  <a:pt x="269" y="332"/>
                  <a:pt x="269" y="332"/>
                  <a:pt x="269" y="332"/>
                </a:cubicBezTo>
                <a:cubicBezTo>
                  <a:pt x="177" y="332"/>
                  <a:pt x="177" y="332"/>
                  <a:pt x="177" y="332"/>
                </a:cubicBezTo>
                <a:cubicBezTo>
                  <a:pt x="163" y="332"/>
                  <a:pt x="149" y="318"/>
                  <a:pt x="149" y="304"/>
                </a:cubicBezTo>
                <a:cubicBezTo>
                  <a:pt x="149" y="282"/>
                  <a:pt x="163" y="275"/>
                  <a:pt x="177" y="27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0" name="Freeform 95">
            <a:extLst>
              <a:ext uri="{FF2B5EF4-FFF2-40B4-BE49-F238E27FC236}">
                <a16:creationId xmlns:a16="http://schemas.microsoft.com/office/drawing/2014/main" id="{A214B454-01E1-9F43-AF2D-4FFC7F5E1A8C}"/>
              </a:ext>
            </a:extLst>
          </p:cNvPr>
          <p:cNvSpPr>
            <a:spLocks noChangeArrowheads="1"/>
          </p:cNvSpPr>
          <p:nvPr userDrawn="1"/>
        </p:nvSpPr>
        <p:spPr bwMode="auto">
          <a:xfrm>
            <a:off x="1575012" y="2954536"/>
            <a:ext cx="198291" cy="196453"/>
          </a:xfrm>
          <a:custGeom>
            <a:avLst/>
            <a:gdLst>
              <a:gd name="T0" fmla="*/ 523 w 553"/>
              <a:gd name="T1" fmla="*/ 544 h 545"/>
              <a:gd name="T2" fmla="*/ 523 w 553"/>
              <a:gd name="T3" fmla="*/ 544 h 545"/>
              <a:gd name="T4" fmla="*/ 333 w 553"/>
              <a:gd name="T5" fmla="*/ 544 h 545"/>
              <a:gd name="T6" fmla="*/ 304 w 553"/>
              <a:gd name="T7" fmla="*/ 516 h 545"/>
              <a:gd name="T8" fmla="*/ 304 w 553"/>
              <a:gd name="T9" fmla="*/ 332 h 545"/>
              <a:gd name="T10" fmla="*/ 333 w 553"/>
              <a:gd name="T11" fmla="*/ 304 h 545"/>
              <a:gd name="T12" fmla="*/ 523 w 553"/>
              <a:gd name="T13" fmla="*/ 304 h 545"/>
              <a:gd name="T14" fmla="*/ 552 w 553"/>
              <a:gd name="T15" fmla="*/ 332 h 545"/>
              <a:gd name="T16" fmla="*/ 552 w 553"/>
              <a:gd name="T17" fmla="*/ 516 h 545"/>
              <a:gd name="T18" fmla="*/ 523 w 553"/>
              <a:gd name="T19" fmla="*/ 544 h 545"/>
              <a:gd name="T20" fmla="*/ 523 w 553"/>
              <a:gd name="T21" fmla="*/ 247 h 545"/>
              <a:gd name="T22" fmla="*/ 523 w 553"/>
              <a:gd name="T23" fmla="*/ 247 h 545"/>
              <a:gd name="T24" fmla="*/ 333 w 553"/>
              <a:gd name="T25" fmla="*/ 247 h 545"/>
              <a:gd name="T26" fmla="*/ 304 w 553"/>
              <a:gd name="T27" fmla="*/ 219 h 545"/>
              <a:gd name="T28" fmla="*/ 304 w 553"/>
              <a:gd name="T29" fmla="*/ 28 h 545"/>
              <a:gd name="T30" fmla="*/ 333 w 553"/>
              <a:gd name="T31" fmla="*/ 0 h 545"/>
              <a:gd name="T32" fmla="*/ 523 w 553"/>
              <a:gd name="T33" fmla="*/ 0 h 545"/>
              <a:gd name="T34" fmla="*/ 552 w 553"/>
              <a:gd name="T35" fmla="*/ 28 h 545"/>
              <a:gd name="T36" fmla="*/ 552 w 553"/>
              <a:gd name="T37" fmla="*/ 219 h 545"/>
              <a:gd name="T38" fmla="*/ 523 w 553"/>
              <a:gd name="T39" fmla="*/ 247 h 545"/>
              <a:gd name="T40" fmla="*/ 219 w 553"/>
              <a:gd name="T41" fmla="*/ 544 h 545"/>
              <a:gd name="T42" fmla="*/ 219 w 553"/>
              <a:gd name="T43" fmla="*/ 544 h 545"/>
              <a:gd name="T44" fmla="*/ 29 w 553"/>
              <a:gd name="T45" fmla="*/ 544 h 545"/>
              <a:gd name="T46" fmla="*/ 0 w 553"/>
              <a:gd name="T47" fmla="*/ 516 h 545"/>
              <a:gd name="T48" fmla="*/ 0 w 553"/>
              <a:gd name="T49" fmla="*/ 332 h 545"/>
              <a:gd name="T50" fmla="*/ 29 w 553"/>
              <a:gd name="T51" fmla="*/ 304 h 545"/>
              <a:gd name="T52" fmla="*/ 219 w 553"/>
              <a:gd name="T53" fmla="*/ 304 h 545"/>
              <a:gd name="T54" fmla="*/ 248 w 553"/>
              <a:gd name="T55" fmla="*/ 332 h 545"/>
              <a:gd name="T56" fmla="*/ 248 w 553"/>
              <a:gd name="T57" fmla="*/ 516 h 545"/>
              <a:gd name="T58" fmla="*/ 219 w 553"/>
              <a:gd name="T59" fmla="*/ 544 h 545"/>
              <a:gd name="T60" fmla="*/ 219 w 553"/>
              <a:gd name="T61" fmla="*/ 247 h 545"/>
              <a:gd name="T62" fmla="*/ 219 w 553"/>
              <a:gd name="T63" fmla="*/ 247 h 545"/>
              <a:gd name="T64" fmla="*/ 29 w 553"/>
              <a:gd name="T65" fmla="*/ 247 h 545"/>
              <a:gd name="T66" fmla="*/ 0 w 553"/>
              <a:gd name="T67" fmla="*/ 219 h 545"/>
              <a:gd name="T68" fmla="*/ 0 w 553"/>
              <a:gd name="T69" fmla="*/ 28 h 545"/>
              <a:gd name="T70" fmla="*/ 29 w 553"/>
              <a:gd name="T71" fmla="*/ 0 h 545"/>
              <a:gd name="T72" fmla="*/ 219 w 553"/>
              <a:gd name="T73" fmla="*/ 0 h 545"/>
              <a:gd name="T74" fmla="*/ 248 w 553"/>
              <a:gd name="T75" fmla="*/ 28 h 545"/>
              <a:gd name="T76" fmla="*/ 248 w 553"/>
              <a:gd name="T77" fmla="*/ 219 h 545"/>
              <a:gd name="T78" fmla="*/ 219 w 553"/>
              <a:gd name="T79" fmla="*/ 24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3" h="545">
                <a:moveTo>
                  <a:pt x="523" y="544"/>
                </a:moveTo>
                <a:lnTo>
                  <a:pt x="523" y="544"/>
                </a:lnTo>
                <a:cubicBezTo>
                  <a:pt x="333" y="544"/>
                  <a:pt x="333" y="544"/>
                  <a:pt x="333" y="544"/>
                </a:cubicBezTo>
                <a:cubicBezTo>
                  <a:pt x="318" y="544"/>
                  <a:pt x="304" y="537"/>
                  <a:pt x="304" y="516"/>
                </a:cubicBezTo>
                <a:cubicBezTo>
                  <a:pt x="304" y="332"/>
                  <a:pt x="304" y="332"/>
                  <a:pt x="304" y="332"/>
                </a:cubicBezTo>
                <a:cubicBezTo>
                  <a:pt x="304" y="311"/>
                  <a:pt x="318" y="304"/>
                  <a:pt x="333" y="304"/>
                </a:cubicBezTo>
                <a:cubicBezTo>
                  <a:pt x="523" y="304"/>
                  <a:pt x="523" y="304"/>
                  <a:pt x="523" y="304"/>
                </a:cubicBezTo>
                <a:cubicBezTo>
                  <a:pt x="537" y="304"/>
                  <a:pt x="552" y="311"/>
                  <a:pt x="552" y="332"/>
                </a:cubicBezTo>
                <a:cubicBezTo>
                  <a:pt x="552" y="516"/>
                  <a:pt x="552" y="516"/>
                  <a:pt x="552" y="516"/>
                </a:cubicBezTo>
                <a:cubicBezTo>
                  <a:pt x="552" y="537"/>
                  <a:pt x="537" y="544"/>
                  <a:pt x="523" y="544"/>
                </a:cubicBezTo>
                <a:close/>
                <a:moveTo>
                  <a:pt x="523" y="247"/>
                </a:moveTo>
                <a:lnTo>
                  <a:pt x="523" y="247"/>
                </a:lnTo>
                <a:cubicBezTo>
                  <a:pt x="333" y="247"/>
                  <a:pt x="333" y="247"/>
                  <a:pt x="333" y="247"/>
                </a:cubicBezTo>
                <a:cubicBezTo>
                  <a:pt x="318" y="247"/>
                  <a:pt x="304" y="233"/>
                  <a:pt x="304" y="219"/>
                </a:cubicBezTo>
                <a:cubicBezTo>
                  <a:pt x="304" y="28"/>
                  <a:pt x="304" y="28"/>
                  <a:pt x="304" y="28"/>
                </a:cubicBezTo>
                <a:cubicBezTo>
                  <a:pt x="304" y="14"/>
                  <a:pt x="318" y="0"/>
                  <a:pt x="333" y="0"/>
                </a:cubicBezTo>
                <a:cubicBezTo>
                  <a:pt x="523" y="0"/>
                  <a:pt x="523" y="0"/>
                  <a:pt x="523" y="0"/>
                </a:cubicBezTo>
                <a:cubicBezTo>
                  <a:pt x="537" y="0"/>
                  <a:pt x="552" y="14"/>
                  <a:pt x="552" y="28"/>
                </a:cubicBezTo>
                <a:cubicBezTo>
                  <a:pt x="552" y="219"/>
                  <a:pt x="552" y="219"/>
                  <a:pt x="552" y="219"/>
                </a:cubicBezTo>
                <a:cubicBezTo>
                  <a:pt x="552" y="233"/>
                  <a:pt x="537" y="247"/>
                  <a:pt x="523" y="247"/>
                </a:cubicBezTo>
                <a:close/>
                <a:moveTo>
                  <a:pt x="219" y="544"/>
                </a:moveTo>
                <a:lnTo>
                  <a:pt x="219" y="544"/>
                </a:lnTo>
                <a:cubicBezTo>
                  <a:pt x="29" y="544"/>
                  <a:pt x="29" y="544"/>
                  <a:pt x="29" y="544"/>
                </a:cubicBezTo>
                <a:cubicBezTo>
                  <a:pt x="15" y="544"/>
                  <a:pt x="0" y="537"/>
                  <a:pt x="0" y="516"/>
                </a:cubicBezTo>
                <a:cubicBezTo>
                  <a:pt x="0" y="332"/>
                  <a:pt x="0" y="332"/>
                  <a:pt x="0" y="332"/>
                </a:cubicBezTo>
                <a:cubicBezTo>
                  <a:pt x="0" y="311"/>
                  <a:pt x="15" y="304"/>
                  <a:pt x="29" y="304"/>
                </a:cubicBezTo>
                <a:cubicBezTo>
                  <a:pt x="219" y="304"/>
                  <a:pt x="219" y="304"/>
                  <a:pt x="219" y="304"/>
                </a:cubicBezTo>
                <a:cubicBezTo>
                  <a:pt x="234" y="304"/>
                  <a:pt x="248" y="311"/>
                  <a:pt x="248" y="332"/>
                </a:cubicBezTo>
                <a:cubicBezTo>
                  <a:pt x="248" y="516"/>
                  <a:pt x="248" y="516"/>
                  <a:pt x="248" y="516"/>
                </a:cubicBezTo>
                <a:cubicBezTo>
                  <a:pt x="248" y="537"/>
                  <a:pt x="234" y="544"/>
                  <a:pt x="219" y="544"/>
                </a:cubicBezTo>
                <a:close/>
                <a:moveTo>
                  <a:pt x="219" y="247"/>
                </a:moveTo>
                <a:lnTo>
                  <a:pt x="219" y="247"/>
                </a:lnTo>
                <a:cubicBezTo>
                  <a:pt x="29" y="247"/>
                  <a:pt x="29" y="247"/>
                  <a:pt x="29" y="247"/>
                </a:cubicBezTo>
                <a:cubicBezTo>
                  <a:pt x="15" y="247"/>
                  <a:pt x="0" y="233"/>
                  <a:pt x="0" y="219"/>
                </a:cubicBezTo>
                <a:cubicBezTo>
                  <a:pt x="0" y="28"/>
                  <a:pt x="0" y="28"/>
                  <a:pt x="0" y="28"/>
                </a:cubicBezTo>
                <a:cubicBezTo>
                  <a:pt x="0" y="14"/>
                  <a:pt x="15" y="0"/>
                  <a:pt x="29" y="0"/>
                </a:cubicBezTo>
                <a:cubicBezTo>
                  <a:pt x="219" y="0"/>
                  <a:pt x="219" y="0"/>
                  <a:pt x="219" y="0"/>
                </a:cubicBezTo>
                <a:cubicBezTo>
                  <a:pt x="234" y="0"/>
                  <a:pt x="248" y="14"/>
                  <a:pt x="248" y="28"/>
                </a:cubicBezTo>
                <a:cubicBezTo>
                  <a:pt x="248" y="219"/>
                  <a:pt x="248" y="219"/>
                  <a:pt x="248" y="219"/>
                </a:cubicBezTo>
                <a:cubicBezTo>
                  <a:pt x="248" y="233"/>
                  <a:pt x="234" y="247"/>
                  <a:pt x="219" y="24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1" name="Freeform 96">
            <a:extLst>
              <a:ext uri="{FF2B5EF4-FFF2-40B4-BE49-F238E27FC236}">
                <a16:creationId xmlns:a16="http://schemas.microsoft.com/office/drawing/2014/main" id="{38B24C45-59F1-0247-9EE7-68394025B661}"/>
              </a:ext>
            </a:extLst>
          </p:cNvPr>
          <p:cNvSpPr>
            <a:spLocks noChangeArrowheads="1"/>
          </p:cNvSpPr>
          <p:nvPr userDrawn="1"/>
        </p:nvSpPr>
        <p:spPr bwMode="auto">
          <a:xfrm>
            <a:off x="1195103" y="2954536"/>
            <a:ext cx="197100" cy="196453"/>
          </a:xfrm>
          <a:custGeom>
            <a:avLst/>
            <a:gdLst>
              <a:gd name="T0" fmla="*/ 516 w 545"/>
              <a:gd name="T1" fmla="*/ 544 h 545"/>
              <a:gd name="T2" fmla="*/ 304 w 545"/>
              <a:gd name="T3" fmla="*/ 516 h 545"/>
              <a:gd name="T4" fmla="*/ 333 w 545"/>
              <a:gd name="T5" fmla="*/ 304 h 545"/>
              <a:gd name="T6" fmla="*/ 544 w 545"/>
              <a:gd name="T7" fmla="*/ 332 h 545"/>
              <a:gd name="T8" fmla="*/ 516 w 545"/>
              <a:gd name="T9" fmla="*/ 544 h 545"/>
              <a:gd name="T10" fmla="*/ 488 w 545"/>
              <a:gd name="T11" fmla="*/ 361 h 545"/>
              <a:gd name="T12" fmla="*/ 361 w 545"/>
              <a:gd name="T13" fmla="*/ 488 h 545"/>
              <a:gd name="T14" fmla="*/ 488 w 545"/>
              <a:gd name="T15" fmla="*/ 361 h 545"/>
              <a:gd name="T16" fmla="*/ 516 w 545"/>
              <a:gd name="T17" fmla="*/ 247 h 545"/>
              <a:gd name="T18" fmla="*/ 304 w 545"/>
              <a:gd name="T19" fmla="*/ 219 h 545"/>
              <a:gd name="T20" fmla="*/ 333 w 545"/>
              <a:gd name="T21" fmla="*/ 0 h 545"/>
              <a:gd name="T22" fmla="*/ 544 w 545"/>
              <a:gd name="T23" fmla="*/ 28 h 545"/>
              <a:gd name="T24" fmla="*/ 516 w 545"/>
              <a:gd name="T25" fmla="*/ 247 h 545"/>
              <a:gd name="T26" fmla="*/ 488 w 545"/>
              <a:gd name="T27" fmla="*/ 57 h 545"/>
              <a:gd name="T28" fmla="*/ 361 w 545"/>
              <a:gd name="T29" fmla="*/ 191 h 545"/>
              <a:gd name="T30" fmla="*/ 488 w 545"/>
              <a:gd name="T31" fmla="*/ 57 h 545"/>
              <a:gd name="T32" fmla="*/ 219 w 545"/>
              <a:gd name="T33" fmla="*/ 544 h 545"/>
              <a:gd name="T34" fmla="*/ 0 w 545"/>
              <a:gd name="T35" fmla="*/ 516 h 545"/>
              <a:gd name="T36" fmla="*/ 29 w 545"/>
              <a:gd name="T37" fmla="*/ 304 h 545"/>
              <a:gd name="T38" fmla="*/ 248 w 545"/>
              <a:gd name="T39" fmla="*/ 332 h 545"/>
              <a:gd name="T40" fmla="*/ 219 w 545"/>
              <a:gd name="T41" fmla="*/ 544 h 545"/>
              <a:gd name="T42" fmla="*/ 191 w 545"/>
              <a:gd name="T43" fmla="*/ 361 h 545"/>
              <a:gd name="T44" fmla="*/ 57 w 545"/>
              <a:gd name="T45" fmla="*/ 488 h 545"/>
              <a:gd name="T46" fmla="*/ 191 w 545"/>
              <a:gd name="T47" fmla="*/ 361 h 545"/>
              <a:gd name="T48" fmla="*/ 219 w 545"/>
              <a:gd name="T49" fmla="*/ 247 h 545"/>
              <a:gd name="T50" fmla="*/ 0 w 545"/>
              <a:gd name="T51" fmla="*/ 219 h 545"/>
              <a:gd name="T52" fmla="*/ 29 w 545"/>
              <a:gd name="T53" fmla="*/ 0 h 545"/>
              <a:gd name="T54" fmla="*/ 248 w 545"/>
              <a:gd name="T55" fmla="*/ 28 h 545"/>
              <a:gd name="T56" fmla="*/ 219 w 545"/>
              <a:gd name="T57" fmla="*/ 247 h 545"/>
              <a:gd name="T58" fmla="*/ 191 w 545"/>
              <a:gd name="T59" fmla="*/ 57 h 545"/>
              <a:gd name="T60" fmla="*/ 57 w 545"/>
              <a:gd name="T61" fmla="*/ 191 h 545"/>
              <a:gd name="T62" fmla="*/ 191 w 545"/>
              <a:gd name="T63" fmla="*/ 5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5" h="545">
                <a:moveTo>
                  <a:pt x="516" y="544"/>
                </a:moveTo>
                <a:lnTo>
                  <a:pt x="516" y="544"/>
                </a:lnTo>
                <a:cubicBezTo>
                  <a:pt x="333" y="544"/>
                  <a:pt x="333" y="544"/>
                  <a:pt x="333" y="544"/>
                </a:cubicBezTo>
                <a:cubicBezTo>
                  <a:pt x="311" y="544"/>
                  <a:pt x="304" y="537"/>
                  <a:pt x="304" y="516"/>
                </a:cubicBezTo>
                <a:cubicBezTo>
                  <a:pt x="304" y="332"/>
                  <a:pt x="304" y="332"/>
                  <a:pt x="304" y="332"/>
                </a:cubicBezTo>
                <a:cubicBezTo>
                  <a:pt x="304" y="311"/>
                  <a:pt x="311" y="304"/>
                  <a:pt x="333" y="304"/>
                </a:cubicBezTo>
                <a:cubicBezTo>
                  <a:pt x="516" y="304"/>
                  <a:pt x="516" y="304"/>
                  <a:pt x="516" y="304"/>
                </a:cubicBezTo>
                <a:cubicBezTo>
                  <a:pt x="537" y="304"/>
                  <a:pt x="544" y="311"/>
                  <a:pt x="544" y="332"/>
                </a:cubicBezTo>
                <a:cubicBezTo>
                  <a:pt x="544" y="516"/>
                  <a:pt x="544" y="516"/>
                  <a:pt x="544" y="516"/>
                </a:cubicBezTo>
                <a:cubicBezTo>
                  <a:pt x="544" y="537"/>
                  <a:pt x="537" y="544"/>
                  <a:pt x="516" y="544"/>
                </a:cubicBezTo>
                <a:close/>
                <a:moveTo>
                  <a:pt x="488" y="361"/>
                </a:moveTo>
                <a:lnTo>
                  <a:pt x="488" y="361"/>
                </a:lnTo>
                <a:cubicBezTo>
                  <a:pt x="361" y="361"/>
                  <a:pt x="361" y="361"/>
                  <a:pt x="361" y="361"/>
                </a:cubicBezTo>
                <a:cubicBezTo>
                  <a:pt x="361" y="488"/>
                  <a:pt x="361" y="488"/>
                  <a:pt x="361" y="488"/>
                </a:cubicBezTo>
                <a:cubicBezTo>
                  <a:pt x="488" y="488"/>
                  <a:pt x="488" y="488"/>
                  <a:pt x="488" y="488"/>
                </a:cubicBezTo>
                <a:lnTo>
                  <a:pt x="488" y="361"/>
                </a:lnTo>
                <a:close/>
                <a:moveTo>
                  <a:pt x="516" y="247"/>
                </a:moveTo>
                <a:lnTo>
                  <a:pt x="516" y="247"/>
                </a:lnTo>
                <a:cubicBezTo>
                  <a:pt x="333" y="247"/>
                  <a:pt x="333" y="247"/>
                  <a:pt x="333" y="247"/>
                </a:cubicBezTo>
                <a:cubicBezTo>
                  <a:pt x="311" y="247"/>
                  <a:pt x="304" y="233"/>
                  <a:pt x="304" y="219"/>
                </a:cubicBezTo>
                <a:cubicBezTo>
                  <a:pt x="304" y="28"/>
                  <a:pt x="304" y="28"/>
                  <a:pt x="304" y="28"/>
                </a:cubicBezTo>
                <a:cubicBezTo>
                  <a:pt x="304" y="14"/>
                  <a:pt x="311" y="0"/>
                  <a:pt x="333" y="0"/>
                </a:cubicBezTo>
                <a:cubicBezTo>
                  <a:pt x="516" y="0"/>
                  <a:pt x="516" y="0"/>
                  <a:pt x="516" y="0"/>
                </a:cubicBezTo>
                <a:cubicBezTo>
                  <a:pt x="537" y="0"/>
                  <a:pt x="544" y="14"/>
                  <a:pt x="544" y="28"/>
                </a:cubicBezTo>
                <a:cubicBezTo>
                  <a:pt x="544" y="219"/>
                  <a:pt x="544" y="219"/>
                  <a:pt x="544" y="219"/>
                </a:cubicBezTo>
                <a:cubicBezTo>
                  <a:pt x="544" y="233"/>
                  <a:pt x="537" y="247"/>
                  <a:pt x="516" y="247"/>
                </a:cubicBezTo>
                <a:close/>
                <a:moveTo>
                  <a:pt x="488" y="57"/>
                </a:moveTo>
                <a:lnTo>
                  <a:pt x="488" y="57"/>
                </a:lnTo>
                <a:cubicBezTo>
                  <a:pt x="361" y="57"/>
                  <a:pt x="361" y="57"/>
                  <a:pt x="361" y="57"/>
                </a:cubicBezTo>
                <a:cubicBezTo>
                  <a:pt x="361" y="191"/>
                  <a:pt x="361" y="191"/>
                  <a:pt x="361" y="191"/>
                </a:cubicBezTo>
                <a:cubicBezTo>
                  <a:pt x="488" y="191"/>
                  <a:pt x="488" y="191"/>
                  <a:pt x="488" y="191"/>
                </a:cubicBezTo>
                <a:lnTo>
                  <a:pt x="488" y="57"/>
                </a:lnTo>
                <a:close/>
                <a:moveTo>
                  <a:pt x="219" y="544"/>
                </a:moveTo>
                <a:lnTo>
                  <a:pt x="219" y="544"/>
                </a:lnTo>
                <a:cubicBezTo>
                  <a:pt x="29" y="544"/>
                  <a:pt x="29" y="544"/>
                  <a:pt x="29" y="544"/>
                </a:cubicBezTo>
                <a:cubicBezTo>
                  <a:pt x="14" y="544"/>
                  <a:pt x="0" y="537"/>
                  <a:pt x="0" y="516"/>
                </a:cubicBezTo>
                <a:cubicBezTo>
                  <a:pt x="0" y="332"/>
                  <a:pt x="0" y="332"/>
                  <a:pt x="0" y="332"/>
                </a:cubicBezTo>
                <a:cubicBezTo>
                  <a:pt x="0" y="311"/>
                  <a:pt x="14" y="304"/>
                  <a:pt x="29" y="304"/>
                </a:cubicBezTo>
                <a:cubicBezTo>
                  <a:pt x="219" y="304"/>
                  <a:pt x="219" y="304"/>
                  <a:pt x="219" y="304"/>
                </a:cubicBezTo>
                <a:cubicBezTo>
                  <a:pt x="233" y="304"/>
                  <a:pt x="248" y="311"/>
                  <a:pt x="248" y="332"/>
                </a:cubicBezTo>
                <a:cubicBezTo>
                  <a:pt x="248" y="516"/>
                  <a:pt x="248" y="516"/>
                  <a:pt x="248" y="516"/>
                </a:cubicBezTo>
                <a:cubicBezTo>
                  <a:pt x="248" y="537"/>
                  <a:pt x="233" y="544"/>
                  <a:pt x="219" y="544"/>
                </a:cubicBezTo>
                <a:close/>
                <a:moveTo>
                  <a:pt x="191" y="361"/>
                </a:moveTo>
                <a:lnTo>
                  <a:pt x="191" y="361"/>
                </a:lnTo>
                <a:cubicBezTo>
                  <a:pt x="57" y="361"/>
                  <a:pt x="57" y="361"/>
                  <a:pt x="57" y="361"/>
                </a:cubicBezTo>
                <a:cubicBezTo>
                  <a:pt x="57" y="488"/>
                  <a:pt x="57" y="488"/>
                  <a:pt x="57" y="488"/>
                </a:cubicBezTo>
                <a:cubicBezTo>
                  <a:pt x="191" y="488"/>
                  <a:pt x="191" y="488"/>
                  <a:pt x="191" y="488"/>
                </a:cubicBezTo>
                <a:lnTo>
                  <a:pt x="191" y="361"/>
                </a:lnTo>
                <a:close/>
                <a:moveTo>
                  <a:pt x="219" y="247"/>
                </a:moveTo>
                <a:lnTo>
                  <a:pt x="219" y="247"/>
                </a:lnTo>
                <a:cubicBezTo>
                  <a:pt x="29" y="247"/>
                  <a:pt x="29" y="247"/>
                  <a:pt x="29" y="247"/>
                </a:cubicBezTo>
                <a:cubicBezTo>
                  <a:pt x="14" y="247"/>
                  <a:pt x="0" y="233"/>
                  <a:pt x="0" y="219"/>
                </a:cubicBezTo>
                <a:cubicBezTo>
                  <a:pt x="0" y="28"/>
                  <a:pt x="0" y="28"/>
                  <a:pt x="0" y="28"/>
                </a:cubicBezTo>
                <a:cubicBezTo>
                  <a:pt x="0" y="14"/>
                  <a:pt x="14" y="0"/>
                  <a:pt x="29" y="0"/>
                </a:cubicBezTo>
                <a:cubicBezTo>
                  <a:pt x="219" y="0"/>
                  <a:pt x="219" y="0"/>
                  <a:pt x="219" y="0"/>
                </a:cubicBezTo>
                <a:cubicBezTo>
                  <a:pt x="233" y="0"/>
                  <a:pt x="248" y="14"/>
                  <a:pt x="248" y="28"/>
                </a:cubicBezTo>
                <a:cubicBezTo>
                  <a:pt x="248" y="219"/>
                  <a:pt x="248" y="219"/>
                  <a:pt x="248" y="219"/>
                </a:cubicBezTo>
                <a:cubicBezTo>
                  <a:pt x="248" y="233"/>
                  <a:pt x="233" y="247"/>
                  <a:pt x="219" y="247"/>
                </a:cubicBezTo>
                <a:close/>
                <a:moveTo>
                  <a:pt x="191" y="57"/>
                </a:moveTo>
                <a:lnTo>
                  <a:pt x="191" y="57"/>
                </a:lnTo>
                <a:cubicBezTo>
                  <a:pt x="57" y="57"/>
                  <a:pt x="57" y="57"/>
                  <a:pt x="57" y="57"/>
                </a:cubicBezTo>
                <a:cubicBezTo>
                  <a:pt x="57" y="191"/>
                  <a:pt x="57" y="191"/>
                  <a:pt x="57" y="191"/>
                </a:cubicBezTo>
                <a:cubicBezTo>
                  <a:pt x="191" y="191"/>
                  <a:pt x="191" y="191"/>
                  <a:pt x="191" y="191"/>
                </a:cubicBezTo>
                <a:lnTo>
                  <a:pt x="191" y="5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2" name="Freeform 97">
            <a:extLst>
              <a:ext uri="{FF2B5EF4-FFF2-40B4-BE49-F238E27FC236}">
                <a16:creationId xmlns:a16="http://schemas.microsoft.com/office/drawing/2014/main" id="{DA76A816-89DC-F544-A476-6F679D87031D}"/>
              </a:ext>
            </a:extLst>
          </p:cNvPr>
          <p:cNvSpPr>
            <a:spLocks noChangeArrowheads="1"/>
          </p:cNvSpPr>
          <p:nvPr userDrawn="1"/>
        </p:nvSpPr>
        <p:spPr bwMode="auto">
          <a:xfrm>
            <a:off x="5386600" y="2565202"/>
            <a:ext cx="176258" cy="216098"/>
          </a:xfrm>
          <a:custGeom>
            <a:avLst/>
            <a:gdLst>
              <a:gd name="T0" fmla="*/ 459 w 488"/>
              <a:gd name="T1" fmla="*/ 600 h 601"/>
              <a:gd name="T2" fmla="*/ 459 w 488"/>
              <a:gd name="T3" fmla="*/ 600 h 601"/>
              <a:gd name="T4" fmla="*/ 28 w 488"/>
              <a:gd name="T5" fmla="*/ 600 h 601"/>
              <a:gd name="T6" fmla="*/ 0 w 488"/>
              <a:gd name="T7" fmla="*/ 572 h 601"/>
              <a:gd name="T8" fmla="*/ 0 w 488"/>
              <a:gd name="T9" fmla="*/ 325 h 601"/>
              <a:gd name="T10" fmla="*/ 28 w 488"/>
              <a:gd name="T11" fmla="*/ 296 h 601"/>
              <a:gd name="T12" fmla="*/ 70 w 488"/>
              <a:gd name="T13" fmla="*/ 296 h 601"/>
              <a:gd name="T14" fmla="*/ 70 w 488"/>
              <a:gd name="T15" fmla="*/ 169 h 601"/>
              <a:gd name="T16" fmla="*/ 240 w 488"/>
              <a:gd name="T17" fmla="*/ 0 h 601"/>
              <a:gd name="T18" fmla="*/ 409 w 488"/>
              <a:gd name="T19" fmla="*/ 169 h 601"/>
              <a:gd name="T20" fmla="*/ 381 w 488"/>
              <a:gd name="T21" fmla="*/ 198 h 601"/>
              <a:gd name="T22" fmla="*/ 353 w 488"/>
              <a:gd name="T23" fmla="*/ 169 h 601"/>
              <a:gd name="T24" fmla="*/ 240 w 488"/>
              <a:gd name="T25" fmla="*/ 56 h 601"/>
              <a:gd name="T26" fmla="*/ 127 w 488"/>
              <a:gd name="T27" fmla="*/ 169 h 601"/>
              <a:gd name="T28" fmla="*/ 127 w 488"/>
              <a:gd name="T29" fmla="*/ 296 h 601"/>
              <a:gd name="T30" fmla="*/ 353 w 488"/>
              <a:gd name="T31" fmla="*/ 296 h 601"/>
              <a:gd name="T32" fmla="*/ 409 w 488"/>
              <a:gd name="T33" fmla="*/ 296 h 601"/>
              <a:gd name="T34" fmla="*/ 459 w 488"/>
              <a:gd name="T35" fmla="*/ 296 h 601"/>
              <a:gd name="T36" fmla="*/ 487 w 488"/>
              <a:gd name="T37" fmla="*/ 325 h 601"/>
              <a:gd name="T38" fmla="*/ 487 w 488"/>
              <a:gd name="T39" fmla="*/ 572 h 601"/>
              <a:gd name="T40" fmla="*/ 459 w 488"/>
              <a:gd name="T41" fmla="*/ 600 h 601"/>
              <a:gd name="T42" fmla="*/ 240 w 488"/>
              <a:gd name="T43" fmla="*/ 353 h 601"/>
              <a:gd name="T44" fmla="*/ 240 w 488"/>
              <a:gd name="T45" fmla="*/ 353 h 601"/>
              <a:gd name="T46" fmla="*/ 183 w 488"/>
              <a:gd name="T47" fmla="*/ 410 h 601"/>
              <a:gd name="T48" fmla="*/ 212 w 488"/>
              <a:gd name="T49" fmla="*/ 459 h 601"/>
              <a:gd name="T50" fmla="*/ 212 w 488"/>
              <a:gd name="T51" fmla="*/ 516 h 601"/>
              <a:gd name="T52" fmla="*/ 240 w 488"/>
              <a:gd name="T53" fmla="*/ 544 h 601"/>
              <a:gd name="T54" fmla="*/ 268 w 488"/>
              <a:gd name="T55" fmla="*/ 516 h 601"/>
              <a:gd name="T56" fmla="*/ 268 w 488"/>
              <a:gd name="T57" fmla="*/ 459 h 601"/>
              <a:gd name="T58" fmla="*/ 296 w 488"/>
              <a:gd name="T59" fmla="*/ 410 h 601"/>
              <a:gd name="T60" fmla="*/ 240 w 488"/>
              <a:gd name="T61" fmla="*/ 353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8" h="601">
                <a:moveTo>
                  <a:pt x="459" y="600"/>
                </a:moveTo>
                <a:lnTo>
                  <a:pt x="459" y="600"/>
                </a:lnTo>
                <a:cubicBezTo>
                  <a:pt x="28" y="600"/>
                  <a:pt x="28" y="600"/>
                  <a:pt x="28" y="600"/>
                </a:cubicBezTo>
                <a:cubicBezTo>
                  <a:pt x="7" y="600"/>
                  <a:pt x="0" y="586"/>
                  <a:pt x="0" y="572"/>
                </a:cubicBezTo>
                <a:cubicBezTo>
                  <a:pt x="0" y="325"/>
                  <a:pt x="0" y="325"/>
                  <a:pt x="0" y="325"/>
                </a:cubicBezTo>
                <a:cubicBezTo>
                  <a:pt x="0" y="311"/>
                  <a:pt x="7" y="296"/>
                  <a:pt x="28" y="296"/>
                </a:cubicBezTo>
                <a:cubicBezTo>
                  <a:pt x="70" y="296"/>
                  <a:pt x="70" y="296"/>
                  <a:pt x="70" y="296"/>
                </a:cubicBezTo>
                <a:cubicBezTo>
                  <a:pt x="70" y="169"/>
                  <a:pt x="70" y="169"/>
                  <a:pt x="70" y="169"/>
                </a:cubicBezTo>
                <a:cubicBezTo>
                  <a:pt x="70" y="70"/>
                  <a:pt x="148" y="0"/>
                  <a:pt x="240" y="0"/>
                </a:cubicBezTo>
                <a:cubicBezTo>
                  <a:pt x="339" y="0"/>
                  <a:pt x="409" y="70"/>
                  <a:pt x="409" y="169"/>
                </a:cubicBezTo>
                <a:cubicBezTo>
                  <a:pt x="409" y="183"/>
                  <a:pt x="402" y="198"/>
                  <a:pt x="381" y="198"/>
                </a:cubicBezTo>
                <a:cubicBezTo>
                  <a:pt x="367" y="198"/>
                  <a:pt x="353" y="183"/>
                  <a:pt x="353" y="169"/>
                </a:cubicBezTo>
                <a:cubicBezTo>
                  <a:pt x="353" y="106"/>
                  <a:pt x="304" y="56"/>
                  <a:pt x="240" y="56"/>
                </a:cubicBezTo>
                <a:cubicBezTo>
                  <a:pt x="176" y="56"/>
                  <a:pt x="127" y="106"/>
                  <a:pt x="127" y="169"/>
                </a:cubicBezTo>
                <a:cubicBezTo>
                  <a:pt x="127" y="296"/>
                  <a:pt x="127" y="296"/>
                  <a:pt x="127" y="296"/>
                </a:cubicBezTo>
                <a:cubicBezTo>
                  <a:pt x="353" y="296"/>
                  <a:pt x="353" y="296"/>
                  <a:pt x="353" y="296"/>
                </a:cubicBezTo>
                <a:cubicBezTo>
                  <a:pt x="409" y="296"/>
                  <a:pt x="409" y="296"/>
                  <a:pt x="409" y="296"/>
                </a:cubicBezTo>
                <a:cubicBezTo>
                  <a:pt x="459" y="296"/>
                  <a:pt x="459" y="296"/>
                  <a:pt x="459" y="296"/>
                </a:cubicBezTo>
                <a:cubicBezTo>
                  <a:pt x="473" y="296"/>
                  <a:pt x="487" y="311"/>
                  <a:pt x="487" y="325"/>
                </a:cubicBezTo>
                <a:cubicBezTo>
                  <a:pt x="487" y="572"/>
                  <a:pt x="487" y="572"/>
                  <a:pt x="487" y="572"/>
                </a:cubicBezTo>
                <a:cubicBezTo>
                  <a:pt x="487" y="586"/>
                  <a:pt x="473" y="600"/>
                  <a:pt x="459" y="600"/>
                </a:cubicBezTo>
                <a:close/>
                <a:moveTo>
                  <a:pt x="240" y="353"/>
                </a:moveTo>
                <a:lnTo>
                  <a:pt x="240" y="353"/>
                </a:lnTo>
                <a:cubicBezTo>
                  <a:pt x="212" y="353"/>
                  <a:pt x="183" y="381"/>
                  <a:pt x="183" y="410"/>
                </a:cubicBezTo>
                <a:cubicBezTo>
                  <a:pt x="183" y="431"/>
                  <a:pt x="198" y="452"/>
                  <a:pt x="212" y="459"/>
                </a:cubicBezTo>
                <a:cubicBezTo>
                  <a:pt x="212" y="516"/>
                  <a:pt x="212" y="516"/>
                  <a:pt x="212" y="516"/>
                </a:cubicBezTo>
                <a:cubicBezTo>
                  <a:pt x="212" y="530"/>
                  <a:pt x="226" y="544"/>
                  <a:pt x="240" y="544"/>
                </a:cubicBezTo>
                <a:cubicBezTo>
                  <a:pt x="261" y="544"/>
                  <a:pt x="268" y="530"/>
                  <a:pt x="268" y="516"/>
                </a:cubicBezTo>
                <a:cubicBezTo>
                  <a:pt x="268" y="459"/>
                  <a:pt x="268" y="459"/>
                  <a:pt x="268" y="459"/>
                </a:cubicBezTo>
                <a:cubicBezTo>
                  <a:pt x="289" y="452"/>
                  <a:pt x="296" y="431"/>
                  <a:pt x="296" y="410"/>
                </a:cubicBezTo>
                <a:cubicBezTo>
                  <a:pt x="296" y="381"/>
                  <a:pt x="275" y="353"/>
                  <a:pt x="240" y="35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3" name="Freeform 98">
            <a:extLst>
              <a:ext uri="{FF2B5EF4-FFF2-40B4-BE49-F238E27FC236}">
                <a16:creationId xmlns:a16="http://schemas.microsoft.com/office/drawing/2014/main" id="{99D32CB4-D701-464E-AA22-D6883A0A43E6}"/>
              </a:ext>
            </a:extLst>
          </p:cNvPr>
          <p:cNvSpPr>
            <a:spLocks noChangeArrowheads="1"/>
          </p:cNvSpPr>
          <p:nvPr userDrawn="1"/>
        </p:nvSpPr>
        <p:spPr bwMode="auto">
          <a:xfrm>
            <a:off x="5010264" y="2565202"/>
            <a:ext cx="176258" cy="216098"/>
          </a:xfrm>
          <a:custGeom>
            <a:avLst/>
            <a:gdLst>
              <a:gd name="T0" fmla="*/ 459 w 488"/>
              <a:gd name="T1" fmla="*/ 600 h 601"/>
              <a:gd name="T2" fmla="*/ 459 w 488"/>
              <a:gd name="T3" fmla="*/ 600 h 601"/>
              <a:gd name="T4" fmla="*/ 28 w 488"/>
              <a:gd name="T5" fmla="*/ 600 h 601"/>
              <a:gd name="T6" fmla="*/ 0 w 488"/>
              <a:gd name="T7" fmla="*/ 572 h 601"/>
              <a:gd name="T8" fmla="*/ 0 w 488"/>
              <a:gd name="T9" fmla="*/ 325 h 601"/>
              <a:gd name="T10" fmla="*/ 28 w 488"/>
              <a:gd name="T11" fmla="*/ 296 h 601"/>
              <a:gd name="T12" fmla="*/ 70 w 488"/>
              <a:gd name="T13" fmla="*/ 296 h 601"/>
              <a:gd name="T14" fmla="*/ 70 w 488"/>
              <a:gd name="T15" fmla="*/ 169 h 601"/>
              <a:gd name="T16" fmla="*/ 240 w 488"/>
              <a:gd name="T17" fmla="*/ 0 h 601"/>
              <a:gd name="T18" fmla="*/ 409 w 488"/>
              <a:gd name="T19" fmla="*/ 169 h 601"/>
              <a:gd name="T20" fmla="*/ 409 w 488"/>
              <a:gd name="T21" fmla="*/ 296 h 601"/>
              <a:gd name="T22" fmla="*/ 459 w 488"/>
              <a:gd name="T23" fmla="*/ 296 h 601"/>
              <a:gd name="T24" fmla="*/ 487 w 488"/>
              <a:gd name="T25" fmla="*/ 325 h 601"/>
              <a:gd name="T26" fmla="*/ 487 w 488"/>
              <a:gd name="T27" fmla="*/ 572 h 601"/>
              <a:gd name="T28" fmla="*/ 459 w 488"/>
              <a:gd name="T29" fmla="*/ 600 h 601"/>
              <a:gd name="T30" fmla="*/ 212 w 488"/>
              <a:gd name="T31" fmla="*/ 459 h 601"/>
              <a:gd name="T32" fmla="*/ 212 w 488"/>
              <a:gd name="T33" fmla="*/ 459 h 601"/>
              <a:gd name="T34" fmla="*/ 212 w 488"/>
              <a:gd name="T35" fmla="*/ 516 h 601"/>
              <a:gd name="T36" fmla="*/ 240 w 488"/>
              <a:gd name="T37" fmla="*/ 544 h 601"/>
              <a:gd name="T38" fmla="*/ 268 w 488"/>
              <a:gd name="T39" fmla="*/ 516 h 601"/>
              <a:gd name="T40" fmla="*/ 268 w 488"/>
              <a:gd name="T41" fmla="*/ 459 h 601"/>
              <a:gd name="T42" fmla="*/ 296 w 488"/>
              <a:gd name="T43" fmla="*/ 410 h 601"/>
              <a:gd name="T44" fmla="*/ 240 w 488"/>
              <a:gd name="T45" fmla="*/ 353 h 601"/>
              <a:gd name="T46" fmla="*/ 183 w 488"/>
              <a:gd name="T47" fmla="*/ 410 h 601"/>
              <a:gd name="T48" fmla="*/ 212 w 488"/>
              <a:gd name="T49" fmla="*/ 459 h 601"/>
              <a:gd name="T50" fmla="*/ 353 w 488"/>
              <a:gd name="T51" fmla="*/ 169 h 601"/>
              <a:gd name="T52" fmla="*/ 353 w 488"/>
              <a:gd name="T53" fmla="*/ 169 h 601"/>
              <a:gd name="T54" fmla="*/ 240 w 488"/>
              <a:gd name="T55" fmla="*/ 56 h 601"/>
              <a:gd name="T56" fmla="*/ 127 w 488"/>
              <a:gd name="T57" fmla="*/ 169 h 601"/>
              <a:gd name="T58" fmla="*/ 127 w 488"/>
              <a:gd name="T59" fmla="*/ 296 h 601"/>
              <a:gd name="T60" fmla="*/ 353 w 488"/>
              <a:gd name="T61" fmla="*/ 296 h 601"/>
              <a:gd name="T62" fmla="*/ 353 w 488"/>
              <a:gd name="T63" fmla="*/ 16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8" h="601">
                <a:moveTo>
                  <a:pt x="459" y="600"/>
                </a:moveTo>
                <a:lnTo>
                  <a:pt x="459" y="600"/>
                </a:lnTo>
                <a:cubicBezTo>
                  <a:pt x="28" y="600"/>
                  <a:pt x="28" y="600"/>
                  <a:pt x="28" y="600"/>
                </a:cubicBezTo>
                <a:cubicBezTo>
                  <a:pt x="7" y="600"/>
                  <a:pt x="0" y="586"/>
                  <a:pt x="0" y="572"/>
                </a:cubicBezTo>
                <a:cubicBezTo>
                  <a:pt x="0" y="325"/>
                  <a:pt x="0" y="325"/>
                  <a:pt x="0" y="325"/>
                </a:cubicBezTo>
                <a:cubicBezTo>
                  <a:pt x="0" y="311"/>
                  <a:pt x="7" y="296"/>
                  <a:pt x="28" y="296"/>
                </a:cubicBezTo>
                <a:cubicBezTo>
                  <a:pt x="70" y="296"/>
                  <a:pt x="70" y="296"/>
                  <a:pt x="70" y="296"/>
                </a:cubicBezTo>
                <a:cubicBezTo>
                  <a:pt x="70" y="169"/>
                  <a:pt x="70" y="169"/>
                  <a:pt x="70" y="169"/>
                </a:cubicBezTo>
                <a:cubicBezTo>
                  <a:pt x="70" y="70"/>
                  <a:pt x="148" y="0"/>
                  <a:pt x="240" y="0"/>
                </a:cubicBezTo>
                <a:cubicBezTo>
                  <a:pt x="339" y="0"/>
                  <a:pt x="409" y="70"/>
                  <a:pt x="409" y="169"/>
                </a:cubicBezTo>
                <a:cubicBezTo>
                  <a:pt x="409" y="296"/>
                  <a:pt x="409" y="296"/>
                  <a:pt x="409" y="296"/>
                </a:cubicBezTo>
                <a:cubicBezTo>
                  <a:pt x="459" y="296"/>
                  <a:pt x="459" y="296"/>
                  <a:pt x="459" y="296"/>
                </a:cubicBezTo>
                <a:cubicBezTo>
                  <a:pt x="473" y="296"/>
                  <a:pt x="487" y="311"/>
                  <a:pt x="487" y="325"/>
                </a:cubicBezTo>
                <a:cubicBezTo>
                  <a:pt x="487" y="572"/>
                  <a:pt x="487" y="572"/>
                  <a:pt x="487" y="572"/>
                </a:cubicBezTo>
                <a:cubicBezTo>
                  <a:pt x="487" y="586"/>
                  <a:pt x="473" y="600"/>
                  <a:pt x="459" y="600"/>
                </a:cubicBezTo>
                <a:close/>
                <a:moveTo>
                  <a:pt x="212" y="459"/>
                </a:moveTo>
                <a:lnTo>
                  <a:pt x="212" y="459"/>
                </a:lnTo>
                <a:cubicBezTo>
                  <a:pt x="212" y="516"/>
                  <a:pt x="212" y="516"/>
                  <a:pt x="212" y="516"/>
                </a:cubicBezTo>
                <a:cubicBezTo>
                  <a:pt x="212" y="530"/>
                  <a:pt x="226" y="544"/>
                  <a:pt x="240" y="544"/>
                </a:cubicBezTo>
                <a:cubicBezTo>
                  <a:pt x="261" y="544"/>
                  <a:pt x="268" y="530"/>
                  <a:pt x="268" y="516"/>
                </a:cubicBezTo>
                <a:cubicBezTo>
                  <a:pt x="268" y="459"/>
                  <a:pt x="268" y="459"/>
                  <a:pt x="268" y="459"/>
                </a:cubicBezTo>
                <a:cubicBezTo>
                  <a:pt x="289" y="452"/>
                  <a:pt x="296" y="431"/>
                  <a:pt x="296" y="410"/>
                </a:cubicBezTo>
                <a:cubicBezTo>
                  <a:pt x="296" y="381"/>
                  <a:pt x="275" y="353"/>
                  <a:pt x="240" y="353"/>
                </a:cubicBezTo>
                <a:cubicBezTo>
                  <a:pt x="212" y="353"/>
                  <a:pt x="183" y="381"/>
                  <a:pt x="183" y="410"/>
                </a:cubicBezTo>
                <a:cubicBezTo>
                  <a:pt x="183" y="431"/>
                  <a:pt x="198" y="452"/>
                  <a:pt x="212" y="459"/>
                </a:cubicBezTo>
                <a:close/>
                <a:moveTo>
                  <a:pt x="353" y="169"/>
                </a:moveTo>
                <a:lnTo>
                  <a:pt x="353" y="169"/>
                </a:lnTo>
                <a:cubicBezTo>
                  <a:pt x="353" y="106"/>
                  <a:pt x="304" y="56"/>
                  <a:pt x="240" y="56"/>
                </a:cubicBezTo>
                <a:cubicBezTo>
                  <a:pt x="176" y="56"/>
                  <a:pt x="127" y="106"/>
                  <a:pt x="127" y="169"/>
                </a:cubicBezTo>
                <a:cubicBezTo>
                  <a:pt x="127" y="296"/>
                  <a:pt x="127" y="296"/>
                  <a:pt x="127" y="296"/>
                </a:cubicBezTo>
                <a:cubicBezTo>
                  <a:pt x="353" y="296"/>
                  <a:pt x="353" y="296"/>
                  <a:pt x="353" y="296"/>
                </a:cubicBezTo>
                <a:lnTo>
                  <a:pt x="353" y="169"/>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4" name="Freeform 99">
            <a:extLst>
              <a:ext uri="{FF2B5EF4-FFF2-40B4-BE49-F238E27FC236}">
                <a16:creationId xmlns:a16="http://schemas.microsoft.com/office/drawing/2014/main" id="{20E274D5-B240-D34B-84EE-D6077249ADB3}"/>
              </a:ext>
            </a:extLst>
          </p:cNvPr>
          <p:cNvSpPr>
            <a:spLocks noChangeArrowheads="1"/>
          </p:cNvSpPr>
          <p:nvPr userDrawn="1"/>
        </p:nvSpPr>
        <p:spPr bwMode="auto">
          <a:xfrm>
            <a:off x="4605346" y="2565202"/>
            <a:ext cx="217346" cy="185738"/>
          </a:xfrm>
          <a:custGeom>
            <a:avLst/>
            <a:gdLst>
              <a:gd name="T0" fmla="*/ 572 w 602"/>
              <a:gd name="T1" fmla="*/ 516 h 517"/>
              <a:gd name="T2" fmla="*/ 0 w 602"/>
              <a:gd name="T3" fmla="*/ 487 h 517"/>
              <a:gd name="T4" fmla="*/ 0 w 602"/>
              <a:gd name="T5" fmla="*/ 311 h 517"/>
              <a:gd name="T6" fmla="*/ 78 w 602"/>
              <a:gd name="T7" fmla="*/ 99 h 517"/>
              <a:gd name="T8" fmla="*/ 106 w 602"/>
              <a:gd name="T9" fmla="*/ 85 h 517"/>
              <a:gd name="T10" fmla="*/ 148 w 602"/>
              <a:gd name="T11" fmla="*/ 85 h 517"/>
              <a:gd name="T12" fmla="*/ 176 w 602"/>
              <a:gd name="T13" fmla="*/ 92 h 517"/>
              <a:gd name="T14" fmla="*/ 148 w 602"/>
              <a:gd name="T15" fmla="*/ 141 h 517"/>
              <a:gd name="T16" fmla="*/ 120 w 602"/>
              <a:gd name="T17" fmla="*/ 141 h 517"/>
              <a:gd name="T18" fmla="*/ 141 w 602"/>
              <a:gd name="T19" fmla="*/ 282 h 517"/>
              <a:gd name="T20" fmla="*/ 162 w 602"/>
              <a:gd name="T21" fmla="*/ 282 h 517"/>
              <a:gd name="T22" fmla="*/ 191 w 602"/>
              <a:gd name="T23" fmla="*/ 339 h 517"/>
              <a:gd name="T24" fmla="*/ 417 w 602"/>
              <a:gd name="T25" fmla="*/ 311 h 517"/>
              <a:gd name="T26" fmla="*/ 473 w 602"/>
              <a:gd name="T27" fmla="*/ 282 h 517"/>
              <a:gd name="T28" fmla="*/ 537 w 602"/>
              <a:gd name="T29" fmla="*/ 282 h 517"/>
              <a:gd name="T30" fmla="*/ 452 w 602"/>
              <a:gd name="T31" fmla="*/ 141 h 517"/>
              <a:gd name="T32" fmla="*/ 396 w 602"/>
              <a:gd name="T33" fmla="*/ 141 h 517"/>
              <a:gd name="T34" fmla="*/ 424 w 602"/>
              <a:gd name="T35" fmla="*/ 85 h 517"/>
              <a:gd name="T36" fmla="*/ 452 w 602"/>
              <a:gd name="T37" fmla="*/ 85 h 517"/>
              <a:gd name="T38" fmla="*/ 502 w 602"/>
              <a:gd name="T39" fmla="*/ 85 h 517"/>
              <a:gd name="T40" fmla="*/ 601 w 602"/>
              <a:gd name="T41" fmla="*/ 296 h 517"/>
              <a:gd name="T42" fmla="*/ 601 w 602"/>
              <a:gd name="T43" fmla="*/ 311 h 517"/>
              <a:gd name="T44" fmla="*/ 601 w 602"/>
              <a:gd name="T45" fmla="*/ 487 h 517"/>
              <a:gd name="T46" fmla="*/ 367 w 602"/>
              <a:gd name="T47" fmla="*/ 120 h 517"/>
              <a:gd name="T48" fmla="*/ 346 w 602"/>
              <a:gd name="T49" fmla="*/ 113 h 517"/>
              <a:gd name="T50" fmla="*/ 332 w 602"/>
              <a:gd name="T51" fmla="*/ 205 h 517"/>
              <a:gd name="T52" fmla="*/ 304 w 602"/>
              <a:gd name="T53" fmla="*/ 296 h 517"/>
              <a:gd name="T54" fmla="*/ 276 w 602"/>
              <a:gd name="T55" fmla="*/ 226 h 517"/>
              <a:gd name="T56" fmla="*/ 276 w 602"/>
              <a:gd name="T57" fmla="*/ 92 h 517"/>
              <a:gd name="T58" fmla="*/ 233 w 602"/>
              <a:gd name="T59" fmla="*/ 120 h 517"/>
              <a:gd name="T60" fmla="*/ 219 w 602"/>
              <a:gd name="T61" fmla="*/ 70 h 517"/>
              <a:gd name="T62" fmla="*/ 304 w 602"/>
              <a:gd name="T63" fmla="*/ 0 h 517"/>
              <a:gd name="T64" fmla="*/ 389 w 602"/>
              <a:gd name="T65" fmla="*/ 70 h 517"/>
              <a:gd name="T66" fmla="*/ 367 w 602"/>
              <a:gd name="T67" fmla="*/ 12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517">
                <a:moveTo>
                  <a:pt x="572" y="516"/>
                </a:moveTo>
                <a:lnTo>
                  <a:pt x="572" y="516"/>
                </a:lnTo>
                <a:cubicBezTo>
                  <a:pt x="28" y="516"/>
                  <a:pt x="28" y="516"/>
                  <a:pt x="28" y="516"/>
                </a:cubicBezTo>
                <a:cubicBezTo>
                  <a:pt x="14" y="516"/>
                  <a:pt x="0" y="502"/>
                  <a:pt x="0" y="487"/>
                </a:cubicBezTo>
                <a:cubicBezTo>
                  <a:pt x="0" y="311"/>
                  <a:pt x="0" y="311"/>
                  <a:pt x="0" y="311"/>
                </a:cubicBezTo>
                <a:lnTo>
                  <a:pt x="0" y="311"/>
                </a:lnTo>
                <a:cubicBezTo>
                  <a:pt x="0" y="304"/>
                  <a:pt x="0" y="304"/>
                  <a:pt x="0" y="296"/>
                </a:cubicBezTo>
                <a:cubicBezTo>
                  <a:pt x="78" y="99"/>
                  <a:pt x="78" y="99"/>
                  <a:pt x="78" y="99"/>
                </a:cubicBezTo>
                <a:cubicBezTo>
                  <a:pt x="78" y="92"/>
                  <a:pt x="92" y="85"/>
                  <a:pt x="106" y="85"/>
                </a:cubicBezTo>
                <a:lnTo>
                  <a:pt x="106" y="85"/>
                </a:lnTo>
                <a:cubicBezTo>
                  <a:pt x="148" y="85"/>
                  <a:pt x="148" y="85"/>
                  <a:pt x="148" y="85"/>
                </a:cubicBezTo>
                <a:lnTo>
                  <a:pt x="148" y="85"/>
                </a:lnTo>
                <a:cubicBezTo>
                  <a:pt x="176" y="85"/>
                  <a:pt x="176" y="85"/>
                  <a:pt x="176" y="85"/>
                </a:cubicBezTo>
                <a:lnTo>
                  <a:pt x="176" y="92"/>
                </a:lnTo>
                <a:cubicBezTo>
                  <a:pt x="176" y="113"/>
                  <a:pt x="191" y="127"/>
                  <a:pt x="205" y="141"/>
                </a:cubicBezTo>
                <a:cubicBezTo>
                  <a:pt x="148" y="141"/>
                  <a:pt x="148" y="141"/>
                  <a:pt x="148" y="141"/>
                </a:cubicBezTo>
                <a:lnTo>
                  <a:pt x="148" y="141"/>
                </a:lnTo>
                <a:cubicBezTo>
                  <a:pt x="120" y="141"/>
                  <a:pt x="120" y="141"/>
                  <a:pt x="120" y="141"/>
                </a:cubicBezTo>
                <a:cubicBezTo>
                  <a:pt x="71" y="282"/>
                  <a:pt x="71" y="282"/>
                  <a:pt x="71" y="282"/>
                </a:cubicBezTo>
                <a:cubicBezTo>
                  <a:pt x="141" y="282"/>
                  <a:pt x="141" y="282"/>
                  <a:pt x="141" y="282"/>
                </a:cubicBezTo>
                <a:lnTo>
                  <a:pt x="141" y="282"/>
                </a:lnTo>
                <a:cubicBezTo>
                  <a:pt x="162" y="282"/>
                  <a:pt x="162" y="282"/>
                  <a:pt x="162" y="282"/>
                </a:cubicBezTo>
                <a:cubicBezTo>
                  <a:pt x="176" y="282"/>
                  <a:pt x="191" y="289"/>
                  <a:pt x="191" y="311"/>
                </a:cubicBezTo>
                <a:cubicBezTo>
                  <a:pt x="191" y="339"/>
                  <a:pt x="191" y="339"/>
                  <a:pt x="191" y="339"/>
                </a:cubicBezTo>
                <a:cubicBezTo>
                  <a:pt x="417" y="339"/>
                  <a:pt x="417" y="339"/>
                  <a:pt x="417" y="339"/>
                </a:cubicBezTo>
                <a:cubicBezTo>
                  <a:pt x="417" y="311"/>
                  <a:pt x="417" y="311"/>
                  <a:pt x="417" y="311"/>
                </a:cubicBezTo>
                <a:cubicBezTo>
                  <a:pt x="417" y="289"/>
                  <a:pt x="424" y="282"/>
                  <a:pt x="445" y="282"/>
                </a:cubicBezTo>
                <a:cubicBezTo>
                  <a:pt x="473" y="282"/>
                  <a:pt x="473" y="282"/>
                  <a:pt x="473" y="282"/>
                </a:cubicBezTo>
                <a:lnTo>
                  <a:pt x="473" y="282"/>
                </a:lnTo>
                <a:cubicBezTo>
                  <a:pt x="537" y="282"/>
                  <a:pt x="537" y="282"/>
                  <a:pt x="537" y="282"/>
                </a:cubicBezTo>
                <a:cubicBezTo>
                  <a:pt x="480" y="141"/>
                  <a:pt x="480" y="141"/>
                  <a:pt x="480" y="141"/>
                </a:cubicBezTo>
                <a:cubicBezTo>
                  <a:pt x="452" y="141"/>
                  <a:pt x="452" y="141"/>
                  <a:pt x="452" y="141"/>
                </a:cubicBezTo>
                <a:lnTo>
                  <a:pt x="452" y="141"/>
                </a:lnTo>
                <a:cubicBezTo>
                  <a:pt x="396" y="141"/>
                  <a:pt x="396" y="141"/>
                  <a:pt x="396" y="141"/>
                </a:cubicBezTo>
                <a:cubicBezTo>
                  <a:pt x="417" y="127"/>
                  <a:pt x="424" y="113"/>
                  <a:pt x="424" y="92"/>
                </a:cubicBezTo>
                <a:lnTo>
                  <a:pt x="424" y="85"/>
                </a:lnTo>
                <a:cubicBezTo>
                  <a:pt x="452" y="85"/>
                  <a:pt x="452" y="85"/>
                  <a:pt x="452" y="85"/>
                </a:cubicBezTo>
                <a:lnTo>
                  <a:pt x="452" y="85"/>
                </a:lnTo>
                <a:cubicBezTo>
                  <a:pt x="502" y="85"/>
                  <a:pt x="502" y="85"/>
                  <a:pt x="502" y="85"/>
                </a:cubicBezTo>
                <a:lnTo>
                  <a:pt x="502" y="85"/>
                </a:lnTo>
                <a:cubicBezTo>
                  <a:pt x="509" y="85"/>
                  <a:pt x="523" y="92"/>
                  <a:pt x="523" y="99"/>
                </a:cubicBezTo>
                <a:cubicBezTo>
                  <a:pt x="601" y="296"/>
                  <a:pt x="601" y="296"/>
                  <a:pt x="601" y="296"/>
                </a:cubicBezTo>
                <a:cubicBezTo>
                  <a:pt x="601" y="304"/>
                  <a:pt x="601" y="304"/>
                  <a:pt x="601" y="311"/>
                </a:cubicBezTo>
                <a:lnTo>
                  <a:pt x="601" y="311"/>
                </a:lnTo>
                <a:lnTo>
                  <a:pt x="601" y="311"/>
                </a:lnTo>
                <a:cubicBezTo>
                  <a:pt x="601" y="487"/>
                  <a:pt x="601" y="487"/>
                  <a:pt x="601" y="487"/>
                </a:cubicBezTo>
                <a:cubicBezTo>
                  <a:pt x="601" y="502"/>
                  <a:pt x="594" y="516"/>
                  <a:pt x="572" y="516"/>
                </a:cubicBezTo>
                <a:close/>
                <a:moveTo>
                  <a:pt x="367" y="120"/>
                </a:moveTo>
                <a:lnTo>
                  <a:pt x="367" y="120"/>
                </a:lnTo>
                <a:cubicBezTo>
                  <a:pt x="360" y="120"/>
                  <a:pt x="353" y="120"/>
                  <a:pt x="346" y="113"/>
                </a:cubicBezTo>
                <a:cubicBezTo>
                  <a:pt x="332" y="92"/>
                  <a:pt x="332" y="92"/>
                  <a:pt x="332" y="92"/>
                </a:cubicBezTo>
                <a:cubicBezTo>
                  <a:pt x="332" y="205"/>
                  <a:pt x="332" y="205"/>
                  <a:pt x="332" y="205"/>
                </a:cubicBezTo>
                <a:cubicBezTo>
                  <a:pt x="332" y="268"/>
                  <a:pt x="332" y="268"/>
                  <a:pt x="332" y="268"/>
                </a:cubicBezTo>
                <a:cubicBezTo>
                  <a:pt x="332" y="289"/>
                  <a:pt x="318" y="296"/>
                  <a:pt x="304" y="296"/>
                </a:cubicBezTo>
                <a:cubicBezTo>
                  <a:pt x="283" y="296"/>
                  <a:pt x="276" y="289"/>
                  <a:pt x="276" y="268"/>
                </a:cubicBezTo>
                <a:cubicBezTo>
                  <a:pt x="276" y="226"/>
                  <a:pt x="276" y="226"/>
                  <a:pt x="276" y="226"/>
                </a:cubicBezTo>
                <a:lnTo>
                  <a:pt x="276" y="226"/>
                </a:lnTo>
                <a:cubicBezTo>
                  <a:pt x="276" y="92"/>
                  <a:pt x="276" y="92"/>
                  <a:pt x="276" y="92"/>
                </a:cubicBezTo>
                <a:cubicBezTo>
                  <a:pt x="254" y="113"/>
                  <a:pt x="254" y="113"/>
                  <a:pt x="254" y="113"/>
                </a:cubicBezTo>
                <a:cubicBezTo>
                  <a:pt x="247" y="120"/>
                  <a:pt x="240" y="120"/>
                  <a:pt x="233" y="120"/>
                </a:cubicBezTo>
                <a:cubicBezTo>
                  <a:pt x="219" y="120"/>
                  <a:pt x="205" y="106"/>
                  <a:pt x="205" y="92"/>
                </a:cubicBezTo>
                <a:cubicBezTo>
                  <a:pt x="205" y="85"/>
                  <a:pt x="212" y="78"/>
                  <a:pt x="219" y="70"/>
                </a:cubicBezTo>
                <a:cubicBezTo>
                  <a:pt x="283" y="7"/>
                  <a:pt x="283" y="7"/>
                  <a:pt x="283" y="7"/>
                </a:cubicBezTo>
                <a:cubicBezTo>
                  <a:pt x="290" y="0"/>
                  <a:pt x="297" y="0"/>
                  <a:pt x="304" y="0"/>
                </a:cubicBezTo>
                <a:cubicBezTo>
                  <a:pt x="311" y="0"/>
                  <a:pt x="318" y="0"/>
                  <a:pt x="318" y="7"/>
                </a:cubicBezTo>
                <a:cubicBezTo>
                  <a:pt x="389" y="70"/>
                  <a:pt x="389" y="70"/>
                  <a:pt x="389" y="70"/>
                </a:cubicBezTo>
                <a:cubicBezTo>
                  <a:pt x="396" y="78"/>
                  <a:pt x="396" y="85"/>
                  <a:pt x="396" y="92"/>
                </a:cubicBezTo>
                <a:cubicBezTo>
                  <a:pt x="396" y="106"/>
                  <a:pt x="382" y="120"/>
                  <a:pt x="367" y="12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5" name="Freeform 100">
            <a:extLst>
              <a:ext uri="{FF2B5EF4-FFF2-40B4-BE49-F238E27FC236}">
                <a16:creationId xmlns:a16="http://schemas.microsoft.com/office/drawing/2014/main" id="{F837E9C6-8CF5-C54D-9A27-2B0A07BAEEE0}"/>
              </a:ext>
            </a:extLst>
          </p:cNvPr>
          <p:cNvSpPr>
            <a:spLocks noChangeArrowheads="1"/>
          </p:cNvSpPr>
          <p:nvPr userDrawn="1"/>
        </p:nvSpPr>
        <p:spPr bwMode="auto">
          <a:xfrm>
            <a:off x="4226034" y="2565202"/>
            <a:ext cx="215559" cy="185738"/>
          </a:xfrm>
          <a:custGeom>
            <a:avLst/>
            <a:gdLst>
              <a:gd name="T0" fmla="*/ 572 w 601"/>
              <a:gd name="T1" fmla="*/ 516 h 517"/>
              <a:gd name="T2" fmla="*/ 0 w 601"/>
              <a:gd name="T3" fmla="*/ 487 h 517"/>
              <a:gd name="T4" fmla="*/ 0 w 601"/>
              <a:gd name="T5" fmla="*/ 311 h 517"/>
              <a:gd name="T6" fmla="*/ 78 w 601"/>
              <a:gd name="T7" fmla="*/ 99 h 517"/>
              <a:gd name="T8" fmla="*/ 99 w 601"/>
              <a:gd name="T9" fmla="*/ 85 h 517"/>
              <a:gd name="T10" fmla="*/ 148 w 601"/>
              <a:gd name="T11" fmla="*/ 85 h 517"/>
              <a:gd name="T12" fmla="*/ 240 w 601"/>
              <a:gd name="T13" fmla="*/ 99 h 517"/>
              <a:gd name="T14" fmla="*/ 148 w 601"/>
              <a:gd name="T15" fmla="*/ 141 h 517"/>
              <a:gd name="T16" fmla="*/ 120 w 601"/>
              <a:gd name="T17" fmla="*/ 141 h 517"/>
              <a:gd name="T18" fmla="*/ 127 w 601"/>
              <a:gd name="T19" fmla="*/ 282 h 517"/>
              <a:gd name="T20" fmla="*/ 155 w 601"/>
              <a:gd name="T21" fmla="*/ 282 h 517"/>
              <a:gd name="T22" fmla="*/ 183 w 601"/>
              <a:gd name="T23" fmla="*/ 339 h 517"/>
              <a:gd name="T24" fmla="*/ 410 w 601"/>
              <a:gd name="T25" fmla="*/ 311 h 517"/>
              <a:gd name="T26" fmla="*/ 466 w 601"/>
              <a:gd name="T27" fmla="*/ 282 h 517"/>
              <a:gd name="T28" fmla="*/ 530 w 601"/>
              <a:gd name="T29" fmla="*/ 282 h 517"/>
              <a:gd name="T30" fmla="*/ 452 w 601"/>
              <a:gd name="T31" fmla="*/ 141 h 517"/>
              <a:gd name="T32" fmla="*/ 353 w 601"/>
              <a:gd name="T33" fmla="*/ 141 h 517"/>
              <a:gd name="T34" fmla="*/ 353 w 601"/>
              <a:gd name="T35" fmla="*/ 85 h 517"/>
              <a:gd name="T36" fmla="*/ 452 w 601"/>
              <a:gd name="T37" fmla="*/ 85 h 517"/>
              <a:gd name="T38" fmla="*/ 494 w 601"/>
              <a:gd name="T39" fmla="*/ 85 h 517"/>
              <a:gd name="T40" fmla="*/ 600 w 601"/>
              <a:gd name="T41" fmla="*/ 296 h 517"/>
              <a:gd name="T42" fmla="*/ 600 w 601"/>
              <a:gd name="T43" fmla="*/ 311 h 517"/>
              <a:gd name="T44" fmla="*/ 600 w 601"/>
              <a:gd name="T45" fmla="*/ 487 h 517"/>
              <a:gd name="T46" fmla="*/ 396 w 601"/>
              <a:gd name="T47" fmla="*/ 205 h 517"/>
              <a:gd name="T48" fmla="*/ 381 w 601"/>
              <a:gd name="T49" fmla="*/ 226 h 517"/>
              <a:gd name="T50" fmla="*/ 297 w 601"/>
              <a:gd name="T51" fmla="*/ 296 h 517"/>
              <a:gd name="T52" fmla="*/ 212 w 601"/>
              <a:gd name="T53" fmla="*/ 226 h 517"/>
              <a:gd name="T54" fmla="*/ 233 w 601"/>
              <a:gd name="T55" fmla="*/ 176 h 517"/>
              <a:gd name="T56" fmla="*/ 268 w 601"/>
              <a:gd name="T57" fmla="*/ 205 h 517"/>
              <a:gd name="T58" fmla="*/ 268 w 601"/>
              <a:gd name="T59" fmla="*/ 70 h 517"/>
              <a:gd name="T60" fmla="*/ 297 w 601"/>
              <a:gd name="T61" fmla="*/ 0 h 517"/>
              <a:gd name="T62" fmla="*/ 325 w 601"/>
              <a:gd name="T63" fmla="*/ 85 h 517"/>
              <a:gd name="T64" fmla="*/ 325 w 601"/>
              <a:gd name="T65" fmla="*/ 205 h 517"/>
              <a:gd name="T66" fmla="*/ 367 w 601"/>
              <a:gd name="T67" fmla="*/ 17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1" h="517">
                <a:moveTo>
                  <a:pt x="572" y="516"/>
                </a:moveTo>
                <a:lnTo>
                  <a:pt x="572" y="516"/>
                </a:lnTo>
                <a:cubicBezTo>
                  <a:pt x="28" y="516"/>
                  <a:pt x="28" y="516"/>
                  <a:pt x="28" y="516"/>
                </a:cubicBezTo>
                <a:cubicBezTo>
                  <a:pt x="7" y="516"/>
                  <a:pt x="0" y="502"/>
                  <a:pt x="0" y="487"/>
                </a:cubicBezTo>
                <a:cubicBezTo>
                  <a:pt x="0" y="311"/>
                  <a:pt x="0" y="311"/>
                  <a:pt x="0" y="311"/>
                </a:cubicBezTo>
                <a:lnTo>
                  <a:pt x="0" y="311"/>
                </a:lnTo>
                <a:cubicBezTo>
                  <a:pt x="0" y="304"/>
                  <a:pt x="0" y="304"/>
                  <a:pt x="0" y="296"/>
                </a:cubicBezTo>
                <a:cubicBezTo>
                  <a:pt x="78" y="99"/>
                  <a:pt x="78" y="99"/>
                  <a:pt x="78" y="99"/>
                </a:cubicBezTo>
                <a:cubicBezTo>
                  <a:pt x="78" y="92"/>
                  <a:pt x="92" y="85"/>
                  <a:pt x="99" y="85"/>
                </a:cubicBezTo>
                <a:lnTo>
                  <a:pt x="99" y="85"/>
                </a:lnTo>
                <a:cubicBezTo>
                  <a:pt x="148" y="85"/>
                  <a:pt x="148" y="85"/>
                  <a:pt x="148" y="85"/>
                </a:cubicBezTo>
                <a:lnTo>
                  <a:pt x="148" y="85"/>
                </a:lnTo>
                <a:cubicBezTo>
                  <a:pt x="240" y="85"/>
                  <a:pt x="240" y="85"/>
                  <a:pt x="240" y="85"/>
                </a:cubicBezTo>
                <a:cubicBezTo>
                  <a:pt x="240" y="99"/>
                  <a:pt x="240" y="99"/>
                  <a:pt x="240" y="99"/>
                </a:cubicBezTo>
                <a:cubicBezTo>
                  <a:pt x="240" y="141"/>
                  <a:pt x="240" y="141"/>
                  <a:pt x="240" y="141"/>
                </a:cubicBezTo>
                <a:cubicBezTo>
                  <a:pt x="148" y="141"/>
                  <a:pt x="148" y="141"/>
                  <a:pt x="148" y="141"/>
                </a:cubicBezTo>
                <a:lnTo>
                  <a:pt x="148" y="141"/>
                </a:lnTo>
                <a:cubicBezTo>
                  <a:pt x="120" y="141"/>
                  <a:pt x="120" y="141"/>
                  <a:pt x="120" y="141"/>
                </a:cubicBezTo>
                <a:cubicBezTo>
                  <a:pt x="63" y="282"/>
                  <a:pt x="63" y="282"/>
                  <a:pt x="63" y="282"/>
                </a:cubicBezTo>
                <a:cubicBezTo>
                  <a:pt x="127" y="282"/>
                  <a:pt x="127" y="282"/>
                  <a:pt x="127" y="282"/>
                </a:cubicBezTo>
                <a:lnTo>
                  <a:pt x="127" y="282"/>
                </a:ln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lnTo>
                  <a:pt x="466" y="282"/>
                </a:lnTo>
                <a:cubicBezTo>
                  <a:pt x="530" y="282"/>
                  <a:pt x="530" y="282"/>
                  <a:pt x="530" y="282"/>
                </a:cubicBezTo>
                <a:cubicBezTo>
                  <a:pt x="480" y="141"/>
                  <a:pt x="480" y="141"/>
                  <a:pt x="480" y="141"/>
                </a:cubicBezTo>
                <a:cubicBezTo>
                  <a:pt x="452" y="141"/>
                  <a:pt x="452" y="141"/>
                  <a:pt x="452" y="141"/>
                </a:cubicBezTo>
                <a:lnTo>
                  <a:pt x="452" y="141"/>
                </a:lnTo>
                <a:cubicBezTo>
                  <a:pt x="353" y="141"/>
                  <a:pt x="353" y="141"/>
                  <a:pt x="353" y="141"/>
                </a:cubicBezTo>
                <a:cubicBezTo>
                  <a:pt x="353" y="99"/>
                  <a:pt x="353" y="99"/>
                  <a:pt x="353" y="99"/>
                </a:cubicBezTo>
                <a:cubicBezTo>
                  <a:pt x="353" y="85"/>
                  <a:pt x="353" y="85"/>
                  <a:pt x="353" y="85"/>
                </a:cubicBezTo>
                <a:cubicBezTo>
                  <a:pt x="452" y="85"/>
                  <a:pt x="452" y="85"/>
                  <a:pt x="452" y="85"/>
                </a:cubicBezTo>
                <a:lnTo>
                  <a:pt x="452" y="85"/>
                </a:lnTo>
                <a:cubicBezTo>
                  <a:pt x="494" y="85"/>
                  <a:pt x="494" y="85"/>
                  <a:pt x="494" y="85"/>
                </a:cubicBezTo>
                <a:lnTo>
                  <a:pt x="494" y="85"/>
                </a:lnTo>
                <a:cubicBezTo>
                  <a:pt x="509" y="85"/>
                  <a:pt x="523" y="92"/>
                  <a:pt x="523" y="99"/>
                </a:cubicBezTo>
                <a:cubicBezTo>
                  <a:pt x="600" y="296"/>
                  <a:pt x="600" y="296"/>
                  <a:pt x="600" y="296"/>
                </a:cubicBezTo>
                <a:cubicBezTo>
                  <a:pt x="600" y="304"/>
                  <a:pt x="600" y="304"/>
                  <a:pt x="600" y="311"/>
                </a:cubicBezTo>
                <a:lnTo>
                  <a:pt x="600" y="311"/>
                </a:lnTo>
                <a:lnTo>
                  <a:pt x="600" y="311"/>
                </a:ln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6" name="Freeform 101">
            <a:extLst>
              <a:ext uri="{FF2B5EF4-FFF2-40B4-BE49-F238E27FC236}">
                <a16:creationId xmlns:a16="http://schemas.microsoft.com/office/drawing/2014/main" id="{891AC15B-5F2E-B540-97F3-E8241701A68D}"/>
              </a:ext>
            </a:extLst>
          </p:cNvPr>
          <p:cNvSpPr>
            <a:spLocks noChangeArrowheads="1"/>
          </p:cNvSpPr>
          <p:nvPr userDrawn="1"/>
        </p:nvSpPr>
        <p:spPr bwMode="auto">
          <a:xfrm>
            <a:off x="3843148" y="2595562"/>
            <a:ext cx="219132" cy="155377"/>
          </a:xfrm>
          <a:custGeom>
            <a:avLst/>
            <a:gdLst>
              <a:gd name="T0" fmla="*/ 607 w 608"/>
              <a:gd name="T1" fmla="*/ 402 h 432"/>
              <a:gd name="T2" fmla="*/ 607 w 608"/>
              <a:gd name="T3" fmla="*/ 402 h 432"/>
              <a:gd name="T4" fmla="*/ 579 w 608"/>
              <a:gd name="T5" fmla="*/ 431 h 432"/>
              <a:gd name="T6" fmla="*/ 28 w 608"/>
              <a:gd name="T7" fmla="*/ 431 h 432"/>
              <a:gd name="T8" fmla="*/ 0 w 608"/>
              <a:gd name="T9" fmla="*/ 402 h 432"/>
              <a:gd name="T10" fmla="*/ 0 w 608"/>
              <a:gd name="T11" fmla="*/ 402 h 432"/>
              <a:gd name="T12" fmla="*/ 0 w 608"/>
              <a:gd name="T13" fmla="*/ 226 h 432"/>
              <a:gd name="T14" fmla="*/ 0 w 608"/>
              <a:gd name="T15" fmla="*/ 226 h 432"/>
              <a:gd name="T16" fmla="*/ 0 w 608"/>
              <a:gd name="T17" fmla="*/ 226 h 432"/>
              <a:gd name="T18" fmla="*/ 7 w 608"/>
              <a:gd name="T19" fmla="*/ 211 h 432"/>
              <a:gd name="T20" fmla="*/ 7 w 608"/>
              <a:gd name="T21" fmla="*/ 211 h 432"/>
              <a:gd name="T22" fmla="*/ 77 w 608"/>
              <a:gd name="T23" fmla="*/ 14 h 432"/>
              <a:gd name="T24" fmla="*/ 77 w 608"/>
              <a:gd name="T25" fmla="*/ 14 h 432"/>
              <a:gd name="T26" fmla="*/ 106 w 608"/>
              <a:gd name="T27" fmla="*/ 0 h 432"/>
              <a:gd name="T28" fmla="*/ 501 w 608"/>
              <a:gd name="T29" fmla="*/ 0 h 432"/>
              <a:gd name="T30" fmla="*/ 530 w 608"/>
              <a:gd name="T31" fmla="*/ 14 h 432"/>
              <a:gd name="T32" fmla="*/ 530 w 608"/>
              <a:gd name="T33" fmla="*/ 14 h 432"/>
              <a:gd name="T34" fmla="*/ 600 w 608"/>
              <a:gd name="T35" fmla="*/ 211 h 432"/>
              <a:gd name="T36" fmla="*/ 600 w 608"/>
              <a:gd name="T37" fmla="*/ 211 h 432"/>
              <a:gd name="T38" fmla="*/ 607 w 608"/>
              <a:gd name="T39" fmla="*/ 226 h 432"/>
              <a:gd name="T40" fmla="*/ 607 w 608"/>
              <a:gd name="T41" fmla="*/ 226 h 432"/>
              <a:gd name="T42" fmla="*/ 607 w 608"/>
              <a:gd name="T43" fmla="*/ 226 h 432"/>
              <a:gd name="T44" fmla="*/ 607 w 608"/>
              <a:gd name="T45" fmla="*/ 402 h 432"/>
              <a:gd name="T46" fmla="*/ 480 w 608"/>
              <a:gd name="T47" fmla="*/ 56 h 432"/>
              <a:gd name="T48" fmla="*/ 480 w 608"/>
              <a:gd name="T49" fmla="*/ 56 h 432"/>
              <a:gd name="T50" fmla="*/ 127 w 608"/>
              <a:gd name="T51" fmla="*/ 56 h 432"/>
              <a:gd name="T52" fmla="*/ 70 w 608"/>
              <a:gd name="T53" fmla="*/ 197 h 432"/>
              <a:gd name="T54" fmla="*/ 162 w 608"/>
              <a:gd name="T55" fmla="*/ 197 h 432"/>
              <a:gd name="T56" fmla="*/ 190 w 608"/>
              <a:gd name="T57" fmla="*/ 226 h 432"/>
              <a:gd name="T58" fmla="*/ 190 w 608"/>
              <a:gd name="T59" fmla="*/ 254 h 432"/>
              <a:gd name="T60" fmla="*/ 417 w 608"/>
              <a:gd name="T61" fmla="*/ 254 h 432"/>
              <a:gd name="T62" fmla="*/ 417 w 608"/>
              <a:gd name="T63" fmla="*/ 226 h 432"/>
              <a:gd name="T64" fmla="*/ 445 w 608"/>
              <a:gd name="T65" fmla="*/ 197 h 432"/>
              <a:gd name="T66" fmla="*/ 537 w 608"/>
              <a:gd name="T67" fmla="*/ 197 h 432"/>
              <a:gd name="T68" fmla="*/ 480 w 608"/>
              <a:gd name="T69" fmla="*/ 5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8" h="432">
                <a:moveTo>
                  <a:pt x="607" y="402"/>
                </a:moveTo>
                <a:lnTo>
                  <a:pt x="607" y="402"/>
                </a:lnTo>
                <a:cubicBezTo>
                  <a:pt x="607" y="417"/>
                  <a:pt x="593" y="431"/>
                  <a:pt x="579" y="431"/>
                </a:cubicBezTo>
                <a:cubicBezTo>
                  <a:pt x="28" y="431"/>
                  <a:pt x="28" y="431"/>
                  <a:pt x="28" y="431"/>
                </a:cubicBezTo>
                <a:cubicBezTo>
                  <a:pt x="14" y="431"/>
                  <a:pt x="0" y="417"/>
                  <a:pt x="0" y="402"/>
                </a:cubicBezTo>
                <a:lnTo>
                  <a:pt x="0" y="402"/>
                </a:lnTo>
                <a:cubicBezTo>
                  <a:pt x="0" y="226"/>
                  <a:pt x="0" y="226"/>
                  <a:pt x="0" y="226"/>
                </a:cubicBezTo>
                <a:lnTo>
                  <a:pt x="0" y="226"/>
                </a:lnTo>
                <a:lnTo>
                  <a:pt x="0" y="226"/>
                </a:lnTo>
                <a:cubicBezTo>
                  <a:pt x="0" y="219"/>
                  <a:pt x="0" y="219"/>
                  <a:pt x="7" y="211"/>
                </a:cubicBezTo>
                <a:lnTo>
                  <a:pt x="7" y="211"/>
                </a:lnTo>
                <a:cubicBezTo>
                  <a:pt x="77" y="14"/>
                  <a:pt x="77" y="14"/>
                  <a:pt x="77" y="14"/>
                </a:cubicBezTo>
                <a:lnTo>
                  <a:pt x="77" y="14"/>
                </a:lnTo>
                <a:cubicBezTo>
                  <a:pt x="84" y="7"/>
                  <a:pt x="92" y="0"/>
                  <a:pt x="106" y="0"/>
                </a:cubicBezTo>
                <a:cubicBezTo>
                  <a:pt x="501" y="0"/>
                  <a:pt x="501" y="0"/>
                  <a:pt x="501" y="0"/>
                </a:cubicBezTo>
                <a:cubicBezTo>
                  <a:pt x="516" y="0"/>
                  <a:pt x="523" y="7"/>
                  <a:pt x="530" y="14"/>
                </a:cubicBezTo>
                <a:lnTo>
                  <a:pt x="530" y="14"/>
                </a:lnTo>
                <a:cubicBezTo>
                  <a:pt x="600" y="211"/>
                  <a:pt x="600" y="211"/>
                  <a:pt x="600" y="211"/>
                </a:cubicBezTo>
                <a:lnTo>
                  <a:pt x="600" y="211"/>
                </a:lnTo>
                <a:cubicBezTo>
                  <a:pt x="607" y="219"/>
                  <a:pt x="607" y="219"/>
                  <a:pt x="607" y="226"/>
                </a:cubicBezTo>
                <a:lnTo>
                  <a:pt x="607" y="226"/>
                </a:lnTo>
                <a:lnTo>
                  <a:pt x="607" y="226"/>
                </a:lnTo>
                <a:cubicBezTo>
                  <a:pt x="607" y="402"/>
                  <a:pt x="607" y="402"/>
                  <a:pt x="607" y="402"/>
                </a:cubicBezTo>
                <a:close/>
                <a:moveTo>
                  <a:pt x="480" y="56"/>
                </a:moveTo>
                <a:lnTo>
                  <a:pt x="480" y="56"/>
                </a:lnTo>
                <a:cubicBezTo>
                  <a:pt x="127" y="56"/>
                  <a:pt x="127" y="56"/>
                  <a:pt x="127" y="56"/>
                </a:cubicBezTo>
                <a:cubicBezTo>
                  <a:pt x="70" y="197"/>
                  <a:pt x="70" y="197"/>
                  <a:pt x="70" y="197"/>
                </a:cubicBezTo>
                <a:cubicBezTo>
                  <a:pt x="162" y="197"/>
                  <a:pt x="162" y="197"/>
                  <a:pt x="162" y="197"/>
                </a:cubicBezTo>
                <a:cubicBezTo>
                  <a:pt x="176" y="197"/>
                  <a:pt x="190" y="204"/>
                  <a:pt x="190" y="226"/>
                </a:cubicBezTo>
                <a:cubicBezTo>
                  <a:pt x="190" y="254"/>
                  <a:pt x="190" y="254"/>
                  <a:pt x="190" y="254"/>
                </a:cubicBezTo>
                <a:cubicBezTo>
                  <a:pt x="417" y="254"/>
                  <a:pt x="417" y="254"/>
                  <a:pt x="417" y="254"/>
                </a:cubicBezTo>
                <a:cubicBezTo>
                  <a:pt x="417" y="226"/>
                  <a:pt x="417" y="226"/>
                  <a:pt x="417" y="226"/>
                </a:cubicBezTo>
                <a:cubicBezTo>
                  <a:pt x="417" y="204"/>
                  <a:pt x="431" y="197"/>
                  <a:pt x="445" y="197"/>
                </a:cubicBezTo>
                <a:cubicBezTo>
                  <a:pt x="537" y="197"/>
                  <a:pt x="537" y="197"/>
                  <a:pt x="537" y="197"/>
                </a:cubicBezTo>
                <a:lnTo>
                  <a:pt x="480" y="5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7" name="Freeform 102">
            <a:extLst>
              <a:ext uri="{FF2B5EF4-FFF2-40B4-BE49-F238E27FC236}">
                <a16:creationId xmlns:a16="http://schemas.microsoft.com/office/drawing/2014/main" id="{AEC62501-32DC-7E4A-A51E-FAB4229F0EE9}"/>
              </a:ext>
            </a:extLst>
          </p:cNvPr>
          <p:cNvSpPr>
            <a:spLocks noChangeArrowheads="1"/>
          </p:cNvSpPr>
          <p:nvPr userDrawn="1"/>
        </p:nvSpPr>
        <p:spPr bwMode="auto">
          <a:xfrm>
            <a:off x="3465622" y="2605088"/>
            <a:ext cx="215559" cy="135136"/>
          </a:xfrm>
          <a:custGeom>
            <a:avLst/>
            <a:gdLst>
              <a:gd name="T0" fmla="*/ 572 w 601"/>
              <a:gd name="T1" fmla="*/ 374 h 375"/>
              <a:gd name="T2" fmla="*/ 544 w 601"/>
              <a:gd name="T3" fmla="*/ 325 h 375"/>
              <a:gd name="T4" fmla="*/ 544 w 601"/>
              <a:gd name="T5" fmla="*/ 212 h 375"/>
              <a:gd name="T6" fmla="*/ 544 w 601"/>
              <a:gd name="T7" fmla="*/ 141 h 375"/>
              <a:gd name="T8" fmla="*/ 544 w 601"/>
              <a:gd name="T9" fmla="*/ 28 h 375"/>
              <a:gd name="T10" fmla="*/ 600 w 601"/>
              <a:gd name="T11" fmla="*/ 28 h 375"/>
              <a:gd name="T12" fmla="*/ 600 w 601"/>
              <a:gd name="T13" fmla="*/ 141 h 375"/>
              <a:gd name="T14" fmla="*/ 600 w 601"/>
              <a:gd name="T15" fmla="*/ 212 h 375"/>
              <a:gd name="T16" fmla="*/ 600 w 601"/>
              <a:gd name="T17" fmla="*/ 325 h 375"/>
              <a:gd name="T18" fmla="*/ 572 w 601"/>
              <a:gd name="T19" fmla="*/ 374 h 375"/>
              <a:gd name="T20" fmla="*/ 487 w 601"/>
              <a:gd name="T21" fmla="*/ 318 h 375"/>
              <a:gd name="T22" fmla="*/ 459 w 601"/>
              <a:gd name="T23" fmla="*/ 268 h 375"/>
              <a:gd name="T24" fmla="*/ 459 w 601"/>
              <a:gd name="T25" fmla="*/ 85 h 375"/>
              <a:gd name="T26" fmla="*/ 515 w 601"/>
              <a:gd name="T27" fmla="*/ 85 h 375"/>
              <a:gd name="T28" fmla="*/ 515 w 601"/>
              <a:gd name="T29" fmla="*/ 268 h 375"/>
              <a:gd name="T30" fmla="*/ 487 w 601"/>
              <a:gd name="T31" fmla="*/ 318 h 375"/>
              <a:gd name="T32" fmla="*/ 402 w 601"/>
              <a:gd name="T33" fmla="*/ 318 h 375"/>
              <a:gd name="T34" fmla="*/ 169 w 601"/>
              <a:gd name="T35" fmla="*/ 290 h 375"/>
              <a:gd name="T36" fmla="*/ 197 w 601"/>
              <a:gd name="T37" fmla="*/ 56 h 375"/>
              <a:gd name="T38" fmla="*/ 431 w 601"/>
              <a:gd name="T39" fmla="*/ 85 h 375"/>
              <a:gd name="T40" fmla="*/ 402 w 601"/>
              <a:gd name="T41" fmla="*/ 318 h 375"/>
              <a:gd name="T42" fmla="*/ 374 w 601"/>
              <a:gd name="T43" fmla="*/ 113 h 375"/>
              <a:gd name="T44" fmla="*/ 226 w 601"/>
              <a:gd name="T45" fmla="*/ 261 h 375"/>
              <a:gd name="T46" fmla="*/ 374 w 601"/>
              <a:gd name="T47" fmla="*/ 113 h 375"/>
              <a:gd name="T48" fmla="*/ 113 w 601"/>
              <a:gd name="T49" fmla="*/ 318 h 375"/>
              <a:gd name="T50" fmla="*/ 84 w 601"/>
              <a:gd name="T51" fmla="*/ 268 h 375"/>
              <a:gd name="T52" fmla="*/ 84 w 601"/>
              <a:gd name="T53" fmla="*/ 85 h 375"/>
              <a:gd name="T54" fmla="*/ 141 w 601"/>
              <a:gd name="T55" fmla="*/ 85 h 375"/>
              <a:gd name="T56" fmla="*/ 141 w 601"/>
              <a:gd name="T57" fmla="*/ 268 h 375"/>
              <a:gd name="T58" fmla="*/ 113 w 601"/>
              <a:gd name="T59" fmla="*/ 318 h 375"/>
              <a:gd name="T60" fmla="*/ 28 w 601"/>
              <a:gd name="T61" fmla="*/ 374 h 375"/>
              <a:gd name="T62" fmla="*/ 0 w 601"/>
              <a:gd name="T63" fmla="*/ 325 h 375"/>
              <a:gd name="T64" fmla="*/ 0 w 601"/>
              <a:gd name="T65" fmla="*/ 212 h 375"/>
              <a:gd name="T66" fmla="*/ 0 w 601"/>
              <a:gd name="T67" fmla="*/ 141 h 375"/>
              <a:gd name="T68" fmla="*/ 0 w 601"/>
              <a:gd name="T69" fmla="*/ 28 h 375"/>
              <a:gd name="T70" fmla="*/ 56 w 601"/>
              <a:gd name="T71" fmla="*/ 28 h 375"/>
              <a:gd name="T72" fmla="*/ 56 w 601"/>
              <a:gd name="T73" fmla="*/ 141 h 375"/>
              <a:gd name="T74" fmla="*/ 56 w 601"/>
              <a:gd name="T75" fmla="*/ 212 h 375"/>
              <a:gd name="T76" fmla="*/ 56 w 601"/>
              <a:gd name="T77" fmla="*/ 325 h 375"/>
              <a:gd name="T78" fmla="*/ 28 w 601"/>
              <a:gd name="T79" fmla="*/ 37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1" h="375">
                <a:moveTo>
                  <a:pt x="572" y="374"/>
                </a:moveTo>
                <a:lnTo>
                  <a:pt x="572" y="374"/>
                </a:lnTo>
                <a:cubicBezTo>
                  <a:pt x="558" y="374"/>
                  <a:pt x="544" y="360"/>
                  <a:pt x="544" y="346"/>
                </a:cubicBezTo>
                <a:cubicBezTo>
                  <a:pt x="544" y="325"/>
                  <a:pt x="544" y="325"/>
                  <a:pt x="544" y="325"/>
                </a:cubicBezTo>
                <a:cubicBezTo>
                  <a:pt x="544" y="233"/>
                  <a:pt x="544" y="233"/>
                  <a:pt x="544" y="233"/>
                </a:cubicBezTo>
                <a:cubicBezTo>
                  <a:pt x="544" y="212"/>
                  <a:pt x="544" y="212"/>
                  <a:pt x="544" y="212"/>
                </a:cubicBezTo>
                <a:cubicBezTo>
                  <a:pt x="544" y="155"/>
                  <a:pt x="544" y="155"/>
                  <a:pt x="544" y="155"/>
                </a:cubicBezTo>
                <a:cubicBezTo>
                  <a:pt x="544" y="141"/>
                  <a:pt x="544" y="141"/>
                  <a:pt x="544" y="141"/>
                </a:cubicBezTo>
                <a:cubicBezTo>
                  <a:pt x="544" y="42"/>
                  <a:pt x="544" y="42"/>
                  <a:pt x="544" y="42"/>
                </a:cubicBezTo>
                <a:cubicBezTo>
                  <a:pt x="544" y="28"/>
                  <a:pt x="544" y="28"/>
                  <a:pt x="544" y="28"/>
                </a:cubicBezTo>
                <a:cubicBezTo>
                  <a:pt x="544" y="7"/>
                  <a:pt x="558" y="0"/>
                  <a:pt x="572" y="0"/>
                </a:cubicBezTo>
                <a:cubicBezTo>
                  <a:pt x="593" y="0"/>
                  <a:pt x="600" y="7"/>
                  <a:pt x="600" y="28"/>
                </a:cubicBezTo>
                <a:cubicBezTo>
                  <a:pt x="600" y="42"/>
                  <a:pt x="600" y="42"/>
                  <a:pt x="600" y="42"/>
                </a:cubicBezTo>
                <a:cubicBezTo>
                  <a:pt x="600" y="141"/>
                  <a:pt x="600" y="141"/>
                  <a:pt x="600" y="141"/>
                </a:cubicBezTo>
                <a:cubicBezTo>
                  <a:pt x="600" y="155"/>
                  <a:pt x="600" y="155"/>
                  <a:pt x="600" y="155"/>
                </a:cubicBezTo>
                <a:cubicBezTo>
                  <a:pt x="600" y="212"/>
                  <a:pt x="600" y="212"/>
                  <a:pt x="600" y="212"/>
                </a:cubicBezTo>
                <a:cubicBezTo>
                  <a:pt x="600" y="233"/>
                  <a:pt x="600" y="233"/>
                  <a:pt x="600" y="233"/>
                </a:cubicBezTo>
                <a:cubicBezTo>
                  <a:pt x="600" y="325"/>
                  <a:pt x="600" y="325"/>
                  <a:pt x="600" y="325"/>
                </a:cubicBezTo>
                <a:cubicBezTo>
                  <a:pt x="600" y="346"/>
                  <a:pt x="600" y="346"/>
                  <a:pt x="600" y="346"/>
                </a:cubicBezTo>
                <a:cubicBezTo>
                  <a:pt x="600" y="360"/>
                  <a:pt x="593" y="374"/>
                  <a:pt x="572" y="374"/>
                </a:cubicBezTo>
                <a:close/>
                <a:moveTo>
                  <a:pt x="487" y="318"/>
                </a:moveTo>
                <a:lnTo>
                  <a:pt x="487" y="318"/>
                </a:lnTo>
                <a:cubicBezTo>
                  <a:pt x="473" y="318"/>
                  <a:pt x="459" y="304"/>
                  <a:pt x="459" y="290"/>
                </a:cubicBezTo>
                <a:cubicBezTo>
                  <a:pt x="459" y="268"/>
                  <a:pt x="459" y="268"/>
                  <a:pt x="459" y="268"/>
                </a:cubicBezTo>
                <a:cubicBezTo>
                  <a:pt x="459" y="99"/>
                  <a:pt x="459" y="99"/>
                  <a:pt x="459" y="99"/>
                </a:cubicBezTo>
                <a:cubicBezTo>
                  <a:pt x="459" y="85"/>
                  <a:pt x="459" y="85"/>
                  <a:pt x="459" y="85"/>
                </a:cubicBezTo>
                <a:cubicBezTo>
                  <a:pt x="459" y="63"/>
                  <a:pt x="473" y="56"/>
                  <a:pt x="487" y="56"/>
                </a:cubicBezTo>
                <a:cubicBezTo>
                  <a:pt x="508" y="56"/>
                  <a:pt x="515" y="63"/>
                  <a:pt x="515" y="85"/>
                </a:cubicBezTo>
                <a:cubicBezTo>
                  <a:pt x="515" y="99"/>
                  <a:pt x="515" y="99"/>
                  <a:pt x="515" y="99"/>
                </a:cubicBezTo>
                <a:cubicBezTo>
                  <a:pt x="515" y="268"/>
                  <a:pt x="515" y="268"/>
                  <a:pt x="515" y="268"/>
                </a:cubicBezTo>
                <a:cubicBezTo>
                  <a:pt x="515" y="290"/>
                  <a:pt x="515" y="290"/>
                  <a:pt x="515" y="290"/>
                </a:cubicBezTo>
                <a:cubicBezTo>
                  <a:pt x="515" y="304"/>
                  <a:pt x="508" y="318"/>
                  <a:pt x="487" y="318"/>
                </a:cubicBezTo>
                <a:close/>
                <a:moveTo>
                  <a:pt x="402" y="318"/>
                </a:moveTo>
                <a:lnTo>
                  <a:pt x="402" y="318"/>
                </a:lnTo>
                <a:cubicBezTo>
                  <a:pt x="197" y="318"/>
                  <a:pt x="197" y="318"/>
                  <a:pt x="197" y="318"/>
                </a:cubicBezTo>
                <a:cubicBezTo>
                  <a:pt x="183" y="318"/>
                  <a:pt x="169" y="304"/>
                  <a:pt x="169" y="290"/>
                </a:cubicBezTo>
                <a:cubicBezTo>
                  <a:pt x="169" y="85"/>
                  <a:pt x="169" y="85"/>
                  <a:pt x="169" y="85"/>
                </a:cubicBezTo>
                <a:cubicBezTo>
                  <a:pt x="169" y="63"/>
                  <a:pt x="183" y="56"/>
                  <a:pt x="197" y="56"/>
                </a:cubicBezTo>
                <a:cubicBezTo>
                  <a:pt x="402" y="56"/>
                  <a:pt x="402" y="56"/>
                  <a:pt x="402" y="56"/>
                </a:cubicBezTo>
                <a:cubicBezTo>
                  <a:pt x="424" y="56"/>
                  <a:pt x="431" y="63"/>
                  <a:pt x="431" y="85"/>
                </a:cubicBezTo>
                <a:cubicBezTo>
                  <a:pt x="431" y="290"/>
                  <a:pt x="431" y="290"/>
                  <a:pt x="431" y="290"/>
                </a:cubicBezTo>
                <a:cubicBezTo>
                  <a:pt x="431" y="304"/>
                  <a:pt x="424" y="318"/>
                  <a:pt x="402" y="318"/>
                </a:cubicBezTo>
                <a:close/>
                <a:moveTo>
                  <a:pt x="374" y="113"/>
                </a:moveTo>
                <a:lnTo>
                  <a:pt x="374" y="113"/>
                </a:lnTo>
                <a:cubicBezTo>
                  <a:pt x="226" y="113"/>
                  <a:pt x="226" y="113"/>
                  <a:pt x="226" y="113"/>
                </a:cubicBezTo>
                <a:cubicBezTo>
                  <a:pt x="226" y="261"/>
                  <a:pt x="226" y="261"/>
                  <a:pt x="226" y="261"/>
                </a:cubicBezTo>
                <a:cubicBezTo>
                  <a:pt x="374" y="261"/>
                  <a:pt x="374" y="261"/>
                  <a:pt x="374" y="261"/>
                </a:cubicBezTo>
                <a:lnTo>
                  <a:pt x="374" y="113"/>
                </a:lnTo>
                <a:close/>
                <a:moveTo>
                  <a:pt x="113" y="318"/>
                </a:moveTo>
                <a:lnTo>
                  <a:pt x="113" y="318"/>
                </a:lnTo>
                <a:cubicBezTo>
                  <a:pt x="99" y="318"/>
                  <a:pt x="84" y="304"/>
                  <a:pt x="84" y="290"/>
                </a:cubicBezTo>
                <a:cubicBezTo>
                  <a:pt x="84" y="268"/>
                  <a:pt x="84" y="268"/>
                  <a:pt x="84" y="268"/>
                </a:cubicBezTo>
                <a:cubicBezTo>
                  <a:pt x="84" y="99"/>
                  <a:pt x="84" y="99"/>
                  <a:pt x="84" y="99"/>
                </a:cubicBezTo>
                <a:cubicBezTo>
                  <a:pt x="84" y="85"/>
                  <a:pt x="84" y="85"/>
                  <a:pt x="84" y="85"/>
                </a:cubicBezTo>
                <a:cubicBezTo>
                  <a:pt x="84" y="63"/>
                  <a:pt x="99" y="56"/>
                  <a:pt x="113" y="56"/>
                </a:cubicBezTo>
                <a:cubicBezTo>
                  <a:pt x="127" y="56"/>
                  <a:pt x="141" y="63"/>
                  <a:pt x="141" y="85"/>
                </a:cubicBezTo>
                <a:cubicBezTo>
                  <a:pt x="141" y="99"/>
                  <a:pt x="141" y="99"/>
                  <a:pt x="141" y="99"/>
                </a:cubicBezTo>
                <a:cubicBezTo>
                  <a:pt x="141" y="268"/>
                  <a:pt x="141" y="268"/>
                  <a:pt x="141" y="268"/>
                </a:cubicBezTo>
                <a:cubicBezTo>
                  <a:pt x="141" y="290"/>
                  <a:pt x="141" y="290"/>
                  <a:pt x="141" y="290"/>
                </a:cubicBezTo>
                <a:cubicBezTo>
                  <a:pt x="141" y="304"/>
                  <a:pt x="127" y="318"/>
                  <a:pt x="113" y="318"/>
                </a:cubicBezTo>
                <a:close/>
                <a:moveTo>
                  <a:pt x="28" y="374"/>
                </a:moveTo>
                <a:lnTo>
                  <a:pt x="28" y="374"/>
                </a:lnTo>
                <a:cubicBezTo>
                  <a:pt x="14" y="374"/>
                  <a:pt x="0" y="360"/>
                  <a:pt x="0" y="346"/>
                </a:cubicBezTo>
                <a:cubicBezTo>
                  <a:pt x="0" y="325"/>
                  <a:pt x="0" y="325"/>
                  <a:pt x="0" y="325"/>
                </a:cubicBezTo>
                <a:cubicBezTo>
                  <a:pt x="0" y="233"/>
                  <a:pt x="0" y="233"/>
                  <a:pt x="0" y="233"/>
                </a:cubicBezTo>
                <a:cubicBezTo>
                  <a:pt x="0" y="212"/>
                  <a:pt x="0" y="212"/>
                  <a:pt x="0" y="212"/>
                </a:cubicBezTo>
                <a:cubicBezTo>
                  <a:pt x="0" y="155"/>
                  <a:pt x="0" y="155"/>
                  <a:pt x="0" y="155"/>
                </a:cubicBezTo>
                <a:cubicBezTo>
                  <a:pt x="0" y="141"/>
                  <a:pt x="0" y="141"/>
                  <a:pt x="0" y="141"/>
                </a:cubicBezTo>
                <a:cubicBezTo>
                  <a:pt x="0" y="42"/>
                  <a:pt x="0" y="42"/>
                  <a:pt x="0" y="42"/>
                </a:cubicBezTo>
                <a:cubicBezTo>
                  <a:pt x="0" y="28"/>
                  <a:pt x="0" y="28"/>
                  <a:pt x="0" y="28"/>
                </a:cubicBezTo>
                <a:cubicBezTo>
                  <a:pt x="0" y="7"/>
                  <a:pt x="14" y="0"/>
                  <a:pt x="28" y="0"/>
                </a:cubicBezTo>
                <a:cubicBezTo>
                  <a:pt x="42" y="0"/>
                  <a:pt x="56" y="7"/>
                  <a:pt x="56" y="28"/>
                </a:cubicBezTo>
                <a:cubicBezTo>
                  <a:pt x="56" y="42"/>
                  <a:pt x="56" y="42"/>
                  <a:pt x="56" y="42"/>
                </a:cubicBezTo>
                <a:cubicBezTo>
                  <a:pt x="56" y="141"/>
                  <a:pt x="56" y="141"/>
                  <a:pt x="56" y="141"/>
                </a:cubicBezTo>
                <a:cubicBezTo>
                  <a:pt x="56" y="155"/>
                  <a:pt x="56" y="155"/>
                  <a:pt x="56" y="155"/>
                </a:cubicBezTo>
                <a:cubicBezTo>
                  <a:pt x="56" y="212"/>
                  <a:pt x="56" y="212"/>
                  <a:pt x="56" y="212"/>
                </a:cubicBezTo>
                <a:cubicBezTo>
                  <a:pt x="56" y="233"/>
                  <a:pt x="56" y="233"/>
                  <a:pt x="56" y="233"/>
                </a:cubicBezTo>
                <a:cubicBezTo>
                  <a:pt x="56" y="325"/>
                  <a:pt x="56" y="325"/>
                  <a:pt x="56" y="325"/>
                </a:cubicBezTo>
                <a:cubicBezTo>
                  <a:pt x="56" y="346"/>
                  <a:pt x="56" y="346"/>
                  <a:pt x="56" y="346"/>
                </a:cubicBezTo>
                <a:cubicBezTo>
                  <a:pt x="56" y="360"/>
                  <a:pt x="42" y="374"/>
                  <a:pt x="28" y="37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8" name="Freeform 103">
            <a:extLst>
              <a:ext uri="{FF2B5EF4-FFF2-40B4-BE49-F238E27FC236}">
                <a16:creationId xmlns:a16="http://schemas.microsoft.com/office/drawing/2014/main" id="{BECE3426-F81B-0A4C-8639-73384ADC2F19}"/>
              </a:ext>
            </a:extLst>
          </p:cNvPr>
          <p:cNvSpPr>
            <a:spLocks noChangeArrowheads="1"/>
          </p:cNvSpPr>
          <p:nvPr userDrawn="1"/>
        </p:nvSpPr>
        <p:spPr bwMode="auto">
          <a:xfrm>
            <a:off x="3086309" y="2625924"/>
            <a:ext cx="215559" cy="95250"/>
          </a:xfrm>
          <a:custGeom>
            <a:avLst/>
            <a:gdLst>
              <a:gd name="T0" fmla="*/ 466 w 601"/>
              <a:gd name="T1" fmla="*/ 262 h 263"/>
              <a:gd name="T2" fmla="*/ 466 w 601"/>
              <a:gd name="T3" fmla="*/ 262 h 263"/>
              <a:gd name="T4" fmla="*/ 127 w 601"/>
              <a:gd name="T5" fmla="*/ 262 h 263"/>
              <a:gd name="T6" fmla="*/ 0 w 601"/>
              <a:gd name="T7" fmla="*/ 127 h 263"/>
              <a:gd name="T8" fmla="*/ 127 w 601"/>
              <a:gd name="T9" fmla="*/ 0 h 263"/>
              <a:gd name="T10" fmla="*/ 261 w 601"/>
              <a:gd name="T11" fmla="*/ 127 h 263"/>
              <a:gd name="T12" fmla="*/ 240 w 601"/>
              <a:gd name="T13" fmla="*/ 205 h 263"/>
              <a:gd name="T14" fmla="*/ 360 w 601"/>
              <a:gd name="T15" fmla="*/ 205 h 263"/>
              <a:gd name="T16" fmla="*/ 339 w 601"/>
              <a:gd name="T17" fmla="*/ 127 h 263"/>
              <a:gd name="T18" fmla="*/ 466 w 601"/>
              <a:gd name="T19" fmla="*/ 0 h 263"/>
              <a:gd name="T20" fmla="*/ 600 w 601"/>
              <a:gd name="T21" fmla="*/ 127 h 263"/>
              <a:gd name="T22" fmla="*/ 466 w 601"/>
              <a:gd name="T23" fmla="*/ 262 h 263"/>
              <a:gd name="T24" fmla="*/ 204 w 601"/>
              <a:gd name="T25" fmla="*/ 127 h 263"/>
              <a:gd name="T26" fmla="*/ 204 w 601"/>
              <a:gd name="T27" fmla="*/ 127 h 263"/>
              <a:gd name="T28" fmla="*/ 127 w 601"/>
              <a:gd name="T29" fmla="*/ 57 h 263"/>
              <a:gd name="T30" fmla="*/ 56 w 601"/>
              <a:gd name="T31" fmla="*/ 127 h 263"/>
              <a:gd name="T32" fmla="*/ 127 w 601"/>
              <a:gd name="T33" fmla="*/ 205 h 263"/>
              <a:gd name="T34" fmla="*/ 204 w 601"/>
              <a:gd name="T35" fmla="*/ 127 h 263"/>
              <a:gd name="T36" fmla="*/ 466 w 601"/>
              <a:gd name="T37" fmla="*/ 57 h 263"/>
              <a:gd name="T38" fmla="*/ 466 w 601"/>
              <a:gd name="T39" fmla="*/ 57 h 263"/>
              <a:gd name="T40" fmla="*/ 395 w 601"/>
              <a:gd name="T41" fmla="*/ 127 h 263"/>
              <a:gd name="T42" fmla="*/ 466 w 601"/>
              <a:gd name="T43" fmla="*/ 205 h 263"/>
              <a:gd name="T44" fmla="*/ 544 w 601"/>
              <a:gd name="T45" fmla="*/ 127 h 263"/>
              <a:gd name="T46" fmla="*/ 466 w 601"/>
              <a:gd name="T47" fmla="*/ 5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1" h="263">
                <a:moveTo>
                  <a:pt x="466" y="262"/>
                </a:moveTo>
                <a:lnTo>
                  <a:pt x="466" y="262"/>
                </a:lnTo>
                <a:cubicBezTo>
                  <a:pt x="127" y="262"/>
                  <a:pt x="127" y="262"/>
                  <a:pt x="127" y="262"/>
                </a:cubicBezTo>
                <a:cubicBezTo>
                  <a:pt x="56" y="262"/>
                  <a:pt x="0" y="205"/>
                  <a:pt x="0" y="127"/>
                </a:cubicBezTo>
                <a:cubicBezTo>
                  <a:pt x="0" y="57"/>
                  <a:pt x="56" y="0"/>
                  <a:pt x="127" y="0"/>
                </a:cubicBezTo>
                <a:cubicBezTo>
                  <a:pt x="204" y="0"/>
                  <a:pt x="261" y="57"/>
                  <a:pt x="261" y="127"/>
                </a:cubicBezTo>
                <a:cubicBezTo>
                  <a:pt x="261" y="156"/>
                  <a:pt x="254" y="184"/>
                  <a:pt x="240" y="205"/>
                </a:cubicBezTo>
                <a:cubicBezTo>
                  <a:pt x="360" y="205"/>
                  <a:pt x="360" y="205"/>
                  <a:pt x="360" y="205"/>
                </a:cubicBezTo>
                <a:cubicBezTo>
                  <a:pt x="346" y="184"/>
                  <a:pt x="339" y="156"/>
                  <a:pt x="339" y="127"/>
                </a:cubicBezTo>
                <a:cubicBezTo>
                  <a:pt x="339" y="57"/>
                  <a:pt x="395" y="0"/>
                  <a:pt x="466" y="0"/>
                </a:cubicBezTo>
                <a:cubicBezTo>
                  <a:pt x="544" y="0"/>
                  <a:pt x="600" y="57"/>
                  <a:pt x="600" y="127"/>
                </a:cubicBezTo>
                <a:cubicBezTo>
                  <a:pt x="600" y="205"/>
                  <a:pt x="544" y="262"/>
                  <a:pt x="466" y="262"/>
                </a:cubicBezTo>
                <a:close/>
                <a:moveTo>
                  <a:pt x="204" y="127"/>
                </a:moveTo>
                <a:lnTo>
                  <a:pt x="204" y="127"/>
                </a:lnTo>
                <a:cubicBezTo>
                  <a:pt x="204" y="85"/>
                  <a:pt x="169" y="57"/>
                  <a:pt x="127" y="57"/>
                </a:cubicBezTo>
                <a:cubicBezTo>
                  <a:pt x="84" y="57"/>
                  <a:pt x="56" y="85"/>
                  <a:pt x="56" y="127"/>
                </a:cubicBezTo>
                <a:cubicBezTo>
                  <a:pt x="56" y="170"/>
                  <a:pt x="84" y="205"/>
                  <a:pt x="127" y="205"/>
                </a:cubicBezTo>
                <a:cubicBezTo>
                  <a:pt x="169" y="205"/>
                  <a:pt x="204" y="170"/>
                  <a:pt x="204" y="127"/>
                </a:cubicBezTo>
                <a:close/>
                <a:moveTo>
                  <a:pt x="466" y="57"/>
                </a:moveTo>
                <a:lnTo>
                  <a:pt x="466" y="57"/>
                </a:lnTo>
                <a:cubicBezTo>
                  <a:pt x="424" y="57"/>
                  <a:pt x="395" y="85"/>
                  <a:pt x="395" y="127"/>
                </a:cubicBezTo>
                <a:cubicBezTo>
                  <a:pt x="395" y="170"/>
                  <a:pt x="424" y="205"/>
                  <a:pt x="466" y="205"/>
                </a:cubicBezTo>
                <a:cubicBezTo>
                  <a:pt x="508" y="205"/>
                  <a:pt x="544" y="170"/>
                  <a:pt x="544" y="127"/>
                </a:cubicBezTo>
                <a:cubicBezTo>
                  <a:pt x="544" y="85"/>
                  <a:pt x="508" y="57"/>
                  <a:pt x="466" y="5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9" name="Freeform 104">
            <a:extLst>
              <a:ext uri="{FF2B5EF4-FFF2-40B4-BE49-F238E27FC236}">
                <a16:creationId xmlns:a16="http://schemas.microsoft.com/office/drawing/2014/main" id="{4EA9FE0F-79AF-BC4C-8644-62B99B0E409F}"/>
              </a:ext>
            </a:extLst>
          </p:cNvPr>
          <p:cNvSpPr>
            <a:spLocks noChangeArrowheads="1"/>
          </p:cNvSpPr>
          <p:nvPr userDrawn="1"/>
        </p:nvSpPr>
        <p:spPr bwMode="auto">
          <a:xfrm>
            <a:off x="2703423" y="2598540"/>
            <a:ext cx="219132" cy="151209"/>
          </a:xfrm>
          <a:custGeom>
            <a:avLst/>
            <a:gdLst>
              <a:gd name="T0" fmla="*/ 580 w 609"/>
              <a:gd name="T1" fmla="*/ 417 h 418"/>
              <a:gd name="T2" fmla="*/ 580 w 609"/>
              <a:gd name="T3" fmla="*/ 417 h 418"/>
              <a:gd name="T4" fmla="*/ 29 w 609"/>
              <a:gd name="T5" fmla="*/ 417 h 418"/>
              <a:gd name="T6" fmla="*/ 0 w 609"/>
              <a:gd name="T7" fmla="*/ 388 h 418"/>
              <a:gd name="T8" fmla="*/ 0 w 609"/>
              <a:gd name="T9" fmla="*/ 169 h 418"/>
              <a:gd name="T10" fmla="*/ 608 w 609"/>
              <a:gd name="T11" fmla="*/ 169 h 418"/>
              <a:gd name="T12" fmla="*/ 608 w 609"/>
              <a:gd name="T13" fmla="*/ 388 h 418"/>
              <a:gd name="T14" fmla="*/ 580 w 609"/>
              <a:gd name="T15" fmla="*/ 417 h 418"/>
              <a:gd name="T16" fmla="*/ 57 w 609"/>
              <a:gd name="T17" fmla="*/ 360 h 418"/>
              <a:gd name="T18" fmla="*/ 57 w 609"/>
              <a:gd name="T19" fmla="*/ 360 h 418"/>
              <a:gd name="T20" fmla="*/ 170 w 609"/>
              <a:gd name="T21" fmla="*/ 360 h 418"/>
              <a:gd name="T22" fmla="*/ 170 w 609"/>
              <a:gd name="T23" fmla="*/ 332 h 418"/>
              <a:gd name="T24" fmla="*/ 57 w 609"/>
              <a:gd name="T25" fmla="*/ 332 h 418"/>
              <a:gd name="T26" fmla="*/ 57 w 609"/>
              <a:gd name="T27" fmla="*/ 360 h 418"/>
              <a:gd name="T28" fmla="*/ 340 w 609"/>
              <a:gd name="T29" fmla="*/ 275 h 418"/>
              <a:gd name="T30" fmla="*/ 340 w 609"/>
              <a:gd name="T31" fmla="*/ 275 h 418"/>
              <a:gd name="T32" fmla="*/ 57 w 609"/>
              <a:gd name="T33" fmla="*/ 275 h 418"/>
              <a:gd name="T34" fmla="*/ 57 w 609"/>
              <a:gd name="T35" fmla="*/ 304 h 418"/>
              <a:gd name="T36" fmla="*/ 340 w 609"/>
              <a:gd name="T37" fmla="*/ 304 h 418"/>
              <a:gd name="T38" fmla="*/ 340 w 609"/>
              <a:gd name="T39" fmla="*/ 275 h 418"/>
              <a:gd name="T40" fmla="*/ 0 w 609"/>
              <a:gd name="T41" fmla="*/ 28 h 418"/>
              <a:gd name="T42" fmla="*/ 0 w 609"/>
              <a:gd name="T43" fmla="*/ 28 h 418"/>
              <a:gd name="T44" fmla="*/ 29 w 609"/>
              <a:gd name="T45" fmla="*/ 0 h 418"/>
              <a:gd name="T46" fmla="*/ 580 w 609"/>
              <a:gd name="T47" fmla="*/ 0 h 418"/>
              <a:gd name="T48" fmla="*/ 608 w 609"/>
              <a:gd name="T49" fmla="*/ 28 h 418"/>
              <a:gd name="T50" fmla="*/ 608 w 609"/>
              <a:gd name="T51" fmla="*/ 113 h 418"/>
              <a:gd name="T52" fmla="*/ 0 w 609"/>
              <a:gd name="T53" fmla="*/ 113 h 418"/>
              <a:gd name="T54" fmla="*/ 0 w 609"/>
              <a:gd name="T55" fmla="*/ 2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9" h="418">
                <a:moveTo>
                  <a:pt x="580" y="417"/>
                </a:moveTo>
                <a:lnTo>
                  <a:pt x="580" y="417"/>
                </a:lnTo>
                <a:cubicBezTo>
                  <a:pt x="29" y="417"/>
                  <a:pt x="29" y="417"/>
                  <a:pt x="29" y="417"/>
                </a:cubicBezTo>
                <a:cubicBezTo>
                  <a:pt x="15" y="417"/>
                  <a:pt x="0" y="402"/>
                  <a:pt x="0" y="388"/>
                </a:cubicBezTo>
                <a:cubicBezTo>
                  <a:pt x="0" y="169"/>
                  <a:pt x="0" y="169"/>
                  <a:pt x="0" y="169"/>
                </a:cubicBezTo>
                <a:cubicBezTo>
                  <a:pt x="608" y="169"/>
                  <a:pt x="608" y="169"/>
                  <a:pt x="608" y="169"/>
                </a:cubicBezTo>
                <a:cubicBezTo>
                  <a:pt x="608" y="388"/>
                  <a:pt x="608" y="388"/>
                  <a:pt x="608" y="388"/>
                </a:cubicBezTo>
                <a:cubicBezTo>
                  <a:pt x="608" y="402"/>
                  <a:pt x="594" y="417"/>
                  <a:pt x="580" y="417"/>
                </a:cubicBezTo>
                <a:close/>
                <a:moveTo>
                  <a:pt x="57" y="360"/>
                </a:moveTo>
                <a:lnTo>
                  <a:pt x="57" y="360"/>
                </a:lnTo>
                <a:cubicBezTo>
                  <a:pt x="170" y="360"/>
                  <a:pt x="170" y="360"/>
                  <a:pt x="170" y="360"/>
                </a:cubicBezTo>
                <a:cubicBezTo>
                  <a:pt x="170" y="332"/>
                  <a:pt x="170" y="332"/>
                  <a:pt x="170" y="332"/>
                </a:cubicBezTo>
                <a:cubicBezTo>
                  <a:pt x="57" y="332"/>
                  <a:pt x="57" y="332"/>
                  <a:pt x="57" y="332"/>
                </a:cubicBezTo>
                <a:lnTo>
                  <a:pt x="57" y="360"/>
                </a:lnTo>
                <a:close/>
                <a:moveTo>
                  <a:pt x="340" y="275"/>
                </a:moveTo>
                <a:lnTo>
                  <a:pt x="340" y="275"/>
                </a:lnTo>
                <a:cubicBezTo>
                  <a:pt x="57" y="275"/>
                  <a:pt x="57" y="275"/>
                  <a:pt x="57" y="275"/>
                </a:cubicBezTo>
                <a:cubicBezTo>
                  <a:pt x="57" y="304"/>
                  <a:pt x="57" y="304"/>
                  <a:pt x="57" y="304"/>
                </a:cubicBezTo>
                <a:cubicBezTo>
                  <a:pt x="340" y="304"/>
                  <a:pt x="340" y="304"/>
                  <a:pt x="340" y="304"/>
                </a:cubicBezTo>
                <a:lnTo>
                  <a:pt x="340" y="275"/>
                </a:lnTo>
                <a:close/>
                <a:moveTo>
                  <a:pt x="0" y="28"/>
                </a:moveTo>
                <a:lnTo>
                  <a:pt x="0" y="28"/>
                </a:lnTo>
                <a:cubicBezTo>
                  <a:pt x="0" y="14"/>
                  <a:pt x="15" y="0"/>
                  <a:pt x="29" y="0"/>
                </a:cubicBezTo>
                <a:cubicBezTo>
                  <a:pt x="580" y="0"/>
                  <a:pt x="580" y="0"/>
                  <a:pt x="580" y="0"/>
                </a:cubicBezTo>
                <a:cubicBezTo>
                  <a:pt x="594" y="0"/>
                  <a:pt x="608" y="14"/>
                  <a:pt x="608" y="28"/>
                </a:cubicBezTo>
                <a:cubicBezTo>
                  <a:pt x="608" y="113"/>
                  <a:pt x="608" y="113"/>
                  <a:pt x="608" y="113"/>
                </a:cubicBezTo>
                <a:cubicBezTo>
                  <a:pt x="0" y="113"/>
                  <a:pt x="0" y="113"/>
                  <a:pt x="0" y="113"/>
                </a:cubicBezTo>
                <a:lnTo>
                  <a:pt x="0" y="2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0" name="Freeform 105">
            <a:extLst>
              <a:ext uri="{FF2B5EF4-FFF2-40B4-BE49-F238E27FC236}">
                <a16:creationId xmlns:a16="http://schemas.microsoft.com/office/drawing/2014/main" id="{BE96B643-FDDA-E940-A78B-5BFFBD888887}"/>
              </a:ext>
            </a:extLst>
          </p:cNvPr>
          <p:cNvSpPr>
            <a:spLocks noChangeArrowheads="1"/>
          </p:cNvSpPr>
          <p:nvPr userDrawn="1"/>
        </p:nvSpPr>
        <p:spPr bwMode="auto">
          <a:xfrm>
            <a:off x="2325896" y="2566988"/>
            <a:ext cx="217346" cy="206574"/>
          </a:xfrm>
          <a:custGeom>
            <a:avLst/>
            <a:gdLst>
              <a:gd name="T0" fmla="*/ 601 w 602"/>
              <a:gd name="T1" fmla="*/ 304 h 573"/>
              <a:gd name="T2" fmla="*/ 601 w 602"/>
              <a:gd name="T3" fmla="*/ 304 h 573"/>
              <a:gd name="T4" fmla="*/ 573 w 602"/>
              <a:gd name="T5" fmla="*/ 332 h 573"/>
              <a:gd name="T6" fmla="*/ 559 w 602"/>
              <a:gd name="T7" fmla="*/ 325 h 573"/>
              <a:gd name="T8" fmla="*/ 559 w 602"/>
              <a:gd name="T9" fmla="*/ 325 h 573"/>
              <a:gd name="T10" fmla="*/ 304 w 602"/>
              <a:gd name="T11" fmla="*/ 71 h 573"/>
              <a:gd name="T12" fmla="*/ 304 w 602"/>
              <a:gd name="T13" fmla="*/ 71 h 573"/>
              <a:gd name="T14" fmla="*/ 304 w 602"/>
              <a:gd name="T15" fmla="*/ 71 h 573"/>
              <a:gd name="T16" fmla="*/ 304 w 602"/>
              <a:gd name="T17" fmla="*/ 71 h 573"/>
              <a:gd name="T18" fmla="*/ 50 w 602"/>
              <a:gd name="T19" fmla="*/ 325 h 573"/>
              <a:gd name="T20" fmla="*/ 50 w 602"/>
              <a:gd name="T21" fmla="*/ 325 h 573"/>
              <a:gd name="T22" fmla="*/ 29 w 602"/>
              <a:gd name="T23" fmla="*/ 332 h 573"/>
              <a:gd name="T24" fmla="*/ 0 w 602"/>
              <a:gd name="T25" fmla="*/ 304 h 573"/>
              <a:gd name="T26" fmla="*/ 7 w 602"/>
              <a:gd name="T27" fmla="*/ 282 h 573"/>
              <a:gd name="T28" fmla="*/ 283 w 602"/>
              <a:gd name="T29" fmla="*/ 7 h 573"/>
              <a:gd name="T30" fmla="*/ 304 w 602"/>
              <a:gd name="T31" fmla="*/ 0 h 573"/>
              <a:gd name="T32" fmla="*/ 304 w 602"/>
              <a:gd name="T33" fmla="*/ 0 h 573"/>
              <a:gd name="T34" fmla="*/ 304 w 602"/>
              <a:gd name="T35" fmla="*/ 0 h 573"/>
              <a:gd name="T36" fmla="*/ 304 w 602"/>
              <a:gd name="T37" fmla="*/ 0 h 573"/>
              <a:gd name="T38" fmla="*/ 304 w 602"/>
              <a:gd name="T39" fmla="*/ 0 h 573"/>
              <a:gd name="T40" fmla="*/ 304 w 602"/>
              <a:gd name="T41" fmla="*/ 0 h 573"/>
              <a:gd name="T42" fmla="*/ 304 w 602"/>
              <a:gd name="T43" fmla="*/ 0 h 573"/>
              <a:gd name="T44" fmla="*/ 304 w 602"/>
              <a:gd name="T45" fmla="*/ 0 h 573"/>
              <a:gd name="T46" fmla="*/ 325 w 602"/>
              <a:gd name="T47" fmla="*/ 7 h 573"/>
              <a:gd name="T48" fmla="*/ 325 w 602"/>
              <a:gd name="T49" fmla="*/ 7 h 573"/>
              <a:gd name="T50" fmla="*/ 431 w 602"/>
              <a:gd name="T51" fmla="*/ 120 h 573"/>
              <a:gd name="T52" fmla="*/ 431 w 602"/>
              <a:gd name="T53" fmla="*/ 92 h 573"/>
              <a:gd name="T54" fmla="*/ 460 w 602"/>
              <a:gd name="T55" fmla="*/ 63 h 573"/>
              <a:gd name="T56" fmla="*/ 488 w 602"/>
              <a:gd name="T57" fmla="*/ 92 h 573"/>
              <a:gd name="T58" fmla="*/ 488 w 602"/>
              <a:gd name="T59" fmla="*/ 176 h 573"/>
              <a:gd name="T60" fmla="*/ 594 w 602"/>
              <a:gd name="T61" fmla="*/ 282 h 573"/>
              <a:gd name="T62" fmla="*/ 594 w 602"/>
              <a:gd name="T63" fmla="*/ 282 h 573"/>
              <a:gd name="T64" fmla="*/ 601 w 602"/>
              <a:gd name="T65" fmla="*/ 304 h 573"/>
              <a:gd name="T66" fmla="*/ 544 w 602"/>
              <a:gd name="T67" fmla="*/ 346 h 573"/>
              <a:gd name="T68" fmla="*/ 544 w 602"/>
              <a:gd name="T69" fmla="*/ 346 h 573"/>
              <a:gd name="T70" fmla="*/ 544 w 602"/>
              <a:gd name="T71" fmla="*/ 431 h 573"/>
              <a:gd name="T72" fmla="*/ 544 w 602"/>
              <a:gd name="T73" fmla="*/ 473 h 573"/>
              <a:gd name="T74" fmla="*/ 544 w 602"/>
              <a:gd name="T75" fmla="*/ 544 h 573"/>
              <a:gd name="T76" fmla="*/ 516 w 602"/>
              <a:gd name="T77" fmla="*/ 572 h 573"/>
              <a:gd name="T78" fmla="*/ 460 w 602"/>
              <a:gd name="T79" fmla="*/ 572 h 573"/>
              <a:gd name="T80" fmla="*/ 460 w 602"/>
              <a:gd name="T81" fmla="*/ 346 h 573"/>
              <a:gd name="T82" fmla="*/ 347 w 602"/>
              <a:gd name="T83" fmla="*/ 346 h 573"/>
              <a:gd name="T84" fmla="*/ 347 w 602"/>
              <a:gd name="T85" fmla="*/ 572 h 573"/>
              <a:gd name="T86" fmla="*/ 85 w 602"/>
              <a:gd name="T87" fmla="*/ 572 h 573"/>
              <a:gd name="T88" fmla="*/ 57 w 602"/>
              <a:gd name="T89" fmla="*/ 544 h 573"/>
              <a:gd name="T90" fmla="*/ 57 w 602"/>
              <a:gd name="T91" fmla="*/ 473 h 573"/>
              <a:gd name="T92" fmla="*/ 57 w 602"/>
              <a:gd name="T93" fmla="*/ 431 h 573"/>
              <a:gd name="T94" fmla="*/ 57 w 602"/>
              <a:gd name="T95" fmla="*/ 346 h 573"/>
              <a:gd name="T96" fmla="*/ 304 w 602"/>
              <a:gd name="T97" fmla="*/ 106 h 573"/>
              <a:gd name="T98" fmla="*/ 544 w 602"/>
              <a:gd name="T99" fmla="*/ 346 h 573"/>
              <a:gd name="T100" fmla="*/ 255 w 602"/>
              <a:gd name="T101" fmla="*/ 346 h 573"/>
              <a:gd name="T102" fmla="*/ 255 w 602"/>
              <a:gd name="T103" fmla="*/ 346 h 573"/>
              <a:gd name="T104" fmla="*/ 142 w 602"/>
              <a:gd name="T105" fmla="*/ 346 h 573"/>
              <a:gd name="T106" fmla="*/ 142 w 602"/>
              <a:gd name="T107" fmla="*/ 459 h 573"/>
              <a:gd name="T108" fmla="*/ 255 w 602"/>
              <a:gd name="T109" fmla="*/ 459 h 573"/>
              <a:gd name="T110" fmla="*/ 255 w 602"/>
              <a:gd name="T111" fmla="*/ 34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2" h="573">
                <a:moveTo>
                  <a:pt x="601" y="304"/>
                </a:moveTo>
                <a:lnTo>
                  <a:pt x="601" y="304"/>
                </a:lnTo>
                <a:cubicBezTo>
                  <a:pt x="601" y="318"/>
                  <a:pt x="594" y="332"/>
                  <a:pt x="573" y="332"/>
                </a:cubicBezTo>
                <a:cubicBezTo>
                  <a:pt x="566" y="332"/>
                  <a:pt x="559" y="325"/>
                  <a:pt x="559" y="325"/>
                </a:cubicBezTo>
                <a:lnTo>
                  <a:pt x="559" y="325"/>
                </a:lnTo>
                <a:cubicBezTo>
                  <a:pt x="304" y="71"/>
                  <a:pt x="304" y="71"/>
                  <a:pt x="304" y="71"/>
                </a:cubicBezTo>
                <a:lnTo>
                  <a:pt x="304" y="71"/>
                </a:lnTo>
                <a:lnTo>
                  <a:pt x="304" y="71"/>
                </a:lnTo>
                <a:lnTo>
                  <a:pt x="304" y="71"/>
                </a:lnTo>
                <a:cubicBezTo>
                  <a:pt x="50" y="325"/>
                  <a:pt x="50" y="325"/>
                  <a:pt x="50" y="325"/>
                </a:cubicBezTo>
                <a:lnTo>
                  <a:pt x="50" y="325"/>
                </a:lnTo>
                <a:cubicBezTo>
                  <a:pt x="43" y="325"/>
                  <a:pt x="36" y="332"/>
                  <a:pt x="29" y="332"/>
                </a:cubicBezTo>
                <a:cubicBezTo>
                  <a:pt x="15" y="332"/>
                  <a:pt x="0" y="318"/>
                  <a:pt x="0" y="304"/>
                </a:cubicBezTo>
                <a:cubicBezTo>
                  <a:pt x="0" y="297"/>
                  <a:pt x="0" y="289"/>
                  <a:pt x="7" y="282"/>
                </a:cubicBezTo>
                <a:cubicBezTo>
                  <a:pt x="283" y="7"/>
                  <a:pt x="283" y="7"/>
                  <a:pt x="283" y="7"/>
                </a:cubicBezTo>
                <a:cubicBezTo>
                  <a:pt x="290" y="0"/>
                  <a:pt x="297" y="0"/>
                  <a:pt x="304" y="0"/>
                </a:cubicBezTo>
                <a:lnTo>
                  <a:pt x="304" y="0"/>
                </a:lnTo>
                <a:lnTo>
                  <a:pt x="304" y="0"/>
                </a:lnTo>
                <a:lnTo>
                  <a:pt x="304" y="0"/>
                </a:lnTo>
                <a:lnTo>
                  <a:pt x="304" y="0"/>
                </a:lnTo>
                <a:lnTo>
                  <a:pt x="304" y="0"/>
                </a:lnTo>
                <a:lnTo>
                  <a:pt x="304" y="0"/>
                </a:lnTo>
                <a:lnTo>
                  <a:pt x="304" y="0"/>
                </a:lnTo>
                <a:cubicBezTo>
                  <a:pt x="311" y="0"/>
                  <a:pt x="318" y="7"/>
                  <a:pt x="325" y="7"/>
                </a:cubicBezTo>
                <a:lnTo>
                  <a:pt x="325" y="7"/>
                </a:lnTo>
                <a:cubicBezTo>
                  <a:pt x="431" y="120"/>
                  <a:pt x="431" y="120"/>
                  <a:pt x="431" y="120"/>
                </a:cubicBezTo>
                <a:cubicBezTo>
                  <a:pt x="431" y="92"/>
                  <a:pt x="431" y="92"/>
                  <a:pt x="431" y="92"/>
                </a:cubicBezTo>
                <a:cubicBezTo>
                  <a:pt x="431" y="78"/>
                  <a:pt x="446" y="63"/>
                  <a:pt x="460" y="63"/>
                </a:cubicBezTo>
                <a:cubicBezTo>
                  <a:pt x="481" y="63"/>
                  <a:pt x="488" y="78"/>
                  <a:pt x="488" y="92"/>
                </a:cubicBezTo>
                <a:cubicBezTo>
                  <a:pt x="488" y="176"/>
                  <a:pt x="488" y="176"/>
                  <a:pt x="488" y="176"/>
                </a:cubicBezTo>
                <a:cubicBezTo>
                  <a:pt x="594" y="282"/>
                  <a:pt x="594" y="282"/>
                  <a:pt x="594" y="282"/>
                </a:cubicBezTo>
                <a:lnTo>
                  <a:pt x="594" y="282"/>
                </a:lnTo>
                <a:cubicBezTo>
                  <a:pt x="601" y="289"/>
                  <a:pt x="601" y="297"/>
                  <a:pt x="601" y="304"/>
                </a:cubicBezTo>
                <a:close/>
                <a:moveTo>
                  <a:pt x="544" y="346"/>
                </a:moveTo>
                <a:lnTo>
                  <a:pt x="544" y="346"/>
                </a:lnTo>
                <a:cubicBezTo>
                  <a:pt x="544" y="431"/>
                  <a:pt x="544" y="431"/>
                  <a:pt x="544" y="431"/>
                </a:cubicBezTo>
                <a:cubicBezTo>
                  <a:pt x="544" y="473"/>
                  <a:pt x="544" y="473"/>
                  <a:pt x="544" y="473"/>
                </a:cubicBezTo>
                <a:cubicBezTo>
                  <a:pt x="544" y="544"/>
                  <a:pt x="544" y="544"/>
                  <a:pt x="544" y="544"/>
                </a:cubicBezTo>
                <a:cubicBezTo>
                  <a:pt x="544" y="565"/>
                  <a:pt x="537" y="572"/>
                  <a:pt x="516" y="572"/>
                </a:cubicBezTo>
                <a:cubicBezTo>
                  <a:pt x="460" y="572"/>
                  <a:pt x="460" y="572"/>
                  <a:pt x="460" y="572"/>
                </a:cubicBezTo>
                <a:cubicBezTo>
                  <a:pt x="460" y="346"/>
                  <a:pt x="460" y="346"/>
                  <a:pt x="460" y="346"/>
                </a:cubicBezTo>
                <a:cubicBezTo>
                  <a:pt x="347" y="346"/>
                  <a:pt x="347" y="346"/>
                  <a:pt x="347" y="346"/>
                </a:cubicBezTo>
                <a:cubicBezTo>
                  <a:pt x="347" y="572"/>
                  <a:pt x="347" y="572"/>
                  <a:pt x="347" y="572"/>
                </a:cubicBezTo>
                <a:cubicBezTo>
                  <a:pt x="85" y="572"/>
                  <a:pt x="85" y="572"/>
                  <a:pt x="85" y="572"/>
                </a:cubicBezTo>
                <a:cubicBezTo>
                  <a:pt x="71" y="572"/>
                  <a:pt x="57" y="565"/>
                  <a:pt x="57" y="544"/>
                </a:cubicBezTo>
                <a:cubicBezTo>
                  <a:pt x="57" y="473"/>
                  <a:pt x="57" y="473"/>
                  <a:pt x="57" y="473"/>
                </a:cubicBezTo>
                <a:cubicBezTo>
                  <a:pt x="57" y="431"/>
                  <a:pt x="57" y="431"/>
                  <a:pt x="57" y="431"/>
                </a:cubicBezTo>
                <a:cubicBezTo>
                  <a:pt x="57" y="346"/>
                  <a:pt x="57" y="346"/>
                  <a:pt x="57" y="346"/>
                </a:cubicBezTo>
                <a:cubicBezTo>
                  <a:pt x="304" y="106"/>
                  <a:pt x="304" y="106"/>
                  <a:pt x="304" y="106"/>
                </a:cubicBezTo>
                <a:lnTo>
                  <a:pt x="544" y="346"/>
                </a:lnTo>
                <a:close/>
                <a:moveTo>
                  <a:pt x="255" y="346"/>
                </a:moveTo>
                <a:lnTo>
                  <a:pt x="255" y="346"/>
                </a:lnTo>
                <a:cubicBezTo>
                  <a:pt x="142" y="346"/>
                  <a:pt x="142" y="346"/>
                  <a:pt x="142" y="346"/>
                </a:cubicBezTo>
                <a:cubicBezTo>
                  <a:pt x="142" y="459"/>
                  <a:pt x="142" y="459"/>
                  <a:pt x="142" y="459"/>
                </a:cubicBezTo>
                <a:cubicBezTo>
                  <a:pt x="255" y="459"/>
                  <a:pt x="255" y="459"/>
                  <a:pt x="255" y="459"/>
                </a:cubicBezTo>
                <a:lnTo>
                  <a:pt x="255" y="34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1" name="Freeform 106">
            <a:extLst>
              <a:ext uri="{FF2B5EF4-FFF2-40B4-BE49-F238E27FC236}">
                <a16:creationId xmlns:a16="http://schemas.microsoft.com/office/drawing/2014/main" id="{D5E27821-4D63-4F4B-B11A-490E23AA8475}"/>
              </a:ext>
            </a:extLst>
          </p:cNvPr>
          <p:cNvSpPr>
            <a:spLocks noChangeArrowheads="1"/>
          </p:cNvSpPr>
          <p:nvPr userDrawn="1"/>
        </p:nvSpPr>
        <p:spPr bwMode="auto">
          <a:xfrm>
            <a:off x="1945988" y="2574727"/>
            <a:ext cx="217941" cy="197048"/>
          </a:xfrm>
          <a:custGeom>
            <a:avLst/>
            <a:gdLst>
              <a:gd name="T0" fmla="*/ 573 w 602"/>
              <a:gd name="T1" fmla="*/ 544 h 545"/>
              <a:gd name="T2" fmla="*/ 573 w 602"/>
              <a:gd name="T3" fmla="*/ 544 h 545"/>
              <a:gd name="T4" fmla="*/ 523 w 602"/>
              <a:gd name="T5" fmla="*/ 544 h 545"/>
              <a:gd name="T6" fmla="*/ 523 w 602"/>
              <a:gd name="T7" fmla="*/ 318 h 545"/>
              <a:gd name="T8" fmla="*/ 523 w 602"/>
              <a:gd name="T9" fmla="*/ 141 h 545"/>
              <a:gd name="T10" fmla="*/ 573 w 602"/>
              <a:gd name="T11" fmla="*/ 141 h 545"/>
              <a:gd name="T12" fmla="*/ 601 w 602"/>
              <a:gd name="T13" fmla="*/ 170 h 545"/>
              <a:gd name="T14" fmla="*/ 601 w 602"/>
              <a:gd name="T15" fmla="*/ 346 h 545"/>
              <a:gd name="T16" fmla="*/ 601 w 602"/>
              <a:gd name="T17" fmla="*/ 459 h 545"/>
              <a:gd name="T18" fmla="*/ 601 w 602"/>
              <a:gd name="T19" fmla="*/ 516 h 545"/>
              <a:gd name="T20" fmla="*/ 573 w 602"/>
              <a:gd name="T21" fmla="*/ 544 h 545"/>
              <a:gd name="T22" fmla="*/ 99 w 602"/>
              <a:gd name="T23" fmla="*/ 544 h 545"/>
              <a:gd name="T24" fmla="*/ 99 w 602"/>
              <a:gd name="T25" fmla="*/ 544 h 545"/>
              <a:gd name="T26" fmla="*/ 99 w 602"/>
              <a:gd name="T27" fmla="*/ 318 h 545"/>
              <a:gd name="T28" fmla="*/ 99 w 602"/>
              <a:gd name="T29" fmla="*/ 311 h 545"/>
              <a:gd name="T30" fmla="*/ 99 w 602"/>
              <a:gd name="T31" fmla="*/ 141 h 545"/>
              <a:gd name="T32" fmla="*/ 156 w 602"/>
              <a:gd name="T33" fmla="*/ 141 h 545"/>
              <a:gd name="T34" fmla="*/ 297 w 602"/>
              <a:gd name="T35" fmla="*/ 0 h 545"/>
              <a:gd name="T36" fmla="*/ 438 w 602"/>
              <a:gd name="T37" fmla="*/ 141 h 545"/>
              <a:gd name="T38" fmla="*/ 495 w 602"/>
              <a:gd name="T39" fmla="*/ 141 h 545"/>
              <a:gd name="T40" fmla="*/ 495 w 602"/>
              <a:gd name="T41" fmla="*/ 318 h 545"/>
              <a:gd name="T42" fmla="*/ 495 w 602"/>
              <a:gd name="T43" fmla="*/ 544 h 545"/>
              <a:gd name="T44" fmla="*/ 99 w 602"/>
              <a:gd name="T45" fmla="*/ 544 h 545"/>
              <a:gd name="T46" fmla="*/ 297 w 602"/>
              <a:gd name="T47" fmla="*/ 57 h 545"/>
              <a:gd name="T48" fmla="*/ 297 w 602"/>
              <a:gd name="T49" fmla="*/ 57 h 545"/>
              <a:gd name="T50" fmla="*/ 212 w 602"/>
              <a:gd name="T51" fmla="*/ 141 h 545"/>
              <a:gd name="T52" fmla="*/ 382 w 602"/>
              <a:gd name="T53" fmla="*/ 141 h 545"/>
              <a:gd name="T54" fmla="*/ 297 w 602"/>
              <a:gd name="T55" fmla="*/ 57 h 545"/>
              <a:gd name="T56" fmla="*/ 0 w 602"/>
              <a:gd name="T57" fmla="*/ 516 h 545"/>
              <a:gd name="T58" fmla="*/ 0 w 602"/>
              <a:gd name="T59" fmla="*/ 516 h 545"/>
              <a:gd name="T60" fmla="*/ 0 w 602"/>
              <a:gd name="T61" fmla="*/ 459 h 545"/>
              <a:gd name="T62" fmla="*/ 0 w 602"/>
              <a:gd name="T63" fmla="*/ 346 h 545"/>
              <a:gd name="T64" fmla="*/ 0 w 602"/>
              <a:gd name="T65" fmla="*/ 170 h 545"/>
              <a:gd name="T66" fmla="*/ 29 w 602"/>
              <a:gd name="T67" fmla="*/ 141 h 545"/>
              <a:gd name="T68" fmla="*/ 71 w 602"/>
              <a:gd name="T69" fmla="*/ 141 h 545"/>
              <a:gd name="T70" fmla="*/ 71 w 602"/>
              <a:gd name="T71" fmla="*/ 311 h 545"/>
              <a:gd name="T72" fmla="*/ 71 w 602"/>
              <a:gd name="T73" fmla="*/ 318 h 545"/>
              <a:gd name="T74" fmla="*/ 71 w 602"/>
              <a:gd name="T75" fmla="*/ 544 h 545"/>
              <a:gd name="T76" fmla="*/ 29 w 602"/>
              <a:gd name="T77" fmla="*/ 544 h 545"/>
              <a:gd name="T78" fmla="*/ 0 w 602"/>
              <a:gd name="T79" fmla="*/ 51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2" name="Freeform 107">
            <a:extLst>
              <a:ext uri="{FF2B5EF4-FFF2-40B4-BE49-F238E27FC236}">
                <a16:creationId xmlns:a16="http://schemas.microsoft.com/office/drawing/2014/main" id="{93D2EE0E-F52A-7840-B299-796C437BFC04}"/>
              </a:ext>
            </a:extLst>
          </p:cNvPr>
          <p:cNvSpPr>
            <a:spLocks noChangeArrowheads="1"/>
          </p:cNvSpPr>
          <p:nvPr userDrawn="1"/>
        </p:nvSpPr>
        <p:spPr bwMode="auto">
          <a:xfrm>
            <a:off x="1590494" y="2579489"/>
            <a:ext cx="168517" cy="184547"/>
          </a:xfrm>
          <a:custGeom>
            <a:avLst/>
            <a:gdLst>
              <a:gd name="T0" fmla="*/ 459 w 467"/>
              <a:gd name="T1" fmla="*/ 247 h 510"/>
              <a:gd name="T2" fmla="*/ 459 w 467"/>
              <a:gd name="T3" fmla="*/ 247 h 510"/>
              <a:gd name="T4" fmla="*/ 459 w 467"/>
              <a:gd name="T5" fmla="*/ 247 h 510"/>
              <a:gd name="T6" fmla="*/ 459 w 467"/>
              <a:gd name="T7" fmla="*/ 247 h 510"/>
              <a:gd name="T8" fmla="*/ 233 w 467"/>
              <a:gd name="T9" fmla="*/ 28 h 510"/>
              <a:gd name="T10" fmla="*/ 63 w 467"/>
              <a:gd name="T11" fmla="*/ 28 h 510"/>
              <a:gd name="T12" fmla="*/ 28 w 467"/>
              <a:gd name="T13" fmla="*/ 28 h 510"/>
              <a:gd name="T14" fmla="*/ 56 w 467"/>
              <a:gd name="T15" fmla="*/ 0 h 510"/>
              <a:gd name="T16" fmla="*/ 56 w 467"/>
              <a:gd name="T17" fmla="*/ 0 h 510"/>
              <a:gd name="T18" fmla="*/ 233 w 467"/>
              <a:gd name="T19" fmla="*/ 0 h 510"/>
              <a:gd name="T20" fmla="*/ 233 w 467"/>
              <a:gd name="T21" fmla="*/ 0 h 510"/>
              <a:gd name="T22" fmla="*/ 233 w 467"/>
              <a:gd name="T23" fmla="*/ 0 h 510"/>
              <a:gd name="T24" fmla="*/ 254 w 467"/>
              <a:gd name="T25" fmla="*/ 14 h 510"/>
              <a:gd name="T26" fmla="*/ 410 w 467"/>
              <a:gd name="T27" fmla="*/ 163 h 510"/>
              <a:gd name="T28" fmla="*/ 410 w 467"/>
              <a:gd name="T29" fmla="*/ 163 h 510"/>
              <a:gd name="T30" fmla="*/ 459 w 467"/>
              <a:gd name="T31" fmla="*/ 205 h 510"/>
              <a:gd name="T32" fmla="*/ 466 w 467"/>
              <a:gd name="T33" fmla="*/ 226 h 510"/>
              <a:gd name="T34" fmla="*/ 459 w 467"/>
              <a:gd name="T35" fmla="*/ 247 h 510"/>
              <a:gd name="T36" fmla="*/ 205 w 467"/>
              <a:gd name="T37" fmla="*/ 57 h 510"/>
              <a:gd name="T38" fmla="*/ 205 w 467"/>
              <a:gd name="T39" fmla="*/ 57 h 510"/>
              <a:gd name="T40" fmla="*/ 205 w 467"/>
              <a:gd name="T41" fmla="*/ 57 h 510"/>
              <a:gd name="T42" fmla="*/ 205 w 467"/>
              <a:gd name="T43" fmla="*/ 57 h 510"/>
              <a:gd name="T44" fmla="*/ 226 w 467"/>
              <a:gd name="T45" fmla="*/ 71 h 510"/>
              <a:gd name="T46" fmla="*/ 438 w 467"/>
              <a:gd name="T47" fmla="*/ 276 h 510"/>
              <a:gd name="T48" fmla="*/ 452 w 467"/>
              <a:gd name="T49" fmla="*/ 290 h 510"/>
              <a:gd name="T50" fmla="*/ 452 w 467"/>
              <a:gd name="T51" fmla="*/ 290 h 510"/>
              <a:gd name="T52" fmla="*/ 452 w 467"/>
              <a:gd name="T53" fmla="*/ 290 h 510"/>
              <a:gd name="T54" fmla="*/ 452 w 467"/>
              <a:gd name="T55" fmla="*/ 290 h 510"/>
              <a:gd name="T56" fmla="*/ 452 w 467"/>
              <a:gd name="T57" fmla="*/ 297 h 510"/>
              <a:gd name="T58" fmla="*/ 452 w 467"/>
              <a:gd name="T59" fmla="*/ 297 h 510"/>
              <a:gd name="T60" fmla="*/ 452 w 467"/>
              <a:gd name="T61" fmla="*/ 297 h 510"/>
              <a:gd name="T62" fmla="*/ 452 w 467"/>
              <a:gd name="T63" fmla="*/ 297 h 510"/>
              <a:gd name="T64" fmla="*/ 445 w 467"/>
              <a:gd name="T65" fmla="*/ 311 h 510"/>
              <a:gd name="T66" fmla="*/ 445 w 467"/>
              <a:gd name="T67" fmla="*/ 311 h 510"/>
              <a:gd name="T68" fmla="*/ 283 w 467"/>
              <a:gd name="T69" fmla="*/ 502 h 510"/>
              <a:gd name="T70" fmla="*/ 283 w 467"/>
              <a:gd name="T71" fmla="*/ 502 h 510"/>
              <a:gd name="T72" fmla="*/ 261 w 467"/>
              <a:gd name="T73" fmla="*/ 509 h 510"/>
              <a:gd name="T74" fmla="*/ 261 w 467"/>
              <a:gd name="T75" fmla="*/ 509 h 510"/>
              <a:gd name="T76" fmla="*/ 261 w 467"/>
              <a:gd name="T77" fmla="*/ 509 h 510"/>
              <a:gd name="T78" fmla="*/ 261 w 467"/>
              <a:gd name="T79" fmla="*/ 509 h 510"/>
              <a:gd name="T80" fmla="*/ 254 w 467"/>
              <a:gd name="T81" fmla="*/ 509 h 510"/>
              <a:gd name="T82" fmla="*/ 254 w 467"/>
              <a:gd name="T83" fmla="*/ 509 h 510"/>
              <a:gd name="T84" fmla="*/ 240 w 467"/>
              <a:gd name="T85" fmla="*/ 502 h 510"/>
              <a:gd name="T86" fmla="*/ 240 w 467"/>
              <a:gd name="T87" fmla="*/ 502 h 510"/>
              <a:gd name="T88" fmla="*/ 7 w 467"/>
              <a:gd name="T89" fmla="*/ 290 h 510"/>
              <a:gd name="T90" fmla="*/ 7 w 467"/>
              <a:gd name="T91" fmla="*/ 290 h 510"/>
              <a:gd name="T92" fmla="*/ 0 w 467"/>
              <a:gd name="T93" fmla="*/ 269 h 510"/>
              <a:gd name="T94" fmla="*/ 0 w 467"/>
              <a:gd name="T95" fmla="*/ 269 h 510"/>
              <a:gd name="T96" fmla="*/ 0 w 467"/>
              <a:gd name="T97" fmla="*/ 113 h 510"/>
              <a:gd name="T98" fmla="*/ 0 w 467"/>
              <a:gd name="T99" fmla="*/ 85 h 510"/>
              <a:gd name="T100" fmla="*/ 0 w 467"/>
              <a:gd name="T101" fmla="*/ 85 h 510"/>
              <a:gd name="T102" fmla="*/ 0 w 467"/>
              <a:gd name="T103" fmla="*/ 85 h 510"/>
              <a:gd name="T104" fmla="*/ 28 w 467"/>
              <a:gd name="T105" fmla="*/ 57 h 510"/>
              <a:gd name="T106" fmla="*/ 28 w 467"/>
              <a:gd name="T107" fmla="*/ 57 h 510"/>
              <a:gd name="T108" fmla="*/ 205 w 467"/>
              <a:gd name="T109" fmla="*/ 57 h 510"/>
              <a:gd name="T110" fmla="*/ 70 w 467"/>
              <a:gd name="T111" fmla="*/ 170 h 510"/>
              <a:gd name="T112" fmla="*/ 70 w 467"/>
              <a:gd name="T113" fmla="*/ 170 h 510"/>
              <a:gd name="T114" fmla="*/ 113 w 467"/>
              <a:gd name="T115" fmla="*/ 134 h 510"/>
              <a:gd name="T116" fmla="*/ 70 w 467"/>
              <a:gd name="T117" fmla="*/ 99 h 510"/>
              <a:gd name="T118" fmla="*/ 35 w 467"/>
              <a:gd name="T119" fmla="*/ 134 h 510"/>
              <a:gd name="T120" fmla="*/ 70 w 467"/>
              <a:gd name="T121" fmla="*/ 17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7" h="510">
                <a:moveTo>
                  <a:pt x="459" y="247"/>
                </a:moveTo>
                <a:lnTo>
                  <a:pt x="459" y="247"/>
                </a:lnTo>
                <a:lnTo>
                  <a:pt x="459" y="247"/>
                </a:lnTo>
                <a:lnTo>
                  <a:pt x="459" y="247"/>
                </a:lnTo>
                <a:cubicBezTo>
                  <a:pt x="233" y="28"/>
                  <a:pt x="233" y="28"/>
                  <a:pt x="233" y="28"/>
                </a:cubicBezTo>
                <a:cubicBezTo>
                  <a:pt x="63" y="28"/>
                  <a:pt x="63" y="28"/>
                  <a:pt x="63" y="28"/>
                </a:cubicBezTo>
                <a:cubicBezTo>
                  <a:pt x="28" y="28"/>
                  <a:pt x="28" y="28"/>
                  <a:pt x="28" y="28"/>
                </a:cubicBezTo>
                <a:cubicBezTo>
                  <a:pt x="28" y="14"/>
                  <a:pt x="35" y="0"/>
                  <a:pt x="56" y="0"/>
                </a:cubicBezTo>
                <a:lnTo>
                  <a:pt x="56" y="0"/>
                </a:lnTo>
                <a:cubicBezTo>
                  <a:pt x="233" y="0"/>
                  <a:pt x="233" y="0"/>
                  <a:pt x="233" y="0"/>
                </a:cubicBezTo>
                <a:lnTo>
                  <a:pt x="233" y="0"/>
                </a:lnTo>
                <a:lnTo>
                  <a:pt x="233" y="0"/>
                </a:lnTo>
                <a:cubicBezTo>
                  <a:pt x="240" y="0"/>
                  <a:pt x="247" y="7"/>
                  <a:pt x="254" y="14"/>
                </a:cubicBezTo>
                <a:cubicBezTo>
                  <a:pt x="410" y="163"/>
                  <a:pt x="410" y="163"/>
                  <a:pt x="410" y="163"/>
                </a:cubicBezTo>
                <a:lnTo>
                  <a:pt x="410" y="163"/>
                </a:lnTo>
                <a:cubicBezTo>
                  <a:pt x="459" y="205"/>
                  <a:pt x="459" y="205"/>
                  <a:pt x="459" y="205"/>
                </a:cubicBezTo>
                <a:cubicBezTo>
                  <a:pt x="466" y="212"/>
                  <a:pt x="466" y="219"/>
                  <a:pt x="466" y="226"/>
                </a:cubicBezTo>
                <a:cubicBezTo>
                  <a:pt x="466" y="233"/>
                  <a:pt x="466" y="240"/>
                  <a:pt x="459" y="247"/>
                </a:cubicBezTo>
                <a:close/>
                <a:moveTo>
                  <a:pt x="205" y="57"/>
                </a:moveTo>
                <a:lnTo>
                  <a:pt x="205" y="57"/>
                </a:lnTo>
                <a:lnTo>
                  <a:pt x="205" y="57"/>
                </a:lnTo>
                <a:lnTo>
                  <a:pt x="205" y="57"/>
                </a:lnTo>
                <a:cubicBezTo>
                  <a:pt x="212" y="57"/>
                  <a:pt x="219" y="64"/>
                  <a:pt x="226" y="71"/>
                </a:cubicBezTo>
                <a:cubicBezTo>
                  <a:pt x="438" y="276"/>
                  <a:pt x="438" y="276"/>
                  <a:pt x="438" y="276"/>
                </a:cubicBezTo>
                <a:cubicBezTo>
                  <a:pt x="445" y="276"/>
                  <a:pt x="445" y="283"/>
                  <a:pt x="452" y="290"/>
                </a:cubicBezTo>
                <a:lnTo>
                  <a:pt x="452" y="290"/>
                </a:lnTo>
                <a:lnTo>
                  <a:pt x="452" y="290"/>
                </a:lnTo>
                <a:lnTo>
                  <a:pt x="452" y="290"/>
                </a:lnTo>
                <a:cubicBezTo>
                  <a:pt x="452" y="290"/>
                  <a:pt x="452" y="290"/>
                  <a:pt x="452" y="297"/>
                </a:cubicBezTo>
                <a:lnTo>
                  <a:pt x="452" y="297"/>
                </a:lnTo>
                <a:lnTo>
                  <a:pt x="452" y="297"/>
                </a:lnTo>
                <a:lnTo>
                  <a:pt x="452" y="297"/>
                </a:lnTo>
                <a:cubicBezTo>
                  <a:pt x="452" y="304"/>
                  <a:pt x="445" y="311"/>
                  <a:pt x="445" y="311"/>
                </a:cubicBezTo>
                <a:lnTo>
                  <a:pt x="445" y="311"/>
                </a:lnTo>
                <a:cubicBezTo>
                  <a:pt x="283" y="502"/>
                  <a:pt x="283" y="502"/>
                  <a:pt x="283" y="502"/>
                </a:cubicBezTo>
                <a:lnTo>
                  <a:pt x="283" y="502"/>
                </a:lnTo>
                <a:cubicBezTo>
                  <a:pt x="275" y="509"/>
                  <a:pt x="268" y="509"/>
                  <a:pt x="261" y="509"/>
                </a:cubicBezTo>
                <a:lnTo>
                  <a:pt x="261" y="509"/>
                </a:lnTo>
                <a:lnTo>
                  <a:pt x="261" y="509"/>
                </a:lnTo>
                <a:lnTo>
                  <a:pt x="261" y="509"/>
                </a:lnTo>
                <a:lnTo>
                  <a:pt x="254" y="509"/>
                </a:lnTo>
                <a:lnTo>
                  <a:pt x="254" y="509"/>
                </a:lnTo>
                <a:cubicBezTo>
                  <a:pt x="254" y="509"/>
                  <a:pt x="247" y="509"/>
                  <a:pt x="240" y="502"/>
                </a:cubicBezTo>
                <a:lnTo>
                  <a:pt x="240" y="502"/>
                </a:lnTo>
                <a:cubicBezTo>
                  <a:pt x="7" y="290"/>
                  <a:pt x="7" y="290"/>
                  <a:pt x="7" y="290"/>
                </a:cubicBezTo>
                <a:lnTo>
                  <a:pt x="7" y="290"/>
                </a:lnTo>
                <a:cubicBezTo>
                  <a:pt x="0" y="283"/>
                  <a:pt x="0" y="276"/>
                  <a:pt x="0" y="269"/>
                </a:cubicBezTo>
                <a:lnTo>
                  <a:pt x="0" y="269"/>
                </a:lnTo>
                <a:cubicBezTo>
                  <a:pt x="0" y="113"/>
                  <a:pt x="0" y="113"/>
                  <a:pt x="0" y="113"/>
                </a:cubicBezTo>
                <a:cubicBezTo>
                  <a:pt x="0" y="85"/>
                  <a:pt x="0" y="85"/>
                  <a:pt x="0" y="85"/>
                </a:cubicBezTo>
                <a:lnTo>
                  <a:pt x="0" y="85"/>
                </a:lnTo>
                <a:lnTo>
                  <a:pt x="0" y="85"/>
                </a:lnTo>
                <a:cubicBezTo>
                  <a:pt x="0" y="71"/>
                  <a:pt x="7" y="57"/>
                  <a:pt x="28" y="57"/>
                </a:cubicBezTo>
                <a:lnTo>
                  <a:pt x="28" y="57"/>
                </a:lnTo>
                <a:lnTo>
                  <a:pt x="205" y="57"/>
                </a:lnTo>
                <a:close/>
                <a:moveTo>
                  <a:pt x="70" y="170"/>
                </a:moveTo>
                <a:lnTo>
                  <a:pt x="70" y="170"/>
                </a:lnTo>
                <a:cubicBezTo>
                  <a:pt x="92" y="170"/>
                  <a:pt x="113" y="156"/>
                  <a:pt x="113" y="134"/>
                </a:cubicBezTo>
                <a:cubicBezTo>
                  <a:pt x="113" y="113"/>
                  <a:pt x="92" y="99"/>
                  <a:pt x="70" y="99"/>
                </a:cubicBezTo>
                <a:cubicBezTo>
                  <a:pt x="49" y="99"/>
                  <a:pt x="35" y="113"/>
                  <a:pt x="35" y="134"/>
                </a:cubicBezTo>
                <a:cubicBezTo>
                  <a:pt x="35" y="156"/>
                  <a:pt x="49" y="170"/>
                  <a:pt x="70" y="17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3" name="Freeform 108">
            <a:extLst>
              <a:ext uri="{FF2B5EF4-FFF2-40B4-BE49-F238E27FC236}">
                <a16:creationId xmlns:a16="http://schemas.microsoft.com/office/drawing/2014/main" id="{1AF42F24-7C29-9B42-A6C7-C78FE6AB9A0E}"/>
              </a:ext>
            </a:extLst>
          </p:cNvPr>
          <p:cNvSpPr>
            <a:spLocks noChangeArrowheads="1"/>
          </p:cNvSpPr>
          <p:nvPr userDrawn="1"/>
        </p:nvSpPr>
        <p:spPr bwMode="auto">
          <a:xfrm>
            <a:off x="1212968" y="2590800"/>
            <a:ext cx="163158" cy="163711"/>
          </a:xfrm>
          <a:custGeom>
            <a:avLst/>
            <a:gdLst>
              <a:gd name="T0" fmla="*/ 452 w 453"/>
              <a:gd name="T1" fmla="*/ 234 h 454"/>
              <a:gd name="T2" fmla="*/ 452 w 453"/>
              <a:gd name="T3" fmla="*/ 234 h 454"/>
              <a:gd name="T4" fmla="*/ 452 w 453"/>
              <a:gd name="T5" fmla="*/ 234 h 454"/>
              <a:gd name="T6" fmla="*/ 452 w 453"/>
              <a:gd name="T7" fmla="*/ 234 h 454"/>
              <a:gd name="T8" fmla="*/ 452 w 453"/>
              <a:gd name="T9" fmla="*/ 234 h 454"/>
              <a:gd name="T10" fmla="*/ 452 w 453"/>
              <a:gd name="T11" fmla="*/ 241 h 454"/>
              <a:gd name="T12" fmla="*/ 452 w 453"/>
              <a:gd name="T13" fmla="*/ 241 h 454"/>
              <a:gd name="T14" fmla="*/ 452 w 453"/>
              <a:gd name="T15" fmla="*/ 241 h 454"/>
              <a:gd name="T16" fmla="*/ 452 w 453"/>
              <a:gd name="T17" fmla="*/ 241 h 454"/>
              <a:gd name="T18" fmla="*/ 445 w 453"/>
              <a:gd name="T19" fmla="*/ 255 h 454"/>
              <a:gd name="T20" fmla="*/ 445 w 453"/>
              <a:gd name="T21" fmla="*/ 255 h 454"/>
              <a:gd name="T22" fmla="*/ 283 w 453"/>
              <a:gd name="T23" fmla="*/ 446 h 454"/>
              <a:gd name="T24" fmla="*/ 283 w 453"/>
              <a:gd name="T25" fmla="*/ 446 h 454"/>
              <a:gd name="T26" fmla="*/ 261 w 453"/>
              <a:gd name="T27" fmla="*/ 453 h 454"/>
              <a:gd name="T28" fmla="*/ 261 w 453"/>
              <a:gd name="T29" fmla="*/ 453 h 454"/>
              <a:gd name="T30" fmla="*/ 261 w 453"/>
              <a:gd name="T31" fmla="*/ 453 h 454"/>
              <a:gd name="T32" fmla="*/ 261 w 453"/>
              <a:gd name="T33" fmla="*/ 453 h 454"/>
              <a:gd name="T34" fmla="*/ 254 w 453"/>
              <a:gd name="T35" fmla="*/ 453 h 454"/>
              <a:gd name="T36" fmla="*/ 254 w 453"/>
              <a:gd name="T37" fmla="*/ 453 h 454"/>
              <a:gd name="T38" fmla="*/ 240 w 453"/>
              <a:gd name="T39" fmla="*/ 446 h 454"/>
              <a:gd name="T40" fmla="*/ 240 w 453"/>
              <a:gd name="T41" fmla="*/ 446 h 454"/>
              <a:gd name="T42" fmla="*/ 7 w 453"/>
              <a:gd name="T43" fmla="*/ 234 h 454"/>
              <a:gd name="T44" fmla="*/ 7 w 453"/>
              <a:gd name="T45" fmla="*/ 234 h 454"/>
              <a:gd name="T46" fmla="*/ 0 w 453"/>
              <a:gd name="T47" fmla="*/ 212 h 454"/>
              <a:gd name="T48" fmla="*/ 0 w 453"/>
              <a:gd name="T49" fmla="*/ 212 h 454"/>
              <a:gd name="T50" fmla="*/ 0 w 453"/>
              <a:gd name="T51" fmla="*/ 57 h 454"/>
              <a:gd name="T52" fmla="*/ 0 w 453"/>
              <a:gd name="T53" fmla="*/ 29 h 454"/>
              <a:gd name="T54" fmla="*/ 0 w 453"/>
              <a:gd name="T55" fmla="*/ 29 h 454"/>
              <a:gd name="T56" fmla="*/ 0 w 453"/>
              <a:gd name="T57" fmla="*/ 29 h 454"/>
              <a:gd name="T58" fmla="*/ 28 w 453"/>
              <a:gd name="T59" fmla="*/ 0 h 454"/>
              <a:gd name="T60" fmla="*/ 28 w 453"/>
              <a:gd name="T61" fmla="*/ 0 h 454"/>
              <a:gd name="T62" fmla="*/ 205 w 453"/>
              <a:gd name="T63" fmla="*/ 0 h 454"/>
              <a:gd name="T64" fmla="*/ 205 w 453"/>
              <a:gd name="T65" fmla="*/ 0 h 454"/>
              <a:gd name="T66" fmla="*/ 205 w 453"/>
              <a:gd name="T67" fmla="*/ 0 h 454"/>
              <a:gd name="T68" fmla="*/ 226 w 453"/>
              <a:gd name="T69" fmla="*/ 15 h 454"/>
              <a:gd name="T70" fmla="*/ 438 w 453"/>
              <a:gd name="T71" fmla="*/ 219 h 454"/>
              <a:gd name="T72" fmla="*/ 452 w 453"/>
              <a:gd name="T73" fmla="*/ 234 h 454"/>
              <a:gd name="T74" fmla="*/ 70 w 453"/>
              <a:gd name="T75" fmla="*/ 43 h 454"/>
              <a:gd name="T76" fmla="*/ 70 w 453"/>
              <a:gd name="T77" fmla="*/ 43 h 454"/>
              <a:gd name="T78" fmla="*/ 35 w 453"/>
              <a:gd name="T79" fmla="*/ 78 h 454"/>
              <a:gd name="T80" fmla="*/ 70 w 453"/>
              <a:gd name="T81" fmla="*/ 113 h 454"/>
              <a:gd name="T82" fmla="*/ 113 w 453"/>
              <a:gd name="T83" fmla="*/ 78 h 454"/>
              <a:gd name="T84" fmla="*/ 70 w 453"/>
              <a:gd name="T85" fmla="*/ 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3" h="454">
                <a:moveTo>
                  <a:pt x="452" y="234"/>
                </a:moveTo>
                <a:lnTo>
                  <a:pt x="452" y="234"/>
                </a:lnTo>
                <a:lnTo>
                  <a:pt x="452" y="234"/>
                </a:lnTo>
                <a:lnTo>
                  <a:pt x="452" y="234"/>
                </a:lnTo>
                <a:lnTo>
                  <a:pt x="452" y="234"/>
                </a:lnTo>
                <a:cubicBezTo>
                  <a:pt x="452" y="234"/>
                  <a:pt x="452" y="234"/>
                  <a:pt x="452" y="241"/>
                </a:cubicBezTo>
                <a:lnTo>
                  <a:pt x="452" y="241"/>
                </a:lnTo>
                <a:lnTo>
                  <a:pt x="452" y="241"/>
                </a:lnTo>
                <a:lnTo>
                  <a:pt x="452" y="241"/>
                </a:lnTo>
                <a:cubicBezTo>
                  <a:pt x="452" y="248"/>
                  <a:pt x="445" y="255"/>
                  <a:pt x="445" y="255"/>
                </a:cubicBezTo>
                <a:lnTo>
                  <a:pt x="445" y="255"/>
                </a:lnTo>
                <a:cubicBezTo>
                  <a:pt x="283" y="446"/>
                  <a:pt x="283" y="446"/>
                  <a:pt x="283" y="446"/>
                </a:cubicBezTo>
                <a:lnTo>
                  <a:pt x="283" y="446"/>
                </a:lnTo>
                <a:cubicBezTo>
                  <a:pt x="275" y="453"/>
                  <a:pt x="268" y="453"/>
                  <a:pt x="261" y="453"/>
                </a:cubicBezTo>
                <a:lnTo>
                  <a:pt x="261" y="453"/>
                </a:lnTo>
                <a:lnTo>
                  <a:pt x="261" y="453"/>
                </a:lnTo>
                <a:lnTo>
                  <a:pt x="261" y="453"/>
                </a:lnTo>
                <a:lnTo>
                  <a:pt x="254" y="453"/>
                </a:lnTo>
                <a:lnTo>
                  <a:pt x="254" y="453"/>
                </a:lnTo>
                <a:cubicBezTo>
                  <a:pt x="254" y="453"/>
                  <a:pt x="247" y="453"/>
                  <a:pt x="240" y="446"/>
                </a:cubicBezTo>
                <a:lnTo>
                  <a:pt x="240" y="446"/>
                </a:lnTo>
                <a:cubicBezTo>
                  <a:pt x="7" y="234"/>
                  <a:pt x="7" y="234"/>
                  <a:pt x="7" y="234"/>
                </a:cubicBezTo>
                <a:lnTo>
                  <a:pt x="7" y="234"/>
                </a:lnTo>
                <a:cubicBezTo>
                  <a:pt x="0" y="226"/>
                  <a:pt x="0" y="219"/>
                  <a:pt x="0" y="212"/>
                </a:cubicBezTo>
                <a:lnTo>
                  <a:pt x="0" y="212"/>
                </a:lnTo>
                <a:cubicBezTo>
                  <a:pt x="0" y="57"/>
                  <a:pt x="0" y="57"/>
                  <a:pt x="0" y="57"/>
                </a:cubicBezTo>
                <a:cubicBezTo>
                  <a:pt x="0" y="29"/>
                  <a:pt x="0" y="29"/>
                  <a:pt x="0" y="29"/>
                </a:cubicBezTo>
                <a:lnTo>
                  <a:pt x="0" y="29"/>
                </a:lnTo>
                <a:lnTo>
                  <a:pt x="0" y="29"/>
                </a:lnTo>
                <a:cubicBezTo>
                  <a:pt x="0" y="15"/>
                  <a:pt x="7" y="0"/>
                  <a:pt x="28" y="0"/>
                </a:cubicBezTo>
                <a:lnTo>
                  <a:pt x="28" y="0"/>
                </a:lnTo>
                <a:cubicBezTo>
                  <a:pt x="205" y="0"/>
                  <a:pt x="205" y="0"/>
                  <a:pt x="205" y="0"/>
                </a:cubicBezTo>
                <a:lnTo>
                  <a:pt x="205" y="0"/>
                </a:lnTo>
                <a:lnTo>
                  <a:pt x="205" y="0"/>
                </a:lnTo>
                <a:cubicBezTo>
                  <a:pt x="212" y="0"/>
                  <a:pt x="219" y="8"/>
                  <a:pt x="226" y="15"/>
                </a:cubicBezTo>
                <a:cubicBezTo>
                  <a:pt x="438" y="219"/>
                  <a:pt x="438" y="219"/>
                  <a:pt x="438" y="219"/>
                </a:cubicBezTo>
                <a:cubicBezTo>
                  <a:pt x="445" y="219"/>
                  <a:pt x="445" y="226"/>
                  <a:pt x="452" y="234"/>
                </a:cubicBezTo>
                <a:close/>
                <a:moveTo>
                  <a:pt x="70" y="43"/>
                </a:moveTo>
                <a:lnTo>
                  <a:pt x="70" y="43"/>
                </a:lnTo>
                <a:cubicBezTo>
                  <a:pt x="49" y="43"/>
                  <a:pt x="35" y="57"/>
                  <a:pt x="35" y="78"/>
                </a:cubicBezTo>
                <a:cubicBezTo>
                  <a:pt x="35" y="99"/>
                  <a:pt x="49" y="113"/>
                  <a:pt x="70" y="113"/>
                </a:cubicBezTo>
                <a:cubicBezTo>
                  <a:pt x="92" y="113"/>
                  <a:pt x="113" y="99"/>
                  <a:pt x="113" y="78"/>
                </a:cubicBezTo>
                <a:cubicBezTo>
                  <a:pt x="113" y="57"/>
                  <a:pt x="92" y="43"/>
                  <a:pt x="70" y="4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4" name="Freeform 109">
            <a:extLst>
              <a:ext uri="{FF2B5EF4-FFF2-40B4-BE49-F238E27FC236}">
                <a16:creationId xmlns:a16="http://schemas.microsoft.com/office/drawing/2014/main" id="{B8072905-A909-844B-8B15-F236E0CE7584}"/>
              </a:ext>
            </a:extLst>
          </p:cNvPr>
          <p:cNvSpPr>
            <a:spLocks noChangeArrowheads="1"/>
          </p:cNvSpPr>
          <p:nvPr userDrawn="1"/>
        </p:nvSpPr>
        <p:spPr bwMode="auto">
          <a:xfrm>
            <a:off x="5365759" y="2202062"/>
            <a:ext cx="217345" cy="183951"/>
          </a:xfrm>
          <a:custGeom>
            <a:avLst/>
            <a:gdLst>
              <a:gd name="T0" fmla="*/ 481 w 602"/>
              <a:gd name="T1" fmla="*/ 318 h 510"/>
              <a:gd name="T2" fmla="*/ 481 w 602"/>
              <a:gd name="T3" fmla="*/ 78 h 510"/>
              <a:gd name="T4" fmla="*/ 481 w 602"/>
              <a:gd name="T5" fmla="*/ 318 h 510"/>
              <a:gd name="T6" fmla="*/ 537 w 602"/>
              <a:gd name="T7" fmla="*/ 219 h 510"/>
              <a:gd name="T8" fmla="*/ 537 w 602"/>
              <a:gd name="T9" fmla="*/ 177 h 510"/>
              <a:gd name="T10" fmla="*/ 544 w 602"/>
              <a:gd name="T11" fmla="*/ 163 h 510"/>
              <a:gd name="T12" fmla="*/ 495 w 602"/>
              <a:gd name="T13" fmla="*/ 141 h 510"/>
              <a:gd name="T14" fmla="*/ 481 w 602"/>
              <a:gd name="T15" fmla="*/ 156 h 510"/>
              <a:gd name="T16" fmla="*/ 459 w 602"/>
              <a:gd name="T17" fmla="*/ 141 h 510"/>
              <a:gd name="T18" fmla="*/ 410 w 602"/>
              <a:gd name="T19" fmla="*/ 163 h 510"/>
              <a:gd name="T20" fmla="*/ 424 w 602"/>
              <a:gd name="T21" fmla="*/ 177 h 510"/>
              <a:gd name="T22" fmla="*/ 424 w 602"/>
              <a:gd name="T23" fmla="*/ 219 h 510"/>
              <a:gd name="T24" fmla="*/ 410 w 602"/>
              <a:gd name="T25" fmla="*/ 233 h 510"/>
              <a:gd name="T26" fmla="*/ 459 w 602"/>
              <a:gd name="T27" fmla="*/ 254 h 510"/>
              <a:gd name="T28" fmla="*/ 481 w 602"/>
              <a:gd name="T29" fmla="*/ 240 h 510"/>
              <a:gd name="T30" fmla="*/ 495 w 602"/>
              <a:gd name="T31" fmla="*/ 254 h 510"/>
              <a:gd name="T32" fmla="*/ 544 w 602"/>
              <a:gd name="T33" fmla="*/ 233 h 510"/>
              <a:gd name="T34" fmla="*/ 361 w 602"/>
              <a:gd name="T35" fmla="*/ 99 h 510"/>
              <a:gd name="T36" fmla="*/ 332 w 602"/>
              <a:gd name="T37" fmla="*/ 42 h 510"/>
              <a:gd name="T38" fmla="*/ 325 w 602"/>
              <a:gd name="T39" fmla="*/ 28 h 510"/>
              <a:gd name="T40" fmla="*/ 382 w 602"/>
              <a:gd name="T41" fmla="*/ 14 h 510"/>
              <a:gd name="T42" fmla="*/ 410 w 602"/>
              <a:gd name="T43" fmla="*/ 63 h 510"/>
              <a:gd name="T44" fmla="*/ 269 w 602"/>
              <a:gd name="T45" fmla="*/ 42 h 510"/>
              <a:gd name="T46" fmla="*/ 205 w 602"/>
              <a:gd name="T47" fmla="*/ 163 h 510"/>
              <a:gd name="T48" fmla="*/ 219 w 602"/>
              <a:gd name="T49" fmla="*/ 14 h 510"/>
              <a:gd name="T50" fmla="*/ 240 w 602"/>
              <a:gd name="T51" fmla="*/ 0 h 510"/>
              <a:gd name="T52" fmla="*/ 269 w 602"/>
              <a:gd name="T53" fmla="*/ 42 h 510"/>
              <a:gd name="T54" fmla="*/ 226 w 602"/>
              <a:gd name="T55" fmla="*/ 191 h 510"/>
              <a:gd name="T56" fmla="*/ 325 w 602"/>
              <a:gd name="T57" fmla="*/ 198 h 510"/>
              <a:gd name="T58" fmla="*/ 382 w 602"/>
              <a:gd name="T59" fmla="*/ 424 h 510"/>
              <a:gd name="T60" fmla="*/ 438 w 602"/>
              <a:gd name="T61" fmla="*/ 424 h 510"/>
              <a:gd name="T62" fmla="*/ 481 w 602"/>
              <a:gd name="T63" fmla="*/ 346 h 510"/>
              <a:gd name="T64" fmla="*/ 488 w 602"/>
              <a:gd name="T65" fmla="*/ 488 h 510"/>
              <a:gd name="T66" fmla="*/ 459 w 602"/>
              <a:gd name="T67" fmla="*/ 509 h 510"/>
              <a:gd name="T68" fmla="*/ 452 w 602"/>
              <a:gd name="T69" fmla="*/ 509 h 510"/>
              <a:gd name="T70" fmla="*/ 141 w 602"/>
              <a:gd name="T71" fmla="*/ 509 h 510"/>
              <a:gd name="T72" fmla="*/ 141 w 602"/>
              <a:gd name="T73" fmla="*/ 509 h 510"/>
              <a:gd name="T74" fmla="*/ 113 w 602"/>
              <a:gd name="T75" fmla="*/ 488 h 510"/>
              <a:gd name="T76" fmla="*/ 50 w 602"/>
              <a:gd name="T77" fmla="*/ 247 h 510"/>
              <a:gd name="T78" fmla="*/ 0 w 602"/>
              <a:gd name="T79" fmla="*/ 219 h 510"/>
              <a:gd name="T80" fmla="*/ 134 w 602"/>
              <a:gd name="T81" fmla="*/ 191 h 510"/>
              <a:gd name="T82" fmla="*/ 269 w 602"/>
              <a:gd name="T83" fmla="*/ 424 h 510"/>
              <a:gd name="T84" fmla="*/ 297 w 602"/>
              <a:gd name="T85" fmla="*/ 452 h 510"/>
              <a:gd name="T86" fmla="*/ 325 w 602"/>
              <a:gd name="T87" fmla="*/ 276 h 510"/>
              <a:gd name="T88" fmla="*/ 269 w 602"/>
              <a:gd name="T89" fmla="*/ 276 h 510"/>
              <a:gd name="T90" fmla="*/ 212 w 602"/>
              <a:gd name="T91" fmla="*/ 276 h 510"/>
              <a:gd name="T92" fmla="*/ 184 w 602"/>
              <a:gd name="T93" fmla="*/ 247 h 510"/>
              <a:gd name="T94" fmla="*/ 155 w 602"/>
              <a:gd name="T95" fmla="*/ 424 h 510"/>
              <a:gd name="T96" fmla="*/ 212 w 602"/>
              <a:gd name="T97" fmla="*/ 42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510">
                <a:moveTo>
                  <a:pt x="481" y="318"/>
                </a:moveTo>
                <a:lnTo>
                  <a:pt x="481" y="318"/>
                </a:lnTo>
                <a:cubicBezTo>
                  <a:pt x="410" y="318"/>
                  <a:pt x="353" y="269"/>
                  <a:pt x="353" y="198"/>
                </a:cubicBezTo>
                <a:cubicBezTo>
                  <a:pt x="353" y="127"/>
                  <a:pt x="410" y="78"/>
                  <a:pt x="481" y="78"/>
                </a:cubicBezTo>
                <a:cubicBezTo>
                  <a:pt x="544" y="78"/>
                  <a:pt x="601" y="127"/>
                  <a:pt x="601" y="198"/>
                </a:cubicBezTo>
                <a:cubicBezTo>
                  <a:pt x="601" y="269"/>
                  <a:pt x="544" y="318"/>
                  <a:pt x="481" y="318"/>
                </a:cubicBezTo>
                <a:close/>
                <a:moveTo>
                  <a:pt x="537" y="219"/>
                </a:moveTo>
                <a:lnTo>
                  <a:pt x="537" y="219"/>
                </a:lnTo>
                <a:cubicBezTo>
                  <a:pt x="516" y="198"/>
                  <a:pt x="516" y="198"/>
                  <a:pt x="516" y="198"/>
                </a:cubicBezTo>
                <a:cubicBezTo>
                  <a:pt x="537" y="177"/>
                  <a:pt x="537" y="177"/>
                  <a:pt x="537" y="177"/>
                </a:cubicBezTo>
                <a:lnTo>
                  <a:pt x="537" y="177"/>
                </a:lnTo>
                <a:cubicBezTo>
                  <a:pt x="544" y="177"/>
                  <a:pt x="544" y="170"/>
                  <a:pt x="544" y="163"/>
                </a:cubicBezTo>
                <a:cubicBezTo>
                  <a:pt x="544" y="141"/>
                  <a:pt x="530" y="134"/>
                  <a:pt x="516" y="134"/>
                </a:cubicBezTo>
                <a:cubicBezTo>
                  <a:pt x="509" y="134"/>
                  <a:pt x="502" y="134"/>
                  <a:pt x="495" y="141"/>
                </a:cubicBezTo>
                <a:lnTo>
                  <a:pt x="495" y="141"/>
                </a:lnTo>
                <a:cubicBezTo>
                  <a:pt x="481" y="156"/>
                  <a:pt x="481" y="156"/>
                  <a:pt x="481" y="156"/>
                </a:cubicBezTo>
                <a:cubicBezTo>
                  <a:pt x="459" y="141"/>
                  <a:pt x="459" y="141"/>
                  <a:pt x="459" y="141"/>
                </a:cubicBezTo>
                <a:lnTo>
                  <a:pt x="459" y="141"/>
                </a:lnTo>
                <a:cubicBezTo>
                  <a:pt x="452" y="134"/>
                  <a:pt x="445" y="134"/>
                  <a:pt x="438" y="134"/>
                </a:cubicBezTo>
                <a:cubicBezTo>
                  <a:pt x="424" y="134"/>
                  <a:pt x="410" y="141"/>
                  <a:pt x="410" y="163"/>
                </a:cubicBezTo>
                <a:cubicBezTo>
                  <a:pt x="410" y="170"/>
                  <a:pt x="417" y="177"/>
                  <a:pt x="424" y="177"/>
                </a:cubicBezTo>
                <a:lnTo>
                  <a:pt x="424" y="177"/>
                </a:lnTo>
                <a:cubicBezTo>
                  <a:pt x="438" y="198"/>
                  <a:pt x="438" y="198"/>
                  <a:pt x="438" y="198"/>
                </a:cubicBezTo>
                <a:cubicBezTo>
                  <a:pt x="424" y="219"/>
                  <a:pt x="424" y="219"/>
                  <a:pt x="424" y="219"/>
                </a:cubicBezTo>
                <a:lnTo>
                  <a:pt x="424" y="219"/>
                </a:lnTo>
                <a:cubicBezTo>
                  <a:pt x="417" y="219"/>
                  <a:pt x="410" y="226"/>
                  <a:pt x="410" y="233"/>
                </a:cubicBezTo>
                <a:cubicBezTo>
                  <a:pt x="410" y="254"/>
                  <a:pt x="424" y="261"/>
                  <a:pt x="438" y="261"/>
                </a:cubicBezTo>
                <a:cubicBezTo>
                  <a:pt x="445" y="261"/>
                  <a:pt x="452" y="261"/>
                  <a:pt x="459" y="254"/>
                </a:cubicBezTo>
                <a:lnTo>
                  <a:pt x="459" y="254"/>
                </a:lnTo>
                <a:cubicBezTo>
                  <a:pt x="481" y="240"/>
                  <a:pt x="481" y="240"/>
                  <a:pt x="481" y="240"/>
                </a:cubicBezTo>
                <a:cubicBezTo>
                  <a:pt x="495" y="254"/>
                  <a:pt x="495" y="254"/>
                  <a:pt x="495" y="254"/>
                </a:cubicBezTo>
                <a:lnTo>
                  <a:pt x="495" y="254"/>
                </a:lnTo>
                <a:cubicBezTo>
                  <a:pt x="502" y="261"/>
                  <a:pt x="509" y="261"/>
                  <a:pt x="516" y="261"/>
                </a:cubicBezTo>
                <a:cubicBezTo>
                  <a:pt x="530" y="261"/>
                  <a:pt x="544" y="254"/>
                  <a:pt x="544" y="233"/>
                </a:cubicBezTo>
                <a:cubicBezTo>
                  <a:pt x="544" y="226"/>
                  <a:pt x="544" y="219"/>
                  <a:pt x="537" y="219"/>
                </a:cubicBezTo>
                <a:close/>
                <a:moveTo>
                  <a:pt x="361" y="99"/>
                </a:moveTo>
                <a:lnTo>
                  <a:pt x="361" y="99"/>
                </a:lnTo>
                <a:cubicBezTo>
                  <a:pt x="332" y="42"/>
                  <a:pt x="332" y="42"/>
                  <a:pt x="332" y="42"/>
                </a:cubicBezTo>
                <a:lnTo>
                  <a:pt x="332" y="42"/>
                </a:lnTo>
                <a:cubicBezTo>
                  <a:pt x="332" y="35"/>
                  <a:pt x="325" y="35"/>
                  <a:pt x="325" y="28"/>
                </a:cubicBezTo>
                <a:cubicBezTo>
                  <a:pt x="325" y="14"/>
                  <a:pt x="339" y="0"/>
                  <a:pt x="353" y="0"/>
                </a:cubicBezTo>
                <a:cubicBezTo>
                  <a:pt x="368" y="0"/>
                  <a:pt x="375" y="7"/>
                  <a:pt x="382" y="14"/>
                </a:cubicBezTo>
                <a:lnTo>
                  <a:pt x="382" y="14"/>
                </a:lnTo>
                <a:cubicBezTo>
                  <a:pt x="410" y="63"/>
                  <a:pt x="410" y="63"/>
                  <a:pt x="410" y="63"/>
                </a:cubicBezTo>
                <a:cubicBezTo>
                  <a:pt x="389" y="71"/>
                  <a:pt x="375" y="85"/>
                  <a:pt x="361" y="99"/>
                </a:cubicBezTo>
                <a:close/>
                <a:moveTo>
                  <a:pt x="269" y="42"/>
                </a:moveTo>
                <a:lnTo>
                  <a:pt x="269" y="42"/>
                </a:lnTo>
                <a:cubicBezTo>
                  <a:pt x="205" y="163"/>
                  <a:pt x="205" y="163"/>
                  <a:pt x="205" y="163"/>
                </a:cubicBezTo>
                <a:cubicBezTo>
                  <a:pt x="141" y="163"/>
                  <a:pt x="141" y="163"/>
                  <a:pt x="141" y="163"/>
                </a:cubicBezTo>
                <a:cubicBezTo>
                  <a:pt x="219" y="14"/>
                  <a:pt x="219" y="14"/>
                  <a:pt x="219" y="14"/>
                </a:cubicBezTo>
                <a:lnTo>
                  <a:pt x="219" y="14"/>
                </a:lnTo>
                <a:cubicBezTo>
                  <a:pt x="219" y="7"/>
                  <a:pt x="233" y="0"/>
                  <a:pt x="240" y="0"/>
                </a:cubicBezTo>
                <a:cubicBezTo>
                  <a:pt x="262" y="0"/>
                  <a:pt x="269" y="14"/>
                  <a:pt x="269" y="28"/>
                </a:cubicBezTo>
                <a:cubicBezTo>
                  <a:pt x="269" y="35"/>
                  <a:pt x="269" y="35"/>
                  <a:pt x="269" y="42"/>
                </a:cubicBezTo>
                <a:close/>
                <a:moveTo>
                  <a:pt x="226" y="191"/>
                </a:moveTo>
                <a:lnTo>
                  <a:pt x="226" y="191"/>
                </a:lnTo>
                <a:cubicBezTo>
                  <a:pt x="325" y="191"/>
                  <a:pt x="325" y="191"/>
                  <a:pt x="325" y="191"/>
                </a:cubicBezTo>
                <a:lnTo>
                  <a:pt x="325" y="198"/>
                </a:lnTo>
                <a:cubicBezTo>
                  <a:pt x="325" y="247"/>
                  <a:pt x="346" y="290"/>
                  <a:pt x="382" y="318"/>
                </a:cubicBezTo>
                <a:cubicBezTo>
                  <a:pt x="382" y="424"/>
                  <a:pt x="382" y="424"/>
                  <a:pt x="382" y="424"/>
                </a:cubicBezTo>
                <a:cubicBezTo>
                  <a:pt x="382" y="438"/>
                  <a:pt x="396" y="452"/>
                  <a:pt x="410" y="452"/>
                </a:cubicBezTo>
                <a:cubicBezTo>
                  <a:pt x="431" y="452"/>
                  <a:pt x="438" y="438"/>
                  <a:pt x="438" y="424"/>
                </a:cubicBezTo>
                <a:cubicBezTo>
                  <a:pt x="438" y="346"/>
                  <a:pt x="438" y="346"/>
                  <a:pt x="438" y="346"/>
                </a:cubicBezTo>
                <a:cubicBezTo>
                  <a:pt x="452" y="346"/>
                  <a:pt x="466" y="346"/>
                  <a:pt x="481" y="346"/>
                </a:cubicBezTo>
                <a:cubicBezTo>
                  <a:pt x="495" y="346"/>
                  <a:pt x="509" y="346"/>
                  <a:pt x="523" y="339"/>
                </a:cubicBezTo>
                <a:cubicBezTo>
                  <a:pt x="488" y="488"/>
                  <a:pt x="488" y="488"/>
                  <a:pt x="488" y="488"/>
                </a:cubicBezTo>
                <a:lnTo>
                  <a:pt x="488" y="488"/>
                </a:lnTo>
                <a:cubicBezTo>
                  <a:pt x="481" y="502"/>
                  <a:pt x="474" y="509"/>
                  <a:pt x="459" y="509"/>
                </a:cubicBezTo>
                <a:lnTo>
                  <a:pt x="459" y="509"/>
                </a:lnTo>
                <a:cubicBezTo>
                  <a:pt x="452" y="509"/>
                  <a:pt x="452" y="509"/>
                  <a:pt x="452" y="509"/>
                </a:cubicBezTo>
                <a:cubicBezTo>
                  <a:pt x="445" y="509"/>
                  <a:pt x="445" y="509"/>
                  <a:pt x="445" y="509"/>
                </a:cubicBezTo>
                <a:cubicBezTo>
                  <a:pt x="141" y="509"/>
                  <a:pt x="141" y="509"/>
                  <a:pt x="141" y="509"/>
                </a:cubicBezTo>
                <a:lnTo>
                  <a:pt x="141" y="509"/>
                </a:lnTo>
                <a:lnTo>
                  <a:pt x="141" y="509"/>
                </a:lnTo>
                <a:lnTo>
                  <a:pt x="141" y="509"/>
                </a:lnTo>
                <a:cubicBezTo>
                  <a:pt x="127" y="509"/>
                  <a:pt x="113" y="502"/>
                  <a:pt x="113" y="488"/>
                </a:cubicBezTo>
                <a:lnTo>
                  <a:pt x="113" y="488"/>
                </a:lnTo>
                <a:cubicBezTo>
                  <a:pt x="50" y="247"/>
                  <a:pt x="50" y="247"/>
                  <a:pt x="50" y="247"/>
                </a:cubicBezTo>
                <a:cubicBezTo>
                  <a:pt x="28" y="247"/>
                  <a:pt x="28" y="247"/>
                  <a:pt x="28" y="247"/>
                </a:cubicBezTo>
                <a:cubicBezTo>
                  <a:pt x="7" y="247"/>
                  <a:pt x="0" y="233"/>
                  <a:pt x="0" y="219"/>
                </a:cubicBezTo>
                <a:cubicBezTo>
                  <a:pt x="0" y="198"/>
                  <a:pt x="7" y="191"/>
                  <a:pt x="28" y="191"/>
                </a:cubicBezTo>
                <a:cubicBezTo>
                  <a:pt x="134" y="191"/>
                  <a:pt x="134" y="191"/>
                  <a:pt x="134" y="191"/>
                </a:cubicBezTo>
                <a:cubicBezTo>
                  <a:pt x="226" y="191"/>
                  <a:pt x="226" y="191"/>
                  <a:pt x="226" y="191"/>
                </a:cubicBezTo>
                <a:close/>
                <a:moveTo>
                  <a:pt x="269" y="424"/>
                </a:moveTo>
                <a:lnTo>
                  <a:pt x="269" y="424"/>
                </a:lnTo>
                <a:cubicBezTo>
                  <a:pt x="269" y="438"/>
                  <a:pt x="283" y="452"/>
                  <a:pt x="297" y="452"/>
                </a:cubicBezTo>
                <a:cubicBezTo>
                  <a:pt x="318" y="452"/>
                  <a:pt x="325" y="438"/>
                  <a:pt x="325" y="424"/>
                </a:cubicBezTo>
                <a:cubicBezTo>
                  <a:pt x="325" y="276"/>
                  <a:pt x="325" y="276"/>
                  <a:pt x="325" y="276"/>
                </a:cubicBezTo>
                <a:cubicBezTo>
                  <a:pt x="325" y="254"/>
                  <a:pt x="318" y="247"/>
                  <a:pt x="297" y="247"/>
                </a:cubicBezTo>
                <a:cubicBezTo>
                  <a:pt x="283" y="247"/>
                  <a:pt x="269" y="254"/>
                  <a:pt x="269" y="276"/>
                </a:cubicBezTo>
                <a:lnTo>
                  <a:pt x="269" y="424"/>
                </a:lnTo>
                <a:close/>
                <a:moveTo>
                  <a:pt x="212" y="276"/>
                </a:moveTo>
                <a:lnTo>
                  <a:pt x="212" y="276"/>
                </a:lnTo>
                <a:cubicBezTo>
                  <a:pt x="212" y="254"/>
                  <a:pt x="205" y="247"/>
                  <a:pt x="184" y="247"/>
                </a:cubicBezTo>
                <a:cubicBezTo>
                  <a:pt x="170" y="247"/>
                  <a:pt x="155" y="254"/>
                  <a:pt x="155" y="276"/>
                </a:cubicBezTo>
                <a:cubicBezTo>
                  <a:pt x="155" y="424"/>
                  <a:pt x="155" y="424"/>
                  <a:pt x="155" y="424"/>
                </a:cubicBezTo>
                <a:cubicBezTo>
                  <a:pt x="155" y="438"/>
                  <a:pt x="170" y="452"/>
                  <a:pt x="184" y="452"/>
                </a:cubicBezTo>
                <a:cubicBezTo>
                  <a:pt x="205" y="452"/>
                  <a:pt x="212" y="438"/>
                  <a:pt x="212" y="424"/>
                </a:cubicBezTo>
                <a:lnTo>
                  <a:pt x="212" y="27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5" name="Freeform 110">
            <a:extLst>
              <a:ext uri="{FF2B5EF4-FFF2-40B4-BE49-F238E27FC236}">
                <a16:creationId xmlns:a16="http://schemas.microsoft.com/office/drawing/2014/main" id="{94BCCBFA-C0C6-294B-ABA5-FE113C739FD7}"/>
              </a:ext>
            </a:extLst>
          </p:cNvPr>
          <p:cNvSpPr>
            <a:spLocks noChangeArrowheads="1"/>
          </p:cNvSpPr>
          <p:nvPr userDrawn="1"/>
        </p:nvSpPr>
        <p:spPr bwMode="auto">
          <a:xfrm>
            <a:off x="4982873" y="2202062"/>
            <a:ext cx="219132" cy="183951"/>
          </a:xfrm>
          <a:custGeom>
            <a:avLst/>
            <a:gdLst>
              <a:gd name="T0" fmla="*/ 480 w 609"/>
              <a:gd name="T1" fmla="*/ 318 h 510"/>
              <a:gd name="T2" fmla="*/ 480 w 609"/>
              <a:gd name="T3" fmla="*/ 78 h 510"/>
              <a:gd name="T4" fmla="*/ 480 w 609"/>
              <a:gd name="T5" fmla="*/ 318 h 510"/>
              <a:gd name="T6" fmla="*/ 537 w 609"/>
              <a:gd name="T7" fmla="*/ 141 h 510"/>
              <a:gd name="T8" fmla="*/ 466 w 609"/>
              <a:gd name="T9" fmla="*/ 205 h 510"/>
              <a:gd name="T10" fmla="*/ 424 w 609"/>
              <a:gd name="T11" fmla="*/ 177 h 510"/>
              <a:gd name="T12" fmla="*/ 410 w 609"/>
              <a:gd name="T13" fmla="*/ 226 h 510"/>
              <a:gd name="T14" fmla="*/ 466 w 609"/>
              <a:gd name="T15" fmla="*/ 276 h 510"/>
              <a:gd name="T16" fmla="*/ 558 w 609"/>
              <a:gd name="T17" fmla="*/ 191 h 510"/>
              <a:gd name="T18" fmla="*/ 537 w 609"/>
              <a:gd name="T19" fmla="*/ 141 h 510"/>
              <a:gd name="T20" fmla="*/ 367 w 609"/>
              <a:gd name="T21" fmla="*/ 99 h 510"/>
              <a:gd name="T22" fmla="*/ 339 w 609"/>
              <a:gd name="T23" fmla="*/ 42 h 510"/>
              <a:gd name="T24" fmla="*/ 360 w 609"/>
              <a:gd name="T25" fmla="*/ 0 h 510"/>
              <a:gd name="T26" fmla="*/ 389 w 609"/>
              <a:gd name="T27" fmla="*/ 14 h 510"/>
              <a:gd name="T28" fmla="*/ 367 w 609"/>
              <a:gd name="T29" fmla="*/ 99 h 510"/>
              <a:gd name="T30" fmla="*/ 269 w 609"/>
              <a:gd name="T31" fmla="*/ 42 h 510"/>
              <a:gd name="T32" fmla="*/ 148 w 609"/>
              <a:gd name="T33" fmla="*/ 163 h 510"/>
              <a:gd name="T34" fmla="*/ 219 w 609"/>
              <a:gd name="T35" fmla="*/ 14 h 510"/>
              <a:gd name="T36" fmla="*/ 276 w 609"/>
              <a:gd name="T37" fmla="*/ 28 h 510"/>
              <a:gd name="T38" fmla="*/ 233 w 609"/>
              <a:gd name="T39" fmla="*/ 191 h 510"/>
              <a:gd name="T40" fmla="*/ 332 w 609"/>
              <a:gd name="T41" fmla="*/ 191 h 510"/>
              <a:gd name="T42" fmla="*/ 389 w 609"/>
              <a:gd name="T43" fmla="*/ 318 h 510"/>
              <a:gd name="T44" fmla="*/ 417 w 609"/>
              <a:gd name="T45" fmla="*/ 452 h 510"/>
              <a:gd name="T46" fmla="*/ 445 w 609"/>
              <a:gd name="T47" fmla="*/ 346 h 510"/>
              <a:gd name="T48" fmla="*/ 530 w 609"/>
              <a:gd name="T49" fmla="*/ 339 h 510"/>
              <a:gd name="T50" fmla="*/ 495 w 609"/>
              <a:gd name="T51" fmla="*/ 488 h 510"/>
              <a:gd name="T52" fmla="*/ 466 w 609"/>
              <a:gd name="T53" fmla="*/ 509 h 510"/>
              <a:gd name="T54" fmla="*/ 452 w 609"/>
              <a:gd name="T55" fmla="*/ 509 h 510"/>
              <a:gd name="T56" fmla="*/ 141 w 609"/>
              <a:gd name="T57" fmla="*/ 509 h 510"/>
              <a:gd name="T58" fmla="*/ 141 w 609"/>
              <a:gd name="T59" fmla="*/ 509 h 510"/>
              <a:gd name="T60" fmla="*/ 113 w 609"/>
              <a:gd name="T61" fmla="*/ 488 h 510"/>
              <a:gd name="T62" fmla="*/ 28 w 609"/>
              <a:gd name="T63" fmla="*/ 247 h 510"/>
              <a:gd name="T64" fmla="*/ 28 w 609"/>
              <a:gd name="T65" fmla="*/ 191 h 510"/>
              <a:gd name="T66" fmla="*/ 233 w 609"/>
              <a:gd name="T67" fmla="*/ 191 h 510"/>
              <a:gd name="T68" fmla="*/ 276 w 609"/>
              <a:gd name="T69" fmla="*/ 424 h 510"/>
              <a:gd name="T70" fmla="*/ 332 w 609"/>
              <a:gd name="T71" fmla="*/ 424 h 510"/>
              <a:gd name="T72" fmla="*/ 304 w 609"/>
              <a:gd name="T73" fmla="*/ 247 h 510"/>
              <a:gd name="T74" fmla="*/ 276 w 609"/>
              <a:gd name="T75" fmla="*/ 424 h 510"/>
              <a:gd name="T76" fmla="*/ 219 w 609"/>
              <a:gd name="T77" fmla="*/ 276 h 510"/>
              <a:gd name="T78" fmla="*/ 162 w 609"/>
              <a:gd name="T79" fmla="*/ 276 h 510"/>
              <a:gd name="T80" fmla="*/ 191 w 609"/>
              <a:gd name="T81" fmla="*/ 452 h 510"/>
              <a:gd name="T82" fmla="*/ 219 w 609"/>
              <a:gd name="T83" fmla="*/ 27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9" h="510">
                <a:moveTo>
                  <a:pt x="480" y="318"/>
                </a:moveTo>
                <a:lnTo>
                  <a:pt x="480" y="318"/>
                </a:lnTo>
                <a:cubicBezTo>
                  <a:pt x="417" y="318"/>
                  <a:pt x="360" y="269"/>
                  <a:pt x="360" y="198"/>
                </a:cubicBezTo>
                <a:cubicBezTo>
                  <a:pt x="360" y="127"/>
                  <a:pt x="417" y="78"/>
                  <a:pt x="480" y="78"/>
                </a:cubicBezTo>
                <a:cubicBezTo>
                  <a:pt x="551" y="78"/>
                  <a:pt x="608" y="127"/>
                  <a:pt x="608" y="198"/>
                </a:cubicBezTo>
                <a:cubicBezTo>
                  <a:pt x="608" y="269"/>
                  <a:pt x="551" y="318"/>
                  <a:pt x="480" y="318"/>
                </a:cubicBezTo>
                <a:close/>
                <a:moveTo>
                  <a:pt x="537" y="141"/>
                </a:moveTo>
                <a:lnTo>
                  <a:pt x="537" y="141"/>
                </a:lnTo>
                <a:cubicBezTo>
                  <a:pt x="530" y="141"/>
                  <a:pt x="523" y="141"/>
                  <a:pt x="523" y="148"/>
                </a:cubicBezTo>
                <a:cubicBezTo>
                  <a:pt x="466" y="205"/>
                  <a:pt x="466" y="205"/>
                  <a:pt x="466" y="205"/>
                </a:cubicBezTo>
                <a:cubicBezTo>
                  <a:pt x="445" y="191"/>
                  <a:pt x="445" y="191"/>
                  <a:pt x="445" y="191"/>
                </a:cubicBezTo>
                <a:cubicBezTo>
                  <a:pt x="438" y="184"/>
                  <a:pt x="431" y="177"/>
                  <a:pt x="424" y="177"/>
                </a:cubicBezTo>
                <a:cubicBezTo>
                  <a:pt x="410" y="177"/>
                  <a:pt x="396" y="191"/>
                  <a:pt x="396" y="205"/>
                </a:cubicBezTo>
                <a:cubicBezTo>
                  <a:pt x="396" y="212"/>
                  <a:pt x="403" y="219"/>
                  <a:pt x="410" y="226"/>
                </a:cubicBezTo>
                <a:cubicBezTo>
                  <a:pt x="445" y="261"/>
                  <a:pt x="445" y="261"/>
                  <a:pt x="445" y="261"/>
                </a:cubicBezTo>
                <a:cubicBezTo>
                  <a:pt x="452" y="269"/>
                  <a:pt x="459" y="276"/>
                  <a:pt x="466" y="276"/>
                </a:cubicBezTo>
                <a:cubicBezTo>
                  <a:pt x="473" y="276"/>
                  <a:pt x="480" y="269"/>
                  <a:pt x="480" y="261"/>
                </a:cubicBezTo>
                <a:cubicBezTo>
                  <a:pt x="558" y="191"/>
                  <a:pt x="558" y="191"/>
                  <a:pt x="558" y="191"/>
                </a:cubicBezTo>
                <a:cubicBezTo>
                  <a:pt x="565" y="184"/>
                  <a:pt x="565" y="177"/>
                  <a:pt x="565" y="170"/>
                </a:cubicBezTo>
                <a:cubicBezTo>
                  <a:pt x="565" y="156"/>
                  <a:pt x="558" y="141"/>
                  <a:pt x="537" y="141"/>
                </a:cubicBezTo>
                <a:close/>
                <a:moveTo>
                  <a:pt x="367" y="99"/>
                </a:moveTo>
                <a:lnTo>
                  <a:pt x="367" y="99"/>
                </a:lnTo>
                <a:cubicBezTo>
                  <a:pt x="339" y="42"/>
                  <a:pt x="339" y="42"/>
                  <a:pt x="339" y="42"/>
                </a:cubicBezTo>
                <a:lnTo>
                  <a:pt x="339" y="42"/>
                </a:lnTo>
                <a:cubicBezTo>
                  <a:pt x="332" y="35"/>
                  <a:pt x="332" y="35"/>
                  <a:pt x="332" y="28"/>
                </a:cubicBezTo>
                <a:cubicBezTo>
                  <a:pt x="332" y="14"/>
                  <a:pt x="346" y="0"/>
                  <a:pt x="360" y="0"/>
                </a:cubicBezTo>
                <a:cubicBezTo>
                  <a:pt x="375" y="0"/>
                  <a:pt x="382" y="7"/>
                  <a:pt x="389" y="14"/>
                </a:cubicBezTo>
                <a:lnTo>
                  <a:pt x="389" y="14"/>
                </a:lnTo>
                <a:cubicBezTo>
                  <a:pt x="410" y="63"/>
                  <a:pt x="410" y="63"/>
                  <a:pt x="410" y="63"/>
                </a:cubicBezTo>
                <a:cubicBezTo>
                  <a:pt x="396" y="71"/>
                  <a:pt x="382" y="85"/>
                  <a:pt x="367" y="99"/>
                </a:cubicBezTo>
                <a:close/>
                <a:moveTo>
                  <a:pt x="269" y="42"/>
                </a:moveTo>
                <a:lnTo>
                  <a:pt x="269" y="42"/>
                </a:lnTo>
                <a:cubicBezTo>
                  <a:pt x="212" y="163"/>
                  <a:pt x="212" y="163"/>
                  <a:pt x="212" y="163"/>
                </a:cubicBezTo>
                <a:cubicBezTo>
                  <a:pt x="148" y="163"/>
                  <a:pt x="148" y="163"/>
                  <a:pt x="148" y="163"/>
                </a:cubicBezTo>
                <a:cubicBezTo>
                  <a:pt x="219" y="14"/>
                  <a:pt x="219" y="14"/>
                  <a:pt x="219" y="14"/>
                </a:cubicBezTo>
                <a:lnTo>
                  <a:pt x="219" y="14"/>
                </a:lnTo>
                <a:cubicBezTo>
                  <a:pt x="226" y="7"/>
                  <a:pt x="233" y="0"/>
                  <a:pt x="247" y="0"/>
                </a:cubicBezTo>
                <a:cubicBezTo>
                  <a:pt x="262" y="0"/>
                  <a:pt x="276" y="14"/>
                  <a:pt x="276" y="28"/>
                </a:cubicBezTo>
                <a:cubicBezTo>
                  <a:pt x="276" y="35"/>
                  <a:pt x="276" y="35"/>
                  <a:pt x="269" y="42"/>
                </a:cubicBezTo>
                <a:close/>
                <a:moveTo>
                  <a:pt x="233" y="191"/>
                </a:moveTo>
                <a:lnTo>
                  <a:pt x="233" y="191"/>
                </a:lnTo>
                <a:cubicBezTo>
                  <a:pt x="332" y="191"/>
                  <a:pt x="332" y="191"/>
                  <a:pt x="332" y="191"/>
                </a:cubicBezTo>
                <a:lnTo>
                  <a:pt x="332" y="198"/>
                </a:lnTo>
                <a:cubicBezTo>
                  <a:pt x="332" y="247"/>
                  <a:pt x="353" y="290"/>
                  <a:pt x="389" y="318"/>
                </a:cubicBezTo>
                <a:cubicBezTo>
                  <a:pt x="389" y="424"/>
                  <a:pt x="389" y="424"/>
                  <a:pt x="389" y="424"/>
                </a:cubicBezTo>
                <a:cubicBezTo>
                  <a:pt x="389" y="438"/>
                  <a:pt x="403" y="452"/>
                  <a:pt x="417" y="452"/>
                </a:cubicBezTo>
                <a:cubicBezTo>
                  <a:pt x="431" y="452"/>
                  <a:pt x="445" y="438"/>
                  <a:pt x="445" y="424"/>
                </a:cubicBezTo>
                <a:cubicBezTo>
                  <a:pt x="445" y="346"/>
                  <a:pt x="445" y="346"/>
                  <a:pt x="445" y="346"/>
                </a:cubicBezTo>
                <a:cubicBezTo>
                  <a:pt x="459" y="346"/>
                  <a:pt x="466" y="346"/>
                  <a:pt x="480" y="346"/>
                </a:cubicBezTo>
                <a:cubicBezTo>
                  <a:pt x="502" y="346"/>
                  <a:pt x="516" y="346"/>
                  <a:pt x="530" y="339"/>
                </a:cubicBezTo>
                <a:cubicBezTo>
                  <a:pt x="495" y="488"/>
                  <a:pt x="495" y="488"/>
                  <a:pt x="495" y="488"/>
                </a:cubicBezTo>
                <a:lnTo>
                  <a:pt x="495" y="488"/>
                </a:lnTo>
                <a:cubicBezTo>
                  <a:pt x="488" y="502"/>
                  <a:pt x="480" y="509"/>
                  <a:pt x="466" y="509"/>
                </a:cubicBezTo>
                <a:lnTo>
                  <a:pt x="466" y="509"/>
                </a:lnTo>
                <a:cubicBezTo>
                  <a:pt x="459" y="509"/>
                  <a:pt x="459" y="509"/>
                  <a:pt x="459" y="509"/>
                </a:cubicBezTo>
                <a:cubicBezTo>
                  <a:pt x="452" y="509"/>
                  <a:pt x="452" y="509"/>
                  <a:pt x="452" y="509"/>
                </a:cubicBezTo>
                <a:cubicBezTo>
                  <a:pt x="141" y="509"/>
                  <a:pt x="141" y="509"/>
                  <a:pt x="141" y="509"/>
                </a:cubicBezTo>
                <a:lnTo>
                  <a:pt x="141" y="509"/>
                </a:lnTo>
                <a:lnTo>
                  <a:pt x="141" y="509"/>
                </a:lnTo>
                <a:lnTo>
                  <a:pt x="141" y="509"/>
                </a:lnTo>
                <a:cubicBezTo>
                  <a:pt x="127" y="509"/>
                  <a:pt x="120" y="502"/>
                  <a:pt x="113" y="488"/>
                </a:cubicBezTo>
                <a:lnTo>
                  <a:pt x="113" y="488"/>
                </a:lnTo>
                <a:cubicBezTo>
                  <a:pt x="56" y="247"/>
                  <a:pt x="56" y="247"/>
                  <a:pt x="56" y="247"/>
                </a:cubicBezTo>
                <a:cubicBezTo>
                  <a:pt x="28" y="247"/>
                  <a:pt x="28" y="247"/>
                  <a:pt x="28" y="247"/>
                </a:cubicBezTo>
                <a:cubicBezTo>
                  <a:pt x="14" y="247"/>
                  <a:pt x="0" y="233"/>
                  <a:pt x="0" y="219"/>
                </a:cubicBezTo>
                <a:cubicBezTo>
                  <a:pt x="0" y="198"/>
                  <a:pt x="14" y="191"/>
                  <a:pt x="28" y="191"/>
                </a:cubicBezTo>
                <a:cubicBezTo>
                  <a:pt x="141" y="191"/>
                  <a:pt x="141" y="191"/>
                  <a:pt x="141" y="191"/>
                </a:cubicBezTo>
                <a:cubicBezTo>
                  <a:pt x="233" y="191"/>
                  <a:pt x="233" y="191"/>
                  <a:pt x="233" y="191"/>
                </a:cubicBezTo>
                <a:close/>
                <a:moveTo>
                  <a:pt x="276" y="424"/>
                </a:moveTo>
                <a:lnTo>
                  <a:pt x="276" y="424"/>
                </a:lnTo>
                <a:cubicBezTo>
                  <a:pt x="276" y="438"/>
                  <a:pt x="290" y="452"/>
                  <a:pt x="304" y="452"/>
                </a:cubicBezTo>
                <a:cubicBezTo>
                  <a:pt x="318" y="452"/>
                  <a:pt x="332" y="438"/>
                  <a:pt x="332" y="424"/>
                </a:cubicBezTo>
                <a:cubicBezTo>
                  <a:pt x="332" y="276"/>
                  <a:pt x="332" y="276"/>
                  <a:pt x="332" y="276"/>
                </a:cubicBezTo>
                <a:cubicBezTo>
                  <a:pt x="332" y="254"/>
                  <a:pt x="318" y="247"/>
                  <a:pt x="304" y="247"/>
                </a:cubicBezTo>
                <a:cubicBezTo>
                  <a:pt x="290" y="247"/>
                  <a:pt x="276" y="254"/>
                  <a:pt x="276" y="276"/>
                </a:cubicBezTo>
                <a:lnTo>
                  <a:pt x="276" y="424"/>
                </a:lnTo>
                <a:close/>
                <a:moveTo>
                  <a:pt x="219" y="276"/>
                </a:moveTo>
                <a:lnTo>
                  <a:pt x="219" y="276"/>
                </a:lnTo>
                <a:cubicBezTo>
                  <a:pt x="219" y="254"/>
                  <a:pt x="205" y="247"/>
                  <a:pt x="191" y="247"/>
                </a:cubicBezTo>
                <a:cubicBezTo>
                  <a:pt x="177" y="247"/>
                  <a:pt x="162" y="254"/>
                  <a:pt x="162" y="276"/>
                </a:cubicBezTo>
                <a:cubicBezTo>
                  <a:pt x="162" y="424"/>
                  <a:pt x="162" y="424"/>
                  <a:pt x="162" y="424"/>
                </a:cubicBezTo>
                <a:cubicBezTo>
                  <a:pt x="162" y="438"/>
                  <a:pt x="177" y="452"/>
                  <a:pt x="191" y="452"/>
                </a:cubicBezTo>
                <a:cubicBezTo>
                  <a:pt x="205" y="452"/>
                  <a:pt x="219" y="438"/>
                  <a:pt x="219" y="424"/>
                </a:cubicBezTo>
                <a:lnTo>
                  <a:pt x="219" y="27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6" name="Freeform 111">
            <a:extLst>
              <a:ext uri="{FF2B5EF4-FFF2-40B4-BE49-F238E27FC236}">
                <a16:creationId xmlns:a16="http://schemas.microsoft.com/office/drawing/2014/main" id="{7FF6A9E5-AAC6-BC44-8E87-4B04B975D918}"/>
              </a:ext>
            </a:extLst>
          </p:cNvPr>
          <p:cNvSpPr>
            <a:spLocks noChangeArrowheads="1"/>
          </p:cNvSpPr>
          <p:nvPr userDrawn="1"/>
        </p:nvSpPr>
        <p:spPr bwMode="auto">
          <a:xfrm>
            <a:off x="4605346" y="2202062"/>
            <a:ext cx="217346" cy="183951"/>
          </a:xfrm>
          <a:custGeom>
            <a:avLst/>
            <a:gdLst>
              <a:gd name="T0" fmla="*/ 480 w 602"/>
              <a:gd name="T1" fmla="*/ 318 h 510"/>
              <a:gd name="T2" fmla="*/ 480 w 602"/>
              <a:gd name="T3" fmla="*/ 78 h 510"/>
              <a:gd name="T4" fmla="*/ 480 w 602"/>
              <a:gd name="T5" fmla="*/ 318 h 510"/>
              <a:gd name="T6" fmla="*/ 537 w 602"/>
              <a:gd name="T7" fmla="*/ 170 h 510"/>
              <a:gd name="T8" fmla="*/ 396 w 602"/>
              <a:gd name="T9" fmla="*/ 198 h 510"/>
              <a:gd name="T10" fmla="*/ 537 w 602"/>
              <a:gd name="T11" fmla="*/ 226 h 510"/>
              <a:gd name="T12" fmla="*/ 537 w 602"/>
              <a:gd name="T13" fmla="*/ 170 h 510"/>
              <a:gd name="T14" fmla="*/ 367 w 602"/>
              <a:gd name="T15" fmla="*/ 99 h 510"/>
              <a:gd name="T16" fmla="*/ 332 w 602"/>
              <a:gd name="T17" fmla="*/ 42 h 510"/>
              <a:gd name="T18" fmla="*/ 360 w 602"/>
              <a:gd name="T19" fmla="*/ 0 h 510"/>
              <a:gd name="T20" fmla="*/ 382 w 602"/>
              <a:gd name="T21" fmla="*/ 14 h 510"/>
              <a:gd name="T22" fmla="*/ 367 w 602"/>
              <a:gd name="T23" fmla="*/ 99 h 510"/>
              <a:gd name="T24" fmla="*/ 269 w 602"/>
              <a:gd name="T25" fmla="*/ 42 h 510"/>
              <a:gd name="T26" fmla="*/ 141 w 602"/>
              <a:gd name="T27" fmla="*/ 163 h 510"/>
              <a:gd name="T28" fmla="*/ 219 w 602"/>
              <a:gd name="T29" fmla="*/ 14 h 510"/>
              <a:gd name="T30" fmla="*/ 276 w 602"/>
              <a:gd name="T31" fmla="*/ 28 h 510"/>
              <a:gd name="T32" fmla="*/ 233 w 602"/>
              <a:gd name="T33" fmla="*/ 191 h 510"/>
              <a:gd name="T34" fmla="*/ 332 w 602"/>
              <a:gd name="T35" fmla="*/ 191 h 510"/>
              <a:gd name="T36" fmla="*/ 389 w 602"/>
              <a:gd name="T37" fmla="*/ 318 h 510"/>
              <a:gd name="T38" fmla="*/ 417 w 602"/>
              <a:gd name="T39" fmla="*/ 452 h 510"/>
              <a:gd name="T40" fmla="*/ 445 w 602"/>
              <a:gd name="T41" fmla="*/ 346 h 510"/>
              <a:gd name="T42" fmla="*/ 523 w 602"/>
              <a:gd name="T43" fmla="*/ 339 h 510"/>
              <a:gd name="T44" fmla="*/ 487 w 602"/>
              <a:gd name="T45" fmla="*/ 488 h 510"/>
              <a:gd name="T46" fmla="*/ 459 w 602"/>
              <a:gd name="T47" fmla="*/ 509 h 510"/>
              <a:gd name="T48" fmla="*/ 452 w 602"/>
              <a:gd name="T49" fmla="*/ 509 h 510"/>
              <a:gd name="T50" fmla="*/ 141 w 602"/>
              <a:gd name="T51" fmla="*/ 509 h 510"/>
              <a:gd name="T52" fmla="*/ 141 w 602"/>
              <a:gd name="T53" fmla="*/ 509 h 510"/>
              <a:gd name="T54" fmla="*/ 113 w 602"/>
              <a:gd name="T55" fmla="*/ 488 h 510"/>
              <a:gd name="T56" fmla="*/ 28 w 602"/>
              <a:gd name="T57" fmla="*/ 247 h 510"/>
              <a:gd name="T58" fmla="*/ 28 w 602"/>
              <a:gd name="T59" fmla="*/ 191 h 510"/>
              <a:gd name="T60" fmla="*/ 233 w 602"/>
              <a:gd name="T61" fmla="*/ 191 h 510"/>
              <a:gd name="T62" fmla="*/ 276 w 602"/>
              <a:gd name="T63" fmla="*/ 424 h 510"/>
              <a:gd name="T64" fmla="*/ 332 w 602"/>
              <a:gd name="T65" fmla="*/ 424 h 510"/>
              <a:gd name="T66" fmla="*/ 304 w 602"/>
              <a:gd name="T67" fmla="*/ 247 h 510"/>
              <a:gd name="T68" fmla="*/ 276 w 602"/>
              <a:gd name="T69" fmla="*/ 424 h 510"/>
              <a:gd name="T70" fmla="*/ 219 w 602"/>
              <a:gd name="T71" fmla="*/ 276 h 510"/>
              <a:gd name="T72" fmla="*/ 162 w 602"/>
              <a:gd name="T73" fmla="*/ 276 h 510"/>
              <a:gd name="T74" fmla="*/ 191 w 602"/>
              <a:gd name="T75" fmla="*/ 452 h 510"/>
              <a:gd name="T76" fmla="*/ 219 w 602"/>
              <a:gd name="T77" fmla="*/ 27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2" h="510">
                <a:moveTo>
                  <a:pt x="480" y="318"/>
                </a:moveTo>
                <a:lnTo>
                  <a:pt x="480" y="318"/>
                </a:lnTo>
                <a:cubicBezTo>
                  <a:pt x="410" y="318"/>
                  <a:pt x="360" y="269"/>
                  <a:pt x="360" y="198"/>
                </a:cubicBezTo>
                <a:cubicBezTo>
                  <a:pt x="360" y="127"/>
                  <a:pt x="410" y="78"/>
                  <a:pt x="480" y="78"/>
                </a:cubicBezTo>
                <a:cubicBezTo>
                  <a:pt x="551" y="78"/>
                  <a:pt x="601" y="127"/>
                  <a:pt x="601" y="198"/>
                </a:cubicBezTo>
                <a:cubicBezTo>
                  <a:pt x="601" y="269"/>
                  <a:pt x="551" y="318"/>
                  <a:pt x="480" y="318"/>
                </a:cubicBezTo>
                <a:close/>
                <a:moveTo>
                  <a:pt x="537" y="170"/>
                </a:moveTo>
                <a:lnTo>
                  <a:pt x="537" y="170"/>
                </a:lnTo>
                <a:cubicBezTo>
                  <a:pt x="424" y="170"/>
                  <a:pt x="424" y="170"/>
                  <a:pt x="424" y="170"/>
                </a:cubicBezTo>
                <a:cubicBezTo>
                  <a:pt x="410" y="170"/>
                  <a:pt x="396" y="184"/>
                  <a:pt x="396" y="198"/>
                </a:cubicBezTo>
                <a:cubicBezTo>
                  <a:pt x="396" y="212"/>
                  <a:pt x="410" y="226"/>
                  <a:pt x="424" y="226"/>
                </a:cubicBezTo>
                <a:cubicBezTo>
                  <a:pt x="537" y="226"/>
                  <a:pt x="537" y="226"/>
                  <a:pt x="537" y="226"/>
                </a:cubicBezTo>
                <a:cubicBezTo>
                  <a:pt x="551" y="226"/>
                  <a:pt x="565" y="212"/>
                  <a:pt x="565" y="198"/>
                </a:cubicBezTo>
                <a:cubicBezTo>
                  <a:pt x="565" y="184"/>
                  <a:pt x="551" y="170"/>
                  <a:pt x="537" y="170"/>
                </a:cubicBezTo>
                <a:close/>
                <a:moveTo>
                  <a:pt x="367" y="99"/>
                </a:moveTo>
                <a:lnTo>
                  <a:pt x="367" y="99"/>
                </a:lnTo>
                <a:cubicBezTo>
                  <a:pt x="332" y="42"/>
                  <a:pt x="332" y="42"/>
                  <a:pt x="332" y="42"/>
                </a:cubicBezTo>
                <a:lnTo>
                  <a:pt x="332" y="42"/>
                </a:lnTo>
                <a:cubicBezTo>
                  <a:pt x="332" y="35"/>
                  <a:pt x="332" y="35"/>
                  <a:pt x="332" y="28"/>
                </a:cubicBezTo>
                <a:cubicBezTo>
                  <a:pt x="332" y="14"/>
                  <a:pt x="339" y="0"/>
                  <a:pt x="360" y="0"/>
                </a:cubicBezTo>
                <a:cubicBezTo>
                  <a:pt x="367" y="0"/>
                  <a:pt x="382" y="7"/>
                  <a:pt x="382" y="14"/>
                </a:cubicBezTo>
                <a:lnTo>
                  <a:pt x="382" y="14"/>
                </a:lnTo>
                <a:cubicBezTo>
                  <a:pt x="410" y="63"/>
                  <a:pt x="410" y="63"/>
                  <a:pt x="410" y="63"/>
                </a:cubicBezTo>
                <a:cubicBezTo>
                  <a:pt x="396" y="71"/>
                  <a:pt x="374" y="85"/>
                  <a:pt x="367" y="99"/>
                </a:cubicBezTo>
                <a:close/>
                <a:moveTo>
                  <a:pt x="269" y="42"/>
                </a:moveTo>
                <a:lnTo>
                  <a:pt x="269" y="42"/>
                </a:lnTo>
                <a:cubicBezTo>
                  <a:pt x="205" y="163"/>
                  <a:pt x="205" y="163"/>
                  <a:pt x="205" y="163"/>
                </a:cubicBezTo>
                <a:cubicBezTo>
                  <a:pt x="141" y="163"/>
                  <a:pt x="141" y="163"/>
                  <a:pt x="141" y="163"/>
                </a:cubicBezTo>
                <a:cubicBezTo>
                  <a:pt x="219" y="14"/>
                  <a:pt x="219" y="14"/>
                  <a:pt x="219" y="14"/>
                </a:cubicBezTo>
                <a:lnTo>
                  <a:pt x="219" y="14"/>
                </a:lnTo>
                <a:cubicBezTo>
                  <a:pt x="226" y="7"/>
                  <a:pt x="233" y="0"/>
                  <a:pt x="247" y="0"/>
                </a:cubicBezTo>
                <a:cubicBezTo>
                  <a:pt x="261" y="0"/>
                  <a:pt x="276" y="14"/>
                  <a:pt x="276" y="28"/>
                </a:cubicBezTo>
                <a:cubicBezTo>
                  <a:pt x="276" y="35"/>
                  <a:pt x="269" y="35"/>
                  <a:pt x="269" y="42"/>
                </a:cubicBezTo>
                <a:close/>
                <a:moveTo>
                  <a:pt x="233" y="191"/>
                </a:moveTo>
                <a:lnTo>
                  <a:pt x="233" y="191"/>
                </a:lnTo>
                <a:cubicBezTo>
                  <a:pt x="332" y="191"/>
                  <a:pt x="332" y="191"/>
                  <a:pt x="332" y="191"/>
                </a:cubicBezTo>
                <a:lnTo>
                  <a:pt x="332" y="198"/>
                </a:lnTo>
                <a:cubicBezTo>
                  <a:pt x="332" y="247"/>
                  <a:pt x="353" y="290"/>
                  <a:pt x="389" y="318"/>
                </a:cubicBezTo>
                <a:cubicBezTo>
                  <a:pt x="389" y="424"/>
                  <a:pt x="389" y="424"/>
                  <a:pt x="389" y="424"/>
                </a:cubicBezTo>
                <a:cubicBezTo>
                  <a:pt x="389" y="438"/>
                  <a:pt x="396" y="452"/>
                  <a:pt x="417" y="452"/>
                </a:cubicBezTo>
                <a:cubicBezTo>
                  <a:pt x="431" y="452"/>
                  <a:pt x="445" y="438"/>
                  <a:pt x="445" y="424"/>
                </a:cubicBezTo>
                <a:cubicBezTo>
                  <a:pt x="445" y="346"/>
                  <a:pt x="445" y="346"/>
                  <a:pt x="445" y="346"/>
                </a:cubicBezTo>
                <a:cubicBezTo>
                  <a:pt x="452" y="346"/>
                  <a:pt x="466" y="346"/>
                  <a:pt x="480" y="346"/>
                </a:cubicBezTo>
                <a:cubicBezTo>
                  <a:pt x="495" y="346"/>
                  <a:pt x="509" y="346"/>
                  <a:pt x="523" y="339"/>
                </a:cubicBezTo>
                <a:cubicBezTo>
                  <a:pt x="487" y="488"/>
                  <a:pt x="487" y="488"/>
                  <a:pt x="487" y="488"/>
                </a:cubicBezTo>
                <a:lnTo>
                  <a:pt x="487" y="488"/>
                </a:lnTo>
                <a:cubicBezTo>
                  <a:pt x="487" y="502"/>
                  <a:pt x="473" y="509"/>
                  <a:pt x="459" y="509"/>
                </a:cubicBezTo>
                <a:lnTo>
                  <a:pt x="459" y="509"/>
                </a:lnTo>
                <a:lnTo>
                  <a:pt x="459" y="509"/>
                </a:lnTo>
                <a:cubicBezTo>
                  <a:pt x="452" y="509"/>
                  <a:pt x="452" y="509"/>
                  <a:pt x="452" y="509"/>
                </a:cubicBezTo>
                <a:cubicBezTo>
                  <a:pt x="141" y="509"/>
                  <a:pt x="141" y="509"/>
                  <a:pt x="141" y="509"/>
                </a:cubicBezTo>
                <a:lnTo>
                  <a:pt x="141" y="509"/>
                </a:lnTo>
                <a:lnTo>
                  <a:pt x="141" y="509"/>
                </a:lnTo>
                <a:lnTo>
                  <a:pt x="141" y="509"/>
                </a:lnTo>
                <a:cubicBezTo>
                  <a:pt x="127" y="509"/>
                  <a:pt x="120" y="502"/>
                  <a:pt x="113" y="488"/>
                </a:cubicBezTo>
                <a:lnTo>
                  <a:pt x="113" y="488"/>
                </a:lnTo>
                <a:cubicBezTo>
                  <a:pt x="56" y="247"/>
                  <a:pt x="56" y="247"/>
                  <a:pt x="56" y="247"/>
                </a:cubicBezTo>
                <a:cubicBezTo>
                  <a:pt x="28" y="247"/>
                  <a:pt x="28" y="247"/>
                  <a:pt x="28" y="247"/>
                </a:cubicBezTo>
                <a:cubicBezTo>
                  <a:pt x="14" y="247"/>
                  <a:pt x="0" y="233"/>
                  <a:pt x="0" y="219"/>
                </a:cubicBezTo>
                <a:cubicBezTo>
                  <a:pt x="0" y="198"/>
                  <a:pt x="14" y="191"/>
                  <a:pt x="28" y="191"/>
                </a:cubicBezTo>
                <a:cubicBezTo>
                  <a:pt x="134" y="191"/>
                  <a:pt x="134" y="191"/>
                  <a:pt x="134" y="191"/>
                </a:cubicBezTo>
                <a:cubicBezTo>
                  <a:pt x="233" y="191"/>
                  <a:pt x="233" y="191"/>
                  <a:pt x="233" y="191"/>
                </a:cubicBezTo>
                <a:close/>
                <a:moveTo>
                  <a:pt x="276" y="424"/>
                </a:moveTo>
                <a:lnTo>
                  <a:pt x="276" y="424"/>
                </a:lnTo>
                <a:cubicBezTo>
                  <a:pt x="276" y="438"/>
                  <a:pt x="283" y="452"/>
                  <a:pt x="304" y="452"/>
                </a:cubicBezTo>
                <a:cubicBezTo>
                  <a:pt x="318" y="452"/>
                  <a:pt x="332" y="438"/>
                  <a:pt x="332" y="424"/>
                </a:cubicBezTo>
                <a:cubicBezTo>
                  <a:pt x="332" y="276"/>
                  <a:pt x="332" y="276"/>
                  <a:pt x="332" y="276"/>
                </a:cubicBezTo>
                <a:cubicBezTo>
                  <a:pt x="332" y="254"/>
                  <a:pt x="318" y="247"/>
                  <a:pt x="304" y="247"/>
                </a:cubicBezTo>
                <a:cubicBezTo>
                  <a:pt x="283" y="247"/>
                  <a:pt x="276" y="254"/>
                  <a:pt x="276" y="276"/>
                </a:cubicBezTo>
                <a:lnTo>
                  <a:pt x="276" y="424"/>
                </a:lnTo>
                <a:close/>
                <a:moveTo>
                  <a:pt x="219" y="276"/>
                </a:moveTo>
                <a:lnTo>
                  <a:pt x="219" y="276"/>
                </a:lnTo>
                <a:cubicBezTo>
                  <a:pt x="219" y="254"/>
                  <a:pt x="205" y="247"/>
                  <a:pt x="191" y="247"/>
                </a:cubicBezTo>
                <a:cubicBezTo>
                  <a:pt x="169" y="247"/>
                  <a:pt x="162" y="254"/>
                  <a:pt x="162" y="276"/>
                </a:cubicBezTo>
                <a:cubicBezTo>
                  <a:pt x="162" y="424"/>
                  <a:pt x="162" y="424"/>
                  <a:pt x="162" y="424"/>
                </a:cubicBezTo>
                <a:cubicBezTo>
                  <a:pt x="162" y="438"/>
                  <a:pt x="169" y="452"/>
                  <a:pt x="191" y="452"/>
                </a:cubicBezTo>
                <a:cubicBezTo>
                  <a:pt x="205" y="452"/>
                  <a:pt x="219" y="438"/>
                  <a:pt x="219" y="424"/>
                </a:cubicBezTo>
                <a:lnTo>
                  <a:pt x="219" y="27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7" name="Freeform 112">
            <a:extLst>
              <a:ext uri="{FF2B5EF4-FFF2-40B4-BE49-F238E27FC236}">
                <a16:creationId xmlns:a16="http://schemas.microsoft.com/office/drawing/2014/main" id="{A65CA3F0-4B29-8148-8F32-C47DD3C71CC3}"/>
              </a:ext>
            </a:extLst>
          </p:cNvPr>
          <p:cNvSpPr>
            <a:spLocks noChangeArrowheads="1"/>
          </p:cNvSpPr>
          <p:nvPr userDrawn="1"/>
        </p:nvSpPr>
        <p:spPr bwMode="auto">
          <a:xfrm>
            <a:off x="4226034" y="2202062"/>
            <a:ext cx="215559" cy="183951"/>
          </a:xfrm>
          <a:custGeom>
            <a:avLst/>
            <a:gdLst>
              <a:gd name="T0" fmla="*/ 480 w 601"/>
              <a:gd name="T1" fmla="*/ 318 h 510"/>
              <a:gd name="T2" fmla="*/ 480 w 601"/>
              <a:gd name="T3" fmla="*/ 78 h 510"/>
              <a:gd name="T4" fmla="*/ 480 w 601"/>
              <a:gd name="T5" fmla="*/ 318 h 510"/>
              <a:gd name="T6" fmla="*/ 537 w 601"/>
              <a:gd name="T7" fmla="*/ 170 h 510"/>
              <a:gd name="T8" fmla="*/ 509 w 601"/>
              <a:gd name="T9" fmla="*/ 141 h 510"/>
              <a:gd name="T10" fmla="*/ 452 w 601"/>
              <a:gd name="T11" fmla="*/ 141 h 510"/>
              <a:gd name="T12" fmla="*/ 424 w 601"/>
              <a:gd name="T13" fmla="*/ 170 h 510"/>
              <a:gd name="T14" fmla="*/ 424 w 601"/>
              <a:gd name="T15" fmla="*/ 226 h 510"/>
              <a:gd name="T16" fmla="*/ 452 w 601"/>
              <a:gd name="T17" fmla="*/ 254 h 510"/>
              <a:gd name="T18" fmla="*/ 509 w 601"/>
              <a:gd name="T19" fmla="*/ 254 h 510"/>
              <a:gd name="T20" fmla="*/ 537 w 601"/>
              <a:gd name="T21" fmla="*/ 226 h 510"/>
              <a:gd name="T22" fmla="*/ 537 w 601"/>
              <a:gd name="T23" fmla="*/ 170 h 510"/>
              <a:gd name="T24" fmla="*/ 360 w 601"/>
              <a:gd name="T25" fmla="*/ 99 h 510"/>
              <a:gd name="T26" fmla="*/ 332 w 601"/>
              <a:gd name="T27" fmla="*/ 42 h 510"/>
              <a:gd name="T28" fmla="*/ 353 w 601"/>
              <a:gd name="T29" fmla="*/ 0 h 510"/>
              <a:gd name="T30" fmla="*/ 381 w 601"/>
              <a:gd name="T31" fmla="*/ 14 h 510"/>
              <a:gd name="T32" fmla="*/ 360 w 601"/>
              <a:gd name="T33" fmla="*/ 99 h 510"/>
              <a:gd name="T34" fmla="*/ 268 w 601"/>
              <a:gd name="T35" fmla="*/ 42 h 510"/>
              <a:gd name="T36" fmla="*/ 141 w 601"/>
              <a:gd name="T37" fmla="*/ 163 h 510"/>
              <a:gd name="T38" fmla="*/ 219 w 601"/>
              <a:gd name="T39" fmla="*/ 14 h 510"/>
              <a:gd name="T40" fmla="*/ 268 w 601"/>
              <a:gd name="T41" fmla="*/ 28 h 510"/>
              <a:gd name="T42" fmla="*/ 226 w 601"/>
              <a:gd name="T43" fmla="*/ 191 h 510"/>
              <a:gd name="T44" fmla="*/ 325 w 601"/>
              <a:gd name="T45" fmla="*/ 191 h 510"/>
              <a:gd name="T46" fmla="*/ 381 w 601"/>
              <a:gd name="T47" fmla="*/ 318 h 510"/>
              <a:gd name="T48" fmla="*/ 410 w 601"/>
              <a:gd name="T49" fmla="*/ 452 h 510"/>
              <a:gd name="T50" fmla="*/ 438 w 601"/>
              <a:gd name="T51" fmla="*/ 346 h 510"/>
              <a:gd name="T52" fmla="*/ 523 w 601"/>
              <a:gd name="T53" fmla="*/ 339 h 510"/>
              <a:gd name="T54" fmla="*/ 487 w 601"/>
              <a:gd name="T55" fmla="*/ 488 h 510"/>
              <a:gd name="T56" fmla="*/ 459 w 601"/>
              <a:gd name="T57" fmla="*/ 509 h 510"/>
              <a:gd name="T58" fmla="*/ 445 w 601"/>
              <a:gd name="T59" fmla="*/ 509 h 510"/>
              <a:gd name="T60" fmla="*/ 141 w 601"/>
              <a:gd name="T61" fmla="*/ 509 h 510"/>
              <a:gd name="T62" fmla="*/ 141 w 601"/>
              <a:gd name="T63" fmla="*/ 509 h 510"/>
              <a:gd name="T64" fmla="*/ 113 w 601"/>
              <a:gd name="T65" fmla="*/ 488 h 510"/>
              <a:gd name="T66" fmla="*/ 28 w 601"/>
              <a:gd name="T67" fmla="*/ 247 h 510"/>
              <a:gd name="T68" fmla="*/ 28 w 601"/>
              <a:gd name="T69" fmla="*/ 191 h 510"/>
              <a:gd name="T70" fmla="*/ 226 w 601"/>
              <a:gd name="T71" fmla="*/ 191 h 510"/>
              <a:gd name="T72" fmla="*/ 268 w 601"/>
              <a:gd name="T73" fmla="*/ 424 h 510"/>
              <a:gd name="T74" fmla="*/ 325 w 601"/>
              <a:gd name="T75" fmla="*/ 424 h 510"/>
              <a:gd name="T76" fmla="*/ 297 w 601"/>
              <a:gd name="T77" fmla="*/ 247 h 510"/>
              <a:gd name="T78" fmla="*/ 268 w 601"/>
              <a:gd name="T79" fmla="*/ 424 h 510"/>
              <a:gd name="T80" fmla="*/ 212 w 601"/>
              <a:gd name="T81" fmla="*/ 276 h 510"/>
              <a:gd name="T82" fmla="*/ 155 w 601"/>
              <a:gd name="T83" fmla="*/ 276 h 510"/>
              <a:gd name="T84" fmla="*/ 183 w 601"/>
              <a:gd name="T85" fmla="*/ 452 h 510"/>
              <a:gd name="T86" fmla="*/ 212 w 601"/>
              <a:gd name="T87" fmla="*/ 27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1" h="510">
                <a:moveTo>
                  <a:pt x="480" y="318"/>
                </a:moveTo>
                <a:lnTo>
                  <a:pt x="480" y="318"/>
                </a:lnTo>
                <a:cubicBezTo>
                  <a:pt x="410" y="318"/>
                  <a:pt x="353" y="269"/>
                  <a:pt x="353" y="198"/>
                </a:cubicBezTo>
                <a:cubicBezTo>
                  <a:pt x="353" y="127"/>
                  <a:pt x="410" y="78"/>
                  <a:pt x="480" y="78"/>
                </a:cubicBezTo>
                <a:cubicBezTo>
                  <a:pt x="544" y="78"/>
                  <a:pt x="600" y="127"/>
                  <a:pt x="600" y="198"/>
                </a:cubicBezTo>
                <a:cubicBezTo>
                  <a:pt x="600" y="269"/>
                  <a:pt x="544" y="318"/>
                  <a:pt x="480" y="318"/>
                </a:cubicBezTo>
                <a:close/>
                <a:moveTo>
                  <a:pt x="537" y="170"/>
                </a:moveTo>
                <a:lnTo>
                  <a:pt x="537" y="170"/>
                </a:lnTo>
                <a:cubicBezTo>
                  <a:pt x="509" y="170"/>
                  <a:pt x="509" y="170"/>
                  <a:pt x="509" y="170"/>
                </a:cubicBezTo>
                <a:cubicBezTo>
                  <a:pt x="509" y="141"/>
                  <a:pt x="509" y="141"/>
                  <a:pt x="509" y="141"/>
                </a:cubicBezTo>
                <a:cubicBezTo>
                  <a:pt x="509" y="127"/>
                  <a:pt x="494" y="113"/>
                  <a:pt x="480" y="113"/>
                </a:cubicBezTo>
                <a:cubicBezTo>
                  <a:pt x="459" y="113"/>
                  <a:pt x="452" y="127"/>
                  <a:pt x="452" y="141"/>
                </a:cubicBezTo>
                <a:cubicBezTo>
                  <a:pt x="452" y="170"/>
                  <a:pt x="452" y="170"/>
                  <a:pt x="452" y="170"/>
                </a:cubicBezTo>
                <a:cubicBezTo>
                  <a:pt x="424" y="170"/>
                  <a:pt x="424" y="170"/>
                  <a:pt x="424" y="170"/>
                </a:cubicBezTo>
                <a:cubicBezTo>
                  <a:pt x="403" y="170"/>
                  <a:pt x="396" y="184"/>
                  <a:pt x="396" y="198"/>
                </a:cubicBezTo>
                <a:cubicBezTo>
                  <a:pt x="396" y="212"/>
                  <a:pt x="403" y="226"/>
                  <a:pt x="424" y="226"/>
                </a:cubicBezTo>
                <a:cubicBezTo>
                  <a:pt x="452" y="226"/>
                  <a:pt x="452" y="226"/>
                  <a:pt x="452" y="226"/>
                </a:cubicBezTo>
                <a:cubicBezTo>
                  <a:pt x="452" y="254"/>
                  <a:pt x="452" y="254"/>
                  <a:pt x="452" y="254"/>
                </a:cubicBezTo>
                <a:cubicBezTo>
                  <a:pt x="452" y="269"/>
                  <a:pt x="459" y="283"/>
                  <a:pt x="480" y="283"/>
                </a:cubicBezTo>
                <a:cubicBezTo>
                  <a:pt x="494" y="283"/>
                  <a:pt x="509" y="269"/>
                  <a:pt x="509" y="254"/>
                </a:cubicBezTo>
                <a:cubicBezTo>
                  <a:pt x="509" y="226"/>
                  <a:pt x="509" y="226"/>
                  <a:pt x="509" y="226"/>
                </a:cubicBezTo>
                <a:cubicBezTo>
                  <a:pt x="537" y="226"/>
                  <a:pt x="537" y="226"/>
                  <a:pt x="537" y="226"/>
                </a:cubicBezTo>
                <a:cubicBezTo>
                  <a:pt x="551" y="226"/>
                  <a:pt x="565" y="212"/>
                  <a:pt x="565" y="198"/>
                </a:cubicBezTo>
                <a:cubicBezTo>
                  <a:pt x="565" y="184"/>
                  <a:pt x="551" y="170"/>
                  <a:pt x="537" y="170"/>
                </a:cubicBezTo>
                <a:close/>
                <a:moveTo>
                  <a:pt x="360" y="99"/>
                </a:moveTo>
                <a:lnTo>
                  <a:pt x="360" y="99"/>
                </a:lnTo>
                <a:cubicBezTo>
                  <a:pt x="332" y="42"/>
                  <a:pt x="332" y="42"/>
                  <a:pt x="332" y="42"/>
                </a:cubicBezTo>
                <a:lnTo>
                  <a:pt x="332" y="42"/>
                </a:lnTo>
                <a:cubicBezTo>
                  <a:pt x="332" y="35"/>
                  <a:pt x="325" y="35"/>
                  <a:pt x="325" y="28"/>
                </a:cubicBezTo>
                <a:cubicBezTo>
                  <a:pt x="325" y="14"/>
                  <a:pt x="339" y="0"/>
                  <a:pt x="353" y="0"/>
                </a:cubicBezTo>
                <a:cubicBezTo>
                  <a:pt x="367" y="0"/>
                  <a:pt x="374" y="7"/>
                  <a:pt x="381" y="14"/>
                </a:cubicBezTo>
                <a:lnTo>
                  <a:pt x="381" y="14"/>
                </a:lnTo>
                <a:cubicBezTo>
                  <a:pt x="410" y="63"/>
                  <a:pt x="410" y="63"/>
                  <a:pt x="410" y="63"/>
                </a:cubicBezTo>
                <a:cubicBezTo>
                  <a:pt x="389" y="71"/>
                  <a:pt x="374" y="85"/>
                  <a:pt x="360" y="99"/>
                </a:cubicBezTo>
                <a:close/>
                <a:moveTo>
                  <a:pt x="268" y="42"/>
                </a:moveTo>
                <a:lnTo>
                  <a:pt x="268" y="42"/>
                </a:lnTo>
                <a:cubicBezTo>
                  <a:pt x="205" y="163"/>
                  <a:pt x="205" y="163"/>
                  <a:pt x="205" y="163"/>
                </a:cubicBezTo>
                <a:cubicBezTo>
                  <a:pt x="141" y="163"/>
                  <a:pt x="141" y="163"/>
                  <a:pt x="141" y="163"/>
                </a:cubicBezTo>
                <a:cubicBezTo>
                  <a:pt x="219" y="14"/>
                  <a:pt x="219" y="14"/>
                  <a:pt x="219" y="14"/>
                </a:cubicBezTo>
                <a:lnTo>
                  <a:pt x="219" y="14"/>
                </a:lnTo>
                <a:cubicBezTo>
                  <a:pt x="219" y="7"/>
                  <a:pt x="233" y="0"/>
                  <a:pt x="240" y="0"/>
                </a:cubicBezTo>
                <a:cubicBezTo>
                  <a:pt x="261" y="0"/>
                  <a:pt x="268" y="14"/>
                  <a:pt x="268" y="28"/>
                </a:cubicBezTo>
                <a:cubicBezTo>
                  <a:pt x="268" y="35"/>
                  <a:pt x="268" y="35"/>
                  <a:pt x="268" y="42"/>
                </a:cubicBezTo>
                <a:close/>
                <a:moveTo>
                  <a:pt x="226" y="191"/>
                </a:moveTo>
                <a:lnTo>
                  <a:pt x="226" y="191"/>
                </a:lnTo>
                <a:cubicBezTo>
                  <a:pt x="325" y="191"/>
                  <a:pt x="325" y="191"/>
                  <a:pt x="325" y="191"/>
                </a:cubicBezTo>
                <a:lnTo>
                  <a:pt x="325" y="198"/>
                </a:lnTo>
                <a:cubicBezTo>
                  <a:pt x="325" y="247"/>
                  <a:pt x="346" y="290"/>
                  <a:pt x="381" y="318"/>
                </a:cubicBezTo>
                <a:cubicBezTo>
                  <a:pt x="381" y="424"/>
                  <a:pt x="381" y="424"/>
                  <a:pt x="381" y="424"/>
                </a:cubicBezTo>
                <a:cubicBezTo>
                  <a:pt x="381" y="438"/>
                  <a:pt x="396" y="452"/>
                  <a:pt x="410" y="452"/>
                </a:cubicBezTo>
                <a:cubicBezTo>
                  <a:pt x="431" y="452"/>
                  <a:pt x="438" y="438"/>
                  <a:pt x="438" y="424"/>
                </a:cubicBezTo>
                <a:cubicBezTo>
                  <a:pt x="438" y="346"/>
                  <a:pt x="438" y="346"/>
                  <a:pt x="438" y="346"/>
                </a:cubicBezTo>
                <a:cubicBezTo>
                  <a:pt x="452" y="346"/>
                  <a:pt x="466" y="346"/>
                  <a:pt x="480" y="346"/>
                </a:cubicBezTo>
                <a:cubicBezTo>
                  <a:pt x="494" y="346"/>
                  <a:pt x="509" y="346"/>
                  <a:pt x="523" y="339"/>
                </a:cubicBezTo>
                <a:cubicBezTo>
                  <a:pt x="487" y="488"/>
                  <a:pt x="487" y="488"/>
                  <a:pt x="487" y="488"/>
                </a:cubicBezTo>
                <a:lnTo>
                  <a:pt x="487" y="488"/>
                </a:lnTo>
                <a:cubicBezTo>
                  <a:pt x="480" y="502"/>
                  <a:pt x="473" y="509"/>
                  <a:pt x="459" y="509"/>
                </a:cubicBezTo>
                <a:lnTo>
                  <a:pt x="459" y="509"/>
                </a:lnTo>
                <a:cubicBezTo>
                  <a:pt x="452" y="509"/>
                  <a:pt x="452" y="509"/>
                  <a:pt x="452" y="509"/>
                </a:cubicBezTo>
                <a:cubicBezTo>
                  <a:pt x="445" y="509"/>
                  <a:pt x="445" y="509"/>
                  <a:pt x="445" y="509"/>
                </a:cubicBezTo>
                <a:cubicBezTo>
                  <a:pt x="141" y="509"/>
                  <a:pt x="141" y="509"/>
                  <a:pt x="141" y="509"/>
                </a:cubicBezTo>
                <a:lnTo>
                  <a:pt x="141" y="509"/>
                </a:lnTo>
                <a:lnTo>
                  <a:pt x="141" y="509"/>
                </a:lnTo>
                <a:lnTo>
                  <a:pt x="141" y="509"/>
                </a:lnTo>
                <a:cubicBezTo>
                  <a:pt x="127" y="509"/>
                  <a:pt x="113" y="502"/>
                  <a:pt x="113" y="488"/>
                </a:cubicBezTo>
                <a:lnTo>
                  <a:pt x="113" y="488"/>
                </a:lnTo>
                <a:cubicBezTo>
                  <a:pt x="49" y="247"/>
                  <a:pt x="49" y="247"/>
                  <a:pt x="49" y="247"/>
                </a:cubicBezTo>
                <a:cubicBezTo>
                  <a:pt x="28" y="247"/>
                  <a:pt x="28" y="247"/>
                  <a:pt x="28" y="247"/>
                </a:cubicBezTo>
                <a:cubicBezTo>
                  <a:pt x="7" y="247"/>
                  <a:pt x="0" y="233"/>
                  <a:pt x="0" y="219"/>
                </a:cubicBezTo>
                <a:cubicBezTo>
                  <a:pt x="0" y="198"/>
                  <a:pt x="7" y="191"/>
                  <a:pt x="28" y="191"/>
                </a:cubicBezTo>
                <a:cubicBezTo>
                  <a:pt x="134" y="191"/>
                  <a:pt x="134" y="191"/>
                  <a:pt x="134" y="191"/>
                </a:cubicBezTo>
                <a:cubicBezTo>
                  <a:pt x="226" y="191"/>
                  <a:pt x="226" y="191"/>
                  <a:pt x="226" y="191"/>
                </a:cubicBezTo>
                <a:close/>
                <a:moveTo>
                  <a:pt x="268" y="424"/>
                </a:moveTo>
                <a:lnTo>
                  <a:pt x="268" y="424"/>
                </a:lnTo>
                <a:cubicBezTo>
                  <a:pt x="268" y="438"/>
                  <a:pt x="283" y="452"/>
                  <a:pt x="297" y="452"/>
                </a:cubicBezTo>
                <a:cubicBezTo>
                  <a:pt x="318" y="452"/>
                  <a:pt x="325" y="438"/>
                  <a:pt x="325" y="424"/>
                </a:cubicBezTo>
                <a:cubicBezTo>
                  <a:pt x="325" y="276"/>
                  <a:pt x="325" y="276"/>
                  <a:pt x="325" y="276"/>
                </a:cubicBezTo>
                <a:cubicBezTo>
                  <a:pt x="325" y="254"/>
                  <a:pt x="318" y="247"/>
                  <a:pt x="297" y="247"/>
                </a:cubicBezTo>
                <a:cubicBezTo>
                  <a:pt x="283" y="247"/>
                  <a:pt x="268" y="254"/>
                  <a:pt x="268" y="276"/>
                </a:cubicBezTo>
                <a:lnTo>
                  <a:pt x="268" y="424"/>
                </a:lnTo>
                <a:close/>
                <a:moveTo>
                  <a:pt x="212" y="276"/>
                </a:moveTo>
                <a:lnTo>
                  <a:pt x="212" y="276"/>
                </a:lnTo>
                <a:cubicBezTo>
                  <a:pt x="212" y="254"/>
                  <a:pt x="205" y="247"/>
                  <a:pt x="183" y="247"/>
                </a:cubicBezTo>
                <a:cubicBezTo>
                  <a:pt x="169" y="247"/>
                  <a:pt x="155" y="254"/>
                  <a:pt x="155" y="276"/>
                </a:cubicBezTo>
                <a:cubicBezTo>
                  <a:pt x="155" y="424"/>
                  <a:pt x="155" y="424"/>
                  <a:pt x="155" y="424"/>
                </a:cubicBezTo>
                <a:cubicBezTo>
                  <a:pt x="155" y="438"/>
                  <a:pt x="169" y="452"/>
                  <a:pt x="183" y="452"/>
                </a:cubicBezTo>
                <a:cubicBezTo>
                  <a:pt x="205" y="452"/>
                  <a:pt x="212" y="438"/>
                  <a:pt x="212" y="424"/>
                </a:cubicBezTo>
                <a:lnTo>
                  <a:pt x="212" y="27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8" name="Freeform 113">
            <a:extLst>
              <a:ext uri="{FF2B5EF4-FFF2-40B4-BE49-F238E27FC236}">
                <a16:creationId xmlns:a16="http://schemas.microsoft.com/office/drawing/2014/main" id="{57E44880-1964-7E49-AD63-0E4FE380ED5F}"/>
              </a:ext>
            </a:extLst>
          </p:cNvPr>
          <p:cNvSpPr>
            <a:spLocks noChangeArrowheads="1"/>
          </p:cNvSpPr>
          <p:nvPr userDrawn="1"/>
        </p:nvSpPr>
        <p:spPr bwMode="auto">
          <a:xfrm>
            <a:off x="3843148" y="2202062"/>
            <a:ext cx="219132" cy="183951"/>
          </a:xfrm>
          <a:custGeom>
            <a:avLst/>
            <a:gdLst>
              <a:gd name="T0" fmla="*/ 607 w 608"/>
              <a:gd name="T1" fmla="*/ 212 h 510"/>
              <a:gd name="T2" fmla="*/ 607 w 608"/>
              <a:gd name="T3" fmla="*/ 219 h 510"/>
              <a:gd name="T4" fmla="*/ 607 w 608"/>
              <a:gd name="T5" fmla="*/ 219 h 510"/>
              <a:gd name="T6" fmla="*/ 579 w 608"/>
              <a:gd name="T7" fmla="*/ 247 h 510"/>
              <a:gd name="T8" fmla="*/ 494 w 608"/>
              <a:gd name="T9" fmla="*/ 488 h 510"/>
              <a:gd name="T10" fmla="*/ 466 w 608"/>
              <a:gd name="T11" fmla="*/ 509 h 510"/>
              <a:gd name="T12" fmla="*/ 466 w 608"/>
              <a:gd name="T13" fmla="*/ 509 h 510"/>
              <a:gd name="T14" fmla="*/ 452 w 608"/>
              <a:gd name="T15" fmla="*/ 509 h 510"/>
              <a:gd name="T16" fmla="*/ 141 w 608"/>
              <a:gd name="T17" fmla="*/ 509 h 510"/>
              <a:gd name="T18" fmla="*/ 141 w 608"/>
              <a:gd name="T19" fmla="*/ 509 h 510"/>
              <a:gd name="T20" fmla="*/ 113 w 608"/>
              <a:gd name="T21" fmla="*/ 488 h 510"/>
              <a:gd name="T22" fmla="*/ 28 w 608"/>
              <a:gd name="T23" fmla="*/ 247 h 510"/>
              <a:gd name="T24" fmla="*/ 28 w 608"/>
              <a:gd name="T25" fmla="*/ 191 h 510"/>
              <a:gd name="T26" fmla="*/ 141 w 608"/>
              <a:gd name="T27" fmla="*/ 191 h 510"/>
              <a:gd name="T28" fmla="*/ 233 w 608"/>
              <a:gd name="T29" fmla="*/ 191 h 510"/>
              <a:gd name="T30" fmla="*/ 353 w 608"/>
              <a:gd name="T31" fmla="*/ 191 h 510"/>
              <a:gd name="T32" fmla="*/ 424 w 608"/>
              <a:gd name="T33" fmla="*/ 191 h 510"/>
              <a:gd name="T34" fmla="*/ 466 w 608"/>
              <a:gd name="T35" fmla="*/ 191 h 510"/>
              <a:gd name="T36" fmla="*/ 579 w 608"/>
              <a:gd name="T37" fmla="*/ 191 h 510"/>
              <a:gd name="T38" fmla="*/ 579 w 608"/>
              <a:gd name="T39" fmla="*/ 191 h 510"/>
              <a:gd name="T40" fmla="*/ 219 w 608"/>
              <a:gd name="T41" fmla="*/ 276 h 510"/>
              <a:gd name="T42" fmla="*/ 190 w 608"/>
              <a:gd name="T43" fmla="*/ 247 h 510"/>
              <a:gd name="T44" fmla="*/ 162 w 608"/>
              <a:gd name="T45" fmla="*/ 424 h 510"/>
              <a:gd name="T46" fmla="*/ 219 w 608"/>
              <a:gd name="T47" fmla="*/ 424 h 510"/>
              <a:gd name="T48" fmla="*/ 332 w 608"/>
              <a:gd name="T49" fmla="*/ 276 h 510"/>
              <a:gd name="T50" fmla="*/ 304 w 608"/>
              <a:gd name="T51" fmla="*/ 247 h 510"/>
              <a:gd name="T52" fmla="*/ 275 w 608"/>
              <a:gd name="T53" fmla="*/ 424 h 510"/>
              <a:gd name="T54" fmla="*/ 332 w 608"/>
              <a:gd name="T55" fmla="*/ 424 h 510"/>
              <a:gd name="T56" fmla="*/ 445 w 608"/>
              <a:gd name="T57" fmla="*/ 276 h 510"/>
              <a:gd name="T58" fmla="*/ 417 w 608"/>
              <a:gd name="T59" fmla="*/ 247 h 510"/>
              <a:gd name="T60" fmla="*/ 388 w 608"/>
              <a:gd name="T61" fmla="*/ 424 h 510"/>
              <a:gd name="T62" fmla="*/ 445 w 608"/>
              <a:gd name="T63" fmla="*/ 424 h 510"/>
              <a:gd name="T64" fmla="*/ 339 w 608"/>
              <a:gd name="T65" fmla="*/ 42 h 510"/>
              <a:gd name="T66" fmla="*/ 339 w 608"/>
              <a:gd name="T67" fmla="*/ 42 h 510"/>
              <a:gd name="T68" fmla="*/ 360 w 608"/>
              <a:gd name="T69" fmla="*/ 0 h 510"/>
              <a:gd name="T70" fmla="*/ 388 w 608"/>
              <a:gd name="T71" fmla="*/ 14 h 510"/>
              <a:gd name="T72" fmla="*/ 395 w 608"/>
              <a:gd name="T73" fmla="*/ 163 h 510"/>
              <a:gd name="T74" fmla="*/ 268 w 608"/>
              <a:gd name="T75" fmla="*/ 42 h 510"/>
              <a:gd name="T76" fmla="*/ 212 w 608"/>
              <a:gd name="T77" fmla="*/ 163 h 510"/>
              <a:gd name="T78" fmla="*/ 219 w 608"/>
              <a:gd name="T79" fmla="*/ 14 h 510"/>
              <a:gd name="T80" fmla="*/ 247 w 608"/>
              <a:gd name="T81" fmla="*/ 0 h 510"/>
              <a:gd name="T82" fmla="*/ 268 w 608"/>
              <a:gd name="T83" fmla="*/ 4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510">
                <a:moveTo>
                  <a:pt x="607" y="212"/>
                </a:moveTo>
                <a:lnTo>
                  <a:pt x="607" y="212"/>
                </a:lnTo>
                <a:lnTo>
                  <a:pt x="607" y="212"/>
                </a:lnTo>
                <a:lnTo>
                  <a:pt x="607" y="219"/>
                </a:lnTo>
                <a:lnTo>
                  <a:pt x="607" y="219"/>
                </a:lnTo>
                <a:lnTo>
                  <a:pt x="607" y="219"/>
                </a:lnTo>
                <a:lnTo>
                  <a:pt x="607" y="219"/>
                </a:lnTo>
                <a:cubicBezTo>
                  <a:pt x="607" y="233"/>
                  <a:pt x="593" y="247"/>
                  <a:pt x="579" y="247"/>
                </a:cubicBezTo>
                <a:cubicBezTo>
                  <a:pt x="551" y="247"/>
                  <a:pt x="551" y="247"/>
                  <a:pt x="551" y="247"/>
                </a:cubicBezTo>
                <a:cubicBezTo>
                  <a:pt x="494" y="488"/>
                  <a:pt x="494" y="488"/>
                  <a:pt x="494" y="488"/>
                </a:cubicBezTo>
                <a:lnTo>
                  <a:pt x="494" y="488"/>
                </a:lnTo>
                <a:cubicBezTo>
                  <a:pt x="487" y="502"/>
                  <a:pt x="480" y="509"/>
                  <a:pt x="466" y="509"/>
                </a:cubicBezTo>
                <a:lnTo>
                  <a:pt x="466" y="509"/>
                </a:lnTo>
                <a:lnTo>
                  <a:pt x="466" y="509"/>
                </a:lnTo>
                <a:cubicBezTo>
                  <a:pt x="459" y="509"/>
                  <a:pt x="459" y="509"/>
                  <a:pt x="459" y="509"/>
                </a:cubicBezTo>
                <a:cubicBezTo>
                  <a:pt x="452" y="509"/>
                  <a:pt x="452" y="509"/>
                  <a:pt x="452" y="509"/>
                </a:cubicBezTo>
                <a:cubicBezTo>
                  <a:pt x="141" y="509"/>
                  <a:pt x="141" y="509"/>
                  <a:pt x="141" y="509"/>
                </a:cubicBezTo>
                <a:lnTo>
                  <a:pt x="141" y="509"/>
                </a:lnTo>
                <a:lnTo>
                  <a:pt x="141" y="509"/>
                </a:lnTo>
                <a:lnTo>
                  <a:pt x="141" y="509"/>
                </a:lnTo>
                <a:cubicBezTo>
                  <a:pt x="127" y="509"/>
                  <a:pt x="120" y="502"/>
                  <a:pt x="113" y="488"/>
                </a:cubicBezTo>
                <a:lnTo>
                  <a:pt x="113" y="488"/>
                </a:lnTo>
                <a:cubicBezTo>
                  <a:pt x="56" y="247"/>
                  <a:pt x="56" y="247"/>
                  <a:pt x="56" y="247"/>
                </a:cubicBezTo>
                <a:cubicBezTo>
                  <a:pt x="28" y="247"/>
                  <a:pt x="28" y="247"/>
                  <a:pt x="28" y="247"/>
                </a:cubicBezTo>
                <a:cubicBezTo>
                  <a:pt x="14" y="247"/>
                  <a:pt x="0" y="233"/>
                  <a:pt x="0" y="219"/>
                </a:cubicBezTo>
                <a:cubicBezTo>
                  <a:pt x="0" y="198"/>
                  <a:pt x="14" y="191"/>
                  <a:pt x="28" y="191"/>
                </a:cubicBezTo>
                <a:cubicBezTo>
                  <a:pt x="141" y="191"/>
                  <a:pt x="141" y="191"/>
                  <a:pt x="141" y="191"/>
                </a:cubicBezTo>
                <a:lnTo>
                  <a:pt x="141" y="191"/>
                </a:lnTo>
                <a:cubicBezTo>
                  <a:pt x="233" y="191"/>
                  <a:pt x="233" y="191"/>
                  <a:pt x="233" y="191"/>
                </a:cubicBezTo>
                <a:lnTo>
                  <a:pt x="233" y="191"/>
                </a:lnTo>
                <a:cubicBezTo>
                  <a:pt x="353" y="191"/>
                  <a:pt x="353" y="191"/>
                  <a:pt x="353" y="191"/>
                </a:cubicBezTo>
                <a:lnTo>
                  <a:pt x="353" y="191"/>
                </a:lnTo>
                <a:cubicBezTo>
                  <a:pt x="424" y="191"/>
                  <a:pt x="424" y="191"/>
                  <a:pt x="424" y="191"/>
                </a:cubicBezTo>
                <a:lnTo>
                  <a:pt x="424" y="191"/>
                </a:lnTo>
                <a:cubicBezTo>
                  <a:pt x="466" y="191"/>
                  <a:pt x="466" y="191"/>
                  <a:pt x="466" y="191"/>
                </a:cubicBezTo>
                <a:lnTo>
                  <a:pt x="466" y="191"/>
                </a:lnTo>
                <a:lnTo>
                  <a:pt x="466" y="191"/>
                </a:lnTo>
                <a:cubicBezTo>
                  <a:pt x="579" y="191"/>
                  <a:pt x="579" y="191"/>
                  <a:pt x="579" y="191"/>
                </a:cubicBezTo>
                <a:lnTo>
                  <a:pt x="579" y="191"/>
                </a:lnTo>
                <a:lnTo>
                  <a:pt x="579" y="191"/>
                </a:lnTo>
                <a:cubicBezTo>
                  <a:pt x="593" y="191"/>
                  <a:pt x="600" y="198"/>
                  <a:pt x="607" y="212"/>
                </a:cubicBezTo>
                <a:close/>
                <a:moveTo>
                  <a:pt x="219" y="276"/>
                </a:moveTo>
                <a:lnTo>
                  <a:pt x="219" y="276"/>
                </a:lnTo>
                <a:cubicBezTo>
                  <a:pt x="219" y="254"/>
                  <a:pt x="205" y="247"/>
                  <a:pt x="190" y="247"/>
                </a:cubicBezTo>
                <a:cubicBezTo>
                  <a:pt x="176" y="247"/>
                  <a:pt x="162" y="254"/>
                  <a:pt x="162" y="276"/>
                </a:cubicBezTo>
                <a:cubicBezTo>
                  <a:pt x="162" y="424"/>
                  <a:pt x="162" y="424"/>
                  <a:pt x="162" y="424"/>
                </a:cubicBezTo>
                <a:cubicBezTo>
                  <a:pt x="162" y="438"/>
                  <a:pt x="176" y="452"/>
                  <a:pt x="190" y="452"/>
                </a:cubicBezTo>
                <a:cubicBezTo>
                  <a:pt x="205" y="452"/>
                  <a:pt x="219" y="438"/>
                  <a:pt x="219" y="424"/>
                </a:cubicBezTo>
                <a:lnTo>
                  <a:pt x="219" y="276"/>
                </a:lnTo>
                <a:close/>
                <a:moveTo>
                  <a:pt x="332" y="276"/>
                </a:moveTo>
                <a:lnTo>
                  <a:pt x="332" y="276"/>
                </a:lnTo>
                <a:cubicBezTo>
                  <a:pt x="332" y="254"/>
                  <a:pt x="318" y="247"/>
                  <a:pt x="304" y="247"/>
                </a:cubicBezTo>
                <a:cubicBezTo>
                  <a:pt x="290" y="247"/>
                  <a:pt x="275" y="254"/>
                  <a:pt x="275" y="276"/>
                </a:cubicBezTo>
                <a:cubicBezTo>
                  <a:pt x="275" y="424"/>
                  <a:pt x="275" y="424"/>
                  <a:pt x="275" y="424"/>
                </a:cubicBezTo>
                <a:cubicBezTo>
                  <a:pt x="275" y="438"/>
                  <a:pt x="290" y="452"/>
                  <a:pt x="304" y="452"/>
                </a:cubicBezTo>
                <a:cubicBezTo>
                  <a:pt x="318" y="452"/>
                  <a:pt x="332" y="438"/>
                  <a:pt x="332" y="424"/>
                </a:cubicBezTo>
                <a:lnTo>
                  <a:pt x="332" y="276"/>
                </a:lnTo>
                <a:close/>
                <a:moveTo>
                  <a:pt x="445" y="276"/>
                </a:moveTo>
                <a:lnTo>
                  <a:pt x="445" y="276"/>
                </a:lnTo>
                <a:cubicBezTo>
                  <a:pt x="445" y="254"/>
                  <a:pt x="431" y="247"/>
                  <a:pt x="417" y="247"/>
                </a:cubicBezTo>
                <a:cubicBezTo>
                  <a:pt x="403" y="247"/>
                  <a:pt x="388" y="254"/>
                  <a:pt x="388" y="276"/>
                </a:cubicBezTo>
                <a:cubicBezTo>
                  <a:pt x="388" y="424"/>
                  <a:pt x="388" y="424"/>
                  <a:pt x="388" y="424"/>
                </a:cubicBezTo>
                <a:cubicBezTo>
                  <a:pt x="388" y="438"/>
                  <a:pt x="403" y="452"/>
                  <a:pt x="417" y="452"/>
                </a:cubicBezTo>
                <a:cubicBezTo>
                  <a:pt x="431" y="452"/>
                  <a:pt x="445" y="438"/>
                  <a:pt x="445" y="424"/>
                </a:cubicBezTo>
                <a:lnTo>
                  <a:pt x="445" y="276"/>
                </a:lnTo>
                <a:close/>
                <a:moveTo>
                  <a:pt x="339" y="42"/>
                </a:moveTo>
                <a:lnTo>
                  <a:pt x="339" y="42"/>
                </a:lnTo>
                <a:lnTo>
                  <a:pt x="339" y="42"/>
                </a:lnTo>
                <a:cubicBezTo>
                  <a:pt x="332" y="35"/>
                  <a:pt x="332" y="35"/>
                  <a:pt x="332" y="28"/>
                </a:cubicBezTo>
                <a:cubicBezTo>
                  <a:pt x="332" y="14"/>
                  <a:pt x="346" y="0"/>
                  <a:pt x="360" y="0"/>
                </a:cubicBezTo>
                <a:cubicBezTo>
                  <a:pt x="374" y="0"/>
                  <a:pt x="381" y="7"/>
                  <a:pt x="388" y="14"/>
                </a:cubicBezTo>
                <a:lnTo>
                  <a:pt x="388" y="14"/>
                </a:lnTo>
                <a:cubicBezTo>
                  <a:pt x="459" y="163"/>
                  <a:pt x="459" y="163"/>
                  <a:pt x="459" y="163"/>
                </a:cubicBezTo>
                <a:cubicBezTo>
                  <a:pt x="395" y="163"/>
                  <a:pt x="395" y="163"/>
                  <a:pt x="395" y="163"/>
                </a:cubicBezTo>
                <a:lnTo>
                  <a:pt x="339" y="42"/>
                </a:lnTo>
                <a:close/>
                <a:moveTo>
                  <a:pt x="268" y="42"/>
                </a:moveTo>
                <a:lnTo>
                  <a:pt x="268" y="42"/>
                </a:lnTo>
                <a:cubicBezTo>
                  <a:pt x="212" y="163"/>
                  <a:pt x="212" y="163"/>
                  <a:pt x="212" y="163"/>
                </a:cubicBezTo>
                <a:cubicBezTo>
                  <a:pt x="148" y="163"/>
                  <a:pt x="148" y="163"/>
                  <a:pt x="148" y="163"/>
                </a:cubicBezTo>
                <a:cubicBezTo>
                  <a:pt x="219" y="14"/>
                  <a:pt x="219" y="14"/>
                  <a:pt x="219" y="14"/>
                </a:cubicBezTo>
                <a:lnTo>
                  <a:pt x="219" y="14"/>
                </a:lnTo>
                <a:cubicBezTo>
                  <a:pt x="226" y="7"/>
                  <a:pt x="233" y="0"/>
                  <a:pt x="247" y="0"/>
                </a:cubicBezTo>
                <a:cubicBezTo>
                  <a:pt x="261" y="0"/>
                  <a:pt x="275" y="14"/>
                  <a:pt x="275" y="28"/>
                </a:cubicBezTo>
                <a:cubicBezTo>
                  <a:pt x="275" y="35"/>
                  <a:pt x="275" y="35"/>
                  <a:pt x="268" y="4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9" name="Freeform 114">
            <a:extLst>
              <a:ext uri="{FF2B5EF4-FFF2-40B4-BE49-F238E27FC236}">
                <a16:creationId xmlns:a16="http://schemas.microsoft.com/office/drawing/2014/main" id="{F3DEB599-EF9E-7E4A-810B-4F021153D85C}"/>
              </a:ext>
            </a:extLst>
          </p:cNvPr>
          <p:cNvSpPr>
            <a:spLocks noChangeArrowheads="1"/>
          </p:cNvSpPr>
          <p:nvPr userDrawn="1"/>
        </p:nvSpPr>
        <p:spPr bwMode="auto">
          <a:xfrm>
            <a:off x="3484676" y="2183011"/>
            <a:ext cx="176258" cy="219075"/>
          </a:xfrm>
          <a:custGeom>
            <a:avLst/>
            <a:gdLst>
              <a:gd name="T0" fmla="*/ 459 w 489"/>
              <a:gd name="T1" fmla="*/ 608 h 609"/>
              <a:gd name="T2" fmla="*/ 459 w 489"/>
              <a:gd name="T3" fmla="*/ 608 h 609"/>
              <a:gd name="T4" fmla="*/ 28 w 489"/>
              <a:gd name="T5" fmla="*/ 608 h 609"/>
              <a:gd name="T6" fmla="*/ 0 w 489"/>
              <a:gd name="T7" fmla="*/ 580 h 609"/>
              <a:gd name="T8" fmla="*/ 0 w 489"/>
              <a:gd name="T9" fmla="*/ 552 h 609"/>
              <a:gd name="T10" fmla="*/ 488 w 489"/>
              <a:gd name="T11" fmla="*/ 552 h 609"/>
              <a:gd name="T12" fmla="*/ 488 w 489"/>
              <a:gd name="T13" fmla="*/ 580 h 609"/>
              <a:gd name="T14" fmla="*/ 459 w 489"/>
              <a:gd name="T15" fmla="*/ 608 h 609"/>
              <a:gd name="T16" fmla="*/ 0 w 489"/>
              <a:gd name="T17" fmla="*/ 170 h 609"/>
              <a:gd name="T18" fmla="*/ 0 w 489"/>
              <a:gd name="T19" fmla="*/ 170 h 609"/>
              <a:gd name="T20" fmla="*/ 28 w 489"/>
              <a:gd name="T21" fmla="*/ 142 h 609"/>
              <a:gd name="T22" fmla="*/ 106 w 489"/>
              <a:gd name="T23" fmla="*/ 142 h 609"/>
              <a:gd name="T24" fmla="*/ 248 w 489"/>
              <a:gd name="T25" fmla="*/ 0 h 609"/>
              <a:gd name="T26" fmla="*/ 389 w 489"/>
              <a:gd name="T27" fmla="*/ 142 h 609"/>
              <a:gd name="T28" fmla="*/ 459 w 489"/>
              <a:gd name="T29" fmla="*/ 142 h 609"/>
              <a:gd name="T30" fmla="*/ 488 w 489"/>
              <a:gd name="T31" fmla="*/ 170 h 609"/>
              <a:gd name="T32" fmla="*/ 488 w 489"/>
              <a:gd name="T33" fmla="*/ 524 h 609"/>
              <a:gd name="T34" fmla="*/ 0 w 489"/>
              <a:gd name="T35" fmla="*/ 524 h 609"/>
              <a:gd name="T36" fmla="*/ 0 w 489"/>
              <a:gd name="T37" fmla="*/ 170 h 609"/>
              <a:gd name="T38" fmla="*/ 332 w 489"/>
              <a:gd name="T39" fmla="*/ 142 h 609"/>
              <a:gd name="T40" fmla="*/ 332 w 489"/>
              <a:gd name="T41" fmla="*/ 142 h 609"/>
              <a:gd name="T42" fmla="*/ 248 w 489"/>
              <a:gd name="T43" fmla="*/ 57 h 609"/>
              <a:gd name="T44" fmla="*/ 163 w 489"/>
              <a:gd name="T45" fmla="*/ 142 h 609"/>
              <a:gd name="T46" fmla="*/ 332 w 489"/>
              <a:gd name="T47" fmla="*/ 14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9" h="609">
                <a:moveTo>
                  <a:pt x="459" y="608"/>
                </a:moveTo>
                <a:lnTo>
                  <a:pt x="459" y="608"/>
                </a:lnTo>
                <a:cubicBezTo>
                  <a:pt x="28" y="608"/>
                  <a:pt x="28" y="608"/>
                  <a:pt x="28" y="608"/>
                </a:cubicBezTo>
                <a:cubicBezTo>
                  <a:pt x="14" y="608"/>
                  <a:pt x="0" y="594"/>
                  <a:pt x="0" y="580"/>
                </a:cubicBezTo>
                <a:cubicBezTo>
                  <a:pt x="0" y="552"/>
                  <a:pt x="0" y="552"/>
                  <a:pt x="0" y="552"/>
                </a:cubicBezTo>
                <a:cubicBezTo>
                  <a:pt x="488" y="552"/>
                  <a:pt x="488" y="552"/>
                  <a:pt x="488" y="552"/>
                </a:cubicBezTo>
                <a:cubicBezTo>
                  <a:pt x="488" y="580"/>
                  <a:pt x="488" y="580"/>
                  <a:pt x="488" y="580"/>
                </a:cubicBezTo>
                <a:cubicBezTo>
                  <a:pt x="488" y="594"/>
                  <a:pt x="481" y="608"/>
                  <a:pt x="459" y="608"/>
                </a:cubicBezTo>
                <a:close/>
                <a:moveTo>
                  <a:pt x="0" y="170"/>
                </a:moveTo>
                <a:lnTo>
                  <a:pt x="0" y="170"/>
                </a:lnTo>
                <a:cubicBezTo>
                  <a:pt x="0" y="156"/>
                  <a:pt x="14" y="142"/>
                  <a:pt x="28" y="142"/>
                </a:cubicBezTo>
                <a:cubicBezTo>
                  <a:pt x="106" y="142"/>
                  <a:pt x="106" y="142"/>
                  <a:pt x="106" y="142"/>
                </a:cubicBezTo>
                <a:cubicBezTo>
                  <a:pt x="106" y="64"/>
                  <a:pt x="170" y="0"/>
                  <a:pt x="248" y="0"/>
                </a:cubicBezTo>
                <a:cubicBezTo>
                  <a:pt x="325" y="0"/>
                  <a:pt x="389" y="64"/>
                  <a:pt x="389" y="142"/>
                </a:cubicBezTo>
                <a:cubicBezTo>
                  <a:pt x="459" y="142"/>
                  <a:pt x="459" y="142"/>
                  <a:pt x="459" y="142"/>
                </a:cubicBezTo>
                <a:cubicBezTo>
                  <a:pt x="481" y="142"/>
                  <a:pt x="488" y="156"/>
                  <a:pt x="488" y="170"/>
                </a:cubicBezTo>
                <a:cubicBezTo>
                  <a:pt x="488" y="524"/>
                  <a:pt x="488" y="524"/>
                  <a:pt x="488" y="524"/>
                </a:cubicBezTo>
                <a:cubicBezTo>
                  <a:pt x="0" y="524"/>
                  <a:pt x="0" y="524"/>
                  <a:pt x="0" y="524"/>
                </a:cubicBezTo>
                <a:lnTo>
                  <a:pt x="0" y="170"/>
                </a:lnTo>
                <a:close/>
                <a:moveTo>
                  <a:pt x="332" y="142"/>
                </a:moveTo>
                <a:lnTo>
                  <a:pt x="332" y="142"/>
                </a:lnTo>
                <a:cubicBezTo>
                  <a:pt x="332" y="99"/>
                  <a:pt x="290" y="57"/>
                  <a:pt x="248" y="57"/>
                </a:cubicBezTo>
                <a:cubicBezTo>
                  <a:pt x="198" y="57"/>
                  <a:pt x="163" y="99"/>
                  <a:pt x="163" y="142"/>
                </a:cubicBezTo>
                <a:lnTo>
                  <a:pt x="332" y="142"/>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0" name="Freeform 115">
            <a:extLst>
              <a:ext uri="{FF2B5EF4-FFF2-40B4-BE49-F238E27FC236}">
                <a16:creationId xmlns:a16="http://schemas.microsoft.com/office/drawing/2014/main" id="{E67EAA76-E6E9-E345-BEF9-33F83E8E9AC0}"/>
              </a:ext>
            </a:extLst>
          </p:cNvPr>
          <p:cNvSpPr>
            <a:spLocks noChangeArrowheads="1"/>
          </p:cNvSpPr>
          <p:nvPr userDrawn="1"/>
        </p:nvSpPr>
        <p:spPr bwMode="auto">
          <a:xfrm>
            <a:off x="3086309" y="2193727"/>
            <a:ext cx="215559" cy="198834"/>
          </a:xfrm>
          <a:custGeom>
            <a:avLst/>
            <a:gdLst>
              <a:gd name="T0" fmla="*/ 600 w 601"/>
              <a:gd name="T1" fmla="*/ 226 h 552"/>
              <a:gd name="T2" fmla="*/ 600 w 601"/>
              <a:gd name="T3" fmla="*/ 226 h 552"/>
              <a:gd name="T4" fmla="*/ 522 w 601"/>
              <a:gd name="T5" fmla="*/ 304 h 552"/>
              <a:gd name="T6" fmla="*/ 452 w 601"/>
              <a:gd name="T7" fmla="*/ 226 h 552"/>
              <a:gd name="T8" fmla="*/ 452 w 601"/>
              <a:gd name="T9" fmla="*/ 226 h 552"/>
              <a:gd name="T10" fmla="*/ 452 w 601"/>
              <a:gd name="T11" fmla="*/ 226 h 552"/>
              <a:gd name="T12" fmla="*/ 452 w 601"/>
              <a:gd name="T13" fmla="*/ 226 h 552"/>
              <a:gd name="T14" fmla="*/ 374 w 601"/>
              <a:gd name="T15" fmla="*/ 304 h 552"/>
              <a:gd name="T16" fmla="*/ 296 w 601"/>
              <a:gd name="T17" fmla="*/ 226 h 552"/>
              <a:gd name="T18" fmla="*/ 296 w 601"/>
              <a:gd name="T19" fmla="*/ 226 h 552"/>
              <a:gd name="T20" fmla="*/ 296 w 601"/>
              <a:gd name="T21" fmla="*/ 226 h 552"/>
              <a:gd name="T22" fmla="*/ 296 w 601"/>
              <a:gd name="T23" fmla="*/ 226 h 552"/>
              <a:gd name="T24" fmla="*/ 296 w 601"/>
              <a:gd name="T25" fmla="*/ 226 h 552"/>
              <a:gd name="T26" fmla="*/ 226 w 601"/>
              <a:gd name="T27" fmla="*/ 304 h 552"/>
              <a:gd name="T28" fmla="*/ 148 w 601"/>
              <a:gd name="T29" fmla="*/ 226 h 552"/>
              <a:gd name="T30" fmla="*/ 148 w 601"/>
              <a:gd name="T31" fmla="*/ 226 h 552"/>
              <a:gd name="T32" fmla="*/ 148 w 601"/>
              <a:gd name="T33" fmla="*/ 226 h 552"/>
              <a:gd name="T34" fmla="*/ 148 w 601"/>
              <a:gd name="T35" fmla="*/ 226 h 552"/>
              <a:gd name="T36" fmla="*/ 148 w 601"/>
              <a:gd name="T37" fmla="*/ 226 h 552"/>
              <a:gd name="T38" fmla="*/ 70 w 601"/>
              <a:gd name="T39" fmla="*/ 304 h 552"/>
              <a:gd name="T40" fmla="*/ 0 w 601"/>
              <a:gd name="T41" fmla="*/ 226 h 552"/>
              <a:gd name="T42" fmla="*/ 0 w 601"/>
              <a:gd name="T43" fmla="*/ 226 h 552"/>
              <a:gd name="T44" fmla="*/ 0 w 601"/>
              <a:gd name="T45" fmla="*/ 226 h 552"/>
              <a:gd name="T46" fmla="*/ 0 w 601"/>
              <a:gd name="T47" fmla="*/ 226 h 552"/>
              <a:gd name="T48" fmla="*/ 49 w 601"/>
              <a:gd name="T49" fmla="*/ 84 h 552"/>
              <a:gd name="T50" fmla="*/ 551 w 601"/>
              <a:gd name="T51" fmla="*/ 84 h 552"/>
              <a:gd name="T52" fmla="*/ 600 w 601"/>
              <a:gd name="T53" fmla="*/ 226 h 552"/>
              <a:gd name="T54" fmla="*/ 508 w 601"/>
              <a:gd name="T55" fmla="*/ 56 h 552"/>
              <a:gd name="T56" fmla="*/ 508 w 601"/>
              <a:gd name="T57" fmla="*/ 56 h 552"/>
              <a:gd name="T58" fmla="*/ 91 w 601"/>
              <a:gd name="T59" fmla="*/ 56 h 552"/>
              <a:gd name="T60" fmla="*/ 63 w 601"/>
              <a:gd name="T61" fmla="*/ 28 h 552"/>
              <a:gd name="T62" fmla="*/ 91 w 601"/>
              <a:gd name="T63" fmla="*/ 0 h 552"/>
              <a:gd name="T64" fmla="*/ 508 w 601"/>
              <a:gd name="T65" fmla="*/ 0 h 552"/>
              <a:gd name="T66" fmla="*/ 537 w 601"/>
              <a:gd name="T67" fmla="*/ 28 h 552"/>
              <a:gd name="T68" fmla="*/ 508 w 601"/>
              <a:gd name="T69" fmla="*/ 56 h 552"/>
              <a:gd name="T70" fmla="*/ 84 w 601"/>
              <a:gd name="T71" fmla="*/ 332 h 552"/>
              <a:gd name="T72" fmla="*/ 84 w 601"/>
              <a:gd name="T73" fmla="*/ 332 h 552"/>
              <a:gd name="T74" fmla="*/ 84 w 601"/>
              <a:gd name="T75" fmla="*/ 332 h 552"/>
              <a:gd name="T76" fmla="*/ 91 w 601"/>
              <a:gd name="T77" fmla="*/ 332 h 552"/>
              <a:gd name="T78" fmla="*/ 91 w 601"/>
              <a:gd name="T79" fmla="*/ 332 h 552"/>
              <a:gd name="T80" fmla="*/ 98 w 601"/>
              <a:gd name="T81" fmla="*/ 332 h 552"/>
              <a:gd name="T82" fmla="*/ 113 w 601"/>
              <a:gd name="T83" fmla="*/ 325 h 552"/>
              <a:gd name="T84" fmla="*/ 113 w 601"/>
              <a:gd name="T85" fmla="*/ 325 h 552"/>
              <a:gd name="T86" fmla="*/ 113 w 601"/>
              <a:gd name="T87" fmla="*/ 325 h 552"/>
              <a:gd name="T88" fmla="*/ 113 w 601"/>
              <a:gd name="T89" fmla="*/ 466 h 552"/>
              <a:gd name="T90" fmla="*/ 487 w 601"/>
              <a:gd name="T91" fmla="*/ 466 h 552"/>
              <a:gd name="T92" fmla="*/ 487 w 601"/>
              <a:gd name="T93" fmla="*/ 325 h 552"/>
              <a:gd name="T94" fmla="*/ 487 w 601"/>
              <a:gd name="T95" fmla="*/ 325 h 552"/>
              <a:gd name="T96" fmla="*/ 487 w 601"/>
              <a:gd name="T97" fmla="*/ 325 h 552"/>
              <a:gd name="T98" fmla="*/ 501 w 601"/>
              <a:gd name="T99" fmla="*/ 332 h 552"/>
              <a:gd name="T100" fmla="*/ 508 w 601"/>
              <a:gd name="T101" fmla="*/ 332 h 552"/>
              <a:gd name="T102" fmla="*/ 508 w 601"/>
              <a:gd name="T103" fmla="*/ 332 h 552"/>
              <a:gd name="T104" fmla="*/ 515 w 601"/>
              <a:gd name="T105" fmla="*/ 332 h 552"/>
              <a:gd name="T106" fmla="*/ 515 w 601"/>
              <a:gd name="T107" fmla="*/ 332 h 552"/>
              <a:gd name="T108" fmla="*/ 522 w 601"/>
              <a:gd name="T109" fmla="*/ 332 h 552"/>
              <a:gd name="T110" fmla="*/ 544 w 601"/>
              <a:gd name="T111" fmla="*/ 332 h 552"/>
              <a:gd name="T112" fmla="*/ 544 w 601"/>
              <a:gd name="T113" fmla="*/ 523 h 552"/>
              <a:gd name="T114" fmla="*/ 515 w 601"/>
              <a:gd name="T115" fmla="*/ 551 h 552"/>
              <a:gd name="T116" fmla="*/ 84 w 601"/>
              <a:gd name="T117" fmla="*/ 551 h 552"/>
              <a:gd name="T118" fmla="*/ 56 w 601"/>
              <a:gd name="T119" fmla="*/ 523 h 552"/>
              <a:gd name="T120" fmla="*/ 56 w 601"/>
              <a:gd name="T121" fmla="*/ 332 h 552"/>
              <a:gd name="T122" fmla="*/ 70 w 601"/>
              <a:gd name="T123" fmla="*/ 332 h 552"/>
              <a:gd name="T124" fmla="*/ 84 w 601"/>
              <a:gd name="T125" fmla="*/ 33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1" h="552">
                <a:moveTo>
                  <a:pt x="600" y="226"/>
                </a:moveTo>
                <a:lnTo>
                  <a:pt x="600" y="226"/>
                </a:lnTo>
                <a:cubicBezTo>
                  <a:pt x="600" y="268"/>
                  <a:pt x="565" y="304"/>
                  <a:pt x="522" y="304"/>
                </a:cubicBezTo>
                <a:cubicBezTo>
                  <a:pt x="480" y="304"/>
                  <a:pt x="452" y="268"/>
                  <a:pt x="452" y="226"/>
                </a:cubicBezTo>
                <a:lnTo>
                  <a:pt x="452" y="226"/>
                </a:lnTo>
                <a:lnTo>
                  <a:pt x="452" y="226"/>
                </a:lnTo>
                <a:lnTo>
                  <a:pt x="452" y="226"/>
                </a:lnTo>
                <a:cubicBezTo>
                  <a:pt x="452" y="268"/>
                  <a:pt x="417" y="304"/>
                  <a:pt x="374" y="304"/>
                </a:cubicBezTo>
                <a:cubicBezTo>
                  <a:pt x="332" y="304"/>
                  <a:pt x="296" y="268"/>
                  <a:pt x="296" y="226"/>
                </a:cubicBezTo>
                <a:lnTo>
                  <a:pt x="296" y="226"/>
                </a:lnTo>
                <a:lnTo>
                  <a:pt x="296" y="226"/>
                </a:lnTo>
                <a:lnTo>
                  <a:pt x="296" y="226"/>
                </a:lnTo>
                <a:lnTo>
                  <a:pt x="296" y="226"/>
                </a:lnTo>
                <a:cubicBezTo>
                  <a:pt x="296" y="268"/>
                  <a:pt x="268" y="304"/>
                  <a:pt x="226" y="304"/>
                </a:cubicBezTo>
                <a:cubicBezTo>
                  <a:pt x="183" y="304"/>
                  <a:pt x="148" y="268"/>
                  <a:pt x="148" y="226"/>
                </a:cubicBezTo>
                <a:lnTo>
                  <a:pt x="148" y="226"/>
                </a:lnTo>
                <a:lnTo>
                  <a:pt x="148" y="226"/>
                </a:lnTo>
                <a:lnTo>
                  <a:pt x="148" y="226"/>
                </a:lnTo>
                <a:lnTo>
                  <a:pt x="148" y="226"/>
                </a:lnTo>
                <a:cubicBezTo>
                  <a:pt x="148" y="268"/>
                  <a:pt x="113" y="304"/>
                  <a:pt x="70" y="304"/>
                </a:cubicBezTo>
                <a:cubicBezTo>
                  <a:pt x="28" y="304"/>
                  <a:pt x="0" y="268"/>
                  <a:pt x="0" y="226"/>
                </a:cubicBezTo>
                <a:lnTo>
                  <a:pt x="0" y="226"/>
                </a:lnTo>
                <a:lnTo>
                  <a:pt x="0" y="226"/>
                </a:lnTo>
                <a:lnTo>
                  <a:pt x="0" y="226"/>
                </a:lnTo>
                <a:cubicBezTo>
                  <a:pt x="49" y="84"/>
                  <a:pt x="49" y="84"/>
                  <a:pt x="49" y="84"/>
                </a:cubicBezTo>
                <a:cubicBezTo>
                  <a:pt x="551" y="84"/>
                  <a:pt x="551" y="84"/>
                  <a:pt x="551" y="84"/>
                </a:cubicBezTo>
                <a:cubicBezTo>
                  <a:pt x="600" y="226"/>
                  <a:pt x="600" y="226"/>
                  <a:pt x="600" y="226"/>
                </a:cubicBezTo>
                <a:close/>
                <a:moveTo>
                  <a:pt x="508" y="56"/>
                </a:moveTo>
                <a:lnTo>
                  <a:pt x="508" y="56"/>
                </a:lnTo>
                <a:cubicBezTo>
                  <a:pt x="91" y="56"/>
                  <a:pt x="91" y="56"/>
                  <a:pt x="91" y="56"/>
                </a:cubicBezTo>
                <a:cubicBezTo>
                  <a:pt x="77" y="56"/>
                  <a:pt x="63" y="49"/>
                  <a:pt x="63" y="28"/>
                </a:cubicBezTo>
                <a:cubicBezTo>
                  <a:pt x="63" y="14"/>
                  <a:pt x="77" y="0"/>
                  <a:pt x="91" y="0"/>
                </a:cubicBezTo>
                <a:cubicBezTo>
                  <a:pt x="508" y="0"/>
                  <a:pt x="508" y="0"/>
                  <a:pt x="508" y="0"/>
                </a:cubicBezTo>
                <a:cubicBezTo>
                  <a:pt x="522" y="0"/>
                  <a:pt x="537" y="14"/>
                  <a:pt x="537" y="28"/>
                </a:cubicBezTo>
                <a:cubicBezTo>
                  <a:pt x="537" y="49"/>
                  <a:pt x="522" y="56"/>
                  <a:pt x="508" y="56"/>
                </a:cubicBezTo>
                <a:close/>
                <a:moveTo>
                  <a:pt x="84" y="332"/>
                </a:moveTo>
                <a:lnTo>
                  <a:pt x="84" y="332"/>
                </a:lnTo>
                <a:lnTo>
                  <a:pt x="84" y="332"/>
                </a:lnTo>
                <a:cubicBezTo>
                  <a:pt x="84" y="332"/>
                  <a:pt x="84" y="332"/>
                  <a:pt x="91" y="332"/>
                </a:cubicBezTo>
                <a:lnTo>
                  <a:pt x="91" y="332"/>
                </a:lnTo>
                <a:cubicBezTo>
                  <a:pt x="91" y="332"/>
                  <a:pt x="91" y="332"/>
                  <a:pt x="98" y="332"/>
                </a:cubicBezTo>
                <a:cubicBezTo>
                  <a:pt x="98" y="325"/>
                  <a:pt x="106" y="325"/>
                  <a:pt x="113" y="325"/>
                </a:cubicBezTo>
                <a:lnTo>
                  <a:pt x="113" y="325"/>
                </a:lnTo>
                <a:lnTo>
                  <a:pt x="113" y="325"/>
                </a:lnTo>
                <a:cubicBezTo>
                  <a:pt x="113" y="466"/>
                  <a:pt x="113" y="466"/>
                  <a:pt x="113" y="466"/>
                </a:cubicBezTo>
                <a:cubicBezTo>
                  <a:pt x="487" y="466"/>
                  <a:pt x="487" y="466"/>
                  <a:pt x="487" y="466"/>
                </a:cubicBezTo>
                <a:cubicBezTo>
                  <a:pt x="487" y="325"/>
                  <a:pt x="487" y="325"/>
                  <a:pt x="487" y="325"/>
                </a:cubicBezTo>
                <a:lnTo>
                  <a:pt x="487" y="325"/>
                </a:lnTo>
                <a:lnTo>
                  <a:pt x="487" y="325"/>
                </a:lnTo>
                <a:cubicBezTo>
                  <a:pt x="494" y="325"/>
                  <a:pt x="494" y="325"/>
                  <a:pt x="501" y="332"/>
                </a:cubicBezTo>
                <a:cubicBezTo>
                  <a:pt x="501" y="332"/>
                  <a:pt x="501" y="332"/>
                  <a:pt x="508" y="332"/>
                </a:cubicBezTo>
                <a:lnTo>
                  <a:pt x="508" y="332"/>
                </a:lnTo>
                <a:lnTo>
                  <a:pt x="515" y="332"/>
                </a:lnTo>
                <a:lnTo>
                  <a:pt x="515" y="332"/>
                </a:lnTo>
                <a:lnTo>
                  <a:pt x="522" y="332"/>
                </a:lnTo>
                <a:cubicBezTo>
                  <a:pt x="530" y="332"/>
                  <a:pt x="537" y="332"/>
                  <a:pt x="544" y="332"/>
                </a:cubicBezTo>
                <a:cubicBezTo>
                  <a:pt x="544" y="523"/>
                  <a:pt x="544" y="523"/>
                  <a:pt x="544" y="523"/>
                </a:cubicBezTo>
                <a:cubicBezTo>
                  <a:pt x="544" y="537"/>
                  <a:pt x="530" y="551"/>
                  <a:pt x="515" y="551"/>
                </a:cubicBezTo>
                <a:cubicBezTo>
                  <a:pt x="84" y="551"/>
                  <a:pt x="84" y="551"/>
                  <a:pt x="84" y="551"/>
                </a:cubicBezTo>
                <a:cubicBezTo>
                  <a:pt x="63" y="551"/>
                  <a:pt x="56" y="537"/>
                  <a:pt x="56" y="523"/>
                </a:cubicBezTo>
                <a:cubicBezTo>
                  <a:pt x="56" y="332"/>
                  <a:pt x="56" y="332"/>
                  <a:pt x="56" y="332"/>
                </a:cubicBezTo>
                <a:cubicBezTo>
                  <a:pt x="63" y="332"/>
                  <a:pt x="63" y="332"/>
                  <a:pt x="70" y="332"/>
                </a:cubicBezTo>
                <a:cubicBezTo>
                  <a:pt x="77" y="332"/>
                  <a:pt x="77" y="332"/>
                  <a:pt x="84" y="33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1" name="Freeform 116">
            <a:extLst>
              <a:ext uri="{FF2B5EF4-FFF2-40B4-BE49-F238E27FC236}">
                <a16:creationId xmlns:a16="http://schemas.microsoft.com/office/drawing/2014/main" id="{196EE7EF-8019-FE41-8397-3F373E661AE6}"/>
              </a:ext>
            </a:extLst>
          </p:cNvPr>
          <p:cNvSpPr>
            <a:spLocks noChangeArrowheads="1"/>
          </p:cNvSpPr>
          <p:nvPr userDrawn="1"/>
        </p:nvSpPr>
        <p:spPr bwMode="auto">
          <a:xfrm>
            <a:off x="2703423" y="2188964"/>
            <a:ext cx="219132" cy="194072"/>
          </a:xfrm>
          <a:custGeom>
            <a:avLst/>
            <a:gdLst>
              <a:gd name="T0" fmla="*/ 481 w 609"/>
              <a:gd name="T1" fmla="*/ 240 h 538"/>
              <a:gd name="T2" fmla="*/ 481 w 609"/>
              <a:gd name="T3" fmla="*/ 0 h 538"/>
              <a:gd name="T4" fmla="*/ 481 w 609"/>
              <a:gd name="T5" fmla="*/ 240 h 538"/>
              <a:gd name="T6" fmla="*/ 446 w 609"/>
              <a:gd name="T7" fmla="*/ 56 h 538"/>
              <a:gd name="T8" fmla="*/ 523 w 609"/>
              <a:gd name="T9" fmla="*/ 56 h 538"/>
              <a:gd name="T10" fmla="*/ 552 w 609"/>
              <a:gd name="T11" fmla="*/ 84 h 538"/>
              <a:gd name="T12" fmla="*/ 523 w 609"/>
              <a:gd name="T13" fmla="*/ 56 h 538"/>
              <a:gd name="T14" fmla="*/ 502 w 609"/>
              <a:gd name="T15" fmla="*/ 63 h 538"/>
              <a:gd name="T16" fmla="*/ 467 w 609"/>
              <a:gd name="T17" fmla="*/ 63 h 538"/>
              <a:gd name="T18" fmla="*/ 446 w 609"/>
              <a:gd name="T19" fmla="*/ 56 h 538"/>
              <a:gd name="T20" fmla="*/ 424 w 609"/>
              <a:gd name="T21" fmla="*/ 98 h 538"/>
              <a:gd name="T22" fmla="*/ 446 w 609"/>
              <a:gd name="T23" fmla="*/ 120 h 538"/>
              <a:gd name="T24" fmla="*/ 424 w 609"/>
              <a:gd name="T25" fmla="*/ 141 h 538"/>
              <a:gd name="T26" fmla="*/ 446 w 609"/>
              <a:gd name="T27" fmla="*/ 183 h 538"/>
              <a:gd name="T28" fmla="*/ 467 w 609"/>
              <a:gd name="T29" fmla="*/ 176 h 538"/>
              <a:gd name="T30" fmla="*/ 502 w 609"/>
              <a:gd name="T31" fmla="*/ 176 h 538"/>
              <a:gd name="T32" fmla="*/ 523 w 609"/>
              <a:gd name="T33" fmla="*/ 183 h 538"/>
              <a:gd name="T34" fmla="*/ 537 w 609"/>
              <a:gd name="T35" fmla="*/ 141 h 538"/>
              <a:gd name="T36" fmla="*/ 523 w 609"/>
              <a:gd name="T37" fmla="*/ 120 h 538"/>
              <a:gd name="T38" fmla="*/ 537 w 609"/>
              <a:gd name="T39" fmla="*/ 98 h 538"/>
              <a:gd name="T40" fmla="*/ 552 w 609"/>
              <a:gd name="T41" fmla="*/ 169 h 538"/>
              <a:gd name="T42" fmla="*/ 234 w 609"/>
              <a:gd name="T43" fmla="*/ 325 h 538"/>
              <a:gd name="T44" fmla="*/ 474 w 609"/>
              <a:gd name="T45" fmla="*/ 311 h 538"/>
              <a:gd name="T46" fmla="*/ 566 w 609"/>
              <a:gd name="T47" fmla="*/ 247 h 538"/>
              <a:gd name="T48" fmla="*/ 516 w 609"/>
              <a:gd name="T49" fmla="*/ 346 h 538"/>
              <a:gd name="T50" fmla="*/ 495 w 609"/>
              <a:gd name="T51" fmla="*/ 367 h 538"/>
              <a:gd name="T52" fmla="*/ 262 w 609"/>
              <a:gd name="T53" fmla="*/ 424 h 538"/>
              <a:gd name="T54" fmla="*/ 587 w 609"/>
              <a:gd name="T55" fmla="*/ 480 h 538"/>
              <a:gd name="T56" fmla="*/ 474 w 609"/>
              <a:gd name="T57" fmla="*/ 480 h 538"/>
              <a:gd name="T58" fmla="*/ 156 w 609"/>
              <a:gd name="T59" fmla="*/ 537 h 538"/>
              <a:gd name="T60" fmla="*/ 156 w 609"/>
              <a:gd name="T61" fmla="*/ 424 h 538"/>
              <a:gd name="T62" fmla="*/ 92 w 609"/>
              <a:gd name="T63" fmla="*/ 113 h 538"/>
              <a:gd name="T64" fmla="*/ 0 w 609"/>
              <a:gd name="T65" fmla="*/ 84 h 538"/>
              <a:gd name="T66" fmla="*/ 113 w 609"/>
              <a:gd name="T67" fmla="*/ 56 h 538"/>
              <a:gd name="T68" fmla="*/ 142 w 609"/>
              <a:gd name="T69" fmla="*/ 70 h 538"/>
              <a:gd name="T70" fmla="*/ 333 w 609"/>
              <a:gd name="T71" fmla="*/ 120 h 538"/>
              <a:gd name="T72" fmla="*/ 177 w 609"/>
              <a:gd name="T73" fmla="*/ 17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9" h="538">
                <a:moveTo>
                  <a:pt x="481" y="240"/>
                </a:moveTo>
                <a:lnTo>
                  <a:pt x="481" y="240"/>
                </a:lnTo>
                <a:cubicBezTo>
                  <a:pt x="417" y="240"/>
                  <a:pt x="361" y="191"/>
                  <a:pt x="361" y="120"/>
                </a:cubicBezTo>
                <a:cubicBezTo>
                  <a:pt x="361" y="49"/>
                  <a:pt x="417" y="0"/>
                  <a:pt x="481" y="0"/>
                </a:cubicBezTo>
                <a:cubicBezTo>
                  <a:pt x="552" y="0"/>
                  <a:pt x="608" y="49"/>
                  <a:pt x="608" y="120"/>
                </a:cubicBezTo>
                <a:cubicBezTo>
                  <a:pt x="608" y="191"/>
                  <a:pt x="552" y="240"/>
                  <a:pt x="481" y="240"/>
                </a:cubicBezTo>
                <a:close/>
                <a:moveTo>
                  <a:pt x="446" y="56"/>
                </a:moveTo>
                <a:lnTo>
                  <a:pt x="446" y="56"/>
                </a:lnTo>
                <a:close/>
                <a:moveTo>
                  <a:pt x="523" y="56"/>
                </a:moveTo>
                <a:lnTo>
                  <a:pt x="523" y="56"/>
                </a:lnTo>
                <a:close/>
                <a:moveTo>
                  <a:pt x="552" y="84"/>
                </a:moveTo>
                <a:lnTo>
                  <a:pt x="552" y="84"/>
                </a:lnTo>
                <a:lnTo>
                  <a:pt x="552" y="84"/>
                </a:lnTo>
                <a:cubicBezTo>
                  <a:pt x="552" y="63"/>
                  <a:pt x="537" y="56"/>
                  <a:pt x="523" y="56"/>
                </a:cubicBezTo>
                <a:cubicBezTo>
                  <a:pt x="516" y="56"/>
                  <a:pt x="509" y="56"/>
                  <a:pt x="502" y="63"/>
                </a:cubicBezTo>
                <a:lnTo>
                  <a:pt x="502" y="63"/>
                </a:lnTo>
                <a:cubicBezTo>
                  <a:pt x="481" y="77"/>
                  <a:pt x="481" y="77"/>
                  <a:pt x="481" y="77"/>
                </a:cubicBezTo>
                <a:cubicBezTo>
                  <a:pt x="467" y="63"/>
                  <a:pt x="467" y="63"/>
                  <a:pt x="467" y="63"/>
                </a:cubicBezTo>
                <a:lnTo>
                  <a:pt x="467" y="63"/>
                </a:lnTo>
                <a:cubicBezTo>
                  <a:pt x="460" y="56"/>
                  <a:pt x="453" y="56"/>
                  <a:pt x="446" y="56"/>
                </a:cubicBezTo>
                <a:cubicBezTo>
                  <a:pt x="432" y="56"/>
                  <a:pt x="417" y="63"/>
                  <a:pt x="417" y="84"/>
                </a:cubicBezTo>
                <a:cubicBezTo>
                  <a:pt x="417" y="91"/>
                  <a:pt x="417" y="98"/>
                  <a:pt x="424" y="98"/>
                </a:cubicBezTo>
                <a:lnTo>
                  <a:pt x="424" y="98"/>
                </a:lnTo>
                <a:cubicBezTo>
                  <a:pt x="446" y="120"/>
                  <a:pt x="446" y="120"/>
                  <a:pt x="446" y="120"/>
                </a:cubicBezTo>
                <a:cubicBezTo>
                  <a:pt x="424" y="141"/>
                  <a:pt x="424" y="141"/>
                  <a:pt x="424" y="141"/>
                </a:cubicBezTo>
                <a:lnTo>
                  <a:pt x="424" y="141"/>
                </a:lnTo>
                <a:cubicBezTo>
                  <a:pt x="417" y="141"/>
                  <a:pt x="417" y="148"/>
                  <a:pt x="417" y="155"/>
                </a:cubicBezTo>
                <a:cubicBezTo>
                  <a:pt x="417" y="176"/>
                  <a:pt x="432" y="183"/>
                  <a:pt x="446" y="183"/>
                </a:cubicBezTo>
                <a:cubicBezTo>
                  <a:pt x="453" y="183"/>
                  <a:pt x="460" y="183"/>
                  <a:pt x="467" y="176"/>
                </a:cubicBezTo>
                <a:lnTo>
                  <a:pt x="467" y="176"/>
                </a:lnTo>
                <a:cubicBezTo>
                  <a:pt x="481" y="162"/>
                  <a:pt x="481" y="162"/>
                  <a:pt x="481" y="162"/>
                </a:cubicBezTo>
                <a:cubicBezTo>
                  <a:pt x="502" y="176"/>
                  <a:pt x="502" y="176"/>
                  <a:pt x="502" y="176"/>
                </a:cubicBezTo>
                <a:lnTo>
                  <a:pt x="502" y="176"/>
                </a:lnTo>
                <a:cubicBezTo>
                  <a:pt x="509" y="183"/>
                  <a:pt x="516" y="183"/>
                  <a:pt x="523" y="183"/>
                </a:cubicBezTo>
                <a:cubicBezTo>
                  <a:pt x="537" y="183"/>
                  <a:pt x="552" y="176"/>
                  <a:pt x="552" y="155"/>
                </a:cubicBezTo>
                <a:cubicBezTo>
                  <a:pt x="552" y="148"/>
                  <a:pt x="545" y="141"/>
                  <a:pt x="537" y="141"/>
                </a:cubicBezTo>
                <a:lnTo>
                  <a:pt x="537" y="141"/>
                </a:lnTo>
                <a:cubicBezTo>
                  <a:pt x="523" y="120"/>
                  <a:pt x="523" y="120"/>
                  <a:pt x="523" y="120"/>
                </a:cubicBezTo>
                <a:cubicBezTo>
                  <a:pt x="537" y="98"/>
                  <a:pt x="537" y="98"/>
                  <a:pt x="537" y="98"/>
                </a:cubicBezTo>
                <a:lnTo>
                  <a:pt x="537" y="98"/>
                </a:lnTo>
                <a:cubicBezTo>
                  <a:pt x="545" y="98"/>
                  <a:pt x="552" y="91"/>
                  <a:pt x="552" y="84"/>
                </a:cubicBezTo>
                <a:close/>
                <a:moveTo>
                  <a:pt x="552" y="169"/>
                </a:moveTo>
                <a:lnTo>
                  <a:pt x="552" y="169"/>
                </a:lnTo>
                <a:close/>
                <a:moveTo>
                  <a:pt x="234" y="325"/>
                </a:moveTo>
                <a:lnTo>
                  <a:pt x="234" y="325"/>
                </a:lnTo>
                <a:cubicBezTo>
                  <a:pt x="474" y="311"/>
                  <a:pt x="474" y="311"/>
                  <a:pt x="474" y="311"/>
                </a:cubicBezTo>
                <a:cubicBezTo>
                  <a:pt x="495" y="268"/>
                  <a:pt x="495" y="268"/>
                  <a:pt x="495" y="268"/>
                </a:cubicBezTo>
                <a:cubicBezTo>
                  <a:pt x="516" y="268"/>
                  <a:pt x="545" y="261"/>
                  <a:pt x="566" y="247"/>
                </a:cubicBezTo>
                <a:cubicBezTo>
                  <a:pt x="516" y="346"/>
                  <a:pt x="516" y="346"/>
                  <a:pt x="516" y="346"/>
                </a:cubicBezTo>
                <a:lnTo>
                  <a:pt x="516" y="346"/>
                </a:lnTo>
                <a:cubicBezTo>
                  <a:pt x="516" y="360"/>
                  <a:pt x="502" y="367"/>
                  <a:pt x="495" y="367"/>
                </a:cubicBezTo>
                <a:lnTo>
                  <a:pt x="495" y="367"/>
                </a:lnTo>
                <a:cubicBezTo>
                  <a:pt x="248" y="381"/>
                  <a:pt x="248" y="381"/>
                  <a:pt x="248" y="381"/>
                </a:cubicBezTo>
                <a:cubicBezTo>
                  <a:pt x="262" y="424"/>
                  <a:pt x="262" y="424"/>
                  <a:pt x="262" y="424"/>
                </a:cubicBezTo>
                <a:cubicBezTo>
                  <a:pt x="530" y="424"/>
                  <a:pt x="530" y="424"/>
                  <a:pt x="530" y="424"/>
                </a:cubicBezTo>
                <a:cubicBezTo>
                  <a:pt x="559" y="424"/>
                  <a:pt x="587" y="445"/>
                  <a:pt x="587" y="480"/>
                </a:cubicBezTo>
                <a:cubicBezTo>
                  <a:pt x="587" y="509"/>
                  <a:pt x="559" y="537"/>
                  <a:pt x="530" y="537"/>
                </a:cubicBezTo>
                <a:cubicBezTo>
                  <a:pt x="502" y="537"/>
                  <a:pt x="474" y="509"/>
                  <a:pt x="474" y="480"/>
                </a:cubicBezTo>
                <a:cubicBezTo>
                  <a:pt x="212" y="480"/>
                  <a:pt x="212" y="480"/>
                  <a:pt x="212" y="480"/>
                </a:cubicBezTo>
                <a:cubicBezTo>
                  <a:pt x="212" y="509"/>
                  <a:pt x="184" y="537"/>
                  <a:pt x="156" y="537"/>
                </a:cubicBezTo>
                <a:cubicBezTo>
                  <a:pt x="121" y="537"/>
                  <a:pt x="99" y="509"/>
                  <a:pt x="99" y="480"/>
                </a:cubicBezTo>
                <a:cubicBezTo>
                  <a:pt x="99" y="445"/>
                  <a:pt x="121" y="424"/>
                  <a:pt x="156" y="424"/>
                </a:cubicBezTo>
                <a:cubicBezTo>
                  <a:pt x="205" y="424"/>
                  <a:pt x="205" y="424"/>
                  <a:pt x="205" y="424"/>
                </a:cubicBezTo>
                <a:cubicBezTo>
                  <a:pt x="92" y="113"/>
                  <a:pt x="92" y="113"/>
                  <a:pt x="92" y="113"/>
                </a:cubicBezTo>
                <a:cubicBezTo>
                  <a:pt x="29" y="113"/>
                  <a:pt x="29" y="113"/>
                  <a:pt x="29" y="113"/>
                </a:cubicBezTo>
                <a:cubicBezTo>
                  <a:pt x="15" y="113"/>
                  <a:pt x="0" y="98"/>
                  <a:pt x="0" y="84"/>
                </a:cubicBezTo>
                <a:cubicBezTo>
                  <a:pt x="0" y="63"/>
                  <a:pt x="15" y="56"/>
                  <a:pt x="29" y="56"/>
                </a:cubicBezTo>
                <a:cubicBezTo>
                  <a:pt x="113" y="56"/>
                  <a:pt x="113" y="56"/>
                  <a:pt x="113" y="56"/>
                </a:cubicBezTo>
                <a:cubicBezTo>
                  <a:pt x="128" y="56"/>
                  <a:pt x="142" y="63"/>
                  <a:pt x="142" y="70"/>
                </a:cubicBezTo>
                <a:lnTo>
                  <a:pt x="142" y="70"/>
                </a:lnTo>
                <a:cubicBezTo>
                  <a:pt x="156" y="120"/>
                  <a:pt x="156" y="120"/>
                  <a:pt x="156" y="120"/>
                </a:cubicBezTo>
                <a:cubicBezTo>
                  <a:pt x="333" y="120"/>
                  <a:pt x="333" y="120"/>
                  <a:pt x="333" y="120"/>
                </a:cubicBezTo>
                <a:cubicBezTo>
                  <a:pt x="333" y="141"/>
                  <a:pt x="340" y="162"/>
                  <a:pt x="347" y="176"/>
                </a:cubicBezTo>
                <a:cubicBezTo>
                  <a:pt x="177" y="176"/>
                  <a:pt x="177" y="176"/>
                  <a:pt x="177" y="176"/>
                </a:cubicBezTo>
                <a:lnTo>
                  <a:pt x="234" y="32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2" name="Freeform 117">
            <a:extLst>
              <a:ext uri="{FF2B5EF4-FFF2-40B4-BE49-F238E27FC236}">
                <a16:creationId xmlns:a16="http://schemas.microsoft.com/office/drawing/2014/main" id="{FC937F63-24AD-D249-A17E-F05208B4B763}"/>
              </a:ext>
            </a:extLst>
          </p:cNvPr>
          <p:cNvSpPr>
            <a:spLocks noChangeArrowheads="1"/>
          </p:cNvSpPr>
          <p:nvPr userDrawn="1"/>
        </p:nvSpPr>
        <p:spPr bwMode="auto">
          <a:xfrm>
            <a:off x="2325896" y="2188964"/>
            <a:ext cx="217346" cy="194072"/>
          </a:xfrm>
          <a:custGeom>
            <a:avLst/>
            <a:gdLst>
              <a:gd name="T0" fmla="*/ 481 w 602"/>
              <a:gd name="T1" fmla="*/ 240 h 538"/>
              <a:gd name="T2" fmla="*/ 481 w 602"/>
              <a:gd name="T3" fmla="*/ 240 h 538"/>
              <a:gd name="T4" fmla="*/ 361 w 602"/>
              <a:gd name="T5" fmla="*/ 120 h 538"/>
              <a:gd name="T6" fmla="*/ 481 w 602"/>
              <a:gd name="T7" fmla="*/ 0 h 538"/>
              <a:gd name="T8" fmla="*/ 601 w 602"/>
              <a:gd name="T9" fmla="*/ 120 h 538"/>
              <a:gd name="T10" fmla="*/ 481 w 602"/>
              <a:gd name="T11" fmla="*/ 240 h 538"/>
              <a:gd name="T12" fmla="*/ 537 w 602"/>
              <a:gd name="T13" fmla="*/ 63 h 538"/>
              <a:gd name="T14" fmla="*/ 537 w 602"/>
              <a:gd name="T15" fmla="*/ 63 h 538"/>
              <a:gd name="T16" fmla="*/ 516 w 602"/>
              <a:gd name="T17" fmla="*/ 70 h 538"/>
              <a:gd name="T18" fmla="*/ 460 w 602"/>
              <a:gd name="T19" fmla="*/ 127 h 538"/>
              <a:gd name="T20" fmla="*/ 446 w 602"/>
              <a:gd name="T21" fmla="*/ 113 h 538"/>
              <a:gd name="T22" fmla="*/ 424 w 602"/>
              <a:gd name="T23" fmla="*/ 98 h 538"/>
              <a:gd name="T24" fmla="*/ 396 w 602"/>
              <a:gd name="T25" fmla="*/ 127 h 538"/>
              <a:gd name="T26" fmla="*/ 403 w 602"/>
              <a:gd name="T27" fmla="*/ 148 h 538"/>
              <a:gd name="T28" fmla="*/ 446 w 602"/>
              <a:gd name="T29" fmla="*/ 183 h 538"/>
              <a:gd name="T30" fmla="*/ 460 w 602"/>
              <a:gd name="T31" fmla="*/ 198 h 538"/>
              <a:gd name="T32" fmla="*/ 481 w 602"/>
              <a:gd name="T33" fmla="*/ 183 h 538"/>
              <a:gd name="T34" fmla="*/ 559 w 602"/>
              <a:gd name="T35" fmla="*/ 113 h 538"/>
              <a:gd name="T36" fmla="*/ 566 w 602"/>
              <a:gd name="T37" fmla="*/ 91 h 538"/>
              <a:gd name="T38" fmla="*/ 537 w 602"/>
              <a:gd name="T39" fmla="*/ 63 h 538"/>
              <a:gd name="T40" fmla="*/ 226 w 602"/>
              <a:gd name="T41" fmla="*/ 325 h 538"/>
              <a:gd name="T42" fmla="*/ 226 w 602"/>
              <a:gd name="T43" fmla="*/ 325 h 538"/>
              <a:gd name="T44" fmla="*/ 474 w 602"/>
              <a:gd name="T45" fmla="*/ 311 h 538"/>
              <a:gd name="T46" fmla="*/ 488 w 602"/>
              <a:gd name="T47" fmla="*/ 268 h 538"/>
              <a:gd name="T48" fmla="*/ 559 w 602"/>
              <a:gd name="T49" fmla="*/ 247 h 538"/>
              <a:gd name="T50" fmla="*/ 516 w 602"/>
              <a:gd name="T51" fmla="*/ 346 h 538"/>
              <a:gd name="T52" fmla="*/ 516 w 602"/>
              <a:gd name="T53" fmla="*/ 346 h 538"/>
              <a:gd name="T54" fmla="*/ 495 w 602"/>
              <a:gd name="T55" fmla="*/ 367 h 538"/>
              <a:gd name="T56" fmla="*/ 495 w 602"/>
              <a:gd name="T57" fmla="*/ 367 h 538"/>
              <a:gd name="T58" fmla="*/ 248 w 602"/>
              <a:gd name="T59" fmla="*/ 381 h 538"/>
              <a:gd name="T60" fmla="*/ 262 w 602"/>
              <a:gd name="T61" fmla="*/ 424 h 538"/>
              <a:gd name="T62" fmla="*/ 530 w 602"/>
              <a:gd name="T63" fmla="*/ 424 h 538"/>
              <a:gd name="T64" fmla="*/ 587 w 602"/>
              <a:gd name="T65" fmla="*/ 480 h 538"/>
              <a:gd name="T66" fmla="*/ 530 w 602"/>
              <a:gd name="T67" fmla="*/ 537 h 538"/>
              <a:gd name="T68" fmla="*/ 474 w 602"/>
              <a:gd name="T69" fmla="*/ 480 h 538"/>
              <a:gd name="T70" fmla="*/ 205 w 602"/>
              <a:gd name="T71" fmla="*/ 480 h 538"/>
              <a:gd name="T72" fmla="*/ 149 w 602"/>
              <a:gd name="T73" fmla="*/ 537 h 538"/>
              <a:gd name="T74" fmla="*/ 92 w 602"/>
              <a:gd name="T75" fmla="*/ 480 h 538"/>
              <a:gd name="T76" fmla="*/ 149 w 602"/>
              <a:gd name="T77" fmla="*/ 424 h 538"/>
              <a:gd name="T78" fmla="*/ 205 w 602"/>
              <a:gd name="T79" fmla="*/ 424 h 538"/>
              <a:gd name="T80" fmla="*/ 92 w 602"/>
              <a:gd name="T81" fmla="*/ 113 h 538"/>
              <a:gd name="T82" fmla="*/ 29 w 602"/>
              <a:gd name="T83" fmla="*/ 113 h 538"/>
              <a:gd name="T84" fmla="*/ 0 w 602"/>
              <a:gd name="T85" fmla="*/ 84 h 538"/>
              <a:gd name="T86" fmla="*/ 29 w 602"/>
              <a:gd name="T87" fmla="*/ 56 h 538"/>
              <a:gd name="T88" fmla="*/ 113 w 602"/>
              <a:gd name="T89" fmla="*/ 56 h 538"/>
              <a:gd name="T90" fmla="*/ 142 w 602"/>
              <a:gd name="T91" fmla="*/ 70 h 538"/>
              <a:gd name="T92" fmla="*/ 142 w 602"/>
              <a:gd name="T93" fmla="*/ 70 h 538"/>
              <a:gd name="T94" fmla="*/ 156 w 602"/>
              <a:gd name="T95" fmla="*/ 120 h 538"/>
              <a:gd name="T96" fmla="*/ 333 w 602"/>
              <a:gd name="T97" fmla="*/ 120 h 538"/>
              <a:gd name="T98" fmla="*/ 340 w 602"/>
              <a:gd name="T99" fmla="*/ 176 h 538"/>
              <a:gd name="T100" fmla="*/ 177 w 602"/>
              <a:gd name="T101" fmla="*/ 176 h 538"/>
              <a:gd name="T102" fmla="*/ 226 w 602"/>
              <a:gd name="T103" fmla="*/ 3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2" h="538">
                <a:moveTo>
                  <a:pt x="481" y="240"/>
                </a:moveTo>
                <a:lnTo>
                  <a:pt x="481" y="240"/>
                </a:lnTo>
                <a:cubicBezTo>
                  <a:pt x="410" y="240"/>
                  <a:pt x="361" y="191"/>
                  <a:pt x="361" y="120"/>
                </a:cubicBezTo>
                <a:cubicBezTo>
                  <a:pt x="361" y="49"/>
                  <a:pt x="410" y="0"/>
                  <a:pt x="481" y="0"/>
                </a:cubicBezTo>
                <a:cubicBezTo>
                  <a:pt x="552" y="0"/>
                  <a:pt x="601" y="49"/>
                  <a:pt x="601" y="120"/>
                </a:cubicBezTo>
                <a:cubicBezTo>
                  <a:pt x="601" y="191"/>
                  <a:pt x="552" y="240"/>
                  <a:pt x="481" y="240"/>
                </a:cubicBezTo>
                <a:close/>
                <a:moveTo>
                  <a:pt x="537" y="63"/>
                </a:moveTo>
                <a:lnTo>
                  <a:pt x="537" y="63"/>
                </a:lnTo>
                <a:cubicBezTo>
                  <a:pt x="530" y="63"/>
                  <a:pt x="523" y="63"/>
                  <a:pt x="516" y="70"/>
                </a:cubicBezTo>
                <a:cubicBezTo>
                  <a:pt x="460" y="127"/>
                  <a:pt x="460" y="127"/>
                  <a:pt x="460" y="127"/>
                </a:cubicBezTo>
                <a:cubicBezTo>
                  <a:pt x="446" y="113"/>
                  <a:pt x="446" y="113"/>
                  <a:pt x="446" y="113"/>
                </a:cubicBezTo>
                <a:cubicBezTo>
                  <a:pt x="439" y="106"/>
                  <a:pt x="431" y="98"/>
                  <a:pt x="424" y="98"/>
                </a:cubicBezTo>
                <a:cubicBezTo>
                  <a:pt x="410" y="98"/>
                  <a:pt x="396" y="113"/>
                  <a:pt x="396" y="127"/>
                </a:cubicBezTo>
                <a:cubicBezTo>
                  <a:pt x="396" y="134"/>
                  <a:pt x="396" y="141"/>
                  <a:pt x="403" y="148"/>
                </a:cubicBezTo>
                <a:cubicBezTo>
                  <a:pt x="446" y="183"/>
                  <a:pt x="446" y="183"/>
                  <a:pt x="446" y="183"/>
                </a:cubicBezTo>
                <a:cubicBezTo>
                  <a:pt x="446" y="191"/>
                  <a:pt x="453" y="198"/>
                  <a:pt x="460" y="198"/>
                </a:cubicBezTo>
                <a:cubicBezTo>
                  <a:pt x="467" y="198"/>
                  <a:pt x="474" y="191"/>
                  <a:pt x="481" y="183"/>
                </a:cubicBezTo>
                <a:cubicBezTo>
                  <a:pt x="559" y="113"/>
                  <a:pt x="559" y="113"/>
                  <a:pt x="559" y="113"/>
                </a:cubicBezTo>
                <a:cubicBezTo>
                  <a:pt x="566" y="106"/>
                  <a:pt x="566" y="98"/>
                  <a:pt x="566" y="91"/>
                </a:cubicBezTo>
                <a:cubicBezTo>
                  <a:pt x="566" y="77"/>
                  <a:pt x="552" y="63"/>
                  <a:pt x="537" y="63"/>
                </a:cubicBezTo>
                <a:close/>
                <a:moveTo>
                  <a:pt x="226" y="325"/>
                </a:moveTo>
                <a:lnTo>
                  <a:pt x="226" y="325"/>
                </a:lnTo>
                <a:cubicBezTo>
                  <a:pt x="474" y="311"/>
                  <a:pt x="474" y="311"/>
                  <a:pt x="474" y="311"/>
                </a:cubicBezTo>
                <a:cubicBezTo>
                  <a:pt x="488" y="268"/>
                  <a:pt x="488" y="268"/>
                  <a:pt x="488" y="268"/>
                </a:cubicBezTo>
                <a:cubicBezTo>
                  <a:pt x="516" y="268"/>
                  <a:pt x="537" y="261"/>
                  <a:pt x="559" y="247"/>
                </a:cubicBezTo>
                <a:cubicBezTo>
                  <a:pt x="516" y="346"/>
                  <a:pt x="516" y="346"/>
                  <a:pt x="516" y="346"/>
                </a:cubicBezTo>
                <a:lnTo>
                  <a:pt x="516" y="346"/>
                </a:lnTo>
                <a:cubicBezTo>
                  <a:pt x="509" y="360"/>
                  <a:pt x="502" y="367"/>
                  <a:pt x="495" y="367"/>
                </a:cubicBezTo>
                <a:lnTo>
                  <a:pt x="495" y="367"/>
                </a:lnTo>
                <a:cubicBezTo>
                  <a:pt x="248" y="381"/>
                  <a:pt x="248" y="381"/>
                  <a:pt x="248" y="381"/>
                </a:cubicBezTo>
                <a:cubicBezTo>
                  <a:pt x="262" y="424"/>
                  <a:pt x="262" y="424"/>
                  <a:pt x="262" y="424"/>
                </a:cubicBezTo>
                <a:cubicBezTo>
                  <a:pt x="530" y="424"/>
                  <a:pt x="530" y="424"/>
                  <a:pt x="530" y="424"/>
                </a:cubicBezTo>
                <a:cubicBezTo>
                  <a:pt x="559" y="424"/>
                  <a:pt x="587" y="445"/>
                  <a:pt x="587" y="480"/>
                </a:cubicBezTo>
                <a:cubicBezTo>
                  <a:pt x="587" y="509"/>
                  <a:pt x="559" y="537"/>
                  <a:pt x="530" y="537"/>
                </a:cubicBezTo>
                <a:cubicBezTo>
                  <a:pt x="495" y="537"/>
                  <a:pt x="474" y="509"/>
                  <a:pt x="474" y="480"/>
                </a:cubicBezTo>
                <a:cubicBezTo>
                  <a:pt x="205" y="480"/>
                  <a:pt x="205" y="480"/>
                  <a:pt x="205" y="480"/>
                </a:cubicBezTo>
                <a:cubicBezTo>
                  <a:pt x="205" y="509"/>
                  <a:pt x="184" y="537"/>
                  <a:pt x="149" y="537"/>
                </a:cubicBezTo>
                <a:cubicBezTo>
                  <a:pt x="120" y="537"/>
                  <a:pt x="92" y="509"/>
                  <a:pt x="92" y="480"/>
                </a:cubicBezTo>
                <a:cubicBezTo>
                  <a:pt x="92" y="445"/>
                  <a:pt x="120" y="424"/>
                  <a:pt x="149" y="424"/>
                </a:cubicBezTo>
                <a:cubicBezTo>
                  <a:pt x="205" y="424"/>
                  <a:pt x="205" y="424"/>
                  <a:pt x="205" y="424"/>
                </a:cubicBezTo>
                <a:cubicBezTo>
                  <a:pt x="92" y="113"/>
                  <a:pt x="92" y="113"/>
                  <a:pt x="92" y="113"/>
                </a:cubicBezTo>
                <a:cubicBezTo>
                  <a:pt x="29" y="113"/>
                  <a:pt x="29" y="113"/>
                  <a:pt x="29" y="113"/>
                </a:cubicBezTo>
                <a:cubicBezTo>
                  <a:pt x="15" y="113"/>
                  <a:pt x="0" y="98"/>
                  <a:pt x="0" y="84"/>
                </a:cubicBezTo>
                <a:cubicBezTo>
                  <a:pt x="0" y="63"/>
                  <a:pt x="15" y="56"/>
                  <a:pt x="29" y="56"/>
                </a:cubicBezTo>
                <a:cubicBezTo>
                  <a:pt x="113" y="56"/>
                  <a:pt x="113" y="56"/>
                  <a:pt x="113" y="56"/>
                </a:cubicBezTo>
                <a:cubicBezTo>
                  <a:pt x="128" y="56"/>
                  <a:pt x="135" y="63"/>
                  <a:pt x="142" y="70"/>
                </a:cubicBezTo>
                <a:lnTo>
                  <a:pt x="142" y="70"/>
                </a:lnTo>
                <a:cubicBezTo>
                  <a:pt x="156" y="120"/>
                  <a:pt x="156" y="120"/>
                  <a:pt x="156" y="120"/>
                </a:cubicBezTo>
                <a:cubicBezTo>
                  <a:pt x="333" y="120"/>
                  <a:pt x="333" y="120"/>
                  <a:pt x="333" y="120"/>
                </a:cubicBezTo>
                <a:cubicBezTo>
                  <a:pt x="333" y="141"/>
                  <a:pt x="333" y="162"/>
                  <a:pt x="340" y="176"/>
                </a:cubicBezTo>
                <a:cubicBezTo>
                  <a:pt x="177" y="176"/>
                  <a:pt x="177" y="176"/>
                  <a:pt x="177" y="176"/>
                </a:cubicBezTo>
                <a:lnTo>
                  <a:pt x="226" y="32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3" name="Freeform 118">
            <a:extLst>
              <a:ext uri="{FF2B5EF4-FFF2-40B4-BE49-F238E27FC236}">
                <a16:creationId xmlns:a16="http://schemas.microsoft.com/office/drawing/2014/main" id="{C701E829-E5C8-FD47-861A-6A05AFD93DAF}"/>
              </a:ext>
            </a:extLst>
          </p:cNvPr>
          <p:cNvSpPr>
            <a:spLocks noChangeArrowheads="1"/>
          </p:cNvSpPr>
          <p:nvPr userDrawn="1"/>
        </p:nvSpPr>
        <p:spPr bwMode="auto">
          <a:xfrm>
            <a:off x="1945988" y="2188964"/>
            <a:ext cx="217941" cy="194072"/>
          </a:xfrm>
          <a:custGeom>
            <a:avLst/>
            <a:gdLst>
              <a:gd name="T0" fmla="*/ 481 w 602"/>
              <a:gd name="T1" fmla="*/ 240 h 538"/>
              <a:gd name="T2" fmla="*/ 481 w 602"/>
              <a:gd name="T3" fmla="*/ 240 h 538"/>
              <a:gd name="T4" fmla="*/ 354 w 602"/>
              <a:gd name="T5" fmla="*/ 120 h 538"/>
              <a:gd name="T6" fmla="*/ 481 w 602"/>
              <a:gd name="T7" fmla="*/ 0 h 538"/>
              <a:gd name="T8" fmla="*/ 601 w 602"/>
              <a:gd name="T9" fmla="*/ 120 h 538"/>
              <a:gd name="T10" fmla="*/ 481 w 602"/>
              <a:gd name="T11" fmla="*/ 240 h 538"/>
              <a:gd name="T12" fmla="*/ 537 w 602"/>
              <a:gd name="T13" fmla="*/ 91 h 538"/>
              <a:gd name="T14" fmla="*/ 537 w 602"/>
              <a:gd name="T15" fmla="*/ 91 h 538"/>
              <a:gd name="T16" fmla="*/ 424 w 602"/>
              <a:gd name="T17" fmla="*/ 91 h 538"/>
              <a:gd name="T18" fmla="*/ 396 w 602"/>
              <a:gd name="T19" fmla="*/ 120 h 538"/>
              <a:gd name="T20" fmla="*/ 424 w 602"/>
              <a:gd name="T21" fmla="*/ 148 h 538"/>
              <a:gd name="T22" fmla="*/ 537 w 602"/>
              <a:gd name="T23" fmla="*/ 148 h 538"/>
              <a:gd name="T24" fmla="*/ 566 w 602"/>
              <a:gd name="T25" fmla="*/ 120 h 538"/>
              <a:gd name="T26" fmla="*/ 537 w 602"/>
              <a:gd name="T27" fmla="*/ 91 h 538"/>
              <a:gd name="T28" fmla="*/ 226 w 602"/>
              <a:gd name="T29" fmla="*/ 325 h 538"/>
              <a:gd name="T30" fmla="*/ 226 w 602"/>
              <a:gd name="T31" fmla="*/ 325 h 538"/>
              <a:gd name="T32" fmla="*/ 467 w 602"/>
              <a:gd name="T33" fmla="*/ 311 h 538"/>
              <a:gd name="T34" fmla="*/ 488 w 602"/>
              <a:gd name="T35" fmla="*/ 268 h 538"/>
              <a:gd name="T36" fmla="*/ 559 w 602"/>
              <a:gd name="T37" fmla="*/ 247 h 538"/>
              <a:gd name="T38" fmla="*/ 516 w 602"/>
              <a:gd name="T39" fmla="*/ 346 h 538"/>
              <a:gd name="T40" fmla="*/ 516 w 602"/>
              <a:gd name="T41" fmla="*/ 346 h 538"/>
              <a:gd name="T42" fmla="*/ 488 w 602"/>
              <a:gd name="T43" fmla="*/ 367 h 538"/>
              <a:gd name="T44" fmla="*/ 488 w 602"/>
              <a:gd name="T45" fmla="*/ 367 h 538"/>
              <a:gd name="T46" fmla="*/ 248 w 602"/>
              <a:gd name="T47" fmla="*/ 381 h 538"/>
              <a:gd name="T48" fmla="*/ 262 w 602"/>
              <a:gd name="T49" fmla="*/ 424 h 538"/>
              <a:gd name="T50" fmla="*/ 523 w 602"/>
              <a:gd name="T51" fmla="*/ 424 h 538"/>
              <a:gd name="T52" fmla="*/ 580 w 602"/>
              <a:gd name="T53" fmla="*/ 480 h 538"/>
              <a:gd name="T54" fmla="*/ 523 w 602"/>
              <a:gd name="T55" fmla="*/ 537 h 538"/>
              <a:gd name="T56" fmla="*/ 467 w 602"/>
              <a:gd name="T57" fmla="*/ 480 h 538"/>
              <a:gd name="T58" fmla="*/ 205 w 602"/>
              <a:gd name="T59" fmla="*/ 480 h 538"/>
              <a:gd name="T60" fmla="*/ 149 w 602"/>
              <a:gd name="T61" fmla="*/ 537 h 538"/>
              <a:gd name="T62" fmla="*/ 92 w 602"/>
              <a:gd name="T63" fmla="*/ 480 h 538"/>
              <a:gd name="T64" fmla="*/ 149 w 602"/>
              <a:gd name="T65" fmla="*/ 424 h 538"/>
              <a:gd name="T66" fmla="*/ 198 w 602"/>
              <a:gd name="T67" fmla="*/ 424 h 538"/>
              <a:gd name="T68" fmla="*/ 92 w 602"/>
              <a:gd name="T69" fmla="*/ 113 h 538"/>
              <a:gd name="T70" fmla="*/ 29 w 602"/>
              <a:gd name="T71" fmla="*/ 113 h 538"/>
              <a:gd name="T72" fmla="*/ 0 w 602"/>
              <a:gd name="T73" fmla="*/ 84 h 538"/>
              <a:gd name="T74" fmla="*/ 29 w 602"/>
              <a:gd name="T75" fmla="*/ 56 h 538"/>
              <a:gd name="T76" fmla="*/ 113 w 602"/>
              <a:gd name="T77" fmla="*/ 56 h 538"/>
              <a:gd name="T78" fmla="*/ 135 w 602"/>
              <a:gd name="T79" fmla="*/ 70 h 538"/>
              <a:gd name="T80" fmla="*/ 135 w 602"/>
              <a:gd name="T81" fmla="*/ 70 h 538"/>
              <a:gd name="T82" fmla="*/ 156 w 602"/>
              <a:gd name="T83" fmla="*/ 120 h 538"/>
              <a:gd name="T84" fmla="*/ 325 w 602"/>
              <a:gd name="T85" fmla="*/ 120 h 538"/>
              <a:gd name="T86" fmla="*/ 340 w 602"/>
              <a:gd name="T87" fmla="*/ 176 h 538"/>
              <a:gd name="T88" fmla="*/ 177 w 602"/>
              <a:gd name="T89" fmla="*/ 176 h 538"/>
              <a:gd name="T90" fmla="*/ 226 w 602"/>
              <a:gd name="T91" fmla="*/ 3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2" h="538">
                <a:moveTo>
                  <a:pt x="481" y="240"/>
                </a:moveTo>
                <a:lnTo>
                  <a:pt x="481" y="240"/>
                </a:lnTo>
                <a:cubicBezTo>
                  <a:pt x="410" y="240"/>
                  <a:pt x="354" y="191"/>
                  <a:pt x="354" y="120"/>
                </a:cubicBezTo>
                <a:cubicBezTo>
                  <a:pt x="354" y="49"/>
                  <a:pt x="410" y="0"/>
                  <a:pt x="481" y="0"/>
                </a:cubicBezTo>
                <a:cubicBezTo>
                  <a:pt x="544" y="0"/>
                  <a:pt x="601" y="49"/>
                  <a:pt x="601" y="120"/>
                </a:cubicBezTo>
                <a:cubicBezTo>
                  <a:pt x="601" y="191"/>
                  <a:pt x="544" y="240"/>
                  <a:pt x="481" y="240"/>
                </a:cubicBezTo>
                <a:close/>
                <a:moveTo>
                  <a:pt x="537" y="91"/>
                </a:moveTo>
                <a:lnTo>
                  <a:pt x="537" y="91"/>
                </a:lnTo>
                <a:cubicBezTo>
                  <a:pt x="424" y="91"/>
                  <a:pt x="424" y="91"/>
                  <a:pt x="424" y="91"/>
                </a:cubicBezTo>
                <a:cubicBezTo>
                  <a:pt x="403" y="91"/>
                  <a:pt x="396" y="106"/>
                  <a:pt x="396" y="120"/>
                </a:cubicBezTo>
                <a:cubicBezTo>
                  <a:pt x="396" y="134"/>
                  <a:pt x="403" y="148"/>
                  <a:pt x="424" y="148"/>
                </a:cubicBezTo>
                <a:cubicBezTo>
                  <a:pt x="537" y="148"/>
                  <a:pt x="537" y="148"/>
                  <a:pt x="537" y="148"/>
                </a:cubicBezTo>
                <a:cubicBezTo>
                  <a:pt x="551" y="148"/>
                  <a:pt x="566" y="134"/>
                  <a:pt x="566" y="120"/>
                </a:cubicBezTo>
                <a:cubicBezTo>
                  <a:pt x="566" y="106"/>
                  <a:pt x="551" y="91"/>
                  <a:pt x="537" y="91"/>
                </a:cubicBezTo>
                <a:close/>
                <a:moveTo>
                  <a:pt x="226" y="325"/>
                </a:moveTo>
                <a:lnTo>
                  <a:pt x="226" y="325"/>
                </a:lnTo>
                <a:cubicBezTo>
                  <a:pt x="467" y="311"/>
                  <a:pt x="467" y="311"/>
                  <a:pt x="467" y="311"/>
                </a:cubicBezTo>
                <a:cubicBezTo>
                  <a:pt x="488" y="268"/>
                  <a:pt x="488" y="268"/>
                  <a:pt x="488" y="268"/>
                </a:cubicBezTo>
                <a:cubicBezTo>
                  <a:pt x="516" y="268"/>
                  <a:pt x="537" y="261"/>
                  <a:pt x="559" y="247"/>
                </a:cubicBezTo>
                <a:cubicBezTo>
                  <a:pt x="516" y="346"/>
                  <a:pt x="516" y="346"/>
                  <a:pt x="516" y="346"/>
                </a:cubicBezTo>
                <a:lnTo>
                  <a:pt x="516" y="346"/>
                </a:lnTo>
                <a:cubicBezTo>
                  <a:pt x="509" y="360"/>
                  <a:pt x="502" y="367"/>
                  <a:pt x="488" y="367"/>
                </a:cubicBezTo>
                <a:lnTo>
                  <a:pt x="488" y="367"/>
                </a:lnTo>
                <a:cubicBezTo>
                  <a:pt x="248" y="381"/>
                  <a:pt x="248" y="381"/>
                  <a:pt x="248" y="381"/>
                </a:cubicBezTo>
                <a:cubicBezTo>
                  <a:pt x="262" y="424"/>
                  <a:pt x="262" y="424"/>
                  <a:pt x="262" y="424"/>
                </a:cubicBezTo>
                <a:cubicBezTo>
                  <a:pt x="523" y="424"/>
                  <a:pt x="523" y="424"/>
                  <a:pt x="523" y="424"/>
                </a:cubicBezTo>
                <a:cubicBezTo>
                  <a:pt x="559" y="424"/>
                  <a:pt x="580" y="445"/>
                  <a:pt x="580" y="480"/>
                </a:cubicBezTo>
                <a:cubicBezTo>
                  <a:pt x="580" y="509"/>
                  <a:pt x="559" y="537"/>
                  <a:pt x="523" y="537"/>
                </a:cubicBezTo>
                <a:cubicBezTo>
                  <a:pt x="495" y="537"/>
                  <a:pt x="467" y="509"/>
                  <a:pt x="467" y="480"/>
                </a:cubicBezTo>
                <a:cubicBezTo>
                  <a:pt x="205" y="480"/>
                  <a:pt x="205" y="480"/>
                  <a:pt x="205" y="480"/>
                </a:cubicBezTo>
                <a:cubicBezTo>
                  <a:pt x="205" y="509"/>
                  <a:pt x="177" y="537"/>
                  <a:pt x="149" y="537"/>
                </a:cubicBezTo>
                <a:cubicBezTo>
                  <a:pt x="120" y="537"/>
                  <a:pt x="92" y="509"/>
                  <a:pt x="92" y="480"/>
                </a:cubicBezTo>
                <a:cubicBezTo>
                  <a:pt x="92" y="445"/>
                  <a:pt x="120" y="424"/>
                  <a:pt x="149" y="424"/>
                </a:cubicBezTo>
                <a:cubicBezTo>
                  <a:pt x="198" y="424"/>
                  <a:pt x="198" y="424"/>
                  <a:pt x="198" y="424"/>
                </a:cubicBezTo>
                <a:cubicBezTo>
                  <a:pt x="92" y="113"/>
                  <a:pt x="92" y="113"/>
                  <a:pt x="92" y="113"/>
                </a:cubicBezTo>
                <a:cubicBezTo>
                  <a:pt x="29" y="113"/>
                  <a:pt x="29" y="113"/>
                  <a:pt x="29" y="113"/>
                </a:cubicBezTo>
                <a:cubicBezTo>
                  <a:pt x="7" y="113"/>
                  <a:pt x="0" y="98"/>
                  <a:pt x="0" y="84"/>
                </a:cubicBezTo>
                <a:cubicBezTo>
                  <a:pt x="0" y="63"/>
                  <a:pt x="7" y="56"/>
                  <a:pt x="29" y="56"/>
                </a:cubicBezTo>
                <a:cubicBezTo>
                  <a:pt x="113" y="56"/>
                  <a:pt x="113" y="56"/>
                  <a:pt x="113" y="56"/>
                </a:cubicBezTo>
                <a:cubicBezTo>
                  <a:pt x="120" y="56"/>
                  <a:pt x="135" y="63"/>
                  <a:pt x="135" y="70"/>
                </a:cubicBezTo>
                <a:lnTo>
                  <a:pt x="135" y="70"/>
                </a:lnTo>
                <a:cubicBezTo>
                  <a:pt x="156" y="120"/>
                  <a:pt x="156" y="120"/>
                  <a:pt x="156" y="120"/>
                </a:cubicBezTo>
                <a:cubicBezTo>
                  <a:pt x="325" y="120"/>
                  <a:pt x="325" y="120"/>
                  <a:pt x="325" y="120"/>
                </a:cubicBezTo>
                <a:cubicBezTo>
                  <a:pt x="325" y="141"/>
                  <a:pt x="332" y="162"/>
                  <a:pt x="340" y="176"/>
                </a:cubicBezTo>
                <a:cubicBezTo>
                  <a:pt x="177" y="176"/>
                  <a:pt x="177" y="176"/>
                  <a:pt x="177" y="176"/>
                </a:cubicBezTo>
                <a:lnTo>
                  <a:pt x="226" y="32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4" name="Freeform 119">
            <a:extLst>
              <a:ext uri="{FF2B5EF4-FFF2-40B4-BE49-F238E27FC236}">
                <a16:creationId xmlns:a16="http://schemas.microsoft.com/office/drawing/2014/main" id="{F855E1F3-91CB-EB4E-8A9E-C7ABDFDE1D9A}"/>
              </a:ext>
            </a:extLst>
          </p:cNvPr>
          <p:cNvSpPr>
            <a:spLocks noChangeArrowheads="1"/>
          </p:cNvSpPr>
          <p:nvPr userDrawn="1"/>
        </p:nvSpPr>
        <p:spPr bwMode="auto">
          <a:xfrm>
            <a:off x="1565484" y="2188964"/>
            <a:ext cx="219132" cy="194072"/>
          </a:xfrm>
          <a:custGeom>
            <a:avLst/>
            <a:gdLst>
              <a:gd name="T0" fmla="*/ 481 w 609"/>
              <a:gd name="T1" fmla="*/ 240 h 538"/>
              <a:gd name="T2" fmla="*/ 481 w 609"/>
              <a:gd name="T3" fmla="*/ 240 h 538"/>
              <a:gd name="T4" fmla="*/ 361 w 609"/>
              <a:gd name="T5" fmla="*/ 120 h 538"/>
              <a:gd name="T6" fmla="*/ 481 w 609"/>
              <a:gd name="T7" fmla="*/ 0 h 538"/>
              <a:gd name="T8" fmla="*/ 608 w 609"/>
              <a:gd name="T9" fmla="*/ 120 h 538"/>
              <a:gd name="T10" fmla="*/ 481 w 609"/>
              <a:gd name="T11" fmla="*/ 240 h 538"/>
              <a:gd name="T12" fmla="*/ 537 w 609"/>
              <a:gd name="T13" fmla="*/ 91 h 538"/>
              <a:gd name="T14" fmla="*/ 537 w 609"/>
              <a:gd name="T15" fmla="*/ 91 h 538"/>
              <a:gd name="T16" fmla="*/ 509 w 609"/>
              <a:gd name="T17" fmla="*/ 91 h 538"/>
              <a:gd name="T18" fmla="*/ 509 w 609"/>
              <a:gd name="T19" fmla="*/ 63 h 538"/>
              <a:gd name="T20" fmla="*/ 481 w 609"/>
              <a:gd name="T21" fmla="*/ 35 h 538"/>
              <a:gd name="T22" fmla="*/ 452 w 609"/>
              <a:gd name="T23" fmla="*/ 63 h 538"/>
              <a:gd name="T24" fmla="*/ 452 w 609"/>
              <a:gd name="T25" fmla="*/ 91 h 538"/>
              <a:gd name="T26" fmla="*/ 424 w 609"/>
              <a:gd name="T27" fmla="*/ 91 h 538"/>
              <a:gd name="T28" fmla="*/ 396 w 609"/>
              <a:gd name="T29" fmla="*/ 120 h 538"/>
              <a:gd name="T30" fmla="*/ 424 w 609"/>
              <a:gd name="T31" fmla="*/ 148 h 538"/>
              <a:gd name="T32" fmla="*/ 452 w 609"/>
              <a:gd name="T33" fmla="*/ 148 h 538"/>
              <a:gd name="T34" fmla="*/ 452 w 609"/>
              <a:gd name="T35" fmla="*/ 176 h 538"/>
              <a:gd name="T36" fmla="*/ 481 w 609"/>
              <a:gd name="T37" fmla="*/ 205 h 538"/>
              <a:gd name="T38" fmla="*/ 509 w 609"/>
              <a:gd name="T39" fmla="*/ 176 h 538"/>
              <a:gd name="T40" fmla="*/ 509 w 609"/>
              <a:gd name="T41" fmla="*/ 148 h 538"/>
              <a:gd name="T42" fmla="*/ 537 w 609"/>
              <a:gd name="T43" fmla="*/ 148 h 538"/>
              <a:gd name="T44" fmla="*/ 565 w 609"/>
              <a:gd name="T45" fmla="*/ 120 h 538"/>
              <a:gd name="T46" fmla="*/ 537 w 609"/>
              <a:gd name="T47" fmla="*/ 91 h 538"/>
              <a:gd name="T48" fmla="*/ 233 w 609"/>
              <a:gd name="T49" fmla="*/ 325 h 538"/>
              <a:gd name="T50" fmla="*/ 233 w 609"/>
              <a:gd name="T51" fmla="*/ 325 h 538"/>
              <a:gd name="T52" fmla="*/ 474 w 609"/>
              <a:gd name="T53" fmla="*/ 311 h 538"/>
              <a:gd name="T54" fmla="*/ 495 w 609"/>
              <a:gd name="T55" fmla="*/ 268 h 538"/>
              <a:gd name="T56" fmla="*/ 565 w 609"/>
              <a:gd name="T57" fmla="*/ 247 h 538"/>
              <a:gd name="T58" fmla="*/ 516 w 609"/>
              <a:gd name="T59" fmla="*/ 346 h 538"/>
              <a:gd name="T60" fmla="*/ 516 w 609"/>
              <a:gd name="T61" fmla="*/ 346 h 538"/>
              <a:gd name="T62" fmla="*/ 495 w 609"/>
              <a:gd name="T63" fmla="*/ 367 h 538"/>
              <a:gd name="T64" fmla="*/ 495 w 609"/>
              <a:gd name="T65" fmla="*/ 367 h 538"/>
              <a:gd name="T66" fmla="*/ 247 w 609"/>
              <a:gd name="T67" fmla="*/ 381 h 538"/>
              <a:gd name="T68" fmla="*/ 262 w 609"/>
              <a:gd name="T69" fmla="*/ 424 h 538"/>
              <a:gd name="T70" fmla="*/ 530 w 609"/>
              <a:gd name="T71" fmla="*/ 424 h 538"/>
              <a:gd name="T72" fmla="*/ 587 w 609"/>
              <a:gd name="T73" fmla="*/ 480 h 538"/>
              <a:gd name="T74" fmla="*/ 530 w 609"/>
              <a:gd name="T75" fmla="*/ 537 h 538"/>
              <a:gd name="T76" fmla="*/ 474 w 609"/>
              <a:gd name="T77" fmla="*/ 480 h 538"/>
              <a:gd name="T78" fmla="*/ 212 w 609"/>
              <a:gd name="T79" fmla="*/ 480 h 538"/>
              <a:gd name="T80" fmla="*/ 156 w 609"/>
              <a:gd name="T81" fmla="*/ 537 h 538"/>
              <a:gd name="T82" fmla="*/ 99 w 609"/>
              <a:gd name="T83" fmla="*/ 480 h 538"/>
              <a:gd name="T84" fmla="*/ 156 w 609"/>
              <a:gd name="T85" fmla="*/ 424 h 538"/>
              <a:gd name="T86" fmla="*/ 205 w 609"/>
              <a:gd name="T87" fmla="*/ 424 h 538"/>
              <a:gd name="T88" fmla="*/ 92 w 609"/>
              <a:gd name="T89" fmla="*/ 113 h 538"/>
              <a:gd name="T90" fmla="*/ 28 w 609"/>
              <a:gd name="T91" fmla="*/ 113 h 538"/>
              <a:gd name="T92" fmla="*/ 0 w 609"/>
              <a:gd name="T93" fmla="*/ 84 h 538"/>
              <a:gd name="T94" fmla="*/ 28 w 609"/>
              <a:gd name="T95" fmla="*/ 56 h 538"/>
              <a:gd name="T96" fmla="*/ 113 w 609"/>
              <a:gd name="T97" fmla="*/ 56 h 538"/>
              <a:gd name="T98" fmla="*/ 141 w 609"/>
              <a:gd name="T99" fmla="*/ 70 h 538"/>
              <a:gd name="T100" fmla="*/ 141 w 609"/>
              <a:gd name="T101" fmla="*/ 70 h 538"/>
              <a:gd name="T102" fmla="*/ 156 w 609"/>
              <a:gd name="T103" fmla="*/ 120 h 538"/>
              <a:gd name="T104" fmla="*/ 332 w 609"/>
              <a:gd name="T105" fmla="*/ 120 h 538"/>
              <a:gd name="T106" fmla="*/ 346 w 609"/>
              <a:gd name="T107" fmla="*/ 176 h 538"/>
              <a:gd name="T108" fmla="*/ 177 w 609"/>
              <a:gd name="T109" fmla="*/ 176 h 538"/>
              <a:gd name="T110" fmla="*/ 233 w 609"/>
              <a:gd name="T111" fmla="*/ 3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9" h="538">
                <a:moveTo>
                  <a:pt x="481" y="240"/>
                </a:moveTo>
                <a:lnTo>
                  <a:pt x="481" y="240"/>
                </a:lnTo>
                <a:cubicBezTo>
                  <a:pt x="417" y="240"/>
                  <a:pt x="361" y="191"/>
                  <a:pt x="361" y="120"/>
                </a:cubicBezTo>
                <a:cubicBezTo>
                  <a:pt x="361" y="49"/>
                  <a:pt x="417" y="0"/>
                  <a:pt x="481" y="0"/>
                </a:cubicBezTo>
                <a:cubicBezTo>
                  <a:pt x="551" y="0"/>
                  <a:pt x="608" y="49"/>
                  <a:pt x="608" y="120"/>
                </a:cubicBezTo>
                <a:cubicBezTo>
                  <a:pt x="608" y="191"/>
                  <a:pt x="551" y="240"/>
                  <a:pt x="481" y="240"/>
                </a:cubicBezTo>
                <a:close/>
                <a:moveTo>
                  <a:pt x="537" y="91"/>
                </a:moveTo>
                <a:lnTo>
                  <a:pt x="537" y="91"/>
                </a:lnTo>
                <a:cubicBezTo>
                  <a:pt x="509" y="91"/>
                  <a:pt x="509" y="91"/>
                  <a:pt x="509" y="91"/>
                </a:cubicBezTo>
                <a:cubicBezTo>
                  <a:pt x="509" y="63"/>
                  <a:pt x="509" y="63"/>
                  <a:pt x="509" y="63"/>
                </a:cubicBezTo>
                <a:cubicBezTo>
                  <a:pt x="509" y="49"/>
                  <a:pt x="502" y="35"/>
                  <a:pt x="481" y="35"/>
                </a:cubicBezTo>
                <a:cubicBezTo>
                  <a:pt x="467" y="35"/>
                  <a:pt x="452" y="49"/>
                  <a:pt x="452" y="63"/>
                </a:cubicBezTo>
                <a:cubicBezTo>
                  <a:pt x="452" y="91"/>
                  <a:pt x="452" y="91"/>
                  <a:pt x="452" y="91"/>
                </a:cubicBezTo>
                <a:cubicBezTo>
                  <a:pt x="424" y="91"/>
                  <a:pt x="424" y="91"/>
                  <a:pt x="424" y="91"/>
                </a:cubicBezTo>
                <a:cubicBezTo>
                  <a:pt x="410" y="91"/>
                  <a:pt x="396" y="106"/>
                  <a:pt x="396" y="120"/>
                </a:cubicBezTo>
                <a:cubicBezTo>
                  <a:pt x="396" y="134"/>
                  <a:pt x="410" y="148"/>
                  <a:pt x="424" y="148"/>
                </a:cubicBezTo>
                <a:cubicBezTo>
                  <a:pt x="452" y="148"/>
                  <a:pt x="452" y="148"/>
                  <a:pt x="452" y="148"/>
                </a:cubicBezTo>
                <a:cubicBezTo>
                  <a:pt x="452" y="176"/>
                  <a:pt x="452" y="176"/>
                  <a:pt x="452" y="176"/>
                </a:cubicBezTo>
                <a:cubicBezTo>
                  <a:pt x="452" y="191"/>
                  <a:pt x="467" y="205"/>
                  <a:pt x="481" y="205"/>
                </a:cubicBezTo>
                <a:cubicBezTo>
                  <a:pt x="502" y="205"/>
                  <a:pt x="509" y="191"/>
                  <a:pt x="509" y="176"/>
                </a:cubicBezTo>
                <a:cubicBezTo>
                  <a:pt x="509" y="148"/>
                  <a:pt x="509" y="148"/>
                  <a:pt x="509" y="148"/>
                </a:cubicBezTo>
                <a:cubicBezTo>
                  <a:pt x="537" y="148"/>
                  <a:pt x="537" y="148"/>
                  <a:pt x="537" y="148"/>
                </a:cubicBezTo>
                <a:cubicBezTo>
                  <a:pt x="558" y="148"/>
                  <a:pt x="565" y="134"/>
                  <a:pt x="565" y="120"/>
                </a:cubicBezTo>
                <a:cubicBezTo>
                  <a:pt x="565" y="106"/>
                  <a:pt x="558" y="91"/>
                  <a:pt x="537" y="91"/>
                </a:cubicBezTo>
                <a:close/>
                <a:moveTo>
                  <a:pt x="233" y="325"/>
                </a:moveTo>
                <a:lnTo>
                  <a:pt x="233" y="325"/>
                </a:lnTo>
                <a:cubicBezTo>
                  <a:pt x="474" y="311"/>
                  <a:pt x="474" y="311"/>
                  <a:pt x="474" y="311"/>
                </a:cubicBezTo>
                <a:cubicBezTo>
                  <a:pt x="495" y="268"/>
                  <a:pt x="495" y="268"/>
                  <a:pt x="495" y="268"/>
                </a:cubicBezTo>
                <a:cubicBezTo>
                  <a:pt x="516" y="268"/>
                  <a:pt x="544" y="261"/>
                  <a:pt x="565" y="247"/>
                </a:cubicBezTo>
                <a:cubicBezTo>
                  <a:pt x="516" y="346"/>
                  <a:pt x="516" y="346"/>
                  <a:pt x="516" y="346"/>
                </a:cubicBezTo>
                <a:lnTo>
                  <a:pt x="516" y="346"/>
                </a:lnTo>
                <a:cubicBezTo>
                  <a:pt x="516" y="360"/>
                  <a:pt x="502" y="367"/>
                  <a:pt x="495" y="367"/>
                </a:cubicBezTo>
                <a:lnTo>
                  <a:pt x="495" y="367"/>
                </a:lnTo>
                <a:cubicBezTo>
                  <a:pt x="247" y="381"/>
                  <a:pt x="247" y="381"/>
                  <a:pt x="247" y="381"/>
                </a:cubicBezTo>
                <a:cubicBezTo>
                  <a:pt x="262" y="424"/>
                  <a:pt x="262" y="424"/>
                  <a:pt x="262" y="424"/>
                </a:cubicBezTo>
                <a:cubicBezTo>
                  <a:pt x="530" y="424"/>
                  <a:pt x="530" y="424"/>
                  <a:pt x="530" y="424"/>
                </a:cubicBezTo>
                <a:cubicBezTo>
                  <a:pt x="558" y="424"/>
                  <a:pt x="587" y="445"/>
                  <a:pt x="587" y="480"/>
                </a:cubicBezTo>
                <a:cubicBezTo>
                  <a:pt x="587" y="509"/>
                  <a:pt x="558" y="537"/>
                  <a:pt x="530" y="537"/>
                </a:cubicBezTo>
                <a:cubicBezTo>
                  <a:pt x="502" y="537"/>
                  <a:pt x="474" y="509"/>
                  <a:pt x="474" y="480"/>
                </a:cubicBezTo>
                <a:cubicBezTo>
                  <a:pt x="212" y="480"/>
                  <a:pt x="212" y="480"/>
                  <a:pt x="212" y="480"/>
                </a:cubicBezTo>
                <a:cubicBezTo>
                  <a:pt x="212" y="509"/>
                  <a:pt x="184" y="537"/>
                  <a:pt x="156" y="537"/>
                </a:cubicBezTo>
                <a:cubicBezTo>
                  <a:pt x="120" y="537"/>
                  <a:pt x="99" y="509"/>
                  <a:pt x="99" y="480"/>
                </a:cubicBezTo>
                <a:cubicBezTo>
                  <a:pt x="99" y="445"/>
                  <a:pt x="120" y="424"/>
                  <a:pt x="156" y="424"/>
                </a:cubicBezTo>
                <a:cubicBezTo>
                  <a:pt x="205" y="424"/>
                  <a:pt x="205" y="424"/>
                  <a:pt x="205" y="424"/>
                </a:cubicBezTo>
                <a:cubicBezTo>
                  <a:pt x="92" y="113"/>
                  <a:pt x="92" y="113"/>
                  <a:pt x="92" y="113"/>
                </a:cubicBezTo>
                <a:cubicBezTo>
                  <a:pt x="28" y="113"/>
                  <a:pt x="28" y="113"/>
                  <a:pt x="28" y="113"/>
                </a:cubicBezTo>
                <a:cubicBezTo>
                  <a:pt x="14" y="113"/>
                  <a:pt x="0" y="98"/>
                  <a:pt x="0" y="84"/>
                </a:cubicBezTo>
                <a:cubicBezTo>
                  <a:pt x="0" y="63"/>
                  <a:pt x="14" y="56"/>
                  <a:pt x="28" y="56"/>
                </a:cubicBezTo>
                <a:cubicBezTo>
                  <a:pt x="113" y="56"/>
                  <a:pt x="113" y="56"/>
                  <a:pt x="113" y="56"/>
                </a:cubicBezTo>
                <a:cubicBezTo>
                  <a:pt x="127" y="56"/>
                  <a:pt x="141" y="63"/>
                  <a:pt x="141" y="70"/>
                </a:cubicBezTo>
                <a:lnTo>
                  <a:pt x="141" y="70"/>
                </a:lnTo>
                <a:cubicBezTo>
                  <a:pt x="156" y="120"/>
                  <a:pt x="156" y="120"/>
                  <a:pt x="156" y="120"/>
                </a:cubicBezTo>
                <a:cubicBezTo>
                  <a:pt x="332" y="120"/>
                  <a:pt x="332" y="120"/>
                  <a:pt x="332" y="120"/>
                </a:cubicBezTo>
                <a:cubicBezTo>
                  <a:pt x="332" y="141"/>
                  <a:pt x="339" y="162"/>
                  <a:pt x="346" y="176"/>
                </a:cubicBezTo>
                <a:cubicBezTo>
                  <a:pt x="177" y="176"/>
                  <a:pt x="177" y="176"/>
                  <a:pt x="177" y="176"/>
                </a:cubicBezTo>
                <a:lnTo>
                  <a:pt x="233" y="32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5" name="Freeform 120">
            <a:extLst>
              <a:ext uri="{FF2B5EF4-FFF2-40B4-BE49-F238E27FC236}">
                <a16:creationId xmlns:a16="http://schemas.microsoft.com/office/drawing/2014/main" id="{53316460-E7BA-324D-87D7-4282CBB453BD}"/>
              </a:ext>
            </a:extLst>
          </p:cNvPr>
          <p:cNvSpPr>
            <a:spLocks noChangeArrowheads="1"/>
          </p:cNvSpPr>
          <p:nvPr userDrawn="1"/>
        </p:nvSpPr>
        <p:spPr bwMode="auto">
          <a:xfrm>
            <a:off x="1185576" y="2208014"/>
            <a:ext cx="217941" cy="173236"/>
          </a:xfrm>
          <a:custGeom>
            <a:avLst/>
            <a:gdLst>
              <a:gd name="T0" fmla="*/ 601 w 602"/>
              <a:gd name="T1" fmla="*/ 106 h 482"/>
              <a:gd name="T2" fmla="*/ 601 w 602"/>
              <a:gd name="T3" fmla="*/ 106 h 482"/>
              <a:gd name="T4" fmla="*/ 601 w 602"/>
              <a:gd name="T5" fmla="*/ 106 h 482"/>
              <a:gd name="T6" fmla="*/ 516 w 602"/>
              <a:gd name="T7" fmla="*/ 290 h 482"/>
              <a:gd name="T8" fmla="*/ 516 w 602"/>
              <a:gd name="T9" fmla="*/ 290 h 482"/>
              <a:gd name="T10" fmla="*/ 495 w 602"/>
              <a:gd name="T11" fmla="*/ 311 h 482"/>
              <a:gd name="T12" fmla="*/ 495 w 602"/>
              <a:gd name="T13" fmla="*/ 311 h 482"/>
              <a:gd name="T14" fmla="*/ 247 w 602"/>
              <a:gd name="T15" fmla="*/ 325 h 482"/>
              <a:gd name="T16" fmla="*/ 261 w 602"/>
              <a:gd name="T17" fmla="*/ 368 h 482"/>
              <a:gd name="T18" fmla="*/ 530 w 602"/>
              <a:gd name="T19" fmla="*/ 368 h 482"/>
              <a:gd name="T20" fmla="*/ 587 w 602"/>
              <a:gd name="T21" fmla="*/ 424 h 482"/>
              <a:gd name="T22" fmla="*/ 530 w 602"/>
              <a:gd name="T23" fmla="*/ 481 h 482"/>
              <a:gd name="T24" fmla="*/ 474 w 602"/>
              <a:gd name="T25" fmla="*/ 424 h 482"/>
              <a:gd name="T26" fmla="*/ 205 w 602"/>
              <a:gd name="T27" fmla="*/ 424 h 482"/>
              <a:gd name="T28" fmla="*/ 148 w 602"/>
              <a:gd name="T29" fmla="*/ 481 h 482"/>
              <a:gd name="T30" fmla="*/ 92 w 602"/>
              <a:gd name="T31" fmla="*/ 424 h 482"/>
              <a:gd name="T32" fmla="*/ 148 w 602"/>
              <a:gd name="T33" fmla="*/ 368 h 482"/>
              <a:gd name="T34" fmla="*/ 205 w 602"/>
              <a:gd name="T35" fmla="*/ 368 h 482"/>
              <a:gd name="T36" fmla="*/ 92 w 602"/>
              <a:gd name="T37" fmla="*/ 57 h 482"/>
              <a:gd name="T38" fmla="*/ 28 w 602"/>
              <a:gd name="T39" fmla="*/ 57 h 482"/>
              <a:gd name="T40" fmla="*/ 0 w 602"/>
              <a:gd name="T41" fmla="*/ 28 h 482"/>
              <a:gd name="T42" fmla="*/ 28 w 602"/>
              <a:gd name="T43" fmla="*/ 0 h 482"/>
              <a:gd name="T44" fmla="*/ 113 w 602"/>
              <a:gd name="T45" fmla="*/ 0 h 482"/>
              <a:gd name="T46" fmla="*/ 141 w 602"/>
              <a:gd name="T47" fmla="*/ 14 h 482"/>
              <a:gd name="T48" fmla="*/ 141 w 602"/>
              <a:gd name="T49" fmla="*/ 14 h 482"/>
              <a:gd name="T50" fmla="*/ 156 w 602"/>
              <a:gd name="T51" fmla="*/ 64 h 482"/>
              <a:gd name="T52" fmla="*/ 572 w 602"/>
              <a:gd name="T53" fmla="*/ 64 h 482"/>
              <a:gd name="T54" fmla="*/ 601 w 602"/>
              <a:gd name="T55" fmla="*/ 92 h 482"/>
              <a:gd name="T56" fmla="*/ 601 w 602"/>
              <a:gd name="T57" fmla="*/ 106 h 482"/>
              <a:gd name="T58" fmla="*/ 177 w 602"/>
              <a:gd name="T59" fmla="*/ 120 h 482"/>
              <a:gd name="T60" fmla="*/ 177 w 602"/>
              <a:gd name="T61" fmla="*/ 120 h 482"/>
              <a:gd name="T62" fmla="*/ 226 w 602"/>
              <a:gd name="T63" fmla="*/ 269 h 482"/>
              <a:gd name="T64" fmla="*/ 474 w 602"/>
              <a:gd name="T65" fmla="*/ 255 h 482"/>
              <a:gd name="T66" fmla="*/ 530 w 602"/>
              <a:gd name="T67" fmla="*/ 120 h 482"/>
              <a:gd name="T68" fmla="*/ 177 w 602"/>
              <a:gd name="T69" fmla="*/ 12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2" h="482">
                <a:moveTo>
                  <a:pt x="601" y="106"/>
                </a:moveTo>
                <a:lnTo>
                  <a:pt x="601" y="106"/>
                </a:lnTo>
                <a:lnTo>
                  <a:pt x="601" y="106"/>
                </a:lnTo>
                <a:cubicBezTo>
                  <a:pt x="516" y="290"/>
                  <a:pt x="516" y="290"/>
                  <a:pt x="516" y="290"/>
                </a:cubicBezTo>
                <a:lnTo>
                  <a:pt x="516" y="290"/>
                </a:lnTo>
                <a:cubicBezTo>
                  <a:pt x="509" y="304"/>
                  <a:pt x="502" y="311"/>
                  <a:pt x="495" y="311"/>
                </a:cubicBezTo>
                <a:lnTo>
                  <a:pt x="495" y="311"/>
                </a:lnTo>
                <a:cubicBezTo>
                  <a:pt x="247" y="325"/>
                  <a:pt x="247" y="325"/>
                  <a:pt x="247" y="325"/>
                </a:cubicBezTo>
                <a:cubicBezTo>
                  <a:pt x="261" y="368"/>
                  <a:pt x="261" y="368"/>
                  <a:pt x="261" y="368"/>
                </a:cubicBezTo>
                <a:cubicBezTo>
                  <a:pt x="530" y="368"/>
                  <a:pt x="530" y="368"/>
                  <a:pt x="530" y="368"/>
                </a:cubicBezTo>
                <a:cubicBezTo>
                  <a:pt x="558" y="368"/>
                  <a:pt x="587" y="389"/>
                  <a:pt x="587" y="424"/>
                </a:cubicBezTo>
                <a:cubicBezTo>
                  <a:pt x="587" y="453"/>
                  <a:pt x="558" y="481"/>
                  <a:pt x="530" y="481"/>
                </a:cubicBezTo>
                <a:cubicBezTo>
                  <a:pt x="495" y="481"/>
                  <a:pt x="474" y="453"/>
                  <a:pt x="474" y="424"/>
                </a:cubicBezTo>
                <a:cubicBezTo>
                  <a:pt x="205" y="424"/>
                  <a:pt x="205" y="424"/>
                  <a:pt x="205" y="424"/>
                </a:cubicBezTo>
                <a:cubicBezTo>
                  <a:pt x="205" y="453"/>
                  <a:pt x="184" y="481"/>
                  <a:pt x="148" y="481"/>
                </a:cubicBezTo>
                <a:cubicBezTo>
                  <a:pt x="120" y="481"/>
                  <a:pt x="92" y="453"/>
                  <a:pt x="92" y="424"/>
                </a:cubicBezTo>
                <a:cubicBezTo>
                  <a:pt x="92" y="389"/>
                  <a:pt x="120" y="368"/>
                  <a:pt x="148" y="368"/>
                </a:cubicBezTo>
                <a:cubicBezTo>
                  <a:pt x="205" y="368"/>
                  <a:pt x="205" y="368"/>
                  <a:pt x="205" y="368"/>
                </a:cubicBezTo>
                <a:cubicBezTo>
                  <a:pt x="92" y="57"/>
                  <a:pt x="92" y="57"/>
                  <a:pt x="92" y="57"/>
                </a:cubicBezTo>
                <a:cubicBezTo>
                  <a:pt x="28" y="57"/>
                  <a:pt x="28" y="57"/>
                  <a:pt x="28" y="57"/>
                </a:cubicBezTo>
                <a:cubicBezTo>
                  <a:pt x="14" y="57"/>
                  <a:pt x="0" y="42"/>
                  <a:pt x="0" y="28"/>
                </a:cubicBezTo>
                <a:cubicBezTo>
                  <a:pt x="0" y="7"/>
                  <a:pt x="14" y="0"/>
                  <a:pt x="28" y="0"/>
                </a:cubicBezTo>
                <a:cubicBezTo>
                  <a:pt x="113" y="0"/>
                  <a:pt x="113" y="0"/>
                  <a:pt x="113" y="0"/>
                </a:cubicBezTo>
                <a:cubicBezTo>
                  <a:pt x="127" y="0"/>
                  <a:pt x="134" y="7"/>
                  <a:pt x="141" y="14"/>
                </a:cubicBezTo>
                <a:lnTo>
                  <a:pt x="141" y="14"/>
                </a:lnTo>
                <a:cubicBezTo>
                  <a:pt x="156" y="64"/>
                  <a:pt x="156" y="64"/>
                  <a:pt x="156" y="64"/>
                </a:cubicBezTo>
                <a:cubicBezTo>
                  <a:pt x="572" y="64"/>
                  <a:pt x="572" y="64"/>
                  <a:pt x="572" y="64"/>
                </a:cubicBezTo>
                <a:cubicBezTo>
                  <a:pt x="594" y="64"/>
                  <a:pt x="601" y="78"/>
                  <a:pt x="601" y="92"/>
                </a:cubicBezTo>
                <a:cubicBezTo>
                  <a:pt x="601" y="99"/>
                  <a:pt x="601" y="99"/>
                  <a:pt x="601" y="106"/>
                </a:cubicBezTo>
                <a:close/>
                <a:moveTo>
                  <a:pt x="177" y="120"/>
                </a:moveTo>
                <a:lnTo>
                  <a:pt x="177" y="120"/>
                </a:lnTo>
                <a:cubicBezTo>
                  <a:pt x="226" y="269"/>
                  <a:pt x="226" y="269"/>
                  <a:pt x="226" y="269"/>
                </a:cubicBezTo>
                <a:cubicBezTo>
                  <a:pt x="474" y="255"/>
                  <a:pt x="474" y="255"/>
                  <a:pt x="474" y="255"/>
                </a:cubicBezTo>
                <a:cubicBezTo>
                  <a:pt x="530" y="120"/>
                  <a:pt x="530" y="120"/>
                  <a:pt x="530" y="120"/>
                </a:cubicBezTo>
                <a:lnTo>
                  <a:pt x="177" y="12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6" name="Freeform 121">
            <a:extLst>
              <a:ext uri="{FF2B5EF4-FFF2-40B4-BE49-F238E27FC236}">
                <a16:creationId xmlns:a16="http://schemas.microsoft.com/office/drawing/2014/main" id="{0D7328FB-0D9D-DC42-9924-41C62EC551A9}"/>
              </a:ext>
            </a:extLst>
          </p:cNvPr>
          <p:cNvSpPr>
            <a:spLocks noChangeArrowheads="1"/>
          </p:cNvSpPr>
          <p:nvPr userDrawn="1"/>
        </p:nvSpPr>
        <p:spPr bwMode="auto">
          <a:xfrm>
            <a:off x="5365759" y="1824037"/>
            <a:ext cx="217345" cy="176213"/>
          </a:xfrm>
          <a:custGeom>
            <a:avLst/>
            <a:gdLst>
              <a:gd name="T0" fmla="*/ 573 w 602"/>
              <a:gd name="T1" fmla="*/ 487 h 488"/>
              <a:gd name="T2" fmla="*/ 573 w 602"/>
              <a:gd name="T3" fmla="*/ 487 h 488"/>
              <a:gd name="T4" fmla="*/ 28 w 602"/>
              <a:gd name="T5" fmla="*/ 487 h 488"/>
              <a:gd name="T6" fmla="*/ 0 w 602"/>
              <a:gd name="T7" fmla="*/ 459 h 488"/>
              <a:gd name="T8" fmla="*/ 0 w 602"/>
              <a:gd name="T9" fmla="*/ 85 h 488"/>
              <a:gd name="T10" fmla="*/ 28 w 602"/>
              <a:gd name="T11" fmla="*/ 56 h 488"/>
              <a:gd name="T12" fmla="*/ 148 w 602"/>
              <a:gd name="T13" fmla="*/ 56 h 488"/>
              <a:gd name="T14" fmla="*/ 191 w 602"/>
              <a:gd name="T15" fmla="*/ 14 h 488"/>
              <a:gd name="T16" fmla="*/ 212 w 602"/>
              <a:gd name="T17" fmla="*/ 0 h 488"/>
              <a:gd name="T18" fmla="*/ 382 w 602"/>
              <a:gd name="T19" fmla="*/ 0 h 488"/>
              <a:gd name="T20" fmla="*/ 403 w 602"/>
              <a:gd name="T21" fmla="*/ 7 h 488"/>
              <a:gd name="T22" fmla="*/ 403 w 602"/>
              <a:gd name="T23" fmla="*/ 7 h 488"/>
              <a:gd name="T24" fmla="*/ 452 w 602"/>
              <a:gd name="T25" fmla="*/ 56 h 488"/>
              <a:gd name="T26" fmla="*/ 573 w 602"/>
              <a:gd name="T27" fmla="*/ 56 h 488"/>
              <a:gd name="T28" fmla="*/ 601 w 602"/>
              <a:gd name="T29" fmla="*/ 85 h 488"/>
              <a:gd name="T30" fmla="*/ 601 w 602"/>
              <a:gd name="T31" fmla="*/ 459 h 488"/>
              <a:gd name="T32" fmla="*/ 573 w 602"/>
              <a:gd name="T33" fmla="*/ 487 h 488"/>
              <a:gd name="T34" fmla="*/ 297 w 602"/>
              <a:gd name="T35" fmla="*/ 92 h 488"/>
              <a:gd name="T36" fmla="*/ 297 w 602"/>
              <a:gd name="T37" fmla="*/ 92 h 488"/>
              <a:gd name="T38" fmla="*/ 127 w 602"/>
              <a:gd name="T39" fmla="*/ 261 h 488"/>
              <a:gd name="T40" fmla="*/ 297 w 602"/>
              <a:gd name="T41" fmla="*/ 431 h 488"/>
              <a:gd name="T42" fmla="*/ 466 w 602"/>
              <a:gd name="T43" fmla="*/ 261 h 488"/>
              <a:gd name="T44" fmla="*/ 297 w 602"/>
              <a:gd name="T45" fmla="*/ 92 h 488"/>
              <a:gd name="T46" fmla="*/ 297 w 602"/>
              <a:gd name="T47" fmla="*/ 374 h 488"/>
              <a:gd name="T48" fmla="*/ 297 w 602"/>
              <a:gd name="T49" fmla="*/ 374 h 488"/>
              <a:gd name="T50" fmla="*/ 184 w 602"/>
              <a:gd name="T51" fmla="*/ 261 h 488"/>
              <a:gd name="T52" fmla="*/ 297 w 602"/>
              <a:gd name="T53" fmla="*/ 148 h 488"/>
              <a:gd name="T54" fmla="*/ 410 w 602"/>
              <a:gd name="T55" fmla="*/ 261 h 488"/>
              <a:gd name="T56" fmla="*/ 297 w 602"/>
              <a:gd name="T57" fmla="*/ 374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2" h="488">
                <a:moveTo>
                  <a:pt x="573" y="487"/>
                </a:moveTo>
                <a:lnTo>
                  <a:pt x="573" y="487"/>
                </a:lnTo>
                <a:cubicBezTo>
                  <a:pt x="28" y="487"/>
                  <a:pt x="28" y="487"/>
                  <a:pt x="28" y="487"/>
                </a:cubicBezTo>
                <a:cubicBezTo>
                  <a:pt x="7" y="487"/>
                  <a:pt x="0" y="480"/>
                  <a:pt x="0" y="459"/>
                </a:cubicBezTo>
                <a:cubicBezTo>
                  <a:pt x="0" y="85"/>
                  <a:pt x="0" y="85"/>
                  <a:pt x="0" y="85"/>
                </a:cubicBezTo>
                <a:cubicBezTo>
                  <a:pt x="0" y="71"/>
                  <a:pt x="7" y="56"/>
                  <a:pt x="28" y="56"/>
                </a:cubicBezTo>
                <a:cubicBezTo>
                  <a:pt x="148" y="56"/>
                  <a:pt x="148" y="56"/>
                  <a:pt x="148" y="56"/>
                </a:cubicBezTo>
                <a:cubicBezTo>
                  <a:pt x="191" y="14"/>
                  <a:pt x="191" y="14"/>
                  <a:pt x="191" y="14"/>
                </a:cubicBezTo>
                <a:cubicBezTo>
                  <a:pt x="198" y="7"/>
                  <a:pt x="205" y="0"/>
                  <a:pt x="212" y="0"/>
                </a:cubicBezTo>
                <a:cubicBezTo>
                  <a:pt x="382" y="0"/>
                  <a:pt x="382" y="0"/>
                  <a:pt x="382" y="0"/>
                </a:cubicBezTo>
                <a:cubicBezTo>
                  <a:pt x="389" y="0"/>
                  <a:pt x="396" y="0"/>
                  <a:pt x="403" y="7"/>
                </a:cubicBezTo>
                <a:lnTo>
                  <a:pt x="403" y="7"/>
                </a:lnTo>
                <a:cubicBezTo>
                  <a:pt x="452" y="56"/>
                  <a:pt x="452" y="56"/>
                  <a:pt x="452" y="56"/>
                </a:cubicBezTo>
                <a:cubicBezTo>
                  <a:pt x="573" y="56"/>
                  <a:pt x="573" y="56"/>
                  <a:pt x="573" y="56"/>
                </a:cubicBezTo>
                <a:cubicBezTo>
                  <a:pt x="587" y="56"/>
                  <a:pt x="601" y="71"/>
                  <a:pt x="601" y="85"/>
                </a:cubicBezTo>
                <a:cubicBezTo>
                  <a:pt x="601" y="459"/>
                  <a:pt x="601" y="459"/>
                  <a:pt x="601" y="459"/>
                </a:cubicBezTo>
                <a:cubicBezTo>
                  <a:pt x="601" y="480"/>
                  <a:pt x="587" y="487"/>
                  <a:pt x="573" y="487"/>
                </a:cubicBezTo>
                <a:close/>
                <a:moveTo>
                  <a:pt x="297" y="92"/>
                </a:moveTo>
                <a:lnTo>
                  <a:pt x="297" y="92"/>
                </a:lnTo>
                <a:cubicBezTo>
                  <a:pt x="205" y="92"/>
                  <a:pt x="127" y="169"/>
                  <a:pt x="127" y="261"/>
                </a:cubicBezTo>
                <a:cubicBezTo>
                  <a:pt x="127" y="360"/>
                  <a:pt x="205" y="431"/>
                  <a:pt x="297" y="431"/>
                </a:cubicBezTo>
                <a:cubicBezTo>
                  <a:pt x="396" y="431"/>
                  <a:pt x="466" y="360"/>
                  <a:pt x="466" y="261"/>
                </a:cubicBezTo>
                <a:cubicBezTo>
                  <a:pt x="466" y="169"/>
                  <a:pt x="396" y="92"/>
                  <a:pt x="297" y="92"/>
                </a:cubicBezTo>
                <a:close/>
                <a:moveTo>
                  <a:pt x="297" y="374"/>
                </a:moveTo>
                <a:lnTo>
                  <a:pt x="297" y="374"/>
                </a:lnTo>
                <a:cubicBezTo>
                  <a:pt x="233" y="374"/>
                  <a:pt x="184" y="325"/>
                  <a:pt x="184" y="261"/>
                </a:cubicBezTo>
                <a:cubicBezTo>
                  <a:pt x="184" y="198"/>
                  <a:pt x="233" y="148"/>
                  <a:pt x="297" y="148"/>
                </a:cubicBezTo>
                <a:cubicBezTo>
                  <a:pt x="361" y="148"/>
                  <a:pt x="410" y="198"/>
                  <a:pt x="410" y="261"/>
                </a:cubicBezTo>
                <a:cubicBezTo>
                  <a:pt x="410" y="325"/>
                  <a:pt x="361" y="374"/>
                  <a:pt x="297" y="37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7" name="Freeform 122">
            <a:extLst>
              <a:ext uri="{FF2B5EF4-FFF2-40B4-BE49-F238E27FC236}">
                <a16:creationId xmlns:a16="http://schemas.microsoft.com/office/drawing/2014/main" id="{245F6F41-A8F3-F545-874E-4E61EB9E593D}"/>
              </a:ext>
            </a:extLst>
          </p:cNvPr>
          <p:cNvSpPr>
            <a:spLocks noChangeArrowheads="1"/>
          </p:cNvSpPr>
          <p:nvPr userDrawn="1"/>
        </p:nvSpPr>
        <p:spPr bwMode="auto">
          <a:xfrm>
            <a:off x="4982873" y="1803202"/>
            <a:ext cx="211391" cy="217884"/>
          </a:xfrm>
          <a:custGeom>
            <a:avLst/>
            <a:gdLst>
              <a:gd name="T0" fmla="*/ 587 w 588"/>
              <a:gd name="T1" fmla="*/ 460 h 602"/>
              <a:gd name="T2" fmla="*/ 587 w 588"/>
              <a:gd name="T3" fmla="*/ 460 h 602"/>
              <a:gd name="T4" fmla="*/ 480 w 588"/>
              <a:gd name="T5" fmla="*/ 516 h 602"/>
              <a:gd name="T6" fmla="*/ 382 w 588"/>
              <a:gd name="T7" fmla="*/ 460 h 602"/>
              <a:gd name="T8" fmla="*/ 480 w 588"/>
              <a:gd name="T9" fmla="*/ 403 h 602"/>
              <a:gd name="T10" fmla="*/ 530 w 588"/>
              <a:gd name="T11" fmla="*/ 410 h 602"/>
              <a:gd name="T12" fmla="*/ 530 w 588"/>
              <a:gd name="T13" fmla="*/ 361 h 602"/>
              <a:gd name="T14" fmla="*/ 530 w 588"/>
              <a:gd name="T15" fmla="*/ 177 h 602"/>
              <a:gd name="T16" fmla="*/ 212 w 588"/>
              <a:gd name="T17" fmla="*/ 248 h 602"/>
              <a:gd name="T18" fmla="*/ 212 w 588"/>
              <a:gd name="T19" fmla="*/ 544 h 602"/>
              <a:gd name="T20" fmla="*/ 106 w 588"/>
              <a:gd name="T21" fmla="*/ 601 h 602"/>
              <a:gd name="T22" fmla="*/ 0 w 588"/>
              <a:gd name="T23" fmla="*/ 544 h 602"/>
              <a:gd name="T24" fmla="*/ 106 w 588"/>
              <a:gd name="T25" fmla="*/ 488 h 602"/>
              <a:gd name="T26" fmla="*/ 155 w 588"/>
              <a:gd name="T27" fmla="*/ 495 h 602"/>
              <a:gd name="T28" fmla="*/ 155 w 588"/>
              <a:gd name="T29" fmla="*/ 453 h 602"/>
              <a:gd name="T30" fmla="*/ 155 w 588"/>
              <a:gd name="T31" fmla="*/ 113 h 602"/>
              <a:gd name="T32" fmla="*/ 184 w 588"/>
              <a:gd name="T33" fmla="*/ 85 h 602"/>
              <a:gd name="T34" fmla="*/ 558 w 588"/>
              <a:gd name="T35" fmla="*/ 0 h 602"/>
              <a:gd name="T36" fmla="*/ 587 w 588"/>
              <a:gd name="T37" fmla="*/ 29 h 602"/>
              <a:gd name="T38" fmla="*/ 587 w 588"/>
              <a:gd name="T39" fmla="*/ 431 h 602"/>
              <a:gd name="T40" fmla="*/ 587 w 588"/>
              <a:gd name="T41" fmla="*/ 453 h 602"/>
              <a:gd name="T42" fmla="*/ 587 w 588"/>
              <a:gd name="T43" fmla="*/ 46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602">
                <a:moveTo>
                  <a:pt x="587" y="460"/>
                </a:moveTo>
                <a:lnTo>
                  <a:pt x="587" y="460"/>
                </a:lnTo>
                <a:cubicBezTo>
                  <a:pt x="587" y="495"/>
                  <a:pt x="537" y="516"/>
                  <a:pt x="480" y="516"/>
                </a:cubicBezTo>
                <a:cubicBezTo>
                  <a:pt x="424" y="516"/>
                  <a:pt x="382" y="495"/>
                  <a:pt x="382" y="460"/>
                </a:cubicBezTo>
                <a:cubicBezTo>
                  <a:pt x="382" y="431"/>
                  <a:pt x="424" y="403"/>
                  <a:pt x="480" y="403"/>
                </a:cubicBezTo>
                <a:cubicBezTo>
                  <a:pt x="502" y="403"/>
                  <a:pt x="516" y="410"/>
                  <a:pt x="530" y="410"/>
                </a:cubicBezTo>
                <a:cubicBezTo>
                  <a:pt x="530" y="361"/>
                  <a:pt x="530" y="361"/>
                  <a:pt x="530" y="361"/>
                </a:cubicBezTo>
                <a:cubicBezTo>
                  <a:pt x="530" y="177"/>
                  <a:pt x="530" y="177"/>
                  <a:pt x="530" y="177"/>
                </a:cubicBezTo>
                <a:cubicBezTo>
                  <a:pt x="212" y="248"/>
                  <a:pt x="212" y="248"/>
                  <a:pt x="212" y="248"/>
                </a:cubicBezTo>
                <a:cubicBezTo>
                  <a:pt x="212" y="544"/>
                  <a:pt x="212" y="544"/>
                  <a:pt x="212" y="544"/>
                </a:cubicBezTo>
                <a:cubicBezTo>
                  <a:pt x="212" y="580"/>
                  <a:pt x="162" y="601"/>
                  <a:pt x="106" y="601"/>
                </a:cubicBezTo>
                <a:cubicBezTo>
                  <a:pt x="49" y="601"/>
                  <a:pt x="0" y="580"/>
                  <a:pt x="0" y="544"/>
                </a:cubicBezTo>
                <a:cubicBezTo>
                  <a:pt x="0" y="516"/>
                  <a:pt x="49" y="488"/>
                  <a:pt x="106" y="488"/>
                </a:cubicBezTo>
                <a:cubicBezTo>
                  <a:pt x="120" y="488"/>
                  <a:pt x="141" y="495"/>
                  <a:pt x="155" y="495"/>
                </a:cubicBezTo>
                <a:cubicBezTo>
                  <a:pt x="155" y="453"/>
                  <a:pt x="155" y="453"/>
                  <a:pt x="155" y="453"/>
                </a:cubicBezTo>
                <a:cubicBezTo>
                  <a:pt x="155" y="113"/>
                  <a:pt x="155" y="113"/>
                  <a:pt x="155" y="113"/>
                </a:cubicBezTo>
                <a:cubicBezTo>
                  <a:pt x="155" y="92"/>
                  <a:pt x="184" y="85"/>
                  <a:pt x="184" y="85"/>
                </a:cubicBezTo>
                <a:cubicBezTo>
                  <a:pt x="558" y="0"/>
                  <a:pt x="558" y="0"/>
                  <a:pt x="558" y="0"/>
                </a:cubicBezTo>
                <a:cubicBezTo>
                  <a:pt x="572" y="0"/>
                  <a:pt x="587" y="15"/>
                  <a:pt x="587" y="29"/>
                </a:cubicBezTo>
                <a:cubicBezTo>
                  <a:pt x="587" y="431"/>
                  <a:pt x="587" y="431"/>
                  <a:pt x="587" y="431"/>
                </a:cubicBezTo>
                <a:cubicBezTo>
                  <a:pt x="587" y="453"/>
                  <a:pt x="587" y="453"/>
                  <a:pt x="587" y="453"/>
                </a:cubicBezTo>
                <a:cubicBezTo>
                  <a:pt x="587" y="460"/>
                  <a:pt x="587" y="460"/>
                  <a:pt x="587" y="46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8" name="Freeform 123">
            <a:extLst>
              <a:ext uri="{FF2B5EF4-FFF2-40B4-BE49-F238E27FC236}">
                <a16:creationId xmlns:a16="http://schemas.microsoft.com/office/drawing/2014/main" id="{A85F5362-3911-994E-A130-4D9CDD8B0143}"/>
              </a:ext>
            </a:extLst>
          </p:cNvPr>
          <p:cNvSpPr>
            <a:spLocks noChangeArrowheads="1"/>
          </p:cNvSpPr>
          <p:nvPr userDrawn="1"/>
        </p:nvSpPr>
        <p:spPr bwMode="auto">
          <a:xfrm>
            <a:off x="4643456" y="1865114"/>
            <a:ext cx="142912" cy="130373"/>
          </a:xfrm>
          <a:custGeom>
            <a:avLst/>
            <a:gdLst>
              <a:gd name="T0" fmla="*/ 367 w 397"/>
              <a:gd name="T1" fmla="*/ 360 h 361"/>
              <a:gd name="T2" fmla="*/ 367 w 397"/>
              <a:gd name="T3" fmla="*/ 360 h 361"/>
              <a:gd name="T4" fmla="*/ 339 w 397"/>
              <a:gd name="T5" fmla="*/ 332 h 361"/>
              <a:gd name="T6" fmla="*/ 339 w 397"/>
              <a:gd name="T7" fmla="*/ 28 h 361"/>
              <a:gd name="T8" fmla="*/ 367 w 397"/>
              <a:gd name="T9" fmla="*/ 0 h 361"/>
              <a:gd name="T10" fmla="*/ 396 w 397"/>
              <a:gd name="T11" fmla="*/ 28 h 361"/>
              <a:gd name="T12" fmla="*/ 396 w 397"/>
              <a:gd name="T13" fmla="*/ 332 h 361"/>
              <a:gd name="T14" fmla="*/ 367 w 397"/>
              <a:gd name="T15" fmla="*/ 360 h 361"/>
              <a:gd name="T16" fmla="*/ 254 w 397"/>
              <a:gd name="T17" fmla="*/ 360 h 361"/>
              <a:gd name="T18" fmla="*/ 254 w 397"/>
              <a:gd name="T19" fmla="*/ 360 h 361"/>
              <a:gd name="T20" fmla="*/ 226 w 397"/>
              <a:gd name="T21" fmla="*/ 332 h 361"/>
              <a:gd name="T22" fmla="*/ 226 w 397"/>
              <a:gd name="T23" fmla="*/ 106 h 361"/>
              <a:gd name="T24" fmla="*/ 254 w 397"/>
              <a:gd name="T25" fmla="*/ 78 h 361"/>
              <a:gd name="T26" fmla="*/ 283 w 397"/>
              <a:gd name="T27" fmla="*/ 106 h 361"/>
              <a:gd name="T28" fmla="*/ 283 w 397"/>
              <a:gd name="T29" fmla="*/ 332 h 361"/>
              <a:gd name="T30" fmla="*/ 254 w 397"/>
              <a:gd name="T31" fmla="*/ 360 h 361"/>
              <a:gd name="T32" fmla="*/ 141 w 397"/>
              <a:gd name="T33" fmla="*/ 360 h 361"/>
              <a:gd name="T34" fmla="*/ 141 w 397"/>
              <a:gd name="T35" fmla="*/ 360 h 361"/>
              <a:gd name="T36" fmla="*/ 113 w 397"/>
              <a:gd name="T37" fmla="*/ 332 h 361"/>
              <a:gd name="T38" fmla="*/ 113 w 397"/>
              <a:gd name="T39" fmla="*/ 177 h 361"/>
              <a:gd name="T40" fmla="*/ 141 w 397"/>
              <a:gd name="T41" fmla="*/ 148 h 361"/>
              <a:gd name="T42" fmla="*/ 170 w 397"/>
              <a:gd name="T43" fmla="*/ 177 h 361"/>
              <a:gd name="T44" fmla="*/ 170 w 397"/>
              <a:gd name="T45" fmla="*/ 332 h 361"/>
              <a:gd name="T46" fmla="*/ 141 w 397"/>
              <a:gd name="T47" fmla="*/ 360 h 361"/>
              <a:gd name="T48" fmla="*/ 28 w 397"/>
              <a:gd name="T49" fmla="*/ 360 h 361"/>
              <a:gd name="T50" fmla="*/ 28 w 397"/>
              <a:gd name="T51" fmla="*/ 360 h 361"/>
              <a:gd name="T52" fmla="*/ 0 w 397"/>
              <a:gd name="T53" fmla="*/ 332 h 361"/>
              <a:gd name="T54" fmla="*/ 0 w 397"/>
              <a:gd name="T55" fmla="*/ 254 h 361"/>
              <a:gd name="T56" fmla="*/ 28 w 397"/>
              <a:gd name="T57" fmla="*/ 226 h 361"/>
              <a:gd name="T58" fmla="*/ 56 w 397"/>
              <a:gd name="T59" fmla="*/ 254 h 361"/>
              <a:gd name="T60" fmla="*/ 56 w 397"/>
              <a:gd name="T61" fmla="*/ 332 h 361"/>
              <a:gd name="T62" fmla="*/ 28 w 397"/>
              <a:gd name="T63" fmla="*/ 36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361">
                <a:moveTo>
                  <a:pt x="367" y="360"/>
                </a:moveTo>
                <a:lnTo>
                  <a:pt x="367" y="360"/>
                </a:lnTo>
                <a:cubicBezTo>
                  <a:pt x="346" y="360"/>
                  <a:pt x="339" y="346"/>
                  <a:pt x="339" y="332"/>
                </a:cubicBezTo>
                <a:cubicBezTo>
                  <a:pt x="339" y="28"/>
                  <a:pt x="339" y="28"/>
                  <a:pt x="339" y="28"/>
                </a:cubicBezTo>
                <a:cubicBezTo>
                  <a:pt x="339" y="14"/>
                  <a:pt x="346" y="0"/>
                  <a:pt x="367" y="0"/>
                </a:cubicBezTo>
                <a:cubicBezTo>
                  <a:pt x="381" y="0"/>
                  <a:pt x="396" y="14"/>
                  <a:pt x="396" y="28"/>
                </a:cubicBezTo>
                <a:cubicBezTo>
                  <a:pt x="396" y="332"/>
                  <a:pt x="396" y="332"/>
                  <a:pt x="396" y="332"/>
                </a:cubicBezTo>
                <a:cubicBezTo>
                  <a:pt x="396" y="346"/>
                  <a:pt x="381" y="360"/>
                  <a:pt x="367" y="360"/>
                </a:cubicBezTo>
                <a:close/>
                <a:moveTo>
                  <a:pt x="254" y="360"/>
                </a:moveTo>
                <a:lnTo>
                  <a:pt x="254" y="360"/>
                </a:lnTo>
                <a:cubicBezTo>
                  <a:pt x="233" y="360"/>
                  <a:pt x="226" y="346"/>
                  <a:pt x="226" y="332"/>
                </a:cubicBezTo>
                <a:cubicBezTo>
                  <a:pt x="226" y="106"/>
                  <a:pt x="226" y="106"/>
                  <a:pt x="226" y="106"/>
                </a:cubicBezTo>
                <a:cubicBezTo>
                  <a:pt x="226" y="85"/>
                  <a:pt x="233" y="78"/>
                  <a:pt x="254" y="78"/>
                </a:cubicBezTo>
                <a:cubicBezTo>
                  <a:pt x="268" y="78"/>
                  <a:pt x="283" y="85"/>
                  <a:pt x="283" y="106"/>
                </a:cubicBezTo>
                <a:cubicBezTo>
                  <a:pt x="283" y="332"/>
                  <a:pt x="283" y="332"/>
                  <a:pt x="283" y="332"/>
                </a:cubicBezTo>
                <a:cubicBezTo>
                  <a:pt x="283" y="346"/>
                  <a:pt x="268" y="360"/>
                  <a:pt x="254" y="360"/>
                </a:cubicBezTo>
                <a:close/>
                <a:moveTo>
                  <a:pt x="141" y="360"/>
                </a:moveTo>
                <a:lnTo>
                  <a:pt x="141" y="360"/>
                </a:lnTo>
                <a:cubicBezTo>
                  <a:pt x="120" y="360"/>
                  <a:pt x="113" y="346"/>
                  <a:pt x="113" y="332"/>
                </a:cubicBezTo>
                <a:cubicBezTo>
                  <a:pt x="113" y="177"/>
                  <a:pt x="113" y="177"/>
                  <a:pt x="113" y="177"/>
                </a:cubicBezTo>
                <a:cubicBezTo>
                  <a:pt x="113" y="163"/>
                  <a:pt x="120" y="148"/>
                  <a:pt x="141" y="148"/>
                </a:cubicBezTo>
                <a:cubicBezTo>
                  <a:pt x="155" y="148"/>
                  <a:pt x="170" y="163"/>
                  <a:pt x="170" y="177"/>
                </a:cubicBezTo>
                <a:cubicBezTo>
                  <a:pt x="170" y="332"/>
                  <a:pt x="170" y="332"/>
                  <a:pt x="170" y="332"/>
                </a:cubicBezTo>
                <a:cubicBezTo>
                  <a:pt x="170" y="346"/>
                  <a:pt x="155" y="360"/>
                  <a:pt x="141" y="360"/>
                </a:cubicBezTo>
                <a:close/>
                <a:moveTo>
                  <a:pt x="28" y="360"/>
                </a:moveTo>
                <a:lnTo>
                  <a:pt x="28" y="360"/>
                </a:lnTo>
                <a:cubicBezTo>
                  <a:pt x="7" y="360"/>
                  <a:pt x="0" y="346"/>
                  <a:pt x="0" y="332"/>
                </a:cubicBezTo>
                <a:cubicBezTo>
                  <a:pt x="0" y="254"/>
                  <a:pt x="0" y="254"/>
                  <a:pt x="0" y="254"/>
                </a:cubicBezTo>
                <a:cubicBezTo>
                  <a:pt x="0" y="240"/>
                  <a:pt x="7" y="226"/>
                  <a:pt x="28" y="226"/>
                </a:cubicBezTo>
                <a:cubicBezTo>
                  <a:pt x="42" y="226"/>
                  <a:pt x="56" y="240"/>
                  <a:pt x="56" y="254"/>
                </a:cubicBezTo>
                <a:cubicBezTo>
                  <a:pt x="56" y="332"/>
                  <a:pt x="56" y="332"/>
                  <a:pt x="56" y="332"/>
                </a:cubicBezTo>
                <a:cubicBezTo>
                  <a:pt x="56" y="346"/>
                  <a:pt x="42" y="360"/>
                  <a:pt x="28" y="36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9" name="Freeform 124">
            <a:extLst>
              <a:ext uri="{FF2B5EF4-FFF2-40B4-BE49-F238E27FC236}">
                <a16:creationId xmlns:a16="http://schemas.microsoft.com/office/drawing/2014/main" id="{991C3582-0E3A-454F-9079-6B56AD76C2E7}"/>
              </a:ext>
            </a:extLst>
          </p:cNvPr>
          <p:cNvSpPr>
            <a:spLocks noChangeArrowheads="1"/>
          </p:cNvSpPr>
          <p:nvPr userDrawn="1"/>
        </p:nvSpPr>
        <p:spPr bwMode="auto">
          <a:xfrm>
            <a:off x="4226034" y="1831777"/>
            <a:ext cx="215559" cy="163711"/>
          </a:xfrm>
          <a:custGeom>
            <a:avLst/>
            <a:gdLst>
              <a:gd name="T0" fmla="*/ 593 w 601"/>
              <a:gd name="T1" fmla="*/ 248 h 453"/>
              <a:gd name="T2" fmla="*/ 593 w 601"/>
              <a:gd name="T3" fmla="*/ 248 h 453"/>
              <a:gd name="T4" fmla="*/ 593 w 601"/>
              <a:gd name="T5" fmla="*/ 248 h 453"/>
              <a:gd name="T6" fmla="*/ 480 w 601"/>
              <a:gd name="T7" fmla="*/ 361 h 453"/>
              <a:gd name="T8" fmla="*/ 480 w 601"/>
              <a:gd name="T9" fmla="*/ 361 h 453"/>
              <a:gd name="T10" fmla="*/ 459 w 601"/>
              <a:gd name="T11" fmla="*/ 368 h 453"/>
              <a:gd name="T12" fmla="*/ 431 w 601"/>
              <a:gd name="T13" fmla="*/ 339 h 453"/>
              <a:gd name="T14" fmla="*/ 438 w 601"/>
              <a:gd name="T15" fmla="*/ 318 h 453"/>
              <a:gd name="T16" fmla="*/ 438 w 601"/>
              <a:gd name="T17" fmla="*/ 318 h 453"/>
              <a:gd name="T18" fmla="*/ 530 w 601"/>
              <a:gd name="T19" fmla="*/ 226 h 453"/>
              <a:gd name="T20" fmla="*/ 438 w 601"/>
              <a:gd name="T21" fmla="*/ 134 h 453"/>
              <a:gd name="T22" fmla="*/ 438 w 601"/>
              <a:gd name="T23" fmla="*/ 134 h 453"/>
              <a:gd name="T24" fmla="*/ 431 w 601"/>
              <a:gd name="T25" fmla="*/ 113 h 453"/>
              <a:gd name="T26" fmla="*/ 459 w 601"/>
              <a:gd name="T27" fmla="*/ 85 h 453"/>
              <a:gd name="T28" fmla="*/ 480 w 601"/>
              <a:gd name="T29" fmla="*/ 92 h 453"/>
              <a:gd name="T30" fmla="*/ 480 w 601"/>
              <a:gd name="T31" fmla="*/ 92 h 453"/>
              <a:gd name="T32" fmla="*/ 593 w 601"/>
              <a:gd name="T33" fmla="*/ 205 h 453"/>
              <a:gd name="T34" fmla="*/ 600 w 601"/>
              <a:gd name="T35" fmla="*/ 226 h 453"/>
              <a:gd name="T36" fmla="*/ 593 w 601"/>
              <a:gd name="T37" fmla="*/ 248 h 453"/>
              <a:gd name="T38" fmla="*/ 247 w 601"/>
              <a:gd name="T39" fmla="*/ 431 h 453"/>
              <a:gd name="T40" fmla="*/ 247 w 601"/>
              <a:gd name="T41" fmla="*/ 431 h 453"/>
              <a:gd name="T42" fmla="*/ 226 w 601"/>
              <a:gd name="T43" fmla="*/ 452 h 453"/>
              <a:gd name="T44" fmla="*/ 198 w 601"/>
              <a:gd name="T45" fmla="*/ 424 h 453"/>
              <a:gd name="T46" fmla="*/ 198 w 601"/>
              <a:gd name="T47" fmla="*/ 410 h 453"/>
              <a:gd name="T48" fmla="*/ 346 w 601"/>
              <a:gd name="T49" fmla="*/ 14 h 453"/>
              <a:gd name="T50" fmla="*/ 374 w 601"/>
              <a:gd name="T51" fmla="*/ 0 h 453"/>
              <a:gd name="T52" fmla="*/ 403 w 601"/>
              <a:gd name="T53" fmla="*/ 28 h 453"/>
              <a:gd name="T54" fmla="*/ 403 w 601"/>
              <a:gd name="T55" fmla="*/ 35 h 453"/>
              <a:gd name="T56" fmla="*/ 247 w 601"/>
              <a:gd name="T57" fmla="*/ 431 h 453"/>
              <a:gd name="T58" fmla="*/ 155 w 601"/>
              <a:gd name="T59" fmla="*/ 134 h 453"/>
              <a:gd name="T60" fmla="*/ 155 w 601"/>
              <a:gd name="T61" fmla="*/ 134 h 453"/>
              <a:gd name="T62" fmla="*/ 63 w 601"/>
              <a:gd name="T63" fmla="*/ 226 h 453"/>
              <a:gd name="T64" fmla="*/ 162 w 601"/>
              <a:gd name="T65" fmla="*/ 318 h 453"/>
              <a:gd name="T66" fmla="*/ 162 w 601"/>
              <a:gd name="T67" fmla="*/ 318 h 453"/>
              <a:gd name="T68" fmla="*/ 169 w 601"/>
              <a:gd name="T69" fmla="*/ 339 h 453"/>
              <a:gd name="T70" fmla="*/ 141 w 601"/>
              <a:gd name="T71" fmla="*/ 368 h 453"/>
              <a:gd name="T72" fmla="*/ 120 w 601"/>
              <a:gd name="T73" fmla="*/ 361 h 453"/>
              <a:gd name="T74" fmla="*/ 120 w 601"/>
              <a:gd name="T75" fmla="*/ 361 h 453"/>
              <a:gd name="T76" fmla="*/ 7 w 601"/>
              <a:gd name="T77" fmla="*/ 248 h 453"/>
              <a:gd name="T78" fmla="*/ 7 w 601"/>
              <a:gd name="T79" fmla="*/ 248 h 453"/>
              <a:gd name="T80" fmla="*/ 0 w 601"/>
              <a:gd name="T81" fmla="*/ 226 h 453"/>
              <a:gd name="T82" fmla="*/ 7 w 601"/>
              <a:gd name="T83" fmla="*/ 205 h 453"/>
              <a:gd name="T84" fmla="*/ 120 w 601"/>
              <a:gd name="T85" fmla="*/ 92 h 453"/>
              <a:gd name="T86" fmla="*/ 120 w 601"/>
              <a:gd name="T87" fmla="*/ 92 h 453"/>
              <a:gd name="T88" fmla="*/ 141 w 601"/>
              <a:gd name="T89" fmla="*/ 85 h 453"/>
              <a:gd name="T90" fmla="*/ 169 w 601"/>
              <a:gd name="T91" fmla="*/ 113 h 453"/>
              <a:gd name="T92" fmla="*/ 155 w 601"/>
              <a:gd name="T93" fmla="*/ 13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453">
                <a:moveTo>
                  <a:pt x="593" y="248"/>
                </a:moveTo>
                <a:lnTo>
                  <a:pt x="593" y="248"/>
                </a:lnTo>
                <a:lnTo>
                  <a:pt x="593" y="248"/>
                </a:lnTo>
                <a:cubicBezTo>
                  <a:pt x="480" y="361"/>
                  <a:pt x="480" y="361"/>
                  <a:pt x="480" y="361"/>
                </a:cubicBezTo>
                <a:lnTo>
                  <a:pt x="480" y="361"/>
                </a:lnTo>
                <a:cubicBezTo>
                  <a:pt x="473" y="361"/>
                  <a:pt x="466" y="368"/>
                  <a:pt x="459" y="368"/>
                </a:cubicBezTo>
                <a:cubicBezTo>
                  <a:pt x="445" y="368"/>
                  <a:pt x="431" y="353"/>
                  <a:pt x="431" y="339"/>
                </a:cubicBezTo>
                <a:cubicBezTo>
                  <a:pt x="431" y="332"/>
                  <a:pt x="431" y="325"/>
                  <a:pt x="438" y="318"/>
                </a:cubicBezTo>
                <a:lnTo>
                  <a:pt x="438" y="318"/>
                </a:lnTo>
                <a:cubicBezTo>
                  <a:pt x="530" y="226"/>
                  <a:pt x="530" y="226"/>
                  <a:pt x="530" y="226"/>
                </a:cubicBezTo>
                <a:cubicBezTo>
                  <a:pt x="438" y="134"/>
                  <a:pt x="438" y="134"/>
                  <a:pt x="438" y="134"/>
                </a:cubicBezTo>
                <a:lnTo>
                  <a:pt x="438" y="134"/>
                </a:lnTo>
                <a:cubicBezTo>
                  <a:pt x="431" y="127"/>
                  <a:pt x="431" y="120"/>
                  <a:pt x="431" y="113"/>
                </a:cubicBezTo>
                <a:cubicBezTo>
                  <a:pt x="431" y="92"/>
                  <a:pt x="445" y="85"/>
                  <a:pt x="459" y="85"/>
                </a:cubicBezTo>
                <a:cubicBezTo>
                  <a:pt x="466" y="85"/>
                  <a:pt x="473" y="85"/>
                  <a:pt x="480" y="92"/>
                </a:cubicBezTo>
                <a:lnTo>
                  <a:pt x="480" y="92"/>
                </a:lnTo>
                <a:cubicBezTo>
                  <a:pt x="593" y="205"/>
                  <a:pt x="593" y="205"/>
                  <a:pt x="593" y="205"/>
                </a:cubicBezTo>
                <a:cubicBezTo>
                  <a:pt x="593" y="205"/>
                  <a:pt x="600" y="212"/>
                  <a:pt x="600" y="226"/>
                </a:cubicBezTo>
                <a:cubicBezTo>
                  <a:pt x="600" y="233"/>
                  <a:pt x="600" y="240"/>
                  <a:pt x="593" y="248"/>
                </a:cubicBezTo>
                <a:close/>
                <a:moveTo>
                  <a:pt x="247" y="431"/>
                </a:moveTo>
                <a:lnTo>
                  <a:pt x="247" y="431"/>
                </a:lnTo>
                <a:cubicBezTo>
                  <a:pt x="247" y="445"/>
                  <a:pt x="233" y="452"/>
                  <a:pt x="226" y="452"/>
                </a:cubicBezTo>
                <a:cubicBezTo>
                  <a:pt x="205" y="452"/>
                  <a:pt x="198" y="438"/>
                  <a:pt x="198" y="424"/>
                </a:cubicBezTo>
                <a:cubicBezTo>
                  <a:pt x="198" y="417"/>
                  <a:pt x="198" y="417"/>
                  <a:pt x="198" y="410"/>
                </a:cubicBezTo>
                <a:cubicBezTo>
                  <a:pt x="346" y="14"/>
                  <a:pt x="346" y="14"/>
                  <a:pt x="346" y="14"/>
                </a:cubicBezTo>
                <a:cubicBezTo>
                  <a:pt x="353" y="7"/>
                  <a:pt x="360" y="0"/>
                  <a:pt x="374" y="0"/>
                </a:cubicBezTo>
                <a:cubicBezTo>
                  <a:pt x="389" y="0"/>
                  <a:pt x="403" y="7"/>
                  <a:pt x="403" y="28"/>
                </a:cubicBezTo>
                <a:lnTo>
                  <a:pt x="403" y="35"/>
                </a:lnTo>
                <a:lnTo>
                  <a:pt x="247" y="431"/>
                </a:lnTo>
                <a:close/>
                <a:moveTo>
                  <a:pt x="155" y="134"/>
                </a:moveTo>
                <a:lnTo>
                  <a:pt x="155" y="134"/>
                </a:lnTo>
                <a:cubicBezTo>
                  <a:pt x="63" y="226"/>
                  <a:pt x="63" y="226"/>
                  <a:pt x="63" y="226"/>
                </a:cubicBezTo>
                <a:cubicBezTo>
                  <a:pt x="162" y="318"/>
                  <a:pt x="162" y="318"/>
                  <a:pt x="162" y="318"/>
                </a:cubicBezTo>
                <a:lnTo>
                  <a:pt x="162" y="318"/>
                </a:lnTo>
                <a:cubicBezTo>
                  <a:pt x="162" y="325"/>
                  <a:pt x="169" y="332"/>
                  <a:pt x="169" y="339"/>
                </a:cubicBezTo>
                <a:cubicBezTo>
                  <a:pt x="169" y="353"/>
                  <a:pt x="155" y="368"/>
                  <a:pt x="141" y="368"/>
                </a:cubicBezTo>
                <a:cubicBezTo>
                  <a:pt x="134" y="368"/>
                  <a:pt x="127" y="361"/>
                  <a:pt x="120" y="361"/>
                </a:cubicBezTo>
                <a:lnTo>
                  <a:pt x="120" y="361"/>
                </a:lnTo>
                <a:cubicBezTo>
                  <a:pt x="7" y="248"/>
                  <a:pt x="7" y="248"/>
                  <a:pt x="7" y="248"/>
                </a:cubicBezTo>
                <a:lnTo>
                  <a:pt x="7" y="248"/>
                </a:lnTo>
                <a:cubicBezTo>
                  <a:pt x="0" y="240"/>
                  <a:pt x="0" y="233"/>
                  <a:pt x="0" y="226"/>
                </a:cubicBezTo>
                <a:cubicBezTo>
                  <a:pt x="0" y="212"/>
                  <a:pt x="0" y="205"/>
                  <a:pt x="7" y="205"/>
                </a:cubicBezTo>
                <a:cubicBezTo>
                  <a:pt x="120" y="92"/>
                  <a:pt x="120" y="92"/>
                  <a:pt x="120" y="92"/>
                </a:cubicBezTo>
                <a:lnTo>
                  <a:pt x="120" y="92"/>
                </a:lnTo>
                <a:cubicBezTo>
                  <a:pt x="127" y="85"/>
                  <a:pt x="134" y="85"/>
                  <a:pt x="141" y="85"/>
                </a:cubicBezTo>
                <a:cubicBezTo>
                  <a:pt x="155" y="85"/>
                  <a:pt x="169" y="92"/>
                  <a:pt x="169" y="113"/>
                </a:cubicBezTo>
                <a:cubicBezTo>
                  <a:pt x="169" y="120"/>
                  <a:pt x="162" y="127"/>
                  <a:pt x="155" y="13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0" name="Freeform 125">
            <a:extLst>
              <a:ext uri="{FF2B5EF4-FFF2-40B4-BE49-F238E27FC236}">
                <a16:creationId xmlns:a16="http://schemas.microsoft.com/office/drawing/2014/main" id="{E1BF2F32-85B1-714E-B3F6-76AC60AF8270}"/>
              </a:ext>
            </a:extLst>
          </p:cNvPr>
          <p:cNvSpPr>
            <a:spLocks noChangeArrowheads="1"/>
          </p:cNvSpPr>
          <p:nvPr userDrawn="1"/>
        </p:nvSpPr>
        <p:spPr bwMode="auto">
          <a:xfrm>
            <a:off x="3846720" y="1806774"/>
            <a:ext cx="210796" cy="210741"/>
          </a:xfrm>
          <a:custGeom>
            <a:avLst/>
            <a:gdLst>
              <a:gd name="T0" fmla="*/ 544 w 587"/>
              <a:gd name="T1" fmla="*/ 205 h 588"/>
              <a:gd name="T2" fmla="*/ 544 w 587"/>
              <a:gd name="T3" fmla="*/ 205 h 588"/>
              <a:gd name="T4" fmla="*/ 466 w 587"/>
              <a:gd name="T5" fmla="*/ 283 h 588"/>
              <a:gd name="T6" fmla="*/ 360 w 587"/>
              <a:gd name="T7" fmla="*/ 311 h 588"/>
              <a:gd name="T8" fmla="*/ 424 w 587"/>
              <a:gd name="T9" fmla="*/ 241 h 588"/>
              <a:gd name="T10" fmla="*/ 431 w 587"/>
              <a:gd name="T11" fmla="*/ 241 h 588"/>
              <a:gd name="T12" fmla="*/ 509 w 587"/>
              <a:gd name="T13" fmla="*/ 163 h 588"/>
              <a:gd name="T14" fmla="*/ 509 w 587"/>
              <a:gd name="T15" fmla="*/ 85 h 588"/>
              <a:gd name="T16" fmla="*/ 431 w 587"/>
              <a:gd name="T17" fmla="*/ 85 h 588"/>
              <a:gd name="T18" fmla="*/ 346 w 587"/>
              <a:gd name="T19" fmla="*/ 163 h 588"/>
              <a:gd name="T20" fmla="*/ 346 w 587"/>
              <a:gd name="T21" fmla="*/ 163 h 588"/>
              <a:gd name="T22" fmla="*/ 346 w 587"/>
              <a:gd name="T23" fmla="*/ 163 h 588"/>
              <a:gd name="T24" fmla="*/ 283 w 587"/>
              <a:gd name="T25" fmla="*/ 234 h 588"/>
              <a:gd name="T26" fmla="*/ 311 w 587"/>
              <a:gd name="T27" fmla="*/ 121 h 588"/>
              <a:gd name="T28" fmla="*/ 388 w 587"/>
              <a:gd name="T29" fmla="*/ 43 h 588"/>
              <a:gd name="T30" fmla="*/ 544 w 587"/>
              <a:gd name="T31" fmla="*/ 43 h 588"/>
              <a:gd name="T32" fmla="*/ 544 w 587"/>
              <a:gd name="T33" fmla="*/ 205 h 588"/>
              <a:gd name="T34" fmla="*/ 226 w 587"/>
              <a:gd name="T35" fmla="*/ 410 h 588"/>
              <a:gd name="T36" fmla="*/ 226 w 587"/>
              <a:gd name="T37" fmla="*/ 410 h 588"/>
              <a:gd name="T38" fmla="*/ 226 w 587"/>
              <a:gd name="T39" fmla="*/ 410 h 588"/>
              <a:gd name="T40" fmla="*/ 205 w 587"/>
              <a:gd name="T41" fmla="*/ 417 h 588"/>
              <a:gd name="T42" fmla="*/ 176 w 587"/>
              <a:gd name="T43" fmla="*/ 389 h 588"/>
              <a:gd name="T44" fmla="*/ 183 w 587"/>
              <a:gd name="T45" fmla="*/ 368 h 588"/>
              <a:gd name="T46" fmla="*/ 367 w 587"/>
              <a:gd name="T47" fmla="*/ 184 h 588"/>
              <a:gd name="T48" fmla="*/ 388 w 587"/>
              <a:gd name="T49" fmla="*/ 170 h 588"/>
              <a:gd name="T50" fmla="*/ 417 w 587"/>
              <a:gd name="T51" fmla="*/ 198 h 588"/>
              <a:gd name="T52" fmla="*/ 410 w 587"/>
              <a:gd name="T53" fmla="*/ 219 h 588"/>
              <a:gd name="T54" fmla="*/ 410 w 587"/>
              <a:gd name="T55" fmla="*/ 219 h 588"/>
              <a:gd name="T56" fmla="*/ 226 w 587"/>
              <a:gd name="T57" fmla="*/ 410 h 588"/>
              <a:gd name="T58" fmla="*/ 162 w 587"/>
              <a:gd name="T59" fmla="*/ 347 h 588"/>
              <a:gd name="T60" fmla="*/ 162 w 587"/>
              <a:gd name="T61" fmla="*/ 347 h 588"/>
              <a:gd name="T62" fmla="*/ 85 w 587"/>
              <a:gd name="T63" fmla="*/ 424 h 588"/>
              <a:gd name="T64" fmla="*/ 85 w 587"/>
              <a:gd name="T65" fmla="*/ 502 h 588"/>
              <a:gd name="T66" fmla="*/ 162 w 587"/>
              <a:gd name="T67" fmla="*/ 502 h 588"/>
              <a:gd name="T68" fmla="*/ 240 w 587"/>
              <a:gd name="T69" fmla="*/ 424 h 588"/>
              <a:gd name="T70" fmla="*/ 247 w 587"/>
              <a:gd name="T71" fmla="*/ 424 h 588"/>
              <a:gd name="T72" fmla="*/ 311 w 587"/>
              <a:gd name="T73" fmla="*/ 361 h 588"/>
              <a:gd name="T74" fmla="*/ 283 w 587"/>
              <a:gd name="T75" fmla="*/ 467 h 588"/>
              <a:gd name="T76" fmla="*/ 205 w 587"/>
              <a:gd name="T77" fmla="*/ 545 h 588"/>
              <a:gd name="T78" fmla="*/ 49 w 587"/>
              <a:gd name="T79" fmla="*/ 545 h 588"/>
              <a:gd name="T80" fmla="*/ 49 w 587"/>
              <a:gd name="T81" fmla="*/ 389 h 588"/>
              <a:gd name="T82" fmla="*/ 127 w 587"/>
              <a:gd name="T83" fmla="*/ 311 h 588"/>
              <a:gd name="T84" fmla="*/ 233 w 587"/>
              <a:gd name="T85" fmla="*/ 276 h 588"/>
              <a:gd name="T86" fmla="*/ 162 w 587"/>
              <a:gd name="T87" fmla="*/ 34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7" h="588">
                <a:moveTo>
                  <a:pt x="544" y="205"/>
                </a:moveTo>
                <a:lnTo>
                  <a:pt x="544" y="205"/>
                </a:lnTo>
                <a:cubicBezTo>
                  <a:pt x="466" y="283"/>
                  <a:pt x="466" y="283"/>
                  <a:pt x="466" y="283"/>
                </a:cubicBezTo>
                <a:cubicBezTo>
                  <a:pt x="438" y="311"/>
                  <a:pt x="396" y="319"/>
                  <a:pt x="360" y="311"/>
                </a:cubicBezTo>
                <a:cubicBezTo>
                  <a:pt x="424" y="241"/>
                  <a:pt x="424" y="241"/>
                  <a:pt x="424" y="241"/>
                </a:cubicBezTo>
                <a:cubicBezTo>
                  <a:pt x="424" y="241"/>
                  <a:pt x="424" y="241"/>
                  <a:pt x="431" y="241"/>
                </a:cubicBezTo>
                <a:cubicBezTo>
                  <a:pt x="509" y="163"/>
                  <a:pt x="509" y="163"/>
                  <a:pt x="509" y="163"/>
                </a:cubicBezTo>
                <a:cubicBezTo>
                  <a:pt x="530" y="142"/>
                  <a:pt x="530" y="106"/>
                  <a:pt x="509" y="85"/>
                </a:cubicBezTo>
                <a:cubicBezTo>
                  <a:pt x="487" y="64"/>
                  <a:pt x="452" y="64"/>
                  <a:pt x="431" y="85"/>
                </a:cubicBezTo>
                <a:cubicBezTo>
                  <a:pt x="346" y="163"/>
                  <a:pt x="346" y="163"/>
                  <a:pt x="346" y="163"/>
                </a:cubicBezTo>
                <a:lnTo>
                  <a:pt x="346" y="163"/>
                </a:lnTo>
                <a:lnTo>
                  <a:pt x="346" y="163"/>
                </a:lnTo>
                <a:cubicBezTo>
                  <a:pt x="283" y="234"/>
                  <a:pt x="283" y="234"/>
                  <a:pt x="283" y="234"/>
                </a:cubicBezTo>
                <a:cubicBezTo>
                  <a:pt x="268" y="191"/>
                  <a:pt x="283" y="149"/>
                  <a:pt x="311" y="121"/>
                </a:cubicBezTo>
                <a:cubicBezTo>
                  <a:pt x="388" y="43"/>
                  <a:pt x="388" y="43"/>
                  <a:pt x="388" y="43"/>
                </a:cubicBezTo>
                <a:cubicBezTo>
                  <a:pt x="431" y="0"/>
                  <a:pt x="501" y="0"/>
                  <a:pt x="544" y="43"/>
                </a:cubicBezTo>
                <a:cubicBezTo>
                  <a:pt x="586" y="85"/>
                  <a:pt x="586" y="156"/>
                  <a:pt x="544" y="205"/>
                </a:cubicBezTo>
                <a:close/>
                <a:moveTo>
                  <a:pt x="226" y="410"/>
                </a:moveTo>
                <a:lnTo>
                  <a:pt x="226" y="410"/>
                </a:lnTo>
                <a:lnTo>
                  <a:pt x="226" y="410"/>
                </a:lnTo>
                <a:cubicBezTo>
                  <a:pt x="219" y="417"/>
                  <a:pt x="212" y="417"/>
                  <a:pt x="205" y="417"/>
                </a:cubicBezTo>
                <a:cubicBezTo>
                  <a:pt x="183" y="417"/>
                  <a:pt x="176" y="403"/>
                  <a:pt x="176" y="389"/>
                </a:cubicBezTo>
                <a:cubicBezTo>
                  <a:pt x="176" y="382"/>
                  <a:pt x="176" y="375"/>
                  <a:pt x="183" y="368"/>
                </a:cubicBezTo>
                <a:cubicBezTo>
                  <a:pt x="367" y="184"/>
                  <a:pt x="367" y="184"/>
                  <a:pt x="367" y="184"/>
                </a:cubicBezTo>
                <a:cubicBezTo>
                  <a:pt x="374" y="177"/>
                  <a:pt x="381" y="170"/>
                  <a:pt x="388" y="170"/>
                </a:cubicBezTo>
                <a:cubicBezTo>
                  <a:pt x="410" y="170"/>
                  <a:pt x="417" y="184"/>
                  <a:pt x="417" y="198"/>
                </a:cubicBezTo>
                <a:cubicBezTo>
                  <a:pt x="417" y="205"/>
                  <a:pt x="417" y="212"/>
                  <a:pt x="410" y="219"/>
                </a:cubicBezTo>
                <a:lnTo>
                  <a:pt x="410" y="219"/>
                </a:lnTo>
                <a:lnTo>
                  <a:pt x="226" y="410"/>
                </a:lnTo>
                <a:close/>
                <a:moveTo>
                  <a:pt x="162" y="347"/>
                </a:moveTo>
                <a:lnTo>
                  <a:pt x="162" y="347"/>
                </a:lnTo>
                <a:cubicBezTo>
                  <a:pt x="85" y="424"/>
                  <a:pt x="85" y="424"/>
                  <a:pt x="85" y="424"/>
                </a:cubicBezTo>
                <a:cubicBezTo>
                  <a:pt x="63" y="446"/>
                  <a:pt x="63" y="481"/>
                  <a:pt x="85" y="502"/>
                </a:cubicBezTo>
                <a:cubicBezTo>
                  <a:pt x="106" y="530"/>
                  <a:pt x="141" y="530"/>
                  <a:pt x="162" y="502"/>
                </a:cubicBezTo>
                <a:cubicBezTo>
                  <a:pt x="240" y="424"/>
                  <a:pt x="240" y="424"/>
                  <a:pt x="240" y="424"/>
                </a:cubicBezTo>
                <a:lnTo>
                  <a:pt x="247" y="424"/>
                </a:lnTo>
                <a:cubicBezTo>
                  <a:pt x="311" y="361"/>
                  <a:pt x="311" y="361"/>
                  <a:pt x="311" y="361"/>
                </a:cubicBezTo>
                <a:cubicBezTo>
                  <a:pt x="318" y="396"/>
                  <a:pt x="311" y="439"/>
                  <a:pt x="283" y="467"/>
                </a:cubicBezTo>
                <a:cubicBezTo>
                  <a:pt x="205" y="545"/>
                  <a:pt x="205" y="545"/>
                  <a:pt x="205" y="545"/>
                </a:cubicBezTo>
                <a:cubicBezTo>
                  <a:pt x="162" y="587"/>
                  <a:pt x="92" y="587"/>
                  <a:pt x="49" y="545"/>
                </a:cubicBezTo>
                <a:cubicBezTo>
                  <a:pt x="0" y="502"/>
                  <a:pt x="0" y="432"/>
                  <a:pt x="49" y="389"/>
                </a:cubicBezTo>
                <a:cubicBezTo>
                  <a:pt x="127" y="311"/>
                  <a:pt x="127" y="311"/>
                  <a:pt x="127" y="311"/>
                </a:cubicBezTo>
                <a:cubicBezTo>
                  <a:pt x="155" y="276"/>
                  <a:pt x="198" y="269"/>
                  <a:pt x="233" y="276"/>
                </a:cubicBezTo>
                <a:cubicBezTo>
                  <a:pt x="162" y="347"/>
                  <a:pt x="162" y="347"/>
                  <a:pt x="162" y="34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1" name="Freeform 126">
            <a:extLst>
              <a:ext uri="{FF2B5EF4-FFF2-40B4-BE49-F238E27FC236}">
                <a16:creationId xmlns:a16="http://schemas.microsoft.com/office/drawing/2014/main" id="{74C5A1BF-2924-4C4A-A80F-0EC1440C1EB8}"/>
              </a:ext>
            </a:extLst>
          </p:cNvPr>
          <p:cNvSpPr>
            <a:spLocks noChangeArrowheads="1"/>
          </p:cNvSpPr>
          <p:nvPr userDrawn="1"/>
        </p:nvSpPr>
        <p:spPr bwMode="auto">
          <a:xfrm>
            <a:off x="3492418" y="1814513"/>
            <a:ext cx="163753" cy="197049"/>
          </a:xfrm>
          <a:custGeom>
            <a:avLst/>
            <a:gdLst>
              <a:gd name="T0" fmla="*/ 0 w 454"/>
              <a:gd name="T1" fmla="*/ 84 h 545"/>
              <a:gd name="T2" fmla="*/ 0 w 454"/>
              <a:gd name="T3" fmla="*/ 84 h 545"/>
              <a:gd name="T4" fmla="*/ 29 w 454"/>
              <a:gd name="T5" fmla="*/ 56 h 545"/>
              <a:gd name="T6" fmla="*/ 170 w 454"/>
              <a:gd name="T7" fmla="*/ 56 h 545"/>
              <a:gd name="T8" fmla="*/ 170 w 454"/>
              <a:gd name="T9" fmla="*/ 28 h 545"/>
              <a:gd name="T10" fmla="*/ 198 w 454"/>
              <a:gd name="T11" fmla="*/ 0 h 545"/>
              <a:gd name="T12" fmla="*/ 255 w 454"/>
              <a:gd name="T13" fmla="*/ 0 h 545"/>
              <a:gd name="T14" fmla="*/ 283 w 454"/>
              <a:gd name="T15" fmla="*/ 28 h 545"/>
              <a:gd name="T16" fmla="*/ 283 w 454"/>
              <a:gd name="T17" fmla="*/ 56 h 545"/>
              <a:gd name="T18" fmla="*/ 424 w 454"/>
              <a:gd name="T19" fmla="*/ 56 h 545"/>
              <a:gd name="T20" fmla="*/ 453 w 454"/>
              <a:gd name="T21" fmla="*/ 84 h 545"/>
              <a:gd name="T22" fmla="*/ 453 w 454"/>
              <a:gd name="T23" fmla="*/ 113 h 545"/>
              <a:gd name="T24" fmla="*/ 0 w 454"/>
              <a:gd name="T25" fmla="*/ 113 h 545"/>
              <a:gd name="T26" fmla="*/ 0 w 454"/>
              <a:gd name="T27" fmla="*/ 84 h 545"/>
              <a:gd name="T28" fmla="*/ 424 w 454"/>
              <a:gd name="T29" fmla="*/ 169 h 545"/>
              <a:gd name="T30" fmla="*/ 424 w 454"/>
              <a:gd name="T31" fmla="*/ 169 h 545"/>
              <a:gd name="T32" fmla="*/ 424 w 454"/>
              <a:gd name="T33" fmla="*/ 226 h 545"/>
              <a:gd name="T34" fmla="*/ 424 w 454"/>
              <a:gd name="T35" fmla="*/ 515 h 545"/>
              <a:gd name="T36" fmla="*/ 396 w 454"/>
              <a:gd name="T37" fmla="*/ 544 h 545"/>
              <a:gd name="T38" fmla="*/ 57 w 454"/>
              <a:gd name="T39" fmla="*/ 544 h 545"/>
              <a:gd name="T40" fmla="*/ 29 w 454"/>
              <a:gd name="T41" fmla="*/ 515 h 545"/>
              <a:gd name="T42" fmla="*/ 29 w 454"/>
              <a:gd name="T43" fmla="*/ 226 h 545"/>
              <a:gd name="T44" fmla="*/ 29 w 454"/>
              <a:gd name="T45" fmla="*/ 169 h 545"/>
              <a:gd name="T46" fmla="*/ 29 w 454"/>
              <a:gd name="T47" fmla="*/ 141 h 545"/>
              <a:gd name="T48" fmla="*/ 424 w 454"/>
              <a:gd name="T49" fmla="*/ 141 h 545"/>
              <a:gd name="T50" fmla="*/ 424 w 454"/>
              <a:gd name="T51" fmla="*/ 169 h 545"/>
              <a:gd name="T52" fmla="*/ 142 w 454"/>
              <a:gd name="T53" fmla="*/ 226 h 545"/>
              <a:gd name="T54" fmla="*/ 142 w 454"/>
              <a:gd name="T55" fmla="*/ 226 h 545"/>
              <a:gd name="T56" fmla="*/ 113 w 454"/>
              <a:gd name="T57" fmla="*/ 197 h 545"/>
              <a:gd name="T58" fmla="*/ 85 w 454"/>
              <a:gd name="T59" fmla="*/ 226 h 545"/>
              <a:gd name="T60" fmla="*/ 85 w 454"/>
              <a:gd name="T61" fmla="*/ 459 h 545"/>
              <a:gd name="T62" fmla="*/ 113 w 454"/>
              <a:gd name="T63" fmla="*/ 487 h 545"/>
              <a:gd name="T64" fmla="*/ 142 w 454"/>
              <a:gd name="T65" fmla="*/ 459 h 545"/>
              <a:gd name="T66" fmla="*/ 142 w 454"/>
              <a:gd name="T67" fmla="*/ 226 h 545"/>
              <a:gd name="T68" fmla="*/ 255 w 454"/>
              <a:gd name="T69" fmla="*/ 226 h 545"/>
              <a:gd name="T70" fmla="*/ 255 w 454"/>
              <a:gd name="T71" fmla="*/ 226 h 545"/>
              <a:gd name="T72" fmla="*/ 227 w 454"/>
              <a:gd name="T73" fmla="*/ 197 h 545"/>
              <a:gd name="T74" fmla="*/ 198 w 454"/>
              <a:gd name="T75" fmla="*/ 226 h 545"/>
              <a:gd name="T76" fmla="*/ 198 w 454"/>
              <a:gd name="T77" fmla="*/ 459 h 545"/>
              <a:gd name="T78" fmla="*/ 227 w 454"/>
              <a:gd name="T79" fmla="*/ 487 h 545"/>
              <a:gd name="T80" fmla="*/ 255 w 454"/>
              <a:gd name="T81" fmla="*/ 459 h 545"/>
              <a:gd name="T82" fmla="*/ 255 w 454"/>
              <a:gd name="T83" fmla="*/ 226 h 545"/>
              <a:gd name="T84" fmla="*/ 368 w 454"/>
              <a:gd name="T85" fmla="*/ 226 h 545"/>
              <a:gd name="T86" fmla="*/ 368 w 454"/>
              <a:gd name="T87" fmla="*/ 226 h 545"/>
              <a:gd name="T88" fmla="*/ 340 w 454"/>
              <a:gd name="T89" fmla="*/ 197 h 545"/>
              <a:gd name="T90" fmla="*/ 311 w 454"/>
              <a:gd name="T91" fmla="*/ 226 h 545"/>
              <a:gd name="T92" fmla="*/ 311 w 454"/>
              <a:gd name="T93" fmla="*/ 459 h 545"/>
              <a:gd name="T94" fmla="*/ 340 w 454"/>
              <a:gd name="T95" fmla="*/ 487 h 545"/>
              <a:gd name="T96" fmla="*/ 368 w 454"/>
              <a:gd name="T97" fmla="*/ 459 h 545"/>
              <a:gd name="T98" fmla="*/ 368 w 454"/>
              <a:gd name="T99" fmla="*/ 22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4" h="545">
                <a:moveTo>
                  <a:pt x="0" y="84"/>
                </a:moveTo>
                <a:lnTo>
                  <a:pt x="0" y="84"/>
                </a:lnTo>
                <a:cubicBezTo>
                  <a:pt x="0" y="70"/>
                  <a:pt x="7" y="56"/>
                  <a:pt x="29" y="56"/>
                </a:cubicBezTo>
                <a:cubicBezTo>
                  <a:pt x="170" y="56"/>
                  <a:pt x="170" y="56"/>
                  <a:pt x="170" y="56"/>
                </a:cubicBezTo>
                <a:cubicBezTo>
                  <a:pt x="170" y="28"/>
                  <a:pt x="170" y="28"/>
                  <a:pt x="170" y="28"/>
                </a:cubicBezTo>
                <a:cubicBezTo>
                  <a:pt x="170" y="14"/>
                  <a:pt x="177" y="0"/>
                  <a:pt x="198" y="0"/>
                </a:cubicBezTo>
                <a:cubicBezTo>
                  <a:pt x="255" y="0"/>
                  <a:pt x="255" y="0"/>
                  <a:pt x="255" y="0"/>
                </a:cubicBezTo>
                <a:cubicBezTo>
                  <a:pt x="269" y="0"/>
                  <a:pt x="283" y="14"/>
                  <a:pt x="283" y="28"/>
                </a:cubicBezTo>
                <a:cubicBezTo>
                  <a:pt x="283" y="56"/>
                  <a:pt x="283" y="56"/>
                  <a:pt x="283" y="56"/>
                </a:cubicBezTo>
                <a:cubicBezTo>
                  <a:pt x="424" y="56"/>
                  <a:pt x="424" y="56"/>
                  <a:pt x="424" y="56"/>
                </a:cubicBezTo>
                <a:cubicBezTo>
                  <a:pt x="438" y="56"/>
                  <a:pt x="453" y="70"/>
                  <a:pt x="453" y="84"/>
                </a:cubicBezTo>
                <a:cubicBezTo>
                  <a:pt x="453" y="113"/>
                  <a:pt x="453" y="113"/>
                  <a:pt x="453" y="113"/>
                </a:cubicBezTo>
                <a:cubicBezTo>
                  <a:pt x="0" y="113"/>
                  <a:pt x="0" y="113"/>
                  <a:pt x="0" y="113"/>
                </a:cubicBezTo>
                <a:lnTo>
                  <a:pt x="0" y="84"/>
                </a:lnTo>
                <a:close/>
                <a:moveTo>
                  <a:pt x="424" y="169"/>
                </a:moveTo>
                <a:lnTo>
                  <a:pt x="424" y="169"/>
                </a:lnTo>
                <a:cubicBezTo>
                  <a:pt x="424" y="226"/>
                  <a:pt x="424" y="226"/>
                  <a:pt x="424" y="226"/>
                </a:cubicBezTo>
                <a:cubicBezTo>
                  <a:pt x="424" y="515"/>
                  <a:pt x="424" y="515"/>
                  <a:pt x="424" y="515"/>
                </a:cubicBezTo>
                <a:cubicBezTo>
                  <a:pt x="424" y="537"/>
                  <a:pt x="410" y="544"/>
                  <a:pt x="396" y="544"/>
                </a:cubicBezTo>
                <a:cubicBezTo>
                  <a:pt x="57" y="544"/>
                  <a:pt x="57" y="544"/>
                  <a:pt x="57" y="544"/>
                </a:cubicBezTo>
                <a:cubicBezTo>
                  <a:pt x="36" y="544"/>
                  <a:pt x="29" y="537"/>
                  <a:pt x="29" y="515"/>
                </a:cubicBezTo>
                <a:cubicBezTo>
                  <a:pt x="29" y="226"/>
                  <a:pt x="29" y="226"/>
                  <a:pt x="29" y="226"/>
                </a:cubicBezTo>
                <a:cubicBezTo>
                  <a:pt x="29" y="169"/>
                  <a:pt x="29" y="169"/>
                  <a:pt x="29" y="169"/>
                </a:cubicBezTo>
                <a:cubicBezTo>
                  <a:pt x="29" y="141"/>
                  <a:pt x="29" y="141"/>
                  <a:pt x="29" y="141"/>
                </a:cubicBezTo>
                <a:cubicBezTo>
                  <a:pt x="424" y="141"/>
                  <a:pt x="424" y="141"/>
                  <a:pt x="424" y="141"/>
                </a:cubicBezTo>
                <a:lnTo>
                  <a:pt x="424" y="169"/>
                </a:lnTo>
                <a:close/>
                <a:moveTo>
                  <a:pt x="142" y="226"/>
                </a:moveTo>
                <a:lnTo>
                  <a:pt x="142" y="226"/>
                </a:lnTo>
                <a:cubicBezTo>
                  <a:pt x="142" y="212"/>
                  <a:pt x="127" y="197"/>
                  <a:pt x="113" y="197"/>
                </a:cubicBezTo>
                <a:cubicBezTo>
                  <a:pt x="92" y="197"/>
                  <a:pt x="85" y="212"/>
                  <a:pt x="85" y="226"/>
                </a:cubicBezTo>
                <a:cubicBezTo>
                  <a:pt x="85" y="459"/>
                  <a:pt x="85" y="459"/>
                  <a:pt x="85" y="459"/>
                </a:cubicBezTo>
                <a:cubicBezTo>
                  <a:pt x="85" y="480"/>
                  <a:pt x="92" y="487"/>
                  <a:pt x="113" y="487"/>
                </a:cubicBezTo>
                <a:cubicBezTo>
                  <a:pt x="127" y="487"/>
                  <a:pt x="142" y="480"/>
                  <a:pt x="142" y="459"/>
                </a:cubicBezTo>
                <a:lnTo>
                  <a:pt x="142" y="226"/>
                </a:lnTo>
                <a:close/>
                <a:moveTo>
                  <a:pt x="255" y="226"/>
                </a:moveTo>
                <a:lnTo>
                  <a:pt x="255" y="226"/>
                </a:lnTo>
                <a:cubicBezTo>
                  <a:pt x="255" y="212"/>
                  <a:pt x="241" y="197"/>
                  <a:pt x="227" y="197"/>
                </a:cubicBezTo>
                <a:cubicBezTo>
                  <a:pt x="205" y="197"/>
                  <a:pt x="198" y="212"/>
                  <a:pt x="198" y="226"/>
                </a:cubicBezTo>
                <a:cubicBezTo>
                  <a:pt x="198" y="459"/>
                  <a:pt x="198" y="459"/>
                  <a:pt x="198" y="459"/>
                </a:cubicBezTo>
                <a:cubicBezTo>
                  <a:pt x="198" y="480"/>
                  <a:pt x="205" y="487"/>
                  <a:pt x="227" y="487"/>
                </a:cubicBezTo>
                <a:cubicBezTo>
                  <a:pt x="241" y="487"/>
                  <a:pt x="255" y="480"/>
                  <a:pt x="255" y="459"/>
                </a:cubicBezTo>
                <a:lnTo>
                  <a:pt x="255" y="226"/>
                </a:lnTo>
                <a:close/>
                <a:moveTo>
                  <a:pt x="368" y="226"/>
                </a:moveTo>
                <a:lnTo>
                  <a:pt x="368" y="226"/>
                </a:lnTo>
                <a:cubicBezTo>
                  <a:pt x="368" y="212"/>
                  <a:pt x="354" y="197"/>
                  <a:pt x="340" y="197"/>
                </a:cubicBezTo>
                <a:cubicBezTo>
                  <a:pt x="318" y="197"/>
                  <a:pt x="311" y="212"/>
                  <a:pt x="311" y="226"/>
                </a:cubicBezTo>
                <a:cubicBezTo>
                  <a:pt x="311" y="459"/>
                  <a:pt x="311" y="459"/>
                  <a:pt x="311" y="459"/>
                </a:cubicBezTo>
                <a:cubicBezTo>
                  <a:pt x="311" y="480"/>
                  <a:pt x="318" y="487"/>
                  <a:pt x="340" y="487"/>
                </a:cubicBezTo>
                <a:cubicBezTo>
                  <a:pt x="354" y="487"/>
                  <a:pt x="368" y="480"/>
                  <a:pt x="368" y="459"/>
                </a:cubicBezTo>
                <a:lnTo>
                  <a:pt x="368" y="22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2" name="Freeform 127">
            <a:extLst>
              <a:ext uri="{FF2B5EF4-FFF2-40B4-BE49-F238E27FC236}">
                <a16:creationId xmlns:a16="http://schemas.microsoft.com/office/drawing/2014/main" id="{D64503AE-68CA-FC42-A981-930E27C1F308}"/>
              </a:ext>
            </a:extLst>
          </p:cNvPr>
          <p:cNvSpPr>
            <a:spLocks noChangeArrowheads="1"/>
          </p:cNvSpPr>
          <p:nvPr userDrawn="1"/>
        </p:nvSpPr>
        <p:spPr bwMode="auto">
          <a:xfrm>
            <a:off x="3098813" y="1803202"/>
            <a:ext cx="190550" cy="217884"/>
          </a:xfrm>
          <a:custGeom>
            <a:avLst/>
            <a:gdLst>
              <a:gd name="T0" fmla="*/ 502 w 531"/>
              <a:gd name="T1" fmla="*/ 311 h 602"/>
              <a:gd name="T2" fmla="*/ 417 w 531"/>
              <a:gd name="T3" fmla="*/ 283 h 602"/>
              <a:gd name="T4" fmla="*/ 445 w 531"/>
              <a:gd name="T5" fmla="*/ 142 h 602"/>
              <a:gd name="T6" fmla="*/ 530 w 531"/>
              <a:gd name="T7" fmla="*/ 170 h 602"/>
              <a:gd name="T8" fmla="*/ 502 w 531"/>
              <a:gd name="T9" fmla="*/ 311 h 602"/>
              <a:gd name="T10" fmla="*/ 445 w 531"/>
              <a:gd name="T11" fmla="*/ 29 h 602"/>
              <a:gd name="T12" fmla="*/ 502 w 531"/>
              <a:gd name="T13" fmla="*/ 29 h 602"/>
              <a:gd name="T14" fmla="*/ 445 w 531"/>
              <a:gd name="T15" fmla="*/ 113 h 602"/>
              <a:gd name="T16" fmla="*/ 290 w 531"/>
              <a:gd name="T17" fmla="*/ 460 h 602"/>
              <a:gd name="T18" fmla="*/ 233 w 531"/>
              <a:gd name="T19" fmla="*/ 460 h 602"/>
              <a:gd name="T20" fmla="*/ 205 w 531"/>
              <a:gd name="T21" fmla="*/ 318 h 602"/>
              <a:gd name="T22" fmla="*/ 290 w 531"/>
              <a:gd name="T23" fmla="*/ 290 h 602"/>
              <a:gd name="T24" fmla="*/ 318 w 531"/>
              <a:gd name="T25" fmla="*/ 431 h 602"/>
              <a:gd name="T26" fmla="*/ 233 w 531"/>
              <a:gd name="T27" fmla="*/ 29 h 602"/>
              <a:gd name="T28" fmla="*/ 261 w 531"/>
              <a:gd name="T29" fmla="*/ 0 h 602"/>
              <a:gd name="T30" fmla="*/ 290 w 531"/>
              <a:gd name="T31" fmla="*/ 262 h 602"/>
              <a:gd name="T32" fmla="*/ 233 w 531"/>
              <a:gd name="T33" fmla="*/ 29 h 602"/>
              <a:gd name="T34" fmla="*/ 85 w 531"/>
              <a:gd name="T35" fmla="*/ 389 h 602"/>
              <a:gd name="T36" fmla="*/ 0 w 531"/>
              <a:gd name="T37" fmla="*/ 361 h 602"/>
              <a:gd name="T38" fmla="*/ 28 w 531"/>
              <a:gd name="T39" fmla="*/ 219 h 602"/>
              <a:gd name="T40" fmla="*/ 113 w 531"/>
              <a:gd name="T41" fmla="*/ 248 h 602"/>
              <a:gd name="T42" fmla="*/ 85 w 531"/>
              <a:gd name="T43" fmla="*/ 389 h 602"/>
              <a:gd name="T44" fmla="*/ 28 w 531"/>
              <a:gd name="T45" fmla="*/ 29 h 602"/>
              <a:gd name="T46" fmla="*/ 85 w 531"/>
              <a:gd name="T47" fmla="*/ 29 h 602"/>
              <a:gd name="T48" fmla="*/ 28 w 531"/>
              <a:gd name="T49" fmla="*/ 191 h 602"/>
              <a:gd name="T50" fmla="*/ 85 w 531"/>
              <a:gd name="T51" fmla="*/ 573 h 602"/>
              <a:gd name="T52" fmla="*/ 56 w 531"/>
              <a:gd name="T53" fmla="*/ 601 h 602"/>
              <a:gd name="T54" fmla="*/ 28 w 531"/>
              <a:gd name="T55" fmla="*/ 417 h 602"/>
              <a:gd name="T56" fmla="*/ 85 w 531"/>
              <a:gd name="T57" fmla="*/ 573 h 602"/>
              <a:gd name="T58" fmla="*/ 290 w 531"/>
              <a:gd name="T59" fmla="*/ 573 h 602"/>
              <a:gd name="T60" fmla="*/ 233 w 531"/>
              <a:gd name="T61" fmla="*/ 573 h 602"/>
              <a:gd name="T62" fmla="*/ 290 w 531"/>
              <a:gd name="T63" fmla="*/ 488 h 602"/>
              <a:gd name="T64" fmla="*/ 502 w 531"/>
              <a:gd name="T65" fmla="*/ 573 h 602"/>
              <a:gd name="T66" fmla="*/ 473 w 531"/>
              <a:gd name="T67" fmla="*/ 601 h 602"/>
              <a:gd name="T68" fmla="*/ 445 w 531"/>
              <a:gd name="T69" fmla="*/ 340 h 602"/>
              <a:gd name="T70" fmla="*/ 502 w 531"/>
              <a:gd name="T71" fmla="*/ 57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1" h="602">
                <a:moveTo>
                  <a:pt x="502" y="311"/>
                </a:moveTo>
                <a:lnTo>
                  <a:pt x="502" y="311"/>
                </a:lnTo>
                <a:cubicBezTo>
                  <a:pt x="445" y="311"/>
                  <a:pt x="445" y="311"/>
                  <a:pt x="445" y="311"/>
                </a:cubicBezTo>
                <a:cubicBezTo>
                  <a:pt x="424" y="311"/>
                  <a:pt x="417" y="297"/>
                  <a:pt x="417" y="283"/>
                </a:cubicBezTo>
                <a:cubicBezTo>
                  <a:pt x="417" y="170"/>
                  <a:pt x="417" y="170"/>
                  <a:pt x="417" y="170"/>
                </a:cubicBezTo>
                <a:cubicBezTo>
                  <a:pt x="417" y="156"/>
                  <a:pt x="424" y="142"/>
                  <a:pt x="445" y="142"/>
                </a:cubicBezTo>
                <a:cubicBezTo>
                  <a:pt x="502" y="142"/>
                  <a:pt x="502" y="142"/>
                  <a:pt x="502" y="142"/>
                </a:cubicBezTo>
                <a:cubicBezTo>
                  <a:pt x="516" y="142"/>
                  <a:pt x="530" y="156"/>
                  <a:pt x="530" y="170"/>
                </a:cubicBezTo>
                <a:cubicBezTo>
                  <a:pt x="530" y="283"/>
                  <a:pt x="530" y="283"/>
                  <a:pt x="530" y="283"/>
                </a:cubicBezTo>
                <a:cubicBezTo>
                  <a:pt x="530" y="297"/>
                  <a:pt x="516" y="311"/>
                  <a:pt x="502" y="311"/>
                </a:cubicBezTo>
                <a:close/>
                <a:moveTo>
                  <a:pt x="445" y="29"/>
                </a:moveTo>
                <a:lnTo>
                  <a:pt x="445" y="29"/>
                </a:lnTo>
                <a:cubicBezTo>
                  <a:pt x="445" y="15"/>
                  <a:pt x="452" y="0"/>
                  <a:pt x="473" y="0"/>
                </a:cubicBezTo>
                <a:cubicBezTo>
                  <a:pt x="487" y="0"/>
                  <a:pt x="502" y="15"/>
                  <a:pt x="502" y="29"/>
                </a:cubicBezTo>
                <a:cubicBezTo>
                  <a:pt x="502" y="113"/>
                  <a:pt x="502" y="113"/>
                  <a:pt x="502" y="113"/>
                </a:cubicBezTo>
                <a:cubicBezTo>
                  <a:pt x="445" y="113"/>
                  <a:pt x="445" y="113"/>
                  <a:pt x="445" y="113"/>
                </a:cubicBezTo>
                <a:lnTo>
                  <a:pt x="445" y="29"/>
                </a:lnTo>
                <a:close/>
                <a:moveTo>
                  <a:pt x="290" y="460"/>
                </a:moveTo>
                <a:lnTo>
                  <a:pt x="290" y="460"/>
                </a:lnTo>
                <a:cubicBezTo>
                  <a:pt x="233" y="460"/>
                  <a:pt x="233" y="460"/>
                  <a:pt x="233" y="460"/>
                </a:cubicBezTo>
                <a:cubicBezTo>
                  <a:pt x="219" y="460"/>
                  <a:pt x="205" y="453"/>
                  <a:pt x="205" y="431"/>
                </a:cubicBezTo>
                <a:cubicBezTo>
                  <a:pt x="205" y="318"/>
                  <a:pt x="205" y="318"/>
                  <a:pt x="205" y="318"/>
                </a:cubicBezTo>
                <a:cubicBezTo>
                  <a:pt x="205" y="304"/>
                  <a:pt x="219" y="290"/>
                  <a:pt x="233" y="290"/>
                </a:cubicBezTo>
                <a:cubicBezTo>
                  <a:pt x="290" y="290"/>
                  <a:pt x="290" y="290"/>
                  <a:pt x="290" y="290"/>
                </a:cubicBezTo>
                <a:cubicBezTo>
                  <a:pt x="311" y="290"/>
                  <a:pt x="318" y="304"/>
                  <a:pt x="318" y="318"/>
                </a:cubicBezTo>
                <a:cubicBezTo>
                  <a:pt x="318" y="431"/>
                  <a:pt x="318" y="431"/>
                  <a:pt x="318" y="431"/>
                </a:cubicBezTo>
                <a:cubicBezTo>
                  <a:pt x="318" y="453"/>
                  <a:pt x="311" y="460"/>
                  <a:pt x="290" y="460"/>
                </a:cubicBezTo>
                <a:close/>
                <a:moveTo>
                  <a:pt x="233" y="29"/>
                </a:moveTo>
                <a:lnTo>
                  <a:pt x="233" y="29"/>
                </a:lnTo>
                <a:cubicBezTo>
                  <a:pt x="233" y="15"/>
                  <a:pt x="247" y="0"/>
                  <a:pt x="261" y="0"/>
                </a:cubicBezTo>
                <a:cubicBezTo>
                  <a:pt x="283" y="0"/>
                  <a:pt x="290" y="15"/>
                  <a:pt x="290" y="29"/>
                </a:cubicBezTo>
                <a:cubicBezTo>
                  <a:pt x="290" y="262"/>
                  <a:pt x="290" y="262"/>
                  <a:pt x="290" y="262"/>
                </a:cubicBezTo>
                <a:cubicBezTo>
                  <a:pt x="233" y="262"/>
                  <a:pt x="233" y="262"/>
                  <a:pt x="233" y="262"/>
                </a:cubicBezTo>
                <a:lnTo>
                  <a:pt x="233" y="29"/>
                </a:lnTo>
                <a:close/>
                <a:moveTo>
                  <a:pt x="85" y="389"/>
                </a:moveTo>
                <a:lnTo>
                  <a:pt x="85" y="389"/>
                </a:lnTo>
                <a:cubicBezTo>
                  <a:pt x="28" y="389"/>
                  <a:pt x="28" y="389"/>
                  <a:pt x="28" y="389"/>
                </a:cubicBezTo>
                <a:cubicBezTo>
                  <a:pt x="14" y="389"/>
                  <a:pt x="0" y="375"/>
                  <a:pt x="0" y="361"/>
                </a:cubicBezTo>
                <a:cubicBezTo>
                  <a:pt x="0" y="248"/>
                  <a:pt x="0" y="248"/>
                  <a:pt x="0" y="248"/>
                </a:cubicBezTo>
                <a:cubicBezTo>
                  <a:pt x="0" y="226"/>
                  <a:pt x="14" y="219"/>
                  <a:pt x="28" y="219"/>
                </a:cubicBezTo>
                <a:cubicBezTo>
                  <a:pt x="85" y="219"/>
                  <a:pt x="85" y="219"/>
                  <a:pt x="85" y="219"/>
                </a:cubicBezTo>
                <a:cubicBezTo>
                  <a:pt x="99" y="219"/>
                  <a:pt x="113" y="226"/>
                  <a:pt x="113" y="248"/>
                </a:cubicBezTo>
                <a:cubicBezTo>
                  <a:pt x="113" y="361"/>
                  <a:pt x="113" y="361"/>
                  <a:pt x="113" y="361"/>
                </a:cubicBezTo>
                <a:cubicBezTo>
                  <a:pt x="113" y="375"/>
                  <a:pt x="99" y="389"/>
                  <a:pt x="85" y="389"/>
                </a:cubicBezTo>
                <a:close/>
                <a:moveTo>
                  <a:pt x="28" y="29"/>
                </a:moveTo>
                <a:lnTo>
                  <a:pt x="28" y="29"/>
                </a:lnTo>
                <a:cubicBezTo>
                  <a:pt x="28" y="15"/>
                  <a:pt x="42" y="0"/>
                  <a:pt x="56" y="0"/>
                </a:cubicBezTo>
                <a:cubicBezTo>
                  <a:pt x="71" y="0"/>
                  <a:pt x="85" y="15"/>
                  <a:pt x="85" y="29"/>
                </a:cubicBezTo>
                <a:cubicBezTo>
                  <a:pt x="85" y="191"/>
                  <a:pt x="85" y="191"/>
                  <a:pt x="85" y="191"/>
                </a:cubicBezTo>
                <a:cubicBezTo>
                  <a:pt x="28" y="191"/>
                  <a:pt x="28" y="191"/>
                  <a:pt x="28" y="191"/>
                </a:cubicBezTo>
                <a:lnTo>
                  <a:pt x="28" y="29"/>
                </a:lnTo>
                <a:close/>
                <a:moveTo>
                  <a:pt x="85" y="573"/>
                </a:moveTo>
                <a:lnTo>
                  <a:pt x="85" y="573"/>
                </a:lnTo>
                <a:cubicBezTo>
                  <a:pt x="85" y="594"/>
                  <a:pt x="71" y="601"/>
                  <a:pt x="56" y="601"/>
                </a:cubicBezTo>
                <a:cubicBezTo>
                  <a:pt x="42" y="601"/>
                  <a:pt x="28" y="594"/>
                  <a:pt x="28" y="573"/>
                </a:cubicBezTo>
                <a:cubicBezTo>
                  <a:pt x="28" y="417"/>
                  <a:pt x="28" y="417"/>
                  <a:pt x="28" y="417"/>
                </a:cubicBezTo>
                <a:cubicBezTo>
                  <a:pt x="85" y="417"/>
                  <a:pt x="85" y="417"/>
                  <a:pt x="85" y="417"/>
                </a:cubicBezTo>
                <a:lnTo>
                  <a:pt x="85" y="573"/>
                </a:lnTo>
                <a:close/>
                <a:moveTo>
                  <a:pt x="290" y="573"/>
                </a:moveTo>
                <a:lnTo>
                  <a:pt x="290" y="573"/>
                </a:lnTo>
                <a:cubicBezTo>
                  <a:pt x="290" y="594"/>
                  <a:pt x="283" y="601"/>
                  <a:pt x="261" y="601"/>
                </a:cubicBezTo>
                <a:cubicBezTo>
                  <a:pt x="247" y="601"/>
                  <a:pt x="233" y="594"/>
                  <a:pt x="233" y="573"/>
                </a:cubicBezTo>
                <a:cubicBezTo>
                  <a:pt x="233" y="488"/>
                  <a:pt x="233" y="488"/>
                  <a:pt x="233" y="488"/>
                </a:cubicBezTo>
                <a:cubicBezTo>
                  <a:pt x="290" y="488"/>
                  <a:pt x="290" y="488"/>
                  <a:pt x="290" y="488"/>
                </a:cubicBezTo>
                <a:lnTo>
                  <a:pt x="290" y="573"/>
                </a:lnTo>
                <a:close/>
                <a:moveTo>
                  <a:pt x="502" y="573"/>
                </a:moveTo>
                <a:lnTo>
                  <a:pt x="502" y="573"/>
                </a:lnTo>
                <a:cubicBezTo>
                  <a:pt x="502" y="594"/>
                  <a:pt x="487" y="601"/>
                  <a:pt x="473" y="601"/>
                </a:cubicBezTo>
                <a:cubicBezTo>
                  <a:pt x="452" y="601"/>
                  <a:pt x="445" y="594"/>
                  <a:pt x="445" y="573"/>
                </a:cubicBezTo>
                <a:cubicBezTo>
                  <a:pt x="445" y="340"/>
                  <a:pt x="445" y="340"/>
                  <a:pt x="445" y="340"/>
                </a:cubicBezTo>
                <a:cubicBezTo>
                  <a:pt x="502" y="340"/>
                  <a:pt x="502" y="340"/>
                  <a:pt x="502" y="340"/>
                </a:cubicBezTo>
                <a:lnTo>
                  <a:pt x="502" y="57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3" name="Freeform 128">
            <a:extLst>
              <a:ext uri="{FF2B5EF4-FFF2-40B4-BE49-F238E27FC236}">
                <a16:creationId xmlns:a16="http://schemas.microsoft.com/office/drawing/2014/main" id="{F5A34211-AB10-0C40-99D7-66178833DA5F}"/>
              </a:ext>
            </a:extLst>
          </p:cNvPr>
          <p:cNvSpPr>
            <a:spLocks noChangeArrowheads="1"/>
          </p:cNvSpPr>
          <p:nvPr userDrawn="1"/>
        </p:nvSpPr>
        <p:spPr bwMode="auto">
          <a:xfrm>
            <a:off x="2793934" y="1827015"/>
            <a:ext cx="41087" cy="170259"/>
          </a:xfrm>
          <a:custGeom>
            <a:avLst/>
            <a:gdLst>
              <a:gd name="T0" fmla="*/ 0 w 114"/>
              <a:gd name="T1" fmla="*/ 417 h 474"/>
              <a:gd name="T2" fmla="*/ 0 w 114"/>
              <a:gd name="T3" fmla="*/ 417 h 474"/>
              <a:gd name="T4" fmla="*/ 56 w 114"/>
              <a:gd name="T5" fmla="*/ 360 h 474"/>
              <a:gd name="T6" fmla="*/ 113 w 114"/>
              <a:gd name="T7" fmla="*/ 417 h 474"/>
              <a:gd name="T8" fmla="*/ 56 w 114"/>
              <a:gd name="T9" fmla="*/ 473 h 474"/>
              <a:gd name="T10" fmla="*/ 0 w 114"/>
              <a:gd name="T11" fmla="*/ 417 h 474"/>
              <a:gd name="T12" fmla="*/ 0 w 114"/>
              <a:gd name="T13" fmla="*/ 240 h 474"/>
              <a:gd name="T14" fmla="*/ 0 w 114"/>
              <a:gd name="T15" fmla="*/ 240 h 474"/>
              <a:gd name="T16" fmla="*/ 56 w 114"/>
              <a:gd name="T17" fmla="*/ 184 h 474"/>
              <a:gd name="T18" fmla="*/ 113 w 114"/>
              <a:gd name="T19" fmla="*/ 240 h 474"/>
              <a:gd name="T20" fmla="*/ 56 w 114"/>
              <a:gd name="T21" fmla="*/ 297 h 474"/>
              <a:gd name="T22" fmla="*/ 0 w 114"/>
              <a:gd name="T23" fmla="*/ 240 h 474"/>
              <a:gd name="T24" fmla="*/ 0 w 114"/>
              <a:gd name="T25" fmla="*/ 56 h 474"/>
              <a:gd name="T26" fmla="*/ 0 w 114"/>
              <a:gd name="T27" fmla="*/ 56 h 474"/>
              <a:gd name="T28" fmla="*/ 56 w 114"/>
              <a:gd name="T29" fmla="*/ 0 h 474"/>
              <a:gd name="T30" fmla="*/ 113 w 114"/>
              <a:gd name="T31" fmla="*/ 56 h 474"/>
              <a:gd name="T32" fmla="*/ 56 w 114"/>
              <a:gd name="T33" fmla="*/ 113 h 474"/>
              <a:gd name="T34" fmla="*/ 0 w 114"/>
              <a:gd name="T35" fmla="*/ 5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 h="474">
                <a:moveTo>
                  <a:pt x="0" y="417"/>
                </a:moveTo>
                <a:lnTo>
                  <a:pt x="0" y="417"/>
                </a:lnTo>
                <a:cubicBezTo>
                  <a:pt x="0" y="389"/>
                  <a:pt x="28" y="360"/>
                  <a:pt x="56" y="360"/>
                </a:cubicBezTo>
                <a:cubicBezTo>
                  <a:pt x="85" y="360"/>
                  <a:pt x="113" y="389"/>
                  <a:pt x="113" y="417"/>
                </a:cubicBezTo>
                <a:cubicBezTo>
                  <a:pt x="113" y="445"/>
                  <a:pt x="85" y="473"/>
                  <a:pt x="56" y="473"/>
                </a:cubicBezTo>
                <a:cubicBezTo>
                  <a:pt x="28" y="473"/>
                  <a:pt x="0" y="445"/>
                  <a:pt x="0" y="417"/>
                </a:cubicBezTo>
                <a:close/>
                <a:moveTo>
                  <a:pt x="0" y="240"/>
                </a:moveTo>
                <a:lnTo>
                  <a:pt x="0" y="240"/>
                </a:lnTo>
                <a:cubicBezTo>
                  <a:pt x="0" y="205"/>
                  <a:pt x="28" y="184"/>
                  <a:pt x="56" y="184"/>
                </a:cubicBezTo>
                <a:cubicBezTo>
                  <a:pt x="85" y="184"/>
                  <a:pt x="113" y="205"/>
                  <a:pt x="113" y="240"/>
                </a:cubicBezTo>
                <a:cubicBezTo>
                  <a:pt x="113" y="269"/>
                  <a:pt x="85" y="297"/>
                  <a:pt x="56" y="297"/>
                </a:cubicBezTo>
                <a:cubicBezTo>
                  <a:pt x="28" y="297"/>
                  <a:pt x="0" y="269"/>
                  <a:pt x="0" y="240"/>
                </a:cubicBezTo>
                <a:close/>
                <a:moveTo>
                  <a:pt x="0" y="56"/>
                </a:moveTo>
                <a:lnTo>
                  <a:pt x="0" y="56"/>
                </a:lnTo>
                <a:cubicBezTo>
                  <a:pt x="0" y="28"/>
                  <a:pt x="28" y="0"/>
                  <a:pt x="56" y="0"/>
                </a:cubicBezTo>
                <a:cubicBezTo>
                  <a:pt x="85" y="0"/>
                  <a:pt x="113" y="28"/>
                  <a:pt x="113" y="56"/>
                </a:cubicBezTo>
                <a:cubicBezTo>
                  <a:pt x="113" y="92"/>
                  <a:pt x="85" y="113"/>
                  <a:pt x="56" y="113"/>
                </a:cubicBezTo>
                <a:cubicBezTo>
                  <a:pt x="28" y="113"/>
                  <a:pt x="0" y="92"/>
                  <a:pt x="0" y="5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4" name="Freeform 129">
            <a:extLst>
              <a:ext uri="{FF2B5EF4-FFF2-40B4-BE49-F238E27FC236}">
                <a16:creationId xmlns:a16="http://schemas.microsoft.com/office/drawing/2014/main" id="{C1C008DA-077E-BD4D-B578-91A6CBB7D6A0}"/>
              </a:ext>
            </a:extLst>
          </p:cNvPr>
          <p:cNvSpPr>
            <a:spLocks noChangeArrowheads="1"/>
          </p:cNvSpPr>
          <p:nvPr userDrawn="1"/>
        </p:nvSpPr>
        <p:spPr bwMode="auto">
          <a:xfrm>
            <a:off x="2325896" y="1822252"/>
            <a:ext cx="217346" cy="184547"/>
          </a:xfrm>
          <a:custGeom>
            <a:avLst/>
            <a:gdLst>
              <a:gd name="T0" fmla="*/ 573 w 602"/>
              <a:gd name="T1" fmla="*/ 56 h 510"/>
              <a:gd name="T2" fmla="*/ 573 w 602"/>
              <a:gd name="T3" fmla="*/ 56 h 510"/>
              <a:gd name="T4" fmla="*/ 29 w 602"/>
              <a:gd name="T5" fmla="*/ 56 h 510"/>
              <a:gd name="T6" fmla="*/ 0 w 602"/>
              <a:gd name="T7" fmla="*/ 28 h 510"/>
              <a:gd name="T8" fmla="*/ 29 w 602"/>
              <a:gd name="T9" fmla="*/ 0 h 510"/>
              <a:gd name="T10" fmla="*/ 573 w 602"/>
              <a:gd name="T11" fmla="*/ 0 h 510"/>
              <a:gd name="T12" fmla="*/ 601 w 602"/>
              <a:gd name="T13" fmla="*/ 28 h 510"/>
              <a:gd name="T14" fmla="*/ 573 w 602"/>
              <a:gd name="T15" fmla="*/ 56 h 510"/>
              <a:gd name="T16" fmla="*/ 198 w 602"/>
              <a:gd name="T17" fmla="*/ 205 h 510"/>
              <a:gd name="T18" fmla="*/ 198 w 602"/>
              <a:gd name="T19" fmla="*/ 205 h 510"/>
              <a:gd name="T20" fmla="*/ 198 w 602"/>
              <a:gd name="T21" fmla="*/ 205 h 510"/>
              <a:gd name="T22" fmla="*/ 142 w 602"/>
              <a:gd name="T23" fmla="*/ 205 h 510"/>
              <a:gd name="T24" fmla="*/ 113 w 602"/>
              <a:gd name="T25" fmla="*/ 176 h 510"/>
              <a:gd name="T26" fmla="*/ 142 w 602"/>
              <a:gd name="T27" fmla="*/ 148 h 510"/>
              <a:gd name="T28" fmla="*/ 262 w 602"/>
              <a:gd name="T29" fmla="*/ 148 h 510"/>
              <a:gd name="T30" fmla="*/ 262 w 602"/>
              <a:gd name="T31" fmla="*/ 148 h 510"/>
              <a:gd name="T32" fmla="*/ 290 w 602"/>
              <a:gd name="T33" fmla="*/ 148 h 510"/>
              <a:gd name="T34" fmla="*/ 417 w 602"/>
              <a:gd name="T35" fmla="*/ 148 h 510"/>
              <a:gd name="T36" fmla="*/ 573 w 602"/>
              <a:gd name="T37" fmla="*/ 148 h 510"/>
              <a:gd name="T38" fmla="*/ 601 w 602"/>
              <a:gd name="T39" fmla="*/ 176 h 510"/>
              <a:gd name="T40" fmla="*/ 573 w 602"/>
              <a:gd name="T41" fmla="*/ 205 h 510"/>
              <a:gd name="T42" fmla="*/ 417 w 602"/>
              <a:gd name="T43" fmla="*/ 205 h 510"/>
              <a:gd name="T44" fmla="*/ 417 w 602"/>
              <a:gd name="T45" fmla="*/ 205 h 510"/>
              <a:gd name="T46" fmla="*/ 198 w 602"/>
              <a:gd name="T47" fmla="*/ 205 h 510"/>
              <a:gd name="T48" fmla="*/ 29 w 602"/>
              <a:gd name="T49" fmla="*/ 297 h 510"/>
              <a:gd name="T50" fmla="*/ 29 w 602"/>
              <a:gd name="T51" fmla="*/ 297 h 510"/>
              <a:gd name="T52" fmla="*/ 573 w 602"/>
              <a:gd name="T53" fmla="*/ 297 h 510"/>
              <a:gd name="T54" fmla="*/ 601 w 602"/>
              <a:gd name="T55" fmla="*/ 325 h 510"/>
              <a:gd name="T56" fmla="*/ 573 w 602"/>
              <a:gd name="T57" fmla="*/ 353 h 510"/>
              <a:gd name="T58" fmla="*/ 29 w 602"/>
              <a:gd name="T59" fmla="*/ 353 h 510"/>
              <a:gd name="T60" fmla="*/ 0 w 602"/>
              <a:gd name="T61" fmla="*/ 325 h 510"/>
              <a:gd name="T62" fmla="*/ 29 w 602"/>
              <a:gd name="T63" fmla="*/ 297 h 510"/>
              <a:gd name="T64" fmla="*/ 198 w 602"/>
              <a:gd name="T65" fmla="*/ 452 h 510"/>
              <a:gd name="T66" fmla="*/ 198 w 602"/>
              <a:gd name="T67" fmla="*/ 452 h 510"/>
              <a:gd name="T68" fmla="*/ 290 w 602"/>
              <a:gd name="T69" fmla="*/ 452 h 510"/>
              <a:gd name="T70" fmla="*/ 417 w 602"/>
              <a:gd name="T71" fmla="*/ 452 h 510"/>
              <a:gd name="T72" fmla="*/ 573 w 602"/>
              <a:gd name="T73" fmla="*/ 452 h 510"/>
              <a:gd name="T74" fmla="*/ 601 w 602"/>
              <a:gd name="T75" fmla="*/ 480 h 510"/>
              <a:gd name="T76" fmla="*/ 573 w 602"/>
              <a:gd name="T77" fmla="*/ 509 h 510"/>
              <a:gd name="T78" fmla="*/ 290 w 602"/>
              <a:gd name="T79" fmla="*/ 509 h 510"/>
              <a:gd name="T80" fmla="*/ 290 w 602"/>
              <a:gd name="T81" fmla="*/ 509 h 510"/>
              <a:gd name="T82" fmla="*/ 198 w 602"/>
              <a:gd name="T83" fmla="*/ 509 h 510"/>
              <a:gd name="T84" fmla="*/ 170 w 602"/>
              <a:gd name="T85" fmla="*/ 480 h 510"/>
              <a:gd name="T86" fmla="*/ 198 w 602"/>
              <a:gd name="T87" fmla="*/ 45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510">
                <a:moveTo>
                  <a:pt x="573" y="56"/>
                </a:moveTo>
                <a:lnTo>
                  <a:pt x="573" y="56"/>
                </a:lnTo>
                <a:cubicBezTo>
                  <a:pt x="29" y="56"/>
                  <a:pt x="29" y="56"/>
                  <a:pt x="29" y="56"/>
                </a:cubicBezTo>
                <a:cubicBezTo>
                  <a:pt x="15" y="56"/>
                  <a:pt x="0" y="42"/>
                  <a:pt x="0" y="28"/>
                </a:cubicBezTo>
                <a:cubicBezTo>
                  <a:pt x="0" y="7"/>
                  <a:pt x="15" y="0"/>
                  <a:pt x="29" y="0"/>
                </a:cubicBezTo>
                <a:cubicBezTo>
                  <a:pt x="573" y="0"/>
                  <a:pt x="573" y="0"/>
                  <a:pt x="573" y="0"/>
                </a:cubicBezTo>
                <a:cubicBezTo>
                  <a:pt x="594" y="0"/>
                  <a:pt x="601" y="7"/>
                  <a:pt x="601" y="28"/>
                </a:cubicBezTo>
                <a:cubicBezTo>
                  <a:pt x="601" y="42"/>
                  <a:pt x="594" y="56"/>
                  <a:pt x="573" y="56"/>
                </a:cubicBezTo>
                <a:close/>
                <a:moveTo>
                  <a:pt x="198" y="205"/>
                </a:moveTo>
                <a:lnTo>
                  <a:pt x="198" y="205"/>
                </a:lnTo>
                <a:lnTo>
                  <a:pt x="198" y="205"/>
                </a:lnTo>
                <a:cubicBezTo>
                  <a:pt x="142" y="205"/>
                  <a:pt x="142" y="205"/>
                  <a:pt x="142" y="205"/>
                </a:cubicBezTo>
                <a:cubicBezTo>
                  <a:pt x="128" y="205"/>
                  <a:pt x="113" y="191"/>
                  <a:pt x="113" y="176"/>
                </a:cubicBezTo>
                <a:cubicBezTo>
                  <a:pt x="113" y="162"/>
                  <a:pt x="128" y="148"/>
                  <a:pt x="142" y="148"/>
                </a:cubicBezTo>
                <a:cubicBezTo>
                  <a:pt x="262" y="148"/>
                  <a:pt x="262" y="148"/>
                  <a:pt x="262" y="148"/>
                </a:cubicBezTo>
                <a:lnTo>
                  <a:pt x="262" y="148"/>
                </a:lnTo>
                <a:cubicBezTo>
                  <a:pt x="290" y="148"/>
                  <a:pt x="290" y="148"/>
                  <a:pt x="290" y="148"/>
                </a:cubicBezTo>
                <a:cubicBezTo>
                  <a:pt x="417" y="148"/>
                  <a:pt x="417" y="148"/>
                  <a:pt x="417" y="148"/>
                </a:cubicBezTo>
                <a:cubicBezTo>
                  <a:pt x="573" y="148"/>
                  <a:pt x="573" y="148"/>
                  <a:pt x="573" y="148"/>
                </a:cubicBezTo>
                <a:cubicBezTo>
                  <a:pt x="594" y="148"/>
                  <a:pt x="601" y="162"/>
                  <a:pt x="601" y="176"/>
                </a:cubicBezTo>
                <a:cubicBezTo>
                  <a:pt x="601" y="191"/>
                  <a:pt x="594" y="205"/>
                  <a:pt x="573" y="205"/>
                </a:cubicBezTo>
                <a:cubicBezTo>
                  <a:pt x="417" y="205"/>
                  <a:pt x="417" y="205"/>
                  <a:pt x="417" y="205"/>
                </a:cubicBezTo>
                <a:lnTo>
                  <a:pt x="417" y="205"/>
                </a:lnTo>
                <a:lnTo>
                  <a:pt x="198" y="205"/>
                </a:lnTo>
                <a:close/>
                <a:moveTo>
                  <a:pt x="29" y="297"/>
                </a:moveTo>
                <a:lnTo>
                  <a:pt x="29" y="297"/>
                </a:lnTo>
                <a:cubicBezTo>
                  <a:pt x="573" y="297"/>
                  <a:pt x="573" y="297"/>
                  <a:pt x="573" y="297"/>
                </a:cubicBezTo>
                <a:cubicBezTo>
                  <a:pt x="594" y="297"/>
                  <a:pt x="601" y="311"/>
                  <a:pt x="601" y="325"/>
                </a:cubicBezTo>
                <a:cubicBezTo>
                  <a:pt x="601" y="346"/>
                  <a:pt x="594" y="353"/>
                  <a:pt x="573" y="353"/>
                </a:cubicBezTo>
                <a:cubicBezTo>
                  <a:pt x="29" y="353"/>
                  <a:pt x="29" y="353"/>
                  <a:pt x="29" y="353"/>
                </a:cubicBezTo>
                <a:cubicBezTo>
                  <a:pt x="15" y="353"/>
                  <a:pt x="0" y="346"/>
                  <a:pt x="0" y="325"/>
                </a:cubicBezTo>
                <a:cubicBezTo>
                  <a:pt x="0" y="311"/>
                  <a:pt x="15" y="297"/>
                  <a:pt x="29" y="297"/>
                </a:cubicBezTo>
                <a:close/>
                <a:moveTo>
                  <a:pt x="198" y="452"/>
                </a:moveTo>
                <a:lnTo>
                  <a:pt x="198" y="452"/>
                </a:lnTo>
                <a:cubicBezTo>
                  <a:pt x="290" y="452"/>
                  <a:pt x="290" y="452"/>
                  <a:pt x="290" y="452"/>
                </a:cubicBezTo>
                <a:cubicBezTo>
                  <a:pt x="417" y="452"/>
                  <a:pt x="417" y="452"/>
                  <a:pt x="417" y="452"/>
                </a:cubicBezTo>
                <a:cubicBezTo>
                  <a:pt x="573" y="452"/>
                  <a:pt x="573" y="452"/>
                  <a:pt x="573" y="452"/>
                </a:cubicBezTo>
                <a:cubicBezTo>
                  <a:pt x="594" y="452"/>
                  <a:pt x="601" y="459"/>
                  <a:pt x="601" y="480"/>
                </a:cubicBezTo>
                <a:cubicBezTo>
                  <a:pt x="601" y="494"/>
                  <a:pt x="594" y="509"/>
                  <a:pt x="573" y="509"/>
                </a:cubicBezTo>
                <a:cubicBezTo>
                  <a:pt x="290" y="509"/>
                  <a:pt x="290" y="509"/>
                  <a:pt x="290" y="509"/>
                </a:cubicBezTo>
                <a:lnTo>
                  <a:pt x="290" y="509"/>
                </a:lnTo>
                <a:cubicBezTo>
                  <a:pt x="198" y="509"/>
                  <a:pt x="198" y="509"/>
                  <a:pt x="198" y="509"/>
                </a:cubicBezTo>
                <a:cubicBezTo>
                  <a:pt x="184" y="509"/>
                  <a:pt x="170" y="494"/>
                  <a:pt x="170" y="480"/>
                </a:cubicBezTo>
                <a:cubicBezTo>
                  <a:pt x="170" y="459"/>
                  <a:pt x="184" y="452"/>
                  <a:pt x="198" y="4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5" name="Freeform 130">
            <a:extLst>
              <a:ext uri="{FF2B5EF4-FFF2-40B4-BE49-F238E27FC236}">
                <a16:creationId xmlns:a16="http://schemas.microsoft.com/office/drawing/2014/main" id="{3C4EDFC7-ADF6-AB44-806B-E01DE13B7169}"/>
              </a:ext>
            </a:extLst>
          </p:cNvPr>
          <p:cNvSpPr>
            <a:spLocks noChangeArrowheads="1"/>
          </p:cNvSpPr>
          <p:nvPr userDrawn="1"/>
        </p:nvSpPr>
        <p:spPr bwMode="auto">
          <a:xfrm>
            <a:off x="1945988" y="1822252"/>
            <a:ext cx="217941" cy="184547"/>
          </a:xfrm>
          <a:custGeom>
            <a:avLst/>
            <a:gdLst>
              <a:gd name="T0" fmla="*/ 573 w 602"/>
              <a:gd name="T1" fmla="*/ 56 h 510"/>
              <a:gd name="T2" fmla="*/ 573 w 602"/>
              <a:gd name="T3" fmla="*/ 56 h 510"/>
              <a:gd name="T4" fmla="*/ 29 w 602"/>
              <a:gd name="T5" fmla="*/ 56 h 510"/>
              <a:gd name="T6" fmla="*/ 0 w 602"/>
              <a:gd name="T7" fmla="*/ 28 h 510"/>
              <a:gd name="T8" fmla="*/ 29 w 602"/>
              <a:gd name="T9" fmla="*/ 0 h 510"/>
              <a:gd name="T10" fmla="*/ 573 w 602"/>
              <a:gd name="T11" fmla="*/ 0 h 510"/>
              <a:gd name="T12" fmla="*/ 601 w 602"/>
              <a:gd name="T13" fmla="*/ 28 h 510"/>
              <a:gd name="T14" fmla="*/ 573 w 602"/>
              <a:gd name="T15" fmla="*/ 56 h 510"/>
              <a:gd name="T16" fmla="*/ 403 w 602"/>
              <a:gd name="T17" fmla="*/ 205 h 510"/>
              <a:gd name="T18" fmla="*/ 403 w 602"/>
              <a:gd name="T19" fmla="*/ 205 h 510"/>
              <a:gd name="T20" fmla="*/ 403 w 602"/>
              <a:gd name="T21" fmla="*/ 205 h 510"/>
              <a:gd name="T22" fmla="*/ 354 w 602"/>
              <a:gd name="T23" fmla="*/ 205 h 510"/>
              <a:gd name="T24" fmla="*/ 240 w 602"/>
              <a:gd name="T25" fmla="*/ 205 h 510"/>
              <a:gd name="T26" fmla="*/ 198 w 602"/>
              <a:gd name="T27" fmla="*/ 205 h 510"/>
              <a:gd name="T28" fmla="*/ 198 w 602"/>
              <a:gd name="T29" fmla="*/ 205 h 510"/>
              <a:gd name="T30" fmla="*/ 142 w 602"/>
              <a:gd name="T31" fmla="*/ 205 h 510"/>
              <a:gd name="T32" fmla="*/ 113 w 602"/>
              <a:gd name="T33" fmla="*/ 176 h 510"/>
              <a:gd name="T34" fmla="*/ 142 w 602"/>
              <a:gd name="T35" fmla="*/ 148 h 510"/>
              <a:gd name="T36" fmla="*/ 460 w 602"/>
              <a:gd name="T37" fmla="*/ 148 h 510"/>
              <a:gd name="T38" fmla="*/ 488 w 602"/>
              <a:gd name="T39" fmla="*/ 176 h 510"/>
              <a:gd name="T40" fmla="*/ 460 w 602"/>
              <a:gd name="T41" fmla="*/ 205 h 510"/>
              <a:gd name="T42" fmla="*/ 403 w 602"/>
              <a:gd name="T43" fmla="*/ 205 h 510"/>
              <a:gd name="T44" fmla="*/ 29 w 602"/>
              <a:gd name="T45" fmla="*/ 297 h 510"/>
              <a:gd name="T46" fmla="*/ 29 w 602"/>
              <a:gd name="T47" fmla="*/ 297 h 510"/>
              <a:gd name="T48" fmla="*/ 573 w 602"/>
              <a:gd name="T49" fmla="*/ 297 h 510"/>
              <a:gd name="T50" fmla="*/ 601 w 602"/>
              <a:gd name="T51" fmla="*/ 325 h 510"/>
              <a:gd name="T52" fmla="*/ 573 w 602"/>
              <a:gd name="T53" fmla="*/ 353 h 510"/>
              <a:gd name="T54" fmla="*/ 29 w 602"/>
              <a:gd name="T55" fmla="*/ 353 h 510"/>
              <a:gd name="T56" fmla="*/ 0 w 602"/>
              <a:gd name="T57" fmla="*/ 325 h 510"/>
              <a:gd name="T58" fmla="*/ 29 w 602"/>
              <a:gd name="T59" fmla="*/ 297 h 510"/>
              <a:gd name="T60" fmla="*/ 198 w 602"/>
              <a:gd name="T61" fmla="*/ 452 h 510"/>
              <a:gd name="T62" fmla="*/ 198 w 602"/>
              <a:gd name="T63" fmla="*/ 452 h 510"/>
              <a:gd name="T64" fmla="*/ 255 w 602"/>
              <a:gd name="T65" fmla="*/ 452 h 510"/>
              <a:gd name="T66" fmla="*/ 290 w 602"/>
              <a:gd name="T67" fmla="*/ 452 h 510"/>
              <a:gd name="T68" fmla="*/ 311 w 602"/>
              <a:gd name="T69" fmla="*/ 452 h 510"/>
              <a:gd name="T70" fmla="*/ 354 w 602"/>
              <a:gd name="T71" fmla="*/ 452 h 510"/>
              <a:gd name="T72" fmla="*/ 403 w 602"/>
              <a:gd name="T73" fmla="*/ 452 h 510"/>
              <a:gd name="T74" fmla="*/ 431 w 602"/>
              <a:gd name="T75" fmla="*/ 480 h 510"/>
              <a:gd name="T76" fmla="*/ 403 w 602"/>
              <a:gd name="T77" fmla="*/ 509 h 510"/>
              <a:gd name="T78" fmla="*/ 354 w 602"/>
              <a:gd name="T79" fmla="*/ 509 h 510"/>
              <a:gd name="T80" fmla="*/ 354 w 602"/>
              <a:gd name="T81" fmla="*/ 509 h 510"/>
              <a:gd name="T82" fmla="*/ 311 w 602"/>
              <a:gd name="T83" fmla="*/ 509 h 510"/>
              <a:gd name="T84" fmla="*/ 290 w 602"/>
              <a:gd name="T85" fmla="*/ 509 h 510"/>
              <a:gd name="T86" fmla="*/ 255 w 602"/>
              <a:gd name="T87" fmla="*/ 509 h 510"/>
              <a:gd name="T88" fmla="*/ 255 w 602"/>
              <a:gd name="T89" fmla="*/ 509 h 510"/>
              <a:gd name="T90" fmla="*/ 198 w 602"/>
              <a:gd name="T91" fmla="*/ 509 h 510"/>
              <a:gd name="T92" fmla="*/ 170 w 602"/>
              <a:gd name="T93" fmla="*/ 480 h 510"/>
              <a:gd name="T94" fmla="*/ 198 w 602"/>
              <a:gd name="T95" fmla="*/ 45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2" h="510">
                <a:moveTo>
                  <a:pt x="573" y="56"/>
                </a:moveTo>
                <a:lnTo>
                  <a:pt x="573" y="56"/>
                </a:lnTo>
                <a:cubicBezTo>
                  <a:pt x="29" y="56"/>
                  <a:pt x="29" y="56"/>
                  <a:pt x="29" y="56"/>
                </a:cubicBezTo>
                <a:cubicBezTo>
                  <a:pt x="7" y="56"/>
                  <a:pt x="0" y="42"/>
                  <a:pt x="0" y="28"/>
                </a:cubicBezTo>
                <a:cubicBezTo>
                  <a:pt x="0" y="7"/>
                  <a:pt x="7" y="0"/>
                  <a:pt x="29" y="0"/>
                </a:cubicBezTo>
                <a:cubicBezTo>
                  <a:pt x="573" y="0"/>
                  <a:pt x="573" y="0"/>
                  <a:pt x="573" y="0"/>
                </a:cubicBezTo>
                <a:cubicBezTo>
                  <a:pt x="587" y="0"/>
                  <a:pt x="601" y="7"/>
                  <a:pt x="601" y="28"/>
                </a:cubicBezTo>
                <a:cubicBezTo>
                  <a:pt x="601" y="42"/>
                  <a:pt x="587" y="56"/>
                  <a:pt x="573" y="56"/>
                </a:cubicBezTo>
                <a:close/>
                <a:moveTo>
                  <a:pt x="403" y="205"/>
                </a:moveTo>
                <a:lnTo>
                  <a:pt x="403" y="205"/>
                </a:lnTo>
                <a:lnTo>
                  <a:pt x="403" y="205"/>
                </a:lnTo>
                <a:cubicBezTo>
                  <a:pt x="354" y="205"/>
                  <a:pt x="354" y="205"/>
                  <a:pt x="354" y="205"/>
                </a:cubicBezTo>
                <a:cubicBezTo>
                  <a:pt x="240" y="205"/>
                  <a:pt x="240" y="205"/>
                  <a:pt x="240" y="205"/>
                </a:cubicBezTo>
                <a:cubicBezTo>
                  <a:pt x="198" y="205"/>
                  <a:pt x="198" y="205"/>
                  <a:pt x="198" y="205"/>
                </a:cubicBezTo>
                <a:lnTo>
                  <a:pt x="198" y="205"/>
                </a:lnTo>
                <a:cubicBezTo>
                  <a:pt x="142" y="205"/>
                  <a:pt x="142" y="205"/>
                  <a:pt x="142" y="205"/>
                </a:cubicBezTo>
                <a:cubicBezTo>
                  <a:pt x="120" y="205"/>
                  <a:pt x="113" y="191"/>
                  <a:pt x="113" y="176"/>
                </a:cubicBezTo>
                <a:cubicBezTo>
                  <a:pt x="113" y="162"/>
                  <a:pt x="120" y="148"/>
                  <a:pt x="142" y="148"/>
                </a:cubicBezTo>
                <a:cubicBezTo>
                  <a:pt x="460" y="148"/>
                  <a:pt x="460" y="148"/>
                  <a:pt x="460" y="148"/>
                </a:cubicBezTo>
                <a:cubicBezTo>
                  <a:pt x="474" y="148"/>
                  <a:pt x="488" y="162"/>
                  <a:pt x="488" y="176"/>
                </a:cubicBezTo>
                <a:cubicBezTo>
                  <a:pt x="488" y="191"/>
                  <a:pt x="474" y="205"/>
                  <a:pt x="460" y="205"/>
                </a:cubicBezTo>
                <a:lnTo>
                  <a:pt x="403" y="205"/>
                </a:lnTo>
                <a:close/>
                <a:moveTo>
                  <a:pt x="29" y="297"/>
                </a:moveTo>
                <a:lnTo>
                  <a:pt x="29" y="297"/>
                </a:lnTo>
                <a:cubicBezTo>
                  <a:pt x="573" y="297"/>
                  <a:pt x="573" y="297"/>
                  <a:pt x="573" y="297"/>
                </a:cubicBezTo>
                <a:cubicBezTo>
                  <a:pt x="587" y="297"/>
                  <a:pt x="601" y="311"/>
                  <a:pt x="601" y="325"/>
                </a:cubicBezTo>
                <a:cubicBezTo>
                  <a:pt x="601" y="346"/>
                  <a:pt x="587" y="353"/>
                  <a:pt x="573" y="353"/>
                </a:cubicBezTo>
                <a:cubicBezTo>
                  <a:pt x="29" y="353"/>
                  <a:pt x="29" y="353"/>
                  <a:pt x="29" y="353"/>
                </a:cubicBezTo>
                <a:cubicBezTo>
                  <a:pt x="7" y="353"/>
                  <a:pt x="0" y="346"/>
                  <a:pt x="0" y="325"/>
                </a:cubicBezTo>
                <a:cubicBezTo>
                  <a:pt x="0" y="311"/>
                  <a:pt x="7" y="297"/>
                  <a:pt x="29" y="297"/>
                </a:cubicBezTo>
                <a:close/>
                <a:moveTo>
                  <a:pt x="198" y="452"/>
                </a:moveTo>
                <a:lnTo>
                  <a:pt x="198" y="452"/>
                </a:lnTo>
                <a:cubicBezTo>
                  <a:pt x="255" y="452"/>
                  <a:pt x="255" y="452"/>
                  <a:pt x="255" y="452"/>
                </a:cubicBezTo>
                <a:cubicBezTo>
                  <a:pt x="290" y="452"/>
                  <a:pt x="290" y="452"/>
                  <a:pt x="290" y="452"/>
                </a:cubicBezTo>
                <a:cubicBezTo>
                  <a:pt x="311" y="452"/>
                  <a:pt x="311" y="452"/>
                  <a:pt x="311" y="452"/>
                </a:cubicBezTo>
                <a:cubicBezTo>
                  <a:pt x="354" y="452"/>
                  <a:pt x="354" y="452"/>
                  <a:pt x="354" y="452"/>
                </a:cubicBezTo>
                <a:cubicBezTo>
                  <a:pt x="403" y="452"/>
                  <a:pt x="403" y="452"/>
                  <a:pt x="403" y="452"/>
                </a:cubicBezTo>
                <a:cubicBezTo>
                  <a:pt x="417" y="452"/>
                  <a:pt x="431" y="459"/>
                  <a:pt x="431" y="480"/>
                </a:cubicBezTo>
                <a:cubicBezTo>
                  <a:pt x="431" y="494"/>
                  <a:pt x="417" y="509"/>
                  <a:pt x="403" y="509"/>
                </a:cubicBezTo>
                <a:cubicBezTo>
                  <a:pt x="354" y="509"/>
                  <a:pt x="354" y="509"/>
                  <a:pt x="354" y="509"/>
                </a:cubicBezTo>
                <a:lnTo>
                  <a:pt x="354" y="509"/>
                </a:lnTo>
                <a:cubicBezTo>
                  <a:pt x="311" y="509"/>
                  <a:pt x="311" y="509"/>
                  <a:pt x="311" y="509"/>
                </a:cubicBezTo>
                <a:cubicBezTo>
                  <a:pt x="290" y="509"/>
                  <a:pt x="290" y="509"/>
                  <a:pt x="290" y="509"/>
                </a:cubicBezTo>
                <a:cubicBezTo>
                  <a:pt x="255" y="509"/>
                  <a:pt x="255" y="509"/>
                  <a:pt x="255" y="509"/>
                </a:cubicBezTo>
                <a:lnTo>
                  <a:pt x="255" y="509"/>
                </a:lnTo>
                <a:cubicBezTo>
                  <a:pt x="198" y="509"/>
                  <a:pt x="198" y="509"/>
                  <a:pt x="198" y="509"/>
                </a:cubicBezTo>
                <a:cubicBezTo>
                  <a:pt x="177" y="509"/>
                  <a:pt x="170" y="494"/>
                  <a:pt x="170" y="480"/>
                </a:cubicBezTo>
                <a:cubicBezTo>
                  <a:pt x="170" y="459"/>
                  <a:pt x="177" y="452"/>
                  <a:pt x="198" y="4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6" name="Freeform 131">
            <a:extLst>
              <a:ext uri="{FF2B5EF4-FFF2-40B4-BE49-F238E27FC236}">
                <a16:creationId xmlns:a16="http://schemas.microsoft.com/office/drawing/2014/main" id="{2602DAB5-534C-E74F-84EF-B8777DF10CFD}"/>
              </a:ext>
            </a:extLst>
          </p:cNvPr>
          <p:cNvSpPr>
            <a:spLocks noChangeArrowheads="1"/>
          </p:cNvSpPr>
          <p:nvPr userDrawn="1"/>
        </p:nvSpPr>
        <p:spPr bwMode="auto">
          <a:xfrm>
            <a:off x="1565484" y="1822252"/>
            <a:ext cx="219132" cy="184547"/>
          </a:xfrm>
          <a:custGeom>
            <a:avLst/>
            <a:gdLst>
              <a:gd name="T0" fmla="*/ 580 w 609"/>
              <a:gd name="T1" fmla="*/ 56 h 510"/>
              <a:gd name="T2" fmla="*/ 580 w 609"/>
              <a:gd name="T3" fmla="*/ 56 h 510"/>
              <a:gd name="T4" fmla="*/ 28 w 609"/>
              <a:gd name="T5" fmla="*/ 56 h 510"/>
              <a:gd name="T6" fmla="*/ 0 w 609"/>
              <a:gd name="T7" fmla="*/ 28 h 510"/>
              <a:gd name="T8" fmla="*/ 28 w 609"/>
              <a:gd name="T9" fmla="*/ 0 h 510"/>
              <a:gd name="T10" fmla="*/ 580 w 609"/>
              <a:gd name="T11" fmla="*/ 0 h 510"/>
              <a:gd name="T12" fmla="*/ 608 w 609"/>
              <a:gd name="T13" fmla="*/ 28 h 510"/>
              <a:gd name="T14" fmla="*/ 580 w 609"/>
              <a:gd name="T15" fmla="*/ 56 h 510"/>
              <a:gd name="T16" fmla="*/ 28 w 609"/>
              <a:gd name="T17" fmla="*/ 148 h 510"/>
              <a:gd name="T18" fmla="*/ 28 w 609"/>
              <a:gd name="T19" fmla="*/ 148 h 510"/>
              <a:gd name="T20" fmla="*/ 191 w 609"/>
              <a:gd name="T21" fmla="*/ 148 h 510"/>
              <a:gd name="T22" fmla="*/ 311 w 609"/>
              <a:gd name="T23" fmla="*/ 148 h 510"/>
              <a:gd name="T24" fmla="*/ 339 w 609"/>
              <a:gd name="T25" fmla="*/ 148 h 510"/>
              <a:gd name="T26" fmla="*/ 339 w 609"/>
              <a:gd name="T27" fmla="*/ 148 h 510"/>
              <a:gd name="T28" fmla="*/ 467 w 609"/>
              <a:gd name="T29" fmla="*/ 148 h 510"/>
              <a:gd name="T30" fmla="*/ 495 w 609"/>
              <a:gd name="T31" fmla="*/ 176 h 510"/>
              <a:gd name="T32" fmla="*/ 467 w 609"/>
              <a:gd name="T33" fmla="*/ 205 h 510"/>
              <a:gd name="T34" fmla="*/ 410 w 609"/>
              <a:gd name="T35" fmla="*/ 205 h 510"/>
              <a:gd name="T36" fmla="*/ 410 w 609"/>
              <a:gd name="T37" fmla="*/ 205 h 510"/>
              <a:gd name="T38" fmla="*/ 191 w 609"/>
              <a:gd name="T39" fmla="*/ 205 h 510"/>
              <a:gd name="T40" fmla="*/ 191 w 609"/>
              <a:gd name="T41" fmla="*/ 205 h 510"/>
              <a:gd name="T42" fmla="*/ 28 w 609"/>
              <a:gd name="T43" fmla="*/ 205 h 510"/>
              <a:gd name="T44" fmla="*/ 0 w 609"/>
              <a:gd name="T45" fmla="*/ 176 h 510"/>
              <a:gd name="T46" fmla="*/ 28 w 609"/>
              <a:gd name="T47" fmla="*/ 148 h 510"/>
              <a:gd name="T48" fmla="*/ 28 w 609"/>
              <a:gd name="T49" fmla="*/ 297 h 510"/>
              <a:gd name="T50" fmla="*/ 28 w 609"/>
              <a:gd name="T51" fmla="*/ 297 h 510"/>
              <a:gd name="T52" fmla="*/ 580 w 609"/>
              <a:gd name="T53" fmla="*/ 297 h 510"/>
              <a:gd name="T54" fmla="*/ 608 w 609"/>
              <a:gd name="T55" fmla="*/ 325 h 510"/>
              <a:gd name="T56" fmla="*/ 580 w 609"/>
              <a:gd name="T57" fmla="*/ 353 h 510"/>
              <a:gd name="T58" fmla="*/ 28 w 609"/>
              <a:gd name="T59" fmla="*/ 353 h 510"/>
              <a:gd name="T60" fmla="*/ 0 w 609"/>
              <a:gd name="T61" fmla="*/ 325 h 510"/>
              <a:gd name="T62" fmla="*/ 28 w 609"/>
              <a:gd name="T63" fmla="*/ 297 h 510"/>
              <a:gd name="T64" fmla="*/ 28 w 609"/>
              <a:gd name="T65" fmla="*/ 452 h 510"/>
              <a:gd name="T66" fmla="*/ 28 w 609"/>
              <a:gd name="T67" fmla="*/ 452 h 510"/>
              <a:gd name="T68" fmla="*/ 191 w 609"/>
              <a:gd name="T69" fmla="*/ 452 h 510"/>
              <a:gd name="T70" fmla="*/ 311 w 609"/>
              <a:gd name="T71" fmla="*/ 452 h 510"/>
              <a:gd name="T72" fmla="*/ 410 w 609"/>
              <a:gd name="T73" fmla="*/ 452 h 510"/>
              <a:gd name="T74" fmla="*/ 438 w 609"/>
              <a:gd name="T75" fmla="*/ 480 h 510"/>
              <a:gd name="T76" fmla="*/ 410 w 609"/>
              <a:gd name="T77" fmla="*/ 509 h 510"/>
              <a:gd name="T78" fmla="*/ 311 w 609"/>
              <a:gd name="T79" fmla="*/ 509 h 510"/>
              <a:gd name="T80" fmla="*/ 311 w 609"/>
              <a:gd name="T81" fmla="*/ 509 h 510"/>
              <a:gd name="T82" fmla="*/ 28 w 609"/>
              <a:gd name="T83" fmla="*/ 509 h 510"/>
              <a:gd name="T84" fmla="*/ 0 w 609"/>
              <a:gd name="T85" fmla="*/ 480 h 510"/>
              <a:gd name="T86" fmla="*/ 28 w 609"/>
              <a:gd name="T87" fmla="*/ 45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9" h="510">
                <a:moveTo>
                  <a:pt x="580" y="56"/>
                </a:moveTo>
                <a:lnTo>
                  <a:pt x="580" y="56"/>
                </a:lnTo>
                <a:cubicBezTo>
                  <a:pt x="28" y="56"/>
                  <a:pt x="28" y="56"/>
                  <a:pt x="28" y="56"/>
                </a:cubicBezTo>
                <a:cubicBezTo>
                  <a:pt x="14" y="56"/>
                  <a:pt x="0" y="42"/>
                  <a:pt x="0" y="28"/>
                </a:cubicBezTo>
                <a:cubicBezTo>
                  <a:pt x="0" y="7"/>
                  <a:pt x="14" y="0"/>
                  <a:pt x="28" y="0"/>
                </a:cubicBezTo>
                <a:cubicBezTo>
                  <a:pt x="580" y="0"/>
                  <a:pt x="580" y="0"/>
                  <a:pt x="580" y="0"/>
                </a:cubicBezTo>
                <a:cubicBezTo>
                  <a:pt x="594" y="0"/>
                  <a:pt x="608" y="7"/>
                  <a:pt x="608" y="28"/>
                </a:cubicBezTo>
                <a:cubicBezTo>
                  <a:pt x="608" y="42"/>
                  <a:pt x="594" y="56"/>
                  <a:pt x="580" y="56"/>
                </a:cubicBezTo>
                <a:close/>
                <a:moveTo>
                  <a:pt x="28" y="148"/>
                </a:moveTo>
                <a:lnTo>
                  <a:pt x="28" y="148"/>
                </a:lnTo>
                <a:cubicBezTo>
                  <a:pt x="191" y="148"/>
                  <a:pt x="191" y="148"/>
                  <a:pt x="191" y="148"/>
                </a:cubicBezTo>
                <a:cubicBezTo>
                  <a:pt x="311" y="148"/>
                  <a:pt x="311" y="148"/>
                  <a:pt x="311" y="148"/>
                </a:cubicBezTo>
                <a:cubicBezTo>
                  <a:pt x="339" y="148"/>
                  <a:pt x="339" y="148"/>
                  <a:pt x="339" y="148"/>
                </a:cubicBezTo>
                <a:lnTo>
                  <a:pt x="339" y="148"/>
                </a:lnTo>
                <a:cubicBezTo>
                  <a:pt x="467" y="148"/>
                  <a:pt x="467" y="148"/>
                  <a:pt x="467" y="148"/>
                </a:cubicBezTo>
                <a:cubicBezTo>
                  <a:pt x="481" y="148"/>
                  <a:pt x="495" y="162"/>
                  <a:pt x="495" y="176"/>
                </a:cubicBezTo>
                <a:cubicBezTo>
                  <a:pt x="495" y="191"/>
                  <a:pt x="481" y="205"/>
                  <a:pt x="467" y="205"/>
                </a:cubicBezTo>
                <a:cubicBezTo>
                  <a:pt x="410" y="205"/>
                  <a:pt x="410" y="205"/>
                  <a:pt x="410" y="205"/>
                </a:cubicBezTo>
                <a:lnTo>
                  <a:pt x="410" y="205"/>
                </a:lnTo>
                <a:cubicBezTo>
                  <a:pt x="191" y="205"/>
                  <a:pt x="191" y="205"/>
                  <a:pt x="191" y="205"/>
                </a:cubicBezTo>
                <a:lnTo>
                  <a:pt x="191" y="205"/>
                </a:lnTo>
                <a:cubicBezTo>
                  <a:pt x="28" y="205"/>
                  <a:pt x="28" y="205"/>
                  <a:pt x="28" y="205"/>
                </a:cubicBezTo>
                <a:cubicBezTo>
                  <a:pt x="14" y="205"/>
                  <a:pt x="0" y="191"/>
                  <a:pt x="0" y="176"/>
                </a:cubicBezTo>
                <a:cubicBezTo>
                  <a:pt x="0" y="162"/>
                  <a:pt x="14" y="148"/>
                  <a:pt x="28" y="148"/>
                </a:cubicBezTo>
                <a:close/>
                <a:moveTo>
                  <a:pt x="28" y="297"/>
                </a:moveTo>
                <a:lnTo>
                  <a:pt x="28" y="297"/>
                </a:lnTo>
                <a:cubicBezTo>
                  <a:pt x="580" y="297"/>
                  <a:pt x="580" y="297"/>
                  <a:pt x="580" y="297"/>
                </a:cubicBezTo>
                <a:cubicBezTo>
                  <a:pt x="594" y="297"/>
                  <a:pt x="608" y="311"/>
                  <a:pt x="608" y="325"/>
                </a:cubicBezTo>
                <a:cubicBezTo>
                  <a:pt x="608" y="346"/>
                  <a:pt x="594" y="353"/>
                  <a:pt x="580" y="353"/>
                </a:cubicBezTo>
                <a:cubicBezTo>
                  <a:pt x="28" y="353"/>
                  <a:pt x="28" y="353"/>
                  <a:pt x="28" y="353"/>
                </a:cubicBezTo>
                <a:cubicBezTo>
                  <a:pt x="14" y="353"/>
                  <a:pt x="0" y="346"/>
                  <a:pt x="0" y="325"/>
                </a:cubicBezTo>
                <a:cubicBezTo>
                  <a:pt x="0" y="311"/>
                  <a:pt x="14" y="297"/>
                  <a:pt x="28" y="297"/>
                </a:cubicBezTo>
                <a:close/>
                <a:moveTo>
                  <a:pt x="28" y="452"/>
                </a:moveTo>
                <a:lnTo>
                  <a:pt x="28" y="452"/>
                </a:lnTo>
                <a:cubicBezTo>
                  <a:pt x="191" y="452"/>
                  <a:pt x="191" y="452"/>
                  <a:pt x="191" y="452"/>
                </a:cubicBezTo>
                <a:cubicBezTo>
                  <a:pt x="311" y="452"/>
                  <a:pt x="311" y="452"/>
                  <a:pt x="311" y="452"/>
                </a:cubicBezTo>
                <a:cubicBezTo>
                  <a:pt x="410" y="452"/>
                  <a:pt x="410" y="452"/>
                  <a:pt x="410" y="452"/>
                </a:cubicBezTo>
                <a:cubicBezTo>
                  <a:pt x="424" y="452"/>
                  <a:pt x="438" y="459"/>
                  <a:pt x="438" y="480"/>
                </a:cubicBezTo>
                <a:cubicBezTo>
                  <a:pt x="438" y="494"/>
                  <a:pt x="424" y="509"/>
                  <a:pt x="410" y="509"/>
                </a:cubicBezTo>
                <a:cubicBezTo>
                  <a:pt x="311" y="509"/>
                  <a:pt x="311" y="509"/>
                  <a:pt x="311" y="509"/>
                </a:cubicBezTo>
                <a:lnTo>
                  <a:pt x="311" y="509"/>
                </a:lnTo>
                <a:cubicBezTo>
                  <a:pt x="28" y="509"/>
                  <a:pt x="28" y="509"/>
                  <a:pt x="28" y="509"/>
                </a:cubicBezTo>
                <a:cubicBezTo>
                  <a:pt x="14" y="509"/>
                  <a:pt x="0" y="494"/>
                  <a:pt x="0" y="480"/>
                </a:cubicBezTo>
                <a:cubicBezTo>
                  <a:pt x="0" y="459"/>
                  <a:pt x="14" y="452"/>
                  <a:pt x="28" y="4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7" name="Freeform 132">
            <a:extLst>
              <a:ext uri="{FF2B5EF4-FFF2-40B4-BE49-F238E27FC236}">
                <a16:creationId xmlns:a16="http://schemas.microsoft.com/office/drawing/2014/main" id="{4F05E03A-4C34-5D4E-8D7D-2A697283CEED}"/>
              </a:ext>
            </a:extLst>
          </p:cNvPr>
          <p:cNvSpPr>
            <a:spLocks noChangeArrowheads="1"/>
          </p:cNvSpPr>
          <p:nvPr userDrawn="1"/>
        </p:nvSpPr>
        <p:spPr bwMode="auto">
          <a:xfrm>
            <a:off x="1185576" y="1822252"/>
            <a:ext cx="217941" cy="184547"/>
          </a:xfrm>
          <a:custGeom>
            <a:avLst/>
            <a:gdLst>
              <a:gd name="T0" fmla="*/ 572 w 602"/>
              <a:gd name="T1" fmla="*/ 353 h 510"/>
              <a:gd name="T2" fmla="*/ 572 w 602"/>
              <a:gd name="T3" fmla="*/ 353 h 510"/>
              <a:gd name="T4" fmla="*/ 28 w 602"/>
              <a:gd name="T5" fmla="*/ 353 h 510"/>
              <a:gd name="T6" fmla="*/ 0 w 602"/>
              <a:gd name="T7" fmla="*/ 325 h 510"/>
              <a:gd name="T8" fmla="*/ 28 w 602"/>
              <a:gd name="T9" fmla="*/ 297 h 510"/>
              <a:gd name="T10" fmla="*/ 572 w 602"/>
              <a:gd name="T11" fmla="*/ 297 h 510"/>
              <a:gd name="T12" fmla="*/ 601 w 602"/>
              <a:gd name="T13" fmla="*/ 325 h 510"/>
              <a:gd name="T14" fmla="*/ 572 w 602"/>
              <a:gd name="T15" fmla="*/ 353 h 510"/>
              <a:gd name="T16" fmla="*/ 572 w 602"/>
              <a:gd name="T17" fmla="*/ 205 h 510"/>
              <a:gd name="T18" fmla="*/ 572 w 602"/>
              <a:gd name="T19" fmla="*/ 205 h 510"/>
              <a:gd name="T20" fmla="*/ 28 w 602"/>
              <a:gd name="T21" fmla="*/ 205 h 510"/>
              <a:gd name="T22" fmla="*/ 0 w 602"/>
              <a:gd name="T23" fmla="*/ 176 h 510"/>
              <a:gd name="T24" fmla="*/ 28 w 602"/>
              <a:gd name="T25" fmla="*/ 148 h 510"/>
              <a:gd name="T26" fmla="*/ 572 w 602"/>
              <a:gd name="T27" fmla="*/ 148 h 510"/>
              <a:gd name="T28" fmla="*/ 601 w 602"/>
              <a:gd name="T29" fmla="*/ 176 h 510"/>
              <a:gd name="T30" fmla="*/ 572 w 602"/>
              <a:gd name="T31" fmla="*/ 205 h 510"/>
              <a:gd name="T32" fmla="*/ 572 w 602"/>
              <a:gd name="T33" fmla="*/ 56 h 510"/>
              <a:gd name="T34" fmla="*/ 572 w 602"/>
              <a:gd name="T35" fmla="*/ 56 h 510"/>
              <a:gd name="T36" fmla="*/ 28 w 602"/>
              <a:gd name="T37" fmla="*/ 56 h 510"/>
              <a:gd name="T38" fmla="*/ 0 w 602"/>
              <a:gd name="T39" fmla="*/ 28 h 510"/>
              <a:gd name="T40" fmla="*/ 28 w 602"/>
              <a:gd name="T41" fmla="*/ 0 h 510"/>
              <a:gd name="T42" fmla="*/ 572 w 602"/>
              <a:gd name="T43" fmla="*/ 0 h 510"/>
              <a:gd name="T44" fmla="*/ 601 w 602"/>
              <a:gd name="T45" fmla="*/ 28 h 510"/>
              <a:gd name="T46" fmla="*/ 572 w 602"/>
              <a:gd name="T47" fmla="*/ 56 h 510"/>
              <a:gd name="T48" fmla="*/ 28 w 602"/>
              <a:gd name="T49" fmla="*/ 452 h 510"/>
              <a:gd name="T50" fmla="*/ 28 w 602"/>
              <a:gd name="T51" fmla="*/ 452 h 510"/>
              <a:gd name="T52" fmla="*/ 572 w 602"/>
              <a:gd name="T53" fmla="*/ 452 h 510"/>
              <a:gd name="T54" fmla="*/ 601 w 602"/>
              <a:gd name="T55" fmla="*/ 480 h 510"/>
              <a:gd name="T56" fmla="*/ 572 w 602"/>
              <a:gd name="T57" fmla="*/ 509 h 510"/>
              <a:gd name="T58" fmla="*/ 28 w 602"/>
              <a:gd name="T59" fmla="*/ 509 h 510"/>
              <a:gd name="T60" fmla="*/ 0 w 602"/>
              <a:gd name="T61" fmla="*/ 480 h 510"/>
              <a:gd name="T62" fmla="*/ 28 w 602"/>
              <a:gd name="T63" fmla="*/ 45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510">
                <a:moveTo>
                  <a:pt x="572" y="353"/>
                </a:moveTo>
                <a:lnTo>
                  <a:pt x="572" y="353"/>
                </a:lnTo>
                <a:cubicBezTo>
                  <a:pt x="28" y="353"/>
                  <a:pt x="28" y="353"/>
                  <a:pt x="28" y="353"/>
                </a:cubicBezTo>
                <a:cubicBezTo>
                  <a:pt x="14" y="353"/>
                  <a:pt x="0" y="346"/>
                  <a:pt x="0" y="325"/>
                </a:cubicBezTo>
                <a:cubicBezTo>
                  <a:pt x="0" y="311"/>
                  <a:pt x="14" y="297"/>
                  <a:pt x="28" y="297"/>
                </a:cubicBezTo>
                <a:cubicBezTo>
                  <a:pt x="572" y="297"/>
                  <a:pt x="572" y="297"/>
                  <a:pt x="572" y="297"/>
                </a:cubicBezTo>
                <a:cubicBezTo>
                  <a:pt x="594" y="297"/>
                  <a:pt x="601" y="311"/>
                  <a:pt x="601" y="325"/>
                </a:cubicBezTo>
                <a:cubicBezTo>
                  <a:pt x="601" y="346"/>
                  <a:pt x="594" y="353"/>
                  <a:pt x="572" y="353"/>
                </a:cubicBezTo>
                <a:close/>
                <a:moveTo>
                  <a:pt x="572" y="205"/>
                </a:moveTo>
                <a:lnTo>
                  <a:pt x="572" y="205"/>
                </a:lnTo>
                <a:cubicBezTo>
                  <a:pt x="28" y="205"/>
                  <a:pt x="28" y="205"/>
                  <a:pt x="28" y="205"/>
                </a:cubicBezTo>
                <a:cubicBezTo>
                  <a:pt x="14" y="205"/>
                  <a:pt x="0" y="191"/>
                  <a:pt x="0" y="176"/>
                </a:cubicBezTo>
                <a:cubicBezTo>
                  <a:pt x="0" y="162"/>
                  <a:pt x="14" y="148"/>
                  <a:pt x="28" y="148"/>
                </a:cubicBezTo>
                <a:cubicBezTo>
                  <a:pt x="572" y="148"/>
                  <a:pt x="572" y="148"/>
                  <a:pt x="572" y="148"/>
                </a:cubicBezTo>
                <a:cubicBezTo>
                  <a:pt x="594" y="148"/>
                  <a:pt x="601" y="162"/>
                  <a:pt x="601" y="176"/>
                </a:cubicBezTo>
                <a:cubicBezTo>
                  <a:pt x="601" y="191"/>
                  <a:pt x="594" y="205"/>
                  <a:pt x="572" y="205"/>
                </a:cubicBezTo>
                <a:close/>
                <a:moveTo>
                  <a:pt x="572" y="56"/>
                </a:moveTo>
                <a:lnTo>
                  <a:pt x="572" y="56"/>
                </a:lnTo>
                <a:cubicBezTo>
                  <a:pt x="28" y="56"/>
                  <a:pt x="28" y="56"/>
                  <a:pt x="28" y="56"/>
                </a:cubicBezTo>
                <a:cubicBezTo>
                  <a:pt x="14" y="56"/>
                  <a:pt x="0" y="42"/>
                  <a:pt x="0" y="28"/>
                </a:cubicBezTo>
                <a:cubicBezTo>
                  <a:pt x="0" y="7"/>
                  <a:pt x="14" y="0"/>
                  <a:pt x="28" y="0"/>
                </a:cubicBezTo>
                <a:cubicBezTo>
                  <a:pt x="572" y="0"/>
                  <a:pt x="572" y="0"/>
                  <a:pt x="572" y="0"/>
                </a:cubicBezTo>
                <a:cubicBezTo>
                  <a:pt x="594" y="0"/>
                  <a:pt x="601" y="7"/>
                  <a:pt x="601" y="28"/>
                </a:cubicBezTo>
                <a:cubicBezTo>
                  <a:pt x="601" y="42"/>
                  <a:pt x="594" y="56"/>
                  <a:pt x="572" y="56"/>
                </a:cubicBezTo>
                <a:close/>
                <a:moveTo>
                  <a:pt x="28" y="452"/>
                </a:moveTo>
                <a:lnTo>
                  <a:pt x="28" y="452"/>
                </a:lnTo>
                <a:cubicBezTo>
                  <a:pt x="572" y="452"/>
                  <a:pt x="572" y="452"/>
                  <a:pt x="572" y="452"/>
                </a:cubicBezTo>
                <a:cubicBezTo>
                  <a:pt x="594" y="452"/>
                  <a:pt x="601" y="459"/>
                  <a:pt x="601" y="480"/>
                </a:cubicBezTo>
                <a:cubicBezTo>
                  <a:pt x="601" y="494"/>
                  <a:pt x="594" y="509"/>
                  <a:pt x="572" y="509"/>
                </a:cubicBezTo>
                <a:cubicBezTo>
                  <a:pt x="28" y="509"/>
                  <a:pt x="28" y="509"/>
                  <a:pt x="28" y="509"/>
                </a:cubicBezTo>
                <a:cubicBezTo>
                  <a:pt x="14" y="509"/>
                  <a:pt x="0" y="494"/>
                  <a:pt x="0" y="480"/>
                </a:cubicBezTo>
                <a:cubicBezTo>
                  <a:pt x="0" y="459"/>
                  <a:pt x="14" y="452"/>
                  <a:pt x="28" y="4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8" name="Freeform 133">
            <a:extLst>
              <a:ext uri="{FF2B5EF4-FFF2-40B4-BE49-F238E27FC236}">
                <a16:creationId xmlns:a16="http://schemas.microsoft.com/office/drawing/2014/main" id="{50073920-B7FB-6148-A06D-5810D7B1FC2A}"/>
              </a:ext>
            </a:extLst>
          </p:cNvPr>
          <p:cNvSpPr>
            <a:spLocks noChangeArrowheads="1"/>
          </p:cNvSpPr>
          <p:nvPr userDrawn="1"/>
        </p:nvSpPr>
        <p:spPr bwMode="auto">
          <a:xfrm>
            <a:off x="5365759" y="1481137"/>
            <a:ext cx="217345" cy="101799"/>
          </a:xfrm>
          <a:custGeom>
            <a:avLst/>
            <a:gdLst>
              <a:gd name="T0" fmla="*/ 573 w 602"/>
              <a:gd name="T1" fmla="*/ 198 h 283"/>
              <a:gd name="T2" fmla="*/ 573 w 602"/>
              <a:gd name="T3" fmla="*/ 198 h 283"/>
              <a:gd name="T4" fmla="*/ 573 w 602"/>
              <a:gd name="T5" fmla="*/ 254 h 283"/>
              <a:gd name="T6" fmla="*/ 544 w 602"/>
              <a:gd name="T7" fmla="*/ 282 h 283"/>
              <a:gd name="T8" fmla="*/ 28 w 602"/>
              <a:gd name="T9" fmla="*/ 282 h 283"/>
              <a:gd name="T10" fmla="*/ 0 w 602"/>
              <a:gd name="T11" fmla="*/ 254 h 283"/>
              <a:gd name="T12" fmla="*/ 0 w 602"/>
              <a:gd name="T13" fmla="*/ 28 h 283"/>
              <a:gd name="T14" fmla="*/ 28 w 602"/>
              <a:gd name="T15" fmla="*/ 0 h 283"/>
              <a:gd name="T16" fmla="*/ 544 w 602"/>
              <a:gd name="T17" fmla="*/ 0 h 283"/>
              <a:gd name="T18" fmla="*/ 573 w 602"/>
              <a:gd name="T19" fmla="*/ 28 h 283"/>
              <a:gd name="T20" fmla="*/ 573 w 602"/>
              <a:gd name="T21" fmla="*/ 84 h 283"/>
              <a:gd name="T22" fmla="*/ 601 w 602"/>
              <a:gd name="T23" fmla="*/ 113 h 283"/>
              <a:gd name="T24" fmla="*/ 601 w 602"/>
              <a:gd name="T25" fmla="*/ 169 h 283"/>
              <a:gd name="T26" fmla="*/ 573 w 602"/>
              <a:gd name="T27" fmla="*/ 198 h 283"/>
              <a:gd name="T28" fmla="*/ 516 w 602"/>
              <a:gd name="T29" fmla="*/ 169 h 283"/>
              <a:gd name="T30" fmla="*/ 516 w 602"/>
              <a:gd name="T31" fmla="*/ 169 h 283"/>
              <a:gd name="T32" fmla="*/ 516 w 602"/>
              <a:gd name="T33" fmla="*/ 113 h 283"/>
              <a:gd name="T34" fmla="*/ 516 w 602"/>
              <a:gd name="T35" fmla="*/ 56 h 283"/>
              <a:gd name="T36" fmla="*/ 57 w 602"/>
              <a:gd name="T37" fmla="*/ 56 h 283"/>
              <a:gd name="T38" fmla="*/ 57 w 602"/>
              <a:gd name="T39" fmla="*/ 226 h 283"/>
              <a:gd name="T40" fmla="*/ 516 w 602"/>
              <a:gd name="T41" fmla="*/ 226 h 283"/>
              <a:gd name="T42" fmla="*/ 516 w 602"/>
              <a:gd name="T43" fmla="*/ 169 h 283"/>
              <a:gd name="T44" fmla="*/ 488 w 602"/>
              <a:gd name="T45" fmla="*/ 198 h 283"/>
              <a:gd name="T46" fmla="*/ 488 w 602"/>
              <a:gd name="T47" fmla="*/ 198 h 283"/>
              <a:gd name="T48" fmla="*/ 85 w 602"/>
              <a:gd name="T49" fmla="*/ 198 h 283"/>
              <a:gd name="T50" fmla="*/ 85 w 602"/>
              <a:gd name="T51" fmla="*/ 84 h 283"/>
              <a:gd name="T52" fmla="*/ 488 w 602"/>
              <a:gd name="T53" fmla="*/ 84 h 283"/>
              <a:gd name="T54" fmla="*/ 488 w 602"/>
              <a:gd name="T55" fmla="*/ 19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2" h="283">
                <a:moveTo>
                  <a:pt x="573" y="198"/>
                </a:moveTo>
                <a:lnTo>
                  <a:pt x="573" y="198"/>
                </a:lnTo>
                <a:cubicBezTo>
                  <a:pt x="573" y="254"/>
                  <a:pt x="573" y="254"/>
                  <a:pt x="573" y="254"/>
                </a:cubicBezTo>
                <a:cubicBezTo>
                  <a:pt x="573" y="275"/>
                  <a:pt x="558" y="282"/>
                  <a:pt x="544" y="282"/>
                </a:cubicBezTo>
                <a:cubicBezTo>
                  <a:pt x="28" y="282"/>
                  <a:pt x="28" y="282"/>
                  <a:pt x="28" y="282"/>
                </a:cubicBezTo>
                <a:cubicBezTo>
                  <a:pt x="7" y="282"/>
                  <a:pt x="0" y="275"/>
                  <a:pt x="0" y="254"/>
                </a:cubicBezTo>
                <a:cubicBezTo>
                  <a:pt x="0" y="28"/>
                  <a:pt x="0" y="28"/>
                  <a:pt x="0" y="28"/>
                </a:cubicBezTo>
                <a:cubicBezTo>
                  <a:pt x="0" y="14"/>
                  <a:pt x="7" y="0"/>
                  <a:pt x="28" y="0"/>
                </a:cubicBezTo>
                <a:cubicBezTo>
                  <a:pt x="544" y="0"/>
                  <a:pt x="544" y="0"/>
                  <a:pt x="544" y="0"/>
                </a:cubicBezTo>
                <a:cubicBezTo>
                  <a:pt x="558" y="0"/>
                  <a:pt x="573" y="14"/>
                  <a:pt x="573" y="28"/>
                </a:cubicBezTo>
                <a:cubicBezTo>
                  <a:pt x="573" y="84"/>
                  <a:pt x="573" y="84"/>
                  <a:pt x="573" y="84"/>
                </a:cubicBezTo>
                <a:cubicBezTo>
                  <a:pt x="587" y="84"/>
                  <a:pt x="601" y="99"/>
                  <a:pt x="601" y="113"/>
                </a:cubicBezTo>
                <a:cubicBezTo>
                  <a:pt x="601" y="169"/>
                  <a:pt x="601" y="169"/>
                  <a:pt x="601" y="169"/>
                </a:cubicBezTo>
                <a:cubicBezTo>
                  <a:pt x="601" y="190"/>
                  <a:pt x="587" y="198"/>
                  <a:pt x="573" y="198"/>
                </a:cubicBezTo>
                <a:close/>
                <a:moveTo>
                  <a:pt x="516" y="169"/>
                </a:moveTo>
                <a:lnTo>
                  <a:pt x="516" y="169"/>
                </a:lnTo>
                <a:cubicBezTo>
                  <a:pt x="516" y="113"/>
                  <a:pt x="516" y="113"/>
                  <a:pt x="516" y="113"/>
                </a:cubicBezTo>
                <a:cubicBezTo>
                  <a:pt x="516" y="56"/>
                  <a:pt x="516" y="56"/>
                  <a:pt x="516" y="56"/>
                </a:cubicBezTo>
                <a:cubicBezTo>
                  <a:pt x="57" y="56"/>
                  <a:pt x="57" y="56"/>
                  <a:pt x="57" y="56"/>
                </a:cubicBezTo>
                <a:cubicBezTo>
                  <a:pt x="57" y="226"/>
                  <a:pt x="57" y="226"/>
                  <a:pt x="57" y="226"/>
                </a:cubicBezTo>
                <a:cubicBezTo>
                  <a:pt x="516" y="226"/>
                  <a:pt x="516" y="226"/>
                  <a:pt x="516" y="226"/>
                </a:cubicBezTo>
                <a:lnTo>
                  <a:pt x="516" y="169"/>
                </a:lnTo>
                <a:close/>
                <a:moveTo>
                  <a:pt x="488" y="198"/>
                </a:moveTo>
                <a:lnTo>
                  <a:pt x="488" y="198"/>
                </a:lnTo>
                <a:cubicBezTo>
                  <a:pt x="85" y="198"/>
                  <a:pt x="85" y="198"/>
                  <a:pt x="85" y="198"/>
                </a:cubicBezTo>
                <a:cubicBezTo>
                  <a:pt x="85" y="84"/>
                  <a:pt x="85" y="84"/>
                  <a:pt x="85" y="84"/>
                </a:cubicBezTo>
                <a:cubicBezTo>
                  <a:pt x="488" y="84"/>
                  <a:pt x="488" y="84"/>
                  <a:pt x="488" y="84"/>
                </a:cubicBezTo>
                <a:lnTo>
                  <a:pt x="488" y="19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9" name="Freeform 134">
            <a:extLst>
              <a:ext uri="{FF2B5EF4-FFF2-40B4-BE49-F238E27FC236}">
                <a16:creationId xmlns:a16="http://schemas.microsoft.com/office/drawing/2014/main" id="{37B4670C-09D8-924A-957E-9A82252283D6}"/>
              </a:ext>
            </a:extLst>
          </p:cNvPr>
          <p:cNvSpPr>
            <a:spLocks noChangeArrowheads="1"/>
          </p:cNvSpPr>
          <p:nvPr userDrawn="1"/>
        </p:nvSpPr>
        <p:spPr bwMode="auto">
          <a:xfrm>
            <a:off x="4982873" y="1481137"/>
            <a:ext cx="219132" cy="101799"/>
          </a:xfrm>
          <a:custGeom>
            <a:avLst/>
            <a:gdLst>
              <a:gd name="T0" fmla="*/ 579 w 609"/>
              <a:gd name="T1" fmla="*/ 198 h 283"/>
              <a:gd name="T2" fmla="*/ 579 w 609"/>
              <a:gd name="T3" fmla="*/ 198 h 283"/>
              <a:gd name="T4" fmla="*/ 579 w 609"/>
              <a:gd name="T5" fmla="*/ 254 h 283"/>
              <a:gd name="T6" fmla="*/ 551 w 609"/>
              <a:gd name="T7" fmla="*/ 282 h 283"/>
              <a:gd name="T8" fmla="*/ 28 w 609"/>
              <a:gd name="T9" fmla="*/ 282 h 283"/>
              <a:gd name="T10" fmla="*/ 0 w 609"/>
              <a:gd name="T11" fmla="*/ 254 h 283"/>
              <a:gd name="T12" fmla="*/ 0 w 609"/>
              <a:gd name="T13" fmla="*/ 28 h 283"/>
              <a:gd name="T14" fmla="*/ 28 w 609"/>
              <a:gd name="T15" fmla="*/ 0 h 283"/>
              <a:gd name="T16" fmla="*/ 551 w 609"/>
              <a:gd name="T17" fmla="*/ 0 h 283"/>
              <a:gd name="T18" fmla="*/ 579 w 609"/>
              <a:gd name="T19" fmla="*/ 28 h 283"/>
              <a:gd name="T20" fmla="*/ 579 w 609"/>
              <a:gd name="T21" fmla="*/ 84 h 283"/>
              <a:gd name="T22" fmla="*/ 608 w 609"/>
              <a:gd name="T23" fmla="*/ 113 h 283"/>
              <a:gd name="T24" fmla="*/ 608 w 609"/>
              <a:gd name="T25" fmla="*/ 169 h 283"/>
              <a:gd name="T26" fmla="*/ 579 w 609"/>
              <a:gd name="T27" fmla="*/ 198 h 283"/>
              <a:gd name="T28" fmla="*/ 523 w 609"/>
              <a:gd name="T29" fmla="*/ 169 h 283"/>
              <a:gd name="T30" fmla="*/ 523 w 609"/>
              <a:gd name="T31" fmla="*/ 169 h 283"/>
              <a:gd name="T32" fmla="*/ 523 w 609"/>
              <a:gd name="T33" fmla="*/ 113 h 283"/>
              <a:gd name="T34" fmla="*/ 523 w 609"/>
              <a:gd name="T35" fmla="*/ 56 h 283"/>
              <a:gd name="T36" fmla="*/ 56 w 609"/>
              <a:gd name="T37" fmla="*/ 56 h 283"/>
              <a:gd name="T38" fmla="*/ 56 w 609"/>
              <a:gd name="T39" fmla="*/ 226 h 283"/>
              <a:gd name="T40" fmla="*/ 523 w 609"/>
              <a:gd name="T41" fmla="*/ 226 h 283"/>
              <a:gd name="T42" fmla="*/ 523 w 609"/>
              <a:gd name="T43" fmla="*/ 169 h 283"/>
              <a:gd name="T44" fmla="*/ 353 w 609"/>
              <a:gd name="T45" fmla="*/ 198 h 283"/>
              <a:gd name="T46" fmla="*/ 353 w 609"/>
              <a:gd name="T47" fmla="*/ 198 h 283"/>
              <a:gd name="T48" fmla="*/ 353 w 609"/>
              <a:gd name="T49" fmla="*/ 198 h 283"/>
              <a:gd name="T50" fmla="*/ 85 w 609"/>
              <a:gd name="T51" fmla="*/ 198 h 283"/>
              <a:gd name="T52" fmla="*/ 85 w 609"/>
              <a:gd name="T53" fmla="*/ 84 h 283"/>
              <a:gd name="T54" fmla="*/ 353 w 609"/>
              <a:gd name="T55" fmla="*/ 84 h 283"/>
              <a:gd name="T56" fmla="*/ 353 w 609"/>
              <a:gd name="T57" fmla="*/ 19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9" h="283">
                <a:moveTo>
                  <a:pt x="579" y="198"/>
                </a:moveTo>
                <a:lnTo>
                  <a:pt x="579" y="198"/>
                </a:lnTo>
                <a:cubicBezTo>
                  <a:pt x="579" y="254"/>
                  <a:pt x="579" y="254"/>
                  <a:pt x="579" y="254"/>
                </a:cubicBezTo>
                <a:cubicBezTo>
                  <a:pt x="579" y="275"/>
                  <a:pt x="565" y="282"/>
                  <a:pt x="551" y="282"/>
                </a:cubicBezTo>
                <a:cubicBezTo>
                  <a:pt x="28" y="282"/>
                  <a:pt x="28" y="282"/>
                  <a:pt x="28" y="282"/>
                </a:cubicBezTo>
                <a:cubicBezTo>
                  <a:pt x="14" y="282"/>
                  <a:pt x="0" y="275"/>
                  <a:pt x="0" y="254"/>
                </a:cubicBezTo>
                <a:cubicBezTo>
                  <a:pt x="0" y="28"/>
                  <a:pt x="0" y="28"/>
                  <a:pt x="0" y="28"/>
                </a:cubicBezTo>
                <a:cubicBezTo>
                  <a:pt x="0" y="14"/>
                  <a:pt x="14" y="0"/>
                  <a:pt x="28" y="0"/>
                </a:cubicBezTo>
                <a:cubicBezTo>
                  <a:pt x="551" y="0"/>
                  <a:pt x="551" y="0"/>
                  <a:pt x="551" y="0"/>
                </a:cubicBezTo>
                <a:cubicBezTo>
                  <a:pt x="565" y="0"/>
                  <a:pt x="579" y="14"/>
                  <a:pt x="579" y="28"/>
                </a:cubicBezTo>
                <a:cubicBezTo>
                  <a:pt x="579" y="84"/>
                  <a:pt x="579" y="84"/>
                  <a:pt x="579" y="84"/>
                </a:cubicBezTo>
                <a:cubicBezTo>
                  <a:pt x="594" y="84"/>
                  <a:pt x="608" y="99"/>
                  <a:pt x="608" y="113"/>
                </a:cubicBezTo>
                <a:cubicBezTo>
                  <a:pt x="608" y="169"/>
                  <a:pt x="608" y="169"/>
                  <a:pt x="608" y="169"/>
                </a:cubicBezTo>
                <a:cubicBezTo>
                  <a:pt x="608" y="190"/>
                  <a:pt x="594" y="198"/>
                  <a:pt x="579" y="198"/>
                </a:cubicBezTo>
                <a:close/>
                <a:moveTo>
                  <a:pt x="523" y="169"/>
                </a:moveTo>
                <a:lnTo>
                  <a:pt x="523" y="169"/>
                </a:lnTo>
                <a:cubicBezTo>
                  <a:pt x="523" y="113"/>
                  <a:pt x="523" y="113"/>
                  <a:pt x="523" y="113"/>
                </a:cubicBezTo>
                <a:cubicBezTo>
                  <a:pt x="523" y="56"/>
                  <a:pt x="523" y="56"/>
                  <a:pt x="523" y="56"/>
                </a:cubicBezTo>
                <a:cubicBezTo>
                  <a:pt x="56" y="56"/>
                  <a:pt x="56" y="56"/>
                  <a:pt x="56" y="56"/>
                </a:cubicBezTo>
                <a:cubicBezTo>
                  <a:pt x="56" y="226"/>
                  <a:pt x="56" y="226"/>
                  <a:pt x="56" y="226"/>
                </a:cubicBezTo>
                <a:cubicBezTo>
                  <a:pt x="523" y="226"/>
                  <a:pt x="523" y="226"/>
                  <a:pt x="523" y="226"/>
                </a:cubicBezTo>
                <a:lnTo>
                  <a:pt x="523" y="169"/>
                </a:lnTo>
                <a:close/>
                <a:moveTo>
                  <a:pt x="353" y="198"/>
                </a:moveTo>
                <a:lnTo>
                  <a:pt x="353" y="198"/>
                </a:lnTo>
                <a:lnTo>
                  <a:pt x="353" y="198"/>
                </a:lnTo>
                <a:cubicBezTo>
                  <a:pt x="85" y="198"/>
                  <a:pt x="85" y="198"/>
                  <a:pt x="85" y="198"/>
                </a:cubicBezTo>
                <a:cubicBezTo>
                  <a:pt x="85" y="84"/>
                  <a:pt x="85" y="84"/>
                  <a:pt x="85" y="84"/>
                </a:cubicBezTo>
                <a:cubicBezTo>
                  <a:pt x="353" y="84"/>
                  <a:pt x="353" y="84"/>
                  <a:pt x="353" y="84"/>
                </a:cubicBezTo>
                <a:lnTo>
                  <a:pt x="353" y="19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0" name="Freeform 135">
            <a:extLst>
              <a:ext uri="{FF2B5EF4-FFF2-40B4-BE49-F238E27FC236}">
                <a16:creationId xmlns:a16="http://schemas.microsoft.com/office/drawing/2014/main" id="{CBD64493-1559-0B4D-88BC-8AAC1DB60C77}"/>
              </a:ext>
            </a:extLst>
          </p:cNvPr>
          <p:cNvSpPr>
            <a:spLocks noChangeArrowheads="1"/>
          </p:cNvSpPr>
          <p:nvPr userDrawn="1"/>
        </p:nvSpPr>
        <p:spPr bwMode="auto">
          <a:xfrm>
            <a:off x="4605346" y="1481137"/>
            <a:ext cx="217346" cy="101799"/>
          </a:xfrm>
          <a:custGeom>
            <a:avLst/>
            <a:gdLst>
              <a:gd name="T0" fmla="*/ 572 w 602"/>
              <a:gd name="T1" fmla="*/ 198 h 283"/>
              <a:gd name="T2" fmla="*/ 572 w 602"/>
              <a:gd name="T3" fmla="*/ 198 h 283"/>
              <a:gd name="T4" fmla="*/ 572 w 602"/>
              <a:gd name="T5" fmla="*/ 254 h 283"/>
              <a:gd name="T6" fmla="*/ 544 w 602"/>
              <a:gd name="T7" fmla="*/ 282 h 283"/>
              <a:gd name="T8" fmla="*/ 28 w 602"/>
              <a:gd name="T9" fmla="*/ 282 h 283"/>
              <a:gd name="T10" fmla="*/ 0 w 602"/>
              <a:gd name="T11" fmla="*/ 254 h 283"/>
              <a:gd name="T12" fmla="*/ 0 w 602"/>
              <a:gd name="T13" fmla="*/ 28 h 283"/>
              <a:gd name="T14" fmla="*/ 28 w 602"/>
              <a:gd name="T15" fmla="*/ 0 h 283"/>
              <a:gd name="T16" fmla="*/ 544 w 602"/>
              <a:gd name="T17" fmla="*/ 0 h 283"/>
              <a:gd name="T18" fmla="*/ 572 w 602"/>
              <a:gd name="T19" fmla="*/ 28 h 283"/>
              <a:gd name="T20" fmla="*/ 572 w 602"/>
              <a:gd name="T21" fmla="*/ 84 h 283"/>
              <a:gd name="T22" fmla="*/ 601 w 602"/>
              <a:gd name="T23" fmla="*/ 113 h 283"/>
              <a:gd name="T24" fmla="*/ 601 w 602"/>
              <a:gd name="T25" fmla="*/ 169 h 283"/>
              <a:gd name="T26" fmla="*/ 572 w 602"/>
              <a:gd name="T27" fmla="*/ 198 h 283"/>
              <a:gd name="T28" fmla="*/ 516 w 602"/>
              <a:gd name="T29" fmla="*/ 169 h 283"/>
              <a:gd name="T30" fmla="*/ 516 w 602"/>
              <a:gd name="T31" fmla="*/ 169 h 283"/>
              <a:gd name="T32" fmla="*/ 516 w 602"/>
              <a:gd name="T33" fmla="*/ 113 h 283"/>
              <a:gd name="T34" fmla="*/ 516 w 602"/>
              <a:gd name="T35" fmla="*/ 56 h 283"/>
              <a:gd name="T36" fmla="*/ 509 w 602"/>
              <a:gd name="T37" fmla="*/ 56 h 283"/>
              <a:gd name="T38" fmla="*/ 509 w 602"/>
              <a:gd name="T39" fmla="*/ 56 h 283"/>
              <a:gd name="T40" fmla="*/ 346 w 602"/>
              <a:gd name="T41" fmla="*/ 56 h 283"/>
              <a:gd name="T42" fmla="*/ 346 w 602"/>
              <a:gd name="T43" fmla="*/ 56 h 283"/>
              <a:gd name="T44" fmla="*/ 56 w 602"/>
              <a:gd name="T45" fmla="*/ 56 h 283"/>
              <a:gd name="T46" fmla="*/ 56 w 602"/>
              <a:gd name="T47" fmla="*/ 226 h 283"/>
              <a:gd name="T48" fmla="*/ 516 w 602"/>
              <a:gd name="T49" fmla="*/ 226 h 283"/>
              <a:gd name="T50" fmla="*/ 516 w 602"/>
              <a:gd name="T51" fmla="*/ 169 h 283"/>
              <a:gd name="T52" fmla="*/ 205 w 602"/>
              <a:gd name="T53" fmla="*/ 198 h 283"/>
              <a:gd name="T54" fmla="*/ 205 w 602"/>
              <a:gd name="T55" fmla="*/ 198 h 283"/>
              <a:gd name="T56" fmla="*/ 85 w 602"/>
              <a:gd name="T57" fmla="*/ 198 h 283"/>
              <a:gd name="T58" fmla="*/ 85 w 602"/>
              <a:gd name="T59" fmla="*/ 84 h 283"/>
              <a:gd name="T60" fmla="*/ 205 w 602"/>
              <a:gd name="T61" fmla="*/ 84 h 283"/>
              <a:gd name="T62" fmla="*/ 205 w 602"/>
              <a:gd name="T63" fmla="*/ 19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283">
                <a:moveTo>
                  <a:pt x="572" y="198"/>
                </a:moveTo>
                <a:lnTo>
                  <a:pt x="572" y="198"/>
                </a:lnTo>
                <a:cubicBezTo>
                  <a:pt x="572" y="254"/>
                  <a:pt x="572" y="254"/>
                  <a:pt x="572" y="254"/>
                </a:cubicBezTo>
                <a:cubicBezTo>
                  <a:pt x="572" y="275"/>
                  <a:pt x="565" y="282"/>
                  <a:pt x="544" y="282"/>
                </a:cubicBezTo>
                <a:cubicBezTo>
                  <a:pt x="28" y="282"/>
                  <a:pt x="28" y="282"/>
                  <a:pt x="28" y="282"/>
                </a:cubicBezTo>
                <a:cubicBezTo>
                  <a:pt x="14" y="282"/>
                  <a:pt x="0" y="275"/>
                  <a:pt x="0" y="254"/>
                </a:cubicBezTo>
                <a:cubicBezTo>
                  <a:pt x="0" y="28"/>
                  <a:pt x="0" y="28"/>
                  <a:pt x="0" y="28"/>
                </a:cubicBezTo>
                <a:cubicBezTo>
                  <a:pt x="0" y="14"/>
                  <a:pt x="14" y="0"/>
                  <a:pt x="28" y="0"/>
                </a:cubicBezTo>
                <a:cubicBezTo>
                  <a:pt x="544" y="0"/>
                  <a:pt x="544" y="0"/>
                  <a:pt x="544" y="0"/>
                </a:cubicBezTo>
                <a:cubicBezTo>
                  <a:pt x="565" y="0"/>
                  <a:pt x="572" y="14"/>
                  <a:pt x="572" y="28"/>
                </a:cubicBezTo>
                <a:cubicBezTo>
                  <a:pt x="572" y="84"/>
                  <a:pt x="572" y="84"/>
                  <a:pt x="572" y="84"/>
                </a:cubicBezTo>
                <a:cubicBezTo>
                  <a:pt x="594" y="84"/>
                  <a:pt x="601" y="99"/>
                  <a:pt x="601" y="113"/>
                </a:cubicBezTo>
                <a:cubicBezTo>
                  <a:pt x="601" y="169"/>
                  <a:pt x="601" y="169"/>
                  <a:pt x="601" y="169"/>
                </a:cubicBezTo>
                <a:cubicBezTo>
                  <a:pt x="601" y="190"/>
                  <a:pt x="594" y="198"/>
                  <a:pt x="572" y="198"/>
                </a:cubicBezTo>
                <a:close/>
                <a:moveTo>
                  <a:pt x="516" y="169"/>
                </a:moveTo>
                <a:lnTo>
                  <a:pt x="516" y="169"/>
                </a:lnTo>
                <a:cubicBezTo>
                  <a:pt x="516" y="113"/>
                  <a:pt x="516" y="113"/>
                  <a:pt x="516" y="113"/>
                </a:cubicBezTo>
                <a:cubicBezTo>
                  <a:pt x="516" y="56"/>
                  <a:pt x="516" y="56"/>
                  <a:pt x="516" y="56"/>
                </a:cubicBezTo>
                <a:cubicBezTo>
                  <a:pt x="509" y="56"/>
                  <a:pt x="509" y="56"/>
                  <a:pt x="509" y="56"/>
                </a:cubicBezTo>
                <a:lnTo>
                  <a:pt x="509" y="56"/>
                </a:lnTo>
                <a:cubicBezTo>
                  <a:pt x="346" y="56"/>
                  <a:pt x="346" y="56"/>
                  <a:pt x="346" y="56"/>
                </a:cubicBezTo>
                <a:lnTo>
                  <a:pt x="346" y="56"/>
                </a:lnTo>
                <a:cubicBezTo>
                  <a:pt x="56" y="56"/>
                  <a:pt x="56" y="56"/>
                  <a:pt x="56" y="56"/>
                </a:cubicBezTo>
                <a:cubicBezTo>
                  <a:pt x="56" y="226"/>
                  <a:pt x="56" y="226"/>
                  <a:pt x="56" y="226"/>
                </a:cubicBezTo>
                <a:cubicBezTo>
                  <a:pt x="516" y="226"/>
                  <a:pt x="516" y="226"/>
                  <a:pt x="516" y="226"/>
                </a:cubicBezTo>
                <a:lnTo>
                  <a:pt x="516" y="169"/>
                </a:lnTo>
                <a:close/>
                <a:moveTo>
                  <a:pt x="205" y="198"/>
                </a:moveTo>
                <a:lnTo>
                  <a:pt x="205" y="198"/>
                </a:lnTo>
                <a:cubicBezTo>
                  <a:pt x="85" y="198"/>
                  <a:pt x="85" y="198"/>
                  <a:pt x="85" y="198"/>
                </a:cubicBezTo>
                <a:cubicBezTo>
                  <a:pt x="85" y="84"/>
                  <a:pt x="85" y="84"/>
                  <a:pt x="85" y="84"/>
                </a:cubicBezTo>
                <a:cubicBezTo>
                  <a:pt x="205" y="84"/>
                  <a:pt x="205" y="84"/>
                  <a:pt x="205" y="84"/>
                </a:cubicBezTo>
                <a:lnTo>
                  <a:pt x="205" y="19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1" name="Freeform 136">
            <a:extLst>
              <a:ext uri="{FF2B5EF4-FFF2-40B4-BE49-F238E27FC236}">
                <a16:creationId xmlns:a16="http://schemas.microsoft.com/office/drawing/2014/main" id="{C71CD5AD-5A29-604F-96AB-11979EC9E4B7}"/>
              </a:ext>
            </a:extLst>
          </p:cNvPr>
          <p:cNvSpPr>
            <a:spLocks noChangeArrowheads="1"/>
          </p:cNvSpPr>
          <p:nvPr userDrawn="1"/>
        </p:nvSpPr>
        <p:spPr bwMode="auto">
          <a:xfrm>
            <a:off x="4226034" y="1481137"/>
            <a:ext cx="215559" cy="101799"/>
          </a:xfrm>
          <a:custGeom>
            <a:avLst/>
            <a:gdLst>
              <a:gd name="T0" fmla="*/ 572 w 601"/>
              <a:gd name="T1" fmla="*/ 198 h 283"/>
              <a:gd name="T2" fmla="*/ 572 w 601"/>
              <a:gd name="T3" fmla="*/ 198 h 283"/>
              <a:gd name="T4" fmla="*/ 572 w 601"/>
              <a:gd name="T5" fmla="*/ 254 h 283"/>
              <a:gd name="T6" fmla="*/ 544 w 601"/>
              <a:gd name="T7" fmla="*/ 282 h 283"/>
              <a:gd name="T8" fmla="*/ 28 w 601"/>
              <a:gd name="T9" fmla="*/ 282 h 283"/>
              <a:gd name="T10" fmla="*/ 0 w 601"/>
              <a:gd name="T11" fmla="*/ 254 h 283"/>
              <a:gd name="T12" fmla="*/ 0 w 601"/>
              <a:gd name="T13" fmla="*/ 28 h 283"/>
              <a:gd name="T14" fmla="*/ 28 w 601"/>
              <a:gd name="T15" fmla="*/ 0 h 283"/>
              <a:gd name="T16" fmla="*/ 544 w 601"/>
              <a:gd name="T17" fmla="*/ 0 h 283"/>
              <a:gd name="T18" fmla="*/ 572 w 601"/>
              <a:gd name="T19" fmla="*/ 28 h 283"/>
              <a:gd name="T20" fmla="*/ 572 w 601"/>
              <a:gd name="T21" fmla="*/ 84 h 283"/>
              <a:gd name="T22" fmla="*/ 600 w 601"/>
              <a:gd name="T23" fmla="*/ 113 h 283"/>
              <a:gd name="T24" fmla="*/ 600 w 601"/>
              <a:gd name="T25" fmla="*/ 169 h 283"/>
              <a:gd name="T26" fmla="*/ 572 w 601"/>
              <a:gd name="T27" fmla="*/ 198 h 283"/>
              <a:gd name="T28" fmla="*/ 516 w 601"/>
              <a:gd name="T29" fmla="*/ 56 h 283"/>
              <a:gd name="T30" fmla="*/ 516 w 601"/>
              <a:gd name="T31" fmla="*/ 56 h 283"/>
              <a:gd name="T32" fmla="*/ 56 w 601"/>
              <a:gd name="T33" fmla="*/ 56 h 283"/>
              <a:gd name="T34" fmla="*/ 56 w 601"/>
              <a:gd name="T35" fmla="*/ 226 h 283"/>
              <a:gd name="T36" fmla="*/ 56 w 601"/>
              <a:gd name="T37" fmla="*/ 226 h 283"/>
              <a:gd name="T38" fmla="*/ 56 w 601"/>
              <a:gd name="T39" fmla="*/ 226 h 283"/>
              <a:gd name="T40" fmla="*/ 516 w 601"/>
              <a:gd name="T41" fmla="*/ 226 h 283"/>
              <a:gd name="T42" fmla="*/ 516 w 601"/>
              <a:gd name="T43" fmla="*/ 226 h 283"/>
              <a:gd name="T44" fmla="*/ 516 w 601"/>
              <a:gd name="T45" fmla="*/ 226 h 283"/>
              <a:gd name="T46" fmla="*/ 516 w 601"/>
              <a:gd name="T47" fmla="*/ 5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1" h="283">
                <a:moveTo>
                  <a:pt x="572" y="198"/>
                </a:moveTo>
                <a:lnTo>
                  <a:pt x="572" y="198"/>
                </a:lnTo>
                <a:cubicBezTo>
                  <a:pt x="572" y="254"/>
                  <a:pt x="572" y="254"/>
                  <a:pt x="572" y="254"/>
                </a:cubicBezTo>
                <a:cubicBezTo>
                  <a:pt x="572" y="275"/>
                  <a:pt x="558" y="282"/>
                  <a:pt x="544" y="282"/>
                </a:cubicBezTo>
                <a:cubicBezTo>
                  <a:pt x="28" y="282"/>
                  <a:pt x="28" y="282"/>
                  <a:pt x="28" y="282"/>
                </a:cubicBezTo>
                <a:cubicBezTo>
                  <a:pt x="7" y="282"/>
                  <a:pt x="0" y="275"/>
                  <a:pt x="0" y="254"/>
                </a:cubicBezTo>
                <a:cubicBezTo>
                  <a:pt x="0" y="28"/>
                  <a:pt x="0" y="28"/>
                  <a:pt x="0" y="28"/>
                </a:cubicBezTo>
                <a:cubicBezTo>
                  <a:pt x="0" y="14"/>
                  <a:pt x="7" y="0"/>
                  <a:pt x="28" y="0"/>
                </a:cubicBezTo>
                <a:cubicBezTo>
                  <a:pt x="544" y="0"/>
                  <a:pt x="544" y="0"/>
                  <a:pt x="544" y="0"/>
                </a:cubicBezTo>
                <a:cubicBezTo>
                  <a:pt x="558" y="0"/>
                  <a:pt x="572" y="14"/>
                  <a:pt x="572" y="28"/>
                </a:cubicBezTo>
                <a:cubicBezTo>
                  <a:pt x="572" y="84"/>
                  <a:pt x="572" y="84"/>
                  <a:pt x="572" y="84"/>
                </a:cubicBezTo>
                <a:cubicBezTo>
                  <a:pt x="586" y="84"/>
                  <a:pt x="600" y="99"/>
                  <a:pt x="600" y="113"/>
                </a:cubicBezTo>
                <a:cubicBezTo>
                  <a:pt x="600" y="169"/>
                  <a:pt x="600" y="169"/>
                  <a:pt x="600" y="169"/>
                </a:cubicBezTo>
                <a:cubicBezTo>
                  <a:pt x="600" y="190"/>
                  <a:pt x="586" y="198"/>
                  <a:pt x="572" y="198"/>
                </a:cubicBezTo>
                <a:close/>
                <a:moveTo>
                  <a:pt x="516" y="56"/>
                </a:moveTo>
                <a:lnTo>
                  <a:pt x="516" y="56"/>
                </a:lnTo>
                <a:cubicBezTo>
                  <a:pt x="56" y="56"/>
                  <a:pt x="56" y="56"/>
                  <a:pt x="56" y="56"/>
                </a:cubicBezTo>
                <a:cubicBezTo>
                  <a:pt x="56" y="226"/>
                  <a:pt x="56" y="226"/>
                  <a:pt x="56" y="226"/>
                </a:cubicBezTo>
                <a:lnTo>
                  <a:pt x="56" y="226"/>
                </a:lnTo>
                <a:lnTo>
                  <a:pt x="56" y="226"/>
                </a:lnTo>
                <a:cubicBezTo>
                  <a:pt x="516" y="226"/>
                  <a:pt x="516" y="226"/>
                  <a:pt x="516" y="226"/>
                </a:cubicBezTo>
                <a:lnTo>
                  <a:pt x="516" y="226"/>
                </a:lnTo>
                <a:lnTo>
                  <a:pt x="516" y="226"/>
                </a:lnTo>
                <a:lnTo>
                  <a:pt x="516" y="5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2" name="Freeform 137">
            <a:extLst>
              <a:ext uri="{FF2B5EF4-FFF2-40B4-BE49-F238E27FC236}">
                <a16:creationId xmlns:a16="http://schemas.microsoft.com/office/drawing/2014/main" id="{802B16CB-54A7-9F4E-A8E6-6587470E063F}"/>
              </a:ext>
            </a:extLst>
          </p:cNvPr>
          <p:cNvSpPr>
            <a:spLocks noChangeArrowheads="1"/>
          </p:cNvSpPr>
          <p:nvPr userDrawn="1"/>
        </p:nvSpPr>
        <p:spPr bwMode="auto">
          <a:xfrm>
            <a:off x="3843148" y="1430536"/>
            <a:ext cx="219132" cy="209550"/>
          </a:xfrm>
          <a:custGeom>
            <a:avLst/>
            <a:gdLst>
              <a:gd name="T0" fmla="*/ 593 w 608"/>
              <a:gd name="T1" fmla="*/ 255 h 581"/>
              <a:gd name="T2" fmla="*/ 593 w 608"/>
              <a:gd name="T3" fmla="*/ 255 h 581"/>
              <a:gd name="T4" fmla="*/ 593 w 608"/>
              <a:gd name="T5" fmla="*/ 255 h 581"/>
              <a:gd name="T6" fmla="*/ 445 w 608"/>
              <a:gd name="T7" fmla="*/ 361 h 581"/>
              <a:gd name="T8" fmla="*/ 501 w 608"/>
              <a:gd name="T9" fmla="*/ 537 h 581"/>
              <a:gd name="T10" fmla="*/ 501 w 608"/>
              <a:gd name="T11" fmla="*/ 552 h 581"/>
              <a:gd name="T12" fmla="*/ 473 w 608"/>
              <a:gd name="T13" fmla="*/ 580 h 581"/>
              <a:gd name="T14" fmla="*/ 459 w 608"/>
              <a:gd name="T15" fmla="*/ 573 h 581"/>
              <a:gd name="T16" fmla="*/ 459 w 608"/>
              <a:gd name="T17" fmla="*/ 573 h 581"/>
              <a:gd name="T18" fmla="*/ 304 w 608"/>
              <a:gd name="T19" fmla="*/ 460 h 581"/>
              <a:gd name="T20" fmla="*/ 148 w 608"/>
              <a:gd name="T21" fmla="*/ 573 h 581"/>
              <a:gd name="T22" fmla="*/ 148 w 608"/>
              <a:gd name="T23" fmla="*/ 573 h 581"/>
              <a:gd name="T24" fmla="*/ 134 w 608"/>
              <a:gd name="T25" fmla="*/ 580 h 581"/>
              <a:gd name="T26" fmla="*/ 106 w 608"/>
              <a:gd name="T27" fmla="*/ 552 h 581"/>
              <a:gd name="T28" fmla="*/ 106 w 608"/>
              <a:gd name="T29" fmla="*/ 537 h 581"/>
              <a:gd name="T30" fmla="*/ 162 w 608"/>
              <a:gd name="T31" fmla="*/ 361 h 581"/>
              <a:gd name="T32" fmla="*/ 14 w 608"/>
              <a:gd name="T33" fmla="*/ 255 h 581"/>
              <a:gd name="T34" fmla="*/ 14 w 608"/>
              <a:gd name="T35" fmla="*/ 255 h 581"/>
              <a:gd name="T36" fmla="*/ 0 w 608"/>
              <a:gd name="T37" fmla="*/ 226 h 581"/>
              <a:gd name="T38" fmla="*/ 28 w 608"/>
              <a:gd name="T39" fmla="*/ 198 h 581"/>
              <a:gd name="T40" fmla="*/ 28 w 608"/>
              <a:gd name="T41" fmla="*/ 198 h 581"/>
              <a:gd name="T42" fmla="*/ 219 w 608"/>
              <a:gd name="T43" fmla="*/ 198 h 581"/>
              <a:gd name="T44" fmla="*/ 275 w 608"/>
              <a:gd name="T45" fmla="*/ 22 h 581"/>
              <a:gd name="T46" fmla="*/ 304 w 608"/>
              <a:gd name="T47" fmla="*/ 0 h 581"/>
              <a:gd name="T48" fmla="*/ 332 w 608"/>
              <a:gd name="T49" fmla="*/ 22 h 581"/>
              <a:gd name="T50" fmla="*/ 388 w 608"/>
              <a:gd name="T51" fmla="*/ 198 h 581"/>
              <a:gd name="T52" fmla="*/ 579 w 608"/>
              <a:gd name="T53" fmla="*/ 198 h 581"/>
              <a:gd name="T54" fmla="*/ 579 w 608"/>
              <a:gd name="T55" fmla="*/ 198 h 581"/>
              <a:gd name="T56" fmla="*/ 607 w 608"/>
              <a:gd name="T57" fmla="*/ 226 h 581"/>
              <a:gd name="T58" fmla="*/ 593 w 608"/>
              <a:gd name="T59" fmla="*/ 25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8" h="581">
                <a:moveTo>
                  <a:pt x="593" y="255"/>
                </a:moveTo>
                <a:lnTo>
                  <a:pt x="593" y="255"/>
                </a:lnTo>
                <a:lnTo>
                  <a:pt x="593" y="255"/>
                </a:lnTo>
                <a:cubicBezTo>
                  <a:pt x="445" y="361"/>
                  <a:pt x="445" y="361"/>
                  <a:pt x="445" y="361"/>
                </a:cubicBezTo>
                <a:cubicBezTo>
                  <a:pt x="501" y="537"/>
                  <a:pt x="501" y="537"/>
                  <a:pt x="501" y="537"/>
                </a:cubicBezTo>
                <a:cubicBezTo>
                  <a:pt x="501" y="545"/>
                  <a:pt x="501" y="545"/>
                  <a:pt x="501" y="552"/>
                </a:cubicBezTo>
                <a:cubicBezTo>
                  <a:pt x="501" y="566"/>
                  <a:pt x="487" y="580"/>
                  <a:pt x="473" y="580"/>
                </a:cubicBezTo>
                <a:cubicBezTo>
                  <a:pt x="466" y="580"/>
                  <a:pt x="459" y="573"/>
                  <a:pt x="459" y="573"/>
                </a:cubicBezTo>
                <a:lnTo>
                  <a:pt x="459" y="573"/>
                </a:lnTo>
                <a:cubicBezTo>
                  <a:pt x="304" y="460"/>
                  <a:pt x="304" y="460"/>
                  <a:pt x="304" y="460"/>
                </a:cubicBezTo>
                <a:cubicBezTo>
                  <a:pt x="148" y="573"/>
                  <a:pt x="148" y="573"/>
                  <a:pt x="148" y="573"/>
                </a:cubicBezTo>
                <a:lnTo>
                  <a:pt x="148" y="573"/>
                </a:lnTo>
                <a:cubicBezTo>
                  <a:pt x="148" y="573"/>
                  <a:pt x="141" y="580"/>
                  <a:pt x="134" y="580"/>
                </a:cubicBezTo>
                <a:cubicBezTo>
                  <a:pt x="120" y="580"/>
                  <a:pt x="106" y="566"/>
                  <a:pt x="106" y="552"/>
                </a:cubicBezTo>
                <a:cubicBezTo>
                  <a:pt x="106" y="545"/>
                  <a:pt x="106" y="545"/>
                  <a:pt x="106" y="537"/>
                </a:cubicBezTo>
                <a:cubicBezTo>
                  <a:pt x="162" y="361"/>
                  <a:pt x="162" y="361"/>
                  <a:pt x="162" y="361"/>
                </a:cubicBezTo>
                <a:cubicBezTo>
                  <a:pt x="14" y="255"/>
                  <a:pt x="14" y="255"/>
                  <a:pt x="14" y="255"/>
                </a:cubicBezTo>
                <a:lnTo>
                  <a:pt x="14" y="255"/>
                </a:lnTo>
                <a:cubicBezTo>
                  <a:pt x="7" y="248"/>
                  <a:pt x="0" y="241"/>
                  <a:pt x="0" y="226"/>
                </a:cubicBezTo>
                <a:cubicBezTo>
                  <a:pt x="0" y="212"/>
                  <a:pt x="14" y="198"/>
                  <a:pt x="28" y="198"/>
                </a:cubicBezTo>
                <a:lnTo>
                  <a:pt x="28" y="198"/>
                </a:lnTo>
                <a:cubicBezTo>
                  <a:pt x="219" y="198"/>
                  <a:pt x="219" y="198"/>
                  <a:pt x="219" y="198"/>
                </a:cubicBezTo>
                <a:cubicBezTo>
                  <a:pt x="275" y="22"/>
                  <a:pt x="275" y="22"/>
                  <a:pt x="275" y="22"/>
                </a:cubicBezTo>
                <a:cubicBezTo>
                  <a:pt x="282" y="14"/>
                  <a:pt x="290" y="0"/>
                  <a:pt x="304" y="0"/>
                </a:cubicBezTo>
                <a:cubicBezTo>
                  <a:pt x="318" y="0"/>
                  <a:pt x="325" y="14"/>
                  <a:pt x="332" y="22"/>
                </a:cubicBezTo>
                <a:cubicBezTo>
                  <a:pt x="388" y="198"/>
                  <a:pt x="388" y="198"/>
                  <a:pt x="388" y="198"/>
                </a:cubicBezTo>
                <a:cubicBezTo>
                  <a:pt x="579" y="198"/>
                  <a:pt x="579" y="198"/>
                  <a:pt x="579" y="198"/>
                </a:cubicBezTo>
                <a:lnTo>
                  <a:pt x="579" y="198"/>
                </a:lnTo>
                <a:cubicBezTo>
                  <a:pt x="593" y="198"/>
                  <a:pt x="607" y="212"/>
                  <a:pt x="607" y="226"/>
                </a:cubicBezTo>
                <a:cubicBezTo>
                  <a:pt x="607" y="241"/>
                  <a:pt x="600" y="248"/>
                  <a:pt x="593" y="255"/>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3" name="Freeform 138">
            <a:extLst>
              <a:ext uri="{FF2B5EF4-FFF2-40B4-BE49-F238E27FC236}">
                <a16:creationId xmlns:a16="http://schemas.microsoft.com/office/drawing/2014/main" id="{962F061C-8FC9-D649-A769-3C35747CB47E}"/>
              </a:ext>
            </a:extLst>
          </p:cNvPr>
          <p:cNvSpPr>
            <a:spLocks noChangeArrowheads="1"/>
          </p:cNvSpPr>
          <p:nvPr userDrawn="1"/>
        </p:nvSpPr>
        <p:spPr bwMode="auto">
          <a:xfrm>
            <a:off x="3465621" y="1430536"/>
            <a:ext cx="214368" cy="209550"/>
          </a:xfrm>
          <a:custGeom>
            <a:avLst/>
            <a:gdLst>
              <a:gd name="T0" fmla="*/ 565 w 594"/>
              <a:gd name="T1" fmla="*/ 340 h 581"/>
              <a:gd name="T2" fmla="*/ 558 w 594"/>
              <a:gd name="T3" fmla="*/ 340 h 581"/>
              <a:gd name="T4" fmla="*/ 544 w 594"/>
              <a:gd name="T5" fmla="*/ 389 h 581"/>
              <a:gd name="T6" fmla="*/ 544 w 594"/>
              <a:gd name="T7" fmla="*/ 396 h 581"/>
              <a:gd name="T8" fmla="*/ 544 w 594"/>
              <a:gd name="T9" fmla="*/ 403 h 581"/>
              <a:gd name="T10" fmla="*/ 544 w 594"/>
              <a:gd name="T11" fmla="*/ 403 h 581"/>
              <a:gd name="T12" fmla="*/ 537 w 594"/>
              <a:gd name="T13" fmla="*/ 410 h 581"/>
              <a:gd name="T14" fmla="*/ 515 w 594"/>
              <a:gd name="T15" fmla="*/ 417 h 581"/>
              <a:gd name="T16" fmla="*/ 515 w 594"/>
              <a:gd name="T17" fmla="*/ 417 h 581"/>
              <a:gd name="T18" fmla="*/ 431 w 594"/>
              <a:gd name="T19" fmla="*/ 340 h 581"/>
              <a:gd name="T20" fmla="*/ 431 w 594"/>
              <a:gd name="T21" fmla="*/ 340 h 581"/>
              <a:gd name="T22" fmla="*/ 141 w 594"/>
              <a:gd name="T23" fmla="*/ 311 h 581"/>
              <a:gd name="T24" fmla="*/ 169 w 594"/>
              <a:gd name="T25" fmla="*/ 0 h 581"/>
              <a:gd name="T26" fmla="*/ 593 w 594"/>
              <a:gd name="T27" fmla="*/ 29 h 581"/>
              <a:gd name="T28" fmla="*/ 565 w 594"/>
              <a:gd name="T29" fmla="*/ 340 h 581"/>
              <a:gd name="T30" fmla="*/ 417 w 594"/>
              <a:gd name="T31" fmla="*/ 368 h 581"/>
              <a:gd name="T32" fmla="*/ 480 w 594"/>
              <a:gd name="T33" fmla="*/ 432 h 581"/>
              <a:gd name="T34" fmla="*/ 515 w 594"/>
              <a:gd name="T35" fmla="*/ 467 h 581"/>
              <a:gd name="T36" fmla="*/ 487 w 594"/>
              <a:gd name="T37" fmla="*/ 495 h 581"/>
              <a:gd name="T38" fmla="*/ 289 w 594"/>
              <a:gd name="T39" fmla="*/ 495 h 581"/>
              <a:gd name="T40" fmla="*/ 226 w 594"/>
              <a:gd name="T41" fmla="*/ 495 h 581"/>
              <a:gd name="T42" fmla="*/ 197 w 594"/>
              <a:gd name="T43" fmla="*/ 495 h 581"/>
              <a:gd name="T44" fmla="*/ 113 w 594"/>
              <a:gd name="T45" fmla="*/ 566 h 581"/>
              <a:gd name="T46" fmla="*/ 91 w 594"/>
              <a:gd name="T47" fmla="*/ 580 h 581"/>
              <a:gd name="T48" fmla="*/ 91 w 594"/>
              <a:gd name="T49" fmla="*/ 580 h 581"/>
              <a:gd name="T50" fmla="*/ 70 w 594"/>
              <a:gd name="T51" fmla="*/ 566 h 581"/>
              <a:gd name="T52" fmla="*/ 70 w 594"/>
              <a:gd name="T53" fmla="*/ 566 h 581"/>
              <a:gd name="T54" fmla="*/ 70 w 594"/>
              <a:gd name="T55" fmla="*/ 559 h 581"/>
              <a:gd name="T56" fmla="*/ 63 w 594"/>
              <a:gd name="T57" fmla="*/ 552 h 581"/>
              <a:gd name="T58" fmla="*/ 63 w 594"/>
              <a:gd name="T59" fmla="*/ 495 h 581"/>
              <a:gd name="T60" fmla="*/ 63 w 594"/>
              <a:gd name="T61" fmla="*/ 495 h 581"/>
              <a:gd name="T62" fmla="*/ 0 w 594"/>
              <a:gd name="T63" fmla="*/ 467 h 581"/>
              <a:gd name="T64" fmla="*/ 0 w 594"/>
              <a:gd name="T65" fmla="*/ 142 h 581"/>
              <a:gd name="T66" fmla="*/ 113 w 594"/>
              <a:gd name="T67" fmla="*/ 113 h 581"/>
              <a:gd name="T68" fmla="*/ 169 w 594"/>
              <a:gd name="T69" fmla="*/ 368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4" h="581">
                <a:moveTo>
                  <a:pt x="565" y="340"/>
                </a:moveTo>
                <a:lnTo>
                  <a:pt x="565" y="340"/>
                </a:lnTo>
                <a:cubicBezTo>
                  <a:pt x="558" y="340"/>
                  <a:pt x="558" y="340"/>
                  <a:pt x="558" y="340"/>
                </a:cubicBezTo>
                <a:lnTo>
                  <a:pt x="558" y="340"/>
                </a:lnTo>
                <a:cubicBezTo>
                  <a:pt x="544" y="340"/>
                  <a:pt x="544" y="340"/>
                  <a:pt x="544" y="340"/>
                </a:cubicBezTo>
                <a:cubicBezTo>
                  <a:pt x="544" y="389"/>
                  <a:pt x="544" y="389"/>
                  <a:pt x="544" y="389"/>
                </a:cubicBezTo>
                <a:lnTo>
                  <a:pt x="544" y="389"/>
                </a:lnTo>
                <a:lnTo>
                  <a:pt x="544" y="396"/>
                </a:lnTo>
                <a:lnTo>
                  <a:pt x="544" y="396"/>
                </a:lnTo>
                <a:cubicBezTo>
                  <a:pt x="544" y="396"/>
                  <a:pt x="544" y="396"/>
                  <a:pt x="544" y="403"/>
                </a:cubicBezTo>
                <a:lnTo>
                  <a:pt x="544" y="403"/>
                </a:lnTo>
                <a:lnTo>
                  <a:pt x="544" y="403"/>
                </a:lnTo>
                <a:lnTo>
                  <a:pt x="537" y="410"/>
                </a:lnTo>
                <a:lnTo>
                  <a:pt x="537" y="410"/>
                </a:lnTo>
                <a:cubicBezTo>
                  <a:pt x="530" y="417"/>
                  <a:pt x="523" y="417"/>
                  <a:pt x="515" y="417"/>
                </a:cubicBezTo>
                <a:lnTo>
                  <a:pt x="515" y="417"/>
                </a:lnTo>
                <a:lnTo>
                  <a:pt x="515" y="417"/>
                </a:lnTo>
                <a:lnTo>
                  <a:pt x="515" y="417"/>
                </a:lnTo>
                <a:cubicBezTo>
                  <a:pt x="508" y="417"/>
                  <a:pt x="501" y="417"/>
                  <a:pt x="501" y="410"/>
                </a:cubicBezTo>
                <a:cubicBezTo>
                  <a:pt x="431" y="340"/>
                  <a:pt x="431" y="340"/>
                  <a:pt x="431" y="340"/>
                </a:cubicBezTo>
                <a:lnTo>
                  <a:pt x="431" y="340"/>
                </a:lnTo>
                <a:lnTo>
                  <a:pt x="431" y="340"/>
                </a:ln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lnTo>
                  <a:pt x="480" y="432"/>
                </a:lnTo>
                <a:cubicBezTo>
                  <a:pt x="487" y="439"/>
                  <a:pt x="501" y="446"/>
                  <a:pt x="515" y="446"/>
                </a:cubicBezTo>
                <a:cubicBezTo>
                  <a:pt x="515" y="467"/>
                  <a:pt x="515" y="467"/>
                  <a:pt x="515" y="467"/>
                </a:cubicBezTo>
                <a:cubicBezTo>
                  <a:pt x="515" y="481"/>
                  <a:pt x="508" y="495"/>
                  <a:pt x="487" y="495"/>
                </a:cubicBezTo>
                <a:lnTo>
                  <a:pt x="487" y="495"/>
                </a:lnTo>
                <a:cubicBezTo>
                  <a:pt x="289" y="495"/>
                  <a:pt x="289" y="495"/>
                  <a:pt x="289" y="495"/>
                </a:cubicBezTo>
                <a:lnTo>
                  <a:pt x="289" y="495"/>
                </a:lnTo>
                <a:cubicBezTo>
                  <a:pt x="226" y="495"/>
                  <a:pt x="226" y="495"/>
                  <a:pt x="226" y="495"/>
                </a:cubicBezTo>
                <a:lnTo>
                  <a:pt x="226" y="495"/>
                </a:lnTo>
                <a:cubicBezTo>
                  <a:pt x="197" y="495"/>
                  <a:pt x="197" y="495"/>
                  <a:pt x="197" y="495"/>
                </a:cubicBezTo>
                <a:lnTo>
                  <a:pt x="197" y="495"/>
                </a:lnTo>
                <a:cubicBezTo>
                  <a:pt x="190" y="495"/>
                  <a:pt x="190" y="495"/>
                  <a:pt x="190" y="495"/>
                </a:cubicBezTo>
                <a:cubicBezTo>
                  <a:pt x="113" y="566"/>
                  <a:pt x="113" y="566"/>
                  <a:pt x="113" y="566"/>
                </a:cubicBezTo>
                <a:cubicBezTo>
                  <a:pt x="106" y="573"/>
                  <a:pt x="99" y="580"/>
                  <a:pt x="91" y="580"/>
                </a:cubicBezTo>
                <a:lnTo>
                  <a:pt x="91" y="580"/>
                </a:lnTo>
                <a:lnTo>
                  <a:pt x="91" y="580"/>
                </a:lnTo>
                <a:lnTo>
                  <a:pt x="91" y="580"/>
                </a:lnTo>
                <a:cubicBezTo>
                  <a:pt x="84" y="580"/>
                  <a:pt x="77" y="573"/>
                  <a:pt x="77" y="566"/>
                </a:cubicBezTo>
                <a:cubicBezTo>
                  <a:pt x="70" y="566"/>
                  <a:pt x="70" y="566"/>
                  <a:pt x="70" y="566"/>
                </a:cubicBezTo>
                <a:lnTo>
                  <a:pt x="70" y="566"/>
                </a:lnTo>
                <a:lnTo>
                  <a:pt x="70" y="566"/>
                </a:lnTo>
                <a:lnTo>
                  <a:pt x="70" y="559"/>
                </a:lnTo>
                <a:lnTo>
                  <a:pt x="70" y="559"/>
                </a:lnTo>
                <a:cubicBezTo>
                  <a:pt x="70" y="559"/>
                  <a:pt x="63" y="559"/>
                  <a:pt x="63" y="552"/>
                </a:cubicBezTo>
                <a:lnTo>
                  <a:pt x="63" y="552"/>
                </a:lnTo>
                <a:lnTo>
                  <a:pt x="63" y="552"/>
                </a:lnTo>
                <a:cubicBezTo>
                  <a:pt x="63" y="495"/>
                  <a:pt x="63" y="495"/>
                  <a:pt x="63" y="495"/>
                </a:cubicBezTo>
                <a:lnTo>
                  <a:pt x="63" y="495"/>
                </a:lnTo>
                <a:lnTo>
                  <a:pt x="63" y="495"/>
                </a:lnTo>
                <a:cubicBezTo>
                  <a:pt x="28" y="495"/>
                  <a:pt x="28" y="495"/>
                  <a:pt x="28" y="495"/>
                </a:cubicBezTo>
                <a:cubicBezTo>
                  <a:pt x="14" y="495"/>
                  <a:pt x="0" y="481"/>
                  <a:pt x="0" y="467"/>
                </a:cubicBezTo>
                <a:cubicBezTo>
                  <a:pt x="0" y="142"/>
                  <a:pt x="0" y="142"/>
                  <a:pt x="0" y="142"/>
                </a:cubicBezTo>
                <a:lnTo>
                  <a:pt x="0" y="142"/>
                </a:ln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4" name="Freeform 139">
            <a:extLst>
              <a:ext uri="{FF2B5EF4-FFF2-40B4-BE49-F238E27FC236}">
                <a16:creationId xmlns:a16="http://schemas.microsoft.com/office/drawing/2014/main" id="{40969DD1-8D8F-CA4A-B280-124F6862DD2C}"/>
              </a:ext>
            </a:extLst>
          </p:cNvPr>
          <p:cNvSpPr>
            <a:spLocks noChangeArrowheads="1"/>
          </p:cNvSpPr>
          <p:nvPr userDrawn="1"/>
        </p:nvSpPr>
        <p:spPr bwMode="auto">
          <a:xfrm>
            <a:off x="3086309" y="1435299"/>
            <a:ext cx="215559" cy="196453"/>
          </a:xfrm>
          <a:custGeom>
            <a:avLst/>
            <a:gdLst>
              <a:gd name="T0" fmla="*/ 572 w 601"/>
              <a:gd name="T1" fmla="*/ 460 h 546"/>
              <a:gd name="T2" fmla="*/ 572 w 601"/>
              <a:gd name="T3" fmla="*/ 460 h 546"/>
              <a:gd name="T4" fmla="*/ 438 w 601"/>
              <a:gd name="T5" fmla="*/ 460 h 546"/>
              <a:gd name="T6" fmla="*/ 438 w 601"/>
              <a:gd name="T7" fmla="*/ 460 h 546"/>
              <a:gd name="T8" fmla="*/ 226 w 601"/>
              <a:gd name="T9" fmla="*/ 460 h 546"/>
              <a:gd name="T10" fmla="*/ 226 w 601"/>
              <a:gd name="T11" fmla="*/ 460 h 546"/>
              <a:gd name="T12" fmla="*/ 197 w 601"/>
              <a:gd name="T13" fmla="*/ 460 h 546"/>
              <a:gd name="T14" fmla="*/ 197 w 601"/>
              <a:gd name="T15" fmla="*/ 460 h 546"/>
              <a:gd name="T16" fmla="*/ 190 w 601"/>
              <a:gd name="T17" fmla="*/ 460 h 546"/>
              <a:gd name="T18" fmla="*/ 113 w 601"/>
              <a:gd name="T19" fmla="*/ 538 h 546"/>
              <a:gd name="T20" fmla="*/ 91 w 601"/>
              <a:gd name="T21" fmla="*/ 545 h 546"/>
              <a:gd name="T22" fmla="*/ 91 w 601"/>
              <a:gd name="T23" fmla="*/ 545 h 546"/>
              <a:gd name="T24" fmla="*/ 91 w 601"/>
              <a:gd name="T25" fmla="*/ 545 h 546"/>
              <a:gd name="T26" fmla="*/ 91 w 601"/>
              <a:gd name="T27" fmla="*/ 545 h 546"/>
              <a:gd name="T28" fmla="*/ 70 w 601"/>
              <a:gd name="T29" fmla="*/ 538 h 546"/>
              <a:gd name="T30" fmla="*/ 70 w 601"/>
              <a:gd name="T31" fmla="*/ 538 h 546"/>
              <a:gd name="T32" fmla="*/ 70 w 601"/>
              <a:gd name="T33" fmla="*/ 531 h 546"/>
              <a:gd name="T34" fmla="*/ 70 w 601"/>
              <a:gd name="T35" fmla="*/ 531 h 546"/>
              <a:gd name="T36" fmla="*/ 63 w 601"/>
              <a:gd name="T37" fmla="*/ 531 h 546"/>
              <a:gd name="T38" fmla="*/ 63 w 601"/>
              <a:gd name="T39" fmla="*/ 523 h 546"/>
              <a:gd name="T40" fmla="*/ 63 w 601"/>
              <a:gd name="T41" fmla="*/ 523 h 546"/>
              <a:gd name="T42" fmla="*/ 63 w 601"/>
              <a:gd name="T43" fmla="*/ 516 h 546"/>
              <a:gd name="T44" fmla="*/ 63 w 601"/>
              <a:gd name="T45" fmla="*/ 516 h 546"/>
              <a:gd name="T46" fmla="*/ 63 w 601"/>
              <a:gd name="T47" fmla="*/ 460 h 546"/>
              <a:gd name="T48" fmla="*/ 56 w 601"/>
              <a:gd name="T49" fmla="*/ 460 h 546"/>
              <a:gd name="T50" fmla="*/ 56 w 601"/>
              <a:gd name="T51" fmla="*/ 460 h 546"/>
              <a:gd name="T52" fmla="*/ 28 w 601"/>
              <a:gd name="T53" fmla="*/ 460 h 546"/>
              <a:gd name="T54" fmla="*/ 0 w 601"/>
              <a:gd name="T55" fmla="*/ 432 h 546"/>
              <a:gd name="T56" fmla="*/ 0 w 601"/>
              <a:gd name="T57" fmla="*/ 29 h 546"/>
              <a:gd name="T58" fmla="*/ 28 w 601"/>
              <a:gd name="T59" fmla="*/ 0 h 546"/>
              <a:gd name="T60" fmla="*/ 572 w 601"/>
              <a:gd name="T61" fmla="*/ 0 h 546"/>
              <a:gd name="T62" fmla="*/ 600 w 601"/>
              <a:gd name="T63" fmla="*/ 29 h 546"/>
              <a:gd name="T64" fmla="*/ 600 w 601"/>
              <a:gd name="T65" fmla="*/ 432 h 546"/>
              <a:gd name="T66" fmla="*/ 572 w 601"/>
              <a:gd name="T67" fmla="*/ 460 h 546"/>
              <a:gd name="T68" fmla="*/ 155 w 601"/>
              <a:gd name="T69" fmla="*/ 177 h 546"/>
              <a:gd name="T70" fmla="*/ 155 w 601"/>
              <a:gd name="T71" fmla="*/ 177 h 546"/>
              <a:gd name="T72" fmla="*/ 98 w 601"/>
              <a:gd name="T73" fmla="*/ 234 h 546"/>
              <a:gd name="T74" fmla="*/ 155 w 601"/>
              <a:gd name="T75" fmla="*/ 290 h 546"/>
              <a:gd name="T76" fmla="*/ 211 w 601"/>
              <a:gd name="T77" fmla="*/ 234 h 546"/>
              <a:gd name="T78" fmla="*/ 155 w 601"/>
              <a:gd name="T79" fmla="*/ 177 h 546"/>
              <a:gd name="T80" fmla="*/ 296 w 601"/>
              <a:gd name="T81" fmla="*/ 177 h 546"/>
              <a:gd name="T82" fmla="*/ 296 w 601"/>
              <a:gd name="T83" fmla="*/ 177 h 546"/>
              <a:gd name="T84" fmla="*/ 240 w 601"/>
              <a:gd name="T85" fmla="*/ 234 h 546"/>
              <a:gd name="T86" fmla="*/ 296 w 601"/>
              <a:gd name="T87" fmla="*/ 290 h 546"/>
              <a:gd name="T88" fmla="*/ 353 w 601"/>
              <a:gd name="T89" fmla="*/ 234 h 546"/>
              <a:gd name="T90" fmla="*/ 296 w 601"/>
              <a:gd name="T91" fmla="*/ 177 h 546"/>
              <a:gd name="T92" fmla="*/ 438 w 601"/>
              <a:gd name="T93" fmla="*/ 177 h 546"/>
              <a:gd name="T94" fmla="*/ 438 w 601"/>
              <a:gd name="T95" fmla="*/ 177 h 546"/>
              <a:gd name="T96" fmla="*/ 381 w 601"/>
              <a:gd name="T97" fmla="*/ 234 h 546"/>
              <a:gd name="T98" fmla="*/ 438 w 601"/>
              <a:gd name="T99" fmla="*/ 290 h 546"/>
              <a:gd name="T100" fmla="*/ 494 w 601"/>
              <a:gd name="T101" fmla="*/ 234 h 546"/>
              <a:gd name="T102" fmla="*/ 438 w 601"/>
              <a:gd name="T103" fmla="*/ 17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1" h="546">
                <a:moveTo>
                  <a:pt x="572" y="460"/>
                </a:moveTo>
                <a:lnTo>
                  <a:pt x="572" y="460"/>
                </a:lnTo>
                <a:cubicBezTo>
                  <a:pt x="438" y="460"/>
                  <a:pt x="438" y="460"/>
                  <a:pt x="438" y="460"/>
                </a:cubicBezTo>
                <a:lnTo>
                  <a:pt x="438" y="460"/>
                </a:lnTo>
                <a:cubicBezTo>
                  <a:pt x="226" y="460"/>
                  <a:pt x="226" y="460"/>
                  <a:pt x="226" y="460"/>
                </a:cubicBezTo>
                <a:lnTo>
                  <a:pt x="226" y="460"/>
                </a:lnTo>
                <a:cubicBezTo>
                  <a:pt x="197" y="460"/>
                  <a:pt x="197" y="460"/>
                  <a:pt x="197" y="460"/>
                </a:cubicBezTo>
                <a:lnTo>
                  <a:pt x="197" y="460"/>
                </a:lnTo>
                <a:cubicBezTo>
                  <a:pt x="190" y="460"/>
                  <a:pt x="190" y="460"/>
                  <a:pt x="190" y="460"/>
                </a:cubicBezTo>
                <a:cubicBezTo>
                  <a:pt x="113" y="538"/>
                  <a:pt x="113" y="538"/>
                  <a:pt x="113" y="538"/>
                </a:cubicBezTo>
                <a:cubicBezTo>
                  <a:pt x="106" y="545"/>
                  <a:pt x="98" y="545"/>
                  <a:pt x="91" y="545"/>
                </a:cubicBezTo>
                <a:lnTo>
                  <a:pt x="91" y="545"/>
                </a:lnTo>
                <a:lnTo>
                  <a:pt x="91" y="545"/>
                </a:lnTo>
                <a:lnTo>
                  <a:pt x="91" y="545"/>
                </a:lnTo>
                <a:cubicBezTo>
                  <a:pt x="84" y="545"/>
                  <a:pt x="77" y="545"/>
                  <a:pt x="70" y="538"/>
                </a:cubicBezTo>
                <a:lnTo>
                  <a:pt x="70" y="538"/>
                </a:lnTo>
                <a:lnTo>
                  <a:pt x="70" y="531"/>
                </a:lnTo>
                <a:lnTo>
                  <a:pt x="70" y="531"/>
                </a:lnTo>
                <a:cubicBezTo>
                  <a:pt x="63" y="531"/>
                  <a:pt x="63" y="531"/>
                  <a:pt x="63" y="531"/>
                </a:cubicBezTo>
                <a:cubicBezTo>
                  <a:pt x="63" y="523"/>
                  <a:pt x="63" y="523"/>
                  <a:pt x="63" y="523"/>
                </a:cubicBezTo>
                <a:lnTo>
                  <a:pt x="63" y="523"/>
                </a:lnTo>
                <a:lnTo>
                  <a:pt x="63" y="516"/>
                </a:lnTo>
                <a:lnTo>
                  <a:pt x="63" y="516"/>
                </a:lnTo>
                <a:cubicBezTo>
                  <a:pt x="63" y="460"/>
                  <a:pt x="63" y="460"/>
                  <a:pt x="63" y="460"/>
                </a:cubicBezTo>
                <a:cubicBezTo>
                  <a:pt x="56" y="460"/>
                  <a:pt x="56" y="460"/>
                  <a:pt x="56" y="460"/>
                </a:cubicBezTo>
                <a:lnTo>
                  <a:pt x="56" y="460"/>
                </a:lnTo>
                <a:cubicBezTo>
                  <a:pt x="28" y="460"/>
                  <a:pt x="28" y="460"/>
                  <a:pt x="28" y="460"/>
                </a:cubicBezTo>
                <a:cubicBezTo>
                  <a:pt x="7" y="460"/>
                  <a:pt x="0" y="446"/>
                  <a:pt x="0" y="432"/>
                </a:cubicBezTo>
                <a:cubicBezTo>
                  <a:pt x="0" y="29"/>
                  <a:pt x="0" y="29"/>
                  <a:pt x="0" y="29"/>
                </a:cubicBezTo>
                <a:cubicBezTo>
                  <a:pt x="0" y="8"/>
                  <a:pt x="7" y="0"/>
                  <a:pt x="28" y="0"/>
                </a:cubicBezTo>
                <a:cubicBezTo>
                  <a:pt x="572" y="0"/>
                  <a:pt x="572" y="0"/>
                  <a:pt x="572" y="0"/>
                </a:cubicBezTo>
                <a:cubicBezTo>
                  <a:pt x="586" y="0"/>
                  <a:pt x="600" y="8"/>
                  <a:pt x="600" y="29"/>
                </a:cubicBezTo>
                <a:cubicBezTo>
                  <a:pt x="600" y="432"/>
                  <a:pt x="600" y="432"/>
                  <a:pt x="600" y="432"/>
                </a:cubicBezTo>
                <a:cubicBezTo>
                  <a:pt x="600" y="446"/>
                  <a:pt x="586" y="460"/>
                  <a:pt x="572" y="460"/>
                </a:cubicBezTo>
                <a:close/>
                <a:moveTo>
                  <a:pt x="155" y="177"/>
                </a:moveTo>
                <a:lnTo>
                  <a:pt x="155" y="177"/>
                </a:lnTo>
                <a:cubicBezTo>
                  <a:pt x="127" y="177"/>
                  <a:pt x="98" y="205"/>
                  <a:pt x="98" y="234"/>
                </a:cubicBezTo>
                <a:cubicBezTo>
                  <a:pt x="98" y="262"/>
                  <a:pt x="127" y="290"/>
                  <a:pt x="155" y="290"/>
                </a:cubicBezTo>
                <a:cubicBezTo>
                  <a:pt x="190" y="290"/>
                  <a:pt x="211" y="262"/>
                  <a:pt x="211" y="234"/>
                </a:cubicBezTo>
                <a:cubicBezTo>
                  <a:pt x="211" y="205"/>
                  <a:pt x="190" y="177"/>
                  <a:pt x="155" y="177"/>
                </a:cubicBezTo>
                <a:close/>
                <a:moveTo>
                  <a:pt x="296" y="177"/>
                </a:moveTo>
                <a:lnTo>
                  <a:pt x="296" y="177"/>
                </a:lnTo>
                <a:cubicBezTo>
                  <a:pt x="268" y="177"/>
                  <a:pt x="240" y="205"/>
                  <a:pt x="240" y="234"/>
                </a:cubicBezTo>
                <a:cubicBezTo>
                  <a:pt x="240" y="262"/>
                  <a:pt x="268" y="290"/>
                  <a:pt x="296" y="290"/>
                </a:cubicBezTo>
                <a:cubicBezTo>
                  <a:pt x="332" y="290"/>
                  <a:pt x="353" y="262"/>
                  <a:pt x="353" y="234"/>
                </a:cubicBezTo>
                <a:cubicBezTo>
                  <a:pt x="353" y="205"/>
                  <a:pt x="332" y="177"/>
                  <a:pt x="296" y="177"/>
                </a:cubicBezTo>
                <a:close/>
                <a:moveTo>
                  <a:pt x="438" y="177"/>
                </a:moveTo>
                <a:lnTo>
                  <a:pt x="438" y="177"/>
                </a:lnTo>
                <a:cubicBezTo>
                  <a:pt x="409" y="177"/>
                  <a:pt x="381" y="205"/>
                  <a:pt x="381" y="234"/>
                </a:cubicBezTo>
                <a:cubicBezTo>
                  <a:pt x="381" y="262"/>
                  <a:pt x="409" y="290"/>
                  <a:pt x="438" y="290"/>
                </a:cubicBezTo>
                <a:cubicBezTo>
                  <a:pt x="473" y="290"/>
                  <a:pt x="494" y="262"/>
                  <a:pt x="494" y="234"/>
                </a:cubicBezTo>
                <a:cubicBezTo>
                  <a:pt x="494" y="205"/>
                  <a:pt x="473" y="177"/>
                  <a:pt x="438" y="17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5" name="Freeform 140">
            <a:extLst>
              <a:ext uri="{FF2B5EF4-FFF2-40B4-BE49-F238E27FC236}">
                <a16:creationId xmlns:a16="http://schemas.microsoft.com/office/drawing/2014/main" id="{5BC0F147-F4FA-B34D-8A5B-82F0A46C6530}"/>
              </a:ext>
            </a:extLst>
          </p:cNvPr>
          <p:cNvSpPr>
            <a:spLocks noChangeArrowheads="1"/>
          </p:cNvSpPr>
          <p:nvPr userDrawn="1"/>
        </p:nvSpPr>
        <p:spPr bwMode="auto">
          <a:xfrm>
            <a:off x="2703423" y="1435299"/>
            <a:ext cx="219132" cy="196453"/>
          </a:xfrm>
          <a:custGeom>
            <a:avLst/>
            <a:gdLst>
              <a:gd name="T0" fmla="*/ 580 w 609"/>
              <a:gd name="T1" fmla="*/ 460 h 546"/>
              <a:gd name="T2" fmla="*/ 580 w 609"/>
              <a:gd name="T3" fmla="*/ 460 h 546"/>
              <a:gd name="T4" fmla="*/ 340 w 609"/>
              <a:gd name="T5" fmla="*/ 460 h 546"/>
              <a:gd name="T6" fmla="*/ 340 w 609"/>
              <a:gd name="T7" fmla="*/ 460 h 546"/>
              <a:gd name="T8" fmla="*/ 226 w 609"/>
              <a:gd name="T9" fmla="*/ 460 h 546"/>
              <a:gd name="T10" fmla="*/ 226 w 609"/>
              <a:gd name="T11" fmla="*/ 460 h 546"/>
              <a:gd name="T12" fmla="*/ 198 w 609"/>
              <a:gd name="T13" fmla="*/ 460 h 546"/>
              <a:gd name="T14" fmla="*/ 198 w 609"/>
              <a:gd name="T15" fmla="*/ 460 h 546"/>
              <a:gd name="T16" fmla="*/ 191 w 609"/>
              <a:gd name="T17" fmla="*/ 460 h 546"/>
              <a:gd name="T18" fmla="*/ 113 w 609"/>
              <a:gd name="T19" fmla="*/ 538 h 546"/>
              <a:gd name="T20" fmla="*/ 99 w 609"/>
              <a:gd name="T21" fmla="*/ 545 h 546"/>
              <a:gd name="T22" fmla="*/ 99 w 609"/>
              <a:gd name="T23" fmla="*/ 545 h 546"/>
              <a:gd name="T24" fmla="*/ 99 w 609"/>
              <a:gd name="T25" fmla="*/ 545 h 546"/>
              <a:gd name="T26" fmla="*/ 99 w 609"/>
              <a:gd name="T27" fmla="*/ 545 h 546"/>
              <a:gd name="T28" fmla="*/ 78 w 609"/>
              <a:gd name="T29" fmla="*/ 538 h 546"/>
              <a:gd name="T30" fmla="*/ 78 w 609"/>
              <a:gd name="T31" fmla="*/ 538 h 546"/>
              <a:gd name="T32" fmla="*/ 71 w 609"/>
              <a:gd name="T33" fmla="*/ 531 h 546"/>
              <a:gd name="T34" fmla="*/ 71 w 609"/>
              <a:gd name="T35" fmla="*/ 531 h 546"/>
              <a:gd name="T36" fmla="*/ 71 w 609"/>
              <a:gd name="T37" fmla="*/ 531 h 546"/>
              <a:gd name="T38" fmla="*/ 71 w 609"/>
              <a:gd name="T39" fmla="*/ 523 h 546"/>
              <a:gd name="T40" fmla="*/ 71 w 609"/>
              <a:gd name="T41" fmla="*/ 523 h 546"/>
              <a:gd name="T42" fmla="*/ 71 w 609"/>
              <a:gd name="T43" fmla="*/ 516 h 546"/>
              <a:gd name="T44" fmla="*/ 71 w 609"/>
              <a:gd name="T45" fmla="*/ 516 h 546"/>
              <a:gd name="T46" fmla="*/ 71 w 609"/>
              <a:gd name="T47" fmla="*/ 460 h 546"/>
              <a:gd name="T48" fmla="*/ 64 w 609"/>
              <a:gd name="T49" fmla="*/ 460 h 546"/>
              <a:gd name="T50" fmla="*/ 64 w 609"/>
              <a:gd name="T51" fmla="*/ 460 h 546"/>
              <a:gd name="T52" fmla="*/ 29 w 609"/>
              <a:gd name="T53" fmla="*/ 460 h 546"/>
              <a:gd name="T54" fmla="*/ 0 w 609"/>
              <a:gd name="T55" fmla="*/ 432 h 546"/>
              <a:gd name="T56" fmla="*/ 0 w 609"/>
              <a:gd name="T57" fmla="*/ 29 h 546"/>
              <a:gd name="T58" fmla="*/ 29 w 609"/>
              <a:gd name="T59" fmla="*/ 0 h 546"/>
              <a:gd name="T60" fmla="*/ 580 w 609"/>
              <a:gd name="T61" fmla="*/ 0 h 546"/>
              <a:gd name="T62" fmla="*/ 608 w 609"/>
              <a:gd name="T63" fmla="*/ 29 h 546"/>
              <a:gd name="T64" fmla="*/ 608 w 609"/>
              <a:gd name="T65" fmla="*/ 432 h 546"/>
              <a:gd name="T66" fmla="*/ 580 w 609"/>
              <a:gd name="T67" fmla="*/ 46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546">
                <a:moveTo>
                  <a:pt x="580" y="460"/>
                </a:moveTo>
                <a:lnTo>
                  <a:pt x="580" y="460"/>
                </a:lnTo>
                <a:cubicBezTo>
                  <a:pt x="340" y="460"/>
                  <a:pt x="340" y="460"/>
                  <a:pt x="340" y="460"/>
                </a:cubicBezTo>
                <a:lnTo>
                  <a:pt x="340" y="460"/>
                </a:lnTo>
                <a:cubicBezTo>
                  <a:pt x="226" y="460"/>
                  <a:pt x="226" y="460"/>
                  <a:pt x="226" y="460"/>
                </a:cubicBezTo>
                <a:lnTo>
                  <a:pt x="226" y="460"/>
                </a:lnTo>
                <a:cubicBezTo>
                  <a:pt x="198" y="460"/>
                  <a:pt x="198" y="460"/>
                  <a:pt x="198" y="460"/>
                </a:cubicBezTo>
                <a:lnTo>
                  <a:pt x="198" y="460"/>
                </a:lnTo>
                <a:cubicBezTo>
                  <a:pt x="191" y="460"/>
                  <a:pt x="191" y="460"/>
                  <a:pt x="191" y="460"/>
                </a:cubicBezTo>
                <a:cubicBezTo>
                  <a:pt x="113" y="538"/>
                  <a:pt x="113" y="538"/>
                  <a:pt x="113" y="538"/>
                </a:cubicBezTo>
                <a:cubicBezTo>
                  <a:pt x="113" y="545"/>
                  <a:pt x="106" y="545"/>
                  <a:pt x="99" y="545"/>
                </a:cubicBezTo>
                <a:lnTo>
                  <a:pt x="99" y="545"/>
                </a:lnTo>
                <a:lnTo>
                  <a:pt x="99" y="545"/>
                </a:lnTo>
                <a:lnTo>
                  <a:pt x="99" y="545"/>
                </a:lnTo>
                <a:cubicBezTo>
                  <a:pt x="92" y="545"/>
                  <a:pt x="85" y="545"/>
                  <a:pt x="78" y="538"/>
                </a:cubicBezTo>
                <a:lnTo>
                  <a:pt x="78" y="538"/>
                </a:lnTo>
                <a:lnTo>
                  <a:pt x="71" y="531"/>
                </a:lnTo>
                <a:lnTo>
                  <a:pt x="71" y="531"/>
                </a:lnTo>
                <a:lnTo>
                  <a:pt x="71" y="531"/>
                </a:lnTo>
                <a:cubicBezTo>
                  <a:pt x="71" y="523"/>
                  <a:pt x="71" y="523"/>
                  <a:pt x="71" y="523"/>
                </a:cubicBezTo>
                <a:lnTo>
                  <a:pt x="71" y="523"/>
                </a:lnTo>
                <a:lnTo>
                  <a:pt x="71" y="516"/>
                </a:lnTo>
                <a:lnTo>
                  <a:pt x="71" y="516"/>
                </a:lnTo>
                <a:cubicBezTo>
                  <a:pt x="71" y="460"/>
                  <a:pt x="71" y="460"/>
                  <a:pt x="71" y="460"/>
                </a:cubicBezTo>
                <a:cubicBezTo>
                  <a:pt x="64" y="460"/>
                  <a:pt x="64" y="460"/>
                  <a:pt x="64" y="460"/>
                </a:cubicBezTo>
                <a:lnTo>
                  <a:pt x="64" y="460"/>
                </a:lnTo>
                <a:cubicBezTo>
                  <a:pt x="29" y="460"/>
                  <a:pt x="29" y="460"/>
                  <a:pt x="29" y="460"/>
                </a:cubicBezTo>
                <a:cubicBezTo>
                  <a:pt x="15" y="460"/>
                  <a:pt x="0" y="446"/>
                  <a:pt x="0" y="432"/>
                </a:cubicBezTo>
                <a:cubicBezTo>
                  <a:pt x="0" y="29"/>
                  <a:pt x="0" y="29"/>
                  <a:pt x="0" y="29"/>
                </a:cubicBezTo>
                <a:cubicBezTo>
                  <a:pt x="0" y="8"/>
                  <a:pt x="15" y="0"/>
                  <a:pt x="29" y="0"/>
                </a:cubicBezTo>
                <a:cubicBezTo>
                  <a:pt x="580" y="0"/>
                  <a:pt x="580" y="0"/>
                  <a:pt x="580" y="0"/>
                </a:cubicBezTo>
                <a:cubicBezTo>
                  <a:pt x="594" y="0"/>
                  <a:pt x="608" y="8"/>
                  <a:pt x="608" y="29"/>
                </a:cubicBezTo>
                <a:cubicBezTo>
                  <a:pt x="608" y="432"/>
                  <a:pt x="608" y="432"/>
                  <a:pt x="608" y="432"/>
                </a:cubicBezTo>
                <a:cubicBezTo>
                  <a:pt x="608" y="446"/>
                  <a:pt x="594" y="460"/>
                  <a:pt x="580" y="46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6" name="Freeform 141">
            <a:extLst>
              <a:ext uri="{FF2B5EF4-FFF2-40B4-BE49-F238E27FC236}">
                <a16:creationId xmlns:a16="http://schemas.microsoft.com/office/drawing/2014/main" id="{0BA55B89-76EB-A941-A819-2705B5873357}"/>
              </a:ext>
            </a:extLst>
          </p:cNvPr>
          <p:cNvSpPr>
            <a:spLocks noChangeArrowheads="1"/>
          </p:cNvSpPr>
          <p:nvPr userDrawn="1"/>
        </p:nvSpPr>
        <p:spPr bwMode="auto">
          <a:xfrm>
            <a:off x="2325896" y="1435299"/>
            <a:ext cx="217346" cy="196453"/>
          </a:xfrm>
          <a:custGeom>
            <a:avLst/>
            <a:gdLst>
              <a:gd name="T0" fmla="*/ 573 w 602"/>
              <a:gd name="T1" fmla="*/ 460 h 546"/>
              <a:gd name="T2" fmla="*/ 573 w 602"/>
              <a:gd name="T3" fmla="*/ 460 h 546"/>
              <a:gd name="T4" fmla="*/ 198 w 602"/>
              <a:gd name="T5" fmla="*/ 460 h 546"/>
              <a:gd name="T6" fmla="*/ 198 w 602"/>
              <a:gd name="T7" fmla="*/ 460 h 546"/>
              <a:gd name="T8" fmla="*/ 191 w 602"/>
              <a:gd name="T9" fmla="*/ 460 h 546"/>
              <a:gd name="T10" fmla="*/ 113 w 602"/>
              <a:gd name="T11" fmla="*/ 538 h 546"/>
              <a:gd name="T12" fmla="*/ 92 w 602"/>
              <a:gd name="T13" fmla="*/ 545 h 546"/>
              <a:gd name="T14" fmla="*/ 92 w 602"/>
              <a:gd name="T15" fmla="*/ 545 h 546"/>
              <a:gd name="T16" fmla="*/ 92 w 602"/>
              <a:gd name="T17" fmla="*/ 545 h 546"/>
              <a:gd name="T18" fmla="*/ 92 w 602"/>
              <a:gd name="T19" fmla="*/ 545 h 546"/>
              <a:gd name="T20" fmla="*/ 78 w 602"/>
              <a:gd name="T21" fmla="*/ 538 h 546"/>
              <a:gd name="T22" fmla="*/ 71 w 602"/>
              <a:gd name="T23" fmla="*/ 538 h 546"/>
              <a:gd name="T24" fmla="*/ 71 w 602"/>
              <a:gd name="T25" fmla="*/ 531 h 546"/>
              <a:gd name="T26" fmla="*/ 71 w 602"/>
              <a:gd name="T27" fmla="*/ 531 h 546"/>
              <a:gd name="T28" fmla="*/ 71 w 602"/>
              <a:gd name="T29" fmla="*/ 531 h 546"/>
              <a:gd name="T30" fmla="*/ 71 w 602"/>
              <a:gd name="T31" fmla="*/ 523 h 546"/>
              <a:gd name="T32" fmla="*/ 64 w 602"/>
              <a:gd name="T33" fmla="*/ 523 h 546"/>
              <a:gd name="T34" fmla="*/ 64 w 602"/>
              <a:gd name="T35" fmla="*/ 516 h 546"/>
              <a:gd name="T36" fmla="*/ 64 w 602"/>
              <a:gd name="T37" fmla="*/ 516 h 546"/>
              <a:gd name="T38" fmla="*/ 64 w 602"/>
              <a:gd name="T39" fmla="*/ 460 h 546"/>
              <a:gd name="T40" fmla="*/ 29 w 602"/>
              <a:gd name="T41" fmla="*/ 460 h 546"/>
              <a:gd name="T42" fmla="*/ 0 w 602"/>
              <a:gd name="T43" fmla="*/ 432 h 546"/>
              <a:gd name="T44" fmla="*/ 0 w 602"/>
              <a:gd name="T45" fmla="*/ 29 h 546"/>
              <a:gd name="T46" fmla="*/ 29 w 602"/>
              <a:gd name="T47" fmla="*/ 0 h 546"/>
              <a:gd name="T48" fmla="*/ 573 w 602"/>
              <a:gd name="T49" fmla="*/ 0 h 546"/>
              <a:gd name="T50" fmla="*/ 601 w 602"/>
              <a:gd name="T51" fmla="*/ 29 h 546"/>
              <a:gd name="T52" fmla="*/ 601 w 602"/>
              <a:gd name="T53" fmla="*/ 432 h 546"/>
              <a:gd name="T54" fmla="*/ 573 w 602"/>
              <a:gd name="T55" fmla="*/ 460 h 546"/>
              <a:gd name="T56" fmla="*/ 544 w 602"/>
              <a:gd name="T57" fmla="*/ 57 h 546"/>
              <a:gd name="T58" fmla="*/ 544 w 602"/>
              <a:gd name="T59" fmla="*/ 57 h 546"/>
              <a:gd name="T60" fmla="*/ 57 w 602"/>
              <a:gd name="T61" fmla="*/ 57 h 546"/>
              <a:gd name="T62" fmla="*/ 57 w 602"/>
              <a:gd name="T63" fmla="*/ 403 h 546"/>
              <a:gd name="T64" fmla="*/ 92 w 602"/>
              <a:gd name="T65" fmla="*/ 403 h 546"/>
              <a:gd name="T66" fmla="*/ 92 w 602"/>
              <a:gd name="T67" fmla="*/ 403 h 546"/>
              <a:gd name="T68" fmla="*/ 120 w 602"/>
              <a:gd name="T69" fmla="*/ 403 h 546"/>
              <a:gd name="T70" fmla="*/ 120 w 602"/>
              <a:gd name="T71" fmla="*/ 446 h 546"/>
              <a:gd name="T72" fmla="*/ 170 w 602"/>
              <a:gd name="T73" fmla="*/ 403 h 546"/>
              <a:gd name="T74" fmla="*/ 248 w 602"/>
              <a:gd name="T75" fmla="*/ 403 h 546"/>
              <a:gd name="T76" fmla="*/ 248 w 602"/>
              <a:gd name="T77" fmla="*/ 403 h 546"/>
              <a:gd name="T78" fmla="*/ 544 w 602"/>
              <a:gd name="T79" fmla="*/ 403 h 546"/>
              <a:gd name="T80" fmla="*/ 544 w 602"/>
              <a:gd name="T81" fmla="*/ 5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2" h="546">
                <a:moveTo>
                  <a:pt x="573" y="460"/>
                </a:moveTo>
                <a:lnTo>
                  <a:pt x="573" y="460"/>
                </a:lnTo>
                <a:cubicBezTo>
                  <a:pt x="198" y="460"/>
                  <a:pt x="198" y="460"/>
                  <a:pt x="198" y="460"/>
                </a:cubicBezTo>
                <a:lnTo>
                  <a:pt x="198" y="460"/>
                </a:lnTo>
                <a:cubicBezTo>
                  <a:pt x="191" y="460"/>
                  <a:pt x="191" y="460"/>
                  <a:pt x="191" y="460"/>
                </a:cubicBezTo>
                <a:cubicBezTo>
                  <a:pt x="113" y="538"/>
                  <a:pt x="113" y="538"/>
                  <a:pt x="113" y="538"/>
                </a:cubicBezTo>
                <a:cubicBezTo>
                  <a:pt x="106" y="545"/>
                  <a:pt x="99" y="545"/>
                  <a:pt x="92" y="545"/>
                </a:cubicBezTo>
                <a:lnTo>
                  <a:pt x="92" y="545"/>
                </a:lnTo>
                <a:lnTo>
                  <a:pt x="92" y="545"/>
                </a:lnTo>
                <a:lnTo>
                  <a:pt x="92" y="545"/>
                </a:lnTo>
                <a:cubicBezTo>
                  <a:pt x="85" y="545"/>
                  <a:pt x="78" y="545"/>
                  <a:pt x="78" y="538"/>
                </a:cubicBezTo>
                <a:cubicBezTo>
                  <a:pt x="71" y="538"/>
                  <a:pt x="71" y="538"/>
                  <a:pt x="71" y="538"/>
                </a:cubicBezTo>
                <a:lnTo>
                  <a:pt x="71" y="531"/>
                </a:lnTo>
                <a:lnTo>
                  <a:pt x="71" y="531"/>
                </a:lnTo>
                <a:lnTo>
                  <a:pt x="71" y="531"/>
                </a:lnTo>
                <a:cubicBezTo>
                  <a:pt x="71" y="523"/>
                  <a:pt x="71" y="523"/>
                  <a:pt x="71" y="523"/>
                </a:cubicBezTo>
                <a:lnTo>
                  <a:pt x="64" y="523"/>
                </a:lnTo>
                <a:lnTo>
                  <a:pt x="64" y="516"/>
                </a:lnTo>
                <a:lnTo>
                  <a:pt x="64" y="516"/>
                </a:lnTo>
                <a:cubicBezTo>
                  <a:pt x="64" y="460"/>
                  <a:pt x="64" y="460"/>
                  <a:pt x="64" y="460"/>
                </a:cubicBezTo>
                <a:cubicBezTo>
                  <a:pt x="29" y="460"/>
                  <a:pt x="29" y="460"/>
                  <a:pt x="29" y="460"/>
                </a:cubicBezTo>
                <a:cubicBezTo>
                  <a:pt x="15" y="460"/>
                  <a:pt x="0" y="446"/>
                  <a:pt x="0" y="432"/>
                </a:cubicBezTo>
                <a:cubicBezTo>
                  <a:pt x="0" y="29"/>
                  <a:pt x="0" y="29"/>
                  <a:pt x="0" y="29"/>
                </a:cubicBezTo>
                <a:cubicBezTo>
                  <a:pt x="0" y="8"/>
                  <a:pt x="15" y="0"/>
                  <a:pt x="29" y="0"/>
                </a:cubicBezTo>
                <a:cubicBezTo>
                  <a:pt x="573" y="0"/>
                  <a:pt x="573" y="0"/>
                  <a:pt x="573" y="0"/>
                </a:cubicBezTo>
                <a:cubicBezTo>
                  <a:pt x="594" y="0"/>
                  <a:pt x="601" y="8"/>
                  <a:pt x="601" y="29"/>
                </a:cubicBezTo>
                <a:cubicBezTo>
                  <a:pt x="601" y="432"/>
                  <a:pt x="601" y="432"/>
                  <a:pt x="601" y="432"/>
                </a:cubicBezTo>
                <a:cubicBezTo>
                  <a:pt x="601" y="446"/>
                  <a:pt x="594" y="460"/>
                  <a:pt x="573" y="460"/>
                </a:cubicBezTo>
                <a:close/>
                <a:moveTo>
                  <a:pt x="544" y="57"/>
                </a:moveTo>
                <a:lnTo>
                  <a:pt x="544" y="57"/>
                </a:lnTo>
                <a:cubicBezTo>
                  <a:pt x="57" y="57"/>
                  <a:pt x="57" y="57"/>
                  <a:pt x="57" y="57"/>
                </a:cubicBezTo>
                <a:cubicBezTo>
                  <a:pt x="57" y="403"/>
                  <a:pt x="57" y="403"/>
                  <a:pt x="57" y="403"/>
                </a:cubicBezTo>
                <a:cubicBezTo>
                  <a:pt x="92" y="403"/>
                  <a:pt x="92" y="403"/>
                  <a:pt x="92" y="403"/>
                </a:cubicBezTo>
                <a:lnTo>
                  <a:pt x="92" y="403"/>
                </a:lnTo>
                <a:cubicBezTo>
                  <a:pt x="120" y="403"/>
                  <a:pt x="120" y="403"/>
                  <a:pt x="120" y="403"/>
                </a:cubicBezTo>
                <a:cubicBezTo>
                  <a:pt x="120" y="446"/>
                  <a:pt x="120" y="446"/>
                  <a:pt x="120" y="446"/>
                </a:cubicBezTo>
                <a:cubicBezTo>
                  <a:pt x="170" y="403"/>
                  <a:pt x="170" y="403"/>
                  <a:pt x="170" y="403"/>
                </a:cubicBezTo>
                <a:cubicBezTo>
                  <a:pt x="248" y="403"/>
                  <a:pt x="248" y="403"/>
                  <a:pt x="248" y="403"/>
                </a:cubicBezTo>
                <a:lnTo>
                  <a:pt x="248" y="403"/>
                </a:lnTo>
                <a:cubicBezTo>
                  <a:pt x="544" y="403"/>
                  <a:pt x="544" y="403"/>
                  <a:pt x="544" y="403"/>
                </a:cubicBezTo>
                <a:lnTo>
                  <a:pt x="544" y="5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7" name="Freeform 142">
            <a:extLst>
              <a:ext uri="{FF2B5EF4-FFF2-40B4-BE49-F238E27FC236}">
                <a16:creationId xmlns:a16="http://schemas.microsoft.com/office/drawing/2014/main" id="{3612A509-251E-9941-80C8-A5AF1A5BB1E5}"/>
              </a:ext>
            </a:extLst>
          </p:cNvPr>
          <p:cNvSpPr>
            <a:spLocks noChangeArrowheads="1"/>
          </p:cNvSpPr>
          <p:nvPr userDrawn="1"/>
        </p:nvSpPr>
        <p:spPr bwMode="auto">
          <a:xfrm>
            <a:off x="1945988" y="1426964"/>
            <a:ext cx="217941" cy="214313"/>
          </a:xfrm>
          <a:custGeom>
            <a:avLst/>
            <a:gdLst>
              <a:gd name="T0" fmla="*/ 530 w 602"/>
              <a:gd name="T1" fmla="*/ 241 h 595"/>
              <a:gd name="T2" fmla="*/ 530 w 602"/>
              <a:gd name="T3" fmla="*/ 241 h 595"/>
              <a:gd name="T4" fmla="*/ 573 w 602"/>
              <a:gd name="T5" fmla="*/ 318 h 595"/>
              <a:gd name="T6" fmla="*/ 453 w 602"/>
              <a:gd name="T7" fmla="*/ 269 h 595"/>
              <a:gd name="T8" fmla="*/ 410 w 602"/>
              <a:gd name="T9" fmla="*/ 276 h 595"/>
              <a:gd name="T10" fmla="*/ 240 w 602"/>
              <a:gd name="T11" fmla="*/ 135 h 595"/>
              <a:gd name="T12" fmla="*/ 410 w 602"/>
              <a:gd name="T13" fmla="*/ 0 h 595"/>
              <a:gd name="T14" fmla="*/ 601 w 602"/>
              <a:gd name="T15" fmla="*/ 135 h 595"/>
              <a:gd name="T16" fmla="*/ 530 w 602"/>
              <a:gd name="T17" fmla="*/ 241 h 595"/>
              <a:gd name="T18" fmla="*/ 205 w 602"/>
              <a:gd name="T19" fmla="*/ 149 h 595"/>
              <a:gd name="T20" fmla="*/ 205 w 602"/>
              <a:gd name="T21" fmla="*/ 149 h 595"/>
              <a:gd name="T22" fmla="*/ 396 w 602"/>
              <a:gd name="T23" fmla="*/ 311 h 595"/>
              <a:gd name="T24" fmla="*/ 438 w 602"/>
              <a:gd name="T25" fmla="*/ 304 h 595"/>
              <a:gd name="T26" fmla="*/ 438 w 602"/>
              <a:gd name="T27" fmla="*/ 304 h 595"/>
              <a:gd name="T28" fmla="*/ 438 w 602"/>
              <a:gd name="T29" fmla="*/ 304 h 595"/>
              <a:gd name="T30" fmla="*/ 537 w 602"/>
              <a:gd name="T31" fmla="*/ 347 h 595"/>
              <a:gd name="T32" fmla="*/ 283 w 602"/>
              <a:gd name="T33" fmla="*/ 509 h 595"/>
              <a:gd name="T34" fmla="*/ 226 w 602"/>
              <a:gd name="T35" fmla="*/ 495 h 595"/>
              <a:gd name="T36" fmla="*/ 36 w 602"/>
              <a:gd name="T37" fmla="*/ 573 h 595"/>
              <a:gd name="T38" fmla="*/ 99 w 602"/>
              <a:gd name="T39" fmla="*/ 460 h 595"/>
              <a:gd name="T40" fmla="*/ 0 w 602"/>
              <a:gd name="T41" fmla="*/ 297 h 595"/>
              <a:gd name="T42" fmla="*/ 219 w 602"/>
              <a:gd name="T43" fmla="*/ 92 h 595"/>
              <a:gd name="T44" fmla="*/ 205 w 602"/>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595">
                <a:moveTo>
                  <a:pt x="530" y="241"/>
                </a:moveTo>
                <a:lnTo>
                  <a:pt x="530" y="241"/>
                </a:lnTo>
                <a:cubicBezTo>
                  <a:pt x="523" y="248"/>
                  <a:pt x="523" y="290"/>
                  <a:pt x="573" y="318"/>
                </a:cubicBezTo>
                <a:cubicBezTo>
                  <a:pt x="573" y="318"/>
                  <a:pt x="502" y="332"/>
                  <a:pt x="453" y="269"/>
                </a:cubicBezTo>
                <a:cubicBezTo>
                  <a:pt x="438" y="269"/>
                  <a:pt x="424" y="276"/>
                  <a:pt x="410" y="276"/>
                </a:cubicBezTo>
                <a:cubicBezTo>
                  <a:pt x="304" y="276"/>
                  <a:pt x="240" y="212"/>
                  <a:pt x="240" y="135"/>
                </a:cubicBezTo>
                <a:cubicBezTo>
                  <a:pt x="240" y="64"/>
                  <a:pt x="304" y="0"/>
                  <a:pt x="410" y="0"/>
                </a:cubicBezTo>
                <a:cubicBezTo>
                  <a:pt x="516" y="0"/>
                  <a:pt x="601" y="64"/>
                  <a:pt x="601" y="135"/>
                </a:cubicBezTo>
                <a:cubicBezTo>
                  <a:pt x="601" y="177"/>
                  <a:pt x="573" y="219"/>
                  <a:pt x="530" y="241"/>
                </a:cubicBezTo>
                <a:close/>
                <a:moveTo>
                  <a:pt x="205" y="149"/>
                </a:moveTo>
                <a:lnTo>
                  <a:pt x="205" y="149"/>
                </a:lnTo>
                <a:cubicBezTo>
                  <a:pt x="212" y="233"/>
                  <a:pt x="283" y="304"/>
                  <a:pt x="396" y="311"/>
                </a:cubicBezTo>
                <a:cubicBezTo>
                  <a:pt x="410" y="311"/>
                  <a:pt x="424" y="311"/>
                  <a:pt x="438" y="304"/>
                </a:cubicBezTo>
                <a:lnTo>
                  <a:pt x="438" y="304"/>
                </a:lnTo>
                <a:lnTo>
                  <a:pt x="438" y="304"/>
                </a:lnTo>
                <a:cubicBezTo>
                  <a:pt x="474" y="339"/>
                  <a:pt x="516" y="347"/>
                  <a:pt x="537" y="347"/>
                </a:cubicBezTo>
                <a:cubicBezTo>
                  <a:pt x="516" y="439"/>
                  <a:pt x="424" y="509"/>
                  <a:pt x="283" y="509"/>
                </a:cubicBezTo>
                <a:cubicBezTo>
                  <a:pt x="269" y="509"/>
                  <a:pt x="248" y="502"/>
                  <a:pt x="226" y="495"/>
                </a:cubicBezTo>
                <a:cubicBezTo>
                  <a:pt x="156" y="594"/>
                  <a:pt x="36" y="573"/>
                  <a:pt x="36" y="573"/>
                </a:cubicBezTo>
                <a:cubicBezTo>
                  <a:pt x="120" y="537"/>
                  <a:pt x="120" y="467"/>
                  <a:pt x="99" y="460"/>
                </a:cubicBezTo>
                <a:cubicBezTo>
                  <a:pt x="36" y="424"/>
                  <a:pt x="0" y="361"/>
                  <a:pt x="0" y="297"/>
                </a:cubicBezTo>
                <a:cubicBezTo>
                  <a:pt x="0" y="198"/>
                  <a:pt x="92" y="113"/>
                  <a:pt x="219" y="92"/>
                </a:cubicBezTo>
                <a:cubicBezTo>
                  <a:pt x="212" y="113"/>
                  <a:pt x="205" y="128"/>
                  <a:pt x="205" y="14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8" name="Freeform 143">
            <a:extLst>
              <a:ext uri="{FF2B5EF4-FFF2-40B4-BE49-F238E27FC236}">
                <a16:creationId xmlns:a16="http://schemas.microsoft.com/office/drawing/2014/main" id="{EEA587C4-097E-104F-92A7-C97F9BC145A3}"/>
              </a:ext>
            </a:extLst>
          </p:cNvPr>
          <p:cNvSpPr>
            <a:spLocks noChangeArrowheads="1"/>
          </p:cNvSpPr>
          <p:nvPr userDrawn="1"/>
        </p:nvSpPr>
        <p:spPr bwMode="auto">
          <a:xfrm>
            <a:off x="1565484" y="1438275"/>
            <a:ext cx="219132" cy="201811"/>
          </a:xfrm>
          <a:custGeom>
            <a:avLst/>
            <a:gdLst>
              <a:gd name="T0" fmla="*/ 318 w 609"/>
              <a:gd name="T1" fmla="*/ 459 h 559"/>
              <a:gd name="T2" fmla="*/ 318 w 609"/>
              <a:gd name="T3" fmla="*/ 459 h 559"/>
              <a:gd name="T4" fmla="*/ 254 w 609"/>
              <a:gd name="T5" fmla="*/ 452 h 559"/>
              <a:gd name="T6" fmla="*/ 43 w 609"/>
              <a:gd name="T7" fmla="*/ 537 h 559"/>
              <a:gd name="T8" fmla="*/ 120 w 609"/>
              <a:gd name="T9" fmla="*/ 410 h 559"/>
              <a:gd name="T10" fmla="*/ 0 w 609"/>
              <a:gd name="T11" fmla="*/ 233 h 559"/>
              <a:gd name="T12" fmla="*/ 318 w 609"/>
              <a:gd name="T13" fmla="*/ 0 h 559"/>
              <a:gd name="T14" fmla="*/ 608 w 609"/>
              <a:gd name="T15" fmla="*/ 233 h 559"/>
              <a:gd name="T16" fmla="*/ 318 w 609"/>
              <a:gd name="T17" fmla="*/ 459 h 559"/>
              <a:gd name="T18" fmla="*/ 163 w 609"/>
              <a:gd name="T19" fmla="*/ 176 h 559"/>
              <a:gd name="T20" fmla="*/ 163 w 609"/>
              <a:gd name="T21" fmla="*/ 176 h 559"/>
              <a:gd name="T22" fmla="*/ 106 w 609"/>
              <a:gd name="T23" fmla="*/ 233 h 559"/>
              <a:gd name="T24" fmla="*/ 163 w 609"/>
              <a:gd name="T25" fmla="*/ 289 h 559"/>
              <a:gd name="T26" fmla="*/ 219 w 609"/>
              <a:gd name="T27" fmla="*/ 233 h 559"/>
              <a:gd name="T28" fmla="*/ 163 w 609"/>
              <a:gd name="T29" fmla="*/ 176 h 559"/>
              <a:gd name="T30" fmla="*/ 304 w 609"/>
              <a:gd name="T31" fmla="*/ 176 h 559"/>
              <a:gd name="T32" fmla="*/ 304 w 609"/>
              <a:gd name="T33" fmla="*/ 176 h 559"/>
              <a:gd name="T34" fmla="*/ 247 w 609"/>
              <a:gd name="T35" fmla="*/ 233 h 559"/>
              <a:gd name="T36" fmla="*/ 304 w 609"/>
              <a:gd name="T37" fmla="*/ 289 h 559"/>
              <a:gd name="T38" fmla="*/ 361 w 609"/>
              <a:gd name="T39" fmla="*/ 233 h 559"/>
              <a:gd name="T40" fmla="*/ 304 w 609"/>
              <a:gd name="T41" fmla="*/ 176 h 559"/>
              <a:gd name="T42" fmla="*/ 445 w 609"/>
              <a:gd name="T43" fmla="*/ 176 h 559"/>
              <a:gd name="T44" fmla="*/ 445 w 609"/>
              <a:gd name="T45" fmla="*/ 176 h 559"/>
              <a:gd name="T46" fmla="*/ 389 w 609"/>
              <a:gd name="T47" fmla="*/ 233 h 559"/>
              <a:gd name="T48" fmla="*/ 445 w 609"/>
              <a:gd name="T49" fmla="*/ 289 h 559"/>
              <a:gd name="T50" fmla="*/ 502 w 609"/>
              <a:gd name="T51" fmla="*/ 233 h 559"/>
              <a:gd name="T52" fmla="*/ 445 w 609"/>
              <a:gd name="T53" fmla="*/ 17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559">
                <a:moveTo>
                  <a:pt x="318" y="459"/>
                </a:moveTo>
                <a:lnTo>
                  <a:pt x="318" y="459"/>
                </a:lnTo>
                <a:cubicBezTo>
                  <a:pt x="297" y="459"/>
                  <a:pt x="276" y="452"/>
                  <a:pt x="254" y="452"/>
                </a:cubicBezTo>
                <a:cubicBezTo>
                  <a:pt x="177" y="558"/>
                  <a:pt x="43" y="537"/>
                  <a:pt x="43" y="537"/>
                </a:cubicBezTo>
                <a:cubicBezTo>
                  <a:pt x="134" y="494"/>
                  <a:pt x="134" y="417"/>
                  <a:pt x="120" y="410"/>
                </a:cubicBezTo>
                <a:cubicBezTo>
                  <a:pt x="43" y="367"/>
                  <a:pt x="0" y="303"/>
                  <a:pt x="0" y="233"/>
                </a:cubicBezTo>
                <a:cubicBezTo>
                  <a:pt x="0" y="106"/>
                  <a:pt x="141" y="0"/>
                  <a:pt x="318" y="0"/>
                </a:cubicBezTo>
                <a:cubicBezTo>
                  <a:pt x="495" y="0"/>
                  <a:pt x="608" y="106"/>
                  <a:pt x="608" y="233"/>
                </a:cubicBezTo>
                <a:cubicBezTo>
                  <a:pt x="608" y="360"/>
                  <a:pt x="495" y="459"/>
                  <a:pt x="318" y="459"/>
                </a:cubicBezTo>
                <a:close/>
                <a:moveTo>
                  <a:pt x="163" y="176"/>
                </a:moveTo>
                <a:lnTo>
                  <a:pt x="163" y="176"/>
                </a:lnTo>
                <a:cubicBezTo>
                  <a:pt x="134" y="176"/>
                  <a:pt x="106" y="204"/>
                  <a:pt x="106" y="233"/>
                </a:cubicBezTo>
                <a:cubicBezTo>
                  <a:pt x="106" y="268"/>
                  <a:pt x="134" y="289"/>
                  <a:pt x="163" y="289"/>
                </a:cubicBezTo>
                <a:cubicBezTo>
                  <a:pt x="191" y="289"/>
                  <a:pt x="219" y="268"/>
                  <a:pt x="219" y="233"/>
                </a:cubicBezTo>
                <a:cubicBezTo>
                  <a:pt x="219" y="204"/>
                  <a:pt x="191" y="176"/>
                  <a:pt x="163" y="176"/>
                </a:cubicBezTo>
                <a:close/>
                <a:moveTo>
                  <a:pt x="304" y="176"/>
                </a:moveTo>
                <a:lnTo>
                  <a:pt x="304" y="176"/>
                </a:lnTo>
                <a:cubicBezTo>
                  <a:pt x="276" y="176"/>
                  <a:pt x="247" y="204"/>
                  <a:pt x="247" y="233"/>
                </a:cubicBezTo>
                <a:cubicBezTo>
                  <a:pt x="247" y="268"/>
                  <a:pt x="276" y="289"/>
                  <a:pt x="304" y="289"/>
                </a:cubicBezTo>
                <a:cubicBezTo>
                  <a:pt x="332" y="289"/>
                  <a:pt x="361" y="268"/>
                  <a:pt x="361" y="233"/>
                </a:cubicBezTo>
                <a:cubicBezTo>
                  <a:pt x="361" y="204"/>
                  <a:pt x="332" y="176"/>
                  <a:pt x="304" y="176"/>
                </a:cubicBezTo>
                <a:close/>
                <a:moveTo>
                  <a:pt x="445" y="176"/>
                </a:moveTo>
                <a:lnTo>
                  <a:pt x="445" y="176"/>
                </a:lnTo>
                <a:cubicBezTo>
                  <a:pt x="417" y="176"/>
                  <a:pt x="389" y="204"/>
                  <a:pt x="389" y="233"/>
                </a:cubicBezTo>
                <a:cubicBezTo>
                  <a:pt x="389" y="268"/>
                  <a:pt x="417" y="289"/>
                  <a:pt x="445" y="289"/>
                </a:cubicBezTo>
                <a:cubicBezTo>
                  <a:pt x="474" y="289"/>
                  <a:pt x="502" y="268"/>
                  <a:pt x="502" y="233"/>
                </a:cubicBezTo>
                <a:cubicBezTo>
                  <a:pt x="502" y="204"/>
                  <a:pt x="474" y="176"/>
                  <a:pt x="445" y="17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9" name="Freeform 144">
            <a:extLst>
              <a:ext uri="{FF2B5EF4-FFF2-40B4-BE49-F238E27FC236}">
                <a16:creationId xmlns:a16="http://schemas.microsoft.com/office/drawing/2014/main" id="{CDDC11AA-F3FB-5545-9A03-BD35CA679E18}"/>
              </a:ext>
            </a:extLst>
          </p:cNvPr>
          <p:cNvSpPr>
            <a:spLocks noChangeArrowheads="1"/>
          </p:cNvSpPr>
          <p:nvPr userDrawn="1"/>
        </p:nvSpPr>
        <p:spPr bwMode="auto">
          <a:xfrm>
            <a:off x="1185576" y="1438275"/>
            <a:ext cx="217941" cy="201811"/>
          </a:xfrm>
          <a:custGeom>
            <a:avLst/>
            <a:gdLst>
              <a:gd name="T0" fmla="*/ 318 w 602"/>
              <a:gd name="T1" fmla="*/ 0 h 559"/>
              <a:gd name="T2" fmla="*/ 318 w 602"/>
              <a:gd name="T3" fmla="*/ 0 h 559"/>
              <a:gd name="T4" fmla="*/ 601 w 602"/>
              <a:gd name="T5" fmla="*/ 233 h 559"/>
              <a:gd name="T6" fmla="*/ 318 w 602"/>
              <a:gd name="T7" fmla="*/ 459 h 559"/>
              <a:gd name="T8" fmla="*/ 254 w 602"/>
              <a:gd name="T9" fmla="*/ 452 h 559"/>
              <a:gd name="T10" fmla="*/ 42 w 602"/>
              <a:gd name="T11" fmla="*/ 537 h 559"/>
              <a:gd name="T12" fmla="*/ 113 w 602"/>
              <a:gd name="T13" fmla="*/ 410 h 559"/>
              <a:gd name="T14" fmla="*/ 0 w 602"/>
              <a:gd name="T15" fmla="*/ 233 h 559"/>
              <a:gd name="T16" fmla="*/ 318 w 602"/>
              <a:gd name="T1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559">
                <a:moveTo>
                  <a:pt x="318" y="0"/>
                </a:moveTo>
                <a:lnTo>
                  <a:pt x="318" y="0"/>
                </a:lnTo>
                <a:cubicBezTo>
                  <a:pt x="495" y="0"/>
                  <a:pt x="601" y="106"/>
                  <a:pt x="601" y="233"/>
                </a:cubicBezTo>
                <a:cubicBezTo>
                  <a:pt x="601" y="360"/>
                  <a:pt x="495" y="459"/>
                  <a:pt x="318" y="459"/>
                </a:cubicBezTo>
                <a:cubicBezTo>
                  <a:pt x="297" y="459"/>
                  <a:pt x="276" y="452"/>
                  <a:pt x="254" y="452"/>
                </a:cubicBezTo>
                <a:cubicBezTo>
                  <a:pt x="170" y="558"/>
                  <a:pt x="42" y="537"/>
                  <a:pt x="42" y="537"/>
                </a:cubicBezTo>
                <a:cubicBezTo>
                  <a:pt x="134" y="494"/>
                  <a:pt x="134" y="417"/>
                  <a:pt x="113" y="410"/>
                </a:cubicBezTo>
                <a:cubicBezTo>
                  <a:pt x="42" y="367"/>
                  <a:pt x="0" y="303"/>
                  <a:pt x="0" y="233"/>
                </a:cubicBezTo>
                <a:cubicBezTo>
                  <a:pt x="0" y="106"/>
                  <a:pt x="141" y="0"/>
                  <a:pt x="318" y="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0" name="Freeform 145">
            <a:extLst>
              <a:ext uri="{FF2B5EF4-FFF2-40B4-BE49-F238E27FC236}">
                <a16:creationId xmlns:a16="http://schemas.microsoft.com/office/drawing/2014/main" id="{2F59807D-B32B-594E-8D8D-938A54F2E7F8}"/>
              </a:ext>
            </a:extLst>
          </p:cNvPr>
          <p:cNvSpPr>
            <a:spLocks noChangeArrowheads="1"/>
          </p:cNvSpPr>
          <p:nvPr userDrawn="1"/>
        </p:nvSpPr>
        <p:spPr bwMode="auto">
          <a:xfrm>
            <a:off x="5365759" y="1050727"/>
            <a:ext cx="214368" cy="194072"/>
          </a:xfrm>
          <a:custGeom>
            <a:avLst/>
            <a:gdLst>
              <a:gd name="T0" fmla="*/ 565 w 595"/>
              <a:gd name="T1" fmla="*/ 163 h 537"/>
              <a:gd name="T2" fmla="*/ 565 w 595"/>
              <a:gd name="T3" fmla="*/ 163 h 537"/>
              <a:gd name="T4" fmla="*/ 297 w 595"/>
              <a:gd name="T5" fmla="*/ 57 h 537"/>
              <a:gd name="T6" fmla="*/ 35 w 595"/>
              <a:gd name="T7" fmla="*/ 163 h 537"/>
              <a:gd name="T8" fmla="*/ 0 w 595"/>
              <a:gd name="T9" fmla="*/ 120 h 537"/>
              <a:gd name="T10" fmla="*/ 297 w 595"/>
              <a:gd name="T11" fmla="*/ 0 h 537"/>
              <a:gd name="T12" fmla="*/ 594 w 595"/>
              <a:gd name="T13" fmla="*/ 120 h 537"/>
              <a:gd name="T14" fmla="*/ 565 w 595"/>
              <a:gd name="T15" fmla="*/ 163 h 537"/>
              <a:gd name="T16" fmla="*/ 297 w 595"/>
              <a:gd name="T17" fmla="*/ 142 h 537"/>
              <a:gd name="T18" fmla="*/ 297 w 595"/>
              <a:gd name="T19" fmla="*/ 142 h 537"/>
              <a:gd name="T20" fmla="*/ 509 w 595"/>
              <a:gd name="T21" fmla="*/ 233 h 537"/>
              <a:gd name="T22" fmla="*/ 474 w 595"/>
              <a:gd name="T23" fmla="*/ 276 h 537"/>
              <a:gd name="T24" fmla="*/ 297 w 595"/>
              <a:gd name="T25" fmla="*/ 198 h 537"/>
              <a:gd name="T26" fmla="*/ 127 w 595"/>
              <a:gd name="T27" fmla="*/ 276 h 537"/>
              <a:gd name="T28" fmla="*/ 92 w 595"/>
              <a:gd name="T29" fmla="*/ 233 h 537"/>
              <a:gd name="T30" fmla="*/ 297 w 595"/>
              <a:gd name="T31" fmla="*/ 142 h 537"/>
              <a:gd name="T32" fmla="*/ 297 w 595"/>
              <a:gd name="T33" fmla="*/ 283 h 537"/>
              <a:gd name="T34" fmla="*/ 297 w 595"/>
              <a:gd name="T35" fmla="*/ 283 h 537"/>
              <a:gd name="T36" fmla="*/ 424 w 595"/>
              <a:gd name="T37" fmla="*/ 345 h 537"/>
              <a:gd name="T38" fmla="*/ 389 w 595"/>
              <a:gd name="T39" fmla="*/ 388 h 537"/>
              <a:gd name="T40" fmla="*/ 297 w 595"/>
              <a:gd name="T41" fmla="*/ 338 h 537"/>
              <a:gd name="T42" fmla="*/ 205 w 595"/>
              <a:gd name="T43" fmla="*/ 388 h 537"/>
              <a:gd name="T44" fmla="*/ 177 w 595"/>
              <a:gd name="T45" fmla="*/ 345 h 537"/>
              <a:gd name="T46" fmla="*/ 297 w 595"/>
              <a:gd name="T47" fmla="*/ 283 h 537"/>
              <a:gd name="T48" fmla="*/ 297 w 595"/>
              <a:gd name="T49" fmla="*/ 423 h 537"/>
              <a:gd name="T50" fmla="*/ 297 w 595"/>
              <a:gd name="T51" fmla="*/ 423 h 537"/>
              <a:gd name="T52" fmla="*/ 353 w 595"/>
              <a:gd name="T53" fmla="*/ 480 h 537"/>
              <a:gd name="T54" fmla="*/ 297 w 595"/>
              <a:gd name="T55" fmla="*/ 536 h 537"/>
              <a:gd name="T56" fmla="*/ 240 w 595"/>
              <a:gd name="T57" fmla="*/ 480 h 537"/>
              <a:gd name="T58" fmla="*/ 297 w 595"/>
              <a:gd name="T59" fmla="*/ 42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5" h="537">
                <a:moveTo>
                  <a:pt x="565" y="163"/>
                </a:moveTo>
                <a:lnTo>
                  <a:pt x="565" y="163"/>
                </a:lnTo>
                <a:cubicBezTo>
                  <a:pt x="495" y="99"/>
                  <a:pt x="403" y="57"/>
                  <a:pt x="297" y="57"/>
                </a:cubicBezTo>
                <a:cubicBezTo>
                  <a:pt x="198" y="57"/>
                  <a:pt x="106" y="99"/>
                  <a:pt x="35" y="163"/>
                </a:cubicBezTo>
                <a:cubicBezTo>
                  <a:pt x="0" y="120"/>
                  <a:pt x="0" y="120"/>
                  <a:pt x="0" y="120"/>
                </a:cubicBezTo>
                <a:cubicBezTo>
                  <a:pt x="78" y="43"/>
                  <a:pt x="184" y="0"/>
                  <a:pt x="297" y="0"/>
                </a:cubicBezTo>
                <a:cubicBezTo>
                  <a:pt x="417" y="0"/>
                  <a:pt x="523" y="43"/>
                  <a:pt x="594" y="120"/>
                </a:cubicBezTo>
                <a:lnTo>
                  <a:pt x="565" y="163"/>
                </a:lnTo>
                <a:close/>
                <a:moveTo>
                  <a:pt x="297" y="142"/>
                </a:moveTo>
                <a:lnTo>
                  <a:pt x="297" y="142"/>
                </a:lnTo>
                <a:cubicBezTo>
                  <a:pt x="382" y="142"/>
                  <a:pt x="459" y="177"/>
                  <a:pt x="509" y="233"/>
                </a:cubicBezTo>
                <a:cubicBezTo>
                  <a:pt x="474" y="276"/>
                  <a:pt x="474" y="276"/>
                  <a:pt x="474" y="276"/>
                </a:cubicBezTo>
                <a:cubicBezTo>
                  <a:pt x="431" y="226"/>
                  <a:pt x="368" y="198"/>
                  <a:pt x="297" y="198"/>
                </a:cubicBezTo>
                <a:cubicBezTo>
                  <a:pt x="226" y="198"/>
                  <a:pt x="170" y="226"/>
                  <a:pt x="127" y="276"/>
                </a:cubicBezTo>
                <a:cubicBezTo>
                  <a:pt x="92" y="233"/>
                  <a:pt x="92" y="233"/>
                  <a:pt x="92" y="233"/>
                </a:cubicBezTo>
                <a:cubicBezTo>
                  <a:pt x="141" y="177"/>
                  <a:pt x="219" y="142"/>
                  <a:pt x="297" y="142"/>
                </a:cubicBezTo>
                <a:close/>
                <a:moveTo>
                  <a:pt x="297" y="283"/>
                </a:moveTo>
                <a:lnTo>
                  <a:pt x="297" y="283"/>
                </a:lnTo>
                <a:cubicBezTo>
                  <a:pt x="346" y="283"/>
                  <a:pt x="396" y="310"/>
                  <a:pt x="424" y="345"/>
                </a:cubicBezTo>
                <a:cubicBezTo>
                  <a:pt x="389" y="388"/>
                  <a:pt x="389" y="388"/>
                  <a:pt x="389" y="388"/>
                </a:cubicBezTo>
                <a:cubicBezTo>
                  <a:pt x="368" y="360"/>
                  <a:pt x="339" y="338"/>
                  <a:pt x="297" y="338"/>
                </a:cubicBezTo>
                <a:cubicBezTo>
                  <a:pt x="262" y="338"/>
                  <a:pt x="226" y="360"/>
                  <a:pt x="205" y="388"/>
                </a:cubicBezTo>
                <a:cubicBezTo>
                  <a:pt x="177" y="345"/>
                  <a:pt x="177" y="345"/>
                  <a:pt x="177" y="345"/>
                </a:cubicBezTo>
                <a:cubicBezTo>
                  <a:pt x="205" y="310"/>
                  <a:pt x="248" y="283"/>
                  <a:pt x="297" y="283"/>
                </a:cubicBezTo>
                <a:close/>
                <a:moveTo>
                  <a:pt x="297" y="423"/>
                </a:moveTo>
                <a:lnTo>
                  <a:pt x="297" y="423"/>
                </a:lnTo>
                <a:cubicBezTo>
                  <a:pt x="332" y="423"/>
                  <a:pt x="353" y="452"/>
                  <a:pt x="353" y="480"/>
                </a:cubicBezTo>
                <a:cubicBezTo>
                  <a:pt x="353" y="508"/>
                  <a:pt x="332" y="536"/>
                  <a:pt x="297" y="536"/>
                </a:cubicBezTo>
                <a:cubicBezTo>
                  <a:pt x="269" y="536"/>
                  <a:pt x="240" y="508"/>
                  <a:pt x="240" y="480"/>
                </a:cubicBezTo>
                <a:cubicBezTo>
                  <a:pt x="240" y="452"/>
                  <a:pt x="269" y="423"/>
                  <a:pt x="297" y="42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1" name="Freeform 146">
            <a:extLst>
              <a:ext uri="{FF2B5EF4-FFF2-40B4-BE49-F238E27FC236}">
                <a16:creationId xmlns:a16="http://schemas.microsoft.com/office/drawing/2014/main" id="{54A98A17-75E8-FC45-90AF-B6EEEBF28AD6}"/>
              </a:ext>
            </a:extLst>
          </p:cNvPr>
          <p:cNvSpPr>
            <a:spLocks noChangeArrowheads="1"/>
          </p:cNvSpPr>
          <p:nvPr userDrawn="1"/>
        </p:nvSpPr>
        <p:spPr bwMode="auto">
          <a:xfrm>
            <a:off x="5016219" y="1101924"/>
            <a:ext cx="152440" cy="142875"/>
          </a:xfrm>
          <a:custGeom>
            <a:avLst/>
            <a:gdLst>
              <a:gd name="T0" fmla="*/ 212 w 425"/>
              <a:gd name="T1" fmla="*/ 0 h 395"/>
              <a:gd name="T2" fmla="*/ 212 w 425"/>
              <a:gd name="T3" fmla="*/ 0 h 395"/>
              <a:gd name="T4" fmla="*/ 424 w 425"/>
              <a:gd name="T5" fmla="*/ 91 h 395"/>
              <a:gd name="T6" fmla="*/ 388 w 425"/>
              <a:gd name="T7" fmla="*/ 134 h 395"/>
              <a:gd name="T8" fmla="*/ 212 w 425"/>
              <a:gd name="T9" fmla="*/ 56 h 395"/>
              <a:gd name="T10" fmla="*/ 35 w 425"/>
              <a:gd name="T11" fmla="*/ 134 h 395"/>
              <a:gd name="T12" fmla="*/ 0 w 425"/>
              <a:gd name="T13" fmla="*/ 91 h 395"/>
              <a:gd name="T14" fmla="*/ 212 w 425"/>
              <a:gd name="T15" fmla="*/ 0 h 395"/>
              <a:gd name="T16" fmla="*/ 212 w 425"/>
              <a:gd name="T17" fmla="*/ 141 h 395"/>
              <a:gd name="T18" fmla="*/ 212 w 425"/>
              <a:gd name="T19" fmla="*/ 141 h 395"/>
              <a:gd name="T20" fmla="*/ 332 w 425"/>
              <a:gd name="T21" fmla="*/ 203 h 395"/>
              <a:gd name="T22" fmla="*/ 304 w 425"/>
              <a:gd name="T23" fmla="*/ 246 h 395"/>
              <a:gd name="T24" fmla="*/ 212 w 425"/>
              <a:gd name="T25" fmla="*/ 196 h 395"/>
              <a:gd name="T26" fmla="*/ 120 w 425"/>
              <a:gd name="T27" fmla="*/ 246 h 395"/>
              <a:gd name="T28" fmla="*/ 92 w 425"/>
              <a:gd name="T29" fmla="*/ 203 h 395"/>
              <a:gd name="T30" fmla="*/ 212 w 425"/>
              <a:gd name="T31" fmla="*/ 141 h 395"/>
              <a:gd name="T32" fmla="*/ 212 w 425"/>
              <a:gd name="T33" fmla="*/ 281 h 395"/>
              <a:gd name="T34" fmla="*/ 212 w 425"/>
              <a:gd name="T35" fmla="*/ 281 h 395"/>
              <a:gd name="T36" fmla="*/ 268 w 425"/>
              <a:gd name="T37" fmla="*/ 338 h 395"/>
              <a:gd name="T38" fmla="*/ 212 w 425"/>
              <a:gd name="T39" fmla="*/ 394 h 395"/>
              <a:gd name="T40" fmla="*/ 155 w 425"/>
              <a:gd name="T41" fmla="*/ 338 h 395"/>
              <a:gd name="T42" fmla="*/ 212 w 425"/>
              <a:gd name="T43" fmla="*/ 28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5" h="395">
                <a:moveTo>
                  <a:pt x="212" y="0"/>
                </a:moveTo>
                <a:lnTo>
                  <a:pt x="212" y="0"/>
                </a:lnTo>
                <a:cubicBezTo>
                  <a:pt x="297" y="0"/>
                  <a:pt x="367" y="35"/>
                  <a:pt x="424" y="91"/>
                </a:cubicBezTo>
                <a:cubicBezTo>
                  <a:pt x="388" y="134"/>
                  <a:pt x="388" y="134"/>
                  <a:pt x="388" y="134"/>
                </a:cubicBezTo>
                <a:cubicBezTo>
                  <a:pt x="346" y="84"/>
                  <a:pt x="283" y="56"/>
                  <a:pt x="212" y="56"/>
                </a:cubicBezTo>
                <a:cubicBezTo>
                  <a:pt x="141" y="56"/>
                  <a:pt x="77" y="84"/>
                  <a:pt x="35" y="134"/>
                </a:cubicBezTo>
                <a:cubicBezTo>
                  <a:pt x="0" y="91"/>
                  <a:pt x="0" y="91"/>
                  <a:pt x="0" y="91"/>
                </a:cubicBezTo>
                <a:cubicBezTo>
                  <a:pt x="56" y="35"/>
                  <a:pt x="127" y="0"/>
                  <a:pt x="212" y="0"/>
                </a:cubicBezTo>
                <a:close/>
                <a:moveTo>
                  <a:pt x="212" y="141"/>
                </a:moveTo>
                <a:lnTo>
                  <a:pt x="212" y="141"/>
                </a:lnTo>
                <a:cubicBezTo>
                  <a:pt x="261" y="141"/>
                  <a:pt x="304" y="168"/>
                  <a:pt x="332" y="203"/>
                </a:cubicBezTo>
                <a:cubicBezTo>
                  <a:pt x="304" y="246"/>
                  <a:pt x="304" y="246"/>
                  <a:pt x="304" y="246"/>
                </a:cubicBezTo>
                <a:cubicBezTo>
                  <a:pt x="283" y="218"/>
                  <a:pt x="247" y="196"/>
                  <a:pt x="212" y="196"/>
                </a:cubicBezTo>
                <a:cubicBezTo>
                  <a:pt x="177" y="196"/>
                  <a:pt x="141" y="218"/>
                  <a:pt x="120" y="246"/>
                </a:cubicBezTo>
                <a:cubicBezTo>
                  <a:pt x="92" y="203"/>
                  <a:pt x="92" y="203"/>
                  <a:pt x="92" y="203"/>
                </a:cubicBezTo>
                <a:cubicBezTo>
                  <a:pt x="120" y="168"/>
                  <a:pt x="162" y="141"/>
                  <a:pt x="212" y="141"/>
                </a:cubicBezTo>
                <a:close/>
                <a:moveTo>
                  <a:pt x="212" y="281"/>
                </a:moveTo>
                <a:lnTo>
                  <a:pt x="212" y="281"/>
                </a:lnTo>
                <a:cubicBezTo>
                  <a:pt x="240" y="281"/>
                  <a:pt x="268" y="310"/>
                  <a:pt x="268" y="338"/>
                </a:cubicBezTo>
                <a:cubicBezTo>
                  <a:pt x="268" y="366"/>
                  <a:pt x="240" y="394"/>
                  <a:pt x="212" y="394"/>
                </a:cubicBezTo>
                <a:cubicBezTo>
                  <a:pt x="184" y="394"/>
                  <a:pt x="155" y="366"/>
                  <a:pt x="155" y="338"/>
                </a:cubicBezTo>
                <a:cubicBezTo>
                  <a:pt x="155" y="310"/>
                  <a:pt x="184" y="281"/>
                  <a:pt x="212" y="28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2" name="Freeform 147">
            <a:extLst>
              <a:ext uri="{FF2B5EF4-FFF2-40B4-BE49-F238E27FC236}">
                <a16:creationId xmlns:a16="http://schemas.microsoft.com/office/drawing/2014/main" id="{E0EF3A4D-F1A2-1F4C-A586-F8C9ECF92C1B}"/>
              </a:ext>
            </a:extLst>
          </p:cNvPr>
          <p:cNvSpPr>
            <a:spLocks noChangeArrowheads="1"/>
          </p:cNvSpPr>
          <p:nvPr userDrawn="1"/>
        </p:nvSpPr>
        <p:spPr bwMode="auto">
          <a:xfrm>
            <a:off x="4669062" y="1152525"/>
            <a:ext cx="88724" cy="92274"/>
          </a:xfrm>
          <a:custGeom>
            <a:avLst/>
            <a:gdLst>
              <a:gd name="T0" fmla="*/ 128 w 249"/>
              <a:gd name="T1" fmla="*/ 0 h 254"/>
              <a:gd name="T2" fmla="*/ 128 w 249"/>
              <a:gd name="T3" fmla="*/ 0 h 254"/>
              <a:gd name="T4" fmla="*/ 248 w 249"/>
              <a:gd name="T5" fmla="*/ 62 h 254"/>
              <a:gd name="T6" fmla="*/ 220 w 249"/>
              <a:gd name="T7" fmla="*/ 105 h 254"/>
              <a:gd name="T8" fmla="*/ 128 w 249"/>
              <a:gd name="T9" fmla="*/ 55 h 254"/>
              <a:gd name="T10" fmla="*/ 36 w 249"/>
              <a:gd name="T11" fmla="*/ 105 h 254"/>
              <a:gd name="T12" fmla="*/ 0 w 249"/>
              <a:gd name="T13" fmla="*/ 62 h 254"/>
              <a:gd name="T14" fmla="*/ 128 w 249"/>
              <a:gd name="T15" fmla="*/ 0 h 254"/>
              <a:gd name="T16" fmla="*/ 128 w 249"/>
              <a:gd name="T17" fmla="*/ 140 h 254"/>
              <a:gd name="T18" fmla="*/ 128 w 249"/>
              <a:gd name="T19" fmla="*/ 140 h 254"/>
              <a:gd name="T20" fmla="*/ 184 w 249"/>
              <a:gd name="T21" fmla="*/ 197 h 254"/>
              <a:gd name="T22" fmla="*/ 128 w 249"/>
              <a:gd name="T23" fmla="*/ 253 h 254"/>
              <a:gd name="T24" fmla="*/ 71 w 249"/>
              <a:gd name="T25" fmla="*/ 197 h 254"/>
              <a:gd name="T26" fmla="*/ 128 w 249"/>
              <a:gd name="T27" fmla="*/ 14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254">
                <a:moveTo>
                  <a:pt x="128" y="0"/>
                </a:moveTo>
                <a:lnTo>
                  <a:pt x="128" y="0"/>
                </a:lnTo>
                <a:cubicBezTo>
                  <a:pt x="177" y="0"/>
                  <a:pt x="220" y="27"/>
                  <a:pt x="248" y="62"/>
                </a:cubicBezTo>
                <a:cubicBezTo>
                  <a:pt x="220" y="105"/>
                  <a:pt x="220" y="105"/>
                  <a:pt x="220" y="105"/>
                </a:cubicBezTo>
                <a:cubicBezTo>
                  <a:pt x="198" y="77"/>
                  <a:pt x="163" y="55"/>
                  <a:pt x="128" y="55"/>
                </a:cubicBezTo>
                <a:cubicBezTo>
                  <a:pt x="85" y="55"/>
                  <a:pt x="57" y="77"/>
                  <a:pt x="36" y="105"/>
                </a:cubicBezTo>
                <a:cubicBezTo>
                  <a:pt x="0" y="62"/>
                  <a:pt x="0" y="62"/>
                  <a:pt x="0" y="62"/>
                </a:cubicBezTo>
                <a:cubicBezTo>
                  <a:pt x="29" y="27"/>
                  <a:pt x="78" y="0"/>
                  <a:pt x="128" y="0"/>
                </a:cubicBezTo>
                <a:close/>
                <a:moveTo>
                  <a:pt x="128" y="140"/>
                </a:moveTo>
                <a:lnTo>
                  <a:pt x="128" y="140"/>
                </a:lnTo>
                <a:cubicBezTo>
                  <a:pt x="156" y="140"/>
                  <a:pt x="184" y="169"/>
                  <a:pt x="184" y="197"/>
                </a:cubicBezTo>
                <a:cubicBezTo>
                  <a:pt x="184" y="225"/>
                  <a:pt x="156" y="253"/>
                  <a:pt x="128" y="253"/>
                </a:cubicBezTo>
                <a:cubicBezTo>
                  <a:pt x="93" y="253"/>
                  <a:pt x="71" y="225"/>
                  <a:pt x="71" y="197"/>
                </a:cubicBezTo>
                <a:cubicBezTo>
                  <a:pt x="71" y="169"/>
                  <a:pt x="93" y="140"/>
                  <a:pt x="128" y="14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3" name="Freeform 148">
            <a:extLst>
              <a:ext uri="{FF2B5EF4-FFF2-40B4-BE49-F238E27FC236}">
                <a16:creationId xmlns:a16="http://schemas.microsoft.com/office/drawing/2014/main" id="{3D6B93CB-4404-304B-840A-538286EAB81F}"/>
              </a:ext>
            </a:extLst>
          </p:cNvPr>
          <p:cNvSpPr>
            <a:spLocks noChangeArrowheads="1"/>
          </p:cNvSpPr>
          <p:nvPr userDrawn="1"/>
        </p:nvSpPr>
        <p:spPr bwMode="auto">
          <a:xfrm>
            <a:off x="4222461" y="1087637"/>
            <a:ext cx="219132" cy="126801"/>
          </a:xfrm>
          <a:custGeom>
            <a:avLst/>
            <a:gdLst>
              <a:gd name="T0" fmla="*/ 607 w 608"/>
              <a:gd name="T1" fmla="*/ 177 h 354"/>
              <a:gd name="T2" fmla="*/ 607 w 608"/>
              <a:gd name="T3" fmla="*/ 184 h 354"/>
              <a:gd name="T4" fmla="*/ 607 w 608"/>
              <a:gd name="T5" fmla="*/ 184 h 354"/>
              <a:gd name="T6" fmla="*/ 600 w 608"/>
              <a:gd name="T7" fmla="*/ 197 h 354"/>
              <a:gd name="T8" fmla="*/ 452 w 608"/>
              <a:gd name="T9" fmla="*/ 310 h 354"/>
              <a:gd name="T10" fmla="*/ 247 w 608"/>
              <a:gd name="T11" fmla="*/ 346 h 354"/>
              <a:gd name="T12" fmla="*/ 162 w 608"/>
              <a:gd name="T13" fmla="*/ 317 h 354"/>
              <a:gd name="T14" fmla="*/ 304 w 608"/>
              <a:gd name="T15" fmla="*/ 289 h 354"/>
              <a:gd name="T16" fmla="*/ 417 w 608"/>
              <a:gd name="T17" fmla="*/ 149 h 354"/>
              <a:gd name="T18" fmla="*/ 537 w 608"/>
              <a:gd name="T19" fmla="*/ 99 h 354"/>
              <a:gd name="T20" fmla="*/ 607 w 608"/>
              <a:gd name="T21" fmla="*/ 177 h 354"/>
              <a:gd name="T22" fmla="*/ 304 w 608"/>
              <a:gd name="T23" fmla="*/ 232 h 354"/>
              <a:gd name="T24" fmla="*/ 360 w 608"/>
              <a:gd name="T25" fmla="*/ 184 h 354"/>
              <a:gd name="T26" fmla="*/ 551 w 608"/>
              <a:gd name="T27" fmla="*/ 29 h 354"/>
              <a:gd name="T28" fmla="*/ 63 w 608"/>
              <a:gd name="T29" fmla="*/ 353 h 354"/>
              <a:gd name="T30" fmla="*/ 63 w 608"/>
              <a:gd name="T31" fmla="*/ 353 h 354"/>
              <a:gd name="T32" fmla="*/ 42 w 608"/>
              <a:gd name="T33" fmla="*/ 338 h 354"/>
              <a:gd name="T34" fmla="*/ 49 w 608"/>
              <a:gd name="T35" fmla="*/ 324 h 354"/>
              <a:gd name="T36" fmla="*/ 537 w 608"/>
              <a:gd name="T37" fmla="*/ 7 h 354"/>
              <a:gd name="T38" fmla="*/ 544 w 608"/>
              <a:gd name="T39" fmla="*/ 7 h 354"/>
              <a:gd name="T40" fmla="*/ 551 w 608"/>
              <a:gd name="T41" fmla="*/ 29 h 354"/>
              <a:gd name="T42" fmla="*/ 304 w 608"/>
              <a:gd name="T43" fmla="*/ 120 h 354"/>
              <a:gd name="T44" fmla="*/ 247 w 608"/>
              <a:gd name="T45" fmla="*/ 170 h 354"/>
              <a:gd name="T46" fmla="*/ 374 w 608"/>
              <a:gd name="T47" fmla="*/ 85 h 354"/>
              <a:gd name="T48" fmla="*/ 304 w 608"/>
              <a:gd name="T49" fmla="*/ 64 h 354"/>
              <a:gd name="T50" fmla="*/ 198 w 608"/>
              <a:gd name="T51" fmla="*/ 204 h 354"/>
              <a:gd name="T52" fmla="*/ 92 w 608"/>
              <a:gd name="T53" fmla="*/ 268 h 354"/>
              <a:gd name="T54" fmla="*/ 14 w 608"/>
              <a:gd name="T55" fmla="*/ 197 h 354"/>
              <a:gd name="T56" fmla="*/ 28 w 608"/>
              <a:gd name="T57" fmla="*/ 142 h 354"/>
              <a:gd name="T58" fmla="*/ 254 w 608"/>
              <a:gd name="T59" fmla="*/ 7 h 354"/>
              <a:gd name="T60" fmla="*/ 445 w 608"/>
              <a:gd name="T61" fmla="*/ 43 h 354"/>
              <a:gd name="T62" fmla="*/ 374 w 608"/>
              <a:gd name="T63" fmla="*/ 8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8" h="354">
                <a:moveTo>
                  <a:pt x="607" y="177"/>
                </a:moveTo>
                <a:lnTo>
                  <a:pt x="607" y="177"/>
                </a:lnTo>
                <a:cubicBezTo>
                  <a:pt x="607" y="184"/>
                  <a:pt x="607" y="184"/>
                  <a:pt x="607" y="184"/>
                </a:cubicBezTo>
                <a:lnTo>
                  <a:pt x="607" y="184"/>
                </a:lnTo>
                <a:lnTo>
                  <a:pt x="607" y="184"/>
                </a:lnTo>
                <a:lnTo>
                  <a:pt x="607" y="184"/>
                </a:lnTo>
                <a:lnTo>
                  <a:pt x="607" y="184"/>
                </a:lnTo>
                <a:cubicBezTo>
                  <a:pt x="607" y="190"/>
                  <a:pt x="607" y="190"/>
                  <a:pt x="600" y="197"/>
                </a:cubicBezTo>
                <a:cubicBezTo>
                  <a:pt x="593" y="204"/>
                  <a:pt x="586" y="211"/>
                  <a:pt x="579" y="218"/>
                </a:cubicBezTo>
                <a:cubicBezTo>
                  <a:pt x="544" y="254"/>
                  <a:pt x="501" y="289"/>
                  <a:pt x="452" y="310"/>
                </a:cubicBezTo>
                <a:cubicBezTo>
                  <a:pt x="424" y="331"/>
                  <a:pt x="388" y="338"/>
                  <a:pt x="360" y="346"/>
                </a:cubicBezTo>
                <a:cubicBezTo>
                  <a:pt x="318" y="353"/>
                  <a:pt x="283" y="353"/>
                  <a:pt x="247" y="346"/>
                </a:cubicBezTo>
                <a:cubicBezTo>
                  <a:pt x="219" y="338"/>
                  <a:pt x="190" y="331"/>
                  <a:pt x="162" y="317"/>
                </a:cubicBezTo>
                <a:lnTo>
                  <a:pt x="162" y="317"/>
                </a:lnTo>
                <a:cubicBezTo>
                  <a:pt x="240" y="268"/>
                  <a:pt x="240" y="268"/>
                  <a:pt x="240" y="268"/>
                </a:cubicBezTo>
                <a:cubicBezTo>
                  <a:pt x="261" y="282"/>
                  <a:pt x="283" y="289"/>
                  <a:pt x="304" y="289"/>
                </a:cubicBezTo>
                <a:cubicBezTo>
                  <a:pt x="367" y="289"/>
                  <a:pt x="417" y="239"/>
                  <a:pt x="417" y="177"/>
                </a:cubicBezTo>
                <a:cubicBezTo>
                  <a:pt x="417" y="163"/>
                  <a:pt x="417" y="156"/>
                  <a:pt x="417" y="149"/>
                </a:cubicBezTo>
                <a:cubicBezTo>
                  <a:pt x="516" y="85"/>
                  <a:pt x="516" y="85"/>
                  <a:pt x="516" y="85"/>
                </a:cubicBezTo>
                <a:cubicBezTo>
                  <a:pt x="523" y="92"/>
                  <a:pt x="530" y="92"/>
                  <a:pt x="537" y="99"/>
                </a:cubicBezTo>
                <a:cubicBezTo>
                  <a:pt x="558" y="120"/>
                  <a:pt x="579" y="142"/>
                  <a:pt x="600" y="163"/>
                </a:cubicBezTo>
                <a:cubicBezTo>
                  <a:pt x="607" y="170"/>
                  <a:pt x="607" y="170"/>
                  <a:pt x="607" y="177"/>
                </a:cubicBezTo>
                <a:close/>
                <a:moveTo>
                  <a:pt x="304" y="232"/>
                </a:moveTo>
                <a:lnTo>
                  <a:pt x="304" y="232"/>
                </a:lnTo>
                <a:lnTo>
                  <a:pt x="297" y="232"/>
                </a:lnTo>
                <a:cubicBezTo>
                  <a:pt x="360" y="184"/>
                  <a:pt x="360" y="184"/>
                  <a:pt x="360" y="184"/>
                </a:cubicBezTo>
                <a:cubicBezTo>
                  <a:pt x="353" y="211"/>
                  <a:pt x="332" y="232"/>
                  <a:pt x="304" y="232"/>
                </a:cubicBezTo>
                <a:close/>
                <a:moveTo>
                  <a:pt x="551" y="29"/>
                </a:moveTo>
                <a:lnTo>
                  <a:pt x="551" y="29"/>
                </a:lnTo>
                <a:cubicBezTo>
                  <a:pt x="63" y="353"/>
                  <a:pt x="63" y="353"/>
                  <a:pt x="63" y="353"/>
                </a:cubicBezTo>
                <a:lnTo>
                  <a:pt x="63" y="353"/>
                </a:lnTo>
                <a:lnTo>
                  <a:pt x="63" y="353"/>
                </a:lnTo>
                <a:lnTo>
                  <a:pt x="56" y="353"/>
                </a:lnTo>
                <a:cubicBezTo>
                  <a:pt x="49" y="353"/>
                  <a:pt x="42" y="346"/>
                  <a:pt x="42" y="338"/>
                </a:cubicBezTo>
                <a:cubicBezTo>
                  <a:pt x="42" y="331"/>
                  <a:pt x="42" y="331"/>
                  <a:pt x="49" y="324"/>
                </a:cubicBezTo>
                <a:lnTo>
                  <a:pt x="49" y="324"/>
                </a:lnTo>
                <a:cubicBezTo>
                  <a:pt x="537" y="7"/>
                  <a:pt x="537" y="7"/>
                  <a:pt x="537" y="7"/>
                </a:cubicBezTo>
                <a:lnTo>
                  <a:pt x="537" y="7"/>
                </a:lnTo>
                <a:lnTo>
                  <a:pt x="537" y="7"/>
                </a:lnTo>
                <a:cubicBezTo>
                  <a:pt x="544" y="7"/>
                  <a:pt x="544" y="7"/>
                  <a:pt x="544" y="7"/>
                </a:cubicBezTo>
                <a:cubicBezTo>
                  <a:pt x="551" y="7"/>
                  <a:pt x="558" y="14"/>
                  <a:pt x="558" y="21"/>
                </a:cubicBezTo>
                <a:cubicBezTo>
                  <a:pt x="558" y="21"/>
                  <a:pt x="558" y="29"/>
                  <a:pt x="551" y="29"/>
                </a:cubicBezTo>
                <a:close/>
                <a:moveTo>
                  <a:pt x="304" y="120"/>
                </a:moveTo>
                <a:lnTo>
                  <a:pt x="304" y="120"/>
                </a:lnTo>
                <a:cubicBezTo>
                  <a:pt x="311" y="120"/>
                  <a:pt x="318" y="120"/>
                  <a:pt x="325" y="120"/>
                </a:cubicBezTo>
                <a:cubicBezTo>
                  <a:pt x="247" y="170"/>
                  <a:pt x="247" y="170"/>
                  <a:pt x="247" y="170"/>
                </a:cubicBezTo>
                <a:cubicBezTo>
                  <a:pt x="254" y="142"/>
                  <a:pt x="275" y="120"/>
                  <a:pt x="304" y="120"/>
                </a:cubicBezTo>
                <a:close/>
                <a:moveTo>
                  <a:pt x="374" y="85"/>
                </a:moveTo>
                <a:lnTo>
                  <a:pt x="374" y="85"/>
                </a:lnTo>
                <a:cubicBezTo>
                  <a:pt x="353" y="71"/>
                  <a:pt x="332" y="64"/>
                  <a:pt x="304" y="64"/>
                </a:cubicBezTo>
                <a:cubicBezTo>
                  <a:pt x="240" y="64"/>
                  <a:pt x="190" y="113"/>
                  <a:pt x="190" y="177"/>
                </a:cubicBezTo>
                <a:cubicBezTo>
                  <a:pt x="190" y="184"/>
                  <a:pt x="198" y="190"/>
                  <a:pt x="198" y="204"/>
                </a:cubicBezTo>
                <a:cubicBezTo>
                  <a:pt x="99" y="268"/>
                  <a:pt x="99" y="268"/>
                  <a:pt x="99" y="268"/>
                </a:cubicBezTo>
                <a:cubicBezTo>
                  <a:pt x="92" y="268"/>
                  <a:pt x="92" y="268"/>
                  <a:pt x="92" y="268"/>
                </a:cubicBezTo>
                <a:cubicBezTo>
                  <a:pt x="85" y="268"/>
                  <a:pt x="85" y="261"/>
                  <a:pt x="77" y="261"/>
                </a:cubicBezTo>
                <a:cubicBezTo>
                  <a:pt x="56" y="239"/>
                  <a:pt x="28" y="218"/>
                  <a:pt x="14" y="197"/>
                </a:cubicBezTo>
                <a:cubicBezTo>
                  <a:pt x="0" y="184"/>
                  <a:pt x="0" y="170"/>
                  <a:pt x="14" y="163"/>
                </a:cubicBezTo>
                <a:cubicBezTo>
                  <a:pt x="14" y="156"/>
                  <a:pt x="21" y="149"/>
                  <a:pt x="28" y="142"/>
                </a:cubicBezTo>
                <a:cubicBezTo>
                  <a:pt x="70" y="106"/>
                  <a:pt x="113" y="71"/>
                  <a:pt x="162" y="43"/>
                </a:cubicBezTo>
                <a:cubicBezTo>
                  <a:pt x="190" y="29"/>
                  <a:pt x="219" y="14"/>
                  <a:pt x="254" y="7"/>
                </a:cubicBezTo>
                <a:cubicBezTo>
                  <a:pt x="290" y="0"/>
                  <a:pt x="325" y="0"/>
                  <a:pt x="367" y="14"/>
                </a:cubicBezTo>
                <a:cubicBezTo>
                  <a:pt x="396" y="14"/>
                  <a:pt x="417" y="29"/>
                  <a:pt x="445" y="43"/>
                </a:cubicBezTo>
                <a:cubicBezTo>
                  <a:pt x="438" y="43"/>
                  <a:pt x="438" y="43"/>
                  <a:pt x="438" y="43"/>
                </a:cubicBezTo>
                <a:lnTo>
                  <a:pt x="374" y="8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4" name="Freeform 149">
            <a:extLst>
              <a:ext uri="{FF2B5EF4-FFF2-40B4-BE49-F238E27FC236}">
                <a16:creationId xmlns:a16="http://schemas.microsoft.com/office/drawing/2014/main" id="{69FD59A6-A865-A34E-90C8-33F795AAA9D2}"/>
              </a:ext>
            </a:extLst>
          </p:cNvPr>
          <p:cNvSpPr>
            <a:spLocks noChangeArrowheads="1"/>
          </p:cNvSpPr>
          <p:nvPr userDrawn="1"/>
        </p:nvSpPr>
        <p:spPr bwMode="auto">
          <a:xfrm>
            <a:off x="3843148" y="1087637"/>
            <a:ext cx="219132" cy="126801"/>
          </a:xfrm>
          <a:custGeom>
            <a:avLst/>
            <a:gdLst>
              <a:gd name="T0" fmla="*/ 607 w 608"/>
              <a:gd name="T1" fmla="*/ 177 h 354"/>
              <a:gd name="T2" fmla="*/ 607 w 608"/>
              <a:gd name="T3" fmla="*/ 177 h 354"/>
              <a:gd name="T4" fmla="*/ 607 w 608"/>
              <a:gd name="T5" fmla="*/ 184 h 354"/>
              <a:gd name="T6" fmla="*/ 607 w 608"/>
              <a:gd name="T7" fmla="*/ 184 h 354"/>
              <a:gd name="T8" fmla="*/ 607 w 608"/>
              <a:gd name="T9" fmla="*/ 184 h 354"/>
              <a:gd name="T10" fmla="*/ 607 w 608"/>
              <a:gd name="T11" fmla="*/ 184 h 354"/>
              <a:gd name="T12" fmla="*/ 607 w 608"/>
              <a:gd name="T13" fmla="*/ 184 h 354"/>
              <a:gd name="T14" fmla="*/ 600 w 608"/>
              <a:gd name="T15" fmla="*/ 197 h 354"/>
              <a:gd name="T16" fmla="*/ 579 w 608"/>
              <a:gd name="T17" fmla="*/ 218 h 354"/>
              <a:gd name="T18" fmla="*/ 452 w 608"/>
              <a:gd name="T19" fmla="*/ 310 h 354"/>
              <a:gd name="T20" fmla="*/ 353 w 608"/>
              <a:gd name="T21" fmla="*/ 346 h 354"/>
              <a:gd name="T22" fmla="*/ 247 w 608"/>
              <a:gd name="T23" fmla="*/ 346 h 354"/>
              <a:gd name="T24" fmla="*/ 70 w 608"/>
              <a:gd name="T25" fmla="*/ 261 h 354"/>
              <a:gd name="T26" fmla="*/ 7 w 608"/>
              <a:gd name="T27" fmla="*/ 197 h 354"/>
              <a:gd name="T28" fmla="*/ 7 w 608"/>
              <a:gd name="T29" fmla="*/ 163 h 354"/>
              <a:gd name="T30" fmla="*/ 28 w 608"/>
              <a:gd name="T31" fmla="*/ 142 h 354"/>
              <a:gd name="T32" fmla="*/ 155 w 608"/>
              <a:gd name="T33" fmla="*/ 43 h 354"/>
              <a:gd name="T34" fmla="*/ 254 w 608"/>
              <a:gd name="T35" fmla="*/ 7 h 354"/>
              <a:gd name="T36" fmla="*/ 360 w 608"/>
              <a:gd name="T37" fmla="*/ 14 h 354"/>
              <a:gd name="T38" fmla="*/ 530 w 608"/>
              <a:gd name="T39" fmla="*/ 99 h 354"/>
              <a:gd name="T40" fmla="*/ 600 w 608"/>
              <a:gd name="T41" fmla="*/ 163 h 354"/>
              <a:gd name="T42" fmla="*/ 607 w 608"/>
              <a:gd name="T43" fmla="*/ 177 h 354"/>
              <a:gd name="T44" fmla="*/ 304 w 608"/>
              <a:gd name="T45" fmla="*/ 64 h 354"/>
              <a:gd name="T46" fmla="*/ 304 w 608"/>
              <a:gd name="T47" fmla="*/ 64 h 354"/>
              <a:gd name="T48" fmla="*/ 190 w 608"/>
              <a:gd name="T49" fmla="*/ 177 h 354"/>
              <a:gd name="T50" fmla="*/ 304 w 608"/>
              <a:gd name="T51" fmla="*/ 289 h 354"/>
              <a:gd name="T52" fmla="*/ 417 w 608"/>
              <a:gd name="T53" fmla="*/ 177 h 354"/>
              <a:gd name="T54" fmla="*/ 304 w 608"/>
              <a:gd name="T55" fmla="*/ 64 h 354"/>
              <a:gd name="T56" fmla="*/ 304 w 608"/>
              <a:gd name="T57" fmla="*/ 232 h 354"/>
              <a:gd name="T58" fmla="*/ 304 w 608"/>
              <a:gd name="T59" fmla="*/ 232 h 354"/>
              <a:gd name="T60" fmla="*/ 247 w 608"/>
              <a:gd name="T61" fmla="*/ 177 h 354"/>
              <a:gd name="T62" fmla="*/ 304 w 608"/>
              <a:gd name="T63" fmla="*/ 120 h 354"/>
              <a:gd name="T64" fmla="*/ 360 w 608"/>
              <a:gd name="T65" fmla="*/ 177 h 354"/>
              <a:gd name="T66" fmla="*/ 304 w 608"/>
              <a:gd name="T67" fmla="*/ 23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8" h="354">
                <a:moveTo>
                  <a:pt x="607" y="177"/>
                </a:moveTo>
                <a:lnTo>
                  <a:pt x="607" y="177"/>
                </a:lnTo>
                <a:cubicBezTo>
                  <a:pt x="607" y="184"/>
                  <a:pt x="607" y="184"/>
                  <a:pt x="607" y="184"/>
                </a:cubicBezTo>
                <a:lnTo>
                  <a:pt x="607" y="184"/>
                </a:lnTo>
                <a:lnTo>
                  <a:pt x="607" y="184"/>
                </a:lnTo>
                <a:lnTo>
                  <a:pt x="607" y="184"/>
                </a:lnTo>
                <a:lnTo>
                  <a:pt x="607" y="184"/>
                </a:lnTo>
                <a:cubicBezTo>
                  <a:pt x="607" y="190"/>
                  <a:pt x="600" y="190"/>
                  <a:pt x="600" y="197"/>
                </a:cubicBezTo>
                <a:cubicBezTo>
                  <a:pt x="593" y="204"/>
                  <a:pt x="586" y="211"/>
                  <a:pt x="579" y="218"/>
                </a:cubicBezTo>
                <a:cubicBezTo>
                  <a:pt x="544" y="254"/>
                  <a:pt x="494" y="289"/>
                  <a:pt x="452" y="310"/>
                </a:cubicBezTo>
                <a:cubicBezTo>
                  <a:pt x="424" y="331"/>
                  <a:pt x="388" y="338"/>
                  <a:pt x="353" y="346"/>
                </a:cubicBezTo>
                <a:cubicBezTo>
                  <a:pt x="318" y="353"/>
                  <a:pt x="282" y="353"/>
                  <a:pt x="247" y="346"/>
                </a:cubicBezTo>
                <a:cubicBezTo>
                  <a:pt x="183" y="331"/>
                  <a:pt x="127" y="296"/>
                  <a:pt x="70" y="261"/>
                </a:cubicBezTo>
                <a:cubicBezTo>
                  <a:pt x="49" y="239"/>
                  <a:pt x="28" y="218"/>
                  <a:pt x="7" y="197"/>
                </a:cubicBezTo>
                <a:cubicBezTo>
                  <a:pt x="0" y="184"/>
                  <a:pt x="0" y="170"/>
                  <a:pt x="7" y="163"/>
                </a:cubicBezTo>
                <a:cubicBezTo>
                  <a:pt x="14" y="156"/>
                  <a:pt x="21" y="149"/>
                  <a:pt x="28" y="142"/>
                </a:cubicBezTo>
                <a:cubicBezTo>
                  <a:pt x="63" y="106"/>
                  <a:pt x="113" y="71"/>
                  <a:pt x="155" y="43"/>
                </a:cubicBezTo>
                <a:cubicBezTo>
                  <a:pt x="183" y="29"/>
                  <a:pt x="219" y="14"/>
                  <a:pt x="254" y="7"/>
                </a:cubicBezTo>
                <a:cubicBezTo>
                  <a:pt x="290" y="0"/>
                  <a:pt x="325" y="0"/>
                  <a:pt x="360" y="14"/>
                </a:cubicBezTo>
                <a:cubicBezTo>
                  <a:pt x="424" y="21"/>
                  <a:pt x="480" y="57"/>
                  <a:pt x="530" y="99"/>
                </a:cubicBezTo>
                <a:cubicBezTo>
                  <a:pt x="558" y="120"/>
                  <a:pt x="579" y="142"/>
                  <a:pt x="600" y="163"/>
                </a:cubicBezTo>
                <a:cubicBezTo>
                  <a:pt x="600" y="170"/>
                  <a:pt x="607" y="170"/>
                  <a:pt x="607" y="177"/>
                </a:cubicBezTo>
                <a:close/>
                <a:moveTo>
                  <a:pt x="304" y="64"/>
                </a:moveTo>
                <a:lnTo>
                  <a:pt x="304" y="64"/>
                </a:lnTo>
                <a:cubicBezTo>
                  <a:pt x="240" y="64"/>
                  <a:pt x="190" y="113"/>
                  <a:pt x="190" y="177"/>
                </a:cubicBezTo>
                <a:cubicBezTo>
                  <a:pt x="190" y="239"/>
                  <a:pt x="240" y="289"/>
                  <a:pt x="304" y="289"/>
                </a:cubicBezTo>
                <a:cubicBezTo>
                  <a:pt x="367" y="289"/>
                  <a:pt x="417" y="239"/>
                  <a:pt x="417" y="177"/>
                </a:cubicBezTo>
                <a:cubicBezTo>
                  <a:pt x="417" y="113"/>
                  <a:pt x="367" y="64"/>
                  <a:pt x="304" y="64"/>
                </a:cubicBezTo>
                <a:close/>
                <a:moveTo>
                  <a:pt x="304" y="232"/>
                </a:moveTo>
                <a:lnTo>
                  <a:pt x="304" y="232"/>
                </a:lnTo>
                <a:cubicBezTo>
                  <a:pt x="275" y="232"/>
                  <a:pt x="247" y="204"/>
                  <a:pt x="247" y="177"/>
                </a:cubicBezTo>
                <a:cubicBezTo>
                  <a:pt x="247" y="142"/>
                  <a:pt x="275" y="120"/>
                  <a:pt x="304" y="120"/>
                </a:cubicBezTo>
                <a:cubicBezTo>
                  <a:pt x="332" y="120"/>
                  <a:pt x="360" y="142"/>
                  <a:pt x="360" y="177"/>
                </a:cubicBezTo>
                <a:cubicBezTo>
                  <a:pt x="360" y="204"/>
                  <a:pt x="332" y="232"/>
                  <a:pt x="304" y="23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5" name="Freeform 150">
            <a:extLst>
              <a:ext uri="{FF2B5EF4-FFF2-40B4-BE49-F238E27FC236}">
                <a16:creationId xmlns:a16="http://schemas.microsoft.com/office/drawing/2014/main" id="{584082A7-A5E7-9F4C-B0EB-7CFF87BCF79B}"/>
              </a:ext>
            </a:extLst>
          </p:cNvPr>
          <p:cNvSpPr>
            <a:spLocks noChangeArrowheads="1"/>
          </p:cNvSpPr>
          <p:nvPr userDrawn="1"/>
        </p:nvSpPr>
        <p:spPr bwMode="auto">
          <a:xfrm>
            <a:off x="3465622" y="1050727"/>
            <a:ext cx="215559" cy="203597"/>
          </a:xfrm>
          <a:custGeom>
            <a:avLst/>
            <a:gdLst>
              <a:gd name="T0" fmla="*/ 494 w 601"/>
              <a:gd name="T1" fmla="*/ 565 h 566"/>
              <a:gd name="T2" fmla="*/ 494 w 601"/>
              <a:gd name="T3" fmla="*/ 565 h 566"/>
              <a:gd name="T4" fmla="*/ 466 w 601"/>
              <a:gd name="T5" fmla="*/ 536 h 566"/>
              <a:gd name="T6" fmla="*/ 565 w 601"/>
              <a:gd name="T7" fmla="*/ 283 h 566"/>
              <a:gd name="T8" fmla="*/ 466 w 601"/>
              <a:gd name="T9" fmla="*/ 28 h 566"/>
              <a:gd name="T10" fmla="*/ 494 w 601"/>
              <a:gd name="T11" fmla="*/ 0 h 566"/>
              <a:gd name="T12" fmla="*/ 600 w 601"/>
              <a:gd name="T13" fmla="*/ 283 h 566"/>
              <a:gd name="T14" fmla="*/ 494 w 601"/>
              <a:gd name="T15" fmla="*/ 565 h 566"/>
              <a:gd name="T16" fmla="*/ 424 w 601"/>
              <a:gd name="T17" fmla="*/ 487 h 566"/>
              <a:gd name="T18" fmla="*/ 424 w 601"/>
              <a:gd name="T19" fmla="*/ 487 h 566"/>
              <a:gd name="T20" fmla="*/ 395 w 601"/>
              <a:gd name="T21" fmla="*/ 459 h 566"/>
              <a:gd name="T22" fmla="*/ 459 w 601"/>
              <a:gd name="T23" fmla="*/ 283 h 566"/>
              <a:gd name="T24" fmla="*/ 395 w 601"/>
              <a:gd name="T25" fmla="*/ 106 h 566"/>
              <a:gd name="T26" fmla="*/ 424 w 601"/>
              <a:gd name="T27" fmla="*/ 78 h 566"/>
              <a:gd name="T28" fmla="*/ 501 w 601"/>
              <a:gd name="T29" fmla="*/ 283 h 566"/>
              <a:gd name="T30" fmla="*/ 424 w 601"/>
              <a:gd name="T31" fmla="*/ 487 h 566"/>
              <a:gd name="T32" fmla="*/ 346 w 601"/>
              <a:gd name="T33" fmla="*/ 416 h 566"/>
              <a:gd name="T34" fmla="*/ 346 w 601"/>
              <a:gd name="T35" fmla="*/ 416 h 566"/>
              <a:gd name="T36" fmla="*/ 318 w 601"/>
              <a:gd name="T37" fmla="*/ 388 h 566"/>
              <a:gd name="T38" fmla="*/ 360 w 601"/>
              <a:gd name="T39" fmla="*/ 283 h 566"/>
              <a:gd name="T40" fmla="*/ 318 w 601"/>
              <a:gd name="T41" fmla="*/ 177 h 566"/>
              <a:gd name="T42" fmla="*/ 346 w 601"/>
              <a:gd name="T43" fmla="*/ 149 h 566"/>
              <a:gd name="T44" fmla="*/ 395 w 601"/>
              <a:gd name="T45" fmla="*/ 283 h 566"/>
              <a:gd name="T46" fmla="*/ 346 w 601"/>
              <a:gd name="T47" fmla="*/ 416 h 566"/>
              <a:gd name="T48" fmla="*/ 233 w 601"/>
              <a:gd name="T49" fmla="*/ 430 h 566"/>
              <a:gd name="T50" fmla="*/ 233 w 601"/>
              <a:gd name="T51" fmla="*/ 430 h 566"/>
              <a:gd name="T52" fmla="*/ 219 w 601"/>
              <a:gd name="T53" fmla="*/ 430 h 566"/>
              <a:gd name="T54" fmla="*/ 219 w 601"/>
              <a:gd name="T55" fmla="*/ 430 h 566"/>
              <a:gd name="T56" fmla="*/ 120 w 601"/>
              <a:gd name="T57" fmla="*/ 360 h 566"/>
              <a:gd name="T58" fmla="*/ 28 w 601"/>
              <a:gd name="T59" fmla="*/ 360 h 566"/>
              <a:gd name="T60" fmla="*/ 0 w 601"/>
              <a:gd name="T61" fmla="*/ 331 h 566"/>
              <a:gd name="T62" fmla="*/ 0 w 601"/>
              <a:gd name="T63" fmla="*/ 233 h 566"/>
              <a:gd name="T64" fmla="*/ 28 w 601"/>
              <a:gd name="T65" fmla="*/ 205 h 566"/>
              <a:gd name="T66" fmla="*/ 28 w 601"/>
              <a:gd name="T67" fmla="*/ 205 h 566"/>
              <a:gd name="T68" fmla="*/ 120 w 601"/>
              <a:gd name="T69" fmla="*/ 205 h 566"/>
              <a:gd name="T70" fmla="*/ 219 w 601"/>
              <a:gd name="T71" fmla="*/ 128 h 566"/>
              <a:gd name="T72" fmla="*/ 219 w 601"/>
              <a:gd name="T73" fmla="*/ 128 h 566"/>
              <a:gd name="T74" fmla="*/ 233 w 601"/>
              <a:gd name="T75" fmla="*/ 120 h 566"/>
              <a:gd name="T76" fmla="*/ 261 w 601"/>
              <a:gd name="T77" fmla="*/ 149 h 566"/>
              <a:gd name="T78" fmla="*/ 261 w 601"/>
              <a:gd name="T79" fmla="*/ 233 h 566"/>
              <a:gd name="T80" fmla="*/ 261 w 601"/>
              <a:gd name="T81" fmla="*/ 303 h 566"/>
              <a:gd name="T82" fmla="*/ 261 w 601"/>
              <a:gd name="T83" fmla="*/ 331 h 566"/>
              <a:gd name="T84" fmla="*/ 261 w 601"/>
              <a:gd name="T85" fmla="*/ 360 h 566"/>
              <a:gd name="T86" fmla="*/ 261 w 601"/>
              <a:gd name="T87" fmla="*/ 402 h 566"/>
              <a:gd name="T88" fmla="*/ 233 w 601"/>
              <a:gd name="T89" fmla="*/ 43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1" h="566">
                <a:moveTo>
                  <a:pt x="494" y="565"/>
                </a:moveTo>
                <a:lnTo>
                  <a:pt x="494" y="565"/>
                </a:lnTo>
                <a:cubicBezTo>
                  <a:pt x="466" y="536"/>
                  <a:pt x="466" y="536"/>
                  <a:pt x="466" y="536"/>
                </a:cubicBezTo>
                <a:cubicBezTo>
                  <a:pt x="530" y="466"/>
                  <a:pt x="565" y="381"/>
                  <a:pt x="565" y="283"/>
                </a:cubicBezTo>
                <a:cubicBezTo>
                  <a:pt x="565" y="184"/>
                  <a:pt x="530" y="99"/>
                  <a:pt x="466" y="28"/>
                </a:cubicBezTo>
                <a:cubicBezTo>
                  <a:pt x="494" y="0"/>
                  <a:pt x="494" y="0"/>
                  <a:pt x="494" y="0"/>
                </a:cubicBezTo>
                <a:cubicBezTo>
                  <a:pt x="565" y="78"/>
                  <a:pt x="600" y="177"/>
                  <a:pt x="600" y="283"/>
                </a:cubicBezTo>
                <a:cubicBezTo>
                  <a:pt x="600" y="388"/>
                  <a:pt x="565" y="487"/>
                  <a:pt x="494" y="565"/>
                </a:cubicBezTo>
                <a:close/>
                <a:moveTo>
                  <a:pt x="424" y="487"/>
                </a:moveTo>
                <a:lnTo>
                  <a:pt x="424" y="487"/>
                </a:lnTo>
                <a:cubicBezTo>
                  <a:pt x="395" y="459"/>
                  <a:pt x="395" y="459"/>
                  <a:pt x="395" y="459"/>
                </a:cubicBezTo>
                <a:cubicBezTo>
                  <a:pt x="438" y="416"/>
                  <a:pt x="459" y="353"/>
                  <a:pt x="459" y="283"/>
                </a:cubicBezTo>
                <a:cubicBezTo>
                  <a:pt x="459" y="212"/>
                  <a:pt x="438" y="149"/>
                  <a:pt x="395" y="106"/>
                </a:cubicBezTo>
                <a:cubicBezTo>
                  <a:pt x="424" y="78"/>
                  <a:pt x="424" y="78"/>
                  <a:pt x="424" y="78"/>
                </a:cubicBezTo>
                <a:cubicBezTo>
                  <a:pt x="466" y="135"/>
                  <a:pt x="501" y="205"/>
                  <a:pt x="501" y="283"/>
                </a:cubicBezTo>
                <a:cubicBezTo>
                  <a:pt x="501" y="360"/>
                  <a:pt x="466" y="430"/>
                  <a:pt x="424" y="487"/>
                </a:cubicBezTo>
                <a:close/>
                <a:moveTo>
                  <a:pt x="346" y="416"/>
                </a:moveTo>
                <a:lnTo>
                  <a:pt x="346" y="416"/>
                </a:lnTo>
                <a:cubicBezTo>
                  <a:pt x="318" y="388"/>
                  <a:pt x="318" y="388"/>
                  <a:pt x="318" y="388"/>
                </a:cubicBezTo>
                <a:cubicBezTo>
                  <a:pt x="346" y="360"/>
                  <a:pt x="360" y="324"/>
                  <a:pt x="360" y="283"/>
                </a:cubicBezTo>
                <a:cubicBezTo>
                  <a:pt x="360" y="241"/>
                  <a:pt x="346" y="205"/>
                  <a:pt x="318" y="177"/>
                </a:cubicBezTo>
                <a:cubicBezTo>
                  <a:pt x="346" y="149"/>
                  <a:pt x="346" y="149"/>
                  <a:pt x="346" y="149"/>
                </a:cubicBezTo>
                <a:cubicBezTo>
                  <a:pt x="374" y="184"/>
                  <a:pt x="395" y="233"/>
                  <a:pt x="395" y="283"/>
                </a:cubicBezTo>
                <a:cubicBezTo>
                  <a:pt x="395" y="331"/>
                  <a:pt x="374" y="381"/>
                  <a:pt x="346" y="416"/>
                </a:cubicBezTo>
                <a:close/>
                <a:moveTo>
                  <a:pt x="233" y="430"/>
                </a:moveTo>
                <a:lnTo>
                  <a:pt x="233" y="430"/>
                </a:lnTo>
                <a:cubicBezTo>
                  <a:pt x="226" y="430"/>
                  <a:pt x="226" y="430"/>
                  <a:pt x="219" y="430"/>
                </a:cubicBezTo>
                <a:lnTo>
                  <a:pt x="219" y="430"/>
                </a:lnTo>
                <a:cubicBezTo>
                  <a:pt x="120" y="360"/>
                  <a:pt x="120" y="360"/>
                  <a:pt x="120" y="360"/>
                </a:cubicBezTo>
                <a:cubicBezTo>
                  <a:pt x="28" y="360"/>
                  <a:pt x="28" y="360"/>
                  <a:pt x="28" y="360"/>
                </a:cubicBezTo>
                <a:cubicBezTo>
                  <a:pt x="14" y="360"/>
                  <a:pt x="0" y="345"/>
                  <a:pt x="0" y="331"/>
                </a:cubicBezTo>
                <a:cubicBezTo>
                  <a:pt x="0" y="233"/>
                  <a:pt x="0" y="233"/>
                  <a:pt x="0" y="233"/>
                </a:cubicBezTo>
                <a:cubicBezTo>
                  <a:pt x="0" y="219"/>
                  <a:pt x="14" y="205"/>
                  <a:pt x="28" y="205"/>
                </a:cubicBezTo>
                <a:lnTo>
                  <a:pt x="28" y="205"/>
                </a:lnTo>
                <a:cubicBezTo>
                  <a:pt x="120" y="205"/>
                  <a:pt x="120" y="205"/>
                  <a:pt x="120" y="205"/>
                </a:cubicBezTo>
                <a:cubicBezTo>
                  <a:pt x="219" y="128"/>
                  <a:pt x="219" y="128"/>
                  <a:pt x="219" y="128"/>
                </a:cubicBezTo>
                <a:lnTo>
                  <a:pt x="219" y="128"/>
                </a:lnTo>
                <a:cubicBezTo>
                  <a:pt x="226" y="128"/>
                  <a:pt x="226" y="120"/>
                  <a:pt x="233" y="120"/>
                </a:cubicBezTo>
                <a:cubicBezTo>
                  <a:pt x="254" y="120"/>
                  <a:pt x="261" y="135"/>
                  <a:pt x="261" y="149"/>
                </a:cubicBezTo>
                <a:cubicBezTo>
                  <a:pt x="261" y="233"/>
                  <a:pt x="261" y="233"/>
                  <a:pt x="261" y="233"/>
                </a:cubicBezTo>
                <a:cubicBezTo>
                  <a:pt x="261" y="303"/>
                  <a:pt x="261" y="303"/>
                  <a:pt x="261" y="303"/>
                </a:cubicBezTo>
                <a:cubicBezTo>
                  <a:pt x="261" y="331"/>
                  <a:pt x="261" y="331"/>
                  <a:pt x="261" y="331"/>
                </a:cubicBezTo>
                <a:cubicBezTo>
                  <a:pt x="261" y="360"/>
                  <a:pt x="261" y="360"/>
                  <a:pt x="261" y="360"/>
                </a:cubicBezTo>
                <a:cubicBezTo>
                  <a:pt x="261" y="402"/>
                  <a:pt x="261" y="402"/>
                  <a:pt x="261" y="402"/>
                </a:cubicBezTo>
                <a:cubicBezTo>
                  <a:pt x="261" y="423"/>
                  <a:pt x="254" y="430"/>
                  <a:pt x="233" y="43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6" name="Freeform 151">
            <a:extLst>
              <a:ext uri="{FF2B5EF4-FFF2-40B4-BE49-F238E27FC236}">
                <a16:creationId xmlns:a16="http://schemas.microsoft.com/office/drawing/2014/main" id="{4EBF997D-7522-8E49-88CB-0CBBE7BDDBC0}"/>
              </a:ext>
            </a:extLst>
          </p:cNvPr>
          <p:cNvSpPr>
            <a:spLocks noChangeArrowheads="1"/>
          </p:cNvSpPr>
          <p:nvPr userDrawn="1"/>
        </p:nvSpPr>
        <p:spPr bwMode="auto">
          <a:xfrm>
            <a:off x="3086309" y="1079302"/>
            <a:ext cx="177449" cy="147638"/>
          </a:xfrm>
          <a:custGeom>
            <a:avLst/>
            <a:gdLst>
              <a:gd name="T0" fmla="*/ 417 w 495"/>
              <a:gd name="T1" fmla="*/ 409 h 410"/>
              <a:gd name="T2" fmla="*/ 417 w 495"/>
              <a:gd name="T3" fmla="*/ 409 h 410"/>
              <a:gd name="T4" fmla="*/ 388 w 495"/>
              <a:gd name="T5" fmla="*/ 381 h 410"/>
              <a:gd name="T6" fmla="*/ 459 w 495"/>
              <a:gd name="T7" fmla="*/ 205 h 410"/>
              <a:gd name="T8" fmla="*/ 388 w 495"/>
              <a:gd name="T9" fmla="*/ 28 h 410"/>
              <a:gd name="T10" fmla="*/ 417 w 495"/>
              <a:gd name="T11" fmla="*/ 0 h 410"/>
              <a:gd name="T12" fmla="*/ 494 w 495"/>
              <a:gd name="T13" fmla="*/ 205 h 410"/>
              <a:gd name="T14" fmla="*/ 417 w 495"/>
              <a:gd name="T15" fmla="*/ 409 h 410"/>
              <a:gd name="T16" fmla="*/ 346 w 495"/>
              <a:gd name="T17" fmla="*/ 338 h 410"/>
              <a:gd name="T18" fmla="*/ 346 w 495"/>
              <a:gd name="T19" fmla="*/ 338 h 410"/>
              <a:gd name="T20" fmla="*/ 318 w 495"/>
              <a:gd name="T21" fmla="*/ 310 h 410"/>
              <a:gd name="T22" fmla="*/ 353 w 495"/>
              <a:gd name="T23" fmla="*/ 205 h 410"/>
              <a:gd name="T24" fmla="*/ 318 w 495"/>
              <a:gd name="T25" fmla="*/ 99 h 410"/>
              <a:gd name="T26" fmla="*/ 346 w 495"/>
              <a:gd name="T27" fmla="*/ 71 h 410"/>
              <a:gd name="T28" fmla="*/ 395 w 495"/>
              <a:gd name="T29" fmla="*/ 205 h 410"/>
              <a:gd name="T30" fmla="*/ 346 w 495"/>
              <a:gd name="T31" fmla="*/ 338 h 410"/>
              <a:gd name="T32" fmla="*/ 233 w 495"/>
              <a:gd name="T33" fmla="*/ 352 h 410"/>
              <a:gd name="T34" fmla="*/ 233 w 495"/>
              <a:gd name="T35" fmla="*/ 352 h 410"/>
              <a:gd name="T36" fmla="*/ 219 w 495"/>
              <a:gd name="T37" fmla="*/ 352 h 410"/>
              <a:gd name="T38" fmla="*/ 219 w 495"/>
              <a:gd name="T39" fmla="*/ 352 h 410"/>
              <a:gd name="T40" fmla="*/ 120 w 495"/>
              <a:gd name="T41" fmla="*/ 282 h 410"/>
              <a:gd name="T42" fmla="*/ 28 w 495"/>
              <a:gd name="T43" fmla="*/ 282 h 410"/>
              <a:gd name="T44" fmla="*/ 0 w 495"/>
              <a:gd name="T45" fmla="*/ 253 h 410"/>
              <a:gd name="T46" fmla="*/ 0 w 495"/>
              <a:gd name="T47" fmla="*/ 155 h 410"/>
              <a:gd name="T48" fmla="*/ 28 w 495"/>
              <a:gd name="T49" fmla="*/ 127 h 410"/>
              <a:gd name="T50" fmla="*/ 28 w 495"/>
              <a:gd name="T51" fmla="*/ 127 h 410"/>
              <a:gd name="T52" fmla="*/ 120 w 495"/>
              <a:gd name="T53" fmla="*/ 127 h 410"/>
              <a:gd name="T54" fmla="*/ 211 w 495"/>
              <a:gd name="T55" fmla="*/ 50 h 410"/>
              <a:gd name="T56" fmla="*/ 211 w 495"/>
              <a:gd name="T57" fmla="*/ 50 h 410"/>
              <a:gd name="T58" fmla="*/ 233 w 495"/>
              <a:gd name="T59" fmla="*/ 42 h 410"/>
              <a:gd name="T60" fmla="*/ 261 w 495"/>
              <a:gd name="T61" fmla="*/ 71 h 410"/>
              <a:gd name="T62" fmla="*/ 261 w 495"/>
              <a:gd name="T63" fmla="*/ 155 h 410"/>
              <a:gd name="T64" fmla="*/ 261 w 495"/>
              <a:gd name="T65" fmla="*/ 225 h 410"/>
              <a:gd name="T66" fmla="*/ 261 w 495"/>
              <a:gd name="T67" fmla="*/ 253 h 410"/>
              <a:gd name="T68" fmla="*/ 261 w 495"/>
              <a:gd name="T69" fmla="*/ 282 h 410"/>
              <a:gd name="T70" fmla="*/ 261 w 495"/>
              <a:gd name="T71" fmla="*/ 324 h 410"/>
              <a:gd name="T72" fmla="*/ 233 w 495"/>
              <a:gd name="T73" fmla="*/ 35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5" h="410">
                <a:moveTo>
                  <a:pt x="417" y="409"/>
                </a:moveTo>
                <a:lnTo>
                  <a:pt x="417" y="409"/>
                </a:lnTo>
                <a:cubicBezTo>
                  <a:pt x="388" y="381"/>
                  <a:pt x="388" y="381"/>
                  <a:pt x="388" y="381"/>
                </a:cubicBezTo>
                <a:cubicBezTo>
                  <a:pt x="431" y="338"/>
                  <a:pt x="459" y="275"/>
                  <a:pt x="459" y="205"/>
                </a:cubicBezTo>
                <a:cubicBezTo>
                  <a:pt x="459" y="134"/>
                  <a:pt x="431" y="71"/>
                  <a:pt x="388" y="28"/>
                </a:cubicBezTo>
                <a:cubicBezTo>
                  <a:pt x="417" y="0"/>
                  <a:pt x="417" y="0"/>
                  <a:pt x="417" y="0"/>
                </a:cubicBezTo>
                <a:cubicBezTo>
                  <a:pt x="466" y="57"/>
                  <a:pt x="494" y="127"/>
                  <a:pt x="494" y="205"/>
                </a:cubicBezTo>
                <a:cubicBezTo>
                  <a:pt x="494" y="282"/>
                  <a:pt x="466" y="352"/>
                  <a:pt x="417" y="409"/>
                </a:cubicBezTo>
                <a:close/>
                <a:moveTo>
                  <a:pt x="346" y="338"/>
                </a:moveTo>
                <a:lnTo>
                  <a:pt x="346" y="338"/>
                </a:lnTo>
                <a:cubicBezTo>
                  <a:pt x="318" y="310"/>
                  <a:pt x="318" y="310"/>
                  <a:pt x="318" y="310"/>
                </a:cubicBezTo>
                <a:cubicBezTo>
                  <a:pt x="339" y="282"/>
                  <a:pt x="353" y="246"/>
                  <a:pt x="353" y="205"/>
                </a:cubicBezTo>
                <a:cubicBezTo>
                  <a:pt x="353" y="163"/>
                  <a:pt x="339" y="127"/>
                  <a:pt x="318" y="99"/>
                </a:cubicBezTo>
                <a:cubicBezTo>
                  <a:pt x="346" y="71"/>
                  <a:pt x="346" y="71"/>
                  <a:pt x="346" y="71"/>
                </a:cubicBezTo>
                <a:cubicBezTo>
                  <a:pt x="374" y="106"/>
                  <a:pt x="395" y="155"/>
                  <a:pt x="395" y="205"/>
                </a:cubicBezTo>
                <a:cubicBezTo>
                  <a:pt x="395" y="253"/>
                  <a:pt x="374" y="303"/>
                  <a:pt x="346" y="338"/>
                </a:cubicBezTo>
                <a:close/>
                <a:moveTo>
                  <a:pt x="233" y="352"/>
                </a:moveTo>
                <a:lnTo>
                  <a:pt x="233" y="352"/>
                </a:lnTo>
                <a:cubicBezTo>
                  <a:pt x="226" y="352"/>
                  <a:pt x="219" y="352"/>
                  <a:pt x="219" y="352"/>
                </a:cubicBezTo>
                <a:lnTo>
                  <a:pt x="219" y="352"/>
                </a:lnTo>
                <a:cubicBezTo>
                  <a:pt x="120" y="282"/>
                  <a:pt x="120" y="282"/>
                  <a:pt x="120" y="282"/>
                </a:cubicBezTo>
                <a:cubicBezTo>
                  <a:pt x="28" y="282"/>
                  <a:pt x="28" y="282"/>
                  <a:pt x="28" y="282"/>
                </a:cubicBezTo>
                <a:cubicBezTo>
                  <a:pt x="7" y="282"/>
                  <a:pt x="0" y="267"/>
                  <a:pt x="0" y="253"/>
                </a:cubicBezTo>
                <a:cubicBezTo>
                  <a:pt x="0" y="155"/>
                  <a:pt x="0" y="155"/>
                  <a:pt x="0" y="155"/>
                </a:cubicBezTo>
                <a:cubicBezTo>
                  <a:pt x="0" y="141"/>
                  <a:pt x="7" y="127"/>
                  <a:pt x="28" y="127"/>
                </a:cubicBezTo>
                <a:lnTo>
                  <a:pt x="28" y="127"/>
                </a:lnTo>
                <a:cubicBezTo>
                  <a:pt x="120" y="127"/>
                  <a:pt x="120" y="127"/>
                  <a:pt x="120" y="127"/>
                </a:cubicBezTo>
                <a:cubicBezTo>
                  <a:pt x="211" y="50"/>
                  <a:pt x="211" y="50"/>
                  <a:pt x="211" y="50"/>
                </a:cubicBezTo>
                <a:lnTo>
                  <a:pt x="211" y="50"/>
                </a:lnTo>
                <a:cubicBezTo>
                  <a:pt x="219" y="50"/>
                  <a:pt x="226" y="42"/>
                  <a:pt x="233" y="42"/>
                </a:cubicBezTo>
                <a:cubicBezTo>
                  <a:pt x="247" y="42"/>
                  <a:pt x="261" y="57"/>
                  <a:pt x="261" y="71"/>
                </a:cubicBezTo>
                <a:cubicBezTo>
                  <a:pt x="261" y="155"/>
                  <a:pt x="261" y="155"/>
                  <a:pt x="261" y="155"/>
                </a:cubicBezTo>
                <a:cubicBezTo>
                  <a:pt x="261" y="225"/>
                  <a:pt x="261" y="225"/>
                  <a:pt x="261" y="225"/>
                </a:cubicBezTo>
                <a:cubicBezTo>
                  <a:pt x="261" y="253"/>
                  <a:pt x="261" y="253"/>
                  <a:pt x="261" y="253"/>
                </a:cubicBezTo>
                <a:cubicBezTo>
                  <a:pt x="261" y="282"/>
                  <a:pt x="261" y="282"/>
                  <a:pt x="261" y="282"/>
                </a:cubicBezTo>
                <a:cubicBezTo>
                  <a:pt x="261" y="324"/>
                  <a:pt x="261" y="324"/>
                  <a:pt x="261" y="324"/>
                </a:cubicBezTo>
                <a:cubicBezTo>
                  <a:pt x="261" y="345"/>
                  <a:pt x="247" y="352"/>
                  <a:pt x="233" y="3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7" name="Freeform 152">
            <a:extLst>
              <a:ext uri="{FF2B5EF4-FFF2-40B4-BE49-F238E27FC236}">
                <a16:creationId xmlns:a16="http://schemas.microsoft.com/office/drawing/2014/main" id="{B57C6F49-FF9B-C14B-8BE2-4F21F705C447}"/>
              </a:ext>
            </a:extLst>
          </p:cNvPr>
          <p:cNvSpPr>
            <a:spLocks noChangeArrowheads="1"/>
          </p:cNvSpPr>
          <p:nvPr userDrawn="1"/>
        </p:nvSpPr>
        <p:spPr bwMode="auto">
          <a:xfrm>
            <a:off x="2703423" y="1093590"/>
            <a:ext cx="142912" cy="113109"/>
          </a:xfrm>
          <a:custGeom>
            <a:avLst/>
            <a:gdLst>
              <a:gd name="T0" fmla="*/ 354 w 397"/>
              <a:gd name="T1" fmla="*/ 296 h 311"/>
              <a:gd name="T2" fmla="*/ 354 w 397"/>
              <a:gd name="T3" fmla="*/ 296 h 311"/>
              <a:gd name="T4" fmla="*/ 326 w 397"/>
              <a:gd name="T5" fmla="*/ 268 h 311"/>
              <a:gd name="T6" fmla="*/ 361 w 397"/>
              <a:gd name="T7" fmla="*/ 163 h 311"/>
              <a:gd name="T8" fmla="*/ 326 w 397"/>
              <a:gd name="T9" fmla="*/ 57 h 311"/>
              <a:gd name="T10" fmla="*/ 354 w 397"/>
              <a:gd name="T11" fmla="*/ 29 h 311"/>
              <a:gd name="T12" fmla="*/ 396 w 397"/>
              <a:gd name="T13" fmla="*/ 163 h 311"/>
              <a:gd name="T14" fmla="*/ 354 w 397"/>
              <a:gd name="T15" fmla="*/ 296 h 311"/>
              <a:gd name="T16" fmla="*/ 241 w 397"/>
              <a:gd name="T17" fmla="*/ 310 h 311"/>
              <a:gd name="T18" fmla="*/ 241 w 397"/>
              <a:gd name="T19" fmla="*/ 310 h 311"/>
              <a:gd name="T20" fmla="*/ 219 w 397"/>
              <a:gd name="T21" fmla="*/ 310 h 311"/>
              <a:gd name="T22" fmla="*/ 219 w 397"/>
              <a:gd name="T23" fmla="*/ 310 h 311"/>
              <a:gd name="T24" fmla="*/ 128 w 397"/>
              <a:gd name="T25" fmla="*/ 240 h 311"/>
              <a:gd name="T26" fmla="*/ 29 w 397"/>
              <a:gd name="T27" fmla="*/ 240 h 311"/>
              <a:gd name="T28" fmla="*/ 0 w 397"/>
              <a:gd name="T29" fmla="*/ 211 h 311"/>
              <a:gd name="T30" fmla="*/ 0 w 397"/>
              <a:gd name="T31" fmla="*/ 113 h 311"/>
              <a:gd name="T32" fmla="*/ 29 w 397"/>
              <a:gd name="T33" fmla="*/ 85 h 311"/>
              <a:gd name="T34" fmla="*/ 29 w 397"/>
              <a:gd name="T35" fmla="*/ 85 h 311"/>
              <a:gd name="T36" fmla="*/ 128 w 397"/>
              <a:gd name="T37" fmla="*/ 85 h 311"/>
              <a:gd name="T38" fmla="*/ 219 w 397"/>
              <a:gd name="T39" fmla="*/ 8 h 311"/>
              <a:gd name="T40" fmla="*/ 219 w 397"/>
              <a:gd name="T41" fmla="*/ 8 h 311"/>
              <a:gd name="T42" fmla="*/ 241 w 397"/>
              <a:gd name="T43" fmla="*/ 0 h 311"/>
              <a:gd name="T44" fmla="*/ 269 w 397"/>
              <a:gd name="T45" fmla="*/ 29 h 311"/>
              <a:gd name="T46" fmla="*/ 269 w 397"/>
              <a:gd name="T47" fmla="*/ 113 h 311"/>
              <a:gd name="T48" fmla="*/ 269 w 397"/>
              <a:gd name="T49" fmla="*/ 183 h 311"/>
              <a:gd name="T50" fmla="*/ 269 w 397"/>
              <a:gd name="T51" fmla="*/ 211 h 311"/>
              <a:gd name="T52" fmla="*/ 269 w 397"/>
              <a:gd name="T53" fmla="*/ 240 h 311"/>
              <a:gd name="T54" fmla="*/ 269 w 397"/>
              <a:gd name="T55" fmla="*/ 282 h 311"/>
              <a:gd name="T56" fmla="*/ 241 w 397"/>
              <a:gd name="T57" fmla="*/ 31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7" h="311">
                <a:moveTo>
                  <a:pt x="354" y="296"/>
                </a:moveTo>
                <a:lnTo>
                  <a:pt x="354" y="296"/>
                </a:lnTo>
                <a:cubicBezTo>
                  <a:pt x="326" y="268"/>
                  <a:pt x="326" y="268"/>
                  <a:pt x="326" y="268"/>
                </a:cubicBezTo>
                <a:cubicBezTo>
                  <a:pt x="347" y="240"/>
                  <a:pt x="361" y="204"/>
                  <a:pt x="361" y="163"/>
                </a:cubicBezTo>
                <a:cubicBezTo>
                  <a:pt x="361" y="121"/>
                  <a:pt x="347" y="85"/>
                  <a:pt x="326" y="57"/>
                </a:cubicBezTo>
                <a:cubicBezTo>
                  <a:pt x="354" y="29"/>
                  <a:pt x="354" y="29"/>
                  <a:pt x="354" y="29"/>
                </a:cubicBezTo>
                <a:cubicBezTo>
                  <a:pt x="382" y="64"/>
                  <a:pt x="396" y="113"/>
                  <a:pt x="396" y="163"/>
                </a:cubicBezTo>
                <a:cubicBezTo>
                  <a:pt x="396" y="211"/>
                  <a:pt x="382" y="261"/>
                  <a:pt x="354" y="296"/>
                </a:cubicBezTo>
                <a:close/>
                <a:moveTo>
                  <a:pt x="241" y="310"/>
                </a:moveTo>
                <a:lnTo>
                  <a:pt x="241" y="310"/>
                </a:lnTo>
                <a:cubicBezTo>
                  <a:pt x="234" y="310"/>
                  <a:pt x="226" y="310"/>
                  <a:pt x="219" y="310"/>
                </a:cubicBezTo>
                <a:lnTo>
                  <a:pt x="219" y="310"/>
                </a:lnTo>
                <a:cubicBezTo>
                  <a:pt x="128" y="240"/>
                  <a:pt x="128" y="240"/>
                  <a:pt x="128" y="240"/>
                </a:cubicBezTo>
                <a:cubicBezTo>
                  <a:pt x="29" y="240"/>
                  <a:pt x="29" y="240"/>
                  <a:pt x="29" y="240"/>
                </a:cubicBezTo>
                <a:cubicBezTo>
                  <a:pt x="15" y="240"/>
                  <a:pt x="0" y="225"/>
                  <a:pt x="0" y="211"/>
                </a:cubicBezTo>
                <a:cubicBezTo>
                  <a:pt x="0" y="113"/>
                  <a:pt x="0" y="113"/>
                  <a:pt x="0" y="113"/>
                </a:cubicBezTo>
                <a:cubicBezTo>
                  <a:pt x="0" y="99"/>
                  <a:pt x="15" y="85"/>
                  <a:pt x="29" y="85"/>
                </a:cubicBezTo>
                <a:lnTo>
                  <a:pt x="29" y="85"/>
                </a:lnTo>
                <a:cubicBezTo>
                  <a:pt x="128" y="85"/>
                  <a:pt x="128" y="85"/>
                  <a:pt x="128" y="85"/>
                </a:cubicBezTo>
                <a:cubicBezTo>
                  <a:pt x="219" y="8"/>
                  <a:pt x="219" y="8"/>
                  <a:pt x="219" y="8"/>
                </a:cubicBezTo>
                <a:lnTo>
                  <a:pt x="219" y="8"/>
                </a:lnTo>
                <a:cubicBezTo>
                  <a:pt x="226" y="8"/>
                  <a:pt x="234" y="0"/>
                  <a:pt x="241" y="0"/>
                </a:cubicBezTo>
                <a:cubicBezTo>
                  <a:pt x="255" y="0"/>
                  <a:pt x="269" y="15"/>
                  <a:pt x="269" y="29"/>
                </a:cubicBezTo>
                <a:cubicBezTo>
                  <a:pt x="269" y="113"/>
                  <a:pt x="269" y="113"/>
                  <a:pt x="269" y="113"/>
                </a:cubicBezTo>
                <a:cubicBezTo>
                  <a:pt x="269" y="183"/>
                  <a:pt x="269" y="183"/>
                  <a:pt x="269" y="183"/>
                </a:cubicBezTo>
                <a:cubicBezTo>
                  <a:pt x="269" y="211"/>
                  <a:pt x="269" y="211"/>
                  <a:pt x="269" y="211"/>
                </a:cubicBezTo>
                <a:cubicBezTo>
                  <a:pt x="269" y="240"/>
                  <a:pt x="269" y="240"/>
                  <a:pt x="269" y="240"/>
                </a:cubicBezTo>
                <a:cubicBezTo>
                  <a:pt x="269" y="282"/>
                  <a:pt x="269" y="282"/>
                  <a:pt x="269" y="282"/>
                </a:cubicBezTo>
                <a:cubicBezTo>
                  <a:pt x="269" y="303"/>
                  <a:pt x="255" y="310"/>
                  <a:pt x="241" y="31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8" name="Freeform 153">
            <a:extLst>
              <a:ext uri="{FF2B5EF4-FFF2-40B4-BE49-F238E27FC236}">
                <a16:creationId xmlns:a16="http://schemas.microsoft.com/office/drawing/2014/main" id="{43E74616-D4D4-8B44-90B2-185D9D41D3F1}"/>
              </a:ext>
            </a:extLst>
          </p:cNvPr>
          <p:cNvSpPr>
            <a:spLocks noChangeArrowheads="1"/>
          </p:cNvSpPr>
          <p:nvPr userDrawn="1"/>
        </p:nvSpPr>
        <p:spPr bwMode="auto">
          <a:xfrm>
            <a:off x="2346142" y="1093590"/>
            <a:ext cx="176258" cy="113109"/>
          </a:xfrm>
          <a:custGeom>
            <a:avLst/>
            <a:gdLst>
              <a:gd name="T0" fmla="*/ 480 w 488"/>
              <a:gd name="T1" fmla="*/ 128 h 311"/>
              <a:gd name="T2" fmla="*/ 480 w 488"/>
              <a:gd name="T3" fmla="*/ 128 h 311"/>
              <a:gd name="T4" fmla="*/ 445 w 488"/>
              <a:gd name="T5" fmla="*/ 163 h 311"/>
              <a:gd name="T6" fmla="*/ 480 w 488"/>
              <a:gd name="T7" fmla="*/ 197 h 311"/>
              <a:gd name="T8" fmla="*/ 480 w 488"/>
              <a:gd name="T9" fmla="*/ 197 h 311"/>
              <a:gd name="T10" fmla="*/ 487 w 488"/>
              <a:gd name="T11" fmla="*/ 218 h 311"/>
              <a:gd name="T12" fmla="*/ 459 w 488"/>
              <a:gd name="T13" fmla="*/ 247 h 311"/>
              <a:gd name="T14" fmla="*/ 445 w 488"/>
              <a:gd name="T15" fmla="*/ 240 h 311"/>
              <a:gd name="T16" fmla="*/ 445 w 488"/>
              <a:gd name="T17" fmla="*/ 240 h 311"/>
              <a:gd name="T18" fmla="*/ 403 w 488"/>
              <a:gd name="T19" fmla="*/ 204 h 311"/>
              <a:gd name="T20" fmla="*/ 367 w 488"/>
              <a:gd name="T21" fmla="*/ 240 h 311"/>
              <a:gd name="T22" fmla="*/ 367 w 488"/>
              <a:gd name="T23" fmla="*/ 240 h 311"/>
              <a:gd name="T24" fmla="*/ 346 w 488"/>
              <a:gd name="T25" fmla="*/ 247 h 311"/>
              <a:gd name="T26" fmla="*/ 318 w 488"/>
              <a:gd name="T27" fmla="*/ 218 h 311"/>
              <a:gd name="T28" fmla="*/ 332 w 488"/>
              <a:gd name="T29" fmla="*/ 197 h 311"/>
              <a:gd name="T30" fmla="*/ 332 w 488"/>
              <a:gd name="T31" fmla="*/ 197 h 311"/>
              <a:gd name="T32" fmla="*/ 367 w 488"/>
              <a:gd name="T33" fmla="*/ 163 h 311"/>
              <a:gd name="T34" fmla="*/ 332 w 488"/>
              <a:gd name="T35" fmla="*/ 128 h 311"/>
              <a:gd name="T36" fmla="*/ 332 w 488"/>
              <a:gd name="T37" fmla="*/ 128 h 311"/>
              <a:gd name="T38" fmla="*/ 318 w 488"/>
              <a:gd name="T39" fmla="*/ 106 h 311"/>
              <a:gd name="T40" fmla="*/ 346 w 488"/>
              <a:gd name="T41" fmla="*/ 78 h 311"/>
              <a:gd name="T42" fmla="*/ 367 w 488"/>
              <a:gd name="T43" fmla="*/ 85 h 311"/>
              <a:gd name="T44" fmla="*/ 367 w 488"/>
              <a:gd name="T45" fmla="*/ 85 h 311"/>
              <a:gd name="T46" fmla="*/ 403 w 488"/>
              <a:gd name="T47" fmla="*/ 121 h 311"/>
              <a:gd name="T48" fmla="*/ 445 w 488"/>
              <a:gd name="T49" fmla="*/ 85 h 311"/>
              <a:gd name="T50" fmla="*/ 445 w 488"/>
              <a:gd name="T51" fmla="*/ 85 h 311"/>
              <a:gd name="T52" fmla="*/ 459 w 488"/>
              <a:gd name="T53" fmla="*/ 78 h 311"/>
              <a:gd name="T54" fmla="*/ 487 w 488"/>
              <a:gd name="T55" fmla="*/ 106 h 311"/>
              <a:gd name="T56" fmla="*/ 480 w 488"/>
              <a:gd name="T57" fmla="*/ 128 h 311"/>
              <a:gd name="T58" fmla="*/ 233 w 488"/>
              <a:gd name="T59" fmla="*/ 310 h 311"/>
              <a:gd name="T60" fmla="*/ 233 w 488"/>
              <a:gd name="T61" fmla="*/ 310 h 311"/>
              <a:gd name="T62" fmla="*/ 219 w 488"/>
              <a:gd name="T63" fmla="*/ 310 h 311"/>
              <a:gd name="T64" fmla="*/ 219 w 488"/>
              <a:gd name="T65" fmla="*/ 310 h 311"/>
              <a:gd name="T66" fmla="*/ 120 w 488"/>
              <a:gd name="T67" fmla="*/ 240 h 311"/>
              <a:gd name="T68" fmla="*/ 28 w 488"/>
              <a:gd name="T69" fmla="*/ 240 h 311"/>
              <a:gd name="T70" fmla="*/ 0 w 488"/>
              <a:gd name="T71" fmla="*/ 211 h 311"/>
              <a:gd name="T72" fmla="*/ 0 w 488"/>
              <a:gd name="T73" fmla="*/ 113 h 311"/>
              <a:gd name="T74" fmla="*/ 28 w 488"/>
              <a:gd name="T75" fmla="*/ 85 h 311"/>
              <a:gd name="T76" fmla="*/ 28 w 488"/>
              <a:gd name="T77" fmla="*/ 85 h 311"/>
              <a:gd name="T78" fmla="*/ 120 w 488"/>
              <a:gd name="T79" fmla="*/ 85 h 311"/>
              <a:gd name="T80" fmla="*/ 219 w 488"/>
              <a:gd name="T81" fmla="*/ 8 h 311"/>
              <a:gd name="T82" fmla="*/ 219 w 488"/>
              <a:gd name="T83" fmla="*/ 8 h 311"/>
              <a:gd name="T84" fmla="*/ 233 w 488"/>
              <a:gd name="T85" fmla="*/ 0 h 311"/>
              <a:gd name="T86" fmla="*/ 261 w 488"/>
              <a:gd name="T87" fmla="*/ 29 h 311"/>
              <a:gd name="T88" fmla="*/ 261 w 488"/>
              <a:gd name="T89" fmla="*/ 113 h 311"/>
              <a:gd name="T90" fmla="*/ 261 w 488"/>
              <a:gd name="T91" fmla="*/ 183 h 311"/>
              <a:gd name="T92" fmla="*/ 261 w 488"/>
              <a:gd name="T93" fmla="*/ 211 h 311"/>
              <a:gd name="T94" fmla="*/ 261 w 488"/>
              <a:gd name="T95" fmla="*/ 240 h 311"/>
              <a:gd name="T96" fmla="*/ 261 w 488"/>
              <a:gd name="T97" fmla="*/ 282 h 311"/>
              <a:gd name="T98" fmla="*/ 233 w 488"/>
              <a:gd name="T99" fmla="*/ 31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8" h="311">
                <a:moveTo>
                  <a:pt x="480" y="128"/>
                </a:moveTo>
                <a:lnTo>
                  <a:pt x="480" y="128"/>
                </a:lnTo>
                <a:cubicBezTo>
                  <a:pt x="445" y="163"/>
                  <a:pt x="445" y="163"/>
                  <a:pt x="445" y="163"/>
                </a:cubicBezTo>
                <a:cubicBezTo>
                  <a:pt x="480" y="197"/>
                  <a:pt x="480" y="197"/>
                  <a:pt x="480" y="197"/>
                </a:cubicBezTo>
                <a:lnTo>
                  <a:pt x="480" y="197"/>
                </a:lnTo>
                <a:cubicBezTo>
                  <a:pt x="487" y="204"/>
                  <a:pt x="487" y="211"/>
                  <a:pt x="487" y="218"/>
                </a:cubicBezTo>
                <a:cubicBezTo>
                  <a:pt x="487" y="233"/>
                  <a:pt x="480" y="247"/>
                  <a:pt x="459" y="247"/>
                </a:cubicBezTo>
                <a:cubicBezTo>
                  <a:pt x="452" y="247"/>
                  <a:pt x="445" y="247"/>
                  <a:pt x="445" y="240"/>
                </a:cubicBezTo>
                <a:lnTo>
                  <a:pt x="445" y="240"/>
                </a:lnTo>
                <a:cubicBezTo>
                  <a:pt x="403" y="204"/>
                  <a:pt x="403" y="204"/>
                  <a:pt x="403" y="204"/>
                </a:cubicBezTo>
                <a:cubicBezTo>
                  <a:pt x="367" y="240"/>
                  <a:pt x="367" y="240"/>
                  <a:pt x="367" y="240"/>
                </a:cubicBezTo>
                <a:lnTo>
                  <a:pt x="367" y="240"/>
                </a:lnTo>
                <a:cubicBezTo>
                  <a:pt x="360" y="247"/>
                  <a:pt x="353" y="247"/>
                  <a:pt x="346" y="247"/>
                </a:cubicBezTo>
                <a:cubicBezTo>
                  <a:pt x="332" y="247"/>
                  <a:pt x="318" y="233"/>
                  <a:pt x="318" y="218"/>
                </a:cubicBezTo>
                <a:cubicBezTo>
                  <a:pt x="318" y="211"/>
                  <a:pt x="325" y="204"/>
                  <a:pt x="332" y="197"/>
                </a:cubicBezTo>
                <a:lnTo>
                  <a:pt x="332" y="197"/>
                </a:lnTo>
                <a:cubicBezTo>
                  <a:pt x="367" y="163"/>
                  <a:pt x="367" y="163"/>
                  <a:pt x="367" y="163"/>
                </a:cubicBezTo>
                <a:cubicBezTo>
                  <a:pt x="332" y="128"/>
                  <a:pt x="332" y="128"/>
                  <a:pt x="332" y="128"/>
                </a:cubicBezTo>
                <a:lnTo>
                  <a:pt x="332" y="128"/>
                </a:lnTo>
                <a:cubicBezTo>
                  <a:pt x="325" y="121"/>
                  <a:pt x="318" y="113"/>
                  <a:pt x="318" y="106"/>
                </a:cubicBezTo>
                <a:cubicBezTo>
                  <a:pt x="318" y="92"/>
                  <a:pt x="332" y="78"/>
                  <a:pt x="346" y="78"/>
                </a:cubicBezTo>
                <a:cubicBezTo>
                  <a:pt x="353" y="78"/>
                  <a:pt x="360" y="78"/>
                  <a:pt x="367" y="85"/>
                </a:cubicBezTo>
                <a:lnTo>
                  <a:pt x="367" y="85"/>
                </a:lnTo>
                <a:cubicBezTo>
                  <a:pt x="403" y="121"/>
                  <a:pt x="403" y="121"/>
                  <a:pt x="403" y="121"/>
                </a:cubicBezTo>
                <a:cubicBezTo>
                  <a:pt x="445" y="85"/>
                  <a:pt x="445" y="85"/>
                  <a:pt x="445" y="85"/>
                </a:cubicBezTo>
                <a:lnTo>
                  <a:pt x="445" y="85"/>
                </a:lnTo>
                <a:cubicBezTo>
                  <a:pt x="445" y="78"/>
                  <a:pt x="452" y="78"/>
                  <a:pt x="459" y="78"/>
                </a:cubicBezTo>
                <a:cubicBezTo>
                  <a:pt x="480" y="78"/>
                  <a:pt x="487" y="92"/>
                  <a:pt x="487" y="106"/>
                </a:cubicBezTo>
                <a:cubicBezTo>
                  <a:pt x="487" y="113"/>
                  <a:pt x="487" y="121"/>
                  <a:pt x="480" y="128"/>
                </a:cubicBezTo>
                <a:close/>
                <a:moveTo>
                  <a:pt x="233" y="310"/>
                </a:moveTo>
                <a:lnTo>
                  <a:pt x="233" y="310"/>
                </a:lnTo>
                <a:cubicBezTo>
                  <a:pt x="226" y="310"/>
                  <a:pt x="226" y="310"/>
                  <a:pt x="219" y="310"/>
                </a:cubicBezTo>
                <a:lnTo>
                  <a:pt x="219" y="310"/>
                </a:lnTo>
                <a:cubicBezTo>
                  <a:pt x="120" y="240"/>
                  <a:pt x="120" y="240"/>
                  <a:pt x="120" y="240"/>
                </a:cubicBezTo>
                <a:cubicBezTo>
                  <a:pt x="28" y="240"/>
                  <a:pt x="28" y="240"/>
                  <a:pt x="28" y="240"/>
                </a:cubicBezTo>
                <a:cubicBezTo>
                  <a:pt x="14" y="240"/>
                  <a:pt x="0" y="225"/>
                  <a:pt x="0" y="211"/>
                </a:cubicBezTo>
                <a:cubicBezTo>
                  <a:pt x="0" y="113"/>
                  <a:pt x="0" y="113"/>
                  <a:pt x="0" y="113"/>
                </a:cubicBezTo>
                <a:cubicBezTo>
                  <a:pt x="0" y="99"/>
                  <a:pt x="14" y="85"/>
                  <a:pt x="28" y="85"/>
                </a:cubicBezTo>
                <a:lnTo>
                  <a:pt x="28" y="85"/>
                </a:lnTo>
                <a:cubicBezTo>
                  <a:pt x="120" y="85"/>
                  <a:pt x="120" y="85"/>
                  <a:pt x="120" y="85"/>
                </a:cubicBezTo>
                <a:cubicBezTo>
                  <a:pt x="219" y="8"/>
                  <a:pt x="219" y="8"/>
                  <a:pt x="219" y="8"/>
                </a:cubicBezTo>
                <a:lnTo>
                  <a:pt x="219" y="8"/>
                </a:lnTo>
                <a:cubicBezTo>
                  <a:pt x="226" y="8"/>
                  <a:pt x="226" y="0"/>
                  <a:pt x="233" y="0"/>
                </a:cubicBezTo>
                <a:cubicBezTo>
                  <a:pt x="254" y="0"/>
                  <a:pt x="261" y="15"/>
                  <a:pt x="261" y="29"/>
                </a:cubicBezTo>
                <a:cubicBezTo>
                  <a:pt x="261" y="113"/>
                  <a:pt x="261" y="113"/>
                  <a:pt x="261" y="113"/>
                </a:cubicBezTo>
                <a:cubicBezTo>
                  <a:pt x="261" y="183"/>
                  <a:pt x="261" y="183"/>
                  <a:pt x="261" y="183"/>
                </a:cubicBezTo>
                <a:cubicBezTo>
                  <a:pt x="261" y="211"/>
                  <a:pt x="261" y="211"/>
                  <a:pt x="261" y="211"/>
                </a:cubicBezTo>
                <a:cubicBezTo>
                  <a:pt x="261" y="240"/>
                  <a:pt x="261" y="240"/>
                  <a:pt x="261" y="240"/>
                </a:cubicBezTo>
                <a:cubicBezTo>
                  <a:pt x="261" y="282"/>
                  <a:pt x="261" y="282"/>
                  <a:pt x="261" y="282"/>
                </a:cubicBezTo>
                <a:cubicBezTo>
                  <a:pt x="261" y="303"/>
                  <a:pt x="254" y="310"/>
                  <a:pt x="233" y="31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9" name="Freeform 154">
            <a:extLst>
              <a:ext uri="{FF2B5EF4-FFF2-40B4-BE49-F238E27FC236}">
                <a16:creationId xmlns:a16="http://schemas.microsoft.com/office/drawing/2014/main" id="{A264D51A-C2D5-074A-B386-386F34F5D57A}"/>
              </a:ext>
            </a:extLst>
          </p:cNvPr>
          <p:cNvSpPr>
            <a:spLocks noChangeArrowheads="1"/>
          </p:cNvSpPr>
          <p:nvPr userDrawn="1"/>
        </p:nvSpPr>
        <p:spPr bwMode="auto">
          <a:xfrm>
            <a:off x="1966830" y="1093590"/>
            <a:ext cx="176258" cy="113109"/>
          </a:xfrm>
          <a:custGeom>
            <a:avLst/>
            <a:gdLst>
              <a:gd name="T0" fmla="*/ 459 w 488"/>
              <a:gd name="T1" fmla="*/ 190 h 311"/>
              <a:gd name="T2" fmla="*/ 459 w 488"/>
              <a:gd name="T3" fmla="*/ 190 h 311"/>
              <a:gd name="T4" fmla="*/ 346 w 488"/>
              <a:gd name="T5" fmla="*/ 190 h 311"/>
              <a:gd name="T6" fmla="*/ 318 w 488"/>
              <a:gd name="T7" fmla="*/ 163 h 311"/>
              <a:gd name="T8" fmla="*/ 346 w 488"/>
              <a:gd name="T9" fmla="*/ 135 h 311"/>
              <a:gd name="T10" fmla="*/ 459 w 488"/>
              <a:gd name="T11" fmla="*/ 135 h 311"/>
              <a:gd name="T12" fmla="*/ 487 w 488"/>
              <a:gd name="T13" fmla="*/ 163 h 311"/>
              <a:gd name="T14" fmla="*/ 459 w 488"/>
              <a:gd name="T15" fmla="*/ 190 h 311"/>
              <a:gd name="T16" fmla="*/ 233 w 488"/>
              <a:gd name="T17" fmla="*/ 310 h 311"/>
              <a:gd name="T18" fmla="*/ 233 w 488"/>
              <a:gd name="T19" fmla="*/ 310 h 311"/>
              <a:gd name="T20" fmla="*/ 219 w 488"/>
              <a:gd name="T21" fmla="*/ 310 h 311"/>
              <a:gd name="T22" fmla="*/ 219 w 488"/>
              <a:gd name="T23" fmla="*/ 310 h 311"/>
              <a:gd name="T24" fmla="*/ 120 w 488"/>
              <a:gd name="T25" fmla="*/ 240 h 311"/>
              <a:gd name="T26" fmla="*/ 28 w 488"/>
              <a:gd name="T27" fmla="*/ 240 h 311"/>
              <a:gd name="T28" fmla="*/ 0 w 488"/>
              <a:gd name="T29" fmla="*/ 211 h 311"/>
              <a:gd name="T30" fmla="*/ 0 w 488"/>
              <a:gd name="T31" fmla="*/ 113 h 311"/>
              <a:gd name="T32" fmla="*/ 28 w 488"/>
              <a:gd name="T33" fmla="*/ 85 h 311"/>
              <a:gd name="T34" fmla="*/ 28 w 488"/>
              <a:gd name="T35" fmla="*/ 85 h 311"/>
              <a:gd name="T36" fmla="*/ 120 w 488"/>
              <a:gd name="T37" fmla="*/ 85 h 311"/>
              <a:gd name="T38" fmla="*/ 212 w 488"/>
              <a:gd name="T39" fmla="*/ 8 h 311"/>
              <a:gd name="T40" fmla="*/ 212 w 488"/>
              <a:gd name="T41" fmla="*/ 8 h 311"/>
              <a:gd name="T42" fmla="*/ 233 w 488"/>
              <a:gd name="T43" fmla="*/ 0 h 311"/>
              <a:gd name="T44" fmla="*/ 261 w 488"/>
              <a:gd name="T45" fmla="*/ 29 h 311"/>
              <a:gd name="T46" fmla="*/ 261 w 488"/>
              <a:gd name="T47" fmla="*/ 113 h 311"/>
              <a:gd name="T48" fmla="*/ 261 w 488"/>
              <a:gd name="T49" fmla="*/ 183 h 311"/>
              <a:gd name="T50" fmla="*/ 261 w 488"/>
              <a:gd name="T51" fmla="*/ 211 h 311"/>
              <a:gd name="T52" fmla="*/ 261 w 488"/>
              <a:gd name="T53" fmla="*/ 240 h 311"/>
              <a:gd name="T54" fmla="*/ 261 w 488"/>
              <a:gd name="T55" fmla="*/ 282 h 311"/>
              <a:gd name="T56" fmla="*/ 233 w 488"/>
              <a:gd name="T57" fmla="*/ 31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311">
                <a:moveTo>
                  <a:pt x="459" y="190"/>
                </a:moveTo>
                <a:lnTo>
                  <a:pt x="459" y="190"/>
                </a:lnTo>
                <a:cubicBezTo>
                  <a:pt x="346" y="190"/>
                  <a:pt x="346" y="190"/>
                  <a:pt x="346" y="190"/>
                </a:cubicBezTo>
                <a:cubicBezTo>
                  <a:pt x="332" y="190"/>
                  <a:pt x="318" y="176"/>
                  <a:pt x="318" y="163"/>
                </a:cubicBezTo>
                <a:cubicBezTo>
                  <a:pt x="318" y="149"/>
                  <a:pt x="332" y="135"/>
                  <a:pt x="346" y="135"/>
                </a:cubicBezTo>
                <a:cubicBezTo>
                  <a:pt x="459" y="135"/>
                  <a:pt x="459" y="135"/>
                  <a:pt x="459" y="135"/>
                </a:cubicBezTo>
                <a:cubicBezTo>
                  <a:pt x="473" y="135"/>
                  <a:pt x="487" y="149"/>
                  <a:pt x="487" y="163"/>
                </a:cubicBezTo>
                <a:cubicBezTo>
                  <a:pt x="487" y="176"/>
                  <a:pt x="473" y="190"/>
                  <a:pt x="459" y="190"/>
                </a:cubicBezTo>
                <a:close/>
                <a:moveTo>
                  <a:pt x="233" y="310"/>
                </a:moveTo>
                <a:lnTo>
                  <a:pt x="233" y="310"/>
                </a:lnTo>
                <a:cubicBezTo>
                  <a:pt x="226" y="310"/>
                  <a:pt x="219" y="310"/>
                  <a:pt x="219" y="310"/>
                </a:cubicBezTo>
                <a:lnTo>
                  <a:pt x="219" y="310"/>
                </a:lnTo>
                <a:cubicBezTo>
                  <a:pt x="120" y="240"/>
                  <a:pt x="120" y="240"/>
                  <a:pt x="120" y="240"/>
                </a:cubicBezTo>
                <a:cubicBezTo>
                  <a:pt x="28" y="240"/>
                  <a:pt x="28" y="240"/>
                  <a:pt x="28" y="240"/>
                </a:cubicBezTo>
                <a:cubicBezTo>
                  <a:pt x="7" y="240"/>
                  <a:pt x="0" y="225"/>
                  <a:pt x="0" y="211"/>
                </a:cubicBezTo>
                <a:cubicBezTo>
                  <a:pt x="0" y="113"/>
                  <a:pt x="0" y="113"/>
                  <a:pt x="0" y="113"/>
                </a:cubicBezTo>
                <a:cubicBezTo>
                  <a:pt x="0" y="99"/>
                  <a:pt x="7" y="85"/>
                  <a:pt x="28" y="85"/>
                </a:cubicBezTo>
                <a:lnTo>
                  <a:pt x="28" y="85"/>
                </a:lnTo>
                <a:cubicBezTo>
                  <a:pt x="120" y="85"/>
                  <a:pt x="120" y="85"/>
                  <a:pt x="120" y="85"/>
                </a:cubicBezTo>
                <a:cubicBezTo>
                  <a:pt x="212" y="8"/>
                  <a:pt x="212" y="8"/>
                  <a:pt x="212" y="8"/>
                </a:cubicBezTo>
                <a:lnTo>
                  <a:pt x="212" y="8"/>
                </a:lnTo>
                <a:cubicBezTo>
                  <a:pt x="219" y="8"/>
                  <a:pt x="226" y="0"/>
                  <a:pt x="233" y="0"/>
                </a:cubicBezTo>
                <a:cubicBezTo>
                  <a:pt x="247" y="0"/>
                  <a:pt x="261" y="15"/>
                  <a:pt x="261" y="29"/>
                </a:cubicBezTo>
                <a:cubicBezTo>
                  <a:pt x="261" y="113"/>
                  <a:pt x="261" y="113"/>
                  <a:pt x="261" y="113"/>
                </a:cubicBezTo>
                <a:cubicBezTo>
                  <a:pt x="261" y="183"/>
                  <a:pt x="261" y="183"/>
                  <a:pt x="261" y="183"/>
                </a:cubicBezTo>
                <a:cubicBezTo>
                  <a:pt x="261" y="211"/>
                  <a:pt x="261" y="211"/>
                  <a:pt x="261" y="211"/>
                </a:cubicBezTo>
                <a:cubicBezTo>
                  <a:pt x="261" y="240"/>
                  <a:pt x="261" y="240"/>
                  <a:pt x="261" y="240"/>
                </a:cubicBezTo>
                <a:cubicBezTo>
                  <a:pt x="261" y="282"/>
                  <a:pt x="261" y="282"/>
                  <a:pt x="261" y="282"/>
                </a:cubicBezTo>
                <a:cubicBezTo>
                  <a:pt x="261" y="303"/>
                  <a:pt x="247" y="310"/>
                  <a:pt x="233" y="31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0" name="Freeform 155">
            <a:extLst>
              <a:ext uri="{FF2B5EF4-FFF2-40B4-BE49-F238E27FC236}">
                <a16:creationId xmlns:a16="http://schemas.microsoft.com/office/drawing/2014/main" id="{0C8CF493-EE5F-B342-87D5-72AD279CE942}"/>
              </a:ext>
            </a:extLst>
          </p:cNvPr>
          <p:cNvSpPr>
            <a:spLocks noChangeArrowheads="1"/>
          </p:cNvSpPr>
          <p:nvPr userDrawn="1"/>
        </p:nvSpPr>
        <p:spPr bwMode="auto">
          <a:xfrm>
            <a:off x="1584540" y="1093590"/>
            <a:ext cx="177449" cy="113109"/>
          </a:xfrm>
          <a:custGeom>
            <a:avLst/>
            <a:gdLst>
              <a:gd name="T0" fmla="*/ 466 w 495"/>
              <a:gd name="T1" fmla="*/ 190 h 311"/>
              <a:gd name="T2" fmla="*/ 466 w 495"/>
              <a:gd name="T3" fmla="*/ 190 h 311"/>
              <a:gd name="T4" fmla="*/ 438 w 495"/>
              <a:gd name="T5" fmla="*/ 190 h 311"/>
              <a:gd name="T6" fmla="*/ 438 w 495"/>
              <a:gd name="T7" fmla="*/ 218 h 311"/>
              <a:gd name="T8" fmla="*/ 410 w 495"/>
              <a:gd name="T9" fmla="*/ 247 h 311"/>
              <a:gd name="T10" fmla="*/ 381 w 495"/>
              <a:gd name="T11" fmla="*/ 218 h 311"/>
              <a:gd name="T12" fmla="*/ 381 w 495"/>
              <a:gd name="T13" fmla="*/ 190 h 311"/>
              <a:gd name="T14" fmla="*/ 353 w 495"/>
              <a:gd name="T15" fmla="*/ 190 h 311"/>
              <a:gd name="T16" fmla="*/ 325 w 495"/>
              <a:gd name="T17" fmla="*/ 163 h 311"/>
              <a:gd name="T18" fmla="*/ 353 w 495"/>
              <a:gd name="T19" fmla="*/ 135 h 311"/>
              <a:gd name="T20" fmla="*/ 381 w 495"/>
              <a:gd name="T21" fmla="*/ 135 h 311"/>
              <a:gd name="T22" fmla="*/ 381 w 495"/>
              <a:gd name="T23" fmla="*/ 106 h 311"/>
              <a:gd name="T24" fmla="*/ 410 w 495"/>
              <a:gd name="T25" fmla="*/ 78 h 311"/>
              <a:gd name="T26" fmla="*/ 438 w 495"/>
              <a:gd name="T27" fmla="*/ 106 h 311"/>
              <a:gd name="T28" fmla="*/ 438 w 495"/>
              <a:gd name="T29" fmla="*/ 135 h 311"/>
              <a:gd name="T30" fmla="*/ 466 w 495"/>
              <a:gd name="T31" fmla="*/ 135 h 311"/>
              <a:gd name="T32" fmla="*/ 494 w 495"/>
              <a:gd name="T33" fmla="*/ 163 h 311"/>
              <a:gd name="T34" fmla="*/ 466 w 495"/>
              <a:gd name="T35" fmla="*/ 190 h 311"/>
              <a:gd name="T36" fmla="*/ 240 w 495"/>
              <a:gd name="T37" fmla="*/ 310 h 311"/>
              <a:gd name="T38" fmla="*/ 240 w 495"/>
              <a:gd name="T39" fmla="*/ 310 h 311"/>
              <a:gd name="T40" fmla="*/ 219 w 495"/>
              <a:gd name="T41" fmla="*/ 310 h 311"/>
              <a:gd name="T42" fmla="*/ 219 w 495"/>
              <a:gd name="T43" fmla="*/ 310 h 311"/>
              <a:gd name="T44" fmla="*/ 127 w 495"/>
              <a:gd name="T45" fmla="*/ 240 h 311"/>
              <a:gd name="T46" fmla="*/ 28 w 495"/>
              <a:gd name="T47" fmla="*/ 240 h 311"/>
              <a:gd name="T48" fmla="*/ 0 w 495"/>
              <a:gd name="T49" fmla="*/ 211 h 311"/>
              <a:gd name="T50" fmla="*/ 0 w 495"/>
              <a:gd name="T51" fmla="*/ 113 h 311"/>
              <a:gd name="T52" fmla="*/ 28 w 495"/>
              <a:gd name="T53" fmla="*/ 85 h 311"/>
              <a:gd name="T54" fmla="*/ 28 w 495"/>
              <a:gd name="T55" fmla="*/ 85 h 311"/>
              <a:gd name="T56" fmla="*/ 127 w 495"/>
              <a:gd name="T57" fmla="*/ 85 h 311"/>
              <a:gd name="T58" fmla="*/ 219 w 495"/>
              <a:gd name="T59" fmla="*/ 8 h 311"/>
              <a:gd name="T60" fmla="*/ 219 w 495"/>
              <a:gd name="T61" fmla="*/ 8 h 311"/>
              <a:gd name="T62" fmla="*/ 240 w 495"/>
              <a:gd name="T63" fmla="*/ 0 h 311"/>
              <a:gd name="T64" fmla="*/ 268 w 495"/>
              <a:gd name="T65" fmla="*/ 29 h 311"/>
              <a:gd name="T66" fmla="*/ 268 w 495"/>
              <a:gd name="T67" fmla="*/ 113 h 311"/>
              <a:gd name="T68" fmla="*/ 268 w 495"/>
              <a:gd name="T69" fmla="*/ 183 h 311"/>
              <a:gd name="T70" fmla="*/ 268 w 495"/>
              <a:gd name="T71" fmla="*/ 211 h 311"/>
              <a:gd name="T72" fmla="*/ 268 w 495"/>
              <a:gd name="T73" fmla="*/ 240 h 311"/>
              <a:gd name="T74" fmla="*/ 268 w 495"/>
              <a:gd name="T75" fmla="*/ 282 h 311"/>
              <a:gd name="T76" fmla="*/ 240 w 495"/>
              <a:gd name="T77" fmla="*/ 31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5" h="311">
                <a:moveTo>
                  <a:pt x="466" y="190"/>
                </a:moveTo>
                <a:lnTo>
                  <a:pt x="466" y="190"/>
                </a:lnTo>
                <a:cubicBezTo>
                  <a:pt x="438" y="190"/>
                  <a:pt x="438" y="190"/>
                  <a:pt x="438" y="190"/>
                </a:cubicBezTo>
                <a:cubicBezTo>
                  <a:pt x="438" y="218"/>
                  <a:pt x="438" y="218"/>
                  <a:pt x="438" y="218"/>
                </a:cubicBezTo>
                <a:cubicBezTo>
                  <a:pt x="438" y="233"/>
                  <a:pt x="424" y="247"/>
                  <a:pt x="410" y="247"/>
                </a:cubicBezTo>
                <a:cubicBezTo>
                  <a:pt x="388" y="247"/>
                  <a:pt x="381" y="233"/>
                  <a:pt x="381" y="218"/>
                </a:cubicBezTo>
                <a:cubicBezTo>
                  <a:pt x="381" y="190"/>
                  <a:pt x="381" y="190"/>
                  <a:pt x="381" y="190"/>
                </a:cubicBezTo>
                <a:cubicBezTo>
                  <a:pt x="353" y="190"/>
                  <a:pt x="353" y="190"/>
                  <a:pt x="353" y="190"/>
                </a:cubicBezTo>
                <a:cubicBezTo>
                  <a:pt x="332" y="190"/>
                  <a:pt x="325" y="176"/>
                  <a:pt x="325" y="163"/>
                </a:cubicBezTo>
                <a:cubicBezTo>
                  <a:pt x="325" y="149"/>
                  <a:pt x="332" y="135"/>
                  <a:pt x="353" y="135"/>
                </a:cubicBezTo>
                <a:cubicBezTo>
                  <a:pt x="381" y="135"/>
                  <a:pt x="381" y="135"/>
                  <a:pt x="381" y="135"/>
                </a:cubicBezTo>
                <a:cubicBezTo>
                  <a:pt x="381" y="106"/>
                  <a:pt x="381" y="106"/>
                  <a:pt x="381" y="106"/>
                </a:cubicBezTo>
                <a:cubicBezTo>
                  <a:pt x="381" y="92"/>
                  <a:pt x="388" y="78"/>
                  <a:pt x="410" y="78"/>
                </a:cubicBezTo>
                <a:cubicBezTo>
                  <a:pt x="424" y="78"/>
                  <a:pt x="438" y="92"/>
                  <a:pt x="438" y="106"/>
                </a:cubicBezTo>
                <a:cubicBezTo>
                  <a:pt x="438" y="135"/>
                  <a:pt x="438" y="135"/>
                  <a:pt x="438" y="135"/>
                </a:cubicBezTo>
                <a:cubicBezTo>
                  <a:pt x="466" y="135"/>
                  <a:pt x="466" y="135"/>
                  <a:pt x="466" y="135"/>
                </a:cubicBezTo>
                <a:cubicBezTo>
                  <a:pt x="480" y="135"/>
                  <a:pt x="494" y="149"/>
                  <a:pt x="494" y="163"/>
                </a:cubicBezTo>
                <a:cubicBezTo>
                  <a:pt x="494" y="176"/>
                  <a:pt x="480" y="190"/>
                  <a:pt x="466" y="190"/>
                </a:cubicBezTo>
                <a:close/>
                <a:moveTo>
                  <a:pt x="240" y="310"/>
                </a:moveTo>
                <a:lnTo>
                  <a:pt x="240" y="310"/>
                </a:lnTo>
                <a:cubicBezTo>
                  <a:pt x="233" y="310"/>
                  <a:pt x="226" y="310"/>
                  <a:pt x="219" y="310"/>
                </a:cubicBezTo>
                <a:lnTo>
                  <a:pt x="219" y="310"/>
                </a:lnTo>
                <a:cubicBezTo>
                  <a:pt x="127" y="240"/>
                  <a:pt x="127" y="240"/>
                  <a:pt x="127" y="240"/>
                </a:cubicBezTo>
                <a:cubicBezTo>
                  <a:pt x="28" y="240"/>
                  <a:pt x="28" y="240"/>
                  <a:pt x="28" y="240"/>
                </a:cubicBezTo>
                <a:cubicBezTo>
                  <a:pt x="14" y="240"/>
                  <a:pt x="0" y="225"/>
                  <a:pt x="0" y="211"/>
                </a:cubicBezTo>
                <a:cubicBezTo>
                  <a:pt x="0" y="113"/>
                  <a:pt x="0" y="113"/>
                  <a:pt x="0" y="113"/>
                </a:cubicBezTo>
                <a:cubicBezTo>
                  <a:pt x="0" y="99"/>
                  <a:pt x="14" y="85"/>
                  <a:pt x="28" y="85"/>
                </a:cubicBezTo>
                <a:lnTo>
                  <a:pt x="28" y="85"/>
                </a:lnTo>
                <a:cubicBezTo>
                  <a:pt x="127" y="85"/>
                  <a:pt x="127" y="85"/>
                  <a:pt x="127" y="85"/>
                </a:cubicBezTo>
                <a:cubicBezTo>
                  <a:pt x="219" y="8"/>
                  <a:pt x="219" y="8"/>
                  <a:pt x="219" y="8"/>
                </a:cubicBezTo>
                <a:lnTo>
                  <a:pt x="219" y="8"/>
                </a:lnTo>
                <a:cubicBezTo>
                  <a:pt x="226" y="8"/>
                  <a:pt x="233" y="0"/>
                  <a:pt x="240" y="0"/>
                </a:cubicBezTo>
                <a:cubicBezTo>
                  <a:pt x="254" y="0"/>
                  <a:pt x="268" y="15"/>
                  <a:pt x="268" y="29"/>
                </a:cubicBezTo>
                <a:cubicBezTo>
                  <a:pt x="268" y="113"/>
                  <a:pt x="268" y="113"/>
                  <a:pt x="268" y="113"/>
                </a:cubicBezTo>
                <a:cubicBezTo>
                  <a:pt x="268" y="183"/>
                  <a:pt x="268" y="183"/>
                  <a:pt x="268" y="183"/>
                </a:cubicBezTo>
                <a:cubicBezTo>
                  <a:pt x="268" y="211"/>
                  <a:pt x="268" y="211"/>
                  <a:pt x="268" y="211"/>
                </a:cubicBezTo>
                <a:cubicBezTo>
                  <a:pt x="268" y="240"/>
                  <a:pt x="268" y="240"/>
                  <a:pt x="268" y="240"/>
                </a:cubicBezTo>
                <a:cubicBezTo>
                  <a:pt x="268" y="282"/>
                  <a:pt x="268" y="282"/>
                  <a:pt x="268" y="282"/>
                </a:cubicBezTo>
                <a:cubicBezTo>
                  <a:pt x="268" y="303"/>
                  <a:pt x="254" y="310"/>
                  <a:pt x="240" y="31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1" name="Freeform 156">
            <a:extLst>
              <a:ext uri="{FF2B5EF4-FFF2-40B4-BE49-F238E27FC236}">
                <a16:creationId xmlns:a16="http://schemas.microsoft.com/office/drawing/2014/main" id="{77C7D3EE-5840-5241-A94E-ECEBF9FC2259}"/>
              </a:ext>
            </a:extLst>
          </p:cNvPr>
          <p:cNvSpPr>
            <a:spLocks noChangeArrowheads="1"/>
          </p:cNvSpPr>
          <p:nvPr userDrawn="1"/>
        </p:nvSpPr>
        <p:spPr bwMode="auto">
          <a:xfrm>
            <a:off x="1228450" y="1093590"/>
            <a:ext cx="135171" cy="113109"/>
          </a:xfrm>
          <a:custGeom>
            <a:avLst/>
            <a:gdLst>
              <a:gd name="T0" fmla="*/ 368 w 376"/>
              <a:gd name="T1" fmla="*/ 50 h 311"/>
              <a:gd name="T2" fmla="*/ 368 w 376"/>
              <a:gd name="T3" fmla="*/ 50 h 311"/>
              <a:gd name="T4" fmla="*/ 21 w 376"/>
              <a:gd name="T5" fmla="*/ 289 h 311"/>
              <a:gd name="T6" fmla="*/ 14 w 376"/>
              <a:gd name="T7" fmla="*/ 289 h 311"/>
              <a:gd name="T8" fmla="*/ 0 w 376"/>
              <a:gd name="T9" fmla="*/ 275 h 311"/>
              <a:gd name="T10" fmla="*/ 0 w 376"/>
              <a:gd name="T11" fmla="*/ 268 h 311"/>
              <a:gd name="T12" fmla="*/ 354 w 376"/>
              <a:gd name="T13" fmla="*/ 29 h 311"/>
              <a:gd name="T14" fmla="*/ 361 w 376"/>
              <a:gd name="T15" fmla="*/ 29 h 311"/>
              <a:gd name="T16" fmla="*/ 375 w 376"/>
              <a:gd name="T17" fmla="*/ 43 h 311"/>
              <a:gd name="T18" fmla="*/ 368 w 376"/>
              <a:gd name="T19" fmla="*/ 50 h 311"/>
              <a:gd name="T20" fmla="*/ 43 w 376"/>
              <a:gd name="T21" fmla="*/ 113 h 311"/>
              <a:gd name="T22" fmla="*/ 43 w 376"/>
              <a:gd name="T23" fmla="*/ 113 h 311"/>
              <a:gd name="T24" fmla="*/ 71 w 376"/>
              <a:gd name="T25" fmla="*/ 85 h 311"/>
              <a:gd name="T26" fmla="*/ 71 w 376"/>
              <a:gd name="T27" fmla="*/ 85 h 311"/>
              <a:gd name="T28" fmla="*/ 163 w 376"/>
              <a:gd name="T29" fmla="*/ 85 h 311"/>
              <a:gd name="T30" fmla="*/ 255 w 376"/>
              <a:gd name="T31" fmla="*/ 8 h 311"/>
              <a:gd name="T32" fmla="*/ 255 w 376"/>
              <a:gd name="T33" fmla="*/ 8 h 311"/>
              <a:gd name="T34" fmla="*/ 276 w 376"/>
              <a:gd name="T35" fmla="*/ 0 h 311"/>
              <a:gd name="T36" fmla="*/ 304 w 376"/>
              <a:gd name="T37" fmla="*/ 29 h 311"/>
              <a:gd name="T38" fmla="*/ 43 w 376"/>
              <a:gd name="T39" fmla="*/ 204 h 311"/>
              <a:gd name="T40" fmla="*/ 43 w 376"/>
              <a:gd name="T41" fmla="*/ 113 h 311"/>
              <a:gd name="T42" fmla="*/ 304 w 376"/>
              <a:gd name="T43" fmla="*/ 183 h 311"/>
              <a:gd name="T44" fmla="*/ 304 w 376"/>
              <a:gd name="T45" fmla="*/ 183 h 311"/>
              <a:gd name="T46" fmla="*/ 304 w 376"/>
              <a:gd name="T47" fmla="*/ 211 h 311"/>
              <a:gd name="T48" fmla="*/ 304 w 376"/>
              <a:gd name="T49" fmla="*/ 240 h 311"/>
              <a:gd name="T50" fmla="*/ 304 w 376"/>
              <a:gd name="T51" fmla="*/ 282 h 311"/>
              <a:gd name="T52" fmla="*/ 276 w 376"/>
              <a:gd name="T53" fmla="*/ 310 h 311"/>
              <a:gd name="T54" fmla="*/ 262 w 376"/>
              <a:gd name="T55" fmla="*/ 310 h 311"/>
              <a:gd name="T56" fmla="*/ 262 w 376"/>
              <a:gd name="T57" fmla="*/ 310 h 311"/>
              <a:gd name="T58" fmla="*/ 163 w 376"/>
              <a:gd name="T59" fmla="*/ 240 h 311"/>
              <a:gd name="T60" fmla="*/ 141 w 376"/>
              <a:gd name="T61" fmla="*/ 240 h 311"/>
              <a:gd name="T62" fmla="*/ 304 w 376"/>
              <a:gd name="T63" fmla="*/ 128 h 311"/>
              <a:gd name="T64" fmla="*/ 304 w 376"/>
              <a:gd name="T65" fmla="*/ 18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6" h="311">
                <a:moveTo>
                  <a:pt x="368" y="50"/>
                </a:moveTo>
                <a:lnTo>
                  <a:pt x="368" y="50"/>
                </a:lnTo>
                <a:cubicBezTo>
                  <a:pt x="21" y="289"/>
                  <a:pt x="21" y="289"/>
                  <a:pt x="21" y="289"/>
                </a:cubicBezTo>
                <a:cubicBezTo>
                  <a:pt x="14" y="289"/>
                  <a:pt x="14" y="289"/>
                  <a:pt x="14" y="289"/>
                </a:cubicBezTo>
                <a:cubicBezTo>
                  <a:pt x="0" y="289"/>
                  <a:pt x="0" y="282"/>
                  <a:pt x="0" y="275"/>
                </a:cubicBezTo>
                <a:lnTo>
                  <a:pt x="0" y="268"/>
                </a:lnTo>
                <a:cubicBezTo>
                  <a:pt x="354" y="29"/>
                  <a:pt x="354" y="29"/>
                  <a:pt x="354" y="29"/>
                </a:cubicBezTo>
                <a:lnTo>
                  <a:pt x="361" y="29"/>
                </a:lnTo>
                <a:cubicBezTo>
                  <a:pt x="368" y="29"/>
                  <a:pt x="375" y="36"/>
                  <a:pt x="375" y="43"/>
                </a:cubicBezTo>
                <a:cubicBezTo>
                  <a:pt x="375" y="43"/>
                  <a:pt x="375" y="50"/>
                  <a:pt x="368" y="50"/>
                </a:cubicBezTo>
                <a:close/>
                <a:moveTo>
                  <a:pt x="43" y="113"/>
                </a:moveTo>
                <a:lnTo>
                  <a:pt x="43" y="113"/>
                </a:lnTo>
                <a:cubicBezTo>
                  <a:pt x="43" y="99"/>
                  <a:pt x="50" y="85"/>
                  <a:pt x="71" y="85"/>
                </a:cubicBezTo>
                <a:lnTo>
                  <a:pt x="71" y="85"/>
                </a:lnTo>
                <a:cubicBezTo>
                  <a:pt x="163" y="85"/>
                  <a:pt x="163" y="85"/>
                  <a:pt x="163" y="85"/>
                </a:cubicBezTo>
                <a:cubicBezTo>
                  <a:pt x="255" y="8"/>
                  <a:pt x="255" y="8"/>
                  <a:pt x="255" y="8"/>
                </a:cubicBezTo>
                <a:lnTo>
                  <a:pt x="255" y="8"/>
                </a:lnTo>
                <a:cubicBezTo>
                  <a:pt x="262" y="8"/>
                  <a:pt x="269" y="0"/>
                  <a:pt x="276" y="0"/>
                </a:cubicBezTo>
                <a:cubicBezTo>
                  <a:pt x="290" y="0"/>
                  <a:pt x="304" y="15"/>
                  <a:pt x="304" y="29"/>
                </a:cubicBezTo>
                <a:cubicBezTo>
                  <a:pt x="43" y="204"/>
                  <a:pt x="43" y="204"/>
                  <a:pt x="43" y="204"/>
                </a:cubicBezTo>
                <a:lnTo>
                  <a:pt x="43" y="113"/>
                </a:lnTo>
                <a:close/>
                <a:moveTo>
                  <a:pt x="304" y="183"/>
                </a:moveTo>
                <a:lnTo>
                  <a:pt x="304" y="183"/>
                </a:lnTo>
                <a:cubicBezTo>
                  <a:pt x="304" y="211"/>
                  <a:pt x="304" y="211"/>
                  <a:pt x="304" y="211"/>
                </a:cubicBezTo>
                <a:cubicBezTo>
                  <a:pt x="304" y="240"/>
                  <a:pt x="304" y="240"/>
                  <a:pt x="304" y="240"/>
                </a:cubicBezTo>
                <a:cubicBezTo>
                  <a:pt x="304" y="282"/>
                  <a:pt x="304" y="282"/>
                  <a:pt x="304" y="282"/>
                </a:cubicBezTo>
                <a:cubicBezTo>
                  <a:pt x="304" y="303"/>
                  <a:pt x="290" y="310"/>
                  <a:pt x="276" y="310"/>
                </a:cubicBezTo>
                <a:cubicBezTo>
                  <a:pt x="269" y="310"/>
                  <a:pt x="262" y="310"/>
                  <a:pt x="262" y="310"/>
                </a:cubicBezTo>
                <a:lnTo>
                  <a:pt x="262" y="310"/>
                </a:lnTo>
                <a:cubicBezTo>
                  <a:pt x="163" y="240"/>
                  <a:pt x="163" y="240"/>
                  <a:pt x="163" y="240"/>
                </a:cubicBezTo>
                <a:cubicBezTo>
                  <a:pt x="141" y="240"/>
                  <a:pt x="141" y="240"/>
                  <a:pt x="141" y="240"/>
                </a:cubicBezTo>
                <a:cubicBezTo>
                  <a:pt x="304" y="128"/>
                  <a:pt x="304" y="128"/>
                  <a:pt x="304" y="128"/>
                </a:cubicBezTo>
                <a:lnTo>
                  <a:pt x="304" y="18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2" name="Freeform 157">
            <a:extLst>
              <a:ext uri="{FF2B5EF4-FFF2-40B4-BE49-F238E27FC236}">
                <a16:creationId xmlns:a16="http://schemas.microsoft.com/office/drawing/2014/main" id="{4DA47418-2EF8-2945-8211-80809343CAC8}"/>
              </a:ext>
            </a:extLst>
          </p:cNvPr>
          <p:cNvSpPr>
            <a:spLocks noChangeArrowheads="1"/>
          </p:cNvSpPr>
          <p:nvPr userDrawn="1"/>
        </p:nvSpPr>
        <p:spPr bwMode="auto">
          <a:xfrm>
            <a:off x="5365759" y="664965"/>
            <a:ext cx="217345" cy="217884"/>
          </a:xfrm>
          <a:custGeom>
            <a:avLst/>
            <a:gdLst>
              <a:gd name="T0" fmla="*/ 573 w 602"/>
              <a:gd name="T1" fmla="*/ 459 h 602"/>
              <a:gd name="T2" fmla="*/ 481 w 602"/>
              <a:gd name="T3" fmla="*/ 431 h 602"/>
              <a:gd name="T4" fmla="*/ 481 w 602"/>
              <a:gd name="T5" fmla="*/ 374 h 602"/>
              <a:gd name="T6" fmla="*/ 481 w 602"/>
              <a:gd name="T7" fmla="*/ 318 h 602"/>
              <a:gd name="T8" fmla="*/ 120 w 602"/>
              <a:gd name="T9" fmla="*/ 346 h 602"/>
              <a:gd name="T10" fmla="*/ 120 w 602"/>
              <a:gd name="T11" fmla="*/ 424 h 602"/>
              <a:gd name="T12" fmla="*/ 120 w 602"/>
              <a:gd name="T13" fmla="*/ 459 h 602"/>
              <a:gd name="T14" fmla="*/ 0 w 602"/>
              <a:gd name="T15" fmla="*/ 431 h 602"/>
              <a:gd name="T16" fmla="*/ 28 w 602"/>
              <a:gd name="T17" fmla="*/ 141 h 602"/>
              <a:gd name="T18" fmla="*/ 601 w 602"/>
              <a:gd name="T19" fmla="*/ 169 h 602"/>
              <a:gd name="T20" fmla="*/ 573 w 602"/>
              <a:gd name="T21" fmla="*/ 459 h 602"/>
              <a:gd name="T22" fmla="*/ 85 w 602"/>
              <a:gd name="T23" fmla="*/ 198 h 602"/>
              <a:gd name="T24" fmla="*/ 85 w 602"/>
              <a:gd name="T25" fmla="*/ 254 h 602"/>
              <a:gd name="T26" fmla="*/ 85 w 602"/>
              <a:gd name="T27" fmla="*/ 198 h 602"/>
              <a:gd name="T28" fmla="*/ 452 w 602"/>
              <a:gd name="T29" fmla="*/ 113 h 602"/>
              <a:gd name="T30" fmla="*/ 148 w 602"/>
              <a:gd name="T31" fmla="*/ 113 h 602"/>
              <a:gd name="T32" fmla="*/ 148 w 602"/>
              <a:gd name="T33" fmla="*/ 85 h 602"/>
              <a:gd name="T34" fmla="*/ 148 w 602"/>
              <a:gd name="T35" fmla="*/ 14 h 602"/>
              <a:gd name="T36" fmla="*/ 424 w 602"/>
              <a:gd name="T37" fmla="*/ 0 h 602"/>
              <a:gd name="T38" fmla="*/ 424 w 602"/>
              <a:gd name="T39" fmla="*/ 0 h 602"/>
              <a:gd name="T40" fmla="*/ 438 w 602"/>
              <a:gd name="T41" fmla="*/ 7 h 602"/>
              <a:gd name="T42" fmla="*/ 438 w 602"/>
              <a:gd name="T43" fmla="*/ 7 h 602"/>
              <a:gd name="T44" fmla="*/ 438 w 602"/>
              <a:gd name="T45" fmla="*/ 7 h 602"/>
              <a:gd name="T46" fmla="*/ 445 w 602"/>
              <a:gd name="T47" fmla="*/ 14 h 602"/>
              <a:gd name="T48" fmla="*/ 452 w 602"/>
              <a:gd name="T49" fmla="*/ 28 h 602"/>
              <a:gd name="T50" fmla="*/ 452 w 602"/>
              <a:gd name="T51" fmla="*/ 28 h 602"/>
              <a:gd name="T52" fmla="*/ 452 w 602"/>
              <a:gd name="T53" fmla="*/ 403 h 602"/>
              <a:gd name="T54" fmla="*/ 452 w 602"/>
              <a:gd name="T55" fmla="*/ 544 h 602"/>
              <a:gd name="T56" fmla="*/ 452 w 602"/>
              <a:gd name="T57" fmla="*/ 572 h 602"/>
              <a:gd name="T58" fmla="*/ 177 w 602"/>
              <a:gd name="T59" fmla="*/ 601 h 602"/>
              <a:gd name="T60" fmla="*/ 148 w 602"/>
              <a:gd name="T61" fmla="*/ 558 h 602"/>
              <a:gd name="T62" fmla="*/ 148 w 602"/>
              <a:gd name="T63" fmla="*/ 403 h 602"/>
              <a:gd name="T64" fmla="*/ 452 w 602"/>
              <a:gd name="T65" fmla="*/ 346 h 602"/>
              <a:gd name="T66" fmla="*/ 396 w 602"/>
              <a:gd name="T67" fmla="*/ 403 h 602"/>
              <a:gd name="T68" fmla="*/ 205 w 602"/>
              <a:gd name="T69" fmla="*/ 403 h 602"/>
              <a:gd name="T70" fmla="*/ 396 w 602"/>
              <a:gd name="T71" fmla="*/ 431 h 602"/>
              <a:gd name="T72" fmla="*/ 396 w 602"/>
              <a:gd name="T73" fmla="*/ 459 h 602"/>
              <a:gd name="T74" fmla="*/ 205 w 602"/>
              <a:gd name="T75" fmla="*/ 459 h 602"/>
              <a:gd name="T76" fmla="*/ 396 w 602"/>
              <a:gd name="T77" fmla="*/ 487 h 602"/>
              <a:gd name="T78" fmla="*/ 396 w 602"/>
              <a:gd name="T79" fmla="*/ 516 h 602"/>
              <a:gd name="T80" fmla="*/ 205 w 602"/>
              <a:gd name="T81" fmla="*/ 516 h 602"/>
              <a:gd name="T82" fmla="*/ 396 w 602"/>
              <a:gd name="T83" fmla="*/ 54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 h="602">
                <a:moveTo>
                  <a:pt x="573" y="459"/>
                </a:moveTo>
                <a:lnTo>
                  <a:pt x="573" y="459"/>
                </a:lnTo>
                <a:cubicBezTo>
                  <a:pt x="481" y="459"/>
                  <a:pt x="481" y="459"/>
                  <a:pt x="481" y="459"/>
                </a:cubicBezTo>
                <a:cubicBezTo>
                  <a:pt x="481" y="431"/>
                  <a:pt x="481" y="431"/>
                  <a:pt x="481" y="431"/>
                </a:cubicBezTo>
                <a:cubicBezTo>
                  <a:pt x="481" y="424"/>
                  <a:pt x="481" y="424"/>
                  <a:pt x="481" y="424"/>
                </a:cubicBezTo>
                <a:cubicBezTo>
                  <a:pt x="481" y="374"/>
                  <a:pt x="481" y="374"/>
                  <a:pt x="481" y="374"/>
                </a:cubicBezTo>
                <a:cubicBezTo>
                  <a:pt x="481" y="346"/>
                  <a:pt x="481" y="346"/>
                  <a:pt x="481" y="346"/>
                </a:cubicBezTo>
                <a:cubicBezTo>
                  <a:pt x="481" y="318"/>
                  <a:pt x="481" y="318"/>
                  <a:pt x="481" y="318"/>
                </a:cubicBezTo>
                <a:cubicBezTo>
                  <a:pt x="120" y="318"/>
                  <a:pt x="120" y="318"/>
                  <a:pt x="120" y="318"/>
                </a:cubicBezTo>
                <a:cubicBezTo>
                  <a:pt x="120" y="346"/>
                  <a:pt x="120" y="346"/>
                  <a:pt x="120" y="346"/>
                </a:cubicBezTo>
                <a:cubicBezTo>
                  <a:pt x="120" y="374"/>
                  <a:pt x="120" y="374"/>
                  <a:pt x="120" y="374"/>
                </a:cubicBezTo>
                <a:cubicBezTo>
                  <a:pt x="120" y="424"/>
                  <a:pt x="120" y="424"/>
                  <a:pt x="120" y="424"/>
                </a:cubicBezTo>
                <a:cubicBezTo>
                  <a:pt x="120" y="431"/>
                  <a:pt x="120" y="431"/>
                  <a:pt x="120" y="431"/>
                </a:cubicBezTo>
                <a:cubicBezTo>
                  <a:pt x="120" y="459"/>
                  <a:pt x="120" y="459"/>
                  <a:pt x="120" y="459"/>
                </a:cubicBezTo>
                <a:cubicBezTo>
                  <a:pt x="28" y="459"/>
                  <a:pt x="28" y="459"/>
                  <a:pt x="28" y="459"/>
                </a:cubicBezTo>
                <a:cubicBezTo>
                  <a:pt x="7" y="459"/>
                  <a:pt x="0" y="452"/>
                  <a:pt x="0" y="431"/>
                </a:cubicBezTo>
                <a:cubicBezTo>
                  <a:pt x="0" y="169"/>
                  <a:pt x="0" y="169"/>
                  <a:pt x="0" y="169"/>
                </a:cubicBezTo>
                <a:cubicBezTo>
                  <a:pt x="0" y="155"/>
                  <a:pt x="7" y="141"/>
                  <a:pt x="28" y="141"/>
                </a:cubicBezTo>
                <a:cubicBezTo>
                  <a:pt x="573" y="141"/>
                  <a:pt x="573" y="141"/>
                  <a:pt x="573" y="141"/>
                </a:cubicBezTo>
                <a:cubicBezTo>
                  <a:pt x="587" y="141"/>
                  <a:pt x="601" y="155"/>
                  <a:pt x="601" y="169"/>
                </a:cubicBezTo>
                <a:cubicBezTo>
                  <a:pt x="601" y="431"/>
                  <a:pt x="601" y="431"/>
                  <a:pt x="601" y="431"/>
                </a:cubicBezTo>
                <a:cubicBezTo>
                  <a:pt x="601" y="452"/>
                  <a:pt x="587" y="459"/>
                  <a:pt x="573" y="459"/>
                </a:cubicBezTo>
                <a:close/>
                <a:moveTo>
                  <a:pt x="85" y="198"/>
                </a:moveTo>
                <a:lnTo>
                  <a:pt x="85" y="198"/>
                </a:lnTo>
                <a:cubicBezTo>
                  <a:pt x="64" y="198"/>
                  <a:pt x="57" y="212"/>
                  <a:pt x="57" y="226"/>
                </a:cubicBezTo>
                <a:cubicBezTo>
                  <a:pt x="57" y="240"/>
                  <a:pt x="64" y="254"/>
                  <a:pt x="85" y="254"/>
                </a:cubicBezTo>
                <a:cubicBezTo>
                  <a:pt x="99" y="254"/>
                  <a:pt x="113" y="240"/>
                  <a:pt x="113" y="226"/>
                </a:cubicBezTo>
                <a:cubicBezTo>
                  <a:pt x="113" y="212"/>
                  <a:pt x="99" y="198"/>
                  <a:pt x="85" y="198"/>
                </a:cubicBezTo>
                <a:close/>
                <a:moveTo>
                  <a:pt x="452" y="113"/>
                </a:moveTo>
                <a:lnTo>
                  <a:pt x="452" y="113"/>
                </a:lnTo>
                <a:cubicBezTo>
                  <a:pt x="148" y="113"/>
                  <a:pt x="148" y="113"/>
                  <a:pt x="148" y="113"/>
                </a:cubicBezTo>
                <a:lnTo>
                  <a:pt x="148" y="113"/>
                </a:lnTo>
                <a:cubicBezTo>
                  <a:pt x="148" y="85"/>
                  <a:pt x="148" y="85"/>
                  <a:pt x="148" y="85"/>
                </a:cubicBezTo>
                <a:lnTo>
                  <a:pt x="148" y="85"/>
                </a:lnTo>
                <a:cubicBezTo>
                  <a:pt x="148" y="28"/>
                  <a:pt x="148" y="28"/>
                  <a:pt x="148" y="28"/>
                </a:cubicBezTo>
                <a:cubicBezTo>
                  <a:pt x="148" y="21"/>
                  <a:pt x="148" y="21"/>
                  <a:pt x="148" y="14"/>
                </a:cubicBezTo>
                <a:cubicBezTo>
                  <a:pt x="155" y="7"/>
                  <a:pt x="163" y="0"/>
                  <a:pt x="177" y="0"/>
                </a:cubicBezTo>
                <a:cubicBezTo>
                  <a:pt x="424" y="0"/>
                  <a:pt x="424" y="0"/>
                  <a:pt x="424" y="0"/>
                </a:cubicBezTo>
                <a:lnTo>
                  <a:pt x="424" y="0"/>
                </a:lnTo>
                <a:lnTo>
                  <a:pt x="424" y="0"/>
                </a:lnTo>
                <a:lnTo>
                  <a:pt x="424" y="0"/>
                </a:lnTo>
                <a:cubicBezTo>
                  <a:pt x="431" y="0"/>
                  <a:pt x="431" y="0"/>
                  <a:pt x="438" y="7"/>
                </a:cubicBezTo>
                <a:lnTo>
                  <a:pt x="438" y="7"/>
                </a:lnTo>
                <a:lnTo>
                  <a:pt x="438" y="7"/>
                </a:lnTo>
                <a:lnTo>
                  <a:pt x="438" y="7"/>
                </a:lnTo>
                <a:lnTo>
                  <a:pt x="438" y="7"/>
                </a:lnTo>
                <a:lnTo>
                  <a:pt x="438" y="7"/>
                </a:lnTo>
                <a:cubicBezTo>
                  <a:pt x="445" y="7"/>
                  <a:pt x="445" y="14"/>
                  <a:pt x="445" y="14"/>
                </a:cubicBezTo>
                <a:lnTo>
                  <a:pt x="445" y="14"/>
                </a:lnTo>
                <a:cubicBezTo>
                  <a:pt x="445" y="14"/>
                  <a:pt x="452" y="21"/>
                  <a:pt x="452" y="28"/>
                </a:cubicBezTo>
                <a:lnTo>
                  <a:pt x="452" y="28"/>
                </a:lnTo>
                <a:lnTo>
                  <a:pt x="452" y="28"/>
                </a:lnTo>
                <a:cubicBezTo>
                  <a:pt x="452" y="113"/>
                  <a:pt x="452" y="113"/>
                  <a:pt x="452" y="113"/>
                </a:cubicBezTo>
                <a:close/>
                <a:moveTo>
                  <a:pt x="452" y="403"/>
                </a:moveTo>
                <a:lnTo>
                  <a:pt x="452" y="403"/>
                </a:lnTo>
                <a:cubicBezTo>
                  <a:pt x="452" y="544"/>
                  <a:pt x="452" y="544"/>
                  <a:pt x="452" y="544"/>
                </a:cubicBezTo>
                <a:cubicBezTo>
                  <a:pt x="452" y="558"/>
                  <a:pt x="452" y="558"/>
                  <a:pt x="452" y="558"/>
                </a:cubicBezTo>
                <a:cubicBezTo>
                  <a:pt x="452" y="572"/>
                  <a:pt x="452" y="572"/>
                  <a:pt x="452" y="572"/>
                </a:cubicBezTo>
                <a:cubicBezTo>
                  <a:pt x="452" y="594"/>
                  <a:pt x="438" y="601"/>
                  <a:pt x="424" y="601"/>
                </a:cubicBezTo>
                <a:cubicBezTo>
                  <a:pt x="177" y="601"/>
                  <a:pt x="177" y="601"/>
                  <a:pt x="177" y="601"/>
                </a:cubicBezTo>
                <a:cubicBezTo>
                  <a:pt x="163" y="601"/>
                  <a:pt x="148" y="594"/>
                  <a:pt x="148" y="572"/>
                </a:cubicBezTo>
                <a:cubicBezTo>
                  <a:pt x="148" y="558"/>
                  <a:pt x="148" y="558"/>
                  <a:pt x="148" y="558"/>
                </a:cubicBezTo>
                <a:cubicBezTo>
                  <a:pt x="148" y="544"/>
                  <a:pt x="148" y="544"/>
                  <a:pt x="148" y="544"/>
                </a:cubicBezTo>
                <a:cubicBezTo>
                  <a:pt x="148" y="403"/>
                  <a:pt x="148" y="403"/>
                  <a:pt x="148" y="403"/>
                </a:cubicBezTo>
                <a:cubicBezTo>
                  <a:pt x="148" y="346"/>
                  <a:pt x="148" y="346"/>
                  <a:pt x="148" y="346"/>
                </a:cubicBezTo>
                <a:cubicBezTo>
                  <a:pt x="452" y="346"/>
                  <a:pt x="452" y="346"/>
                  <a:pt x="452" y="346"/>
                </a:cubicBezTo>
                <a:lnTo>
                  <a:pt x="452" y="403"/>
                </a:lnTo>
                <a:close/>
                <a:moveTo>
                  <a:pt x="396" y="403"/>
                </a:moveTo>
                <a:lnTo>
                  <a:pt x="396" y="403"/>
                </a:lnTo>
                <a:cubicBezTo>
                  <a:pt x="205" y="403"/>
                  <a:pt x="205" y="403"/>
                  <a:pt x="205" y="403"/>
                </a:cubicBezTo>
                <a:cubicBezTo>
                  <a:pt x="205" y="431"/>
                  <a:pt x="205" y="431"/>
                  <a:pt x="205" y="431"/>
                </a:cubicBezTo>
                <a:cubicBezTo>
                  <a:pt x="396" y="431"/>
                  <a:pt x="396" y="431"/>
                  <a:pt x="396" y="431"/>
                </a:cubicBezTo>
                <a:lnTo>
                  <a:pt x="396" y="403"/>
                </a:lnTo>
                <a:close/>
                <a:moveTo>
                  <a:pt x="396" y="459"/>
                </a:moveTo>
                <a:lnTo>
                  <a:pt x="396" y="459"/>
                </a:lnTo>
                <a:cubicBezTo>
                  <a:pt x="205" y="459"/>
                  <a:pt x="205" y="459"/>
                  <a:pt x="205" y="459"/>
                </a:cubicBezTo>
                <a:cubicBezTo>
                  <a:pt x="205" y="487"/>
                  <a:pt x="205" y="487"/>
                  <a:pt x="205" y="487"/>
                </a:cubicBezTo>
                <a:cubicBezTo>
                  <a:pt x="396" y="487"/>
                  <a:pt x="396" y="487"/>
                  <a:pt x="396" y="487"/>
                </a:cubicBezTo>
                <a:lnTo>
                  <a:pt x="396" y="459"/>
                </a:lnTo>
                <a:close/>
                <a:moveTo>
                  <a:pt x="396" y="516"/>
                </a:moveTo>
                <a:lnTo>
                  <a:pt x="396" y="516"/>
                </a:lnTo>
                <a:cubicBezTo>
                  <a:pt x="205" y="516"/>
                  <a:pt x="205" y="516"/>
                  <a:pt x="205" y="516"/>
                </a:cubicBezTo>
                <a:cubicBezTo>
                  <a:pt x="205" y="544"/>
                  <a:pt x="205" y="544"/>
                  <a:pt x="205" y="544"/>
                </a:cubicBezTo>
                <a:cubicBezTo>
                  <a:pt x="396" y="544"/>
                  <a:pt x="396" y="544"/>
                  <a:pt x="396" y="544"/>
                </a:cubicBezTo>
                <a:lnTo>
                  <a:pt x="396" y="51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3" name="Freeform 158">
            <a:extLst>
              <a:ext uri="{FF2B5EF4-FFF2-40B4-BE49-F238E27FC236}">
                <a16:creationId xmlns:a16="http://schemas.microsoft.com/office/drawing/2014/main" id="{BEE1BAB2-F4E7-254A-9C9D-D301BCDD2E65}"/>
              </a:ext>
            </a:extLst>
          </p:cNvPr>
          <p:cNvSpPr>
            <a:spLocks noChangeArrowheads="1"/>
          </p:cNvSpPr>
          <p:nvPr userDrawn="1"/>
        </p:nvSpPr>
        <p:spPr bwMode="auto">
          <a:xfrm>
            <a:off x="4982873" y="674489"/>
            <a:ext cx="219132" cy="197048"/>
          </a:xfrm>
          <a:custGeom>
            <a:avLst/>
            <a:gdLst>
              <a:gd name="T0" fmla="*/ 601 w 609"/>
              <a:gd name="T1" fmla="*/ 537 h 545"/>
              <a:gd name="T2" fmla="*/ 601 w 609"/>
              <a:gd name="T3" fmla="*/ 537 h 545"/>
              <a:gd name="T4" fmla="*/ 410 w 609"/>
              <a:gd name="T5" fmla="*/ 318 h 545"/>
              <a:gd name="T6" fmla="*/ 594 w 609"/>
              <a:gd name="T7" fmla="*/ 141 h 545"/>
              <a:gd name="T8" fmla="*/ 608 w 609"/>
              <a:gd name="T9" fmla="*/ 163 h 545"/>
              <a:gd name="T10" fmla="*/ 608 w 609"/>
              <a:gd name="T11" fmla="*/ 516 h 545"/>
              <a:gd name="T12" fmla="*/ 601 w 609"/>
              <a:gd name="T13" fmla="*/ 537 h 545"/>
              <a:gd name="T14" fmla="*/ 14 w 609"/>
              <a:gd name="T15" fmla="*/ 141 h 545"/>
              <a:gd name="T16" fmla="*/ 14 w 609"/>
              <a:gd name="T17" fmla="*/ 141 h 545"/>
              <a:gd name="T18" fmla="*/ 28 w 609"/>
              <a:gd name="T19" fmla="*/ 134 h 545"/>
              <a:gd name="T20" fmla="*/ 198 w 609"/>
              <a:gd name="T21" fmla="*/ 134 h 545"/>
              <a:gd name="T22" fmla="*/ 240 w 609"/>
              <a:gd name="T23" fmla="*/ 148 h 545"/>
              <a:gd name="T24" fmla="*/ 247 w 609"/>
              <a:gd name="T25" fmla="*/ 148 h 545"/>
              <a:gd name="T26" fmla="*/ 247 w 609"/>
              <a:gd name="T27" fmla="*/ 226 h 545"/>
              <a:gd name="T28" fmla="*/ 304 w 609"/>
              <a:gd name="T29" fmla="*/ 283 h 545"/>
              <a:gd name="T30" fmla="*/ 360 w 609"/>
              <a:gd name="T31" fmla="*/ 226 h 545"/>
              <a:gd name="T32" fmla="*/ 360 w 609"/>
              <a:gd name="T33" fmla="*/ 148 h 545"/>
              <a:gd name="T34" fmla="*/ 367 w 609"/>
              <a:gd name="T35" fmla="*/ 148 h 545"/>
              <a:gd name="T36" fmla="*/ 410 w 609"/>
              <a:gd name="T37" fmla="*/ 134 h 545"/>
              <a:gd name="T38" fmla="*/ 579 w 609"/>
              <a:gd name="T39" fmla="*/ 134 h 545"/>
              <a:gd name="T40" fmla="*/ 594 w 609"/>
              <a:gd name="T41" fmla="*/ 141 h 545"/>
              <a:gd name="T42" fmla="*/ 304 w 609"/>
              <a:gd name="T43" fmla="*/ 368 h 545"/>
              <a:gd name="T44" fmla="*/ 14 w 609"/>
              <a:gd name="T45" fmla="*/ 141 h 545"/>
              <a:gd name="T46" fmla="*/ 367 w 609"/>
              <a:gd name="T47" fmla="*/ 120 h 545"/>
              <a:gd name="T48" fmla="*/ 367 w 609"/>
              <a:gd name="T49" fmla="*/ 120 h 545"/>
              <a:gd name="T50" fmla="*/ 353 w 609"/>
              <a:gd name="T51" fmla="*/ 113 h 545"/>
              <a:gd name="T52" fmla="*/ 332 w 609"/>
              <a:gd name="T53" fmla="*/ 99 h 545"/>
              <a:gd name="T54" fmla="*/ 332 w 609"/>
              <a:gd name="T55" fmla="*/ 226 h 545"/>
              <a:gd name="T56" fmla="*/ 304 w 609"/>
              <a:gd name="T57" fmla="*/ 255 h 545"/>
              <a:gd name="T58" fmla="*/ 276 w 609"/>
              <a:gd name="T59" fmla="*/ 226 h 545"/>
              <a:gd name="T60" fmla="*/ 276 w 609"/>
              <a:gd name="T61" fmla="*/ 99 h 545"/>
              <a:gd name="T62" fmla="*/ 254 w 609"/>
              <a:gd name="T63" fmla="*/ 113 h 545"/>
              <a:gd name="T64" fmla="*/ 240 w 609"/>
              <a:gd name="T65" fmla="*/ 120 h 545"/>
              <a:gd name="T66" fmla="*/ 212 w 609"/>
              <a:gd name="T67" fmla="*/ 92 h 545"/>
              <a:gd name="T68" fmla="*/ 219 w 609"/>
              <a:gd name="T69" fmla="*/ 78 h 545"/>
              <a:gd name="T70" fmla="*/ 283 w 609"/>
              <a:gd name="T71" fmla="*/ 7 h 545"/>
              <a:gd name="T72" fmla="*/ 304 w 609"/>
              <a:gd name="T73" fmla="*/ 0 h 545"/>
              <a:gd name="T74" fmla="*/ 325 w 609"/>
              <a:gd name="T75" fmla="*/ 7 h 545"/>
              <a:gd name="T76" fmla="*/ 389 w 609"/>
              <a:gd name="T77" fmla="*/ 78 h 545"/>
              <a:gd name="T78" fmla="*/ 396 w 609"/>
              <a:gd name="T79" fmla="*/ 92 h 545"/>
              <a:gd name="T80" fmla="*/ 367 w 609"/>
              <a:gd name="T81" fmla="*/ 120 h 545"/>
              <a:gd name="T82" fmla="*/ 7 w 609"/>
              <a:gd name="T83" fmla="*/ 537 h 545"/>
              <a:gd name="T84" fmla="*/ 7 w 609"/>
              <a:gd name="T85" fmla="*/ 537 h 545"/>
              <a:gd name="T86" fmla="*/ 0 w 609"/>
              <a:gd name="T87" fmla="*/ 516 h 545"/>
              <a:gd name="T88" fmla="*/ 0 w 609"/>
              <a:gd name="T89" fmla="*/ 163 h 545"/>
              <a:gd name="T90" fmla="*/ 14 w 609"/>
              <a:gd name="T91" fmla="*/ 141 h 545"/>
              <a:gd name="T92" fmla="*/ 198 w 609"/>
              <a:gd name="T93" fmla="*/ 318 h 545"/>
              <a:gd name="T94" fmla="*/ 7 w 609"/>
              <a:gd name="T95" fmla="*/ 537 h 545"/>
              <a:gd name="T96" fmla="*/ 304 w 609"/>
              <a:gd name="T97" fmla="*/ 424 h 545"/>
              <a:gd name="T98" fmla="*/ 304 w 609"/>
              <a:gd name="T99" fmla="*/ 424 h 545"/>
              <a:gd name="T100" fmla="*/ 382 w 609"/>
              <a:gd name="T101" fmla="*/ 346 h 545"/>
              <a:gd name="T102" fmla="*/ 594 w 609"/>
              <a:gd name="T103" fmla="*/ 537 h 545"/>
              <a:gd name="T104" fmla="*/ 579 w 609"/>
              <a:gd name="T105" fmla="*/ 544 h 545"/>
              <a:gd name="T106" fmla="*/ 28 w 609"/>
              <a:gd name="T107" fmla="*/ 544 h 545"/>
              <a:gd name="T108" fmla="*/ 14 w 609"/>
              <a:gd name="T109" fmla="*/ 537 h 545"/>
              <a:gd name="T110" fmla="*/ 226 w 609"/>
              <a:gd name="T111" fmla="*/ 346 h 545"/>
              <a:gd name="T112" fmla="*/ 304 w 609"/>
              <a:gd name="T113" fmla="*/ 4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9" h="545">
                <a:moveTo>
                  <a:pt x="601" y="537"/>
                </a:moveTo>
                <a:lnTo>
                  <a:pt x="601" y="537"/>
                </a:lnTo>
                <a:cubicBezTo>
                  <a:pt x="410" y="318"/>
                  <a:pt x="410" y="318"/>
                  <a:pt x="410" y="318"/>
                </a:cubicBezTo>
                <a:cubicBezTo>
                  <a:pt x="594" y="141"/>
                  <a:pt x="594" y="141"/>
                  <a:pt x="594" y="141"/>
                </a:cubicBezTo>
                <a:cubicBezTo>
                  <a:pt x="601" y="148"/>
                  <a:pt x="608" y="156"/>
                  <a:pt x="608" y="163"/>
                </a:cubicBezTo>
                <a:cubicBezTo>
                  <a:pt x="608" y="516"/>
                  <a:pt x="608" y="516"/>
                  <a:pt x="608" y="516"/>
                </a:cubicBezTo>
                <a:cubicBezTo>
                  <a:pt x="608" y="523"/>
                  <a:pt x="601" y="530"/>
                  <a:pt x="601" y="537"/>
                </a:cubicBezTo>
                <a:close/>
                <a:moveTo>
                  <a:pt x="14" y="141"/>
                </a:moveTo>
                <a:lnTo>
                  <a:pt x="14" y="141"/>
                </a:lnTo>
                <a:cubicBezTo>
                  <a:pt x="14" y="134"/>
                  <a:pt x="21" y="134"/>
                  <a:pt x="28" y="134"/>
                </a:cubicBezTo>
                <a:cubicBezTo>
                  <a:pt x="198" y="134"/>
                  <a:pt x="198" y="134"/>
                  <a:pt x="198" y="134"/>
                </a:cubicBezTo>
                <a:cubicBezTo>
                  <a:pt x="205" y="141"/>
                  <a:pt x="219" y="148"/>
                  <a:pt x="240" y="148"/>
                </a:cubicBezTo>
                <a:lnTo>
                  <a:pt x="247" y="148"/>
                </a:lnTo>
                <a:cubicBezTo>
                  <a:pt x="247" y="226"/>
                  <a:pt x="247" y="226"/>
                  <a:pt x="247" y="226"/>
                </a:cubicBezTo>
                <a:cubicBezTo>
                  <a:pt x="247" y="255"/>
                  <a:pt x="276" y="283"/>
                  <a:pt x="304" y="283"/>
                </a:cubicBezTo>
                <a:cubicBezTo>
                  <a:pt x="332" y="283"/>
                  <a:pt x="360" y="255"/>
                  <a:pt x="360" y="226"/>
                </a:cubicBezTo>
                <a:cubicBezTo>
                  <a:pt x="360" y="148"/>
                  <a:pt x="360" y="148"/>
                  <a:pt x="360" y="148"/>
                </a:cubicBezTo>
                <a:lnTo>
                  <a:pt x="367" y="148"/>
                </a:lnTo>
                <a:cubicBezTo>
                  <a:pt x="389" y="148"/>
                  <a:pt x="403" y="141"/>
                  <a:pt x="410" y="134"/>
                </a:cubicBezTo>
                <a:cubicBezTo>
                  <a:pt x="579" y="134"/>
                  <a:pt x="579" y="134"/>
                  <a:pt x="579" y="134"/>
                </a:cubicBezTo>
                <a:cubicBezTo>
                  <a:pt x="587" y="134"/>
                  <a:pt x="594" y="134"/>
                  <a:pt x="594" y="141"/>
                </a:cubicBezTo>
                <a:cubicBezTo>
                  <a:pt x="304" y="368"/>
                  <a:pt x="304" y="368"/>
                  <a:pt x="304" y="368"/>
                </a:cubicBezTo>
                <a:lnTo>
                  <a:pt x="14" y="141"/>
                </a:lnTo>
                <a:close/>
                <a:moveTo>
                  <a:pt x="367" y="120"/>
                </a:moveTo>
                <a:lnTo>
                  <a:pt x="367" y="120"/>
                </a:lnTo>
                <a:cubicBezTo>
                  <a:pt x="360" y="120"/>
                  <a:pt x="353" y="120"/>
                  <a:pt x="353" y="113"/>
                </a:cubicBezTo>
                <a:cubicBezTo>
                  <a:pt x="332" y="99"/>
                  <a:pt x="332" y="99"/>
                  <a:pt x="332" y="99"/>
                </a:cubicBezTo>
                <a:cubicBezTo>
                  <a:pt x="332" y="226"/>
                  <a:pt x="332" y="226"/>
                  <a:pt x="332" y="226"/>
                </a:cubicBezTo>
                <a:cubicBezTo>
                  <a:pt x="332" y="241"/>
                  <a:pt x="318" y="255"/>
                  <a:pt x="304" y="255"/>
                </a:cubicBezTo>
                <a:cubicBezTo>
                  <a:pt x="290" y="255"/>
                  <a:pt x="276" y="241"/>
                  <a:pt x="276" y="226"/>
                </a:cubicBezTo>
                <a:cubicBezTo>
                  <a:pt x="276" y="99"/>
                  <a:pt x="276" y="99"/>
                  <a:pt x="276" y="99"/>
                </a:cubicBezTo>
                <a:cubicBezTo>
                  <a:pt x="254" y="113"/>
                  <a:pt x="254" y="113"/>
                  <a:pt x="254" y="113"/>
                </a:cubicBezTo>
                <a:cubicBezTo>
                  <a:pt x="254" y="120"/>
                  <a:pt x="247" y="120"/>
                  <a:pt x="240" y="120"/>
                </a:cubicBezTo>
                <a:cubicBezTo>
                  <a:pt x="219" y="120"/>
                  <a:pt x="212" y="113"/>
                  <a:pt x="212" y="92"/>
                </a:cubicBezTo>
                <a:cubicBezTo>
                  <a:pt x="212" y="85"/>
                  <a:pt x="212" y="78"/>
                  <a:pt x="219" y="78"/>
                </a:cubicBezTo>
                <a:cubicBezTo>
                  <a:pt x="283" y="7"/>
                  <a:pt x="283" y="7"/>
                  <a:pt x="283" y="7"/>
                </a:cubicBezTo>
                <a:cubicBezTo>
                  <a:pt x="290" y="0"/>
                  <a:pt x="297" y="0"/>
                  <a:pt x="304" y="0"/>
                </a:cubicBezTo>
                <a:cubicBezTo>
                  <a:pt x="311" y="0"/>
                  <a:pt x="318" y="0"/>
                  <a:pt x="325" y="7"/>
                </a:cubicBezTo>
                <a:cubicBezTo>
                  <a:pt x="389" y="78"/>
                  <a:pt x="389" y="78"/>
                  <a:pt x="389" y="78"/>
                </a:cubicBezTo>
                <a:cubicBezTo>
                  <a:pt x="396" y="78"/>
                  <a:pt x="396" y="85"/>
                  <a:pt x="396" y="92"/>
                </a:cubicBezTo>
                <a:cubicBezTo>
                  <a:pt x="396" y="113"/>
                  <a:pt x="389" y="120"/>
                  <a:pt x="367" y="120"/>
                </a:cubicBezTo>
                <a:close/>
                <a:moveTo>
                  <a:pt x="7" y="537"/>
                </a:moveTo>
                <a:lnTo>
                  <a:pt x="7" y="537"/>
                </a:lnTo>
                <a:cubicBezTo>
                  <a:pt x="7" y="530"/>
                  <a:pt x="0" y="523"/>
                  <a:pt x="0" y="516"/>
                </a:cubicBezTo>
                <a:cubicBezTo>
                  <a:pt x="0" y="163"/>
                  <a:pt x="0" y="163"/>
                  <a:pt x="0" y="163"/>
                </a:cubicBezTo>
                <a:cubicBezTo>
                  <a:pt x="0" y="156"/>
                  <a:pt x="7" y="148"/>
                  <a:pt x="14" y="141"/>
                </a:cubicBezTo>
                <a:cubicBezTo>
                  <a:pt x="198" y="318"/>
                  <a:pt x="198" y="318"/>
                  <a:pt x="198" y="318"/>
                </a:cubicBezTo>
                <a:lnTo>
                  <a:pt x="7" y="537"/>
                </a:lnTo>
                <a:close/>
                <a:moveTo>
                  <a:pt x="304" y="424"/>
                </a:moveTo>
                <a:lnTo>
                  <a:pt x="304" y="424"/>
                </a:lnTo>
                <a:cubicBezTo>
                  <a:pt x="382" y="346"/>
                  <a:pt x="382" y="346"/>
                  <a:pt x="382" y="346"/>
                </a:cubicBezTo>
                <a:cubicBezTo>
                  <a:pt x="594" y="537"/>
                  <a:pt x="594" y="537"/>
                  <a:pt x="594" y="537"/>
                </a:cubicBezTo>
                <a:cubicBezTo>
                  <a:pt x="594" y="544"/>
                  <a:pt x="587" y="544"/>
                  <a:pt x="579" y="544"/>
                </a:cubicBezTo>
                <a:cubicBezTo>
                  <a:pt x="28" y="544"/>
                  <a:pt x="28" y="544"/>
                  <a:pt x="28" y="544"/>
                </a:cubicBezTo>
                <a:cubicBezTo>
                  <a:pt x="21" y="544"/>
                  <a:pt x="14" y="544"/>
                  <a:pt x="14" y="537"/>
                </a:cubicBezTo>
                <a:cubicBezTo>
                  <a:pt x="226" y="346"/>
                  <a:pt x="226" y="346"/>
                  <a:pt x="226" y="346"/>
                </a:cubicBezTo>
                <a:lnTo>
                  <a:pt x="304" y="42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4" name="Freeform 159">
            <a:extLst>
              <a:ext uri="{FF2B5EF4-FFF2-40B4-BE49-F238E27FC236}">
                <a16:creationId xmlns:a16="http://schemas.microsoft.com/office/drawing/2014/main" id="{78EF3238-99FE-DB45-A8F3-D89D430D1000}"/>
              </a:ext>
            </a:extLst>
          </p:cNvPr>
          <p:cNvSpPr>
            <a:spLocks noChangeArrowheads="1"/>
          </p:cNvSpPr>
          <p:nvPr userDrawn="1"/>
        </p:nvSpPr>
        <p:spPr bwMode="auto">
          <a:xfrm>
            <a:off x="4605346" y="674489"/>
            <a:ext cx="217346" cy="197048"/>
          </a:xfrm>
          <a:custGeom>
            <a:avLst/>
            <a:gdLst>
              <a:gd name="T0" fmla="*/ 594 w 602"/>
              <a:gd name="T1" fmla="*/ 537 h 545"/>
              <a:gd name="T2" fmla="*/ 594 w 602"/>
              <a:gd name="T3" fmla="*/ 537 h 545"/>
              <a:gd name="T4" fmla="*/ 410 w 602"/>
              <a:gd name="T5" fmla="*/ 318 h 545"/>
              <a:gd name="T6" fmla="*/ 594 w 602"/>
              <a:gd name="T7" fmla="*/ 141 h 545"/>
              <a:gd name="T8" fmla="*/ 601 w 602"/>
              <a:gd name="T9" fmla="*/ 163 h 545"/>
              <a:gd name="T10" fmla="*/ 601 w 602"/>
              <a:gd name="T11" fmla="*/ 516 h 545"/>
              <a:gd name="T12" fmla="*/ 594 w 602"/>
              <a:gd name="T13" fmla="*/ 537 h 545"/>
              <a:gd name="T14" fmla="*/ 7 w 602"/>
              <a:gd name="T15" fmla="*/ 141 h 545"/>
              <a:gd name="T16" fmla="*/ 7 w 602"/>
              <a:gd name="T17" fmla="*/ 141 h 545"/>
              <a:gd name="T18" fmla="*/ 28 w 602"/>
              <a:gd name="T19" fmla="*/ 134 h 545"/>
              <a:gd name="T20" fmla="*/ 184 w 602"/>
              <a:gd name="T21" fmla="*/ 134 h 545"/>
              <a:gd name="T22" fmla="*/ 176 w 602"/>
              <a:gd name="T23" fmla="*/ 163 h 545"/>
              <a:gd name="T24" fmla="*/ 198 w 602"/>
              <a:gd name="T25" fmla="*/ 198 h 545"/>
              <a:gd name="T26" fmla="*/ 198 w 602"/>
              <a:gd name="T27" fmla="*/ 198 h 545"/>
              <a:gd name="T28" fmla="*/ 261 w 602"/>
              <a:gd name="T29" fmla="*/ 269 h 545"/>
              <a:gd name="T30" fmla="*/ 261 w 602"/>
              <a:gd name="T31" fmla="*/ 269 h 545"/>
              <a:gd name="T32" fmla="*/ 304 w 602"/>
              <a:gd name="T33" fmla="*/ 283 h 545"/>
              <a:gd name="T34" fmla="*/ 339 w 602"/>
              <a:gd name="T35" fmla="*/ 269 h 545"/>
              <a:gd name="T36" fmla="*/ 339 w 602"/>
              <a:gd name="T37" fmla="*/ 269 h 545"/>
              <a:gd name="T38" fmla="*/ 410 w 602"/>
              <a:gd name="T39" fmla="*/ 198 h 545"/>
              <a:gd name="T40" fmla="*/ 410 w 602"/>
              <a:gd name="T41" fmla="*/ 198 h 545"/>
              <a:gd name="T42" fmla="*/ 424 w 602"/>
              <a:gd name="T43" fmla="*/ 163 h 545"/>
              <a:gd name="T44" fmla="*/ 417 w 602"/>
              <a:gd name="T45" fmla="*/ 134 h 545"/>
              <a:gd name="T46" fmla="*/ 572 w 602"/>
              <a:gd name="T47" fmla="*/ 134 h 545"/>
              <a:gd name="T48" fmla="*/ 594 w 602"/>
              <a:gd name="T49" fmla="*/ 141 h 545"/>
              <a:gd name="T50" fmla="*/ 304 w 602"/>
              <a:gd name="T51" fmla="*/ 368 h 545"/>
              <a:gd name="T52" fmla="*/ 7 w 602"/>
              <a:gd name="T53" fmla="*/ 141 h 545"/>
              <a:gd name="T54" fmla="*/ 318 w 602"/>
              <a:gd name="T55" fmla="*/ 248 h 545"/>
              <a:gd name="T56" fmla="*/ 318 w 602"/>
              <a:gd name="T57" fmla="*/ 248 h 545"/>
              <a:gd name="T58" fmla="*/ 304 w 602"/>
              <a:gd name="T59" fmla="*/ 255 h 545"/>
              <a:gd name="T60" fmla="*/ 283 w 602"/>
              <a:gd name="T61" fmla="*/ 248 h 545"/>
              <a:gd name="T62" fmla="*/ 219 w 602"/>
              <a:gd name="T63" fmla="*/ 177 h 545"/>
              <a:gd name="T64" fmla="*/ 205 w 602"/>
              <a:gd name="T65" fmla="*/ 163 h 545"/>
              <a:gd name="T66" fmla="*/ 233 w 602"/>
              <a:gd name="T67" fmla="*/ 134 h 545"/>
              <a:gd name="T68" fmla="*/ 254 w 602"/>
              <a:gd name="T69" fmla="*/ 141 h 545"/>
              <a:gd name="T70" fmla="*/ 276 w 602"/>
              <a:gd name="T71" fmla="*/ 156 h 545"/>
              <a:gd name="T72" fmla="*/ 276 w 602"/>
              <a:gd name="T73" fmla="*/ 28 h 545"/>
              <a:gd name="T74" fmla="*/ 304 w 602"/>
              <a:gd name="T75" fmla="*/ 0 h 545"/>
              <a:gd name="T76" fmla="*/ 332 w 602"/>
              <a:gd name="T77" fmla="*/ 28 h 545"/>
              <a:gd name="T78" fmla="*/ 332 w 602"/>
              <a:gd name="T79" fmla="*/ 156 h 545"/>
              <a:gd name="T80" fmla="*/ 346 w 602"/>
              <a:gd name="T81" fmla="*/ 141 h 545"/>
              <a:gd name="T82" fmla="*/ 367 w 602"/>
              <a:gd name="T83" fmla="*/ 134 h 545"/>
              <a:gd name="T84" fmla="*/ 396 w 602"/>
              <a:gd name="T85" fmla="*/ 163 h 545"/>
              <a:gd name="T86" fmla="*/ 389 w 602"/>
              <a:gd name="T87" fmla="*/ 177 h 545"/>
              <a:gd name="T88" fmla="*/ 318 w 602"/>
              <a:gd name="T89" fmla="*/ 248 h 545"/>
              <a:gd name="T90" fmla="*/ 7 w 602"/>
              <a:gd name="T91" fmla="*/ 537 h 545"/>
              <a:gd name="T92" fmla="*/ 7 w 602"/>
              <a:gd name="T93" fmla="*/ 537 h 545"/>
              <a:gd name="T94" fmla="*/ 0 w 602"/>
              <a:gd name="T95" fmla="*/ 516 h 545"/>
              <a:gd name="T96" fmla="*/ 0 w 602"/>
              <a:gd name="T97" fmla="*/ 163 h 545"/>
              <a:gd name="T98" fmla="*/ 7 w 602"/>
              <a:gd name="T99" fmla="*/ 141 h 545"/>
              <a:gd name="T100" fmla="*/ 191 w 602"/>
              <a:gd name="T101" fmla="*/ 318 h 545"/>
              <a:gd name="T102" fmla="*/ 7 w 602"/>
              <a:gd name="T103" fmla="*/ 537 h 545"/>
              <a:gd name="T104" fmla="*/ 304 w 602"/>
              <a:gd name="T105" fmla="*/ 424 h 545"/>
              <a:gd name="T106" fmla="*/ 304 w 602"/>
              <a:gd name="T107" fmla="*/ 424 h 545"/>
              <a:gd name="T108" fmla="*/ 382 w 602"/>
              <a:gd name="T109" fmla="*/ 346 h 545"/>
              <a:gd name="T110" fmla="*/ 594 w 602"/>
              <a:gd name="T111" fmla="*/ 537 h 545"/>
              <a:gd name="T112" fmla="*/ 572 w 602"/>
              <a:gd name="T113" fmla="*/ 544 h 545"/>
              <a:gd name="T114" fmla="*/ 28 w 602"/>
              <a:gd name="T115" fmla="*/ 544 h 545"/>
              <a:gd name="T116" fmla="*/ 7 w 602"/>
              <a:gd name="T117" fmla="*/ 537 h 545"/>
              <a:gd name="T118" fmla="*/ 226 w 602"/>
              <a:gd name="T119" fmla="*/ 346 h 545"/>
              <a:gd name="T120" fmla="*/ 304 w 602"/>
              <a:gd name="T121" fmla="*/ 4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2" h="545">
                <a:moveTo>
                  <a:pt x="594" y="537"/>
                </a:moveTo>
                <a:lnTo>
                  <a:pt x="594" y="537"/>
                </a:lnTo>
                <a:cubicBezTo>
                  <a:pt x="410" y="318"/>
                  <a:pt x="410" y="318"/>
                  <a:pt x="410" y="318"/>
                </a:cubicBezTo>
                <a:cubicBezTo>
                  <a:pt x="594" y="141"/>
                  <a:pt x="594" y="141"/>
                  <a:pt x="594" y="141"/>
                </a:cubicBezTo>
                <a:cubicBezTo>
                  <a:pt x="601" y="148"/>
                  <a:pt x="601" y="156"/>
                  <a:pt x="601" y="163"/>
                </a:cubicBezTo>
                <a:cubicBezTo>
                  <a:pt x="601" y="516"/>
                  <a:pt x="601" y="516"/>
                  <a:pt x="601" y="516"/>
                </a:cubicBezTo>
                <a:cubicBezTo>
                  <a:pt x="601" y="523"/>
                  <a:pt x="601" y="530"/>
                  <a:pt x="594" y="537"/>
                </a:cubicBezTo>
                <a:close/>
                <a:moveTo>
                  <a:pt x="7" y="141"/>
                </a:moveTo>
                <a:lnTo>
                  <a:pt x="7" y="141"/>
                </a:lnTo>
                <a:cubicBezTo>
                  <a:pt x="14" y="134"/>
                  <a:pt x="21" y="134"/>
                  <a:pt x="28" y="134"/>
                </a:cubicBezTo>
                <a:cubicBezTo>
                  <a:pt x="184" y="134"/>
                  <a:pt x="184" y="134"/>
                  <a:pt x="184" y="134"/>
                </a:cubicBezTo>
                <a:cubicBezTo>
                  <a:pt x="184" y="141"/>
                  <a:pt x="176" y="148"/>
                  <a:pt x="176" y="163"/>
                </a:cubicBezTo>
                <a:cubicBezTo>
                  <a:pt x="176" y="177"/>
                  <a:pt x="184" y="191"/>
                  <a:pt x="198" y="198"/>
                </a:cubicBezTo>
                <a:lnTo>
                  <a:pt x="198" y="198"/>
                </a:lnTo>
                <a:cubicBezTo>
                  <a:pt x="261" y="269"/>
                  <a:pt x="261" y="269"/>
                  <a:pt x="261" y="269"/>
                </a:cubicBezTo>
                <a:lnTo>
                  <a:pt x="261" y="269"/>
                </a:lnTo>
                <a:cubicBezTo>
                  <a:pt x="269" y="276"/>
                  <a:pt x="283" y="283"/>
                  <a:pt x="304" y="283"/>
                </a:cubicBezTo>
                <a:cubicBezTo>
                  <a:pt x="318" y="283"/>
                  <a:pt x="332" y="276"/>
                  <a:pt x="339" y="269"/>
                </a:cubicBezTo>
                <a:lnTo>
                  <a:pt x="339" y="269"/>
                </a:lnTo>
                <a:cubicBezTo>
                  <a:pt x="410" y="198"/>
                  <a:pt x="410" y="198"/>
                  <a:pt x="410" y="198"/>
                </a:cubicBezTo>
                <a:lnTo>
                  <a:pt x="410" y="198"/>
                </a:lnTo>
                <a:cubicBezTo>
                  <a:pt x="417" y="191"/>
                  <a:pt x="424" y="177"/>
                  <a:pt x="424" y="163"/>
                </a:cubicBezTo>
                <a:cubicBezTo>
                  <a:pt x="424" y="148"/>
                  <a:pt x="424" y="141"/>
                  <a:pt x="417" y="134"/>
                </a:cubicBezTo>
                <a:cubicBezTo>
                  <a:pt x="572" y="134"/>
                  <a:pt x="572" y="134"/>
                  <a:pt x="572" y="134"/>
                </a:cubicBezTo>
                <a:cubicBezTo>
                  <a:pt x="579" y="134"/>
                  <a:pt x="586" y="134"/>
                  <a:pt x="594" y="141"/>
                </a:cubicBezTo>
                <a:cubicBezTo>
                  <a:pt x="304" y="368"/>
                  <a:pt x="304" y="368"/>
                  <a:pt x="304" y="368"/>
                </a:cubicBezTo>
                <a:lnTo>
                  <a:pt x="7" y="141"/>
                </a:lnTo>
                <a:close/>
                <a:moveTo>
                  <a:pt x="318" y="248"/>
                </a:moveTo>
                <a:lnTo>
                  <a:pt x="318" y="248"/>
                </a:lnTo>
                <a:cubicBezTo>
                  <a:pt x="318" y="255"/>
                  <a:pt x="311" y="255"/>
                  <a:pt x="304" y="255"/>
                </a:cubicBezTo>
                <a:cubicBezTo>
                  <a:pt x="297" y="255"/>
                  <a:pt x="290" y="255"/>
                  <a:pt x="283" y="248"/>
                </a:cubicBezTo>
                <a:cubicBezTo>
                  <a:pt x="219" y="177"/>
                  <a:pt x="219" y="177"/>
                  <a:pt x="219" y="177"/>
                </a:cubicBezTo>
                <a:cubicBezTo>
                  <a:pt x="212" y="177"/>
                  <a:pt x="205" y="170"/>
                  <a:pt x="205" y="163"/>
                </a:cubicBezTo>
                <a:cubicBezTo>
                  <a:pt x="205" y="141"/>
                  <a:pt x="219" y="134"/>
                  <a:pt x="233" y="134"/>
                </a:cubicBezTo>
                <a:cubicBezTo>
                  <a:pt x="240" y="134"/>
                  <a:pt x="247" y="134"/>
                  <a:pt x="254" y="141"/>
                </a:cubicBezTo>
                <a:cubicBezTo>
                  <a:pt x="276" y="156"/>
                  <a:pt x="276" y="156"/>
                  <a:pt x="276" y="156"/>
                </a:cubicBezTo>
                <a:cubicBezTo>
                  <a:pt x="276" y="28"/>
                  <a:pt x="276" y="28"/>
                  <a:pt x="276" y="28"/>
                </a:cubicBezTo>
                <a:cubicBezTo>
                  <a:pt x="276" y="14"/>
                  <a:pt x="283" y="0"/>
                  <a:pt x="304" y="0"/>
                </a:cubicBezTo>
                <a:cubicBezTo>
                  <a:pt x="318" y="0"/>
                  <a:pt x="332" y="14"/>
                  <a:pt x="332" y="28"/>
                </a:cubicBezTo>
                <a:cubicBezTo>
                  <a:pt x="332" y="156"/>
                  <a:pt x="332" y="156"/>
                  <a:pt x="332" y="156"/>
                </a:cubicBezTo>
                <a:cubicBezTo>
                  <a:pt x="346" y="141"/>
                  <a:pt x="346" y="141"/>
                  <a:pt x="346" y="141"/>
                </a:cubicBezTo>
                <a:cubicBezTo>
                  <a:pt x="353" y="134"/>
                  <a:pt x="360" y="134"/>
                  <a:pt x="367" y="134"/>
                </a:cubicBezTo>
                <a:cubicBezTo>
                  <a:pt x="382" y="134"/>
                  <a:pt x="396" y="141"/>
                  <a:pt x="396" y="163"/>
                </a:cubicBezTo>
                <a:cubicBezTo>
                  <a:pt x="396" y="170"/>
                  <a:pt x="396" y="177"/>
                  <a:pt x="389" y="177"/>
                </a:cubicBezTo>
                <a:lnTo>
                  <a:pt x="318" y="248"/>
                </a:lnTo>
                <a:close/>
                <a:moveTo>
                  <a:pt x="7" y="537"/>
                </a:moveTo>
                <a:lnTo>
                  <a:pt x="7" y="537"/>
                </a:lnTo>
                <a:cubicBezTo>
                  <a:pt x="0" y="530"/>
                  <a:pt x="0" y="523"/>
                  <a:pt x="0" y="516"/>
                </a:cubicBezTo>
                <a:cubicBezTo>
                  <a:pt x="0" y="163"/>
                  <a:pt x="0" y="163"/>
                  <a:pt x="0" y="163"/>
                </a:cubicBezTo>
                <a:cubicBezTo>
                  <a:pt x="0" y="156"/>
                  <a:pt x="0" y="148"/>
                  <a:pt x="7" y="141"/>
                </a:cubicBezTo>
                <a:cubicBezTo>
                  <a:pt x="191" y="318"/>
                  <a:pt x="191" y="318"/>
                  <a:pt x="191" y="318"/>
                </a:cubicBezTo>
                <a:lnTo>
                  <a:pt x="7" y="537"/>
                </a:lnTo>
                <a:close/>
                <a:moveTo>
                  <a:pt x="304" y="424"/>
                </a:moveTo>
                <a:lnTo>
                  <a:pt x="304" y="424"/>
                </a:lnTo>
                <a:cubicBezTo>
                  <a:pt x="382" y="346"/>
                  <a:pt x="382" y="346"/>
                  <a:pt x="382" y="346"/>
                </a:cubicBezTo>
                <a:cubicBezTo>
                  <a:pt x="594" y="537"/>
                  <a:pt x="594" y="537"/>
                  <a:pt x="594" y="537"/>
                </a:cubicBezTo>
                <a:cubicBezTo>
                  <a:pt x="586" y="544"/>
                  <a:pt x="579" y="544"/>
                  <a:pt x="572" y="544"/>
                </a:cubicBezTo>
                <a:cubicBezTo>
                  <a:pt x="28" y="544"/>
                  <a:pt x="28" y="544"/>
                  <a:pt x="28" y="544"/>
                </a:cubicBezTo>
                <a:cubicBezTo>
                  <a:pt x="21" y="544"/>
                  <a:pt x="14" y="544"/>
                  <a:pt x="7" y="537"/>
                </a:cubicBezTo>
                <a:cubicBezTo>
                  <a:pt x="226" y="346"/>
                  <a:pt x="226" y="346"/>
                  <a:pt x="226" y="346"/>
                </a:cubicBezTo>
                <a:lnTo>
                  <a:pt x="304" y="42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5" name="Freeform 160">
            <a:extLst>
              <a:ext uri="{FF2B5EF4-FFF2-40B4-BE49-F238E27FC236}">
                <a16:creationId xmlns:a16="http://schemas.microsoft.com/office/drawing/2014/main" id="{157BCB70-BEEB-5A46-98C1-ADBDCAE756E3}"/>
              </a:ext>
            </a:extLst>
          </p:cNvPr>
          <p:cNvSpPr>
            <a:spLocks noChangeArrowheads="1"/>
          </p:cNvSpPr>
          <p:nvPr userDrawn="1"/>
        </p:nvSpPr>
        <p:spPr bwMode="auto">
          <a:xfrm>
            <a:off x="4226034" y="698302"/>
            <a:ext cx="215559" cy="151209"/>
          </a:xfrm>
          <a:custGeom>
            <a:avLst/>
            <a:gdLst>
              <a:gd name="T0" fmla="*/ 410 w 601"/>
              <a:gd name="T1" fmla="*/ 191 h 418"/>
              <a:gd name="T2" fmla="*/ 410 w 601"/>
              <a:gd name="T3" fmla="*/ 191 h 418"/>
              <a:gd name="T4" fmla="*/ 593 w 601"/>
              <a:gd name="T5" fmla="*/ 7 h 418"/>
              <a:gd name="T6" fmla="*/ 600 w 601"/>
              <a:gd name="T7" fmla="*/ 28 h 418"/>
              <a:gd name="T8" fmla="*/ 600 w 601"/>
              <a:gd name="T9" fmla="*/ 388 h 418"/>
              <a:gd name="T10" fmla="*/ 593 w 601"/>
              <a:gd name="T11" fmla="*/ 410 h 418"/>
              <a:gd name="T12" fmla="*/ 410 w 601"/>
              <a:gd name="T13" fmla="*/ 191 h 418"/>
              <a:gd name="T14" fmla="*/ 7 w 601"/>
              <a:gd name="T15" fmla="*/ 7 h 418"/>
              <a:gd name="T16" fmla="*/ 7 w 601"/>
              <a:gd name="T17" fmla="*/ 7 h 418"/>
              <a:gd name="T18" fmla="*/ 28 w 601"/>
              <a:gd name="T19" fmla="*/ 0 h 418"/>
              <a:gd name="T20" fmla="*/ 572 w 601"/>
              <a:gd name="T21" fmla="*/ 0 h 418"/>
              <a:gd name="T22" fmla="*/ 593 w 601"/>
              <a:gd name="T23" fmla="*/ 7 h 418"/>
              <a:gd name="T24" fmla="*/ 297 w 601"/>
              <a:gd name="T25" fmla="*/ 240 h 418"/>
              <a:gd name="T26" fmla="*/ 7 w 601"/>
              <a:gd name="T27" fmla="*/ 7 h 418"/>
              <a:gd name="T28" fmla="*/ 7 w 601"/>
              <a:gd name="T29" fmla="*/ 410 h 418"/>
              <a:gd name="T30" fmla="*/ 7 w 601"/>
              <a:gd name="T31" fmla="*/ 410 h 418"/>
              <a:gd name="T32" fmla="*/ 0 w 601"/>
              <a:gd name="T33" fmla="*/ 388 h 418"/>
              <a:gd name="T34" fmla="*/ 0 w 601"/>
              <a:gd name="T35" fmla="*/ 28 h 418"/>
              <a:gd name="T36" fmla="*/ 7 w 601"/>
              <a:gd name="T37" fmla="*/ 7 h 418"/>
              <a:gd name="T38" fmla="*/ 191 w 601"/>
              <a:gd name="T39" fmla="*/ 191 h 418"/>
              <a:gd name="T40" fmla="*/ 7 w 601"/>
              <a:gd name="T41" fmla="*/ 410 h 418"/>
              <a:gd name="T42" fmla="*/ 297 w 601"/>
              <a:gd name="T43" fmla="*/ 297 h 418"/>
              <a:gd name="T44" fmla="*/ 297 w 601"/>
              <a:gd name="T45" fmla="*/ 297 h 418"/>
              <a:gd name="T46" fmla="*/ 374 w 601"/>
              <a:gd name="T47" fmla="*/ 219 h 418"/>
              <a:gd name="T48" fmla="*/ 593 w 601"/>
              <a:gd name="T49" fmla="*/ 410 h 418"/>
              <a:gd name="T50" fmla="*/ 572 w 601"/>
              <a:gd name="T51" fmla="*/ 417 h 418"/>
              <a:gd name="T52" fmla="*/ 28 w 601"/>
              <a:gd name="T53" fmla="*/ 417 h 418"/>
              <a:gd name="T54" fmla="*/ 7 w 601"/>
              <a:gd name="T55" fmla="*/ 410 h 418"/>
              <a:gd name="T56" fmla="*/ 219 w 601"/>
              <a:gd name="T57" fmla="*/ 219 h 418"/>
              <a:gd name="T58" fmla="*/ 297 w 601"/>
              <a:gd name="T59" fmla="*/ 29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1" h="418">
                <a:moveTo>
                  <a:pt x="410" y="191"/>
                </a:moveTo>
                <a:lnTo>
                  <a:pt x="410" y="191"/>
                </a:lnTo>
                <a:cubicBezTo>
                  <a:pt x="593" y="7"/>
                  <a:pt x="593" y="7"/>
                  <a:pt x="593" y="7"/>
                </a:cubicBezTo>
                <a:cubicBezTo>
                  <a:pt x="600" y="14"/>
                  <a:pt x="600" y="21"/>
                  <a:pt x="600" y="28"/>
                </a:cubicBezTo>
                <a:cubicBezTo>
                  <a:pt x="600" y="388"/>
                  <a:pt x="600" y="388"/>
                  <a:pt x="600" y="388"/>
                </a:cubicBezTo>
                <a:cubicBezTo>
                  <a:pt x="600" y="395"/>
                  <a:pt x="600" y="403"/>
                  <a:pt x="593" y="410"/>
                </a:cubicBezTo>
                <a:lnTo>
                  <a:pt x="410" y="191"/>
                </a:lnTo>
                <a:close/>
                <a:moveTo>
                  <a:pt x="7" y="7"/>
                </a:moveTo>
                <a:lnTo>
                  <a:pt x="7" y="7"/>
                </a:lnTo>
                <a:cubicBezTo>
                  <a:pt x="14" y="7"/>
                  <a:pt x="21" y="0"/>
                  <a:pt x="28" y="0"/>
                </a:cubicBezTo>
                <a:cubicBezTo>
                  <a:pt x="572" y="0"/>
                  <a:pt x="572" y="0"/>
                  <a:pt x="572" y="0"/>
                </a:cubicBezTo>
                <a:cubicBezTo>
                  <a:pt x="579" y="0"/>
                  <a:pt x="586" y="7"/>
                  <a:pt x="593" y="7"/>
                </a:cubicBezTo>
                <a:cubicBezTo>
                  <a:pt x="297" y="240"/>
                  <a:pt x="297" y="240"/>
                  <a:pt x="297" y="240"/>
                </a:cubicBezTo>
                <a:lnTo>
                  <a:pt x="7" y="7"/>
                </a:lnTo>
                <a:close/>
                <a:moveTo>
                  <a:pt x="7" y="410"/>
                </a:moveTo>
                <a:lnTo>
                  <a:pt x="7" y="410"/>
                </a:lnTo>
                <a:cubicBezTo>
                  <a:pt x="0" y="403"/>
                  <a:pt x="0" y="395"/>
                  <a:pt x="0" y="388"/>
                </a:cubicBezTo>
                <a:cubicBezTo>
                  <a:pt x="0" y="28"/>
                  <a:pt x="0" y="28"/>
                  <a:pt x="0" y="28"/>
                </a:cubicBezTo>
                <a:cubicBezTo>
                  <a:pt x="0" y="21"/>
                  <a:pt x="0" y="14"/>
                  <a:pt x="7" y="7"/>
                </a:cubicBezTo>
                <a:cubicBezTo>
                  <a:pt x="191" y="191"/>
                  <a:pt x="191" y="191"/>
                  <a:pt x="191" y="191"/>
                </a:cubicBezTo>
                <a:lnTo>
                  <a:pt x="7" y="410"/>
                </a:lnTo>
                <a:close/>
                <a:moveTo>
                  <a:pt x="297" y="297"/>
                </a:moveTo>
                <a:lnTo>
                  <a:pt x="297" y="297"/>
                </a:lnTo>
                <a:cubicBezTo>
                  <a:pt x="374" y="219"/>
                  <a:pt x="374" y="219"/>
                  <a:pt x="374" y="219"/>
                </a:cubicBezTo>
                <a:cubicBezTo>
                  <a:pt x="593" y="410"/>
                  <a:pt x="593" y="410"/>
                  <a:pt x="593" y="410"/>
                </a:cubicBezTo>
                <a:cubicBezTo>
                  <a:pt x="586" y="417"/>
                  <a:pt x="579" y="417"/>
                  <a:pt x="572" y="417"/>
                </a:cubicBezTo>
                <a:cubicBezTo>
                  <a:pt x="28" y="417"/>
                  <a:pt x="28" y="417"/>
                  <a:pt x="28" y="417"/>
                </a:cubicBezTo>
                <a:cubicBezTo>
                  <a:pt x="21" y="417"/>
                  <a:pt x="14" y="417"/>
                  <a:pt x="7" y="410"/>
                </a:cubicBezTo>
                <a:cubicBezTo>
                  <a:pt x="219" y="219"/>
                  <a:pt x="219" y="219"/>
                  <a:pt x="219" y="219"/>
                </a:cubicBezTo>
                <a:lnTo>
                  <a:pt x="297" y="29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6" name="Freeform 161">
            <a:extLst>
              <a:ext uri="{FF2B5EF4-FFF2-40B4-BE49-F238E27FC236}">
                <a16:creationId xmlns:a16="http://schemas.microsoft.com/office/drawing/2014/main" id="{51D99263-290C-5F41-AFC7-DCD3A75495EC}"/>
              </a:ext>
            </a:extLst>
          </p:cNvPr>
          <p:cNvSpPr>
            <a:spLocks noChangeArrowheads="1"/>
          </p:cNvSpPr>
          <p:nvPr userDrawn="1"/>
        </p:nvSpPr>
        <p:spPr bwMode="auto">
          <a:xfrm>
            <a:off x="3843148" y="678061"/>
            <a:ext cx="219132" cy="190500"/>
          </a:xfrm>
          <a:custGeom>
            <a:avLst/>
            <a:gdLst>
              <a:gd name="T0" fmla="*/ 579 w 608"/>
              <a:gd name="T1" fmla="*/ 530 h 531"/>
              <a:gd name="T2" fmla="*/ 579 w 608"/>
              <a:gd name="T3" fmla="*/ 530 h 531"/>
              <a:gd name="T4" fmla="*/ 28 w 608"/>
              <a:gd name="T5" fmla="*/ 530 h 531"/>
              <a:gd name="T6" fmla="*/ 0 w 608"/>
              <a:gd name="T7" fmla="*/ 502 h 531"/>
              <a:gd name="T8" fmla="*/ 0 w 608"/>
              <a:gd name="T9" fmla="*/ 28 h 531"/>
              <a:gd name="T10" fmla="*/ 28 w 608"/>
              <a:gd name="T11" fmla="*/ 0 h 531"/>
              <a:gd name="T12" fmla="*/ 579 w 608"/>
              <a:gd name="T13" fmla="*/ 0 h 531"/>
              <a:gd name="T14" fmla="*/ 607 w 608"/>
              <a:gd name="T15" fmla="*/ 28 h 531"/>
              <a:gd name="T16" fmla="*/ 607 w 608"/>
              <a:gd name="T17" fmla="*/ 502 h 531"/>
              <a:gd name="T18" fmla="*/ 579 w 608"/>
              <a:gd name="T19" fmla="*/ 530 h 531"/>
              <a:gd name="T20" fmla="*/ 56 w 608"/>
              <a:gd name="T21" fmla="*/ 28 h 531"/>
              <a:gd name="T22" fmla="*/ 56 w 608"/>
              <a:gd name="T23" fmla="*/ 28 h 531"/>
              <a:gd name="T24" fmla="*/ 28 w 608"/>
              <a:gd name="T25" fmla="*/ 57 h 531"/>
              <a:gd name="T26" fmla="*/ 56 w 608"/>
              <a:gd name="T27" fmla="*/ 85 h 531"/>
              <a:gd name="T28" fmla="*/ 84 w 608"/>
              <a:gd name="T29" fmla="*/ 57 h 531"/>
              <a:gd name="T30" fmla="*/ 56 w 608"/>
              <a:gd name="T31" fmla="*/ 28 h 531"/>
              <a:gd name="T32" fmla="*/ 141 w 608"/>
              <a:gd name="T33" fmla="*/ 28 h 531"/>
              <a:gd name="T34" fmla="*/ 141 w 608"/>
              <a:gd name="T35" fmla="*/ 28 h 531"/>
              <a:gd name="T36" fmla="*/ 113 w 608"/>
              <a:gd name="T37" fmla="*/ 57 h 531"/>
              <a:gd name="T38" fmla="*/ 141 w 608"/>
              <a:gd name="T39" fmla="*/ 85 h 531"/>
              <a:gd name="T40" fmla="*/ 169 w 608"/>
              <a:gd name="T41" fmla="*/ 57 h 531"/>
              <a:gd name="T42" fmla="*/ 141 w 608"/>
              <a:gd name="T43" fmla="*/ 28 h 531"/>
              <a:gd name="T44" fmla="*/ 226 w 608"/>
              <a:gd name="T45" fmla="*/ 28 h 531"/>
              <a:gd name="T46" fmla="*/ 226 w 608"/>
              <a:gd name="T47" fmla="*/ 28 h 531"/>
              <a:gd name="T48" fmla="*/ 197 w 608"/>
              <a:gd name="T49" fmla="*/ 57 h 531"/>
              <a:gd name="T50" fmla="*/ 226 w 608"/>
              <a:gd name="T51" fmla="*/ 85 h 531"/>
              <a:gd name="T52" fmla="*/ 254 w 608"/>
              <a:gd name="T53" fmla="*/ 57 h 531"/>
              <a:gd name="T54" fmla="*/ 226 w 608"/>
              <a:gd name="T55" fmla="*/ 28 h 531"/>
              <a:gd name="T56" fmla="*/ 579 w 608"/>
              <a:gd name="T57" fmla="*/ 113 h 531"/>
              <a:gd name="T58" fmla="*/ 579 w 608"/>
              <a:gd name="T59" fmla="*/ 113 h 531"/>
              <a:gd name="T60" fmla="*/ 551 w 608"/>
              <a:gd name="T61" fmla="*/ 113 h 531"/>
              <a:gd name="T62" fmla="*/ 56 w 608"/>
              <a:gd name="T63" fmla="*/ 113 h 531"/>
              <a:gd name="T64" fmla="*/ 28 w 608"/>
              <a:gd name="T65" fmla="*/ 113 h 531"/>
              <a:gd name="T66" fmla="*/ 28 w 608"/>
              <a:gd name="T67" fmla="*/ 502 h 531"/>
              <a:gd name="T68" fmla="*/ 579 w 608"/>
              <a:gd name="T69" fmla="*/ 502 h 531"/>
              <a:gd name="T70" fmla="*/ 579 w 608"/>
              <a:gd name="T71" fmla="*/ 113 h 531"/>
              <a:gd name="T72" fmla="*/ 219 w 608"/>
              <a:gd name="T73" fmla="*/ 226 h 531"/>
              <a:gd name="T74" fmla="*/ 219 w 608"/>
              <a:gd name="T75" fmla="*/ 226 h 531"/>
              <a:gd name="T76" fmla="*/ 254 w 608"/>
              <a:gd name="T77" fmla="*/ 226 h 531"/>
              <a:gd name="T78" fmla="*/ 304 w 608"/>
              <a:gd name="T79" fmla="*/ 276 h 531"/>
              <a:gd name="T80" fmla="*/ 353 w 608"/>
              <a:gd name="T81" fmla="*/ 226 h 531"/>
              <a:gd name="T82" fmla="*/ 388 w 608"/>
              <a:gd name="T83" fmla="*/ 226 h 531"/>
              <a:gd name="T84" fmla="*/ 388 w 608"/>
              <a:gd name="T85" fmla="*/ 269 h 531"/>
              <a:gd name="T86" fmla="*/ 346 w 608"/>
              <a:gd name="T87" fmla="*/ 311 h 531"/>
              <a:gd name="T88" fmla="*/ 388 w 608"/>
              <a:gd name="T89" fmla="*/ 361 h 531"/>
              <a:gd name="T90" fmla="*/ 388 w 608"/>
              <a:gd name="T91" fmla="*/ 403 h 531"/>
              <a:gd name="T92" fmla="*/ 353 w 608"/>
              <a:gd name="T93" fmla="*/ 403 h 531"/>
              <a:gd name="T94" fmla="*/ 304 w 608"/>
              <a:gd name="T95" fmla="*/ 354 h 531"/>
              <a:gd name="T96" fmla="*/ 254 w 608"/>
              <a:gd name="T97" fmla="*/ 403 h 531"/>
              <a:gd name="T98" fmla="*/ 219 w 608"/>
              <a:gd name="T99" fmla="*/ 403 h 531"/>
              <a:gd name="T100" fmla="*/ 219 w 608"/>
              <a:gd name="T101" fmla="*/ 361 h 531"/>
              <a:gd name="T102" fmla="*/ 261 w 608"/>
              <a:gd name="T103" fmla="*/ 311 h 531"/>
              <a:gd name="T104" fmla="*/ 219 w 608"/>
              <a:gd name="T105" fmla="*/ 269 h 531"/>
              <a:gd name="T106" fmla="*/ 219 w 608"/>
              <a:gd name="T107" fmla="*/ 22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531">
                <a:moveTo>
                  <a:pt x="579" y="530"/>
                </a:moveTo>
                <a:lnTo>
                  <a:pt x="579" y="530"/>
                </a:lnTo>
                <a:cubicBezTo>
                  <a:pt x="28" y="530"/>
                  <a:pt x="28" y="530"/>
                  <a:pt x="28" y="530"/>
                </a:cubicBezTo>
                <a:cubicBezTo>
                  <a:pt x="14" y="530"/>
                  <a:pt x="0" y="516"/>
                  <a:pt x="0" y="502"/>
                </a:cubicBezTo>
                <a:cubicBezTo>
                  <a:pt x="0" y="28"/>
                  <a:pt x="0" y="28"/>
                  <a:pt x="0" y="28"/>
                </a:cubicBezTo>
                <a:cubicBezTo>
                  <a:pt x="0" y="14"/>
                  <a:pt x="14" y="0"/>
                  <a:pt x="28" y="0"/>
                </a:cubicBezTo>
                <a:cubicBezTo>
                  <a:pt x="579" y="0"/>
                  <a:pt x="579" y="0"/>
                  <a:pt x="579" y="0"/>
                </a:cubicBezTo>
                <a:cubicBezTo>
                  <a:pt x="593" y="0"/>
                  <a:pt x="607" y="14"/>
                  <a:pt x="607" y="28"/>
                </a:cubicBezTo>
                <a:cubicBezTo>
                  <a:pt x="607" y="502"/>
                  <a:pt x="607" y="502"/>
                  <a:pt x="607" y="502"/>
                </a:cubicBezTo>
                <a:cubicBezTo>
                  <a:pt x="607" y="516"/>
                  <a:pt x="593" y="530"/>
                  <a:pt x="579" y="530"/>
                </a:cubicBezTo>
                <a:close/>
                <a:moveTo>
                  <a:pt x="56" y="28"/>
                </a:moveTo>
                <a:lnTo>
                  <a:pt x="56" y="28"/>
                </a:lnTo>
                <a:cubicBezTo>
                  <a:pt x="42" y="28"/>
                  <a:pt x="28" y="43"/>
                  <a:pt x="28" y="57"/>
                </a:cubicBezTo>
                <a:cubicBezTo>
                  <a:pt x="28" y="78"/>
                  <a:pt x="42" y="85"/>
                  <a:pt x="56" y="85"/>
                </a:cubicBezTo>
                <a:cubicBezTo>
                  <a:pt x="77" y="85"/>
                  <a:pt x="84" y="78"/>
                  <a:pt x="84" y="57"/>
                </a:cubicBezTo>
                <a:cubicBezTo>
                  <a:pt x="84" y="43"/>
                  <a:pt x="77" y="28"/>
                  <a:pt x="56" y="28"/>
                </a:cubicBezTo>
                <a:close/>
                <a:moveTo>
                  <a:pt x="141" y="28"/>
                </a:moveTo>
                <a:lnTo>
                  <a:pt x="141" y="28"/>
                </a:lnTo>
                <a:cubicBezTo>
                  <a:pt x="127" y="28"/>
                  <a:pt x="113" y="43"/>
                  <a:pt x="113" y="57"/>
                </a:cubicBezTo>
                <a:cubicBezTo>
                  <a:pt x="113" y="78"/>
                  <a:pt x="127" y="85"/>
                  <a:pt x="141" y="85"/>
                </a:cubicBezTo>
                <a:cubicBezTo>
                  <a:pt x="162" y="85"/>
                  <a:pt x="169" y="78"/>
                  <a:pt x="169" y="57"/>
                </a:cubicBezTo>
                <a:cubicBezTo>
                  <a:pt x="169" y="43"/>
                  <a:pt x="162" y="28"/>
                  <a:pt x="141" y="28"/>
                </a:cubicBezTo>
                <a:close/>
                <a:moveTo>
                  <a:pt x="226" y="28"/>
                </a:moveTo>
                <a:lnTo>
                  <a:pt x="226" y="28"/>
                </a:lnTo>
                <a:cubicBezTo>
                  <a:pt x="212" y="28"/>
                  <a:pt x="197" y="43"/>
                  <a:pt x="197" y="57"/>
                </a:cubicBezTo>
                <a:cubicBezTo>
                  <a:pt x="197" y="78"/>
                  <a:pt x="212" y="85"/>
                  <a:pt x="226" y="85"/>
                </a:cubicBezTo>
                <a:cubicBezTo>
                  <a:pt x="247" y="85"/>
                  <a:pt x="254" y="78"/>
                  <a:pt x="254" y="57"/>
                </a:cubicBezTo>
                <a:cubicBezTo>
                  <a:pt x="254" y="43"/>
                  <a:pt x="247" y="28"/>
                  <a:pt x="226" y="28"/>
                </a:cubicBezTo>
                <a:close/>
                <a:moveTo>
                  <a:pt x="579" y="113"/>
                </a:moveTo>
                <a:lnTo>
                  <a:pt x="579" y="113"/>
                </a:lnTo>
                <a:cubicBezTo>
                  <a:pt x="551" y="113"/>
                  <a:pt x="551" y="113"/>
                  <a:pt x="551" y="113"/>
                </a:cubicBezTo>
                <a:cubicBezTo>
                  <a:pt x="56" y="113"/>
                  <a:pt x="56" y="113"/>
                  <a:pt x="56" y="113"/>
                </a:cubicBezTo>
                <a:cubicBezTo>
                  <a:pt x="28" y="113"/>
                  <a:pt x="28" y="113"/>
                  <a:pt x="28" y="113"/>
                </a:cubicBezTo>
                <a:cubicBezTo>
                  <a:pt x="28" y="502"/>
                  <a:pt x="28" y="502"/>
                  <a:pt x="28" y="502"/>
                </a:cubicBezTo>
                <a:cubicBezTo>
                  <a:pt x="579" y="502"/>
                  <a:pt x="579" y="502"/>
                  <a:pt x="579" y="502"/>
                </a:cubicBezTo>
                <a:lnTo>
                  <a:pt x="579" y="113"/>
                </a:lnTo>
                <a:close/>
                <a:moveTo>
                  <a:pt x="219" y="226"/>
                </a:moveTo>
                <a:lnTo>
                  <a:pt x="219" y="226"/>
                </a:lnTo>
                <a:cubicBezTo>
                  <a:pt x="226" y="219"/>
                  <a:pt x="247" y="219"/>
                  <a:pt x="254" y="226"/>
                </a:cubicBezTo>
                <a:cubicBezTo>
                  <a:pt x="304" y="276"/>
                  <a:pt x="304" y="276"/>
                  <a:pt x="304" y="276"/>
                </a:cubicBezTo>
                <a:cubicBezTo>
                  <a:pt x="353" y="226"/>
                  <a:pt x="353" y="226"/>
                  <a:pt x="353" y="226"/>
                </a:cubicBezTo>
                <a:cubicBezTo>
                  <a:pt x="360" y="219"/>
                  <a:pt x="381" y="219"/>
                  <a:pt x="388" y="226"/>
                </a:cubicBezTo>
                <a:cubicBezTo>
                  <a:pt x="403" y="241"/>
                  <a:pt x="403" y="255"/>
                  <a:pt x="388" y="269"/>
                </a:cubicBezTo>
                <a:cubicBezTo>
                  <a:pt x="346" y="311"/>
                  <a:pt x="346" y="311"/>
                  <a:pt x="346" y="311"/>
                </a:cubicBezTo>
                <a:cubicBezTo>
                  <a:pt x="388" y="361"/>
                  <a:pt x="388" y="361"/>
                  <a:pt x="388" y="361"/>
                </a:cubicBezTo>
                <a:cubicBezTo>
                  <a:pt x="403" y="368"/>
                  <a:pt x="403" y="389"/>
                  <a:pt x="388" y="403"/>
                </a:cubicBezTo>
                <a:cubicBezTo>
                  <a:pt x="381" y="410"/>
                  <a:pt x="360" y="410"/>
                  <a:pt x="353" y="403"/>
                </a:cubicBezTo>
                <a:cubicBezTo>
                  <a:pt x="304" y="354"/>
                  <a:pt x="304" y="354"/>
                  <a:pt x="304" y="354"/>
                </a:cubicBezTo>
                <a:cubicBezTo>
                  <a:pt x="254" y="403"/>
                  <a:pt x="254" y="403"/>
                  <a:pt x="254" y="403"/>
                </a:cubicBezTo>
                <a:cubicBezTo>
                  <a:pt x="247" y="410"/>
                  <a:pt x="226" y="410"/>
                  <a:pt x="219" y="403"/>
                </a:cubicBezTo>
                <a:cubicBezTo>
                  <a:pt x="205" y="389"/>
                  <a:pt x="205" y="368"/>
                  <a:pt x="219" y="361"/>
                </a:cubicBezTo>
                <a:cubicBezTo>
                  <a:pt x="261" y="311"/>
                  <a:pt x="261" y="311"/>
                  <a:pt x="261" y="311"/>
                </a:cubicBezTo>
                <a:cubicBezTo>
                  <a:pt x="219" y="269"/>
                  <a:pt x="219" y="269"/>
                  <a:pt x="219" y="269"/>
                </a:cubicBezTo>
                <a:cubicBezTo>
                  <a:pt x="205" y="255"/>
                  <a:pt x="205" y="241"/>
                  <a:pt x="219" y="22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7" name="Freeform 162">
            <a:extLst>
              <a:ext uri="{FF2B5EF4-FFF2-40B4-BE49-F238E27FC236}">
                <a16:creationId xmlns:a16="http://schemas.microsoft.com/office/drawing/2014/main" id="{8C2EE8B6-7C90-6940-807A-56BD23849973}"/>
              </a:ext>
            </a:extLst>
          </p:cNvPr>
          <p:cNvSpPr>
            <a:spLocks noChangeArrowheads="1"/>
          </p:cNvSpPr>
          <p:nvPr userDrawn="1"/>
        </p:nvSpPr>
        <p:spPr bwMode="auto">
          <a:xfrm>
            <a:off x="3465622" y="678061"/>
            <a:ext cx="215559" cy="190500"/>
          </a:xfrm>
          <a:custGeom>
            <a:avLst/>
            <a:gdLst>
              <a:gd name="T0" fmla="*/ 572 w 601"/>
              <a:gd name="T1" fmla="*/ 530 h 531"/>
              <a:gd name="T2" fmla="*/ 572 w 601"/>
              <a:gd name="T3" fmla="*/ 530 h 531"/>
              <a:gd name="T4" fmla="*/ 28 w 601"/>
              <a:gd name="T5" fmla="*/ 530 h 531"/>
              <a:gd name="T6" fmla="*/ 0 w 601"/>
              <a:gd name="T7" fmla="*/ 502 h 531"/>
              <a:gd name="T8" fmla="*/ 0 w 601"/>
              <a:gd name="T9" fmla="*/ 28 h 531"/>
              <a:gd name="T10" fmla="*/ 28 w 601"/>
              <a:gd name="T11" fmla="*/ 0 h 531"/>
              <a:gd name="T12" fmla="*/ 572 w 601"/>
              <a:gd name="T13" fmla="*/ 0 h 531"/>
              <a:gd name="T14" fmla="*/ 600 w 601"/>
              <a:gd name="T15" fmla="*/ 28 h 531"/>
              <a:gd name="T16" fmla="*/ 600 w 601"/>
              <a:gd name="T17" fmla="*/ 502 h 531"/>
              <a:gd name="T18" fmla="*/ 572 w 601"/>
              <a:gd name="T19" fmla="*/ 530 h 531"/>
              <a:gd name="T20" fmla="*/ 56 w 601"/>
              <a:gd name="T21" fmla="*/ 28 h 531"/>
              <a:gd name="T22" fmla="*/ 56 w 601"/>
              <a:gd name="T23" fmla="*/ 28 h 531"/>
              <a:gd name="T24" fmla="*/ 28 w 601"/>
              <a:gd name="T25" fmla="*/ 57 h 531"/>
              <a:gd name="T26" fmla="*/ 56 w 601"/>
              <a:gd name="T27" fmla="*/ 85 h 531"/>
              <a:gd name="T28" fmla="*/ 84 w 601"/>
              <a:gd name="T29" fmla="*/ 57 h 531"/>
              <a:gd name="T30" fmla="*/ 56 w 601"/>
              <a:gd name="T31" fmla="*/ 28 h 531"/>
              <a:gd name="T32" fmla="*/ 141 w 601"/>
              <a:gd name="T33" fmla="*/ 28 h 531"/>
              <a:gd name="T34" fmla="*/ 141 w 601"/>
              <a:gd name="T35" fmla="*/ 28 h 531"/>
              <a:gd name="T36" fmla="*/ 113 w 601"/>
              <a:gd name="T37" fmla="*/ 57 h 531"/>
              <a:gd name="T38" fmla="*/ 141 w 601"/>
              <a:gd name="T39" fmla="*/ 85 h 531"/>
              <a:gd name="T40" fmla="*/ 169 w 601"/>
              <a:gd name="T41" fmla="*/ 57 h 531"/>
              <a:gd name="T42" fmla="*/ 141 w 601"/>
              <a:gd name="T43" fmla="*/ 28 h 531"/>
              <a:gd name="T44" fmla="*/ 226 w 601"/>
              <a:gd name="T45" fmla="*/ 28 h 531"/>
              <a:gd name="T46" fmla="*/ 226 w 601"/>
              <a:gd name="T47" fmla="*/ 28 h 531"/>
              <a:gd name="T48" fmla="*/ 197 w 601"/>
              <a:gd name="T49" fmla="*/ 57 h 531"/>
              <a:gd name="T50" fmla="*/ 226 w 601"/>
              <a:gd name="T51" fmla="*/ 85 h 531"/>
              <a:gd name="T52" fmla="*/ 254 w 601"/>
              <a:gd name="T53" fmla="*/ 57 h 531"/>
              <a:gd name="T54" fmla="*/ 226 w 601"/>
              <a:gd name="T55" fmla="*/ 28 h 531"/>
              <a:gd name="T56" fmla="*/ 572 w 601"/>
              <a:gd name="T57" fmla="*/ 113 h 531"/>
              <a:gd name="T58" fmla="*/ 572 w 601"/>
              <a:gd name="T59" fmla="*/ 113 h 531"/>
              <a:gd name="T60" fmla="*/ 544 w 601"/>
              <a:gd name="T61" fmla="*/ 113 h 531"/>
              <a:gd name="T62" fmla="*/ 56 w 601"/>
              <a:gd name="T63" fmla="*/ 113 h 531"/>
              <a:gd name="T64" fmla="*/ 28 w 601"/>
              <a:gd name="T65" fmla="*/ 113 h 531"/>
              <a:gd name="T66" fmla="*/ 28 w 601"/>
              <a:gd name="T67" fmla="*/ 502 h 531"/>
              <a:gd name="T68" fmla="*/ 572 w 601"/>
              <a:gd name="T69" fmla="*/ 502 h 531"/>
              <a:gd name="T70" fmla="*/ 572 w 601"/>
              <a:gd name="T71" fmla="*/ 113 h 531"/>
              <a:gd name="T72" fmla="*/ 219 w 601"/>
              <a:gd name="T73" fmla="*/ 283 h 531"/>
              <a:gd name="T74" fmla="*/ 219 w 601"/>
              <a:gd name="T75" fmla="*/ 283 h 531"/>
              <a:gd name="T76" fmla="*/ 233 w 601"/>
              <a:gd name="T77" fmla="*/ 297 h 531"/>
              <a:gd name="T78" fmla="*/ 233 w 601"/>
              <a:gd name="T79" fmla="*/ 297 h 531"/>
              <a:gd name="T80" fmla="*/ 275 w 601"/>
              <a:gd name="T81" fmla="*/ 332 h 531"/>
              <a:gd name="T82" fmla="*/ 367 w 601"/>
              <a:gd name="T83" fmla="*/ 241 h 531"/>
              <a:gd name="T84" fmla="*/ 367 w 601"/>
              <a:gd name="T85" fmla="*/ 241 h 531"/>
              <a:gd name="T86" fmla="*/ 388 w 601"/>
              <a:gd name="T87" fmla="*/ 226 h 531"/>
              <a:gd name="T88" fmla="*/ 417 w 601"/>
              <a:gd name="T89" fmla="*/ 255 h 531"/>
              <a:gd name="T90" fmla="*/ 402 w 601"/>
              <a:gd name="T91" fmla="*/ 276 h 531"/>
              <a:gd name="T92" fmla="*/ 402 w 601"/>
              <a:gd name="T93" fmla="*/ 276 h 531"/>
              <a:gd name="T94" fmla="*/ 289 w 601"/>
              <a:gd name="T95" fmla="*/ 389 h 531"/>
              <a:gd name="T96" fmla="*/ 289 w 601"/>
              <a:gd name="T97" fmla="*/ 389 h 531"/>
              <a:gd name="T98" fmla="*/ 275 w 601"/>
              <a:gd name="T99" fmla="*/ 396 h 531"/>
              <a:gd name="T100" fmla="*/ 254 w 601"/>
              <a:gd name="T101" fmla="*/ 389 h 531"/>
              <a:gd name="T102" fmla="*/ 254 w 601"/>
              <a:gd name="T103" fmla="*/ 389 h 531"/>
              <a:gd name="T104" fmla="*/ 197 w 601"/>
              <a:gd name="T105" fmla="*/ 332 h 531"/>
              <a:gd name="T106" fmla="*/ 197 w 601"/>
              <a:gd name="T107" fmla="*/ 332 h 531"/>
              <a:gd name="T108" fmla="*/ 190 w 601"/>
              <a:gd name="T109" fmla="*/ 311 h 531"/>
              <a:gd name="T110" fmla="*/ 219 w 601"/>
              <a:gd name="T111" fmla="*/ 28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1" h="531">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3" y="0"/>
                  <a:pt x="600" y="14"/>
                  <a:pt x="600" y="28"/>
                </a:cubicBezTo>
                <a:cubicBezTo>
                  <a:pt x="600" y="502"/>
                  <a:pt x="600" y="502"/>
                  <a:pt x="600" y="502"/>
                </a:cubicBezTo>
                <a:cubicBezTo>
                  <a:pt x="600" y="516"/>
                  <a:pt x="593" y="530"/>
                  <a:pt x="572" y="530"/>
                </a:cubicBezTo>
                <a:close/>
                <a:moveTo>
                  <a:pt x="56" y="28"/>
                </a:moveTo>
                <a:lnTo>
                  <a:pt x="56" y="28"/>
                </a:lnTo>
                <a:cubicBezTo>
                  <a:pt x="42" y="28"/>
                  <a:pt x="28" y="43"/>
                  <a:pt x="28" y="57"/>
                </a:cubicBezTo>
                <a:cubicBezTo>
                  <a:pt x="28" y="78"/>
                  <a:pt x="42" y="85"/>
                  <a:pt x="56" y="85"/>
                </a:cubicBezTo>
                <a:cubicBezTo>
                  <a:pt x="70" y="85"/>
                  <a:pt x="84" y="78"/>
                  <a:pt x="84" y="57"/>
                </a:cubicBezTo>
                <a:cubicBezTo>
                  <a:pt x="84" y="43"/>
                  <a:pt x="70" y="28"/>
                  <a:pt x="56" y="28"/>
                </a:cubicBezTo>
                <a:close/>
                <a:moveTo>
                  <a:pt x="141" y="28"/>
                </a:moveTo>
                <a:lnTo>
                  <a:pt x="141" y="28"/>
                </a:lnTo>
                <a:cubicBezTo>
                  <a:pt x="127" y="28"/>
                  <a:pt x="113" y="43"/>
                  <a:pt x="113" y="57"/>
                </a:cubicBezTo>
                <a:cubicBezTo>
                  <a:pt x="113" y="78"/>
                  <a:pt x="127" y="85"/>
                  <a:pt x="141" y="85"/>
                </a:cubicBezTo>
                <a:cubicBezTo>
                  <a:pt x="155" y="85"/>
                  <a:pt x="169" y="78"/>
                  <a:pt x="169" y="57"/>
                </a:cubicBezTo>
                <a:cubicBezTo>
                  <a:pt x="169" y="43"/>
                  <a:pt x="155" y="28"/>
                  <a:pt x="141" y="28"/>
                </a:cubicBezTo>
                <a:close/>
                <a:moveTo>
                  <a:pt x="226" y="28"/>
                </a:moveTo>
                <a:lnTo>
                  <a:pt x="226" y="28"/>
                </a:lnTo>
                <a:cubicBezTo>
                  <a:pt x="212" y="28"/>
                  <a:pt x="197" y="43"/>
                  <a:pt x="197" y="57"/>
                </a:cubicBezTo>
                <a:cubicBezTo>
                  <a:pt x="197"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6" y="113"/>
                  <a:pt x="56" y="113"/>
                  <a:pt x="56" y="113"/>
                </a:cubicBezTo>
                <a:cubicBezTo>
                  <a:pt x="28" y="113"/>
                  <a:pt x="28" y="113"/>
                  <a:pt x="28" y="113"/>
                </a:cubicBezTo>
                <a:cubicBezTo>
                  <a:pt x="28" y="502"/>
                  <a:pt x="28" y="502"/>
                  <a:pt x="28" y="502"/>
                </a:cubicBezTo>
                <a:cubicBezTo>
                  <a:pt x="572" y="502"/>
                  <a:pt x="572" y="502"/>
                  <a:pt x="572" y="502"/>
                </a:cubicBezTo>
                <a:lnTo>
                  <a:pt x="572" y="113"/>
                </a:lnTo>
                <a:close/>
                <a:moveTo>
                  <a:pt x="219" y="283"/>
                </a:moveTo>
                <a:lnTo>
                  <a:pt x="219" y="283"/>
                </a:lnTo>
                <a:cubicBezTo>
                  <a:pt x="226" y="283"/>
                  <a:pt x="233" y="290"/>
                  <a:pt x="233" y="297"/>
                </a:cubicBezTo>
                <a:lnTo>
                  <a:pt x="233" y="297"/>
                </a:lnTo>
                <a:cubicBezTo>
                  <a:pt x="275" y="332"/>
                  <a:pt x="275" y="332"/>
                  <a:pt x="275" y="332"/>
                </a:cubicBezTo>
                <a:cubicBezTo>
                  <a:pt x="367" y="241"/>
                  <a:pt x="367" y="241"/>
                  <a:pt x="367" y="241"/>
                </a:cubicBezTo>
                <a:lnTo>
                  <a:pt x="367" y="241"/>
                </a:lnTo>
                <a:cubicBezTo>
                  <a:pt x="374" y="234"/>
                  <a:pt x="381" y="226"/>
                  <a:pt x="388" y="226"/>
                </a:cubicBezTo>
                <a:cubicBezTo>
                  <a:pt x="402" y="226"/>
                  <a:pt x="417" y="241"/>
                  <a:pt x="417" y="255"/>
                </a:cubicBezTo>
                <a:cubicBezTo>
                  <a:pt x="417" y="262"/>
                  <a:pt x="410" y="269"/>
                  <a:pt x="402" y="276"/>
                </a:cubicBezTo>
                <a:lnTo>
                  <a:pt x="402" y="276"/>
                </a:lnTo>
                <a:cubicBezTo>
                  <a:pt x="289" y="389"/>
                  <a:pt x="289" y="389"/>
                  <a:pt x="289" y="389"/>
                </a:cubicBezTo>
                <a:lnTo>
                  <a:pt x="289" y="389"/>
                </a:lnTo>
                <a:cubicBezTo>
                  <a:pt x="289" y="396"/>
                  <a:pt x="282" y="396"/>
                  <a:pt x="275" y="396"/>
                </a:cubicBezTo>
                <a:cubicBezTo>
                  <a:pt x="268" y="396"/>
                  <a:pt x="261" y="396"/>
                  <a:pt x="254" y="389"/>
                </a:cubicBezTo>
                <a:lnTo>
                  <a:pt x="254" y="389"/>
                </a:lnTo>
                <a:cubicBezTo>
                  <a:pt x="197" y="332"/>
                  <a:pt x="197" y="332"/>
                  <a:pt x="197" y="332"/>
                </a:cubicBezTo>
                <a:lnTo>
                  <a:pt x="197" y="332"/>
                </a:lnTo>
                <a:cubicBezTo>
                  <a:pt x="190" y="325"/>
                  <a:pt x="190" y="318"/>
                  <a:pt x="190" y="311"/>
                </a:cubicBezTo>
                <a:cubicBezTo>
                  <a:pt x="190" y="297"/>
                  <a:pt x="197" y="283"/>
                  <a:pt x="219" y="28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8" name="Freeform 163">
            <a:extLst>
              <a:ext uri="{FF2B5EF4-FFF2-40B4-BE49-F238E27FC236}">
                <a16:creationId xmlns:a16="http://schemas.microsoft.com/office/drawing/2014/main" id="{8501BCAF-033C-0840-9E35-ED743690A3A5}"/>
              </a:ext>
            </a:extLst>
          </p:cNvPr>
          <p:cNvSpPr>
            <a:spLocks noChangeArrowheads="1"/>
          </p:cNvSpPr>
          <p:nvPr userDrawn="1"/>
        </p:nvSpPr>
        <p:spPr bwMode="auto">
          <a:xfrm>
            <a:off x="3086309" y="678061"/>
            <a:ext cx="215559" cy="190500"/>
          </a:xfrm>
          <a:custGeom>
            <a:avLst/>
            <a:gdLst>
              <a:gd name="T0" fmla="*/ 572 w 601"/>
              <a:gd name="T1" fmla="*/ 530 h 531"/>
              <a:gd name="T2" fmla="*/ 572 w 601"/>
              <a:gd name="T3" fmla="*/ 530 h 531"/>
              <a:gd name="T4" fmla="*/ 28 w 601"/>
              <a:gd name="T5" fmla="*/ 530 h 531"/>
              <a:gd name="T6" fmla="*/ 0 w 601"/>
              <a:gd name="T7" fmla="*/ 502 h 531"/>
              <a:gd name="T8" fmla="*/ 0 w 601"/>
              <a:gd name="T9" fmla="*/ 28 h 531"/>
              <a:gd name="T10" fmla="*/ 28 w 601"/>
              <a:gd name="T11" fmla="*/ 0 h 531"/>
              <a:gd name="T12" fmla="*/ 572 w 601"/>
              <a:gd name="T13" fmla="*/ 0 h 531"/>
              <a:gd name="T14" fmla="*/ 600 w 601"/>
              <a:gd name="T15" fmla="*/ 28 h 531"/>
              <a:gd name="T16" fmla="*/ 600 w 601"/>
              <a:gd name="T17" fmla="*/ 502 h 531"/>
              <a:gd name="T18" fmla="*/ 572 w 601"/>
              <a:gd name="T19" fmla="*/ 530 h 531"/>
              <a:gd name="T20" fmla="*/ 56 w 601"/>
              <a:gd name="T21" fmla="*/ 28 h 531"/>
              <a:gd name="T22" fmla="*/ 56 w 601"/>
              <a:gd name="T23" fmla="*/ 28 h 531"/>
              <a:gd name="T24" fmla="*/ 28 w 601"/>
              <a:gd name="T25" fmla="*/ 57 h 531"/>
              <a:gd name="T26" fmla="*/ 56 w 601"/>
              <a:gd name="T27" fmla="*/ 85 h 531"/>
              <a:gd name="T28" fmla="*/ 84 w 601"/>
              <a:gd name="T29" fmla="*/ 57 h 531"/>
              <a:gd name="T30" fmla="*/ 56 w 601"/>
              <a:gd name="T31" fmla="*/ 28 h 531"/>
              <a:gd name="T32" fmla="*/ 141 w 601"/>
              <a:gd name="T33" fmla="*/ 28 h 531"/>
              <a:gd name="T34" fmla="*/ 141 w 601"/>
              <a:gd name="T35" fmla="*/ 28 h 531"/>
              <a:gd name="T36" fmla="*/ 113 w 601"/>
              <a:gd name="T37" fmla="*/ 57 h 531"/>
              <a:gd name="T38" fmla="*/ 141 w 601"/>
              <a:gd name="T39" fmla="*/ 85 h 531"/>
              <a:gd name="T40" fmla="*/ 169 w 601"/>
              <a:gd name="T41" fmla="*/ 57 h 531"/>
              <a:gd name="T42" fmla="*/ 141 w 601"/>
              <a:gd name="T43" fmla="*/ 28 h 531"/>
              <a:gd name="T44" fmla="*/ 226 w 601"/>
              <a:gd name="T45" fmla="*/ 28 h 531"/>
              <a:gd name="T46" fmla="*/ 226 w 601"/>
              <a:gd name="T47" fmla="*/ 28 h 531"/>
              <a:gd name="T48" fmla="*/ 197 w 601"/>
              <a:gd name="T49" fmla="*/ 57 h 531"/>
              <a:gd name="T50" fmla="*/ 226 w 601"/>
              <a:gd name="T51" fmla="*/ 85 h 531"/>
              <a:gd name="T52" fmla="*/ 254 w 601"/>
              <a:gd name="T53" fmla="*/ 57 h 531"/>
              <a:gd name="T54" fmla="*/ 226 w 601"/>
              <a:gd name="T55" fmla="*/ 28 h 531"/>
              <a:gd name="T56" fmla="*/ 572 w 601"/>
              <a:gd name="T57" fmla="*/ 113 h 531"/>
              <a:gd name="T58" fmla="*/ 572 w 601"/>
              <a:gd name="T59" fmla="*/ 113 h 531"/>
              <a:gd name="T60" fmla="*/ 544 w 601"/>
              <a:gd name="T61" fmla="*/ 113 h 531"/>
              <a:gd name="T62" fmla="*/ 56 w 601"/>
              <a:gd name="T63" fmla="*/ 113 h 531"/>
              <a:gd name="T64" fmla="*/ 28 w 601"/>
              <a:gd name="T65" fmla="*/ 113 h 531"/>
              <a:gd name="T66" fmla="*/ 28 w 601"/>
              <a:gd name="T67" fmla="*/ 502 h 531"/>
              <a:gd name="T68" fmla="*/ 572 w 601"/>
              <a:gd name="T69" fmla="*/ 502 h 531"/>
              <a:gd name="T70" fmla="*/ 572 w 601"/>
              <a:gd name="T71" fmla="*/ 113 h 531"/>
              <a:gd name="T72" fmla="*/ 204 w 601"/>
              <a:gd name="T73" fmla="*/ 283 h 531"/>
              <a:gd name="T74" fmla="*/ 204 w 601"/>
              <a:gd name="T75" fmla="*/ 283 h 531"/>
              <a:gd name="T76" fmla="*/ 268 w 601"/>
              <a:gd name="T77" fmla="*/ 283 h 531"/>
              <a:gd name="T78" fmla="*/ 268 w 601"/>
              <a:gd name="T79" fmla="*/ 283 h 531"/>
              <a:gd name="T80" fmla="*/ 325 w 601"/>
              <a:gd name="T81" fmla="*/ 283 h 531"/>
              <a:gd name="T82" fmla="*/ 325 w 601"/>
              <a:gd name="T83" fmla="*/ 283 h 531"/>
              <a:gd name="T84" fmla="*/ 395 w 601"/>
              <a:gd name="T85" fmla="*/ 283 h 531"/>
              <a:gd name="T86" fmla="*/ 424 w 601"/>
              <a:gd name="T87" fmla="*/ 311 h 531"/>
              <a:gd name="T88" fmla="*/ 395 w 601"/>
              <a:gd name="T89" fmla="*/ 339 h 531"/>
              <a:gd name="T90" fmla="*/ 395 w 601"/>
              <a:gd name="T91" fmla="*/ 339 h 531"/>
              <a:gd name="T92" fmla="*/ 240 w 601"/>
              <a:gd name="T93" fmla="*/ 339 h 531"/>
              <a:gd name="T94" fmla="*/ 240 w 601"/>
              <a:gd name="T95" fmla="*/ 339 h 531"/>
              <a:gd name="T96" fmla="*/ 204 w 601"/>
              <a:gd name="T97" fmla="*/ 339 h 531"/>
              <a:gd name="T98" fmla="*/ 176 w 601"/>
              <a:gd name="T99" fmla="*/ 311 h 531"/>
              <a:gd name="T100" fmla="*/ 204 w 601"/>
              <a:gd name="T101" fmla="*/ 28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1" h="531">
                <a:moveTo>
                  <a:pt x="572" y="530"/>
                </a:moveTo>
                <a:lnTo>
                  <a:pt x="572" y="530"/>
                </a:lnTo>
                <a:cubicBezTo>
                  <a:pt x="28" y="530"/>
                  <a:pt x="28" y="530"/>
                  <a:pt x="28" y="530"/>
                </a:cubicBezTo>
                <a:cubicBezTo>
                  <a:pt x="7" y="530"/>
                  <a:pt x="0" y="516"/>
                  <a:pt x="0" y="502"/>
                </a:cubicBezTo>
                <a:cubicBezTo>
                  <a:pt x="0" y="28"/>
                  <a:pt x="0" y="28"/>
                  <a:pt x="0" y="28"/>
                </a:cubicBezTo>
                <a:cubicBezTo>
                  <a:pt x="0" y="14"/>
                  <a:pt x="7" y="0"/>
                  <a:pt x="28" y="0"/>
                </a:cubicBezTo>
                <a:cubicBezTo>
                  <a:pt x="572" y="0"/>
                  <a:pt x="572" y="0"/>
                  <a:pt x="572" y="0"/>
                </a:cubicBezTo>
                <a:cubicBezTo>
                  <a:pt x="586" y="0"/>
                  <a:pt x="600" y="14"/>
                  <a:pt x="600" y="28"/>
                </a:cubicBezTo>
                <a:cubicBezTo>
                  <a:pt x="600" y="502"/>
                  <a:pt x="600" y="502"/>
                  <a:pt x="600" y="502"/>
                </a:cubicBezTo>
                <a:cubicBezTo>
                  <a:pt x="600" y="516"/>
                  <a:pt x="586" y="530"/>
                  <a:pt x="572" y="530"/>
                </a:cubicBezTo>
                <a:close/>
                <a:moveTo>
                  <a:pt x="56" y="28"/>
                </a:moveTo>
                <a:lnTo>
                  <a:pt x="56" y="28"/>
                </a:lnTo>
                <a:cubicBezTo>
                  <a:pt x="35" y="28"/>
                  <a:pt x="28" y="43"/>
                  <a:pt x="28" y="57"/>
                </a:cubicBezTo>
                <a:cubicBezTo>
                  <a:pt x="28" y="78"/>
                  <a:pt x="35" y="85"/>
                  <a:pt x="56" y="85"/>
                </a:cubicBezTo>
                <a:cubicBezTo>
                  <a:pt x="70" y="85"/>
                  <a:pt x="84" y="78"/>
                  <a:pt x="84" y="57"/>
                </a:cubicBezTo>
                <a:cubicBezTo>
                  <a:pt x="84" y="43"/>
                  <a:pt x="70" y="28"/>
                  <a:pt x="56" y="28"/>
                </a:cubicBezTo>
                <a:close/>
                <a:moveTo>
                  <a:pt x="141" y="28"/>
                </a:moveTo>
                <a:lnTo>
                  <a:pt x="141" y="28"/>
                </a:lnTo>
                <a:cubicBezTo>
                  <a:pt x="120" y="28"/>
                  <a:pt x="113" y="43"/>
                  <a:pt x="113" y="57"/>
                </a:cubicBezTo>
                <a:cubicBezTo>
                  <a:pt x="113" y="78"/>
                  <a:pt x="120" y="85"/>
                  <a:pt x="141" y="85"/>
                </a:cubicBezTo>
                <a:cubicBezTo>
                  <a:pt x="155" y="85"/>
                  <a:pt x="169" y="78"/>
                  <a:pt x="169" y="57"/>
                </a:cubicBezTo>
                <a:cubicBezTo>
                  <a:pt x="169" y="43"/>
                  <a:pt x="155" y="28"/>
                  <a:pt x="141" y="28"/>
                </a:cubicBezTo>
                <a:close/>
                <a:moveTo>
                  <a:pt x="226" y="28"/>
                </a:moveTo>
                <a:lnTo>
                  <a:pt x="226" y="28"/>
                </a:lnTo>
                <a:cubicBezTo>
                  <a:pt x="204" y="28"/>
                  <a:pt x="197" y="43"/>
                  <a:pt x="197" y="57"/>
                </a:cubicBezTo>
                <a:cubicBezTo>
                  <a:pt x="197" y="78"/>
                  <a:pt x="204"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6" y="113"/>
                  <a:pt x="56" y="113"/>
                  <a:pt x="56" y="113"/>
                </a:cubicBezTo>
                <a:cubicBezTo>
                  <a:pt x="28" y="113"/>
                  <a:pt x="28" y="113"/>
                  <a:pt x="28" y="113"/>
                </a:cubicBezTo>
                <a:cubicBezTo>
                  <a:pt x="28" y="502"/>
                  <a:pt x="28" y="502"/>
                  <a:pt x="28" y="502"/>
                </a:cubicBezTo>
                <a:cubicBezTo>
                  <a:pt x="572" y="502"/>
                  <a:pt x="572" y="502"/>
                  <a:pt x="572" y="502"/>
                </a:cubicBezTo>
                <a:lnTo>
                  <a:pt x="572" y="113"/>
                </a:lnTo>
                <a:close/>
                <a:moveTo>
                  <a:pt x="204" y="283"/>
                </a:moveTo>
                <a:lnTo>
                  <a:pt x="204" y="283"/>
                </a:lnTo>
                <a:cubicBezTo>
                  <a:pt x="268" y="283"/>
                  <a:pt x="268" y="283"/>
                  <a:pt x="268" y="283"/>
                </a:cubicBezTo>
                <a:lnTo>
                  <a:pt x="268" y="283"/>
                </a:lnTo>
                <a:cubicBezTo>
                  <a:pt x="325" y="283"/>
                  <a:pt x="325" y="283"/>
                  <a:pt x="325" y="283"/>
                </a:cubicBezTo>
                <a:lnTo>
                  <a:pt x="325" y="283"/>
                </a:lnTo>
                <a:cubicBezTo>
                  <a:pt x="395" y="283"/>
                  <a:pt x="395" y="283"/>
                  <a:pt x="395" y="283"/>
                </a:cubicBezTo>
                <a:cubicBezTo>
                  <a:pt x="409" y="283"/>
                  <a:pt x="424" y="297"/>
                  <a:pt x="424" y="311"/>
                </a:cubicBezTo>
                <a:cubicBezTo>
                  <a:pt x="424" y="332"/>
                  <a:pt x="409" y="339"/>
                  <a:pt x="395" y="339"/>
                </a:cubicBezTo>
                <a:lnTo>
                  <a:pt x="395" y="339"/>
                </a:lnTo>
                <a:cubicBezTo>
                  <a:pt x="240" y="339"/>
                  <a:pt x="240" y="339"/>
                  <a:pt x="240" y="339"/>
                </a:cubicBezTo>
                <a:lnTo>
                  <a:pt x="240" y="339"/>
                </a:lnTo>
                <a:cubicBezTo>
                  <a:pt x="204" y="339"/>
                  <a:pt x="204" y="339"/>
                  <a:pt x="204" y="339"/>
                </a:cubicBezTo>
                <a:cubicBezTo>
                  <a:pt x="190" y="339"/>
                  <a:pt x="176" y="332"/>
                  <a:pt x="176" y="311"/>
                </a:cubicBezTo>
                <a:cubicBezTo>
                  <a:pt x="176" y="297"/>
                  <a:pt x="190" y="283"/>
                  <a:pt x="204" y="28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9" name="Freeform 164">
            <a:extLst>
              <a:ext uri="{FF2B5EF4-FFF2-40B4-BE49-F238E27FC236}">
                <a16:creationId xmlns:a16="http://schemas.microsoft.com/office/drawing/2014/main" id="{3090DBFA-9F06-3B45-A5EC-4AF2B77E0619}"/>
              </a:ext>
            </a:extLst>
          </p:cNvPr>
          <p:cNvSpPr>
            <a:spLocks noChangeArrowheads="1"/>
          </p:cNvSpPr>
          <p:nvPr userDrawn="1"/>
        </p:nvSpPr>
        <p:spPr bwMode="auto">
          <a:xfrm>
            <a:off x="2703423" y="678061"/>
            <a:ext cx="219132" cy="190500"/>
          </a:xfrm>
          <a:custGeom>
            <a:avLst/>
            <a:gdLst>
              <a:gd name="T0" fmla="*/ 580 w 609"/>
              <a:gd name="T1" fmla="*/ 530 h 531"/>
              <a:gd name="T2" fmla="*/ 580 w 609"/>
              <a:gd name="T3" fmla="*/ 530 h 531"/>
              <a:gd name="T4" fmla="*/ 29 w 609"/>
              <a:gd name="T5" fmla="*/ 530 h 531"/>
              <a:gd name="T6" fmla="*/ 0 w 609"/>
              <a:gd name="T7" fmla="*/ 502 h 531"/>
              <a:gd name="T8" fmla="*/ 0 w 609"/>
              <a:gd name="T9" fmla="*/ 28 h 531"/>
              <a:gd name="T10" fmla="*/ 29 w 609"/>
              <a:gd name="T11" fmla="*/ 0 h 531"/>
              <a:gd name="T12" fmla="*/ 580 w 609"/>
              <a:gd name="T13" fmla="*/ 0 h 531"/>
              <a:gd name="T14" fmla="*/ 608 w 609"/>
              <a:gd name="T15" fmla="*/ 28 h 531"/>
              <a:gd name="T16" fmla="*/ 608 w 609"/>
              <a:gd name="T17" fmla="*/ 502 h 531"/>
              <a:gd name="T18" fmla="*/ 580 w 609"/>
              <a:gd name="T19" fmla="*/ 530 h 531"/>
              <a:gd name="T20" fmla="*/ 57 w 609"/>
              <a:gd name="T21" fmla="*/ 28 h 531"/>
              <a:gd name="T22" fmla="*/ 57 w 609"/>
              <a:gd name="T23" fmla="*/ 28 h 531"/>
              <a:gd name="T24" fmla="*/ 29 w 609"/>
              <a:gd name="T25" fmla="*/ 57 h 531"/>
              <a:gd name="T26" fmla="*/ 57 w 609"/>
              <a:gd name="T27" fmla="*/ 85 h 531"/>
              <a:gd name="T28" fmla="*/ 85 w 609"/>
              <a:gd name="T29" fmla="*/ 57 h 531"/>
              <a:gd name="T30" fmla="*/ 57 w 609"/>
              <a:gd name="T31" fmla="*/ 28 h 531"/>
              <a:gd name="T32" fmla="*/ 142 w 609"/>
              <a:gd name="T33" fmla="*/ 28 h 531"/>
              <a:gd name="T34" fmla="*/ 142 w 609"/>
              <a:gd name="T35" fmla="*/ 28 h 531"/>
              <a:gd name="T36" fmla="*/ 113 w 609"/>
              <a:gd name="T37" fmla="*/ 57 h 531"/>
              <a:gd name="T38" fmla="*/ 142 w 609"/>
              <a:gd name="T39" fmla="*/ 85 h 531"/>
              <a:gd name="T40" fmla="*/ 170 w 609"/>
              <a:gd name="T41" fmla="*/ 57 h 531"/>
              <a:gd name="T42" fmla="*/ 142 w 609"/>
              <a:gd name="T43" fmla="*/ 28 h 531"/>
              <a:gd name="T44" fmla="*/ 226 w 609"/>
              <a:gd name="T45" fmla="*/ 28 h 531"/>
              <a:gd name="T46" fmla="*/ 226 w 609"/>
              <a:gd name="T47" fmla="*/ 28 h 531"/>
              <a:gd name="T48" fmla="*/ 198 w 609"/>
              <a:gd name="T49" fmla="*/ 57 h 531"/>
              <a:gd name="T50" fmla="*/ 226 w 609"/>
              <a:gd name="T51" fmla="*/ 85 h 531"/>
              <a:gd name="T52" fmla="*/ 255 w 609"/>
              <a:gd name="T53" fmla="*/ 57 h 531"/>
              <a:gd name="T54" fmla="*/ 226 w 609"/>
              <a:gd name="T55" fmla="*/ 28 h 531"/>
              <a:gd name="T56" fmla="*/ 580 w 609"/>
              <a:gd name="T57" fmla="*/ 113 h 531"/>
              <a:gd name="T58" fmla="*/ 580 w 609"/>
              <a:gd name="T59" fmla="*/ 113 h 531"/>
              <a:gd name="T60" fmla="*/ 552 w 609"/>
              <a:gd name="T61" fmla="*/ 113 h 531"/>
              <a:gd name="T62" fmla="*/ 57 w 609"/>
              <a:gd name="T63" fmla="*/ 113 h 531"/>
              <a:gd name="T64" fmla="*/ 29 w 609"/>
              <a:gd name="T65" fmla="*/ 113 h 531"/>
              <a:gd name="T66" fmla="*/ 29 w 609"/>
              <a:gd name="T67" fmla="*/ 502 h 531"/>
              <a:gd name="T68" fmla="*/ 580 w 609"/>
              <a:gd name="T69" fmla="*/ 502 h 531"/>
              <a:gd name="T70" fmla="*/ 580 w 609"/>
              <a:gd name="T71" fmla="*/ 113 h 531"/>
              <a:gd name="T72" fmla="*/ 212 w 609"/>
              <a:gd name="T73" fmla="*/ 283 h 531"/>
              <a:gd name="T74" fmla="*/ 212 w 609"/>
              <a:gd name="T75" fmla="*/ 283 h 531"/>
              <a:gd name="T76" fmla="*/ 276 w 609"/>
              <a:gd name="T77" fmla="*/ 283 h 531"/>
              <a:gd name="T78" fmla="*/ 276 w 609"/>
              <a:gd name="T79" fmla="*/ 219 h 531"/>
              <a:gd name="T80" fmla="*/ 304 w 609"/>
              <a:gd name="T81" fmla="*/ 191 h 531"/>
              <a:gd name="T82" fmla="*/ 333 w 609"/>
              <a:gd name="T83" fmla="*/ 219 h 531"/>
              <a:gd name="T84" fmla="*/ 333 w 609"/>
              <a:gd name="T85" fmla="*/ 283 h 531"/>
              <a:gd name="T86" fmla="*/ 396 w 609"/>
              <a:gd name="T87" fmla="*/ 283 h 531"/>
              <a:gd name="T88" fmla="*/ 424 w 609"/>
              <a:gd name="T89" fmla="*/ 311 h 531"/>
              <a:gd name="T90" fmla="*/ 396 w 609"/>
              <a:gd name="T91" fmla="*/ 339 h 531"/>
              <a:gd name="T92" fmla="*/ 333 w 609"/>
              <a:gd name="T93" fmla="*/ 339 h 531"/>
              <a:gd name="T94" fmla="*/ 333 w 609"/>
              <a:gd name="T95" fmla="*/ 410 h 531"/>
              <a:gd name="T96" fmla="*/ 304 w 609"/>
              <a:gd name="T97" fmla="*/ 438 h 531"/>
              <a:gd name="T98" fmla="*/ 276 w 609"/>
              <a:gd name="T99" fmla="*/ 410 h 531"/>
              <a:gd name="T100" fmla="*/ 276 w 609"/>
              <a:gd name="T101" fmla="*/ 339 h 531"/>
              <a:gd name="T102" fmla="*/ 212 w 609"/>
              <a:gd name="T103" fmla="*/ 339 h 531"/>
              <a:gd name="T104" fmla="*/ 184 w 609"/>
              <a:gd name="T105" fmla="*/ 311 h 531"/>
              <a:gd name="T106" fmla="*/ 212 w 609"/>
              <a:gd name="T107" fmla="*/ 28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9" h="531">
                <a:moveTo>
                  <a:pt x="580" y="530"/>
                </a:moveTo>
                <a:lnTo>
                  <a:pt x="580" y="530"/>
                </a:lnTo>
                <a:cubicBezTo>
                  <a:pt x="29" y="530"/>
                  <a:pt x="29" y="530"/>
                  <a:pt x="29" y="530"/>
                </a:cubicBezTo>
                <a:cubicBezTo>
                  <a:pt x="15" y="530"/>
                  <a:pt x="0" y="516"/>
                  <a:pt x="0" y="502"/>
                </a:cubicBezTo>
                <a:cubicBezTo>
                  <a:pt x="0" y="28"/>
                  <a:pt x="0" y="28"/>
                  <a:pt x="0" y="28"/>
                </a:cubicBezTo>
                <a:cubicBezTo>
                  <a:pt x="0" y="14"/>
                  <a:pt x="15" y="0"/>
                  <a:pt x="29" y="0"/>
                </a:cubicBezTo>
                <a:cubicBezTo>
                  <a:pt x="580" y="0"/>
                  <a:pt x="580" y="0"/>
                  <a:pt x="580" y="0"/>
                </a:cubicBezTo>
                <a:cubicBezTo>
                  <a:pt x="594" y="0"/>
                  <a:pt x="608" y="14"/>
                  <a:pt x="608" y="28"/>
                </a:cubicBezTo>
                <a:cubicBezTo>
                  <a:pt x="608" y="502"/>
                  <a:pt x="608" y="502"/>
                  <a:pt x="608" y="502"/>
                </a:cubicBezTo>
                <a:cubicBezTo>
                  <a:pt x="608" y="516"/>
                  <a:pt x="594" y="530"/>
                  <a:pt x="580" y="530"/>
                </a:cubicBezTo>
                <a:close/>
                <a:moveTo>
                  <a:pt x="57" y="28"/>
                </a:moveTo>
                <a:lnTo>
                  <a:pt x="57" y="28"/>
                </a:lnTo>
                <a:cubicBezTo>
                  <a:pt x="43" y="28"/>
                  <a:pt x="29" y="43"/>
                  <a:pt x="29" y="57"/>
                </a:cubicBezTo>
                <a:cubicBezTo>
                  <a:pt x="29" y="78"/>
                  <a:pt x="43" y="85"/>
                  <a:pt x="57" y="85"/>
                </a:cubicBezTo>
                <a:cubicBezTo>
                  <a:pt x="78" y="85"/>
                  <a:pt x="85" y="78"/>
                  <a:pt x="85" y="57"/>
                </a:cubicBezTo>
                <a:cubicBezTo>
                  <a:pt x="85" y="43"/>
                  <a:pt x="78" y="28"/>
                  <a:pt x="57" y="28"/>
                </a:cubicBezTo>
                <a:close/>
                <a:moveTo>
                  <a:pt x="142" y="28"/>
                </a:moveTo>
                <a:lnTo>
                  <a:pt x="142" y="28"/>
                </a:lnTo>
                <a:cubicBezTo>
                  <a:pt x="128" y="28"/>
                  <a:pt x="113" y="43"/>
                  <a:pt x="113" y="57"/>
                </a:cubicBezTo>
                <a:cubicBezTo>
                  <a:pt x="113" y="78"/>
                  <a:pt x="128" y="85"/>
                  <a:pt x="142" y="85"/>
                </a:cubicBezTo>
                <a:cubicBezTo>
                  <a:pt x="163" y="85"/>
                  <a:pt x="170" y="78"/>
                  <a:pt x="170" y="57"/>
                </a:cubicBezTo>
                <a:cubicBezTo>
                  <a:pt x="170" y="43"/>
                  <a:pt x="163" y="28"/>
                  <a:pt x="142" y="28"/>
                </a:cubicBezTo>
                <a:close/>
                <a:moveTo>
                  <a:pt x="226" y="28"/>
                </a:moveTo>
                <a:lnTo>
                  <a:pt x="226" y="28"/>
                </a:lnTo>
                <a:cubicBezTo>
                  <a:pt x="212" y="28"/>
                  <a:pt x="198" y="43"/>
                  <a:pt x="198" y="57"/>
                </a:cubicBezTo>
                <a:cubicBezTo>
                  <a:pt x="198" y="78"/>
                  <a:pt x="212" y="85"/>
                  <a:pt x="226" y="85"/>
                </a:cubicBezTo>
                <a:cubicBezTo>
                  <a:pt x="248" y="85"/>
                  <a:pt x="255" y="78"/>
                  <a:pt x="255" y="57"/>
                </a:cubicBezTo>
                <a:cubicBezTo>
                  <a:pt x="255" y="43"/>
                  <a:pt x="248" y="28"/>
                  <a:pt x="226" y="28"/>
                </a:cubicBezTo>
                <a:close/>
                <a:moveTo>
                  <a:pt x="580" y="113"/>
                </a:moveTo>
                <a:lnTo>
                  <a:pt x="580" y="113"/>
                </a:lnTo>
                <a:cubicBezTo>
                  <a:pt x="552" y="113"/>
                  <a:pt x="552" y="113"/>
                  <a:pt x="552" y="113"/>
                </a:cubicBezTo>
                <a:cubicBezTo>
                  <a:pt x="57" y="113"/>
                  <a:pt x="57" y="113"/>
                  <a:pt x="57" y="113"/>
                </a:cubicBezTo>
                <a:cubicBezTo>
                  <a:pt x="29" y="113"/>
                  <a:pt x="29" y="113"/>
                  <a:pt x="29" y="113"/>
                </a:cubicBezTo>
                <a:cubicBezTo>
                  <a:pt x="29" y="502"/>
                  <a:pt x="29" y="502"/>
                  <a:pt x="29" y="502"/>
                </a:cubicBezTo>
                <a:cubicBezTo>
                  <a:pt x="580" y="502"/>
                  <a:pt x="580" y="502"/>
                  <a:pt x="580" y="502"/>
                </a:cubicBezTo>
                <a:lnTo>
                  <a:pt x="580" y="113"/>
                </a:lnTo>
                <a:close/>
                <a:moveTo>
                  <a:pt x="212" y="283"/>
                </a:moveTo>
                <a:lnTo>
                  <a:pt x="212" y="283"/>
                </a:lnTo>
                <a:cubicBezTo>
                  <a:pt x="276" y="283"/>
                  <a:pt x="276" y="283"/>
                  <a:pt x="276" y="283"/>
                </a:cubicBezTo>
                <a:cubicBezTo>
                  <a:pt x="276" y="219"/>
                  <a:pt x="276" y="219"/>
                  <a:pt x="276" y="219"/>
                </a:cubicBezTo>
                <a:cubicBezTo>
                  <a:pt x="276" y="205"/>
                  <a:pt x="290" y="191"/>
                  <a:pt x="304" y="191"/>
                </a:cubicBezTo>
                <a:cubicBezTo>
                  <a:pt x="318" y="191"/>
                  <a:pt x="333" y="205"/>
                  <a:pt x="333" y="219"/>
                </a:cubicBezTo>
                <a:cubicBezTo>
                  <a:pt x="333" y="283"/>
                  <a:pt x="333" y="283"/>
                  <a:pt x="333" y="283"/>
                </a:cubicBezTo>
                <a:cubicBezTo>
                  <a:pt x="396" y="283"/>
                  <a:pt x="396" y="283"/>
                  <a:pt x="396" y="283"/>
                </a:cubicBezTo>
                <a:cubicBezTo>
                  <a:pt x="417" y="283"/>
                  <a:pt x="424" y="297"/>
                  <a:pt x="424" y="311"/>
                </a:cubicBezTo>
                <a:cubicBezTo>
                  <a:pt x="424" y="332"/>
                  <a:pt x="417" y="339"/>
                  <a:pt x="396" y="339"/>
                </a:cubicBezTo>
                <a:cubicBezTo>
                  <a:pt x="333" y="339"/>
                  <a:pt x="333" y="339"/>
                  <a:pt x="333" y="339"/>
                </a:cubicBezTo>
                <a:cubicBezTo>
                  <a:pt x="333" y="410"/>
                  <a:pt x="333" y="410"/>
                  <a:pt x="333" y="410"/>
                </a:cubicBezTo>
                <a:cubicBezTo>
                  <a:pt x="333" y="424"/>
                  <a:pt x="318" y="438"/>
                  <a:pt x="304" y="438"/>
                </a:cubicBezTo>
                <a:cubicBezTo>
                  <a:pt x="290" y="438"/>
                  <a:pt x="276" y="424"/>
                  <a:pt x="276" y="410"/>
                </a:cubicBezTo>
                <a:cubicBezTo>
                  <a:pt x="276" y="339"/>
                  <a:pt x="276" y="339"/>
                  <a:pt x="276" y="339"/>
                </a:cubicBezTo>
                <a:cubicBezTo>
                  <a:pt x="212" y="339"/>
                  <a:pt x="212" y="339"/>
                  <a:pt x="212" y="339"/>
                </a:cubicBezTo>
                <a:cubicBezTo>
                  <a:pt x="191" y="339"/>
                  <a:pt x="184" y="332"/>
                  <a:pt x="184" y="311"/>
                </a:cubicBezTo>
                <a:cubicBezTo>
                  <a:pt x="184" y="297"/>
                  <a:pt x="191" y="283"/>
                  <a:pt x="212" y="28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0" name="Freeform 165">
            <a:extLst>
              <a:ext uri="{FF2B5EF4-FFF2-40B4-BE49-F238E27FC236}">
                <a16:creationId xmlns:a16="http://schemas.microsoft.com/office/drawing/2014/main" id="{59F6FF48-897B-A240-A00D-47DA55145714}"/>
              </a:ext>
            </a:extLst>
          </p:cNvPr>
          <p:cNvSpPr>
            <a:spLocks noChangeArrowheads="1"/>
          </p:cNvSpPr>
          <p:nvPr userDrawn="1"/>
        </p:nvSpPr>
        <p:spPr bwMode="auto">
          <a:xfrm>
            <a:off x="2325896" y="678061"/>
            <a:ext cx="217346" cy="190500"/>
          </a:xfrm>
          <a:custGeom>
            <a:avLst/>
            <a:gdLst>
              <a:gd name="T0" fmla="*/ 573 w 602"/>
              <a:gd name="T1" fmla="*/ 530 h 531"/>
              <a:gd name="T2" fmla="*/ 573 w 602"/>
              <a:gd name="T3" fmla="*/ 530 h 531"/>
              <a:gd name="T4" fmla="*/ 29 w 602"/>
              <a:gd name="T5" fmla="*/ 530 h 531"/>
              <a:gd name="T6" fmla="*/ 0 w 602"/>
              <a:gd name="T7" fmla="*/ 502 h 531"/>
              <a:gd name="T8" fmla="*/ 0 w 602"/>
              <a:gd name="T9" fmla="*/ 28 h 531"/>
              <a:gd name="T10" fmla="*/ 29 w 602"/>
              <a:gd name="T11" fmla="*/ 0 h 531"/>
              <a:gd name="T12" fmla="*/ 573 w 602"/>
              <a:gd name="T13" fmla="*/ 0 h 531"/>
              <a:gd name="T14" fmla="*/ 601 w 602"/>
              <a:gd name="T15" fmla="*/ 28 h 531"/>
              <a:gd name="T16" fmla="*/ 601 w 602"/>
              <a:gd name="T17" fmla="*/ 502 h 531"/>
              <a:gd name="T18" fmla="*/ 573 w 602"/>
              <a:gd name="T19" fmla="*/ 530 h 531"/>
              <a:gd name="T20" fmla="*/ 460 w 602"/>
              <a:gd name="T21" fmla="*/ 502 h 531"/>
              <a:gd name="T22" fmla="*/ 460 w 602"/>
              <a:gd name="T23" fmla="*/ 502 h 531"/>
              <a:gd name="T24" fmla="*/ 573 w 602"/>
              <a:gd name="T25" fmla="*/ 502 h 531"/>
              <a:gd name="T26" fmla="*/ 573 w 602"/>
              <a:gd name="T27" fmla="*/ 255 h 531"/>
              <a:gd name="T28" fmla="*/ 566 w 602"/>
              <a:gd name="T29" fmla="*/ 255 h 531"/>
              <a:gd name="T30" fmla="*/ 566 w 602"/>
              <a:gd name="T31" fmla="*/ 255 h 531"/>
              <a:gd name="T32" fmla="*/ 460 w 602"/>
              <a:gd name="T33" fmla="*/ 255 h 531"/>
              <a:gd name="T34" fmla="*/ 460 w 602"/>
              <a:gd name="T35" fmla="*/ 502 h 531"/>
              <a:gd name="T36" fmla="*/ 170 w 602"/>
              <a:gd name="T37" fmla="*/ 502 h 531"/>
              <a:gd name="T38" fmla="*/ 170 w 602"/>
              <a:gd name="T39" fmla="*/ 502 h 531"/>
              <a:gd name="T40" fmla="*/ 431 w 602"/>
              <a:gd name="T41" fmla="*/ 502 h 531"/>
              <a:gd name="T42" fmla="*/ 431 w 602"/>
              <a:gd name="T43" fmla="*/ 255 h 531"/>
              <a:gd name="T44" fmla="*/ 170 w 602"/>
              <a:gd name="T45" fmla="*/ 255 h 531"/>
              <a:gd name="T46" fmla="*/ 170 w 602"/>
              <a:gd name="T47" fmla="*/ 502 h 531"/>
              <a:gd name="T48" fmla="*/ 29 w 602"/>
              <a:gd name="T49" fmla="*/ 502 h 531"/>
              <a:gd name="T50" fmla="*/ 29 w 602"/>
              <a:gd name="T51" fmla="*/ 502 h 531"/>
              <a:gd name="T52" fmla="*/ 142 w 602"/>
              <a:gd name="T53" fmla="*/ 502 h 531"/>
              <a:gd name="T54" fmla="*/ 142 w 602"/>
              <a:gd name="T55" fmla="*/ 255 h 531"/>
              <a:gd name="T56" fmla="*/ 29 w 602"/>
              <a:gd name="T57" fmla="*/ 255 h 531"/>
              <a:gd name="T58" fmla="*/ 29 w 602"/>
              <a:gd name="T59" fmla="*/ 502 h 531"/>
              <a:gd name="T60" fmla="*/ 57 w 602"/>
              <a:gd name="T61" fmla="*/ 28 h 531"/>
              <a:gd name="T62" fmla="*/ 57 w 602"/>
              <a:gd name="T63" fmla="*/ 28 h 531"/>
              <a:gd name="T64" fmla="*/ 29 w 602"/>
              <a:gd name="T65" fmla="*/ 57 h 531"/>
              <a:gd name="T66" fmla="*/ 57 w 602"/>
              <a:gd name="T67" fmla="*/ 85 h 531"/>
              <a:gd name="T68" fmla="*/ 85 w 602"/>
              <a:gd name="T69" fmla="*/ 57 h 531"/>
              <a:gd name="T70" fmla="*/ 57 w 602"/>
              <a:gd name="T71" fmla="*/ 28 h 531"/>
              <a:gd name="T72" fmla="*/ 142 w 602"/>
              <a:gd name="T73" fmla="*/ 28 h 531"/>
              <a:gd name="T74" fmla="*/ 142 w 602"/>
              <a:gd name="T75" fmla="*/ 28 h 531"/>
              <a:gd name="T76" fmla="*/ 113 w 602"/>
              <a:gd name="T77" fmla="*/ 57 h 531"/>
              <a:gd name="T78" fmla="*/ 142 w 602"/>
              <a:gd name="T79" fmla="*/ 85 h 531"/>
              <a:gd name="T80" fmla="*/ 170 w 602"/>
              <a:gd name="T81" fmla="*/ 57 h 531"/>
              <a:gd name="T82" fmla="*/ 142 w 602"/>
              <a:gd name="T83" fmla="*/ 28 h 531"/>
              <a:gd name="T84" fmla="*/ 226 w 602"/>
              <a:gd name="T85" fmla="*/ 28 h 531"/>
              <a:gd name="T86" fmla="*/ 226 w 602"/>
              <a:gd name="T87" fmla="*/ 28 h 531"/>
              <a:gd name="T88" fmla="*/ 198 w 602"/>
              <a:gd name="T89" fmla="*/ 57 h 531"/>
              <a:gd name="T90" fmla="*/ 226 w 602"/>
              <a:gd name="T91" fmla="*/ 85 h 531"/>
              <a:gd name="T92" fmla="*/ 255 w 602"/>
              <a:gd name="T93" fmla="*/ 57 h 531"/>
              <a:gd name="T94" fmla="*/ 226 w 602"/>
              <a:gd name="T95" fmla="*/ 28 h 531"/>
              <a:gd name="T96" fmla="*/ 544 w 602"/>
              <a:gd name="T97" fmla="*/ 113 h 531"/>
              <a:gd name="T98" fmla="*/ 544 w 602"/>
              <a:gd name="T99" fmla="*/ 113 h 531"/>
              <a:gd name="T100" fmla="*/ 57 w 602"/>
              <a:gd name="T101" fmla="*/ 113 h 531"/>
              <a:gd name="T102" fmla="*/ 29 w 602"/>
              <a:gd name="T103" fmla="*/ 113 h 531"/>
              <a:gd name="T104" fmla="*/ 29 w 602"/>
              <a:gd name="T105" fmla="*/ 226 h 531"/>
              <a:gd name="T106" fmla="*/ 142 w 602"/>
              <a:gd name="T107" fmla="*/ 226 h 531"/>
              <a:gd name="T108" fmla="*/ 170 w 602"/>
              <a:gd name="T109" fmla="*/ 226 h 531"/>
              <a:gd name="T110" fmla="*/ 431 w 602"/>
              <a:gd name="T111" fmla="*/ 226 h 531"/>
              <a:gd name="T112" fmla="*/ 460 w 602"/>
              <a:gd name="T113" fmla="*/ 226 h 531"/>
              <a:gd name="T114" fmla="*/ 566 w 602"/>
              <a:gd name="T115" fmla="*/ 226 h 531"/>
              <a:gd name="T116" fmla="*/ 566 w 602"/>
              <a:gd name="T117" fmla="*/ 226 h 531"/>
              <a:gd name="T118" fmla="*/ 573 w 602"/>
              <a:gd name="T119" fmla="*/ 226 h 531"/>
              <a:gd name="T120" fmla="*/ 573 w 602"/>
              <a:gd name="T121" fmla="*/ 113 h 531"/>
              <a:gd name="T122" fmla="*/ 544 w 602"/>
              <a:gd name="T123" fmla="*/ 11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2" h="531">
                <a:moveTo>
                  <a:pt x="573" y="530"/>
                </a:moveTo>
                <a:lnTo>
                  <a:pt x="573" y="530"/>
                </a:lnTo>
                <a:cubicBezTo>
                  <a:pt x="29" y="530"/>
                  <a:pt x="29" y="530"/>
                  <a:pt x="29" y="530"/>
                </a:cubicBezTo>
                <a:cubicBezTo>
                  <a:pt x="15" y="530"/>
                  <a:pt x="0" y="516"/>
                  <a:pt x="0" y="502"/>
                </a:cubicBezTo>
                <a:cubicBezTo>
                  <a:pt x="0" y="28"/>
                  <a:pt x="0" y="28"/>
                  <a:pt x="0" y="28"/>
                </a:cubicBezTo>
                <a:cubicBezTo>
                  <a:pt x="0" y="14"/>
                  <a:pt x="15" y="0"/>
                  <a:pt x="29" y="0"/>
                </a:cubicBezTo>
                <a:cubicBezTo>
                  <a:pt x="573" y="0"/>
                  <a:pt x="573" y="0"/>
                  <a:pt x="573" y="0"/>
                </a:cubicBezTo>
                <a:cubicBezTo>
                  <a:pt x="594" y="0"/>
                  <a:pt x="601" y="14"/>
                  <a:pt x="601" y="28"/>
                </a:cubicBezTo>
                <a:cubicBezTo>
                  <a:pt x="601" y="502"/>
                  <a:pt x="601" y="502"/>
                  <a:pt x="601" y="502"/>
                </a:cubicBezTo>
                <a:cubicBezTo>
                  <a:pt x="601" y="516"/>
                  <a:pt x="594" y="530"/>
                  <a:pt x="573" y="530"/>
                </a:cubicBezTo>
                <a:close/>
                <a:moveTo>
                  <a:pt x="460" y="502"/>
                </a:moveTo>
                <a:lnTo>
                  <a:pt x="460" y="502"/>
                </a:lnTo>
                <a:cubicBezTo>
                  <a:pt x="573" y="502"/>
                  <a:pt x="573" y="502"/>
                  <a:pt x="573" y="502"/>
                </a:cubicBezTo>
                <a:cubicBezTo>
                  <a:pt x="573" y="255"/>
                  <a:pt x="573" y="255"/>
                  <a:pt x="573" y="255"/>
                </a:cubicBezTo>
                <a:cubicBezTo>
                  <a:pt x="566" y="255"/>
                  <a:pt x="566" y="255"/>
                  <a:pt x="566" y="255"/>
                </a:cubicBezTo>
                <a:lnTo>
                  <a:pt x="566" y="255"/>
                </a:lnTo>
                <a:cubicBezTo>
                  <a:pt x="460" y="255"/>
                  <a:pt x="460" y="255"/>
                  <a:pt x="460" y="255"/>
                </a:cubicBezTo>
                <a:lnTo>
                  <a:pt x="460" y="502"/>
                </a:lnTo>
                <a:close/>
                <a:moveTo>
                  <a:pt x="170" y="502"/>
                </a:moveTo>
                <a:lnTo>
                  <a:pt x="170" y="502"/>
                </a:lnTo>
                <a:cubicBezTo>
                  <a:pt x="431" y="502"/>
                  <a:pt x="431" y="502"/>
                  <a:pt x="431" y="502"/>
                </a:cubicBezTo>
                <a:cubicBezTo>
                  <a:pt x="431" y="255"/>
                  <a:pt x="431" y="255"/>
                  <a:pt x="431" y="255"/>
                </a:cubicBezTo>
                <a:cubicBezTo>
                  <a:pt x="170" y="255"/>
                  <a:pt x="170" y="255"/>
                  <a:pt x="170" y="255"/>
                </a:cubicBezTo>
                <a:lnTo>
                  <a:pt x="170" y="502"/>
                </a:lnTo>
                <a:close/>
                <a:moveTo>
                  <a:pt x="29" y="502"/>
                </a:moveTo>
                <a:lnTo>
                  <a:pt x="29" y="502"/>
                </a:lnTo>
                <a:cubicBezTo>
                  <a:pt x="142" y="502"/>
                  <a:pt x="142" y="502"/>
                  <a:pt x="142" y="502"/>
                </a:cubicBezTo>
                <a:cubicBezTo>
                  <a:pt x="142" y="255"/>
                  <a:pt x="142" y="255"/>
                  <a:pt x="142" y="255"/>
                </a:cubicBezTo>
                <a:cubicBezTo>
                  <a:pt x="29" y="255"/>
                  <a:pt x="29" y="255"/>
                  <a:pt x="29" y="255"/>
                </a:cubicBezTo>
                <a:lnTo>
                  <a:pt x="29" y="502"/>
                </a:lnTo>
                <a:close/>
                <a:moveTo>
                  <a:pt x="57" y="28"/>
                </a:moveTo>
                <a:lnTo>
                  <a:pt x="57" y="28"/>
                </a:lnTo>
                <a:cubicBezTo>
                  <a:pt x="43" y="28"/>
                  <a:pt x="29" y="43"/>
                  <a:pt x="29" y="57"/>
                </a:cubicBezTo>
                <a:cubicBezTo>
                  <a:pt x="29" y="78"/>
                  <a:pt x="43" y="85"/>
                  <a:pt x="57" y="85"/>
                </a:cubicBezTo>
                <a:cubicBezTo>
                  <a:pt x="71" y="85"/>
                  <a:pt x="85" y="78"/>
                  <a:pt x="85" y="57"/>
                </a:cubicBezTo>
                <a:cubicBezTo>
                  <a:pt x="85" y="43"/>
                  <a:pt x="71" y="28"/>
                  <a:pt x="57" y="28"/>
                </a:cubicBezTo>
                <a:close/>
                <a:moveTo>
                  <a:pt x="142" y="28"/>
                </a:moveTo>
                <a:lnTo>
                  <a:pt x="142" y="28"/>
                </a:lnTo>
                <a:cubicBezTo>
                  <a:pt x="128" y="28"/>
                  <a:pt x="113" y="43"/>
                  <a:pt x="113" y="57"/>
                </a:cubicBezTo>
                <a:cubicBezTo>
                  <a:pt x="113" y="78"/>
                  <a:pt x="128" y="85"/>
                  <a:pt x="142" y="85"/>
                </a:cubicBezTo>
                <a:cubicBezTo>
                  <a:pt x="156" y="85"/>
                  <a:pt x="170" y="78"/>
                  <a:pt x="170" y="57"/>
                </a:cubicBezTo>
                <a:cubicBezTo>
                  <a:pt x="170" y="43"/>
                  <a:pt x="156" y="28"/>
                  <a:pt x="142" y="28"/>
                </a:cubicBezTo>
                <a:close/>
                <a:moveTo>
                  <a:pt x="226" y="28"/>
                </a:moveTo>
                <a:lnTo>
                  <a:pt x="226" y="28"/>
                </a:lnTo>
                <a:cubicBezTo>
                  <a:pt x="212" y="28"/>
                  <a:pt x="198" y="43"/>
                  <a:pt x="198" y="57"/>
                </a:cubicBezTo>
                <a:cubicBezTo>
                  <a:pt x="198" y="78"/>
                  <a:pt x="212" y="85"/>
                  <a:pt x="226" y="85"/>
                </a:cubicBezTo>
                <a:cubicBezTo>
                  <a:pt x="241" y="85"/>
                  <a:pt x="255" y="78"/>
                  <a:pt x="255" y="57"/>
                </a:cubicBezTo>
                <a:cubicBezTo>
                  <a:pt x="255" y="43"/>
                  <a:pt x="241" y="28"/>
                  <a:pt x="226" y="28"/>
                </a:cubicBezTo>
                <a:close/>
                <a:moveTo>
                  <a:pt x="544" y="113"/>
                </a:moveTo>
                <a:lnTo>
                  <a:pt x="544" y="113"/>
                </a:lnTo>
                <a:cubicBezTo>
                  <a:pt x="57" y="113"/>
                  <a:pt x="57" y="113"/>
                  <a:pt x="57" y="113"/>
                </a:cubicBezTo>
                <a:cubicBezTo>
                  <a:pt x="29" y="113"/>
                  <a:pt x="29" y="113"/>
                  <a:pt x="29" y="113"/>
                </a:cubicBezTo>
                <a:cubicBezTo>
                  <a:pt x="29" y="226"/>
                  <a:pt x="29" y="226"/>
                  <a:pt x="29" y="226"/>
                </a:cubicBezTo>
                <a:cubicBezTo>
                  <a:pt x="142" y="226"/>
                  <a:pt x="142" y="226"/>
                  <a:pt x="142" y="226"/>
                </a:cubicBezTo>
                <a:cubicBezTo>
                  <a:pt x="170" y="226"/>
                  <a:pt x="170" y="226"/>
                  <a:pt x="170" y="226"/>
                </a:cubicBezTo>
                <a:cubicBezTo>
                  <a:pt x="431" y="226"/>
                  <a:pt x="431" y="226"/>
                  <a:pt x="431" y="226"/>
                </a:cubicBezTo>
                <a:cubicBezTo>
                  <a:pt x="460" y="226"/>
                  <a:pt x="460" y="226"/>
                  <a:pt x="460" y="226"/>
                </a:cubicBezTo>
                <a:cubicBezTo>
                  <a:pt x="566" y="226"/>
                  <a:pt x="566" y="226"/>
                  <a:pt x="566" y="226"/>
                </a:cubicBezTo>
                <a:lnTo>
                  <a:pt x="566" y="226"/>
                </a:lnTo>
                <a:cubicBezTo>
                  <a:pt x="573" y="226"/>
                  <a:pt x="573" y="226"/>
                  <a:pt x="573" y="226"/>
                </a:cubicBezTo>
                <a:cubicBezTo>
                  <a:pt x="573" y="113"/>
                  <a:pt x="573" y="113"/>
                  <a:pt x="573" y="113"/>
                </a:cubicBezTo>
                <a:lnTo>
                  <a:pt x="544" y="11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1" name="Freeform 166">
            <a:extLst>
              <a:ext uri="{FF2B5EF4-FFF2-40B4-BE49-F238E27FC236}">
                <a16:creationId xmlns:a16="http://schemas.microsoft.com/office/drawing/2014/main" id="{1D14711B-8FBA-EE41-B2D8-3A26661A7214}"/>
              </a:ext>
            </a:extLst>
          </p:cNvPr>
          <p:cNvSpPr>
            <a:spLocks noChangeArrowheads="1"/>
          </p:cNvSpPr>
          <p:nvPr userDrawn="1"/>
        </p:nvSpPr>
        <p:spPr bwMode="auto">
          <a:xfrm>
            <a:off x="1945988" y="678061"/>
            <a:ext cx="217941" cy="190500"/>
          </a:xfrm>
          <a:custGeom>
            <a:avLst/>
            <a:gdLst>
              <a:gd name="T0" fmla="*/ 573 w 602"/>
              <a:gd name="T1" fmla="*/ 530 h 531"/>
              <a:gd name="T2" fmla="*/ 573 w 602"/>
              <a:gd name="T3" fmla="*/ 530 h 531"/>
              <a:gd name="T4" fmla="*/ 29 w 602"/>
              <a:gd name="T5" fmla="*/ 530 h 531"/>
              <a:gd name="T6" fmla="*/ 0 w 602"/>
              <a:gd name="T7" fmla="*/ 502 h 531"/>
              <a:gd name="T8" fmla="*/ 0 w 602"/>
              <a:gd name="T9" fmla="*/ 28 h 531"/>
              <a:gd name="T10" fmla="*/ 29 w 602"/>
              <a:gd name="T11" fmla="*/ 0 h 531"/>
              <a:gd name="T12" fmla="*/ 573 w 602"/>
              <a:gd name="T13" fmla="*/ 0 h 531"/>
              <a:gd name="T14" fmla="*/ 601 w 602"/>
              <a:gd name="T15" fmla="*/ 28 h 531"/>
              <a:gd name="T16" fmla="*/ 601 w 602"/>
              <a:gd name="T17" fmla="*/ 502 h 531"/>
              <a:gd name="T18" fmla="*/ 573 w 602"/>
              <a:gd name="T19" fmla="*/ 530 h 531"/>
              <a:gd name="T20" fmla="*/ 460 w 602"/>
              <a:gd name="T21" fmla="*/ 502 h 531"/>
              <a:gd name="T22" fmla="*/ 460 w 602"/>
              <a:gd name="T23" fmla="*/ 502 h 531"/>
              <a:gd name="T24" fmla="*/ 573 w 602"/>
              <a:gd name="T25" fmla="*/ 502 h 531"/>
              <a:gd name="T26" fmla="*/ 573 w 602"/>
              <a:gd name="T27" fmla="*/ 255 h 531"/>
              <a:gd name="T28" fmla="*/ 559 w 602"/>
              <a:gd name="T29" fmla="*/ 255 h 531"/>
              <a:gd name="T30" fmla="*/ 559 w 602"/>
              <a:gd name="T31" fmla="*/ 255 h 531"/>
              <a:gd name="T32" fmla="*/ 460 w 602"/>
              <a:gd name="T33" fmla="*/ 255 h 531"/>
              <a:gd name="T34" fmla="*/ 460 w 602"/>
              <a:gd name="T35" fmla="*/ 502 h 531"/>
              <a:gd name="T36" fmla="*/ 29 w 602"/>
              <a:gd name="T37" fmla="*/ 502 h 531"/>
              <a:gd name="T38" fmla="*/ 29 w 602"/>
              <a:gd name="T39" fmla="*/ 502 h 531"/>
              <a:gd name="T40" fmla="*/ 431 w 602"/>
              <a:gd name="T41" fmla="*/ 502 h 531"/>
              <a:gd name="T42" fmla="*/ 431 w 602"/>
              <a:gd name="T43" fmla="*/ 255 h 531"/>
              <a:gd name="T44" fmla="*/ 29 w 602"/>
              <a:gd name="T45" fmla="*/ 255 h 531"/>
              <a:gd name="T46" fmla="*/ 29 w 602"/>
              <a:gd name="T47" fmla="*/ 502 h 531"/>
              <a:gd name="T48" fmla="*/ 57 w 602"/>
              <a:gd name="T49" fmla="*/ 28 h 531"/>
              <a:gd name="T50" fmla="*/ 57 w 602"/>
              <a:gd name="T51" fmla="*/ 28 h 531"/>
              <a:gd name="T52" fmla="*/ 29 w 602"/>
              <a:gd name="T53" fmla="*/ 57 h 531"/>
              <a:gd name="T54" fmla="*/ 57 w 602"/>
              <a:gd name="T55" fmla="*/ 85 h 531"/>
              <a:gd name="T56" fmla="*/ 85 w 602"/>
              <a:gd name="T57" fmla="*/ 57 h 531"/>
              <a:gd name="T58" fmla="*/ 57 w 602"/>
              <a:gd name="T59" fmla="*/ 28 h 531"/>
              <a:gd name="T60" fmla="*/ 142 w 602"/>
              <a:gd name="T61" fmla="*/ 28 h 531"/>
              <a:gd name="T62" fmla="*/ 142 w 602"/>
              <a:gd name="T63" fmla="*/ 28 h 531"/>
              <a:gd name="T64" fmla="*/ 113 w 602"/>
              <a:gd name="T65" fmla="*/ 57 h 531"/>
              <a:gd name="T66" fmla="*/ 142 w 602"/>
              <a:gd name="T67" fmla="*/ 85 h 531"/>
              <a:gd name="T68" fmla="*/ 170 w 602"/>
              <a:gd name="T69" fmla="*/ 57 h 531"/>
              <a:gd name="T70" fmla="*/ 142 w 602"/>
              <a:gd name="T71" fmla="*/ 28 h 531"/>
              <a:gd name="T72" fmla="*/ 226 w 602"/>
              <a:gd name="T73" fmla="*/ 28 h 531"/>
              <a:gd name="T74" fmla="*/ 226 w 602"/>
              <a:gd name="T75" fmla="*/ 28 h 531"/>
              <a:gd name="T76" fmla="*/ 198 w 602"/>
              <a:gd name="T77" fmla="*/ 57 h 531"/>
              <a:gd name="T78" fmla="*/ 226 w 602"/>
              <a:gd name="T79" fmla="*/ 85 h 531"/>
              <a:gd name="T80" fmla="*/ 255 w 602"/>
              <a:gd name="T81" fmla="*/ 57 h 531"/>
              <a:gd name="T82" fmla="*/ 226 w 602"/>
              <a:gd name="T83" fmla="*/ 28 h 531"/>
              <a:gd name="T84" fmla="*/ 544 w 602"/>
              <a:gd name="T85" fmla="*/ 113 h 531"/>
              <a:gd name="T86" fmla="*/ 544 w 602"/>
              <a:gd name="T87" fmla="*/ 113 h 531"/>
              <a:gd name="T88" fmla="*/ 57 w 602"/>
              <a:gd name="T89" fmla="*/ 113 h 531"/>
              <a:gd name="T90" fmla="*/ 29 w 602"/>
              <a:gd name="T91" fmla="*/ 113 h 531"/>
              <a:gd name="T92" fmla="*/ 29 w 602"/>
              <a:gd name="T93" fmla="*/ 226 h 531"/>
              <a:gd name="T94" fmla="*/ 431 w 602"/>
              <a:gd name="T95" fmla="*/ 226 h 531"/>
              <a:gd name="T96" fmla="*/ 460 w 602"/>
              <a:gd name="T97" fmla="*/ 226 h 531"/>
              <a:gd name="T98" fmla="*/ 559 w 602"/>
              <a:gd name="T99" fmla="*/ 226 h 531"/>
              <a:gd name="T100" fmla="*/ 559 w 602"/>
              <a:gd name="T101" fmla="*/ 226 h 531"/>
              <a:gd name="T102" fmla="*/ 573 w 602"/>
              <a:gd name="T103" fmla="*/ 226 h 531"/>
              <a:gd name="T104" fmla="*/ 573 w 602"/>
              <a:gd name="T105" fmla="*/ 113 h 531"/>
              <a:gd name="T106" fmla="*/ 544 w 602"/>
              <a:gd name="T107" fmla="*/ 11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2" h="531">
                <a:moveTo>
                  <a:pt x="573" y="530"/>
                </a:moveTo>
                <a:lnTo>
                  <a:pt x="573" y="530"/>
                </a:lnTo>
                <a:cubicBezTo>
                  <a:pt x="29" y="530"/>
                  <a:pt x="29" y="530"/>
                  <a:pt x="29" y="530"/>
                </a:cubicBezTo>
                <a:cubicBezTo>
                  <a:pt x="7" y="530"/>
                  <a:pt x="0" y="516"/>
                  <a:pt x="0" y="502"/>
                </a:cubicBezTo>
                <a:cubicBezTo>
                  <a:pt x="0" y="28"/>
                  <a:pt x="0" y="28"/>
                  <a:pt x="0" y="28"/>
                </a:cubicBezTo>
                <a:cubicBezTo>
                  <a:pt x="0" y="14"/>
                  <a:pt x="7" y="0"/>
                  <a:pt x="29" y="0"/>
                </a:cubicBezTo>
                <a:cubicBezTo>
                  <a:pt x="573" y="0"/>
                  <a:pt x="573" y="0"/>
                  <a:pt x="573" y="0"/>
                </a:cubicBezTo>
                <a:cubicBezTo>
                  <a:pt x="587" y="0"/>
                  <a:pt x="601" y="14"/>
                  <a:pt x="601" y="28"/>
                </a:cubicBezTo>
                <a:cubicBezTo>
                  <a:pt x="601" y="502"/>
                  <a:pt x="601" y="502"/>
                  <a:pt x="601" y="502"/>
                </a:cubicBezTo>
                <a:cubicBezTo>
                  <a:pt x="601" y="516"/>
                  <a:pt x="587" y="530"/>
                  <a:pt x="573" y="530"/>
                </a:cubicBezTo>
                <a:close/>
                <a:moveTo>
                  <a:pt x="460" y="502"/>
                </a:moveTo>
                <a:lnTo>
                  <a:pt x="460" y="502"/>
                </a:lnTo>
                <a:cubicBezTo>
                  <a:pt x="573" y="502"/>
                  <a:pt x="573" y="502"/>
                  <a:pt x="573" y="502"/>
                </a:cubicBezTo>
                <a:cubicBezTo>
                  <a:pt x="573" y="255"/>
                  <a:pt x="573" y="255"/>
                  <a:pt x="573" y="255"/>
                </a:cubicBezTo>
                <a:cubicBezTo>
                  <a:pt x="559" y="255"/>
                  <a:pt x="559" y="255"/>
                  <a:pt x="559" y="255"/>
                </a:cubicBezTo>
                <a:lnTo>
                  <a:pt x="559" y="255"/>
                </a:lnTo>
                <a:cubicBezTo>
                  <a:pt x="460" y="255"/>
                  <a:pt x="460" y="255"/>
                  <a:pt x="460" y="255"/>
                </a:cubicBezTo>
                <a:lnTo>
                  <a:pt x="460" y="502"/>
                </a:lnTo>
                <a:close/>
                <a:moveTo>
                  <a:pt x="29" y="502"/>
                </a:moveTo>
                <a:lnTo>
                  <a:pt x="29" y="502"/>
                </a:lnTo>
                <a:cubicBezTo>
                  <a:pt x="431" y="502"/>
                  <a:pt x="431" y="502"/>
                  <a:pt x="431" y="502"/>
                </a:cubicBezTo>
                <a:cubicBezTo>
                  <a:pt x="431" y="255"/>
                  <a:pt x="431" y="255"/>
                  <a:pt x="431" y="255"/>
                </a:cubicBezTo>
                <a:cubicBezTo>
                  <a:pt x="29" y="255"/>
                  <a:pt x="29" y="255"/>
                  <a:pt x="29" y="255"/>
                </a:cubicBezTo>
                <a:lnTo>
                  <a:pt x="29" y="502"/>
                </a:lnTo>
                <a:close/>
                <a:moveTo>
                  <a:pt x="57" y="28"/>
                </a:moveTo>
                <a:lnTo>
                  <a:pt x="57" y="28"/>
                </a:lnTo>
                <a:cubicBezTo>
                  <a:pt x="36" y="28"/>
                  <a:pt x="29" y="43"/>
                  <a:pt x="29" y="57"/>
                </a:cubicBezTo>
                <a:cubicBezTo>
                  <a:pt x="29" y="78"/>
                  <a:pt x="36" y="85"/>
                  <a:pt x="57" y="85"/>
                </a:cubicBezTo>
                <a:cubicBezTo>
                  <a:pt x="71" y="85"/>
                  <a:pt x="85" y="78"/>
                  <a:pt x="85" y="57"/>
                </a:cubicBezTo>
                <a:cubicBezTo>
                  <a:pt x="85" y="43"/>
                  <a:pt x="71" y="28"/>
                  <a:pt x="57" y="28"/>
                </a:cubicBezTo>
                <a:close/>
                <a:moveTo>
                  <a:pt x="142" y="28"/>
                </a:moveTo>
                <a:lnTo>
                  <a:pt x="142" y="28"/>
                </a:lnTo>
                <a:cubicBezTo>
                  <a:pt x="120" y="28"/>
                  <a:pt x="113" y="43"/>
                  <a:pt x="113" y="57"/>
                </a:cubicBezTo>
                <a:cubicBezTo>
                  <a:pt x="113" y="78"/>
                  <a:pt x="120" y="85"/>
                  <a:pt x="142" y="85"/>
                </a:cubicBezTo>
                <a:cubicBezTo>
                  <a:pt x="156" y="85"/>
                  <a:pt x="170" y="78"/>
                  <a:pt x="170" y="57"/>
                </a:cubicBezTo>
                <a:cubicBezTo>
                  <a:pt x="170" y="43"/>
                  <a:pt x="156" y="28"/>
                  <a:pt x="142" y="28"/>
                </a:cubicBezTo>
                <a:close/>
                <a:moveTo>
                  <a:pt x="226" y="28"/>
                </a:moveTo>
                <a:lnTo>
                  <a:pt x="226" y="28"/>
                </a:lnTo>
                <a:cubicBezTo>
                  <a:pt x="205" y="28"/>
                  <a:pt x="198" y="43"/>
                  <a:pt x="198" y="57"/>
                </a:cubicBezTo>
                <a:cubicBezTo>
                  <a:pt x="198" y="78"/>
                  <a:pt x="205" y="85"/>
                  <a:pt x="226" y="85"/>
                </a:cubicBezTo>
                <a:cubicBezTo>
                  <a:pt x="240" y="85"/>
                  <a:pt x="255" y="78"/>
                  <a:pt x="255" y="57"/>
                </a:cubicBezTo>
                <a:cubicBezTo>
                  <a:pt x="255" y="43"/>
                  <a:pt x="240" y="28"/>
                  <a:pt x="226" y="28"/>
                </a:cubicBezTo>
                <a:close/>
                <a:moveTo>
                  <a:pt x="544" y="113"/>
                </a:moveTo>
                <a:lnTo>
                  <a:pt x="544" y="113"/>
                </a:lnTo>
                <a:cubicBezTo>
                  <a:pt x="57" y="113"/>
                  <a:pt x="57" y="113"/>
                  <a:pt x="57" y="113"/>
                </a:cubicBezTo>
                <a:cubicBezTo>
                  <a:pt x="29" y="113"/>
                  <a:pt x="29" y="113"/>
                  <a:pt x="29" y="113"/>
                </a:cubicBezTo>
                <a:cubicBezTo>
                  <a:pt x="29" y="226"/>
                  <a:pt x="29" y="226"/>
                  <a:pt x="29" y="226"/>
                </a:cubicBezTo>
                <a:cubicBezTo>
                  <a:pt x="431" y="226"/>
                  <a:pt x="431" y="226"/>
                  <a:pt x="431" y="226"/>
                </a:cubicBezTo>
                <a:cubicBezTo>
                  <a:pt x="460" y="226"/>
                  <a:pt x="460" y="226"/>
                  <a:pt x="460" y="226"/>
                </a:cubicBezTo>
                <a:cubicBezTo>
                  <a:pt x="559" y="226"/>
                  <a:pt x="559" y="226"/>
                  <a:pt x="559" y="226"/>
                </a:cubicBezTo>
                <a:lnTo>
                  <a:pt x="559" y="226"/>
                </a:lnTo>
                <a:cubicBezTo>
                  <a:pt x="573" y="226"/>
                  <a:pt x="573" y="226"/>
                  <a:pt x="573" y="226"/>
                </a:cubicBezTo>
                <a:cubicBezTo>
                  <a:pt x="573" y="113"/>
                  <a:pt x="573" y="113"/>
                  <a:pt x="573" y="113"/>
                </a:cubicBezTo>
                <a:lnTo>
                  <a:pt x="544" y="11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2" name="Freeform 167">
            <a:extLst>
              <a:ext uri="{FF2B5EF4-FFF2-40B4-BE49-F238E27FC236}">
                <a16:creationId xmlns:a16="http://schemas.microsoft.com/office/drawing/2014/main" id="{7A56524E-4846-A842-B05C-14AEDC356ECC}"/>
              </a:ext>
            </a:extLst>
          </p:cNvPr>
          <p:cNvSpPr>
            <a:spLocks noChangeArrowheads="1"/>
          </p:cNvSpPr>
          <p:nvPr userDrawn="1"/>
        </p:nvSpPr>
        <p:spPr bwMode="auto">
          <a:xfrm>
            <a:off x="1565484" y="678061"/>
            <a:ext cx="219132" cy="190500"/>
          </a:xfrm>
          <a:custGeom>
            <a:avLst/>
            <a:gdLst>
              <a:gd name="T0" fmla="*/ 580 w 609"/>
              <a:gd name="T1" fmla="*/ 530 h 531"/>
              <a:gd name="T2" fmla="*/ 580 w 609"/>
              <a:gd name="T3" fmla="*/ 530 h 531"/>
              <a:gd name="T4" fmla="*/ 28 w 609"/>
              <a:gd name="T5" fmla="*/ 530 h 531"/>
              <a:gd name="T6" fmla="*/ 0 w 609"/>
              <a:gd name="T7" fmla="*/ 502 h 531"/>
              <a:gd name="T8" fmla="*/ 0 w 609"/>
              <a:gd name="T9" fmla="*/ 28 h 531"/>
              <a:gd name="T10" fmla="*/ 28 w 609"/>
              <a:gd name="T11" fmla="*/ 0 h 531"/>
              <a:gd name="T12" fmla="*/ 580 w 609"/>
              <a:gd name="T13" fmla="*/ 0 h 531"/>
              <a:gd name="T14" fmla="*/ 608 w 609"/>
              <a:gd name="T15" fmla="*/ 28 h 531"/>
              <a:gd name="T16" fmla="*/ 608 w 609"/>
              <a:gd name="T17" fmla="*/ 502 h 531"/>
              <a:gd name="T18" fmla="*/ 580 w 609"/>
              <a:gd name="T19" fmla="*/ 530 h 531"/>
              <a:gd name="T20" fmla="*/ 170 w 609"/>
              <a:gd name="T21" fmla="*/ 502 h 531"/>
              <a:gd name="T22" fmla="*/ 170 w 609"/>
              <a:gd name="T23" fmla="*/ 502 h 531"/>
              <a:gd name="T24" fmla="*/ 580 w 609"/>
              <a:gd name="T25" fmla="*/ 502 h 531"/>
              <a:gd name="T26" fmla="*/ 580 w 609"/>
              <a:gd name="T27" fmla="*/ 255 h 531"/>
              <a:gd name="T28" fmla="*/ 573 w 609"/>
              <a:gd name="T29" fmla="*/ 255 h 531"/>
              <a:gd name="T30" fmla="*/ 573 w 609"/>
              <a:gd name="T31" fmla="*/ 255 h 531"/>
              <a:gd name="T32" fmla="*/ 170 w 609"/>
              <a:gd name="T33" fmla="*/ 255 h 531"/>
              <a:gd name="T34" fmla="*/ 170 w 609"/>
              <a:gd name="T35" fmla="*/ 502 h 531"/>
              <a:gd name="T36" fmla="*/ 28 w 609"/>
              <a:gd name="T37" fmla="*/ 502 h 531"/>
              <a:gd name="T38" fmla="*/ 28 w 609"/>
              <a:gd name="T39" fmla="*/ 502 h 531"/>
              <a:gd name="T40" fmla="*/ 141 w 609"/>
              <a:gd name="T41" fmla="*/ 502 h 531"/>
              <a:gd name="T42" fmla="*/ 141 w 609"/>
              <a:gd name="T43" fmla="*/ 255 h 531"/>
              <a:gd name="T44" fmla="*/ 28 w 609"/>
              <a:gd name="T45" fmla="*/ 255 h 531"/>
              <a:gd name="T46" fmla="*/ 28 w 609"/>
              <a:gd name="T47" fmla="*/ 502 h 531"/>
              <a:gd name="T48" fmla="*/ 57 w 609"/>
              <a:gd name="T49" fmla="*/ 28 h 531"/>
              <a:gd name="T50" fmla="*/ 57 w 609"/>
              <a:gd name="T51" fmla="*/ 28 h 531"/>
              <a:gd name="T52" fmla="*/ 28 w 609"/>
              <a:gd name="T53" fmla="*/ 57 h 531"/>
              <a:gd name="T54" fmla="*/ 57 w 609"/>
              <a:gd name="T55" fmla="*/ 85 h 531"/>
              <a:gd name="T56" fmla="*/ 85 w 609"/>
              <a:gd name="T57" fmla="*/ 57 h 531"/>
              <a:gd name="T58" fmla="*/ 57 w 609"/>
              <a:gd name="T59" fmla="*/ 28 h 531"/>
              <a:gd name="T60" fmla="*/ 141 w 609"/>
              <a:gd name="T61" fmla="*/ 28 h 531"/>
              <a:gd name="T62" fmla="*/ 141 w 609"/>
              <a:gd name="T63" fmla="*/ 28 h 531"/>
              <a:gd name="T64" fmla="*/ 113 w 609"/>
              <a:gd name="T65" fmla="*/ 57 h 531"/>
              <a:gd name="T66" fmla="*/ 141 w 609"/>
              <a:gd name="T67" fmla="*/ 85 h 531"/>
              <a:gd name="T68" fmla="*/ 170 w 609"/>
              <a:gd name="T69" fmla="*/ 57 h 531"/>
              <a:gd name="T70" fmla="*/ 141 w 609"/>
              <a:gd name="T71" fmla="*/ 28 h 531"/>
              <a:gd name="T72" fmla="*/ 226 w 609"/>
              <a:gd name="T73" fmla="*/ 28 h 531"/>
              <a:gd name="T74" fmla="*/ 226 w 609"/>
              <a:gd name="T75" fmla="*/ 28 h 531"/>
              <a:gd name="T76" fmla="*/ 198 w 609"/>
              <a:gd name="T77" fmla="*/ 57 h 531"/>
              <a:gd name="T78" fmla="*/ 226 w 609"/>
              <a:gd name="T79" fmla="*/ 85 h 531"/>
              <a:gd name="T80" fmla="*/ 254 w 609"/>
              <a:gd name="T81" fmla="*/ 57 h 531"/>
              <a:gd name="T82" fmla="*/ 226 w 609"/>
              <a:gd name="T83" fmla="*/ 28 h 531"/>
              <a:gd name="T84" fmla="*/ 551 w 609"/>
              <a:gd name="T85" fmla="*/ 113 h 531"/>
              <a:gd name="T86" fmla="*/ 551 w 609"/>
              <a:gd name="T87" fmla="*/ 113 h 531"/>
              <a:gd name="T88" fmla="*/ 57 w 609"/>
              <a:gd name="T89" fmla="*/ 113 h 531"/>
              <a:gd name="T90" fmla="*/ 28 w 609"/>
              <a:gd name="T91" fmla="*/ 113 h 531"/>
              <a:gd name="T92" fmla="*/ 28 w 609"/>
              <a:gd name="T93" fmla="*/ 226 h 531"/>
              <a:gd name="T94" fmla="*/ 141 w 609"/>
              <a:gd name="T95" fmla="*/ 226 h 531"/>
              <a:gd name="T96" fmla="*/ 170 w 609"/>
              <a:gd name="T97" fmla="*/ 226 h 531"/>
              <a:gd name="T98" fmla="*/ 573 w 609"/>
              <a:gd name="T99" fmla="*/ 226 h 531"/>
              <a:gd name="T100" fmla="*/ 573 w 609"/>
              <a:gd name="T101" fmla="*/ 226 h 531"/>
              <a:gd name="T102" fmla="*/ 580 w 609"/>
              <a:gd name="T103" fmla="*/ 226 h 531"/>
              <a:gd name="T104" fmla="*/ 580 w 609"/>
              <a:gd name="T105" fmla="*/ 113 h 531"/>
              <a:gd name="T106" fmla="*/ 551 w 609"/>
              <a:gd name="T107" fmla="*/ 11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9" h="531">
                <a:moveTo>
                  <a:pt x="580" y="530"/>
                </a:moveTo>
                <a:lnTo>
                  <a:pt x="580" y="530"/>
                </a:lnTo>
                <a:cubicBezTo>
                  <a:pt x="28" y="530"/>
                  <a:pt x="28" y="530"/>
                  <a:pt x="28" y="530"/>
                </a:cubicBezTo>
                <a:cubicBezTo>
                  <a:pt x="14" y="530"/>
                  <a:pt x="0" y="516"/>
                  <a:pt x="0" y="502"/>
                </a:cubicBezTo>
                <a:cubicBezTo>
                  <a:pt x="0" y="28"/>
                  <a:pt x="0" y="28"/>
                  <a:pt x="0" y="28"/>
                </a:cubicBezTo>
                <a:cubicBezTo>
                  <a:pt x="0" y="14"/>
                  <a:pt x="14" y="0"/>
                  <a:pt x="28" y="0"/>
                </a:cubicBezTo>
                <a:cubicBezTo>
                  <a:pt x="580" y="0"/>
                  <a:pt x="580" y="0"/>
                  <a:pt x="580" y="0"/>
                </a:cubicBezTo>
                <a:cubicBezTo>
                  <a:pt x="594" y="0"/>
                  <a:pt x="608" y="14"/>
                  <a:pt x="608" y="28"/>
                </a:cubicBezTo>
                <a:cubicBezTo>
                  <a:pt x="608" y="502"/>
                  <a:pt x="608" y="502"/>
                  <a:pt x="608" y="502"/>
                </a:cubicBezTo>
                <a:cubicBezTo>
                  <a:pt x="608" y="516"/>
                  <a:pt x="594" y="530"/>
                  <a:pt x="580" y="530"/>
                </a:cubicBezTo>
                <a:close/>
                <a:moveTo>
                  <a:pt x="170" y="502"/>
                </a:moveTo>
                <a:lnTo>
                  <a:pt x="170" y="502"/>
                </a:lnTo>
                <a:cubicBezTo>
                  <a:pt x="580" y="502"/>
                  <a:pt x="580" y="502"/>
                  <a:pt x="580" y="502"/>
                </a:cubicBezTo>
                <a:cubicBezTo>
                  <a:pt x="580" y="255"/>
                  <a:pt x="580" y="255"/>
                  <a:pt x="580" y="255"/>
                </a:cubicBezTo>
                <a:cubicBezTo>
                  <a:pt x="573" y="255"/>
                  <a:pt x="573" y="255"/>
                  <a:pt x="573" y="255"/>
                </a:cubicBezTo>
                <a:lnTo>
                  <a:pt x="573" y="255"/>
                </a:lnTo>
                <a:cubicBezTo>
                  <a:pt x="170" y="255"/>
                  <a:pt x="170" y="255"/>
                  <a:pt x="170" y="255"/>
                </a:cubicBezTo>
                <a:lnTo>
                  <a:pt x="170" y="502"/>
                </a:lnTo>
                <a:close/>
                <a:moveTo>
                  <a:pt x="28" y="502"/>
                </a:moveTo>
                <a:lnTo>
                  <a:pt x="28" y="502"/>
                </a:lnTo>
                <a:cubicBezTo>
                  <a:pt x="141" y="502"/>
                  <a:pt x="141" y="502"/>
                  <a:pt x="141" y="502"/>
                </a:cubicBezTo>
                <a:cubicBezTo>
                  <a:pt x="141" y="255"/>
                  <a:pt x="141" y="255"/>
                  <a:pt x="141" y="255"/>
                </a:cubicBezTo>
                <a:cubicBezTo>
                  <a:pt x="28" y="255"/>
                  <a:pt x="28" y="255"/>
                  <a:pt x="28" y="255"/>
                </a:cubicBezTo>
                <a:lnTo>
                  <a:pt x="28" y="502"/>
                </a:lnTo>
                <a:close/>
                <a:moveTo>
                  <a:pt x="57" y="28"/>
                </a:moveTo>
                <a:lnTo>
                  <a:pt x="57" y="28"/>
                </a:lnTo>
                <a:cubicBezTo>
                  <a:pt x="43" y="28"/>
                  <a:pt x="28" y="43"/>
                  <a:pt x="28" y="57"/>
                </a:cubicBezTo>
                <a:cubicBezTo>
                  <a:pt x="28" y="78"/>
                  <a:pt x="43" y="85"/>
                  <a:pt x="57" y="85"/>
                </a:cubicBezTo>
                <a:cubicBezTo>
                  <a:pt x="78" y="85"/>
                  <a:pt x="85" y="78"/>
                  <a:pt x="85" y="57"/>
                </a:cubicBezTo>
                <a:cubicBezTo>
                  <a:pt x="85" y="43"/>
                  <a:pt x="78" y="28"/>
                  <a:pt x="57" y="28"/>
                </a:cubicBezTo>
                <a:close/>
                <a:moveTo>
                  <a:pt x="141" y="28"/>
                </a:moveTo>
                <a:lnTo>
                  <a:pt x="141" y="28"/>
                </a:lnTo>
                <a:cubicBezTo>
                  <a:pt x="127" y="28"/>
                  <a:pt x="113" y="43"/>
                  <a:pt x="113" y="57"/>
                </a:cubicBezTo>
                <a:cubicBezTo>
                  <a:pt x="113" y="78"/>
                  <a:pt x="127" y="85"/>
                  <a:pt x="141" y="85"/>
                </a:cubicBezTo>
                <a:cubicBezTo>
                  <a:pt x="163" y="85"/>
                  <a:pt x="170" y="78"/>
                  <a:pt x="170" y="57"/>
                </a:cubicBezTo>
                <a:cubicBezTo>
                  <a:pt x="170" y="43"/>
                  <a:pt x="163" y="28"/>
                  <a:pt x="141" y="28"/>
                </a:cubicBezTo>
                <a:close/>
                <a:moveTo>
                  <a:pt x="226" y="28"/>
                </a:moveTo>
                <a:lnTo>
                  <a:pt x="226" y="28"/>
                </a:lnTo>
                <a:cubicBezTo>
                  <a:pt x="212" y="28"/>
                  <a:pt x="198" y="43"/>
                  <a:pt x="198" y="57"/>
                </a:cubicBezTo>
                <a:cubicBezTo>
                  <a:pt x="198" y="78"/>
                  <a:pt x="212" y="85"/>
                  <a:pt x="226" y="85"/>
                </a:cubicBezTo>
                <a:cubicBezTo>
                  <a:pt x="247" y="85"/>
                  <a:pt x="254" y="78"/>
                  <a:pt x="254" y="57"/>
                </a:cubicBezTo>
                <a:cubicBezTo>
                  <a:pt x="254" y="43"/>
                  <a:pt x="247" y="28"/>
                  <a:pt x="226" y="28"/>
                </a:cubicBezTo>
                <a:close/>
                <a:moveTo>
                  <a:pt x="551" y="113"/>
                </a:moveTo>
                <a:lnTo>
                  <a:pt x="551" y="113"/>
                </a:lnTo>
                <a:cubicBezTo>
                  <a:pt x="57" y="113"/>
                  <a:pt x="57" y="113"/>
                  <a:pt x="57" y="113"/>
                </a:cubicBezTo>
                <a:cubicBezTo>
                  <a:pt x="28" y="113"/>
                  <a:pt x="28" y="113"/>
                  <a:pt x="28" y="113"/>
                </a:cubicBezTo>
                <a:cubicBezTo>
                  <a:pt x="28" y="226"/>
                  <a:pt x="28" y="226"/>
                  <a:pt x="28" y="226"/>
                </a:cubicBezTo>
                <a:cubicBezTo>
                  <a:pt x="141" y="226"/>
                  <a:pt x="141" y="226"/>
                  <a:pt x="141" y="226"/>
                </a:cubicBezTo>
                <a:cubicBezTo>
                  <a:pt x="170" y="226"/>
                  <a:pt x="170" y="226"/>
                  <a:pt x="170" y="226"/>
                </a:cubicBezTo>
                <a:cubicBezTo>
                  <a:pt x="573" y="226"/>
                  <a:pt x="573" y="226"/>
                  <a:pt x="573" y="226"/>
                </a:cubicBezTo>
                <a:lnTo>
                  <a:pt x="573" y="226"/>
                </a:lnTo>
                <a:cubicBezTo>
                  <a:pt x="580" y="226"/>
                  <a:pt x="580" y="226"/>
                  <a:pt x="580" y="226"/>
                </a:cubicBezTo>
                <a:cubicBezTo>
                  <a:pt x="580" y="113"/>
                  <a:pt x="580" y="113"/>
                  <a:pt x="580" y="113"/>
                </a:cubicBezTo>
                <a:lnTo>
                  <a:pt x="551" y="11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3" name="Freeform 168">
            <a:extLst>
              <a:ext uri="{FF2B5EF4-FFF2-40B4-BE49-F238E27FC236}">
                <a16:creationId xmlns:a16="http://schemas.microsoft.com/office/drawing/2014/main" id="{ECCC3198-894E-684D-9B03-4BE6E16895D6}"/>
              </a:ext>
            </a:extLst>
          </p:cNvPr>
          <p:cNvSpPr>
            <a:spLocks noChangeArrowheads="1"/>
          </p:cNvSpPr>
          <p:nvPr userDrawn="1"/>
        </p:nvSpPr>
        <p:spPr bwMode="auto">
          <a:xfrm>
            <a:off x="1185576" y="678061"/>
            <a:ext cx="217941" cy="190500"/>
          </a:xfrm>
          <a:custGeom>
            <a:avLst/>
            <a:gdLst>
              <a:gd name="T0" fmla="*/ 572 w 602"/>
              <a:gd name="T1" fmla="*/ 530 h 531"/>
              <a:gd name="T2" fmla="*/ 572 w 602"/>
              <a:gd name="T3" fmla="*/ 530 h 531"/>
              <a:gd name="T4" fmla="*/ 28 w 602"/>
              <a:gd name="T5" fmla="*/ 530 h 531"/>
              <a:gd name="T6" fmla="*/ 0 w 602"/>
              <a:gd name="T7" fmla="*/ 502 h 531"/>
              <a:gd name="T8" fmla="*/ 0 w 602"/>
              <a:gd name="T9" fmla="*/ 28 h 531"/>
              <a:gd name="T10" fmla="*/ 28 w 602"/>
              <a:gd name="T11" fmla="*/ 0 h 531"/>
              <a:gd name="T12" fmla="*/ 572 w 602"/>
              <a:gd name="T13" fmla="*/ 0 h 531"/>
              <a:gd name="T14" fmla="*/ 601 w 602"/>
              <a:gd name="T15" fmla="*/ 28 h 531"/>
              <a:gd name="T16" fmla="*/ 601 w 602"/>
              <a:gd name="T17" fmla="*/ 502 h 531"/>
              <a:gd name="T18" fmla="*/ 572 w 602"/>
              <a:gd name="T19" fmla="*/ 530 h 531"/>
              <a:gd name="T20" fmla="*/ 57 w 602"/>
              <a:gd name="T21" fmla="*/ 28 h 531"/>
              <a:gd name="T22" fmla="*/ 57 w 602"/>
              <a:gd name="T23" fmla="*/ 28 h 531"/>
              <a:gd name="T24" fmla="*/ 28 w 602"/>
              <a:gd name="T25" fmla="*/ 57 h 531"/>
              <a:gd name="T26" fmla="*/ 57 w 602"/>
              <a:gd name="T27" fmla="*/ 85 h 531"/>
              <a:gd name="T28" fmla="*/ 85 w 602"/>
              <a:gd name="T29" fmla="*/ 57 h 531"/>
              <a:gd name="T30" fmla="*/ 57 w 602"/>
              <a:gd name="T31" fmla="*/ 28 h 531"/>
              <a:gd name="T32" fmla="*/ 141 w 602"/>
              <a:gd name="T33" fmla="*/ 28 h 531"/>
              <a:gd name="T34" fmla="*/ 141 w 602"/>
              <a:gd name="T35" fmla="*/ 28 h 531"/>
              <a:gd name="T36" fmla="*/ 113 w 602"/>
              <a:gd name="T37" fmla="*/ 57 h 531"/>
              <a:gd name="T38" fmla="*/ 141 w 602"/>
              <a:gd name="T39" fmla="*/ 85 h 531"/>
              <a:gd name="T40" fmla="*/ 170 w 602"/>
              <a:gd name="T41" fmla="*/ 57 h 531"/>
              <a:gd name="T42" fmla="*/ 141 w 602"/>
              <a:gd name="T43" fmla="*/ 28 h 531"/>
              <a:gd name="T44" fmla="*/ 226 w 602"/>
              <a:gd name="T45" fmla="*/ 28 h 531"/>
              <a:gd name="T46" fmla="*/ 226 w 602"/>
              <a:gd name="T47" fmla="*/ 28 h 531"/>
              <a:gd name="T48" fmla="*/ 198 w 602"/>
              <a:gd name="T49" fmla="*/ 57 h 531"/>
              <a:gd name="T50" fmla="*/ 226 w 602"/>
              <a:gd name="T51" fmla="*/ 85 h 531"/>
              <a:gd name="T52" fmla="*/ 254 w 602"/>
              <a:gd name="T53" fmla="*/ 57 h 531"/>
              <a:gd name="T54" fmla="*/ 226 w 602"/>
              <a:gd name="T55" fmla="*/ 28 h 531"/>
              <a:gd name="T56" fmla="*/ 572 w 602"/>
              <a:gd name="T57" fmla="*/ 113 h 531"/>
              <a:gd name="T58" fmla="*/ 572 w 602"/>
              <a:gd name="T59" fmla="*/ 113 h 531"/>
              <a:gd name="T60" fmla="*/ 544 w 602"/>
              <a:gd name="T61" fmla="*/ 113 h 531"/>
              <a:gd name="T62" fmla="*/ 57 w 602"/>
              <a:gd name="T63" fmla="*/ 113 h 531"/>
              <a:gd name="T64" fmla="*/ 28 w 602"/>
              <a:gd name="T65" fmla="*/ 113 h 531"/>
              <a:gd name="T66" fmla="*/ 28 w 602"/>
              <a:gd name="T67" fmla="*/ 502 h 531"/>
              <a:gd name="T68" fmla="*/ 572 w 602"/>
              <a:gd name="T69" fmla="*/ 502 h 531"/>
              <a:gd name="T70" fmla="*/ 572 w 602"/>
              <a:gd name="T71" fmla="*/ 11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2" h="531">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4" name="Freeform 7">
            <a:extLst>
              <a:ext uri="{FF2B5EF4-FFF2-40B4-BE49-F238E27FC236}">
                <a16:creationId xmlns:a16="http://schemas.microsoft.com/office/drawing/2014/main" id="{A79FF79B-1633-234C-9862-DB12D5013D40}"/>
              </a:ext>
            </a:extLst>
          </p:cNvPr>
          <p:cNvSpPr>
            <a:spLocks noChangeArrowheads="1"/>
          </p:cNvSpPr>
          <p:nvPr userDrawn="1"/>
        </p:nvSpPr>
        <p:spPr bwMode="auto">
          <a:xfrm>
            <a:off x="7682128" y="1412677"/>
            <a:ext cx="215559" cy="219075"/>
          </a:xfrm>
          <a:custGeom>
            <a:avLst/>
            <a:gdLst>
              <a:gd name="T0" fmla="*/ 417 w 601"/>
              <a:gd name="T1" fmla="*/ 410 h 609"/>
              <a:gd name="T2" fmla="*/ 417 w 601"/>
              <a:gd name="T3" fmla="*/ 410 h 609"/>
              <a:gd name="T4" fmla="*/ 367 w 601"/>
              <a:gd name="T5" fmla="*/ 445 h 609"/>
              <a:gd name="T6" fmla="*/ 296 w 601"/>
              <a:gd name="T7" fmla="*/ 452 h 609"/>
              <a:gd name="T8" fmla="*/ 219 w 601"/>
              <a:gd name="T9" fmla="*/ 438 h 609"/>
              <a:gd name="T10" fmla="*/ 183 w 601"/>
              <a:gd name="T11" fmla="*/ 410 h 609"/>
              <a:gd name="T12" fmla="*/ 169 w 601"/>
              <a:gd name="T13" fmla="*/ 367 h 609"/>
              <a:gd name="T14" fmla="*/ 176 w 601"/>
              <a:gd name="T15" fmla="*/ 346 h 609"/>
              <a:gd name="T16" fmla="*/ 197 w 601"/>
              <a:gd name="T17" fmla="*/ 339 h 609"/>
              <a:gd name="T18" fmla="*/ 219 w 601"/>
              <a:gd name="T19" fmla="*/ 346 h 609"/>
              <a:gd name="T20" fmla="*/ 233 w 601"/>
              <a:gd name="T21" fmla="*/ 367 h 609"/>
              <a:gd name="T22" fmla="*/ 247 w 601"/>
              <a:gd name="T23" fmla="*/ 389 h 609"/>
              <a:gd name="T24" fmla="*/ 261 w 601"/>
              <a:gd name="T25" fmla="*/ 403 h 609"/>
              <a:gd name="T26" fmla="*/ 296 w 601"/>
              <a:gd name="T27" fmla="*/ 403 h 609"/>
              <a:gd name="T28" fmla="*/ 346 w 601"/>
              <a:gd name="T29" fmla="*/ 396 h 609"/>
              <a:gd name="T30" fmla="*/ 360 w 601"/>
              <a:gd name="T31" fmla="*/ 367 h 609"/>
              <a:gd name="T32" fmla="*/ 353 w 601"/>
              <a:gd name="T33" fmla="*/ 346 h 609"/>
              <a:gd name="T34" fmla="*/ 325 w 601"/>
              <a:gd name="T35" fmla="*/ 332 h 609"/>
              <a:gd name="T36" fmla="*/ 282 w 601"/>
              <a:gd name="T37" fmla="*/ 325 h 609"/>
              <a:gd name="T38" fmla="*/ 226 w 601"/>
              <a:gd name="T39" fmla="*/ 304 h 609"/>
              <a:gd name="T40" fmla="*/ 190 w 601"/>
              <a:gd name="T41" fmla="*/ 283 h 609"/>
              <a:gd name="T42" fmla="*/ 176 w 601"/>
              <a:gd name="T43" fmla="*/ 233 h 609"/>
              <a:gd name="T44" fmla="*/ 190 w 601"/>
              <a:gd name="T45" fmla="*/ 191 h 609"/>
              <a:gd name="T46" fmla="*/ 233 w 601"/>
              <a:gd name="T47" fmla="*/ 162 h 609"/>
              <a:gd name="T48" fmla="*/ 296 w 601"/>
              <a:gd name="T49" fmla="*/ 155 h 609"/>
              <a:gd name="T50" fmla="*/ 353 w 601"/>
              <a:gd name="T51" fmla="*/ 162 h 609"/>
              <a:gd name="T52" fmla="*/ 388 w 601"/>
              <a:gd name="T53" fmla="*/ 177 h 609"/>
              <a:gd name="T54" fmla="*/ 409 w 601"/>
              <a:gd name="T55" fmla="*/ 205 h 609"/>
              <a:gd name="T56" fmla="*/ 417 w 601"/>
              <a:gd name="T57" fmla="*/ 226 h 609"/>
              <a:gd name="T58" fmla="*/ 409 w 601"/>
              <a:gd name="T59" fmla="*/ 247 h 609"/>
              <a:gd name="T60" fmla="*/ 381 w 601"/>
              <a:gd name="T61" fmla="*/ 254 h 609"/>
              <a:gd name="T62" fmla="*/ 367 w 601"/>
              <a:gd name="T63" fmla="*/ 247 h 609"/>
              <a:gd name="T64" fmla="*/ 353 w 601"/>
              <a:gd name="T65" fmla="*/ 233 h 609"/>
              <a:gd name="T66" fmla="*/ 332 w 601"/>
              <a:gd name="T67" fmla="*/ 212 h 609"/>
              <a:gd name="T68" fmla="*/ 296 w 601"/>
              <a:gd name="T69" fmla="*/ 198 h 609"/>
              <a:gd name="T70" fmla="*/ 254 w 601"/>
              <a:gd name="T71" fmla="*/ 212 h 609"/>
              <a:gd name="T72" fmla="*/ 240 w 601"/>
              <a:gd name="T73" fmla="*/ 233 h 609"/>
              <a:gd name="T74" fmla="*/ 247 w 601"/>
              <a:gd name="T75" fmla="*/ 240 h 609"/>
              <a:gd name="T76" fmla="*/ 261 w 601"/>
              <a:gd name="T77" fmla="*/ 254 h 609"/>
              <a:gd name="T78" fmla="*/ 275 w 601"/>
              <a:gd name="T79" fmla="*/ 261 h 609"/>
              <a:gd name="T80" fmla="*/ 311 w 601"/>
              <a:gd name="T81" fmla="*/ 269 h 609"/>
              <a:gd name="T82" fmla="*/ 360 w 601"/>
              <a:gd name="T83" fmla="*/ 283 h 609"/>
              <a:gd name="T84" fmla="*/ 395 w 601"/>
              <a:gd name="T85" fmla="*/ 297 h 609"/>
              <a:gd name="T86" fmla="*/ 424 w 601"/>
              <a:gd name="T87" fmla="*/ 325 h 609"/>
              <a:gd name="T88" fmla="*/ 431 w 601"/>
              <a:gd name="T89" fmla="*/ 360 h 609"/>
              <a:gd name="T90" fmla="*/ 417 w 601"/>
              <a:gd name="T91" fmla="*/ 410 h 609"/>
              <a:gd name="T92" fmla="*/ 600 w 601"/>
              <a:gd name="T93" fmla="*/ 452 h 609"/>
              <a:gd name="T94" fmla="*/ 600 w 601"/>
              <a:gd name="T95" fmla="*/ 452 h 609"/>
              <a:gd name="T96" fmla="*/ 452 w 601"/>
              <a:gd name="T97" fmla="*/ 608 h 609"/>
              <a:gd name="T98" fmla="*/ 346 w 601"/>
              <a:gd name="T99" fmla="*/ 565 h 609"/>
              <a:gd name="T100" fmla="*/ 296 w 601"/>
              <a:gd name="T101" fmla="*/ 565 h 609"/>
              <a:gd name="T102" fmla="*/ 35 w 601"/>
              <a:gd name="T103" fmla="*/ 304 h 609"/>
              <a:gd name="T104" fmla="*/ 42 w 601"/>
              <a:gd name="T105" fmla="*/ 254 h 609"/>
              <a:gd name="T106" fmla="*/ 0 w 601"/>
              <a:gd name="T107" fmla="*/ 155 h 609"/>
              <a:gd name="T108" fmla="*/ 148 w 601"/>
              <a:gd name="T109" fmla="*/ 0 h 609"/>
              <a:gd name="T110" fmla="*/ 254 w 601"/>
              <a:gd name="T111" fmla="*/ 42 h 609"/>
              <a:gd name="T112" fmla="*/ 296 w 601"/>
              <a:gd name="T113" fmla="*/ 42 h 609"/>
              <a:gd name="T114" fmla="*/ 565 w 601"/>
              <a:gd name="T115" fmla="*/ 304 h 609"/>
              <a:gd name="T116" fmla="*/ 558 w 601"/>
              <a:gd name="T117" fmla="*/ 353 h 609"/>
              <a:gd name="T118" fmla="*/ 600 w 601"/>
              <a:gd name="T119" fmla="*/ 45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609">
                <a:moveTo>
                  <a:pt x="417" y="410"/>
                </a:moveTo>
                <a:lnTo>
                  <a:pt x="417" y="410"/>
                </a:lnTo>
                <a:cubicBezTo>
                  <a:pt x="402" y="424"/>
                  <a:pt x="388" y="438"/>
                  <a:pt x="367" y="445"/>
                </a:cubicBezTo>
                <a:cubicBezTo>
                  <a:pt x="353" y="452"/>
                  <a:pt x="325" y="452"/>
                  <a:pt x="296" y="452"/>
                </a:cubicBezTo>
                <a:cubicBezTo>
                  <a:pt x="268" y="452"/>
                  <a:pt x="240" y="452"/>
                  <a:pt x="219" y="438"/>
                </a:cubicBezTo>
                <a:cubicBezTo>
                  <a:pt x="204" y="431"/>
                  <a:pt x="190" y="417"/>
                  <a:pt x="183" y="410"/>
                </a:cubicBezTo>
                <a:cubicBezTo>
                  <a:pt x="169" y="396"/>
                  <a:pt x="169" y="382"/>
                  <a:pt x="169" y="367"/>
                </a:cubicBezTo>
                <a:cubicBezTo>
                  <a:pt x="169" y="360"/>
                  <a:pt x="169" y="353"/>
                  <a:pt x="176" y="346"/>
                </a:cubicBezTo>
                <a:cubicBezTo>
                  <a:pt x="183" y="339"/>
                  <a:pt x="190" y="339"/>
                  <a:pt x="197" y="339"/>
                </a:cubicBezTo>
                <a:cubicBezTo>
                  <a:pt x="204" y="339"/>
                  <a:pt x="211" y="339"/>
                  <a:pt x="219" y="346"/>
                </a:cubicBezTo>
                <a:cubicBezTo>
                  <a:pt x="226" y="346"/>
                  <a:pt x="226" y="353"/>
                  <a:pt x="233" y="367"/>
                </a:cubicBezTo>
                <a:cubicBezTo>
                  <a:pt x="240" y="375"/>
                  <a:pt x="240" y="382"/>
                  <a:pt x="247" y="389"/>
                </a:cubicBezTo>
                <a:cubicBezTo>
                  <a:pt x="247" y="389"/>
                  <a:pt x="254" y="396"/>
                  <a:pt x="261" y="403"/>
                </a:cubicBezTo>
                <a:cubicBezTo>
                  <a:pt x="275" y="403"/>
                  <a:pt x="282" y="403"/>
                  <a:pt x="296" y="403"/>
                </a:cubicBezTo>
                <a:cubicBezTo>
                  <a:pt x="318" y="403"/>
                  <a:pt x="332" y="403"/>
                  <a:pt x="346" y="396"/>
                </a:cubicBezTo>
                <a:cubicBezTo>
                  <a:pt x="353" y="389"/>
                  <a:pt x="360" y="382"/>
                  <a:pt x="360" y="367"/>
                </a:cubicBezTo>
                <a:cubicBezTo>
                  <a:pt x="360" y="360"/>
                  <a:pt x="353" y="353"/>
                  <a:pt x="353" y="346"/>
                </a:cubicBezTo>
                <a:cubicBezTo>
                  <a:pt x="346" y="339"/>
                  <a:pt x="339" y="339"/>
                  <a:pt x="325" y="332"/>
                </a:cubicBezTo>
                <a:cubicBezTo>
                  <a:pt x="318" y="332"/>
                  <a:pt x="303" y="325"/>
                  <a:pt x="282" y="325"/>
                </a:cubicBezTo>
                <a:cubicBezTo>
                  <a:pt x="261" y="318"/>
                  <a:pt x="240" y="311"/>
                  <a:pt x="226" y="304"/>
                </a:cubicBezTo>
                <a:cubicBezTo>
                  <a:pt x="211" y="304"/>
                  <a:pt x="197" y="290"/>
                  <a:pt x="190" y="283"/>
                </a:cubicBezTo>
                <a:cubicBezTo>
                  <a:pt x="176" y="269"/>
                  <a:pt x="176" y="254"/>
                  <a:pt x="176" y="233"/>
                </a:cubicBezTo>
                <a:cubicBezTo>
                  <a:pt x="176" y="219"/>
                  <a:pt x="176" y="205"/>
                  <a:pt x="190" y="191"/>
                </a:cubicBezTo>
                <a:cubicBezTo>
                  <a:pt x="197" y="177"/>
                  <a:pt x="211" y="169"/>
                  <a:pt x="233" y="162"/>
                </a:cubicBezTo>
                <a:cubicBezTo>
                  <a:pt x="254" y="155"/>
                  <a:pt x="275" y="155"/>
                  <a:pt x="296" y="155"/>
                </a:cubicBezTo>
                <a:cubicBezTo>
                  <a:pt x="318" y="155"/>
                  <a:pt x="339" y="155"/>
                  <a:pt x="353" y="162"/>
                </a:cubicBezTo>
                <a:cubicBezTo>
                  <a:pt x="367" y="162"/>
                  <a:pt x="381" y="169"/>
                  <a:pt x="388" y="177"/>
                </a:cubicBezTo>
                <a:cubicBezTo>
                  <a:pt x="395" y="184"/>
                  <a:pt x="402" y="191"/>
                  <a:pt x="409" y="205"/>
                </a:cubicBezTo>
                <a:cubicBezTo>
                  <a:pt x="417" y="212"/>
                  <a:pt x="417" y="219"/>
                  <a:pt x="417" y="226"/>
                </a:cubicBezTo>
                <a:cubicBezTo>
                  <a:pt x="417" y="233"/>
                  <a:pt x="417" y="240"/>
                  <a:pt x="409" y="247"/>
                </a:cubicBezTo>
                <a:cubicBezTo>
                  <a:pt x="402" y="254"/>
                  <a:pt x="395" y="254"/>
                  <a:pt x="381" y="254"/>
                </a:cubicBezTo>
                <a:cubicBezTo>
                  <a:pt x="374" y="254"/>
                  <a:pt x="367" y="254"/>
                  <a:pt x="367" y="247"/>
                </a:cubicBezTo>
                <a:cubicBezTo>
                  <a:pt x="360" y="247"/>
                  <a:pt x="353" y="240"/>
                  <a:pt x="353" y="233"/>
                </a:cubicBezTo>
                <a:cubicBezTo>
                  <a:pt x="346" y="226"/>
                  <a:pt x="339" y="212"/>
                  <a:pt x="332" y="212"/>
                </a:cubicBezTo>
                <a:cubicBezTo>
                  <a:pt x="325" y="205"/>
                  <a:pt x="311" y="198"/>
                  <a:pt x="296" y="198"/>
                </a:cubicBezTo>
                <a:cubicBezTo>
                  <a:pt x="275" y="198"/>
                  <a:pt x="261" y="205"/>
                  <a:pt x="254" y="212"/>
                </a:cubicBezTo>
                <a:cubicBezTo>
                  <a:pt x="247" y="219"/>
                  <a:pt x="240" y="226"/>
                  <a:pt x="240" y="233"/>
                </a:cubicBezTo>
                <a:cubicBezTo>
                  <a:pt x="240" y="233"/>
                  <a:pt x="240" y="240"/>
                  <a:pt x="247" y="240"/>
                </a:cubicBezTo>
                <a:cubicBezTo>
                  <a:pt x="247" y="247"/>
                  <a:pt x="254" y="247"/>
                  <a:pt x="261" y="254"/>
                </a:cubicBezTo>
                <a:cubicBezTo>
                  <a:pt x="261" y="254"/>
                  <a:pt x="268" y="261"/>
                  <a:pt x="275" y="261"/>
                </a:cubicBezTo>
                <a:cubicBezTo>
                  <a:pt x="282" y="261"/>
                  <a:pt x="296" y="261"/>
                  <a:pt x="311" y="269"/>
                </a:cubicBezTo>
                <a:cubicBezTo>
                  <a:pt x="325" y="269"/>
                  <a:pt x="346" y="276"/>
                  <a:pt x="360" y="283"/>
                </a:cubicBezTo>
                <a:cubicBezTo>
                  <a:pt x="374" y="283"/>
                  <a:pt x="388" y="290"/>
                  <a:pt x="395" y="297"/>
                </a:cubicBezTo>
                <a:cubicBezTo>
                  <a:pt x="409" y="304"/>
                  <a:pt x="417" y="311"/>
                  <a:pt x="424" y="325"/>
                </a:cubicBezTo>
                <a:cubicBezTo>
                  <a:pt x="431" y="332"/>
                  <a:pt x="431" y="346"/>
                  <a:pt x="431" y="360"/>
                </a:cubicBezTo>
                <a:cubicBezTo>
                  <a:pt x="431" y="382"/>
                  <a:pt x="424" y="396"/>
                  <a:pt x="417" y="410"/>
                </a:cubicBezTo>
                <a:close/>
                <a:moveTo>
                  <a:pt x="600" y="452"/>
                </a:moveTo>
                <a:lnTo>
                  <a:pt x="600" y="452"/>
                </a:lnTo>
                <a:cubicBezTo>
                  <a:pt x="600" y="537"/>
                  <a:pt x="530" y="608"/>
                  <a:pt x="452" y="608"/>
                </a:cubicBezTo>
                <a:cubicBezTo>
                  <a:pt x="409" y="608"/>
                  <a:pt x="374" y="587"/>
                  <a:pt x="346" y="565"/>
                </a:cubicBezTo>
                <a:cubicBezTo>
                  <a:pt x="332" y="565"/>
                  <a:pt x="318" y="565"/>
                  <a:pt x="296" y="565"/>
                </a:cubicBezTo>
                <a:cubicBezTo>
                  <a:pt x="155" y="565"/>
                  <a:pt x="35" y="452"/>
                  <a:pt x="35" y="304"/>
                </a:cubicBezTo>
                <a:cubicBezTo>
                  <a:pt x="35" y="290"/>
                  <a:pt x="35" y="276"/>
                  <a:pt x="42" y="254"/>
                </a:cubicBezTo>
                <a:cubicBezTo>
                  <a:pt x="14" y="233"/>
                  <a:pt x="0" y="191"/>
                  <a:pt x="0" y="155"/>
                </a:cubicBezTo>
                <a:cubicBezTo>
                  <a:pt x="0" y="71"/>
                  <a:pt x="63" y="0"/>
                  <a:pt x="148" y="0"/>
                </a:cubicBezTo>
                <a:cubicBezTo>
                  <a:pt x="190" y="0"/>
                  <a:pt x="226" y="21"/>
                  <a:pt x="254" y="42"/>
                </a:cubicBezTo>
                <a:cubicBezTo>
                  <a:pt x="268" y="42"/>
                  <a:pt x="282" y="42"/>
                  <a:pt x="296" y="42"/>
                </a:cubicBezTo>
                <a:cubicBezTo>
                  <a:pt x="445" y="42"/>
                  <a:pt x="565" y="155"/>
                  <a:pt x="565" y="304"/>
                </a:cubicBezTo>
                <a:cubicBezTo>
                  <a:pt x="565" y="318"/>
                  <a:pt x="558" y="332"/>
                  <a:pt x="558" y="353"/>
                </a:cubicBezTo>
                <a:cubicBezTo>
                  <a:pt x="586" y="375"/>
                  <a:pt x="600" y="417"/>
                  <a:pt x="600" y="4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5" name="Freeform 8">
            <a:extLst>
              <a:ext uri="{FF2B5EF4-FFF2-40B4-BE49-F238E27FC236}">
                <a16:creationId xmlns:a16="http://schemas.microsoft.com/office/drawing/2014/main" id="{6E444A94-5CEB-D74C-8CB2-019EC0DF69B9}"/>
              </a:ext>
            </a:extLst>
          </p:cNvPr>
          <p:cNvSpPr>
            <a:spLocks noChangeArrowheads="1"/>
          </p:cNvSpPr>
          <p:nvPr userDrawn="1"/>
        </p:nvSpPr>
        <p:spPr bwMode="auto">
          <a:xfrm>
            <a:off x="7299242" y="1430537"/>
            <a:ext cx="219132" cy="183951"/>
          </a:xfrm>
          <a:custGeom>
            <a:avLst/>
            <a:gdLst>
              <a:gd name="T0" fmla="*/ 396 w 609"/>
              <a:gd name="T1" fmla="*/ 212 h 510"/>
              <a:gd name="T2" fmla="*/ 396 w 609"/>
              <a:gd name="T3" fmla="*/ 212 h 510"/>
              <a:gd name="T4" fmla="*/ 318 w 609"/>
              <a:gd name="T5" fmla="*/ 135 h 510"/>
              <a:gd name="T6" fmla="*/ 241 w 609"/>
              <a:gd name="T7" fmla="*/ 135 h 510"/>
              <a:gd name="T8" fmla="*/ 219 w 609"/>
              <a:gd name="T9" fmla="*/ 156 h 510"/>
              <a:gd name="T10" fmla="*/ 142 w 609"/>
              <a:gd name="T11" fmla="*/ 120 h 510"/>
              <a:gd name="T12" fmla="*/ 0 w 609"/>
              <a:gd name="T13" fmla="*/ 262 h 510"/>
              <a:gd name="T14" fmla="*/ 142 w 609"/>
              <a:gd name="T15" fmla="*/ 396 h 510"/>
              <a:gd name="T16" fmla="*/ 156 w 609"/>
              <a:gd name="T17" fmla="*/ 389 h 510"/>
              <a:gd name="T18" fmla="*/ 283 w 609"/>
              <a:gd name="T19" fmla="*/ 509 h 510"/>
              <a:gd name="T20" fmla="*/ 608 w 609"/>
              <a:gd name="T21" fmla="*/ 220 h 510"/>
              <a:gd name="T22" fmla="*/ 608 w 609"/>
              <a:gd name="T23" fmla="*/ 0 h 510"/>
              <a:gd name="T24" fmla="*/ 396 w 609"/>
              <a:gd name="T25" fmla="*/ 212 h 510"/>
              <a:gd name="T26" fmla="*/ 142 w 609"/>
              <a:gd name="T27" fmla="*/ 361 h 510"/>
              <a:gd name="T28" fmla="*/ 142 w 609"/>
              <a:gd name="T29" fmla="*/ 361 h 510"/>
              <a:gd name="T30" fmla="*/ 142 w 609"/>
              <a:gd name="T31" fmla="*/ 361 h 510"/>
              <a:gd name="T32" fmla="*/ 36 w 609"/>
              <a:gd name="T33" fmla="*/ 262 h 510"/>
              <a:gd name="T34" fmla="*/ 142 w 609"/>
              <a:gd name="T35" fmla="*/ 156 h 510"/>
              <a:gd name="T36" fmla="*/ 198 w 609"/>
              <a:gd name="T37" fmla="*/ 177 h 510"/>
              <a:gd name="T38" fmla="*/ 241 w 609"/>
              <a:gd name="T39" fmla="*/ 262 h 510"/>
              <a:gd name="T40" fmla="*/ 142 w 609"/>
              <a:gd name="T41" fmla="*/ 361 h 510"/>
              <a:gd name="T42" fmla="*/ 566 w 609"/>
              <a:gd name="T43" fmla="*/ 212 h 510"/>
              <a:gd name="T44" fmla="*/ 566 w 609"/>
              <a:gd name="T45" fmla="*/ 212 h 510"/>
              <a:gd name="T46" fmla="*/ 460 w 609"/>
              <a:gd name="T47" fmla="*/ 311 h 510"/>
              <a:gd name="T48" fmla="*/ 290 w 609"/>
              <a:gd name="T49" fmla="*/ 467 h 510"/>
              <a:gd name="T50" fmla="*/ 198 w 609"/>
              <a:gd name="T51" fmla="*/ 382 h 510"/>
              <a:gd name="T52" fmla="*/ 255 w 609"/>
              <a:gd name="T53" fmla="*/ 326 h 510"/>
              <a:gd name="T54" fmla="*/ 290 w 609"/>
              <a:gd name="T55" fmla="*/ 368 h 510"/>
              <a:gd name="T56" fmla="*/ 417 w 609"/>
              <a:gd name="T57" fmla="*/ 234 h 510"/>
              <a:gd name="T58" fmla="*/ 566 w 609"/>
              <a:gd name="T59" fmla="*/ 85 h 510"/>
              <a:gd name="T60" fmla="*/ 566 w 609"/>
              <a:gd name="T61" fmla="*/ 21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9" h="510">
                <a:moveTo>
                  <a:pt x="396" y="212"/>
                </a:moveTo>
                <a:lnTo>
                  <a:pt x="396" y="212"/>
                </a:lnTo>
                <a:cubicBezTo>
                  <a:pt x="318" y="135"/>
                  <a:pt x="318" y="135"/>
                  <a:pt x="318" y="135"/>
                </a:cubicBezTo>
                <a:cubicBezTo>
                  <a:pt x="297" y="113"/>
                  <a:pt x="262" y="113"/>
                  <a:pt x="241" y="135"/>
                </a:cubicBezTo>
                <a:cubicBezTo>
                  <a:pt x="219" y="156"/>
                  <a:pt x="219" y="156"/>
                  <a:pt x="219" y="156"/>
                </a:cubicBezTo>
                <a:cubicBezTo>
                  <a:pt x="198" y="135"/>
                  <a:pt x="170" y="120"/>
                  <a:pt x="142" y="120"/>
                </a:cubicBezTo>
                <a:cubicBezTo>
                  <a:pt x="64" y="120"/>
                  <a:pt x="0" y="184"/>
                  <a:pt x="0" y="262"/>
                </a:cubicBezTo>
                <a:cubicBezTo>
                  <a:pt x="0" y="333"/>
                  <a:pt x="64" y="396"/>
                  <a:pt x="142" y="396"/>
                </a:cubicBezTo>
                <a:cubicBezTo>
                  <a:pt x="149" y="396"/>
                  <a:pt x="149" y="389"/>
                  <a:pt x="156" y="389"/>
                </a:cubicBezTo>
                <a:cubicBezTo>
                  <a:pt x="283" y="509"/>
                  <a:pt x="283" y="509"/>
                  <a:pt x="283" y="509"/>
                </a:cubicBezTo>
                <a:cubicBezTo>
                  <a:pt x="608" y="220"/>
                  <a:pt x="608" y="220"/>
                  <a:pt x="608" y="220"/>
                </a:cubicBezTo>
                <a:cubicBezTo>
                  <a:pt x="608" y="0"/>
                  <a:pt x="608" y="0"/>
                  <a:pt x="608" y="0"/>
                </a:cubicBezTo>
                <a:lnTo>
                  <a:pt x="396" y="212"/>
                </a:lnTo>
                <a:close/>
                <a:moveTo>
                  <a:pt x="142" y="361"/>
                </a:moveTo>
                <a:lnTo>
                  <a:pt x="142" y="361"/>
                </a:lnTo>
                <a:lnTo>
                  <a:pt x="142" y="361"/>
                </a:lnTo>
                <a:cubicBezTo>
                  <a:pt x="85" y="361"/>
                  <a:pt x="36" y="311"/>
                  <a:pt x="36" y="262"/>
                </a:cubicBezTo>
                <a:cubicBezTo>
                  <a:pt x="36" y="205"/>
                  <a:pt x="85" y="156"/>
                  <a:pt x="142" y="156"/>
                </a:cubicBezTo>
                <a:cubicBezTo>
                  <a:pt x="163" y="156"/>
                  <a:pt x="184" y="163"/>
                  <a:pt x="198" y="177"/>
                </a:cubicBezTo>
                <a:cubicBezTo>
                  <a:pt x="226" y="198"/>
                  <a:pt x="241" y="227"/>
                  <a:pt x="241" y="262"/>
                </a:cubicBezTo>
                <a:cubicBezTo>
                  <a:pt x="241" y="311"/>
                  <a:pt x="198" y="361"/>
                  <a:pt x="142" y="361"/>
                </a:cubicBezTo>
                <a:close/>
                <a:moveTo>
                  <a:pt x="566" y="212"/>
                </a:moveTo>
                <a:lnTo>
                  <a:pt x="566" y="212"/>
                </a:lnTo>
                <a:cubicBezTo>
                  <a:pt x="460" y="311"/>
                  <a:pt x="460" y="311"/>
                  <a:pt x="460" y="311"/>
                </a:cubicBezTo>
                <a:cubicBezTo>
                  <a:pt x="290" y="467"/>
                  <a:pt x="290" y="467"/>
                  <a:pt x="290" y="467"/>
                </a:cubicBezTo>
                <a:cubicBezTo>
                  <a:pt x="198" y="382"/>
                  <a:pt x="198" y="382"/>
                  <a:pt x="198" y="382"/>
                </a:cubicBezTo>
                <a:cubicBezTo>
                  <a:pt x="219" y="368"/>
                  <a:pt x="241" y="354"/>
                  <a:pt x="255" y="326"/>
                </a:cubicBezTo>
                <a:cubicBezTo>
                  <a:pt x="290" y="368"/>
                  <a:pt x="290" y="368"/>
                  <a:pt x="290" y="368"/>
                </a:cubicBezTo>
                <a:cubicBezTo>
                  <a:pt x="417" y="234"/>
                  <a:pt x="417" y="234"/>
                  <a:pt x="417" y="234"/>
                </a:cubicBezTo>
                <a:cubicBezTo>
                  <a:pt x="566" y="85"/>
                  <a:pt x="566" y="85"/>
                  <a:pt x="566" y="85"/>
                </a:cubicBezTo>
                <a:lnTo>
                  <a:pt x="566" y="212"/>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6" name="Freeform 9">
            <a:extLst>
              <a:ext uri="{FF2B5EF4-FFF2-40B4-BE49-F238E27FC236}">
                <a16:creationId xmlns:a16="http://schemas.microsoft.com/office/drawing/2014/main" id="{1686B2D4-A366-9146-9D10-22B4C0B046BA}"/>
              </a:ext>
            </a:extLst>
          </p:cNvPr>
          <p:cNvSpPr>
            <a:spLocks noChangeArrowheads="1"/>
          </p:cNvSpPr>
          <p:nvPr userDrawn="1"/>
        </p:nvSpPr>
        <p:spPr bwMode="auto">
          <a:xfrm>
            <a:off x="6921715" y="1422202"/>
            <a:ext cx="217346" cy="201811"/>
          </a:xfrm>
          <a:custGeom>
            <a:avLst/>
            <a:gdLst>
              <a:gd name="T0" fmla="*/ 304 w 602"/>
              <a:gd name="T1" fmla="*/ 106 h 560"/>
              <a:gd name="T2" fmla="*/ 424 w 602"/>
              <a:gd name="T3" fmla="*/ 0 h 560"/>
              <a:gd name="T4" fmla="*/ 601 w 602"/>
              <a:gd name="T5" fmla="*/ 120 h 560"/>
              <a:gd name="T6" fmla="*/ 481 w 602"/>
              <a:gd name="T7" fmla="*/ 212 h 560"/>
              <a:gd name="T8" fmla="*/ 304 w 602"/>
              <a:gd name="T9" fmla="*/ 106 h 560"/>
              <a:gd name="T10" fmla="*/ 601 w 602"/>
              <a:gd name="T11" fmla="*/ 311 h 560"/>
              <a:gd name="T12" fmla="*/ 424 w 602"/>
              <a:gd name="T13" fmla="*/ 424 h 560"/>
              <a:gd name="T14" fmla="*/ 304 w 602"/>
              <a:gd name="T15" fmla="*/ 325 h 560"/>
              <a:gd name="T16" fmla="*/ 481 w 602"/>
              <a:gd name="T17" fmla="*/ 212 h 560"/>
              <a:gd name="T18" fmla="*/ 601 w 602"/>
              <a:gd name="T19" fmla="*/ 311 h 560"/>
              <a:gd name="T20" fmla="*/ 177 w 602"/>
              <a:gd name="T21" fmla="*/ 424 h 560"/>
              <a:gd name="T22" fmla="*/ 0 w 602"/>
              <a:gd name="T23" fmla="*/ 311 h 560"/>
              <a:gd name="T24" fmla="*/ 120 w 602"/>
              <a:gd name="T25" fmla="*/ 212 h 560"/>
              <a:gd name="T26" fmla="*/ 304 w 602"/>
              <a:gd name="T27" fmla="*/ 325 h 560"/>
              <a:gd name="T28" fmla="*/ 177 w 602"/>
              <a:gd name="T29" fmla="*/ 424 h 560"/>
              <a:gd name="T30" fmla="*/ 0 w 602"/>
              <a:gd name="T31" fmla="*/ 120 h 560"/>
              <a:gd name="T32" fmla="*/ 177 w 602"/>
              <a:gd name="T33" fmla="*/ 0 h 560"/>
              <a:gd name="T34" fmla="*/ 304 w 602"/>
              <a:gd name="T35" fmla="*/ 106 h 560"/>
              <a:gd name="T36" fmla="*/ 120 w 602"/>
              <a:gd name="T37" fmla="*/ 212 h 560"/>
              <a:gd name="T38" fmla="*/ 0 w 602"/>
              <a:gd name="T39" fmla="*/ 120 h 560"/>
              <a:gd name="T40" fmla="*/ 304 w 602"/>
              <a:gd name="T41" fmla="*/ 347 h 560"/>
              <a:gd name="T42" fmla="*/ 424 w 602"/>
              <a:gd name="T43" fmla="*/ 445 h 560"/>
              <a:gd name="T44" fmla="*/ 481 w 602"/>
              <a:gd name="T45" fmla="*/ 417 h 560"/>
              <a:gd name="T46" fmla="*/ 481 w 602"/>
              <a:gd name="T47" fmla="*/ 452 h 560"/>
              <a:gd name="T48" fmla="*/ 304 w 602"/>
              <a:gd name="T49" fmla="*/ 559 h 560"/>
              <a:gd name="T50" fmla="*/ 128 w 602"/>
              <a:gd name="T51" fmla="*/ 452 h 560"/>
              <a:gd name="T52" fmla="*/ 128 w 602"/>
              <a:gd name="T53" fmla="*/ 417 h 560"/>
              <a:gd name="T54" fmla="*/ 177 w 602"/>
              <a:gd name="T55" fmla="*/ 445 h 560"/>
              <a:gd name="T56" fmla="*/ 304 w 602"/>
              <a:gd name="T57" fmla="*/ 34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2" h="560">
                <a:moveTo>
                  <a:pt x="304" y="106"/>
                </a:moveTo>
                <a:lnTo>
                  <a:pt x="424" y="0"/>
                </a:lnTo>
                <a:lnTo>
                  <a:pt x="601" y="120"/>
                </a:lnTo>
                <a:lnTo>
                  <a:pt x="481" y="212"/>
                </a:lnTo>
                <a:lnTo>
                  <a:pt x="304" y="106"/>
                </a:lnTo>
                <a:close/>
                <a:moveTo>
                  <a:pt x="601" y="311"/>
                </a:moveTo>
                <a:lnTo>
                  <a:pt x="424" y="424"/>
                </a:lnTo>
                <a:lnTo>
                  <a:pt x="304" y="325"/>
                </a:lnTo>
                <a:lnTo>
                  <a:pt x="481" y="212"/>
                </a:lnTo>
                <a:lnTo>
                  <a:pt x="601" y="311"/>
                </a:lnTo>
                <a:close/>
                <a:moveTo>
                  <a:pt x="177" y="424"/>
                </a:moveTo>
                <a:lnTo>
                  <a:pt x="0" y="311"/>
                </a:lnTo>
                <a:lnTo>
                  <a:pt x="120" y="212"/>
                </a:lnTo>
                <a:lnTo>
                  <a:pt x="304" y="325"/>
                </a:lnTo>
                <a:lnTo>
                  <a:pt x="177" y="424"/>
                </a:lnTo>
                <a:close/>
                <a:moveTo>
                  <a:pt x="0" y="120"/>
                </a:moveTo>
                <a:lnTo>
                  <a:pt x="177" y="0"/>
                </a:lnTo>
                <a:lnTo>
                  <a:pt x="304" y="106"/>
                </a:lnTo>
                <a:lnTo>
                  <a:pt x="120" y="212"/>
                </a:lnTo>
                <a:lnTo>
                  <a:pt x="0" y="120"/>
                </a:lnTo>
                <a:close/>
                <a:moveTo>
                  <a:pt x="304" y="347"/>
                </a:moveTo>
                <a:lnTo>
                  <a:pt x="424" y="445"/>
                </a:lnTo>
                <a:lnTo>
                  <a:pt x="481" y="417"/>
                </a:lnTo>
                <a:lnTo>
                  <a:pt x="481" y="452"/>
                </a:lnTo>
                <a:lnTo>
                  <a:pt x="304" y="559"/>
                </a:lnTo>
                <a:lnTo>
                  <a:pt x="128" y="452"/>
                </a:lnTo>
                <a:lnTo>
                  <a:pt x="128" y="417"/>
                </a:lnTo>
                <a:lnTo>
                  <a:pt x="177" y="445"/>
                </a:lnTo>
                <a:lnTo>
                  <a:pt x="304" y="34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7" name="Freeform 10">
            <a:extLst>
              <a:ext uri="{FF2B5EF4-FFF2-40B4-BE49-F238E27FC236}">
                <a16:creationId xmlns:a16="http://schemas.microsoft.com/office/drawing/2014/main" id="{C665F7A6-19B5-3C40-AE87-3E73E58503C9}"/>
              </a:ext>
            </a:extLst>
          </p:cNvPr>
          <p:cNvSpPr>
            <a:spLocks noChangeArrowheads="1"/>
          </p:cNvSpPr>
          <p:nvPr userDrawn="1"/>
        </p:nvSpPr>
        <p:spPr bwMode="auto">
          <a:xfrm>
            <a:off x="6583489" y="1412677"/>
            <a:ext cx="134576" cy="219075"/>
          </a:xfrm>
          <a:custGeom>
            <a:avLst/>
            <a:gdLst>
              <a:gd name="T0" fmla="*/ 375 w 376"/>
              <a:gd name="T1" fmla="*/ 572 h 609"/>
              <a:gd name="T2" fmla="*/ 375 w 376"/>
              <a:gd name="T3" fmla="*/ 572 h 609"/>
              <a:gd name="T4" fmla="*/ 304 w 376"/>
              <a:gd name="T5" fmla="*/ 601 h 609"/>
              <a:gd name="T6" fmla="*/ 241 w 376"/>
              <a:gd name="T7" fmla="*/ 608 h 609"/>
              <a:gd name="T8" fmla="*/ 170 w 376"/>
              <a:gd name="T9" fmla="*/ 594 h 609"/>
              <a:gd name="T10" fmla="*/ 120 w 376"/>
              <a:gd name="T11" fmla="*/ 565 h 609"/>
              <a:gd name="T12" fmla="*/ 85 w 376"/>
              <a:gd name="T13" fmla="*/ 523 h 609"/>
              <a:gd name="T14" fmla="*/ 78 w 376"/>
              <a:gd name="T15" fmla="*/ 459 h 609"/>
              <a:gd name="T16" fmla="*/ 78 w 376"/>
              <a:gd name="T17" fmla="*/ 247 h 609"/>
              <a:gd name="T18" fmla="*/ 0 w 376"/>
              <a:gd name="T19" fmla="*/ 247 h 609"/>
              <a:gd name="T20" fmla="*/ 0 w 376"/>
              <a:gd name="T21" fmla="*/ 162 h 609"/>
              <a:gd name="T22" fmla="*/ 64 w 376"/>
              <a:gd name="T23" fmla="*/ 134 h 609"/>
              <a:gd name="T24" fmla="*/ 106 w 376"/>
              <a:gd name="T25" fmla="*/ 78 h 609"/>
              <a:gd name="T26" fmla="*/ 127 w 376"/>
              <a:gd name="T27" fmla="*/ 0 h 609"/>
              <a:gd name="T28" fmla="*/ 212 w 376"/>
              <a:gd name="T29" fmla="*/ 0 h 609"/>
              <a:gd name="T30" fmla="*/ 212 w 376"/>
              <a:gd name="T31" fmla="*/ 141 h 609"/>
              <a:gd name="T32" fmla="*/ 354 w 376"/>
              <a:gd name="T33" fmla="*/ 141 h 609"/>
              <a:gd name="T34" fmla="*/ 354 w 376"/>
              <a:gd name="T35" fmla="*/ 247 h 609"/>
              <a:gd name="T36" fmla="*/ 212 w 376"/>
              <a:gd name="T37" fmla="*/ 247 h 609"/>
              <a:gd name="T38" fmla="*/ 212 w 376"/>
              <a:gd name="T39" fmla="*/ 403 h 609"/>
              <a:gd name="T40" fmla="*/ 219 w 376"/>
              <a:gd name="T41" fmla="*/ 466 h 609"/>
              <a:gd name="T42" fmla="*/ 241 w 376"/>
              <a:gd name="T43" fmla="*/ 495 h 609"/>
              <a:gd name="T44" fmla="*/ 283 w 376"/>
              <a:gd name="T45" fmla="*/ 509 h 609"/>
              <a:gd name="T46" fmla="*/ 375 w 376"/>
              <a:gd name="T47" fmla="*/ 480 h 609"/>
              <a:gd name="T48" fmla="*/ 375 w 376"/>
              <a:gd name="T49" fmla="*/ 57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6" h="609">
                <a:moveTo>
                  <a:pt x="375" y="572"/>
                </a:moveTo>
                <a:lnTo>
                  <a:pt x="375" y="572"/>
                </a:lnTo>
                <a:cubicBezTo>
                  <a:pt x="347" y="587"/>
                  <a:pt x="325" y="594"/>
                  <a:pt x="304" y="601"/>
                </a:cubicBezTo>
                <a:cubicBezTo>
                  <a:pt x="283" y="601"/>
                  <a:pt x="262" y="608"/>
                  <a:pt x="241" y="608"/>
                </a:cubicBezTo>
                <a:cubicBezTo>
                  <a:pt x="212" y="608"/>
                  <a:pt x="191" y="601"/>
                  <a:pt x="170" y="594"/>
                </a:cubicBezTo>
                <a:cubicBezTo>
                  <a:pt x="156" y="587"/>
                  <a:pt x="135" y="580"/>
                  <a:pt x="120" y="565"/>
                </a:cubicBezTo>
                <a:cubicBezTo>
                  <a:pt x="106" y="551"/>
                  <a:pt x="92" y="537"/>
                  <a:pt x="85" y="523"/>
                </a:cubicBezTo>
                <a:cubicBezTo>
                  <a:pt x="85" y="509"/>
                  <a:pt x="78" y="488"/>
                  <a:pt x="78" y="459"/>
                </a:cubicBezTo>
                <a:cubicBezTo>
                  <a:pt x="78" y="247"/>
                  <a:pt x="78" y="247"/>
                  <a:pt x="78" y="247"/>
                </a:cubicBezTo>
                <a:cubicBezTo>
                  <a:pt x="0" y="247"/>
                  <a:pt x="0" y="247"/>
                  <a:pt x="0" y="247"/>
                </a:cubicBezTo>
                <a:cubicBezTo>
                  <a:pt x="0" y="162"/>
                  <a:pt x="0" y="162"/>
                  <a:pt x="0" y="162"/>
                </a:cubicBezTo>
                <a:cubicBezTo>
                  <a:pt x="22" y="155"/>
                  <a:pt x="50" y="148"/>
                  <a:pt x="64" y="134"/>
                </a:cubicBezTo>
                <a:cubicBezTo>
                  <a:pt x="85" y="113"/>
                  <a:pt x="99" y="99"/>
                  <a:pt x="106" y="78"/>
                </a:cubicBezTo>
                <a:cubicBezTo>
                  <a:pt x="113" y="56"/>
                  <a:pt x="120" y="35"/>
                  <a:pt x="127" y="0"/>
                </a:cubicBezTo>
                <a:cubicBezTo>
                  <a:pt x="212" y="0"/>
                  <a:pt x="212" y="0"/>
                  <a:pt x="212" y="0"/>
                </a:cubicBezTo>
                <a:cubicBezTo>
                  <a:pt x="212" y="141"/>
                  <a:pt x="212" y="141"/>
                  <a:pt x="212" y="141"/>
                </a:cubicBezTo>
                <a:cubicBezTo>
                  <a:pt x="354" y="141"/>
                  <a:pt x="354" y="141"/>
                  <a:pt x="354" y="141"/>
                </a:cubicBezTo>
                <a:cubicBezTo>
                  <a:pt x="354" y="247"/>
                  <a:pt x="354" y="247"/>
                  <a:pt x="354" y="247"/>
                </a:cubicBezTo>
                <a:cubicBezTo>
                  <a:pt x="212" y="247"/>
                  <a:pt x="212" y="247"/>
                  <a:pt x="212" y="247"/>
                </a:cubicBezTo>
                <a:cubicBezTo>
                  <a:pt x="212" y="403"/>
                  <a:pt x="212" y="403"/>
                  <a:pt x="212" y="403"/>
                </a:cubicBezTo>
                <a:cubicBezTo>
                  <a:pt x="212" y="438"/>
                  <a:pt x="212" y="459"/>
                  <a:pt x="219" y="466"/>
                </a:cubicBezTo>
                <a:cubicBezTo>
                  <a:pt x="219" y="480"/>
                  <a:pt x="227" y="488"/>
                  <a:pt x="241" y="495"/>
                </a:cubicBezTo>
                <a:cubicBezTo>
                  <a:pt x="255" y="502"/>
                  <a:pt x="269" y="509"/>
                  <a:pt x="283" y="509"/>
                </a:cubicBezTo>
                <a:cubicBezTo>
                  <a:pt x="318" y="509"/>
                  <a:pt x="347" y="495"/>
                  <a:pt x="375" y="480"/>
                </a:cubicBezTo>
                <a:lnTo>
                  <a:pt x="375" y="57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8" name="Freeform 11">
            <a:extLst>
              <a:ext uri="{FF2B5EF4-FFF2-40B4-BE49-F238E27FC236}">
                <a16:creationId xmlns:a16="http://schemas.microsoft.com/office/drawing/2014/main" id="{4B4DA932-4E8A-D246-B38F-A43FCE56C25C}"/>
              </a:ext>
            </a:extLst>
          </p:cNvPr>
          <p:cNvSpPr>
            <a:spLocks noChangeArrowheads="1"/>
          </p:cNvSpPr>
          <p:nvPr userDrawn="1"/>
        </p:nvSpPr>
        <p:spPr bwMode="auto">
          <a:xfrm>
            <a:off x="6161303" y="1412677"/>
            <a:ext cx="219132" cy="219075"/>
          </a:xfrm>
          <a:custGeom>
            <a:avLst/>
            <a:gdLst>
              <a:gd name="T0" fmla="*/ 530 w 609"/>
              <a:gd name="T1" fmla="*/ 608 h 609"/>
              <a:gd name="T2" fmla="*/ 530 w 609"/>
              <a:gd name="T3" fmla="*/ 608 h 609"/>
              <a:gd name="T4" fmla="*/ 78 w 609"/>
              <a:gd name="T5" fmla="*/ 608 h 609"/>
              <a:gd name="T6" fmla="*/ 0 w 609"/>
              <a:gd name="T7" fmla="*/ 530 h 609"/>
              <a:gd name="T8" fmla="*/ 0 w 609"/>
              <a:gd name="T9" fmla="*/ 78 h 609"/>
              <a:gd name="T10" fmla="*/ 78 w 609"/>
              <a:gd name="T11" fmla="*/ 0 h 609"/>
              <a:gd name="T12" fmla="*/ 530 w 609"/>
              <a:gd name="T13" fmla="*/ 0 h 609"/>
              <a:gd name="T14" fmla="*/ 608 w 609"/>
              <a:gd name="T15" fmla="*/ 78 h 609"/>
              <a:gd name="T16" fmla="*/ 608 w 609"/>
              <a:gd name="T17" fmla="*/ 530 h 609"/>
              <a:gd name="T18" fmla="*/ 530 w 609"/>
              <a:gd name="T19" fmla="*/ 608 h 609"/>
              <a:gd name="T20" fmla="*/ 304 w 609"/>
              <a:gd name="T21" fmla="*/ 184 h 609"/>
              <a:gd name="T22" fmla="*/ 304 w 609"/>
              <a:gd name="T23" fmla="*/ 184 h 609"/>
              <a:gd name="T24" fmla="*/ 198 w 609"/>
              <a:gd name="T25" fmla="*/ 254 h 609"/>
              <a:gd name="T26" fmla="*/ 198 w 609"/>
              <a:gd name="T27" fmla="*/ 254 h 609"/>
              <a:gd name="T28" fmla="*/ 198 w 609"/>
              <a:gd name="T29" fmla="*/ 254 h 609"/>
              <a:gd name="T30" fmla="*/ 191 w 609"/>
              <a:gd name="T31" fmla="*/ 261 h 609"/>
              <a:gd name="T32" fmla="*/ 191 w 609"/>
              <a:gd name="T33" fmla="*/ 269 h 609"/>
              <a:gd name="T34" fmla="*/ 191 w 609"/>
              <a:gd name="T35" fmla="*/ 276 h 609"/>
              <a:gd name="T36" fmla="*/ 191 w 609"/>
              <a:gd name="T37" fmla="*/ 283 h 609"/>
              <a:gd name="T38" fmla="*/ 191 w 609"/>
              <a:gd name="T39" fmla="*/ 290 h 609"/>
              <a:gd name="T40" fmla="*/ 191 w 609"/>
              <a:gd name="T41" fmla="*/ 290 h 609"/>
              <a:gd name="T42" fmla="*/ 184 w 609"/>
              <a:gd name="T43" fmla="*/ 304 h 609"/>
              <a:gd name="T44" fmla="*/ 304 w 609"/>
              <a:gd name="T45" fmla="*/ 424 h 609"/>
              <a:gd name="T46" fmla="*/ 424 w 609"/>
              <a:gd name="T47" fmla="*/ 304 h 609"/>
              <a:gd name="T48" fmla="*/ 417 w 609"/>
              <a:gd name="T49" fmla="*/ 290 h 609"/>
              <a:gd name="T50" fmla="*/ 417 w 609"/>
              <a:gd name="T51" fmla="*/ 290 h 609"/>
              <a:gd name="T52" fmla="*/ 417 w 609"/>
              <a:gd name="T53" fmla="*/ 283 h 609"/>
              <a:gd name="T54" fmla="*/ 417 w 609"/>
              <a:gd name="T55" fmla="*/ 276 h 609"/>
              <a:gd name="T56" fmla="*/ 417 w 609"/>
              <a:gd name="T57" fmla="*/ 269 h 609"/>
              <a:gd name="T58" fmla="*/ 417 w 609"/>
              <a:gd name="T59" fmla="*/ 261 h 609"/>
              <a:gd name="T60" fmla="*/ 410 w 609"/>
              <a:gd name="T61" fmla="*/ 254 h 609"/>
              <a:gd name="T62" fmla="*/ 410 w 609"/>
              <a:gd name="T63" fmla="*/ 254 h 609"/>
              <a:gd name="T64" fmla="*/ 410 w 609"/>
              <a:gd name="T65" fmla="*/ 254 h 609"/>
              <a:gd name="T66" fmla="*/ 304 w 609"/>
              <a:gd name="T67" fmla="*/ 184 h 609"/>
              <a:gd name="T68" fmla="*/ 537 w 609"/>
              <a:gd name="T69" fmla="*/ 99 h 609"/>
              <a:gd name="T70" fmla="*/ 537 w 609"/>
              <a:gd name="T71" fmla="*/ 99 h 609"/>
              <a:gd name="T72" fmla="*/ 509 w 609"/>
              <a:gd name="T73" fmla="*/ 71 h 609"/>
              <a:gd name="T74" fmla="*/ 445 w 609"/>
              <a:gd name="T75" fmla="*/ 71 h 609"/>
              <a:gd name="T76" fmla="*/ 417 w 609"/>
              <a:gd name="T77" fmla="*/ 99 h 609"/>
              <a:gd name="T78" fmla="*/ 417 w 609"/>
              <a:gd name="T79" fmla="*/ 162 h 609"/>
              <a:gd name="T80" fmla="*/ 445 w 609"/>
              <a:gd name="T81" fmla="*/ 191 h 609"/>
              <a:gd name="T82" fmla="*/ 509 w 609"/>
              <a:gd name="T83" fmla="*/ 191 h 609"/>
              <a:gd name="T84" fmla="*/ 537 w 609"/>
              <a:gd name="T85" fmla="*/ 162 h 609"/>
              <a:gd name="T86" fmla="*/ 537 w 609"/>
              <a:gd name="T87" fmla="*/ 99 h 609"/>
              <a:gd name="T88" fmla="*/ 537 w 609"/>
              <a:gd name="T89" fmla="*/ 254 h 609"/>
              <a:gd name="T90" fmla="*/ 537 w 609"/>
              <a:gd name="T91" fmla="*/ 254 h 609"/>
              <a:gd name="T92" fmla="*/ 481 w 609"/>
              <a:gd name="T93" fmla="*/ 254 h 609"/>
              <a:gd name="T94" fmla="*/ 488 w 609"/>
              <a:gd name="T95" fmla="*/ 304 h 609"/>
              <a:gd name="T96" fmla="*/ 304 w 609"/>
              <a:gd name="T97" fmla="*/ 488 h 609"/>
              <a:gd name="T98" fmla="*/ 120 w 609"/>
              <a:gd name="T99" fmla="*/ 304 h 609"/>
              <a:gd name="T100" fmla="*/ 127 w 609"/>
              <a:gd name="T101" fmla="*/ 254 h 609"/>
              <a:gd name="T102" fmla="*/ 71 w 609"/>
              <a:gd name="T103" fmla="*/ 254 h 609"/>
              <a:gd name="T104" fmla="*/ 71 w 609"/>
              <a:gd name="T105" fmla="*/ 509 h 609"/>
              <a:gd name="T106" fmla="*/ 99 w 609"/>
              <a:gd name="T107" fmla="*/ 537 h 609"/>
              <a:gd name="T108" fmla="*/ 509 w 609"/>
              <a:gd name="T109" fmla="*/ 537 h 609"/>
              <a:gd name="T110" fmla="*/ 537 w 609"/>
              <a:gd name="T111" fmla="*/ 509 h 609"/>
              <a:gd name="T112" fmla="*/ 537 w 609"/>
              <a:gd name="T113" fmla="*/ 25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9" h="609">
                <a:moveTo>
                  <a:pt x="530" y="608"/>
                </a:moveTo>
                <a:lnTo>
                  <a:pt x="530" y="608"/>
                </a:lnTo>
                <a:cubicBezTo>
                  <a:pt x="78" y="608"/>
                  <a:pt x="78" y="608"/>
                  <a:pt x="78" y="608"/>
                </a:cubicBezTo>
                <a:cubicBezTo>
                  <a:pt x="36" y="608"/>
                  <a:pt x="0" y="572"/>
                  <a:pt x="0" y="530"/>
                </a:cubicBezTo>
                <a:cubicBezTo>
                  <a:pt x="0" y="78"/>
                  <a:pt x="0" y="78"/>
                  <a:pt x="0" y="78"/>
                </a:cubicBezTo>
                <a:cubicBezTo>
                  <a:pt x="0" y="35"/>
                  <a:pt x="36" y="0"/>
                  <a:pt x="78" y="0"/>
                </a:cubicBezTo>
                <a:cubicBezTo>
                  <a:pt x="530" y="0"/>
                  <a:pt x="530" y="0"/>
                  <a:pt x="530" y="0"/>
                </a:cubicBezTo>
                <a:cubicBezTo>
                  <a:pt x="573" y="0"/>
                  <a:pt x="608" y="35"/>
                  <a:pt x="608" y="78"/>
                </a:cubicBezTo>
                <a:cubicBezTo>
                  <a:pt x="608" y="530"/>
                  <a:pt x="608" y="530"/>
                  <a:pt x="608" y="530"/>
                </a:cubicBezTo>
                <a:cubicBezTo>
                  <a:pt x="608" y="572"/>
                  <a:pt x="573" y="608"/>
                  <a:pt x="530" y="608"/>
                </a:cubicBezTo>
                <a:close/>
                <a:moveTo>
                  <a:pt x="304" y="184"/>
                </a:moveTo>
                <a:lnTo>
                  <a:pt x="304" y="184"/>
                </a:lnTo>
                <a:cubicBezTo>
                  <a:pt x="254" y="184"/>
                  <a:pt x="219" y="212"/>
                  <a:pt x="198" y="254"/>
                </a:cubicBezTo>
                <a:lnTo>
                  <a:pt x="198" y="254"/>
                </a:lnTo>
                <a:lnTo>
                  <a:pt x="198" y="254"/>
                </a:lnTo>
                <a:cubicBezTo>
                  <a:pt x="198" y="261"/>
                  <a:pt x="198" y="261"/>
                  <a:pt x="191" y="261"/>
                </a:cubicBezTo>
                <a:lnTo>
                  <a:pt x="191" y="269"/>
                </a:lnTo>
                <a:lnTo>
                  <a:pt x="191" y="276"/>
                </a:lnTo>
                <a:cubicBezTo>
                  <a:pt x="191" y="276"/>
                  <a:pt x="191" y="276"/>
                  <a:pt x="191" y="283"/>
                </a:cubicBezTo>
                <a:cubicBezTo>
                  <a:pt x="191" y="283"/>
                  <a:pt x="191" y="283"/>
                  <a:pt x="191" y="290"/>
                </a:cubicBezTo>
                <a:lnTo>
                  <a:pt x="191" y="290"/>
                </a:lnTo>
                <a:cubicBezTo>
                  <a:pt x="191" y="297"/>
                  <a:pt x="184" y="297"/>
                  <a:pt x="184" y="304"/>
                </a:cubicBezTo>
                <a:cubicBezTo>
                  <a:pt x="184" y="367"/>
                  <a:pt x="240" y="424"/>
                  <a:pt x="304" y="424"/>
                </a:cubicBezTo>
                <a:cubicBezTo>
                  <a:pt x="368" y="424"/>
                  <a:pt x="424" y="367"/>
                  <a:pt x="424" y="304"/>
                </a:cubicBezTo>
                <a:cubicBezTo>
                  <a:pt x="424" y="297"/>
                  <a:pt x="417" y="297"/>
                  <a:pt x="417" y="290"/>
                </a:cubicBezTo>
                <a:lnTo>
                  <a:pt x="417" y="290"/>
                </a:lnTo>
                <a:cubicBezTo>
                  <a:pt x="417" y="283"/>
                  <a:pt x="417" y="283"/>
                  <a:pt x="417" y="283"/>
                </a:cubicBezTo>
                <a:cubicBezTo>
                  <a:pt x="417" y="276"/>
                  <a:pt x="417" y="276"/>
                  <a:pt x="417" y="276"/>
                </a:cubicBezTo>
                <a:lnTo>
                  <a:pt x="417" y="269"/>
                </a:lnTo>
                <a:lnTo>
                  <a:pt x="417" y="261"/>
                </a:lnTo>
                <a:cubicBezTo>
                  <a:pt x="410" y="261"/>
                  <a:pt x="410" y="261"/>
                  <a:pt x="410" y="254"/>
                </a:cubicBezTo>
                <a:lnTo>
                  <a:pt x="410" y="254"/>
                </a:lnTo>
                <a:lnTo>
                  <a:pt x="410" y="254"/>
                </a:lnTo>
                <a:cubicBezTo>
                  <a:pt x="389" y="212"/>
                  <a:pt x="354" y="184"/>
                  <a:pt x="304" y="184"/>
                </a:cubicBezTo>
                <a:close/>
                <a:moveTo>
                  <a:pt x="537" y="99"/>
                </a:moveTo>
                <a:lnTo>
                  <a:pt x="537" y="99"/>
                </a:lnTo>
                <a:cubicBezTo>
                  <a:pt x="537" y="85"/>
                  <a:pt x="523" y="71"/>
                  <a:pt x="509" y="71"/>
                </a:cubicBezTo>
                <a:cubicBezTo>
                  <a:pt x="445" y="71"/>
                  <a:pt x="445" y="71"/>
                  <a:pt x="445" y="71"/>
                </a:cubicBezTo>
                <a:cubicBezTo>
                  <a:pt x="431" y="71"/>
                  <a:pt x="417" y="85"/>
                  <a:pt x="417" y="99"/>
                </a:cubicBezTo>
                <a:cubicBezTo>
                  <a:pt x="417" y="162"/>
                  <a:pt x="417" y="162"/>
                  <a:pt x="417" y="162"/>
                </a:cubicBezTo>
                <a:cubicBezTo>
                  <a:pt x="417" y="177"/>
                  <a:pt x="431" y="191"/>
                  <a:pt x="445" y="191"/>
                </a:cubicBezTo>
                <a:cubicBezTo>
                  <a:pt x="509" y="191"/>
                  <a:pt x="509" y="191"/>
                  <a:pt x="509" y="191"/>
                </a:cubicBezTo>
                <a:cubicBezTo>
                  <a:pt x="523" y="191"/>
                  <a:pt x="537" y="177"/>
                  <a:pt x="537" y="162"/>
                </a:cubicBezTo>
                <a:lnTo>
                  <a:pt x="537" y="99"/>
                </a:lnTo>
                <a:close/>
                <a:moveTo>
                  <a:pt x="537" y="254"/>
                </a:moveTo>
                <a:lnTo>
                  <a:pt x="537" y="254"/>
                </a:lnTo>
                <a:cubicBezTo>
                  <a:pt x="481" y="254"/>
                  <a:pt x="481" y="254"/>
                  <a:pt x="481" y="254"/>
                </a:cubicBezTo>
                <a:cubicBezTo>
                  <a:pt x="488" y="269"/>
                  <a:pt x="488" y="290"/>
                  <a:pt x="488" y="304"/>
                </a:cubicBezTo>
                <a:cubicBezTo>
                  <a:pt x="488" y="403"/>
                  <a:pt x="403" y="488"/>
                  <a:pt x="304" y="488"/>
                </a:cubicBezTo>
                <a:cubicBezTo>
                  <a:pt x="205" y="488"/>
                  <a:pt x="120" y="403"/>
                  <a:pt x="120" y="304"/>
                </a:cubicBezTo>
                <a:cubicBezTo>
                  <a:pt x="120" y="290"/>
                  <a:pt x="120" y="269"/>
                  <a:pt x="127" y="254"/>
                </a:cubicBezTo>
                <a:cubicBezTo>
                  <a:pt x="71" y="254"/>
                  <a:pt x="71" y="254"/>
                  <a:pt x="71" y="254"/>
                </a:cubicBezTo>
                <a:cubicBezTo>
                  <a:pt x="71" y="509"/>
                  <a:pt x="71" y="509"/>
                  <a:pt x="71" y="509"/>
                </a:cubicBezTo>
                <a:cubicBezTo>
                  <a:pt x="71" y="523"/>
                  <a:pt x="85" y="537"/>
                  <a:pt x="99" y="537"/>
                </a:cubicBezTo>
                <a:cubicBezTo>
                  <a:pt x="509" y="537"/>
                  <a:pt x="509" y="537"/>
                  <a:pt x="509" y="537"/>
                </a:cubicBezTo>
                <a:cubicBezTo>
                  <a:pt x="523" y="537"/>
                  <a:pt x="537" y="523"/>
                  <a:pt x="537" y="509"/>
                </a:cubicBezTo>
                <a:lnTo>
                  <a:pt x="537" y="25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9" name="Freeform 12">
            <a:extLst>
              <a:ext uri="{FF2B5EF4-FFF2-40B4-BE49-F238E27FC236}">
                <a16:creationId xmlns:a16="http://schemas.microsoft.com/office/drawing/2014/main" id="{0A621525-8AFA-464F-8F86-18C80E57A67C}"/>
              </a:ext>
            </a:extLst>
          </p:cNvPr>
          <p:cNvSpPr>
            <a:spLocks noChangeArrowheads="1"/>
          </p:cNvSpPr>
          <p:nvPr userDrawn="1"/>
        </p:nvSpPr>
        <p:spPr bwMode="auto">
          <a:xfrm>
            <a:off x="5781395" y="1431727"/>
            <a:ext cx="217941" cy="177998"/>
          </a:xfrm>
          <a:custGeom>
            <a:avLst/>
            <a:gdLst>
              <a:gd name="T0" fmla="*/ 410 w 602"/>
              <a:gd name="T1" fmla="*/ 0 h 496"/>
              <a:gd name="T2" fmla="*/ 410 w 602"/>
              <a:gd name="T3" fmla="*/ 0 h 496"/>
              <a:gd name="T4" fmla="*/ 509 w 602"/>
              <a:gd name="T5" fmla="*/ 43 h 496"/>
              <a:gd name="T6" fmla="*/ 572 w 602"/>
              <a:gd name="T7" fmla="*/ 22 h 496"/>
              <a:gd name="T8" fmla="*/ 587 w 602"/>
              <a:gd name="T9" fmla="*/ 15 h 496"/>
              <a:gd name="T10" fmla="*/ 544 w 602"/>
              <a:gd name="T11" fmla="*/ 71 h 496"/>
              <a:gd name="T12" fmla="*/ 530 w 602"/>
              <a:gd name="T13" fmla="*/ 78 h 496"/>
              <a:gd name="T14" fmla="*/ 530 w 602"/>
              <a:gd name="T15" fmla="*/ 78 h 496"/>
              <a:gd name="T16" fmla="*/ 601 w 602"/>
              <a:gd name="T17" fmla="*/ 64 h 496"/>
              <a:gd name="T18" fmla="*/ 601 w 602"/>
              <a:gd name="T19" fmla="*/ 64 h 496"/>
              <a:gd name="T20" fmla="*/ 558 w 602"/>
              <a:gd name="T21" fmla="*/ 106 h 496"/>
              <a:gd name="T22" fmla="*/ 544 w 602"/>
              <a:gd name="T23" fmla="*/ 128 h 496"/>
              <a:gd name="T24" fmla="*/ 537 w 602"/>
              <a:gd name="T25" fmla="*/ 205 h 496"/>
              <a:gd name="T26" fmla="*/ 297 w 602"/>
              <a:gd name="T27" fmla="*/ 481 h 496"/>
              <a:gd name="T28" fmla="*/ 120 w 602"/>
              <a:gd name="T29" fmla="*/ 488 h 496"/>
              <a:gd name="T30" fmla="*/ 42 w 602"/>
              <a:gd name="T31" fmla="*/ 460 h 496"/>
              <a:gd name="T32" fmla="*/ 14 w 602"/>
              <a:gd name="T33" fmla="*/ 446 h 496"/>
              <a:gd name="T34" fmla="*/ 0 w 602"/>
              <a:gd name="T35" fmla="*/ 439 h 496"/>
              <a:gd name="T36" fmla="*/ 42 w 602"/>
              <a:gd name="T37" fmla="*/ 439 h 496"/>
              <a:gd name="T38" fmla="*/ 78 w 602"/>
              <a:gd name="T39" fmla="*/ 432 h 496"/>
              <a:gd name="T40" fmla="*/ 148 w 602"/>
              <a:gd name="T41" fmla="*/ 410 h 496"/>
              <a:gd name="T42" fmla="*/ 184 w 602"/>
              <a:gd name="T43" fmla="*/ 382 h 496"/>
              <a:gd name="T44" fmla="*/ 148 w 602"/>
              <a:gd name="T45" fmla="*/ 382 h 496"/>
              <a:gd name="T46" fmla="*/ 71 w 602"/>
              <a:gd name="T47" fmla="*/ 297 h 496"/>
              <a:gd name="T48" fmla="*/ 120 w 602"/>
              <a:gd name="T49" fmla="*/ 297 h 496"/>
              <a:gd name="T50" fmla="*/ 85 w 602"/>
              <a:gd name="T51" fmla="*/ 283 h 496"/>
              <a:gd name="T52" fmla="*/ 21 w 602"/>
              <a:gd name="T53" fmla="*/ 177 h 496"/>
              <a:gd name="T54" fmla="*/ 35 w 602"/>
              <a:gd name="T55" fmla="*/ 184 h 496"/>
              <a:gd name="T56" fmla="*/ 64 w 602"/>
              <a:gd name="T57" fmla="*/ 191 h 496"/>
              <a:gd name="T58" fmla="*/ 78 w 602"/>
              <a:gd name="T59" fmla="*/ 191 h 496"/>
              <a:gd name="T60" fmla="*/ 78 w 602"/>
              <a:gd name="T61" fmla="*/ 191 h 496"/>
              <a:gd name="T62" fmla="*/ 57 w 602"/>
              <a:gd name="T63" fmla="*/ 170 h 496"/>
              <a:gd name="T64" fmla="*/ 28 w 602"/>
              <a:gd name="T65" fmla="*/ 57 h 496"/>
              <a:gd name="T66" fmla="*/ 42 w 602"/>
              <a:gd name="T67" fmla="*/ 29 h 496"/>
              <a:gd name="T68" fmla="*/ 42 w 602"/>
              <a:gd name="T69" fmla="*/ 29 h 496"/>
              <a:gd name="T70" fmla="*/ 57 w 602"/>
              <a:gd name="T71" fmla="*/ 36 h 496"/>
              <a:gd name="T72" fmla="*/ 92 w 602"/>
              <a:gd name="T73" fmla="*/ 71 h 496"/>
              <a:gd name="T74" fmla="*/ 240 w 602"/>
              <a:gd name="T75" fmla="*/ 149 h 496"/>
              <a:gd name="T76" fmla="*/ 297 w 602"/>
              <a:gd name="T77" fmla="*/ 156 h 496"/>
              <a:gd name="T78" fmla="*/ 297 w 602"/>
              <a:gd name="T79" fmla="*/ 99 h 496"/>
              <a:gd name="T80" fmla="*/ 368 w 602"/>
              <a:gd name="T81" fmla="*/ 15 h 496"/>
              <a:gd name="T82" fmla="*/ 396 w 602"/>
              <a:gd name="T83" fmla="*/ 8 h 496"/>
              <a:gd name="T84" fmla="*/ 410 w 602"/>
              <a:gd name="T8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496">
                <a:moveTo>
                  <a:pt x="410" y="0"/>
                </a:moveTo>
                <a:lnTo>
                  <a:pt x="410" y="0"/>
                </a:lnTo>
                <a:cubicBezTo>
                  <a:pt x="459" y="0"/>
                  <a:pt x="481" y="22"/>
                  <a:pt x="509" y="43"/>
                </a:cubicBezTo>
                <a:cubicBezTo>
                  <a:pt x="530" y="43"/>
                  <a:pt x="558" y="29"/>
                  <a:pt x="572" y="22"/>
                </a:cubicBezTo>
                <a:cubicBezTo>
                  <a:pt x="580" y="15"/>
                  <a:pt x="580" y="15"/>
                  <a:pt x="587" y="15"/>
                </a:cubicBezTo>
                <a:cubicBezTo>
                  <a:pt x="580" y="36"/>
                  <a:pt x="565" y="57"/>
                  <a:pt x="544" y="71"/>
                </a:cubicBezTo>
                <a:cubicBezTo>
                  <a:pt x="544" y="71"/>
                  <a:pt x="537" y="78"/>
                  <a:pt x="530" y="78"/>
                </a:cubicBezTo>
                <a:lnTo>
                  <a:pt x="530" y="78"/>
                </a:lnTo>
                <a:cubicBezTo>
                  <a:pt x="558" y="78"/>
                  <a:pt x="580" y="64"/>
                  <a:pt x="601" y="64"/>
                </a:cubicBezTo>
                <a:lnTo>
                  <a:pt x="601" y="64"/>
                </a:lnTo>
                <a:cubicBezTo>
                  <a:pt x="594" y="78"/>
                  <a:pt x="580" y="99"/>
                  <a:pt x="558" y="106"/>
                </a:cubicBezTo>
                <a:cubicBezTo>
                  <a:pt x="551" y="113"/>
                  <a:pt x="551" y="121"/>
                  <a:pt x="544" y="128"/>
                </a:cubicBezTo>
                <a:cubicBezTo>
                  <a:pt x="544" y="156"/>
                  <a:pt x="544" y="177"/>
                  <a:pt x="537" y="205"/>
                </a:cubicBezTo>
                <a:cubicBezTo>
                  <a:pt x="502" y="340"/>
                  <a:pt x="424" y="439"/>
                  <a:pt x="297" y="481"/>
                </a:cubicBezTo>
                <a:cubicBezTo>
                  <a:pt x="247" y="495"/>
                  <a:pt x="170" y="495"/>
                  <a:pt x="120" y="488"/>
                </a:cubicBezTo>
                <a:cubicBezTo>
                  <a:pt x="92" y="481"/>
                  <a:pt x="71" y="474"/>
                  <a:pt x="42" y="460"/>
                </a:cubicBezTo>
                <a:cubicBezTo>
                  <a:pt x="35" y="453"/>
                  <a:pt x="21" y="453"/>
                  <a:pt x="14" y="446"/>
                </a:cubicBezTo>
                <a:cubicBezTo>
                  <a:pt x="7" y="439"/>
                  <a:pt x="7" y="439"/>
                  <a:pt x="0" y="439"/>
                </a:cubicBezTo>
                <a:cubicBezTo>
                  <a:pt x="14" y="439"/>
                  <a:pt x="28" y="439"/>
                  <a:pt x="42" y="439"/>
                </a:cubicBezTo>
                <a:cubicBezTo>
                  <a:pt x="50" y="439"/>
                  <a:pt x="64" y="439"/>
                  <a:pt x="78" y="432"/>
                </a:cubicBezTo>
                <a:cubicBezTo>
                  <a:pt x="106" y="424"/>
                  <a:pt x="127" y="417"/>
                  <a:pt x="148" y="410"/>
                </a:cubicBezTo>
                <a:cubicBezTo>
                  <a:pt x="163" y="403"/>
                  <a:pt x="177" y="396"/>
                  <a:pt x="184" y="382"/>
                </a:cubicBezTo>
                <a:cubicBezTo>
                  <a:pt x="170" y="382"/>
                  <a:pt x="156" y="382"/>
                  <a:pt x="148" y="382"/>
                </a:cubicBezTo>
                <a:cubicBezTo>
                  <a:pt x="106" y="368"/>
                  <a:pt x="85" y="340"/>
                  <a:pt x="71" y="297"/>
                </a:cubicBezTo>
                <a:cubicBezTo>
                  <a:pt x="78" y="304"/>
                  <a:pt x="113" y="304"/>
                  <a:pt x="120" y="297"/>
                </a:cubicBezTo>
                <a:cubicBezTo>
                  <a:pt x="106" y="297"/>
                  <a:pt x="92" y="290"/>
                  <a:pt x="85" y="283"/>
                </a:cubicBezTo>
                <a:cubicBezTo>
                  <a:pt x="50" y="262"/>
                  <a:pt x="21" y="227"/>
                  <a:pt x="21" y="177"/>
                </a:cubicBezTo>
                <a:cubicBezTo>
                  <a:pt x="28" y="177"/>
                  <a:pt x="35" y="177"/>
                  <a:pt x="35" y="184"/>
                </a:cubicBezTo>
                <a:cubicBezTo>
                  <a:pt x="42" y="184"/>
                  <a:pt x="50" y="184"/>
                  <a:pt x="64" y="191"/>
                </a:cubicBezTo>
                <a:lnTo>
                  <a:pt x="78" y="191"/>
                </a:lnTo>
                <a:lnTo>
                  <a:pt x="78" y="191"/>
                </a:lnTo>
                <a:cubicBezTo>
                  <a:pt x="71" y="184"/>
                  <a:pt x="64" y="177"/>
                  <a:pt x="57" y="170"/>
                </a:cubicBezTo>
                <a:cubicBezTo>
                  <a:pt x="35" y="142"/>
                  <a:pt x="14" y="106"/>
                  <a:pt x="28" y="57"/>
                </a:cubicBezTo>
                <a:cubicBezTo>
                  <a:pt x="28" y="43"/>
                  <a:pt x="35" y="36"/>
                  <a:pt x="42" y="29"/>
                </a:cubicBezTo>
                <a:lnTo>
                  <a:pt x="42" y="29"/>
                </a:lnTo>
                <a:cubicBezTo>
                  <a:pt x="42" y="29"/>
                  <a:pt x="50" y="36"/>
                  <a:pt x="57" y="36"/>
                </a:cubicBezTo>
                <a:cubicBezTo>
                  <a:pt x="64" y="50"/>
                  <a:pt x="78" y="64"/>
                  <a:pt x="92" y="71"/>
                </a:cubicBezTo>
                <a:cubicBezTo>
                  <a:pt x="134" y="106"/>
                  <a:pt x="177" y="128"/>
                  <a:pt x="240" y="149"/>
                </a:cubicBezTo>
                <a:cubicBezTo>
                  <a:pt x="261" y="149"/>
                  <a:pt x="276" y="156"/>
                  <a:pt x="297" y="156"/>
                </a:cubicBezTo>
                <a:cubicBezTo>
                  <a:pt x="290" y="135"/>
                  <a:pt x="290" y="113"/>
                  <a:pt x="297" y="99"/>
                </a:cubicBezTo>
                <a:cubicBezTo>
                  <a:pt x="311" y="57"/>
                  <a:pt x="332" y="29"/>
                  <a:pt x="368" y="15"/>
                </a:cubicBezTo>
                <a:cubicBezTo>
                  <a:pt x="375" y="8"/>
                  <a:pt x="389" y="8"/>
                  <a:pt x="396" y="8"/>
                </a:cubicBezTo>
                <a:cubicBezTo>
                  <a:pt x="403" y="8"/>
                  <a:pt x="403" y="0"/>
                  <a:pt x="410" y="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0" name="Freeform 19">
            <a:extLst>
              <a:ext uri="{FF2B5EF4-FFF2-40B4-BE49-F238E27FC236}">
                <a16:creationId xmlns:a16="http://schemas.microsoft.com/office/drawing/2014/main" id="{5AC31A0B-EC42-9745-A29A-2D8FACC83526}"/>
              </a:ext>
            </a:extLst>
          </p:cNvPr>
          <p:cNvSpPr>
            <a:spLocks noChangeArrowheads="1"/>
          </p:cNvSpPr>
          <p:nvPr userDrawn="1"/>
        </p:nvSpPr>
        <p:spPr bwMode="auto">
          <a:xfrm>
            <a:off x="7682127" y="1073349"/>
            <a:ext cx="219132" cy="139303"/>
          </a:xfrm>
          <a:custGeom>
            <a:avLst/>
            <a:gdLst>
              <a:gd name="T0" fmla="*/ 395 w 608"/>
              <a:gd name="T1" fmla="*/ 35 h 390"/>
              <a:gd name="T2" fmla="*/ 395 w 608"/>
              <a:gd name="T3" fmla="*/ 35 h 390"/>
              <a:gd name="T4" fmla="*/ 544 w 608"/>
              <a:gd name="T5" fmla="*/ 35 h 390"/>
              <a:gd name="T6" fmla="*/ 544 w 608"/>
              <a:gd name="T7" fmla="*/ 78 h 390"/>
              <a:gd name="T8" fmla="*/ 395 w 608"/>
              <a:gd name="T9" fmla="*/ 78 h 390"/>
              <a:gd name="T10" fmla="*/ 395 w 608"/>
              <a:gd name="T11" fmla="*/ 35 h 390"/>
              <a:gd name="T12" fmla="*/ 600 w 608"/>
              <a:gd name="T13" fmla="*/ 261 h 390"/>
              <a:gd name="T14" fmla="*/ 600 w 608"/>
              <a:gd name="T15" fmla="*/ 261 h 390"/>
              <a:gd name="T16" fmla="*/ 402 w 608"/>
              <a:gd name="T17" fmla="*/ 261 h 390"/>
              <a:gd name="T18" fmla="*/ 473 w 608"/>
              <a:gd name="T19" fmla="*/ 332 h 390"/>
              <a:gd name="T20" fmla="*/ 530 w 608"/>
              <a:gd name="T21" fmla="*/ 304 h 390"/>
              <a:gd name="T22" fmla="*/ 593 w 608"/>
              <a:gd name="T23" fmla="*/ 304 h 390"/>
              <a:gd name="T24" fmla="*/ 466 w 608"/>
              <a:gd name="T25" fmla="*/ 389 h 390"/>
              <a:gd name="T26" fmla="*/ 332 w 608"/>
              <a:gd name="T27" fmla="*/ 240 h 390"/>
              <a:gd name="T28" fmla="*/ 466 w 608"/>
              <a:gd name="T29" fmla="*/ 99 h 390"/>
              <a:gd name="T30" fmla="*/ 600 w 608"/>
              <a:gd name="T31" fmla="*/ 261 h 390"/>
              <a:gd name="T32" fmla="*/ 402 w 608"/>
              <a:gd name="T33" fmla="*/ 212 h 390"/>
              <a:gd name="T34" fmla="*/ 402 w 608"/>
              <a:gd name="T35" fmla="*/ 212 h 390"/>
              <a:gd name="T36" fmla="*/ 522 w 608"/>
              <a:gd name="T37" fmla="*/ 212 h 390"/>
              <a:gd name="T38" fmla="*/ 466 w 608"/>
              <a:gd name="T39" fmla="*/ 155 h 390"/>
              <a:gd name="T40" fmla="*/ 402 w 608"/>
              <a:gd name="T41" fmla="*/ 212 h 390"/>
              <a:gd name="T42" fmla="*/ 311 w 608"/>
              <a:gd name="T43" fmla="*/ 269 h 390"/>
              <a:gd name="T44" fmla="*/ 311 w 608"/>
              <a:gd name="T45" fmla="*/ 269 h 390"/>
              <a:gd name="T46" fmla="*/ 176 w 608"/>
              <a:gd name="T47" fmla="*/ 382 h 390"/>
              <a:gd name="T48" fmla="*/ 0 w 608"/>
              <a:gd name="T49" fmla="*/ 382 h 390"/>
              <a:gd name="T50" fmla="*/ 0 w 608"/>
              <a:gd name="T51" fmla="*/ 0 h 390"/>
              <a:gd name="T52" fmla="*/ 176 w 608"/>
              <a:gd name="T53" fmla="*/ 0 h 390"/>
              <a:gd name="T54" fmla="*/ 296 w 608"/>
              <a:gd name="T55" fmla="*/ 99 h 390"/>
              <a:gd name="T56" fmla="*/ 240 w 608"/>
              <a:gd name="T57" fmla="*/ 176 h 390"/>
              <a:gd name="T58" fmla="*/ 311 w 608"/>
              <a:gd name="T59" fmla="*/ 269 h 390"/>
              <a:gd name="T60" fmla="*/ 148 w 608"/>
              <a:gd name="T61" fmla="*/ 63 h 390"/>
              <a:gd name="T62" fmla="*/ 148 w 608"/>
              <a:gd name="T63" fmla="*/ 63 h 390"/>
              <a:gd name="T64" fmla="*/ 70 w 608"/>
              <a:gd name="T65" fmla="*/ 63 h 390"/>
              <a:gd name="T66" fmla="*/ 70 w 608"/>
              <a:gd name="T67" fmla="*/ 148 h 390"/>
              <a:gd name="T68" fmla="*/ 155 w 608"/>
              <a:gd name="T69" fmla="*/ 148 h 390"/>
              <a:gd name="T70" fmla="*/ 204 w 608"/>
              <a:gd name="T71" fmla="*/ 106 h 390"/>
              <a:gd name="T72" fmla="*/ 148 w 608"/>
              <a:gd name="T73" fmla="*/ 63 h 390"/>
              <a:gd name="T74" fmla="*/ 162 w 608"/>
              <a:gd name="T75" fmla="*/ 205 h 390"/>
              <a:gd name="T76" fmla="*/ 162 w 608"/>
              <a:gd name="T77" fmla="*/ 205 h 390"/>
              <a:gd name="T78" fmla="*/ 70 w 608"/>
              <a:gd name="T79" fmla="*/ 205 h 390"/>
              <a:gd name="T80" fmla="*/ 70 w 608"/>
              <a:gd name="T81" fmla="*/ 311 h 390"/>
              <a:gd name="T82" fmla="*/ 162 w 608"/>
              <a:gd name="T83" fmla="*/ 311 h 390"/>
              <a:gd name="T84" fmla="*/ 219 w 608"/>
              <a:gd name="T85" fmla="*/ 261 h 390"/>
              <a:gd name="T86" fmla="*/ 162 w 608"/>
              <a:gd name="T87" fmla="*/ 20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8" h="390">
                <a:moveTo>
                  <a:pt x="395" y="35"/>
                </a:moveTo>
                <a:lnTo>
                  <a:pt x="395" y="35"/>
                </a:lnTo>
                <a:cubicBezTo>
                  <a:pt x="544" y="35"/>
                  <a:pt x="544" y="35"/>
                  <a:pt x="544" y="35"/>
                </a:cubicBezTo>
                <a:cubicBezTo>
                  <a:pt x="544" y="78"/>
                  <a:pt x="544" y="78"/>
                  <a:pt x="544" y="78"/>
                </a:cubicBezTo>
                <a:cubicBezTo>
                  <a:pt x="395" y="78"/>
                  <a:pt x="395" y="78"/>
                  <a:pt x="395" y="78"/>
                </a:cubicBezTo>
                <a:lnTo>
                  <a:pt x="395" y="35"/>
                </a:lnTo>
                <a:close/>
                <a:moveTo>
                  <a:pt x="600" y="261"/>
                </a:moveTo>
                <a:lnTo>
                  <a:pt x="600" y="261"/>
                </a:lnTo>
                <a:cubicBezTo>
                  <a:pt x="402" y="261"/>
                  <a:pt x="402" y="261"/>
                  <a:pt x="402" y="261"/>
                </a:cubicBezTo>
                <a:cubicBezTo>
                  <a:pt x="409" y="311"/>
                  <a:pt x="431" y="332"/>
                  <a:pt x="473" y="332"/>
                </a:cubicBezTo>
                <a:cubicBezTo>
                  <a:pt x="501" y="332"/>
                  <a:pt x="522" y="318"/>
                  <a:pt x="530" y="304"/>
                </a:cubicBezTo>
                <a:cubicBezTo>
                  <a:pt x="593" y="304"/>
                  <a:pt x="593" y="304"/>
                  <a:pt x="593" y="304"/>
                </a:cubicBezTo>
                <a:cubicBezTo>
                  <a:pt x="572" y="367"/>
                  <a:pt x="530" y="389"/>
                  <a:pt x="466" y="389"/>
                </a:cubicBezTo>
                <a:cubicBezTo>
                  <a:pt x="381" y="389"/>
                  <a:pt x="332" y="325"/>
                  <a:pt x="332" y="240"/>
                </a:cubicBezTo>
                <a:cubicBezTo>
                  <a:pt x="332" y="162"/>
                  <a:pt x="388" y="99"/>
                  <a:pt x="466" y="99"/>
                </a:cubicBezTo>
                <a:cubicBezTo>
                  <a:pt x="558" y="99"/>
                  <a:pt x="607" y="184"/>
                  <a:pt x="600" y="261"/>
                </a:cubicBezTo>
                <a:close/>
                <a:moveTo>
                  <a:pt x="402" y="212"/>
                </a:moveTo>
                <a:lnTo>
                  <a:pt x="402" y="212"/>
                </a:lnTo>
                <a:cubicBezTo>
                  <a:pt x="522" y="212"/>
                  <a:pt x="522" y="212"/>
                  <a:pt x="522" y="212"/>
                </a:cubicBezTo>
                <a:cubicBezTo>
                  <a:pt x="522" y="169"/>
                  <a:pt x="501" y="155"/>
                  <a:pt x="466" y="155"/>
                </a:cubicBezTo>
                <a:cubicBezTo>
                  <a:pt x="417" y="155"/>
                  <a:pt x="402" y="191"/>
                  <a:pt x="402" y="212"/>
                </a:cubicBezTo>
                <a:close/>
                <a:moveTo>
                  <a:pt x="311" y="269"/>
                </a:moveTo>
                <a:lnTo>
                  <a:pt x="311" y="269"/>
                </a:lnTo>
                <a:cubicBezTo>
                  <a:pt x="311" y="346"/>
                  <a:pt x="247" y="382"/>
                  <a:pt x="176" y="382"/>
                </a:cubicBezTo>
                <a:cubicBezTo>
                  <a:pt x="0" y="382"/>
                  <a:pt x="0" y="382"/>
                  <a:pt x="0" y="382"/>
                </a:cubicBezTo>
                <a:cubicBezTo>
                  <a:pt x="0" y="0"/>
                  <a:pt x="0" y="0"/>
                  <a:pt x="0" y="0"/>
                </a:cubicBezTo>
                <a:cubicBezTo>
                  <a:pt x="176" y="0"/>
                  <a:pt x="176" y="0"/>
                  <a:pt x="176" y="0"/>
                </a:cubicBezTo>
                <a:cubicBezTo>
                  <a:pt x="247" y="0"/>
                  <a:pt x="296" y="28"/>
                  <a:pt x="296" y="99"/>
                </a:cubicBezTo>
                <a:cubicBezTo>
                  <a:pt x="296" y="134"/>
                  <a:pt x="275" y="155"/>
                  <a:pt x="240" y="176"/>
                </a:cubicBezTo>
                <a:cubicBezTo>
                  <a:pt x="289" y="191"/>
                  <a:pt x="311" y="226"/>
                  <a:pt x="311" y="269"/>
                </a:cubicBezTo>
                <a:close/>
                <a:moveTo>
                  <a:pt x="148" y="63"/>
                </a:moveTo>
                <a:lnTo>
                  <a:pt x="148" y="63"/>
                </a:lnTo>
                <a:cubicBezTo>
                  <a:pt x="70" y="63"/>
                  <a:pt x="70" y="63"/>
                  <a:pt x="70" y="63"/>
                </a:cubicBezTo>
                <a:cubicBezTo>
                  <a:pt x="70" y="148"/>
                  <a:pt x="70" y="148"/>
                  <a:pt x="70" y="148"/>
                </a:cubicBezTo>
                <a:cubicBezTo>
                  <a:pt x="155" y="148"/>
                  <a:pt x="155" y="148"/>
                  <a:pt x="155" y="148"/>
                </a:cubicBezTo>
                <a:cubicBezTo>
                  <a:pt x="183" y="148"/>
                  <a:pt x="204" y="141"/>
                  <a:pt x="204" y="106"/>
                </a:cubicBezTo>
                <a:cubicBezTo>
                  <a:pt x="204" y="71"/>
                  <a:pt x="176" y="63"/>
                  <a:pt x="148" y="63"/>
                </a:cubicBezTo>
                <a:close/>
                <a:moveTo>
                  <a:pt x="162" y="205"/>
                </a:moveTo>
                <a:lnTo>
                  <a:pt x="162" y="205"/>
                </a:lnTo>
                <a:cubicBezTo>
                  <a:pt x="70" y="205"/>
                  <a:pt x="70" y="205"/>
                  <a:pt x="70" y="205"/>
                </a:cubicBezTo>
                <a:cubicBezTo>
                  <a:pt x="70" y="311"/>
                  <a:pt x="70" y="311"/>
                  <a:pt x="70" y="311"/>
                </a:cubicBezTo>
                <a:cubicBezTo>
                  <a:pt x="162" y="311"/>
                  <a:pt x="162" y="311"/>
                  <a:pt x="162" y="311"/>
                </a:cubicBezTo>
                <a:cubicBezTo>
                  <a:pt x="190" y="311"/>
                  <a:pt x="219" y="304"/>
                  <a:pt x="219" y="261"/>
                </a:cubicBezTo>
                <a:cubicBezTo>
                  <a:pt x="219" y="226"/>
                  <a:pt x="197" y="205"/>
                  <a:pt x="162" y="20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1" name="Freeform 20">
            <a:extLst>
              <a:ext uri="{FF2B5EF4-FFF2-40B4-BE49-F238E27FC236}">
                <a16:creationId xmlns:a16="http://schemas.microsoft.com/office/drawing/2014/main" id="{33CBF176-2E82-F94F-9503-C79DC1723006}"/>
              </a:ext>
            </a:extLst>
          </p:cNvPr>
          <p:cNvSpPr>
            <a:spLocks noChangeArrowheads="1"/>
          </p:cNvSpPr>
          <p:nvPr userDrawn="1"/>
        </p:nvSpPr>
        <p:spPr bwMode="auto">
          <a:xfrm>
            <a:off x="7299242" y="1033463"/>
            <a:ext cx="219132" cy="216099"/>
          </a:xfrm>
          <a:custGeom>
            <a:avLst/>
            <a:gdLst>
              <a:gd name="T0" fmla="*/ 0 w 609"/>
              <a:gd name="T1" fmla="*/ 516 h 601"/>
              <a:gd name="T2" fmla="*/ 248 w 609"/>
              <a:gd name="T3" fmla="*/ 551 h 601"/>
              <a:gd name="T4" fmla="*/ 248 w 609"/>
              <a:gd name="T5" fmla="*/ 318 h 601"/>
              <a:gd name="T6" fmla="*/ 0 w 609"/>
              <a:gd name="T7" fmla="*/ 318 h 601"/>
              <a:gd name="T8" fmla="*/ 0 w 609"/>
              <a:gd name="T9" fmla="*/ 516 h 601"/>
              <a:gd name="T10" fmla="*/ 0 w 609"/>
              <a:gd name="T11" fmla="*/ 282 h 601"/>
              <a:gd name="T12" fmla="*/ 248 w 609"/>
              <a:gd name="T13" fmla="*/ 282 h 601"/>
              <a:gd name="T14" fmla="*/ 248 w 609"/>
              <a:gd name="T15" fmla="*/ 49 h 601"/>
              <a:gd name="T16" fmla="*/ 0 w 609"/>
              <a:gd name="T17" fmla="*/ 85 h 601"/>
              <a:gd name="T18" fmla="*/ 0 w 609"/>
              <a:gd name="T19" fmla="*/ 282 h 601"/>
              <a:gd name="T20" fmla="*/ 276 w 609"/>
              <a:gd name="T21" fmla="*/ 558 h 601"/>
              <a:gd name="T22" fmla="*/ 608 w 609"/>
              <a:gd name="T23" fmla="*/ 600 h 601"/>
              <a:gd name="T24" fmla="*/ 608 w 609"/>
              <a:gd name="T25" fmla="*/ 318 h 601"/>
              <a:gd name="T26" fmla="*/ 276 w 609"/>
              <a:gd name="T27" fmla="*/ 318 h 601"/>
              <a:gd name="T28" fmla="*/ 276 w 609"/>
              <a:gd name="T29" fmla="*/ 558 h 601"/>
              <a:gd name="T30" fmla="*/ 276 w 609"/>
              <a:gd name="T31" fmla="*/ 49 h 601"/>
              <a:gd name="T32" fmla="*/ 276 w 609"/>
              <a:gd name="T33" fmla="*/ 282 h 601"/>
              <a:gd name="T34" fmla="*/ 608 w 609"/>
              <a:gd name="T35" fmla="*/ 282 h 601"/>
              <a:gd name="T36" fmla="*/ 608 w 609"/>
              <a:gd name="T37" fmla="*/ 0 h 601"/>
              <a:gd name="T38" fmla="*/ 276 w 609"/>
              <a:gd name="T39" fmla="*/ 4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9" h="601">
                <a:moveTo>
                  <a:pt x="0" y="516"/>
                </a:moveTo>
                <a:lnTo>
                  <a:pt x="248" y="551"/>
                </a:lnTo>
                <a:lnTo>
                  <a:pt x="248" y="318"/>
                </a:lnTo>
                <a:lnTo>
                  <a:pt x="0" y="318"/>
                </a:lnTo>
                <a:lnTo>
                  <a:pt x="0" y="516"/>
                </a:lnTo>
                <a:close/>
                <a:moveTo>
                  <a:pt x="0" y="282"/>
                </a:moveTo>
                <a:lnTo>
                  <a:pt x="248" y="282"/>
                </a:lnTo>
                <a:lnTo>
                  <a:pt x="248" y="49"/>
                </a:lnTo>
                <a:lnTo>
                  <a:pt x="0" y="85"/>
                </a:lnTo>
                <a:lnTo>
                  <a:pt x="0" y="282"/>
                </a:lnTo>
                <a:close/>
                <a:moveTo>
                  <a:pt x="276" y="558"/>
                </a:moveTo>
                <a:lnTo>
                  <a:pt x="608" y="600"/>
                </a:lnTo>
                <a:lnTo>
                  <a:pt x="608" y="318"/>
                </a:lnTo>
                <a:lnTo>
                  <a:pt x="276" y="318"/>
                </a:lnTo>
                <a:lnTo>
                  <a:pt x="276" y="558"/>
                </a:lnTo>
                <a:close/>
                <a:moveTo>
                  <a:pt x="276" y="49"/>
                </a:moveTo>
                <a:lnTo>
                  <a:pt x="276" y="282"/>
                </a:lnTo>
                <a:lnTo>
                  <a:pt x="608" y="282"/>
                </a:lnTo>
                <a:lnTo>
                  <a:pt x="608" y="0"/>
                </a:lnTo>
                <a:lnTo>
                  <a:pt x="276" y="49"/>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2" name="Freeform 21">
            <a:extLst>
              <a:ext uri="{FF2B5EF4-FFF2-40B4-BE49-F238E27FC236}">
                <a16:creationId xmlns:a16="http://schemas.microsoft.com/office/drawing/2014/main" id="{2BE8D863-F491-8D4C-B734-FCCD204E5141}"/>
              </a:ext>
            </a:extLst>
          </p:cNvPr>
          <p:cNvSpPr>
            <a:spLocks noChangeArrowheads="1"/>
          </p:cNvSpPr>
          <p:nvPr userDrawn="1"/>
        </p:nvSpPr>
        <p:spPr bwMode="auto">
          <a:xfrm>
            <a:off x="6921715" y="1040011"/>
            <a:ext cx="217346" cy="205978"/>
          </a:xfrm>
          <a:custGeom>
            <a:avLst/>
            <a:gdLst>
              <a:gd name="T0" fmla="*/ 544 w 602"/>
              <a:gd name="T1" fmla="*/ 290 h 573"/>
              <a:gd name="T2" fmla="*/ 544 w 602"/>
              <a:gd name="T3" fmla="*/ 290 h 573"/>
              <a:gd name="T4" fmla="*/ 544 w 602"/>
              <a:gd name="T5" fmla="*/ 290 h 573"/>
              <a:gd name="T6" fmla="*/ 544 w 602"/>
              <a:gd name="T7" fmla="*/ 290 h 573"/>
              <a:gd name="T8" fmla="*/ 439 w 602"/>
              <a:gd name="T9" fmla="*/ 318 h 573"/>
              <a:gd name="T10" fmla="*/ 318 w 602"/>
              <a:gd name="T11" fmla="*/ 276 h 573"/>
              <a:gd name="T12" fmla="*/ 318 w 602"/>
              <a:gd name="T13" fmla="*/ 276 h 573"/>
              <a:gd name="T14" fmla="*/ 375 w 602"/>
              <a:gd name="T15" fmla="*/ 64 h 573"/>
              <a:gd name="T16" fmla="*/ 495 w 602"/>
              <a:gd name="T17" fmla="*/ 106 h 573"/>
              <a:gd name="T18" fmla="*/ 601 w 602"/>
              <a:gd name="T19" fmla="*/ 78 h 573"/>
              <a:gd name="T20" fmla="*/ 544 w 602"/>
              <a:gd name="T21" fmla="*/ 290 h 573"/>
              <a:gd name="T22" fmla="*/ 177 w 602"/>
              <a:gd name="T23" fmla="*/ 205 h 573"/>
              <a:gd name="T24" fmla="*/ 177 w 602"/>
              <a:gd name="T25" fmla="*/ 205 h 573"/>
              <a:gd name="T26" fmla="*/ 177 w 602"/>
              <a:gd name="T27" fmla="*/ 205 h 573"/>
              <a:gd name="T28" fmla="*/ 71 w 602"/>
              <a:gd name="T29" fmla="*/ 233 h 573"/>
              <a:gd name="T30" fmla="*/ 120 w 602"/>
              <a:gd name="T31" fmla="*/ 21 h 573"/>
              <a:gd name="T32" fmla="*/ 226 w 602"/>
              <a:gd name="T33" fmla="*/ 0 h 573"/>
              <a:gd name="T34" fmla="*/ 226 w 602"/>
              <a:gd name="T35" fmla="*/ 0 h 573"/>
              <a:gd name="T36" fmla="*/ 276 w 602"/>
              <a:gd name="T37" fmla="*/ 0 h 573"/>
              <a:gd name="T38" fmla="*/ 340 w 602"/>
              <a:gd name="T39" fmla="*/ 35 h 573"/>
              <a:gd name="T40" fmla="*/ 340 w 602"/>
              <a:gd name="T41" fmla="*/ 35 h 573"/>
              <a:gd name="T42" fmla="*/ 283 w 602"/>
              <a:gd name="T43" fmla="*/ 247 h 573"/>
              <a:gd name="T44" fmla="*/ 177 w 602"/>
              <a:gd name="T45" fmla="*/ 205 h 573"/>
              <a:gd name="T46" fmla="*/ 156 w 602"/>
              <a:gd name="T47" fmla="*/ 254 h 573"/>
              <a:gd name="T48" fmla="*/ 156 w 602"/>
              <a:gd name="T49" fmla="*/ 254 h 573"/>
              <a:gd name="T50" fmla="*/ 170 w 602"/>
              <a:gd name="T51" fmla="*/ 254 h 573"/>
              <a:gd name="T52" fmla="*/ 248 w 602"/>
              <a:gd name="T53" fmla="*/ 276 h 573"/>
              <a:gd name="T54" fmla="*/ 276 w 602"/>
              <a:gd name="T55" fmla="*/ 297 h 573"/>
              <a:gd name="T56" fmla="*/ 219 w 602"/>
              <a:gd name="T57" fmla="*/ 509 h 573"/>
              <a:gd name="T58" fmla="*/ 106 w 602"/>
              <a:gd name="T59" fmla="*/ 466 h 573"/>
              <a:gd name="T60" fmla="*/ 0 w 602"/>
              <a:gd name="T61" fmla="*/ 488 h 573"/>
              <a:gd name="T62" fmla="*/ 57 w 602"/>
              <a:gd name="T63" fmla="*/ 283 h 573"/>
              <a:gd name="T64" fmla="*/ 78 w 602"/>
              <a:gd name="T65" fmla="*/ 276 h 573"/>
              <a:gd name="T66" fmla="*/ 156 w 602"/>
              <a:gd name="T67" fmla="*/ 254 h 573"/>
              <a:gd name="T68" fmla="*/ 424 w 602"/>
              <a:gd name="T69" fmla="*/ 361 h 573"/>
              <a:gd name="T70" fmla="*/ 424 w 602"/>
              <a:gd name="T71" fmla="*/ 361 h 573"/>
              <a:gd name="T72" fmla="*/ 530 w 602"/>
              <a:gd name="T73" fmla="*/ 339 h 573"/>
              <a:gd name="T74" fmla="*/ 481 w 602"/>
              <a:gd name="T75" fmla="*/ 544 h 573"/>
              <a:gd name="T76" fmla="*/ 368 w 602"/>
              <a:gd name="T77" fmla="*/ 572 h 573"/>
              <a:gd name="T78" fmla="*/ 255 w 602"/>
              <a:gd name="T79" fmla="*/ 530 h 573"/>
              <a:gd name="T80" fmla="*/ 304 w 602"/>
              <a:gd name="T81" fmla="*/ 318 h 573"/>
              <a:gd name="T82" fmla="*/ 424 w 602"/>
              <a:gd name="T83" fmla="*/ 36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 h="573">
                <a:moveTo>
                  <a:pt x="544" y="290"/>
                </a:moveTo>
                <a:lnTo>
                  <a:pt x="544" y="290"/>
                </a:lnTo>
                <a:lnTo>
                  <a:pt x="544" y="290"/>
                </a:lnTo>
                <a:lnTo>
                  <a:pt x="544" y="290"/>
                </a:lnTo>
                <a:cubicBezTo>
                  <a:pt x="509" y="304"/>
                  <a:pt x="474" y="318"/>
                  <a:pt x="439" y="318"/>
                </a:cubicBezTo>
                <a:cubicBezTo>
                  <a:pt x="389" y="318"/>
                  <a:pt x="354" y="297"/>
                  <a:pt x="318" y="276"/>
                </a:cubicBezTo>
                <a:lnTo>
                  <a:pt x="318" y="276"/>
                </a:lnTo>
                <a:cubicBezTo>
                  <a:pt x="375" y="64"/>
                  <a:pt x="375" y="64"/>
                  <a:pt x="375" y="64"/>
                </a:cubicBezTo>
                <a:cubicBezTo>
                  <a:pt x="396" y="78"/>
                  <a:pt x="431" y="106"/>
                  <a:pt x="495" y="106"/>
                </a:cubicBezTo>
                <a:cubicBezTo>
                  <a:pt x="523" y="106"/>
                  <a:pt x="566" y="99"/>
                  <a:pt x="601" y="78"/>
                </a:cubicBezTo>
                <a:lnTo>
                  <a:pt x="544" y="290"/>
                </a:lnTo>
                <a:close/>
                <a:moveTo>
                  <a:pt x="177" y="205"/>
                </a:moveTo>
                <a:lnTo>
                  <a:pt x="177" y="205"/>
                </a:lnTo>
                <a:lnTo>
                  <a:pt x="177" y="205"/>
                </a:lnTo>
                <a:cubicBezTo>
                  <a:pt x="149" y="205"/>
                  <a:pt x="113" y="212"/>
                  <a:pt x="71" y="233"/>
                </a:cubicBezTo>
                <a:cubicBezTo>
                  <a:pt x="120" y="21"/>
                  <a:pt x="120" y="21"/>
                  <a:pt x="120" y="21"/>
                </a:cubicBezTo>
                <a:cubicBezTo>
                  <a:pt x="163" y="7"/>
                  <a:pt x="198" y="0"/>
                  <a:pt x="226" y="0"/>
                </a:cubicBezTo>
                <a:lnTo>
                  <a:pt x="226" y="0"/>
                </a:lnTo>
                <a:cubicBezTo>
                  <a:pt x="248" y="0"/>
                  <a:pt x="262" y="0"/>
                  <a:pt x="276" y="0"/>
                </a:cubicBezTo>
                <a:cubicBezTo>
                  <a:pt x="304" y="14"/>
                  <a:pt x="340" y="35"/>
                  <a:pt x="340" y="35"/>
                </a:cubicBezTo>
                <a:lnTo>
                  <a:pt x="340" y="35"/>
                </a:lnTo>
                <a:cubicBezTo>
                  <a:pt x="333" y="78"/>
                  <a:pt x="297" y="205"/>
                  <a:pt x="283" y="247"/>
                </a:cubicBezTo>
                <a:cubicBezTo>
                  <a:pt x="255" y="226"/>
                  <a:pt x="219" y="205"/>
                  <a:pt x="177" y="205"/>
                </a:cubicBezTo>
                <a:close/>
                <a:moveTo>
                  <a:pt x="156" y="254"/>
                </a:moveTo>
                <a:lnTo>
                  <a:pt x="156" y="254"/>
                </a:lnTo>
                <a:cubicBezTo>
                  <a:pt x="163" y="254"/>
                  <a:pt x="163" y="254"/>
                  <a:pt x="170" y="254"/>
                </a:cubicBezTo>
                <a:cubicBezTo>
                  <a:pt x="198" y="254"/>
                  <a:pt x="226" y="268"/>
                  <a:pt x="248" y="276"/>
                </a:cubicBezTo>
                <a:cubicBezTo>
                  <a:pt x="255" y="283"/>
                  <a:pt x="269" y="290"/>
                  <a:pt x="276" y="297"/>
                </a:cubicBezTo>
                <a:cubicBezTo>
                  <a:pt x="269" y="325"/>
                  <a:pt x="226" y="466"/>
                  <a:pt x="219" y="509"/>
                </a:cubicBezTo>
                <a:cubicBezTo>
                  <a:pt x="184" y="488"/>
                  <a:pt x="156" y="466"/>
                  <a:pt x="106" y="466"/>
                </a:cubicBezTo>
                <a:cubicBezTo>
                  <a:pt x="78" y="466"/>
                  <a:pt x="43" y="474"/>
                  <a:pt x="0" y="488"/>
                </a:cubicBezTo>
                <a:cubicBezTo>
                  <a:pt x="57" y="283"/>
                  <a:pt x="57" y="283"/>
                  <a:pt x="57" y="283"/>
                </a:cubicBezTo>
                <a:cubicBezTo>
                  <a:pt x="64" y="283"/>
                  <a:pt x="71" y="276"/>
                  <a:pt x="78" y="276"/>
                </a:cubicBezTo>
                <a:cubicBezTo>
                  <a:pt x="92" y="268"/>
                  <a:pt x="128" y="261"/>
                  <a:pt x="156" y="254"/>
                </a:cubicBezTo>
                <a:close/>
                <a:moveTo>
                  <a:pt x="424" y="361"/>
                </a:moveTo>
                <a:lnTo>
                  <a:pt x="424" y="361"/>
                </a:lnTo>
                <a:cubicBezTo>
                  <a:pt x="460" y="361"/>
                  <a:pt x="495" y="361"/>
                  <a:pt x="530" y="339"/>
                </a:cubicBezTo>
                <a:cubicBezTo>
                  <a:pt x="481" y="544"/>
                  <a:pt x="481" y="544"/>
                  <a:pt x="481" y="544"/>
                </a:cubicBezTo>
                <a:cubicBezTo>
                  <a:pt x="431" y="565"/>
                  <a:pt x="396" y="572"/>
                  <a:pt x="368" y="572"/>
                </a:cubicBezTo>
                <a:cubicBezTo>
                  <a:pt x="318" y="572"/>
                  <a:pt x="255" y="530"/>
                  <a:pt x="255" y="530"/>
                </a:cubicBezTo>
                <a:cubicBezTo>
                  <a:pt x="304" y="318"/>
                  <a:pt x="304" y="318"/>
                  <a:pt x="304" y="318"/>
                </a:cubicBezTo>
                <a:cubicBezTo>
                  <a:pt x="325" y="332"/>
                  <a:pt x="361" y="361"/>
                  <a:pt x="424" y="36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3" name="Freeform 22">
            <a:extLst>
              <a:ext uri="{FF2B5EF4-FFF2-40B4-BE49-F238E27FC236}">
                <a16:creationId xmlns:a16="http://schemas.microsoft.com/office/drawing/2014/main" id="{26A24B59-30C0-CD46-BB55-6FE7DE678941}"/>
              </a:ext>
            </a:extLst>
          </p:cNvPr>
          <p:cNvSpPr>
            <a:spLocks noChangeArrowheads="1"/>
          </p:cNvSpPr>
          <p:nvPr userDrawn="1"/>
        </p:nvSpPr>
        <p:spPr bwMode="auto">
          <a:xfrm>
            <a:off x="6541807" y="1038225"/>
            <a:ext cx="217941" cy="206574"/>
          </a:xfrm>
          <a:custGeom>
            <a:avLst/>
            <a:gdLst>
              <a:gd name="T0" fmla="*/ 587 w 602"/>
              <a:gd name="T1" fmla="*/ 360 h 573"/>
              <a:gd name="T2" fmla="*/ 516 w 602"/>
              <a:gd name="T3" fmla="*/ 346 h 573"/>
              <a:gd name="T4" fmla="*/ 467 w 602"/>
              <a:gd name="T5" fmla="*/ 247 h 573"/>
              <a:gd name="T6" fmla="*/ 601 w 602"/>
              <a:gd name="T7" fmla="*/ 261 h 573"/>
              <a:gd name="T8" fmla="*/ 587 w 602"/>
              <a:gd name="T9" fmla="*/ 360 h 573"/>
              <a:gd name="T10" fmla="*/ 467 w 602"/>
              <a:gd name="T11" fmla="*/ 311 h 573"/>
              <a:gd name="T12" fmla="*/ 474 w 602"/>
              <a:gd name="T13" fmla="*/ 311 h 573"/>
              <a:gd name="T14" fmla="*/ 495 w 602"/>
              <a:gd name="T15" fmla="*/ 360 h 573"/>
              <a:gd name="T16" fmla="*/ 446 w 602"/>
              <a:gd name="T17" fmla="*/ 396 h 573"/>
              <a:gd name="T18" fmla="*/ 283 w 602"/>
              <a:gd name="T19" fmla="*/ 7 h 573"/>
              <a:gd name="T20" fmla="*/ 453 w 602"/>
              <a:gd name="T21" fmla="*/ 283 h 573"/>
              <a:gd name="T22" fmla="*/ 460 w 602"/>
              <a:gd name="T23" fmla="*/ 297 h 573"/>
              <a:gd name="T24" fmla="*/ 467 w 602"/>
              <a:gd name="T25" fmla="*/ 304 h 573"/>
              <a:gd name="T26" fmla="*/ 467 w 602"/>
              <a:gd name="T27" fmla="*/ 311 h 573"/>
              <a:gd name="T28" fmla="*/ 297 w 602"/>
              <a:gd name="T29" fmla="*/ 191 h 573"/>
              <a:gd name="T30" fmla="*/ 198 w 602"/>
              <a:gd name="T31" fmla="*/ 360 h 573"/>
              <a:gd name="T32" fmla="*/ 106 w 602"/>
              <a:gd name="T33" fmla="*/ 488 h 573"/>
              <a:gd name="T34" fmla="*/ 71 w 602"/>
              <a:gd name="T35" fmla="*/ 445 h 573"/>
              <a:gd name="T36" fmla="*/ 184 w 602"/>
              <a:gd name="T37" fmla="*/ 247 h 573"/>
              <a:gd name="T38" fmla="*/ 255 w 602"/>
              <a:gd name="T39" fmla="*/ 148 h 573"/>
              <a:gd name="T40" fmla="*/ 297 w 602"/>
              <a:gd name="T41" fmla="*/ 191 h 573"/>
              <a:gd name="T42" fmla="*/ 7 w 602"/>
              <a:gd name="T43" fmla="*/ 360 h 573"/>
              <a:gd name="T44" fmla="*/ 0 w 602"/>
              <a:gd name="T45" fmla="*/ 261 h 573"/>
              <a:gd name="T46" fmla="*/ 149 w 602"/>
              <a:gd name="T47" fmla="*/ 247 h 573"/>
              <a:gd name="T48" fmla="*/ 7 w 602"/>
              <a:gd name="T49" fmla="*/ 360 h 573"/>
              <a:gd name="T50" fmla="*/ 64 w 602"/>
              <a:gd name="T51" fmla="*/ 481 h 573"/>
              <a:gd name="T52" fmla="*/ 99 w 602"/>
              <a:gd name="T53" fmla="*/ 516 h 573"/>
              <a:gd name="T54" fmla="*/ 43 w 602"/>
              <a:gd name="T55" fmla="*/ 544 h 573"/>
              <a:gd name="T56" fmla="*/ 64 w 602"/>
              <a:gd name="T57" fmla="*/ 481 h 573"/>
              <a:gd name="T58" fmla="*/ 347 w 602"/>
              <a:gd name="T59" fmla="*/ 247 h 573"/>
              <a:gd name="T60" fmla="*/ 226 w 602"/>
              <a:gd name="T61" fmla="*/ 360 h 573"/>
              <a:gd name="T62" fmla="*/ 347 w 602"/>
              <a:gd name="T63" fmla="*/ 247 h 573"/>
              <a:gd name="T64" fmla="*/ 474 w 602"/>
              <a:gd name="T65" fmla="*/ 417 h 573"/>
              <a:gd name="T66" fmla="*/ 516 w 602"/>
              <a:gd name="T67" fmla="*/ 410 h 573"/>
              <a:gd name="T68" fmla="*/ 530 w 602"/>
              <a:gd name="T69" fmla="*/ 466 h 573"/>
              <a:gd name="T70" fmla="*/ 495 w 602"/>
              <a:gd name="T71" fmla="*/ 473 h 573"/>
              <a:gd name="T72" fmla="*/ 474 w 602"/>
              <a:gd name="T73" fmla="*/ 417 h 573"/>
              <a:gd name="T74" fmla="*/ 580 w 602"/>
              <a:gd name="T75" fmla="*/ 572 h 573"/>
              <a:gd name="T76" fmla="*/ 530 w 602"/>
              <a:gd name="T77" fmla="*/ 495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2" h="573">
                <a:moveTo>
                  <a:pt x="587" y="360"/>
                </a:moveTo>
                <a:lnTo>
                  <a:pt x="587" y="360"/>
                </a:lnTo>
                <a:cubicBezTo>
                  <a:pt x="523" y="360"/>
                  <a:pt x="523" y="360"/>
                  <a:pt x="523" y="360"/>
                </a:cubicBezTo>
                <a:cubicBezTo>
                  <a:pt x="516" y="353"/>
                  <a:pt x="516" y="353"/>
                  <a:pt x="516" y="346"/>
                </a:cubicBezTo>
                <a:cubicBezTo>
                  <a:pt x="516" y="346"/>
                  <a:pt x="509" y="332"/>
                  <a:pt x="502" y="318"/>
                </a:cubicBezTo>
                <a:cubicBezTo>
                  <a:pt x="495" y="304"/>
                  <a:pt x="481" y="275"/>
                  <a:pt x="467" y="247"/>
                </a:cubicBezTo>
                <a:cubicBezTo>
                  <a:pt x="587" y="247"/>
                  <a:pt x="587" y="247"/>
                  <a:pt x="587" y="247"/>
                </a:cubicBezTo>
                <a:cubicBezTo>
                  <a:pt x="594" y="247"/>
                  <a:pt x="601" y="254"/>
                  <a:pt x="601" y="261"/>
                </a:cubicBezTo>
                <a:cubicBezTo>
                  <a:pt x="601" y="346"/>
                  <a:pt x="601" y="346"/>
                  <a:pt x="601" y="346"/>
                </a:cubicBezTo>
                <a:cubicBezTo>
                  <a:pt x="601" y="353"/>
                  <a:pt x="594" y="360"/>
                  <a:pt x="587" y="360"/>
                </a:cubicBezTo>
                <a:close/>
                <a:moveTo>
                  <a:pt x="467" y="311"/>
                </a:moveTo>
                <a:lnTo>
                  <a:pt x="467" y="311"/>
                </a:lnTo>
                <a:lnTo>
                  <a:pt x="467" y="311"/>
                </a:lnTo>
                <a:cubicBezTo>
                  <a:pt x="474" y="311"/>
                  <a:pt x="474" y="311"/>
                  <a:pt x="474" y="311"/>
                </a:cubicBezTo>
                <a:cubicBezTo>
                  <a:pt x="481" y="332"/>
                  <a:pt x="488" y="353"/>
                  <a:pt x="495" y="360"/>
                </a:cubicBezTo>
                <a:lnTo>
                  <a:pt x="495" y="360"/>
                </a:lnTo>
                <a:cubicBezTo>
                  <a:pt x="502" y="375"/>
                  <a:pt x="488" y="389"/>
                  <a:pt x="474" y="396"/>
                </a:cubicBezTo>
                <a:cubicBezTo>
                  <a:pt x="467" y="396"/>
                  <a:pt x="460" y="403"/>
                  <a:pt x="446" y="396"/>
                </a:cubicBezTo>
                <a:cubicBezTo>
                  <a:pt x="431" y="389"/>
                  <a:pt x="361" y="219"/>
                  <a:pt x="340" y="177"/>
                </a:cubicBezTo>
                <a:cubicBezTo>
                  <a:pt x="325" y="127"/>
                  <a:pt x="269" y="14"/>
                  <a:pt x="283" y="7"/>
                </a:cubicBezTo>
                <a:cubicBezTo>
                  <a:pt x="297" y="0"/>
                  <a:pt x="347" y="92"/>
                  <a:pt x="375" y="148"/>
                </a:cubicBezTo>
                <a:cubicBezTo>
                  <a:pt x="396" y="177"/>
                  <a:pt x="431" y="233"/>
                  <a:pt x="453" y="283"/>
                </a:cubicBezTo>
                <a:lnTo>
                  <a:pt x="460" y="290"/>
                </a:lnTo>
                <a:cubicBezTo>
                  <a:pt x="460" y="290"/>
                  <a:pt x="460" y="290"/>
                  <a:pt x="460" y="297"/>
                </a:cubicBezTo>
                <a:lnTo>
                  <a:pt x="460" y="297"/>
                </a:lnTo>
                <a:cubicBezTo>
                  <a:pt x="460" y="297"/>
                  <a:pt x="460" y="297"/>
                  <a:pt x="467" y="304"/>
                </a:cubicBezTo>
                <a:lnTo>
                  <a:pt x="467" y="304"/>
                </a:lnTo>
                <a:cubicBezTo>
                  <a:pt x="467" y="304"/>
                  <a:pt x="467" y="304"/>
                  <a:pt x="467" y="311"/>
                </a:cubicBezTo>
                <a:close/>
                <a:moveTo>
                  <a:pt x="297" y="191"/>
                </a:moveTo>
                <a:lnTo>
                  <a:pt x="297" y="191"/>
                </a:lnTo>
                <a:cubicBezTo>
                  <a:pt x="248" y="275"/>
                  <a:pt x="248" y="275"/>
                  <a:pt x="248" y="275"/>
                </a:cubicBezTo>
                <a:cubicBezTo>
                  <a:pt x="198" y="360"/>
                  <a:pt x="198" y="360"/>
                  <a:pt x="198" y="360"/>
                </a:cubicBezTo>
                <a:cubicBezTo>
                  <a:pt x="127" y="481"/>
                  <a:pt x="127" y="481"/>
                  <a:pt x="127" y="481"/>
                </a:cubicBezTo>
                <a:cubicBezTo>
                  <a:pt x="127" y="488"/>
                  <a:pt x="113" y="488"/>
                  <a:pt x="106" y="488"/>
                </a:cubicBezTo>
                <a:cubicBezTo>
                  <a:pt x="71" y="466"/>
                  <a:pt x="71" y="466"/>
                  <a:pt x="71" y="466"/>
                </a:cubicBezTo>
                <a:cubicBezTo>
                  <a:pt x="64" y="459"/>
                  <a:pt x="64" y="452"/>
                  <a:pt x="71" y="445"/>
                </a:cubicBezTo>
                <a:cubicBezTo>
                  <a:pt x="120" y="360"/>
                  <a:pt x="120" y="360"/>
                  <a:pt x="120" y="360"/>
                </a:cubicBezTo>
                <a:cubicBezTo>
                  <a:pt x="184" y="247"/>
                  <a:pt x="184" y="247"/>
                  <a:pt x="184" y="247"/>
                </a:cubicBezTo>
                <a:cubicBezTo>
                  <a:pt x="233" y="155"/>
                  <a:pt x="233" y="155"/>
                  <a:pt x="233" y="155"/>
                </a:cubicBezTo>
                <a:cubicBezTo>
                  <a:pt x="240" y="148"/>
                  <a:pt x="248" y="141"/>
                  <a:pt x="255" y="148"/>
                </a:cubicBezTo>
                <a:cubicBezTo>
                  <a:pt x="290" y="170"/>
                  <a:pt x="290" y="170"/>
                  <a:pt x="290" y="170"/>
                </a:cubicBezTo>
                <a:cubicBezTo>
                  <a:pt x="297" y="170"/>
                  <a:pt x="304" y="184"/>
                  <a:pt x="297" y="191"/>
                </a:cubicBezTo>
                <a:close/>
                <a:moveTo>
                  <a:pt x="7" y="360"/>
                </a:moveTo>
                <a:lnTo>
                  <a:pt x="7" y="360"/>
                </a:lnTo>
                <a:cubicBezTo>
                  <a:pt x="0" y="360"/>
                  <a:pt x="0" y="353"/>
                  <a:pt x="0" y="346"/>
                </a:cubicBezTo>
                <a:cubicBezTo>
                  <a:pt x="0" y="261"/>
                  <a:pt x="0" y="261"/>
                  <a:pt x="0" y="261"/>
                </a:cubicBezTo>
                <a:cubicBezTo>
                  <a:pt x="0" y="254"/>
                  <a:pt x="0" y="247"/>
                  <a:pt x="7" y="247"/>
                </a:cubicBezTo>
                <a:cubicBezTo>
                  <a:pt x="149" y="247"/>
                  <a:pt x="149" y="247"/>
                  <a:pt x="149" y="247"/>
                </a:cubicBezTo>
                <a:cubicBezTo>
                  <a:pt x="92" y="360"/>
                  <a:pt x="92" y="360"/>
                  <a:pt x="92" y="360"/>
                </a:cubicBezTo>
                <a:lnTo>
                  <a:pt x="7" y="360"/>
                </a:lnTo>
                <a:close/>
                <a:moveTo>
                  <a:pt x="64" y="481"/>
                </a:moveTo>
                <a:lnTo>
                  <a:pt x="64" y="481"/>
                </a:lnTo>
                <a:cubicBezTo>
                  <a:pt x="99" y="502"/>
                  <a:pt x="99" y="502"/>
                  <a:pt x="99" y="502"/>
                </a:cubicBezTo>
                <a:cubicBezTo>
                  <a:pt x="106" y="509"/>
                  <a:pt x="106" y="516"/>
                  <a:pt x="99" y="516"/>
                </a:cubicBezTo>
                <a:cubicBezTo>
                  <a:pt x="50" y="551"/>
                  <a:pt x="50" y="551"/>
                  <a:pt x="50" y="551"/>
                </a:cubicBezTo>
                <a:cubicBezTo>
                  <a:pt x="43" y="551"/>
                  <a:pt x="43" y="551"/>
                  <a:pt x="43" y="544"/>
                </a:cubicBezTo>
                <a:cubicBezTo>
                  <a:pt x="50" y="488"/>
                  <a:pt x="50" y="488"/>
                  <a:pt x="50" y="488"/>
                </a:cubicBezTo>
                <a:cubicBezTo>
                  <a:pt x="50" y="481"/>
                  <a:pt x="57" y="481"/>
                  <a:pt x="64" y="481"/>
                </a:cubicBezTo>
                <a:close/>
                <a:moveTo>
                  <a:pt x="347" y="247"/>
                </a:moveTo>
                <a:lnTo>
                  <a:pt x="347" y="247"/>
                </a:lnTo>
                <a:cubicBezTo>
                  <a:pt x="368" y="297"/>
                  <a:pt x="382" y="332"/>
                  <a:pt x="396" y="360"/>
                </a:cubicBezTo>
                <a:cubicBezTo>
                  <a:pt x="226" y="360"/>
                  <a:pt x="226" y="360"/>
                  <a:pt x="226" y="360"/>
                </a:cubicBezTo>
                <a:cubicBezTo>
                  <a:pt x="290" y="247"/>
                  <a:pt x="290" y="247"/>
                  <a:pt x="290" y="247"/>
                </a:cubicBezTo>
                <a:lnTo>
                  <a:pt x="347" y="247"/>
                </a:lnTo>
                <a:close/>
                <a:moveTo>
                  <a:pt x="474" y="417"/>
                </a:moveTo>
                <a:lnTo>
                  <a:pt x="474" y="417"/>
                </a:lnTo>
                <a:cubicBezTo>
                  <a:pt x="495" y="403"/>
                  <a:pt x="495" y="403"/>
                  <a:pt x="495" y="403"/>
                </a:cubicBezTo>
                <a:cubicBezTo>
                  <a:pt x="502" y="403"/>
                  <a:pt x="516" y="403"/>
                  <a:pt x="516" y="410"/>
                </a:cubicBezTo>
                <a:cubicBezTo>
                  <a:pt x="537" y="445"/>
                  <a:pt x="537" y="445"/>
                  <a:pt x="537" y="445"/>
                </a:cubicBezTo>
                <a:cubicBezTo>
                  <a:pt x="537" y="452"/>
                  <a:pt x="537" y="459"/>
                  <a:pt x="530" y="466"/>
                </a:cubicBezTo>
                <a:cubicBezTo>
                  <a:pt x="516" y="473"/>
                  <a:pt x="516" y="473"/>
                  <a:pt x="516" y="473"/>
                </a:cubicBezTo>
                <a:cubicBezTo>
                  <a:pt x="509" y="481"/>
                  <a:pt x="495" y="481"/>
                  <a:pt x="495" y="473"/>
                </a:cubicBezTo>
                <a:cubicBezTo>
                  <a:pt x="474" y="438"/>
                  <a:pt x="474" y="438"/>
                  <a:pt x="474" y="438"/>
                </a:cubicBezTo>
                <a:cubicBezTo>
                  <a:pt x="467" y="431"/>
                  <a:pt x="467" y="417"/>
                  <a:pt x="474" y="417"/>
                </a:cubicBezTo>
                <a:close/>
                <a:moveTo>
                  <a:pt x="580" y="572"/>
                </a:moveTo>
                <a:lnTo>
                  <a:pt x="580" y="572"/>
                </a:lnTo>
                <a:cubicBezTo>
                  <a:pt x="580" y="558"/>
                  <a:pt x="544" y="551"/>
                  <a:pt x="530" y="530"/>
                </a:cubicBezTo>
                <a:cubicBezTo>
                  <a:pt x="509" y="509"/>
                  <a:pt x="523" y="502"/>
                  <a:pt x="530" y="495"/>
                </a:cubicBezTo>
                <a:cubicBezTo>
                  <a:pt x="594" y="459"/>
                  <a:pt x="580" y="572"/>
                  <a:pt x="580" y="57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4" name="Freeform 23">
            <a:extLst>
              <a:ext uri="{FF2B5EF4-FFF2-40B4-BE49-F238E27FC236}">
                <a16:creationId xmlns:a16="http://schemas.microsoft.com/office/drawing/2014/main" id="{1A6983F1-5235-6E4A-92FF-ED1775935477}"/>
              </a:ext>
            </a:extLst>
          </p:cNvPr>
          <p:cNvSpPr>
            <a:spLocks noChangeArrowheads="1"/>
          </p:cNvSpPr>
          <p:nvPr userDrawn="1"/>
        </p:nvSpPr>
        <p:spPr bwMode="auto">
          <a:xfrm>
            <a:off x="6162494" y="1033463"/>
            <a:ext cx="201863" cy="219075"/>
          </a:xfrm>
          <a:custGeom>
            <a:avLst/>
            <a:gdLst>
              <a:gd name="T0" fmla="*/ 474 w 559"/>
              <a:gd name="T1" fmla="*/ 318 h 609"/>
              <a:gd name="T2" fmla="*/ 474 w 559"/>
              <a:gd name="T3" fmla="*/ 318 h 609"/>
              <a:gd name="T4" fmla="*/ 558 w 559"/>
              <a:gd name="T5" fmla="*/ 445 h 609"/>
              <a:gd name="T6" fmla="*/ 516 w 559"/>
              <a:gd name="T7" fmla="*/ 530 h 609"/>
              <a:gd name="T8" fmla="*/ 417 w 559"/>
              <a:gd name="T9" fmla="*/ 600 h 609"/>
              <a:gd name="T10" fmla="*/ 311 w 559"/>
              <a:gd name="T11" fmla="*/ 579 h 609"/>
              <a:gd name="T12" fmla="*/ 205 w 559"/>
              <a:gd name="T13" fmla="*/ 600 h 609"/>
              <a:gd name="T14" fmla="*/ 99 w 559"/>
              <a:gd name="T15" fmla="*/ 530 h 609"/>
              <a:gd name="T16" fmla="*/ 64 w 559"/>
              <a:gd name="T17" fmla="*/ 226 h 609"/>
              <a:gd name="T18" fmla="*/ 191 w 559"/>
              <a:gd name="T19" fmla="*/ 148 h 609"/>
              <a:gd name="T20" fmla="*/ 304 w 559"/>
              <a:gd name="T21" fmla="*/ 176 h 609"/>
              <a:gd name="T22" fmla="*/ 424 w 559"/>
              <a:gd name="T23" fmla="*/ 148 h 609"/>
              <a:gd name="T24" fmla="*/ 544 w 559"/>
              <a:gd name="T25" fmla="*/ 205 h 609"/>
              <a:gd name="T26" fmla="*/ 474 w 559"/>
              <a:gd name="T27" fmla="*/ 318 h 609"/>
              <a:gd name="T28" fmla="*/ 297 w 559"/>
              <a:gd name="T29" fmla="*/ 141 h 609"/>
              <a:gd name="T30" fmla="*/ 297 w 559"/>
              <a:gd name="T31" fmla="*/ 141 h 609"/>
              <a:gd name="T32" fmla="*/ 332 w 559"/>
              <a:gd name="T33" fmla="*/ 42 h 609"/>
              <a:gd name="T34" fmla="*/ 424 w 559"/>
              <a:gd name="T35" fmla="*/ 0 h 609"/>
              <a:gd name="T36" fmla="*/ 389 w 559"/>
              <a:gd name="T37" fmla="*/ 99 h 609"/>
              <a:gd name="T38" fmla="*/ 297 w 559"/>
              <a:gd name="T39" fmla="*/ 14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9" h="609">
                <a:moveTo>
                  <a:pt x="474" y="318"/>
                </a:moveTo>
                <a:lnTo>
                  <a:pt x="474" y="318"/>
                </a:lnTo>
                <a:cubicBezTo>
                  <a:pt x="474" y="410"/>
                  <a:pt x="558" y="445"/>
                  <a:pt x="558" y="445"/>
                </a:cubicBezTo>
                <a:cubicBezTo>
                  <a:pt x="558" y="445"/>
                  <a:pt x="544" y="487"/>
                  <a:pt x="516" y="530"/>
                </a:cubicBezTo>
                <a:cubicBezTo>
                  <a:pt x="488" y="565"/>
                  <a:pt x="460" y="600"/>
                  <a:pt x="417" y="600"/>
                </a:cubicBezTo>
                <a:cubicBezTo>
                  <a:pt x="375" y="600"/>
                  <a:pt x="361" y="579"/>
                  <a:pt x="311" y="579"/>
                </a:cubicBezTo>
                <a:cubicBezTo>
                  <a:pt x="262" y="579"/>
                  <a:pt x="247" y="600"/>
                  <a:pt x="205" y="600"/>
                </a:cubicBezTo>
                <a:cubicBezTo>
                  <a:pt x="163" y="608"/>
                  <a:pt x="127" y="565"/>
                  <a:pt x="99" y="530"/>
                </a:cubicBezTo>
                <a:cubicBezTo>
                  <a:pt x="43" y="452"/>
                  <a:pt x="0" y="318"/>
                  <a:pt x="64" y="226"/>
                </a:cubicBezTo>
                <a:cubicBezTo>
                  <a:pt x="92" y="176"/>
                  <a:pt x="142" y="148"/>
                  <a:pt x="191" y="148"/>
                </a:cubicBezTo>
                <a:cubicBezTo>
                  <a:pt x="233" y="148"/>
                  <a:pt x="276" y="176"/>
                  <a:pt x="304" y="176"/>
                </a:cubicBezTo>
                <a:cubicBezTo>
                  <a:pt x="325" y="176"/>
                  <a:pt x="375" y="141"/>
                  <a:pt x="424" y="148"/>
                </a:cubicBezTo>
                <a:cubicBezTo>
                  <a:pt x="445" y="148"/>
                  <a:pt x="509" y="155"/>
                  <a:pt x="544" y="205"/>
                </a:cubicBezTo>
                <a:cubicBezTo>
                  <a:pt x="544" y="205"/>
                  <a:pt x="474" y="247"/>
                  <a:pt x="474" y="318"/>
                </a:cubicBezTo>
                <a:close/>
                <a:moveTo>
                  <a:pt x="297" y="141"/>
                </a:moveTo>
                <a:lnTo>
                  <a:pt x="297" y="141"/>
                </a:lnTo>
                <a:cubicBezTo>
                  <a:pt x="290" y="106"/>
                  <a:pt x="311" y="71"/>
                  <a:pt x="332" y="42"/>
                </a:cubicBezTo>
                <a:cubicBezTo>
                  <a:pt x="354" y="21"/>
                  <a:pt x="396" y="0"/>
                  <a:pt x="424" y="0"/>
                </a:cubicBezTo>
                <a:cubicBezTo>
                  <a:pt x="431" y="35"/>
                  <a:pt x="417" y="71"/>
                  <a:pt x="389" y="99"/>
                </a:cubicBezTo>
                <a:cubicBezTo>
                  <a:pt x="368" y="120"/>
                  <a:pt x="332" y="141"/>
                  <a:pt x="297" y="14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5" name="Freeform 24">
            <a:extLst>
              <a:ext uri="{FF2B5EF4-FFF2-40B4-BE49-F238E27FC236}">
                <a16:creationId xmlns:a16="http://schemas.microsoft.com/office/drawing/2014/main" id="{BEAD3998-F076-B541-AB5D-DE8178C1B432}"/>
              </a:ext>
            </a:extLst>
          </p:cNvPr>
          <p:cNvSpPr>
            <a:spLocks noChangeArrowheads="1"/>
          </p:cNvSpPr>
          <p:nvPr userDrawn="1"/>
        </p:nvSpPr>
        <p:spPr bwMode="auto">
          <a:xfrm>
            <a:off x="5804023" y="1033463"/>
            <a:ext cx="181022" cy="216099"/>
          </a:xfrm>
          <a:custGeom>
            <a:avLst/>
            <a:gdLst>
              <a:gd name="T0" fmla="*/ 466 w 502"/>
              <a:gd name="T1" fmla="*/ 410 h 601"/>
              <a:gd name="T2" fmla="*/ 431 w 502"/>
              <a:gd name="T3" fmla="*/ 226 h 601"/>
              <a:gd name="T4" fmla="*/ 501 w 502"/>
              <a:gd name="T5" fmla="*/ 226 h 601"/>
              <a:gd name="T6" fmla="*/ 466 w 502"/>
              <a:gd name="T7" fmla="*/ 410 h 601"/>
              <a:gd name="T8" fmla="*/ 374 w 502"/>
              <a:gd name="T9" fmla="*/ 487 h 601"/>
              <a:gd name="T10" fmla="*/ 353 w 502"/>
              <a:gd name="T11" fmla="*/ 495 h 601"/>
              <a:gd name="T12" fmla="*/ 353 w 502"/>
              <a:gd name="T13" fmla="*/ 509 h 601"/>
              <a:gd name="T14" fmla="*/ 318 w 502"/>
              <a:gd name="T15" fmla="*/ 600 h 601"/>
              <a:gd name="T16" fmla="*/ 282 w 502"/>
              <a:gd name="T17" fmla="*/ 509 h 601"/>
              <a:gd name="T18" fmla="*/ 282 w 502"/>
              <a:gd name="T19" fmla="*/ 495 h 601"/>
              <a:gd name="T20" fmla="*/ 219 w 502"/>
              <a:gd name="T21" fmla="*/ 487 h 601"/>
              <a:gd name="T22" fmla="*/ 219 w 502"/>
              <a:gd name="T23" fmla="*/ 495 h 601"/>
              <a:gd name="T24" fmla="*/ 219 w 502"/>
              <a:gd name="T25" fmla="*/ 565 h 601"/>
              <a:gd name="T26" fmla="*/ 155 w 502"/>
              <a:gd name="T27" fmla="*/ 565 h 601"/>
              <a:gd name="T28" fmla="*/ 155 w 502"/>
              <a:gd name="T29" fmla="*/ 495 h 601"/>
              <a:gd name="T30" fmla="*/ 155 w 502"/>
              <a:gd name="T31" fmla="*/ 487 h 601"/>
              <a:gd name="T32" fmla="*/ 92 w 502"/>
              <a:gd name="T33" fmla="*/ 445 h 601"/>
              <a:gd name="T34" fmla="*/ 92 w 502"/>
              <a:gd name="T35" fmla="*/ 219 h 601"/>
              <a:gd name="T36" fmla="*/ 99 w 502"/>
              <a:gd name="T37" fmla="*/ 191 h 601"/>
              <a:gd name="T38" fmla="*/ 410 w 502"/>
              <a:gd name="T39" fmla="*/ 191 h 601"/>
              <a:gd name="T40" fmla="*/ 410 w 502"/>
              <a:gd name="T41" fmla="*/ 240 h 601"/>
              <a:gd name="T42" fmla="*/ 374 w 502"/>
              <a:gd name="T43" fmla="*/ 487 h 601"/>
              <a:gd name="T44" fmla="*/ 176 w 502"/>
              <a:gd name="T45" fmla="*/ 49 h 601"/>
              <a:gd name="T46" fmla="*/ 162 w 502"/>
              <a:gd name="T47" fmla="*/ 28 h 601"/>
              <a:gd name="T48" fmla="*/ 148 w 502"/>
              <a:gd name="T49" fmla="*/ 0 h 601"/>
              <a:gd name="T50" fmla="*/ 169 w 502"/>
              <a:gd name="T51" fmla="*/ 28 h 601"/>
              <a:gd name="T52" fmla="*/ 183 w 502"/>
              <a:gd name="T53" fmla="*/ 42 h 601"/>
              <a:gd name="T54" fmla="*/ 318 w 502"/>
              <a:gd name="T55" fmla="*/ 42 h 601"/>
              <a:gd name="T56" fmla="*/ 332 w 502"/>
              <a:gd name="T57" fmla="*/ 28 h 601"/>
              <a:gd name="T58" fmla="*/ 353 w 502"/>
              <a:gd name="T59" fmla="*/ 0 h 601"/>
              <a:gd name="T60" fmla="*/ 346 w 502"/>
              <a:gd name="T61" fmla="*/ 28 h 601"/>
              <a:gd name="T62" fmla="*/ 332 w 502"/>
              <a:gd name="T63" fmla="*/ 49 h 601"/>
              <a:gd name="T64" fmla="*/ 92 w 502"/>
              <a:gd name="T65" fmla="*/ 169 h 601"/>
              <a:gd name="T66" fmla="*/ 318 w 502"/>
              <a:gd name="T67" fmla="*/ 120 h 601"/>
              <a:gd name="T68" fmla="*/ 339 w 502"/>
              <a:gd name="T69" fmla="*/ 106 h 601"/>
              <a:gd name="T70" fmla="*/ 304 w 502"/>
              <a:gd name="T71" fmla="*/ 106 h 601"/>
              <a:gd name="T72" fmla="*/ 183 w 502"/>
              <a:gd name="T73" fmla="*/ 120 h 601"/>
              <a:gd name="T74" fmla="*/ 197 w 502"/>
              <a:gd name="T75" fmla="*/ 106 h 601"/>
              <a:gd name="T76" fmla="*/ 169 w 502"/>
              <a:gd name="T77" fmla="*/ 106 h 601"/>
              <a:gd name="T78" fmla="*/ 35 w 502"/>
              <a:gd name="T79" fmla="*/ 410 h 601"/>
              <a:gd name="T80" fmla="*/ 0 w 502"/>
              <a:gd name="T81" fmla="*/ 374 h 601"/>
              <a:gd name="T82" fmla="*/ 35 w 502"/>
              <a:gd name="T83" fmla="*/ 191 h 601"/>
              <a:gd name="T84" fmla="*/ 70 w 502"/>
              <a:gd name="T85" fmla="*/ 37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2" h="601">
                <a:moveTo>
                  <a:pt x="466" y="410"/>
                </a:moveTo>
                <a:lnTo>
                  <a:pt x="466" y="410"/>
                </a:lnTo>
                <a:cubicBezTo>
                  <a:pt x="452" y="410"/>
                  <a:pt x="431" y="396"/>
                  <a:pt x="431" y="374"/>
                </a:cubicBezTo>
                <a:cubicBezTo>
                  <a:pt x="431" y="226"/>
                  <a:pt x="431" y="226"/>
                  <a:pt x="431" y="226"/>
                </a:cubicBezTo>
                <a:cubicBezTo>
                  <a:pt x="431" y="205"/>
                  <a:pt x="452" y="191"/>
                  <a:pt x="466" y="191"/>
                </a:cubicBezTo>
                <a:cubicBezTo>
                  <a:pt x="487" y="191"/>
                  <a:pt x="501" y="205"/>
                  <a:pt x="501" y="226"/>
                </a:cubicBezTo>
                <a:cubicBezTo>
                  <a:pt x="501" y="374"/>
                  <a:pt x="501" y="374"/>
                  <a:pt x="501" y="374"/>
                </a:cubicBezTo>
                <a:cubicBezTo>
                  <a:pt x="501" y="396"/>
                  <a:pt x="487" y="410"/>
                  <a:pt x="466" y="410"/>
                </a:cubicBezTo>
                <a:close/>
                <a:moveTo>
                  <a:pt x="374" y="487"/>
                </a:moveTo>
                <a:lnTo>
                  <a:pt x="374" y="487"/>
                </a:lnTo>
                <a:cubicBezTo>
                  <a:pt x="346" y="487"/>
                  <a:pt x="346" y="487"/>
                  <a:pt x="346" y="487"/>
                </a:cubicBezTo>
                <a:cubicBezTo>
                  <a:pt x="353" y="487"/>
                  <a:pt x="353" y="487"/>
                  <a:pt x="353" y="495"/>
                </a:cubicBezTo>
                <a:lnTo>
                  <a:pt x="353" y="495"/>
                </a:lnTo>
                <a:cubicBezTo>
                  <a:pt x="353" y="509"/>
                  <a:pt x="353" y="509"/>
                  <a:pt x="353" y="509"/>
                </a:cubicBezTo>
                <a:cubicBezTo>
                  <a:pt x="353" y="565"/>
                  <a:pt x="353" y="565"/>
                  <a:pt x="353" y="565"/>
                </a:cubicBezTo>
                <a:cubicBezTo>
                  <a:pt x="353" y="586"/>
                  <a:pt x="332" y="600"/>
                  <a:pt x="318" y="600"/>
                </a:cubicBezTo>
                <a:cubicBezTo>
                  <a:pt x="297" y="600"/>
                  <a:pt x="282" y="586"/>
                  <a:pt x="282" y="565"/>
                </a:cubicBezTo>
                <a:cubicBezTo>
                  <a:pt x="282" y="509"/>
                  <a:pt x="282" y="509"/>
                  <a:pt x="282" y="509"/>
                </a:cubicBezTo>
                <a:cubicBezTo>
                  <a:pt x="282" y="495"/>
                  <a:pt x="282" y="495"/>
                  <a:pt x="282" y="495"/>
                </a:cubicBezTo>
                <a:lnTo>
                  <a:pt x="282" y="495"/>
                </a:lnTo>
                <a:cubicBezTo>
                  <a:pt x="282" y="487"/>
                  <a:pt x="282" y="487"/>
                  <a:pt x="282" y="487"/>
                </a:cubicBezTo>
                <a:cubicBezTo>
                  <a:pt x="219" y="487"/>
                  <a:pt x="219" y="487"/>
                  <a:pt x="219" y="487"/>
                </a:cubicBezTo>
                <a:cubicBezTo>
                  <a:pt x="219" y="487"/>
                  <a:pt x="219" y="487"/>
                  <a:pt x="219" y="495"/>
                </a:cubicBezTo>
                <a:lnTo>
                  <a:pt x="219" y="495"/>
                </a:lnTo>
                <a:cubicBezTo>
                  <a:pt x="219" y="509"/>
                  <a:pt x="219" y="509"/>
                  <a:pt x="219" y="509"/>
                </a:cubicBezTo>
                <a:cubicBezTo>
                  <a:pt x="219" y="565"/>
                  <a:pt x="219" y="565"/>
                  <a:pt x="219" y="565"/>
                </a:cubicBezTo>
                <a:cubicBezTo>
                  <a:pt x="219" y="586"/>
                  <a:pt x="205" y="600"/>
                  <a:pt x="190" y="600"/>
                </a:cubicBezTo>
                <a:cubicBezTo>
                  <a:pt x="169" y="600"/>
                  <a:pt x="155" y="586"/>
                  <a:pt x="155" y="565"/>
                </a:cubicBezTo>
                <a:cubicBezTo>
                  <a:pt x="155" y="509"/>
                  <a:pt x="155" y="509"/>
                  <a:pt x="155" y="509"/>
                </a:cubicBezTo>
                <a:cubicBezTo>
                  <a:pt x="155" y="495"/>
                  <a:pt x="155" y="495"/>
                  <a:pt x="155" y="495"/>
                </a:cubicBezTo>
                <a:lnTo>
                  <a:pt x="155" y="495"/>
                </a:lnTo>
                <a:cubicBezTo>
                  <a:pt x="155" y="487"/>
                  <a:pt x="155" y="487"/>
                  <a:pt x="155" y="487"/>
                </a:cubicBezTo>
                <a:cubicBezTo>
                  <a:pt x="127" y="487"/>
                  <a:pt x="127" y="487"/>
                  <a:pt x="127" y="487"/>
                </a:cubicBezTo>
                <a:cubicBezTo>
                  <a:pt x="106" y="487"/>
                  <a:pt x="92" y="466"/>
                  <a:pt x="92" y="445"/>
                </a:cubicBezTo>
                <a:cubicBezTo>
                  <a:pt x="92" y="240"/>
                  <a:pt x="92" y="240"/>
                  <a:pt x="92" y="240"/>
                </a:cubicBezTo>
                <a:cubicBezTo>
                  <a:pt x="92" y="219"/>
                  <a:pt x="92" y="219"/>
                  <a:pt x="92" y="219"/>
                </a:cubicBezTo>
                <a:cubicBezTo>
                  <a:pt x="92" y="191"/>
                  <a:pt x="92" y="191"/>
                  <a:pt x="92" y="191"/>
                </a:cubicBezTo>
                <a:cubicBezTo>
                  <a:pt x="99" y="191"/>
                  <a:pt x="99" y="191"/>
                  <a:pt x="99" y="191"/>
                </a:cubicBezTo>
                <a:cubicBezTo>
                  <a:pt x="410" y="191"/>
                  <a:pt x="410" y="191"/>
                  <a:pt x="410" y="191"/>
                </a:cubicBezTo>
                <a:lnTo>
                  <a:pt x="410" y="191"/>
                </a:lnTo>
                <a:cubicBezTo>
                  <a:pt x="410" y="219"/>
                  <a:pt x="410" y="219"/>
                  <a:pt x="410" y="219"/>
                </a:cubicBezTo>
                <a:cubicBezTo>
                  <a:pt x="410" y="240"/>
                  <a:pt x="410" y="240"/>
                  <a:pt x="410" y="240"/>
                </a:cubicBezTo>
                <a:cubicBezTo>
                  <a:pt x="410" y="445"/>
                  <a:pt x="410" y="445"/>
                  <a:pt x="410" y="445"/>
                </a:cubicBezTo>
                <a:cubicBezTo>
                  <a:pt x="410" y="466"/>
                  <a:pt x="395" y="487"/>
                  <a:pt x="374" y="487"/>
                </a:cubicBezTo>
                <a:close/>
                <a:moveTo>
                  <a:pt x="176" y="49"/>
                </a:moveTo>
                <a:lnTo>
                  <a:pt x="176" y="49"/>
                </a:lnTo>
                <a:cubicBezTo>
                  <a:pt x="169" y="42"/>
                  <a:pt x="169" y="42"/>
                  <a:pt x="169" y="42"/>
                </a:cubicBezTo>
                <a:cubicBezTo>
                  <a:pt x="162" y="28"/>
                  <a:pt x="162" y="28"/>
                  <a:pt x="162" y="28"/>
                </a:cubicBezTo>
                <a:cubicBezTo>
                  <a:pt x="148" y="7"/>
                  <a:pt x="148" y="7"/>
                  <a:pt x="148" y="7"/>
                </a:cubicBezTo>
                <a:lnTo>
                  <a:pt x="148" y="0"/>
                </a:lnTo>
                <a:lnTo>
                  <a:pt x="155" y="0"/>
                </a:lnTo>
                <a:cubicBezTo>
                  <a:pt x="169" y="28"/>
                  <a:pt x="169" y="28"/>
                  <a:pt x="169" y="28"/>
                </a:cubicBezTo>
                <a:cubicBezTo>
                  <a:pt x="176" y="35"/>
                  <a:pt x="176" y="35"/>
                  <a:pt x="176" y="35"/>
                </a:cubicBezTo>
                <a:cubicBezTo>
                  <a:pt x="183" y="42"/>
                  <a:pt x="183" y="42"/>
                  <a:pt x="183" y="42"/>
                </a:cubicBezTo>
                <a:cubicBezTo>
                  <a:pt x="205" y="35"/>
                  <a:pt x="226" y="35"/>
                  <a:pt x="254" y="35"/>
                </a:cubicBezTo>
                <a:cubicBezTo>
                  <a:pt x="275" y="35"/>
                  <a:pt x="297" y="35"/>
                  <a:pt x="318" y="42"/>
                </a:cubicBezTo>
                <a:cubicBezTo>
                  <a:pt x="325" y="35"/>
                  <a:pt x="325" y="35"/>
                  <a:pt x="325" y="35"/>
                </a:cubicBezTo>
                <a:cubicBezTo>
                  <a:pt x="332" y="28"/>
                  <a:pt x="332" y="28"/>
                  <a:pt x="332" y="28"/>
                </a:cubicBezTo>
                <a:cubicBezTo>
                  <a:pt x="346" y="0"/>
                  <a:pt x="346" y="0"/>
                  <a:pt x="346" y="0"/>
                </a:cubicBezTo>
                <a:lnTo>
                  <a:pt x="353" y="0"/>
                </a:lnTo>
                <a:cubicBezTo>
                  <a:pt x="360" y="0"/>
                  <a:pt x="360" y="7"/>
                  <a:pt x="360" y="7"/>
                </a:cubicBezTo>
                <a:cubicBezTo>
                  <a:pt x="346" y="28"/>
                  <a:pt x="346" y="28"/>
                  <a:pt x="346" y="28"/>
                </a:cubicBezTo>
                <a:cubicBezTo>
                  <a:pt x="339" y="42"/>
                  <a:pt x="339" y="42"/>
                  <a:pt x="339" y="42"/>
                </a:cubicBezTo>
                <a:cubicBezTo>
                  <a:pt x="332" y="49"/>
                  <a:pt x="332" y="49"/>
                  <a:pt x="332" y="49"/>
                </a:cubicBezTo>
                <a:cubicBezTo>
                  <a:pt x="381" y="71"/>
                  <a:pt x="410" y="120"/>
                  <a:pt x="410" y="169"/>
                </a:cubicBezTo>
                <a:cubicBezTo>
                  <a:pt x="92" y="169"/>
                  <a:pt x="92" y="169"/>
                  <a:pt x="92" y="169"/>
                </a:cubicBezTo>
                <a:cubicBezTo>
                  <a:pt x="92" y="120"/>
                  <a:pt x="127" y="71"/>
                  <a:pt x="176" y="49"/>
                </a:cubicBezTo>
                <a:close/>
                <a:moveTo>
                  <a:pt x="318" y="120"/>
                </a:moveTo>
                <a:lnTo>
                  <a:pt x="318" y="120"/>
                </a:lnTo>
                <a:cubicBezTo>
                  <a:pt x="332" y="120"/>
                  <a:pt x="339" y="113"/>
                  <a:pt x="339" y="106"/>
                </a:cubicBezTo>
                <a:cubicBezTo>
                  <a:pt x="339" y="92"/>
                  <a:pt x="332" y="85"/>
                  <a:pt x="318" y="85"/>
                </a:cubicBezTo>
                <a:cubicBezTo>
                  <a:pt x="311" y="85"/>
                  <a:pt x="304" y="92"/>
                  <a:pt x="304" y="106"/>
                </a:cubicBezTo>
                <a:cubicBezTo>
                  <a:pt x="304" y="113"/>
                  <a:pt x="311" y="120"/>
                  <a:pt x="318" y="120"/>
                </a:cubicBezTo>
                <a:close/>
                <a:moveTo>
                  <a:pt x="183" y="120"/>
                </a:moveTo>
                <a:lnTo>
                  <a:pt x="183" y="120"/>
                </a:lnTo>
                <a:cubicBezTo>
                  <a:pt x="190" y="120"/>
                  <a:pt x="197" y="113"/>
                  <a:pt x="197" y="106"/>
                </a:cubicBezTo>
                <a:cubicBezTo>
                  <a:pt x="197" y="92"/>
                  <a:pt x="190" y="85"/>
                  <a:pt x="183" y="85"/>
                </a:cubicBezTo>
                <a:cubicBezTo>
                  <a:pt x="176" y="85"/>
                  <a:pt x="169" y="92"/>
                  <a:pt x="169" y="106"/>
                </a:cubicBezTo>
                <a:cubicBezTo>
                  <a:pt x="169" y="113"/>
                  <a:pt x="176" y="120"/>
                  <a:pt x="183" y="120"/>
                </a:cubicBezTo>
                <a:close/>
                <a:moveTo>
                  <a:pt x="35" y="410"/>
                </a:moveTo>
                <a:lnTo>
                  <a:pt x="35" y="410"/>
                </a:lnTo>
                <a:cubicBezTo>
                  <a:pt x="21" y="410"/>
                  <a:pt x="0" y="396"/>
                  <a:pt x="0" y="374"/>
                </a:cubicBezTo>
                <a:cubicBezTo>
                  <a:pt x="0" y="226"/>
                  <a:pt x="0" y="226"/>
                  <a:pt x="0" y="226"/>
                </a:cubicBezTo>
                <a:cubicBezTo>
                  <a:pt x="0" y="205"/>
                  <a:pt x="21" y="191"/>
                  <a:pt x="35" y="191"/>
                </a:cubicBezTo>
                <a:cubicBezTo>
                  <a:pt x="56" y="191"/>
                  <a:pt x="70" y="205"/>
                  <a:pt x="70" y="226"/>
                </a:cubicBezTo>
                <a:cubicBezTo>
                  <a:pt x="70" y="374"/>
                  <a:pt x="70" y="374"/>
                  <a:pt x="70" y="374"/>
                </a:cubicBezTo>
                <a:cubicBezTo>
                  <a:pt x="70" y="396"/>
                  <a:pt x="56" y="410"/>
                  <a:pt x="35" y="41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6" name="Freeform 1">
            <a:extLst>
              <a:ext uri="{FF2B5EF4-FFF2-40B4-BE49-F238E27FC236}">
                <a16:creationId xmlns:a16="http://schemas.microsoft.com/office/drawing/2014/main" id="{1263AB8D-4597-AB40-B2D8-FC0C1EEBBAA4}"/>
              </a:ext>
            </a:extLst>
          </p:cNvPr>
          <p:cNvSpPr>
            <a:spLocks noChangeArrowheads="1"/>
          </p:cNvSpPr>
          <p:nvPr userDrawn="1"/>
        </p:nvSpPr>
        <p:spPr bwMode="auto">
          <a:xfrm>
            <a:off x="7694632" y="2562225"/>
            <a:ext cx="219132" cy="219075"/>
          </a:xfrm>
          <a:custGeom>
            <a:avLst/>
            <a:gdLst>
              <a:gd name="T0" fmla="*/ 594 w 609"/>
              <a:gd name="T1" fmla="*/ 290 h 609"/>
              <a:gd name="T2" fmla="*/ 318 w 609"/>
              <a:gd name="T3" fmla="*/ 466 h 609"/>
              <a:gd name="T4" fmla="*/ 283 w 609"/>
              <a:gd name="T5" fmla="*/ 608 h 609"/>
              <a:gd name="T6" fmla="*/ 120 w 609"/>
              <a:gd name="T7" fmla="*/ 608 h 609"/>
              <a:gd name="T8" fmla="*/ 85 w 609"/>
              <a:gd name="T9" fmla="*/ 551 h 609"/>
              <a:gd name="T10" fmla="*/ 50 w 609"/>
              <a:gd name="T11" fmla="*/ 509 h 609"/>
              <a:gd name="T12" fmla="*/ 7 w 609"/>
              <a:gd name="T13" fmla="*/ 459 h 609"/>
              <a:gd name="T14" fmla="*/ 113 w 609"/>
              <a:gd name="T15" fmla="*/ 0 h 609"/>
              <a:gd name="T16" fmla="*/ 368 w 609"/>
              <a:gd name="T17" fmla="*/ 0 h 609"/>
              <a:gd name="T18" fmla="*/ 523 w 609"/>
              <a:gd name="T19" fmla="*/ 120 h 609"/>
              <a:gd name="T20" fmla="*/ 594 w 609"/>
              <a:gd name="T21" fmla="*/ 290 h 609"/>
              <a:gd name="T22" fmla="*/ 488 w 609"/>
              <a:gd name="T23" fmla="*/ 148 h 609"/>
              <a:gd name="T24" fmla="*/ 368 w 609"/>
              <a:gd name="T25" fmla="*/ 42 h 609"/>
              <a:gd name="T26" fmla="*/ 50 w 609"/>
              <a:gd name="T27" fmla="*/ 466 h 609"/>
              <a:gd name="T28" fmla="*/ 148 w 609"/>
              <a:gd name="T29" fmla="*/ 466 h 609"/>
              <a:gd name="T30" fmla="*/ 212 w 609"/>
              <a:gd name="T31" fmla="*/ 325 h 609"/>
              <a:gd name="T32" fmla="*/ 304 w 609"/>
              <a:gd name="T33" fmla="*/ 325 h 609"/>
              <a:gd name="T34" fmla="*/ 481 w 609"/>
              <a:gd name="T35" fmla="*/ 191 h 609"/>
              <a:gd name="T36" fmla="*/ 530 w 609"/>
              <a:gd name="T37" fmla="*/ 169 h 609"/>
              <a:gd name="T38" fmla="*/ 523 w 609"/>
              <a:gd name="T39" fmla="*/ 198 h 609"/>
              <a:gd name="T40" fmla="*/ 240 w 609"/>
              <a:gd name="T41" fmla="*/ 367 h 609"/>
              <a:gd name="T42" fmla="*/ 212 w 609"/>
              <a:gd name="T43" fmla="*/ 509 h 609"/>
              <a:gd name="T44" fmla="*/ 134 w 609"/>
              <a:gd name="T45" fmla="*/ 509 h 609"/>
              <a:gd name="T46" fmla="*/ 255 w 609"/>
              <a:gd name="T47" fmla="*/ 565 h 609"/>
              <a:gd name="T48" fmla="*/ 375 w 609"/>
              <a:gd name="T49" fmla="*/ 424 h 609"/>
              <a:gd name="T50" fmla="*/ 530 w 609"/>
              <a:gd name="T51" fmla="*/ 169 h 609"/>
              <a:gd name="T52" fmla="*/ 339 w 609"/>
              <a:gd name="T53" fmla="*/ 226 h 609"/>
              <a:gd name="T54" fmla="*/ 290 w 609"/>
              <a:gd name="T55" fmla="*/ 247 h 609"/>
              <a:gd name="T56" fmla="*/ 255 w 609"/>
              <a:gd name="T57" fmla="*/ 141 h 609"/>
              <a:gd name="T58" fmla="*/ 318 w 609"/>
              <a:gd name="T59" fmla="*/ 127 h 609"/>
              <a:gd name="T60" fmla="*/ 361 w 609"/>
              <a:gd name="T61" fmla="*/ 191 h 609"/>
              <a:gd name="T62" fmla="*/ 318 w 609"/>
              <a:gd name="T63" fmla="*/ 169 h 609"/>
              <a:gd name="T64" fmla="*/ 318 w 609"/>
              <a:gd name="T65" fmla="*/ 169 h 609"/>
              <a:gd name="T66" fmla="*/ 283 w 609"/>
              <a:gd name="T67" fmla="*/ 205 h 609"/>
              <a:gd name="T68" fmla="*/ 318 w 609"/>
              <a:gd name="T69" fmla="*/ 177 h 609"/>
              <a:gd name="T70" fmla="*/ 318 w 609"/>
              <a:gd name="T71" fmla="*/ 17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9" h="609">
                <a:moveTo>
                  <a:pt x="594" y="290"/>
                </a:moveTo>
                <a:lnTo>
                  <a:pt x="594" y="290"/>
                </a:lnTo>
                <a:cubicBezTo>
                  <a:pt x="573" y="396"/>
                  <a:pt x="488" y="466"/>
                  <a:pt x="375" y="466"/>
                </a:cubicBezTo>
                <a:cubicBezTo>
                  <a:pt x="318" y="466"/>
                  <a:pt x="318" y="466"/>
                  <a:pt x="318" y="466"/>
                </a:cubicBezTo>
                <a:cubicBezTo>
                  <a:pt x="290" y="572"/>
                  <a:pt x="290" y="572"/>
                  <a:pt x="290" y="572"/>
                </a:cubicBezTo>
                <a:cubicBezTo>
                  <a:pt x="283" y="608"/>
                  <a:pt x="283" y="608"/>
                  <a:pt x="283" y="608"/>
                </a:cubicBezTo>
                <a:cubicBezTo>
                  <a:pt x="255" y="608"/>
                  <a:pt x="255" y="608"/>
                  <a:pt x="255" y="608"/>
                </a:cubicBezTo>
                <a:cubicBezTo>
                  <a:pt x="120" y="608"/>
                  <a:pt x="120" y="608"/>
                  <a:pt x="120" y="608"/>
                </a:cubicBezTo>
                <a:cubicBezTo>
                  <a:pt x="71" y="608"/>
                  <a:pt x="71" y="608"/>
                  <a:pt x="71" y="608"/>
                </a:cubicBezTo>
                <a:cubicBezTo>
                  <a:pt x="85" y="551"/>
                  <a:pt x="85" y="551"/>
                  <a:pt x="85" y="551"/>
                </a:cubicBezTo>
                <a:cubicBezTo>
                  <a:pt x="92" y="509"/>
                  <a:pt x="92" y="509"/>
                  <a:pt x="92" y="509"/>
                </a:cubicBezTo>
                <a:cubicBezTo>
                  <a:pt x="50" y="509"/>
                  <a:pt x="50" y="509"/>
                  <a:pt x="50" y="509"/>
                </a:cubicBezTo>
                <a:cubicBezTo>
                  <a:pt x="0" y="509"/>
                  <a:pt x="0" y="509"/>
                  <a:pt x="0" y="509"/>
                </a:cubicBezTo>
                <a:cubicBezTo>
                  <a:pt x="7" y="459"/>
                  <a:pt x="7" y="459"/>
                  <a:pt x="7" y="459"/>
                </a:cubicBezTo>
                <a:cubicBezTo>
                  <a:pt x="106" y="35"/>
                  <a:pt x="106" y="35"/>
                  <a:pt x="106" y="35"/>
                </a:cubicBezTo>
                <a:cubicBezTo>
                  <a:pt x="113" y="0"/>
                  <a:pt x="113" y="0"/>
                  <a:pt x="113" y="0"/>
                </a:cubicBezTo>
                <a:cubicBezTo>
                  <a:pt x="148" y="0"/>
                  <a:pt x="148" y="0"/>
                  <a:pt x="148" y="0"/>
                </a:cubicBezTo>
                <a:cubicBezTo>
                  <a:pt x="368" y="0"/>
                  <a:pt x="368" y="0"/>
                  <a:pt x="368" y="0"/>
                </a:cubicBezTo>
                <a:cubicBezTo>
                  <a:pt x="417" y="0"/>
                  <a:pt x="466" y="21"/>
                  <a:pt x="495" y="64"/>
                </a:cubicBezTo>
                <a:cubicBezTo>
                  <a:pt x="509" y="78"/>
                  <a:pt x="516" y="92"/>
                  <a:pt x="523" y="120"/>
                </a:cubicBezTo>
                <a:cubicBezTo>
                  <a:pt x="544" y="127"/>
                  <a:pt x="558" y="141"/>
                  <a:pt x="565" y="155"/>
                </a:cubicBezTo>
                <a:cubicBezTo>
                  <a:pt x="587" y="184"/>
                  <a:pt x="608" y="226"/>
                  <a:pt x="594" y="290"/>
                </a:cubicBezTo>
                <a:close/>
                <a:moveTo>
                  <a:pt x="488" y="148"/>
                </a:moveTo>
                <a:lnTo>
                  <a:pt x="488" y="148"/>
                </a:lnTo>
                <a:cubicBezTo>
                  <a:pt x="481" y="127"/>
                  <a:pt x="481" y="113"/>
                  <a:pt x="474" y="99"/>
                </a:cubicBezTo>
                <a:cubicBezTo>
                  <a:pt x="452" y="64"/>
                  <a:pt x="403" y="42"/>
                  <a:pt x="368" y="42"/>
                </a:cubicBezTo>
                <a:cubicBezTo>
                  <a:pt x="148" y="42"/>
                  <a:pt x="148" y="42"/>
                  <a:pt x="148" y="42"/>
                </a:cubicBezTo>
                <a:cubicBezTo>
                  <a:pt x="50" y="466"/>
                  <a:pt x="50" y="466"/>
                  <a:pt x="50" y="466"/>
                </a:cubicBezTo>
                <a:cubicBezTo>
                  <a:pt x="99" y="466"/>
                  <a:pt x="99" y="466"/>
                  <a:pt x="99" y="466"/>
                </a:cubicBezTo>
                <a:cubicBezTo>
                  <a:pt x="148" y="466"/>
                  <a:pt x="148" y="466"/>
                  <a:pt x="148" y="466"/>
                </a:cubicBezTo>
                <a:cubicBezTo>
                  <a:pt x="177" y="466"/>
                  <a:pt x="177" y="466"/>
                  <a:pt x="177" y="466"/>
                </a:cubicBezTo>
                <a:cubicBezTo>
                  <a:pt x="212" y="325"/>
                  <a:pt x="212" y="325"/>
                  <a:pt x="212" y="325"/>
                </a:cubicBezTo>
                <a:cubicBezTo>
                  <a:pt x="304" y="325"/>
                  <a:pt x="304" y="325"/>
                  <a:pt x="304" y="325"/>
                </a:cubicBezTo>
                <a:lnTo>
                  <a:pt x="304" y="325"/>
                </a:lnTo>
                <a:cubicBezTo>
                  <a:pt x="353" y="325"/>
                  <a:pt x="403" y="311"/>
                  <a:pt x="438" y="276"/>
                </a:cubicBezTo>
                <a:cubicBezTo>
                  <a:pt x="459" y="254"/>
                  <a:pt x="474" y="226"/>
                  <a:pt x="481" y="191"/>
                </a:cubicBezTo>
                <a:cubicBezTo>
                  <a:pt x="488" y="177"/>
                  <a:pt x="488" y="162"/>
                  <a:pt x="488" y="148"/>
                </a:cubicBezTo>
                <a:close/>
                <a:moveTo>
                  <a:pt x="530" y="169"/>
                </a:moveTo>
                <a:lnTo>
                  <a:pt x="530" y="169"/>
                </a:lnTo>
                <a:cubicBezTo>
                  <a:pt x="523" y="184"/>
                  <a:pt x="523" y="191"/>
                  <a:pt x="523" y="198"/>
                </a:cubicBezTo>
                <a:cubicBezTo>
                  <a:pt x="502" y="304"/>
                  <a:pt x="410" y="367"/>
                  <a:pt x="304" y="367"/>
                </a:cubicBezTo>
                <a:cubicBezTo>
                  <a:pt x="240" y="367"/>
                  <a:pt x="240" y="367"/>
                  <a:pt x="240" y="367"/>
                </a:cubicBezTo>
                <a:cubicBezTo>
                  <a:pt x="219" y="480"/>
                  <a:pt x="219" y="480"/>
                  <a:pt x="219" y="480"/>
                </a:cubicBezTo>
                <a:cubicBezTo>
                  <a:pt x="212" y="509"/>
                  <a:pt x="212" y="509"/>
                  <a:pt x="212" y="509"/>
                </a:cubicBezTo>
                <a:cubicBezTo>
                  <a:pt x="177" y="509"/>
                  <a:pt x="177" y="509"/>
                  <a:pt x="177" y="509"/>
                </a:cubicBezTo>
                <a:cubicBezTo>
                  <a:pt x="134" y="509"/>
                  <a:pt x="134" y="509"/>
                  <a:pt x="134" y="509"/>
                </a:cubicBezTo>
                <a:cubicBezTo>
                  <a:pt x="120" y="565"/>
                  <a:pt x="120" y="565"/>
                  <a:pt x="120" y="565"/>
                </a:cubicBezTo>
                <a:cubicBezTo>
                  <a:pt x="255" y="565"/>
                  <a:pt x="255" y="565"/>
                  <a:pt x="255" y="565"/>
                </a:cubicBezTo>
                <a:cubicBezTo>
                  <a:pt x="283" y="424"/>
                  <a:pt x="283" y="424"/>
                  <a:pt x="283" y="424"/>
                </a:cubicBezTo>
                <a:cubicBezTo>
                  <a:pt x="375" y="424"/>
                  <a:pt x="375" y="424"/>
                  <a:pt x="375" y="424"/>
                </a:cubicBezTo>
                <a:cubicBezTo>
                  <a:pt x="459" y="424"/>
                  <a:pt x="537" y="375"/>
                  <a:pt x="551" y="283"/>
                </a:cubicBezTo>
                <a:cubicBezTo>
                  <a:pt x="565" y="233"/>
                  <a:pt x="551" y="198"/>
                  <a:pt x="530" y="169"/>
                </a:cubicBezTo>
                <a:close/>
                <a:moveTo>
                  <a:pt x="339" y="226"/>
                </a:moveTo>
                <a:lnTo>
                  <a:pt x="339" y="226"/>
                </a:lnTo>
                <a:cubicBezTo>
                  <a:pt x="332" y="226"/>
                  <a:pt x="332" y="233"/>
                  <a:pt x="325" y="233"/>
                </a:cubicBezTo>
                <a:cubicBezTo>
                  <a:pt x="318" y="240"/>
                  <a:pt x="304" y="247"/>
                  <a:pt x="290" y="247"/>
                </a:cubicBezTo>
                <a:cubicBezTo>
                  <a:pt x="226" y="247"/>
                  <a:pt x="226" y="247"/>
                  <a:pt x="226" y="247"/>
                </a:cubicBezTo>
                <a:cubicBezTo>
                  <a:pt x="255" y="141"/>
                  <a:pt x="255" y="141"/>
                  <a:pt x="255" y="141"/>
                </a:cubicBezTo>
                <a:cubicBezTo>
                  <a:pt x="255" y="127"/>
                  <a:pt x="255" y="127"/>
                  <a:pt x="255" y="127"/>
                </a:cubicBezTo>
                <a:cubicBezTo>
                  <a:pt x="318" y="127"/>
                  <a:pt x="318" y="127"/>
                  <a:pt x="318" y="127"/>
                </a:cubicBezTo>
                <a:cubicBezTo>
                  <a:pt x="332" y="127"/>
                  <a:pt x="339" y="134"/>
                  <a:pt x="346" y="141"/>
                </a:cubicBezTo>
                <a:cubicBezTo>
                  <a:pt x="361" y="148"/>
                  <a:pt x="368" y="169"/>
                  <a:pt x="361" y="191"/>
                </a:cubicBezTo>
                <a:cubicBezTo>
                  <a:pt x="361" y="205"/>
                  <a:pt x="346" y="219"/>
                  <a:pt x="339" y="226"/>
                </a:cubicBezTo>
                <a:close/>
                <a:moveTo>
                  <a:pt x="318" y="169"/>
                </a:moveTo>
                <a:lnTo>
                  <a:pt x="318" y="169"/>
                </a:lnTo>
                <a:lnTo>
                  <a:pt x="318" y="169"/>
                </a:lnTo>
                <a:cubicBezTo>
                  <a:pt x="290" y="169"/>
                  <a:pt x="290" y="169"/>
                  <a:pt x="290" y="169"/>
                </a:cubicBezTo>
                <a:cubicBezTo>
                  <a:pt x="283" y="205"/>
                  <a:pt x="283" y="205"/>
                  <a:pt x="283" y="205"/>
                </a:cubicBezTo>
                <a:cubicBezTo>
                  <a:pt x="290" y="205"/>
                  <a:pt x="290" y="205"/>
                  <a:pt x="290" y="205"/>
                </a:cubicBezTo>
                <a:cubicBezTo>
                  <a:pt x="304" y="205"/>
                  <a:pt x="318" y="191"/>
                  <a:pt x="318" y="177"/>
                </a:cubicBezTo>
                <a:lnTo>
                  <a:pt x="318" y="177"/>
                </a:lnTo>
                <a:lnTo>
                  <a:pt x="318" y="177"/>
                </a:lnTo>
                <a:cubicBezTo>
                  <a:pt x="318" y="177"/>
                  <a:pt x="318" y="177"/>
                  <a:pt x="318" y="16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7" name="Freeform 2">
            <a:extLst>
              <a:ext uri="{FF2B5EF4-FFF2-40B4-BE49-F238E27FC236}">
                <a16:creationId xmlns:a16="http://schemas.microsoft.com/office/drawing/2014/main" id="{67CBBC27-4C6C-DF40-A3D7-CB35B9C8FD8E}"/>
              </a:ext>
            </a:extLst>
          </p:cNvPr>
          <p:cNvSpPr>
            <a:spLocks noChangeArrowheads="1"/>
          </p:cNvSpPr>
          <p:nvPr userDrawn="1"/>
        </p:nvSpPr>
        <p:spPr bwMode="auto">
          <a:xfrm>
            <a:off x="7311747" y="2568774"/>
            <a:ext cx="219132" cy="205978"/>
          </a:xfrm>
          <a:custGeom>
            <a:avLst/>
            <a:gdLst>
              <a:gd name="T0" fmla="*/ 473 w 609"/>
              <a:gd name="T1" fmla="*/ 573 h 574"/>
              <a:gd name="T2" fmla="*/ 473 w 609"/>
              <a:gd name="T3" fmla="*/ 573 h 574"/>
              <a:gd name="T4" fmla="*/ 473 w 609"/>
              <a:gd name="T5" fmla="*/ 368 h 574"/>
              <a:gd name="T6" fmla="*/ 410 w 609"/>
              <a:gd name="T7" fmla="*/ 283 h 574"/>
              <a:gd name="T8" fmla="*/ 339 w 609"/>
              <a:gd name="T9" fmla="*/ 368 h 574"/>
              <a:gd name="T10" fmla="*/ 339 w 609"/>
              <a:gd name="T11" fmla="*/ 573 h 574"/>
              <a:gd name="T12" fmla="*/ 205 w 609"/>
              <a:gd name="T13" fmla="*/ 573 h 574"/>
              <a:gd name="T14" fmla="*/ 205 w 609"/>
              <a:gd name="T15" fmla="*/ 191 h 574"/>
              <a:gd name="T16" fmla="*/ 339 w 609"/>
              <a:gd name="T17" fmla="*/ 191 h 574"/>
              <a:gd name="T18" fmla="*/ 339 w 609"/>
              <a:gd name="T19" fmla="*/ 240 h 574"/>
              <a:gd name="T20" fmla="*/ 459 w 609"/>
              <a:gd name="T21" fmla="*/ 177 h 574"/>
              <a:gd name="T22" fmla="*/ 608 w 609"/>
              <a:gd name="T23" fmla="*/ 361 h 574"/>
              <a:gd name="T24" fmla="*/ 608 w 609"/>
              <a:gd name="T25" fmla="*/ 573 h 574"/>
              <a:gd name="T26" fmla="*/ 473 w 609"/>
              <a:gd name="T27" fmla="*/ 573 h 574"/>
              <a:gd name="T28" fmla="*/ 78 w 609"/>
              <a:gd name="T29" fmla="*/ 134 h 574"/>
              <a:gd name="T30" fmla="*/ 78 w 609"/>
              <a:gd name="T31" fmla="*/ 134 h 574"/>
              <a:gd name="T32" fmla="*/ 0 w 609"/>
              <a:gd name="T33" fmla="*/ 71 h 574"/>
              <a:gd name="T34" fmla="*/ 78 w 609"/>
              <a:gd name="T35" fmla="*/ 0 h 574"/>
              <a:gd name="T36" fmla="*/ 155 w 609"/>
              <a:gd name="T37" fmla="*/ 71 h 574"/>
              <a:gd name="T38" fmla="*/ 78 w 609"/>
              <a:gd name="T39" fmla="*/ 134 h 574"/>
              <a:gd name="T40" fmla="*/ 141 w 609"/>
              <a:gd name="T41" fmla="*/ 573 h 574"/>
              <a:gd name="T42" fmla="*/ 141 w 609"/>
              <a:gd name="T43" fmla="*/ 573 h 574"/>
              <a:gd name="T44" fmla="*/ 7 w 609"/>
              <a:gd name="T45" fmla="*/ 573 h 574"/>
              <a:gd name="T46" fmla="*/ 7 w 609"/>
              <a:gd name="T47" fmla="*/ 191 h 574"/>
              <a:gd name="T48" fmla="*/ 141 w 609"/>
              <a:gd name="T49" fmla="*/ 191 h 574"/>
              <a:gd name="T50" fmla="*/ 141 w 609"/>
              <a:gd name="T51" fmla="*/ 573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9" h="574">
                <a:moveTo>
                  <a:pt x="473" y="573"/>
                </a:moveTo>
                <a:lnTo>
                  <a:pt x="473" y="573"/>
                </a:lnTo>
                <a:cubicBezTo>
                  <a:pt x="473" y="368"/>
                  <a:pt x="473" y="368"/>
                  <a:pt x="473" y="368"/>
                </a:cubicBezTo>
                <a:cubicBezTo>
                  <a:pt x="473" y="325"/>
                  <a:pt x="459" y="283"/>
                  <a:pt x="410" y="283"/>
                </a:cubicBezTo>
                <a:cubicBezTo>
                  <a:pt x="360" y="283"/>
                  <a:pt x="339" y="325"/>
                  <a:pt x="339" y="368"/>
                </a:cubicBezTo>
                <a:cubicBezTo>
                  <a:pt x="339" y="573"/>
                  <a:pt x="339" y="573"/>
                  <a:pt x="339" y="573"/>
                </a:cubicBezTo>
                <a:cubicBezTo>
                  <a:pt x="205" y="573"/>
                  <a:pt x="205" y="573"/>
                  <a:pt x="205" y="573"/>
                </a:cubicBezTo>
                <a:cubicBezTo>
                  <a:pt x="205" y="191"/>
                  <a:pt x="205" y="191"/>
                  <a:pt x="205" y="191"/>
                </a:cubicBezTo>
                <a:cubicBezTo>
                  <a:pt x="339" y="191"/>
                  <a:pt x="339" y="191"/>
                  <a:pt x="339" y="191"/>
                </a:cubicBezTo>
                <a:cubicBezTo>
                  <a:pt x="339" y="240"/>
                  <a:pt x="339" y="240"/>
                  <a:pt x="339" y="240"/>
                </a:cubicBezTo>
                <a:cubicBezTo>
                  <a:pt x="375" y="198"/>
                  <a:pt x="403" y="177"/>
                  <a:pt x="459" y="177"/>
                </a:cubicBezTo>
                <a:cubicBezTo>
                  <a:pt x="516" y="177"/>
                  <a:pt x="608" y="205"/>
                  <a:pt x="608" y="361"/>
                </a:cubicBezTo>
                <a:cubicBezTo>
                  <a:pt x="608" y="573"/>
                  <a:pt x="608" y="573"/>
                  <a:pt x="608" y="573"/>
                </a:cubicBezTo>
                <a:lnTo>
                  <a:pt x="473" y="573"/>
                </a:lnTo>
                <a:close/>
                <a:moveTo>
                  <a:pt x="78" y="134"/>
                </a:moveTo>
                <a:lnTo>
                  <a:pt x="78" y="134"/>
                </a:lnTo>
                <a:cubicBezTo>
                  <a:pt x="35" y="134"/>
                  <a:pt x="0" y="106"/>
                  <a:pt x="0" y="71"/>
                </a:cubicBezTo>
                <a:cubicBezTo>
                  <a:pt x="0" y="28"/>
                  <a:pt x="35" y="0"/>
                  <a:pt x="78" y="0"/>
                </a:cubicBezTo>
                <a:cubicBezTo>
                  <a:pt x="120" y="0"/>
                  <a:pt x="155" y="28"/>
                  <a:pt x="155" y="71"/>
                </a:cubicBezTo>
                <a:cubicBezTo>
                  <a:pt x="155" y="106"/>
                  <a:pt x="120" y="134"/>
                  <a:pt x="78" y="134"/>
                </a:cubicBezTo>
                <a:close/>
                <a:moveTo>
                  <a:pt x="141" y="573"/>
                </a:moveTo>
                <a:lnTo>
                  <a:pt x="141" y="573"/>
                </a:lnTo>
                <a:cubicBezTo>
                  <a:pt x="7" y="573"/>
                  <a:pt x="7" y="573"/>
                  <a:pt x="7" y="573"/>
                </a:cubicBezTo>
                <a:cubicBezTo>
                  <a:pt x="7" y="191"/>
                  <a:pt x="7" y="191"/>
                  <a:pt x="7" y="191"/>
                </a:cubicBezTo>
                <a:cubicBezTo>
                  <a:pt x="141" y="191"/>
                  <a:pt x="141" y="191"/>
                  <a:pt x="141" y="191"/>
                </a:cubicBezTo>
                <a:lnTo>
                  <a:pt x="141" y="57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8" name="Freeform 3">
            <a:extLst>
              <a:ext uri="{FF2B5EF4-FFF2-40B4-BE49-F238E27FC236}">
                <a16:creationId xmlns:a16="http://schemas.microsoft.com/office/drawing/2014/main" id="{691CCF75-C375-1B47-ACFB-262D7E9503FD}"/>
              </a:ext>
            </a:extLst>
          </p:cNvPr>
          <p:cNvSpPr>
            <a:spLocks noChangeArrowheads="1"/>
          </p:cNvSpPr>
          <p:nvPr userDrawn="1"/>
        </p:nvSpPr>
        <p:spPr bwMode="auto">
          <a:xfrm>
            <a:off x="6934220" y="2562225"/>
            <a:ext cx="217345" cy="219075"/>
          </a:xfrm>
          <a:custGeom>
            <a:avLst/>
            <a:gdLst>
              <a:gd name="T0" fmla="*/ 466 w 602"/>
              <a:gd name="T1" fmla="*/ 558 h 609"/>
              <a:gd name="T2" fmla="*/ 466 w 602"/>
              <a:gd name="T3" fmla="*/ 558 h 609"/>
              <a:gd name="T4" fmla="*/ 254 w 602"/>
              <a:gd name="T5" fmla="*/ 438 h 609"/>
              <a:gd name="T6" fmla="*/ 78 w 602"/>
              <a:gd name="T7" fmla="*/ 509 h 609"/>
              <a:gd name="T8" fmla="*/ 0 w 602"/>
              <a:gd name="T9" fmla="*/ 304 h 609"/>
              <a:gd name="T10" fmla="*/ 304 w 602"/>
              <a:gd name="T11" fmla="*/ 0 h 609"/>
              <a:gd name="T12" fmla="*/ 601 w 602"/>
              <a:gd name="T13" fmla="*/ 304 h 609"/>
              <a:gd name="T14" fmla="*/ 466 w 602"/>
              <a:gd name="T15" fmla="*/ 558 h 609"/>
              <a:gd name="T16" fmla="*/ 155 w 602"/>
              <a:gd name="T17" fmla="*/ 389 h 609"/>
              <a:gd name="T18" fmla="*/ 155 w 602"/>
              <a:gd name="T19" fmla="*/ 389 h 609"/>
              <a:gd name="T20" fmla="*/ 155 w 602"/>
              <a:gd name="T21" fmla="*/ 389 h 609"/>
              <a:gd name="T22" fmla="*/ 417 w 602"/>
              <a:gd name="T23" fmla="*/ 424 h 609"/>
              <a:gd name="T24" fmla="*/ 438 w 602"/>
              <a:gd name="T25" fmla="*/ 424 h 609"/>
              <a:gd name="T26" fmla="*/ 445 w 602"/>
              <a:gd name="T27" fmla="*/ 403 h 609"/>
              <a:gd name="T28" fmla="*/ 438 w 602"/>
              <a:gd name="T29" fmla="*/ 389 h 609"/>
              <a:gd name="T30" fmla="*/ 148 w 602"/>
              <a:gd name="T31" fmla="*/ 346 h 609"/>
              <a:gd name="T32" fmla="*/ 134 w 602"/>
              <a:gd name="T33" fmla="*/ 367 h 609"/>
              <a:gd name="T34" fmla="*/ 155 w 602"/>
              <a:gd name="T35" fmla="*/ 389 h 609"/>
              <a:gd name="T36" fmla="*/ 141 w 602"/>
              <a:gd name="T37" fmla="*/ 304 h 609"/>
              <a:gd name="T38" fmla="*/ 141 w 602"/>
              <a:gd name="T39" fmla="*/ 304 h 609"/>
              <a:gd name="T40" fmla="*/ 148 w 602"/>
              <a:gd name="T41" fmla="*/ 297 h 609"/>
              <a:gd name="T42" fmla="*/ 452 w 602"/>
              <a:gd name="T43" fmla="*/ 332 h 609"/>
              <a:gd name="T44" fmla="*/ 452 w 602"/>
              <a:gd name="T45" fmla="*/ 332 h 609"/>
              <a:gd name="T46" fmla="*/ 466 w 602"/>
              <a:gd name="T47" fmla="*/ 339 h 609"/>
              <a:gd name="T48" fmla="*/ 487 w 602"/>
              <a:gd name="T49" fmla="*/ 311 h 609"/>
              <a:gd name="T50" fmla="*/ 473 w 602"/>
              <a:gd name="T51" fmla="*/ 290 h 609"/>
              <a:gd name="T52" fmla="*/ 473 w 602"/>
              <a:gd name="T53" fmla="*/ 290 h 609"/>
              <a:gd name="T54" fmla="*/ 134 w 602"/>
              <a:gd name="T55" fmla="*/ 254 h 609"/>
              <a:gd name="T56" fmla="*/ 120 w 602"/>
              <a:gd name="T57" fmla="*/ 276 h 609"/>
              <a:gd name="T58" fmla="*/ 141 w 602"/>
              <a:gd name="T59" fmla="*/ 304 h 609"/>
              <a:gd name="T60" fmla="*/ 516 w 602"/>
              <a:gd name="T61" fmla="*/ 198 h 609"/>
              <a:gd name="T62" fmla="*/ 516 w 602"/>
              <a:gd name="T63" fmla="*/ 198 h 609"/>
              <a:gd name="T64" fmla="*/ 120 w 602"/>
              <a:gd name="T65" fmla="*/ 148 h 609"/>
              <a:gd name="T66" fmla="*/ 99 w 602"/>
              <a:gd name="T67" fmla="*/ 177 h 609"/>
              <a:gd name="T68" fmla="*/ 127 w 602"/>
              <a:gd name="T69" fmla="*/ 205 h 609"/>
              <a:gd name="T70" fmla="*/ 134 w 602"/>
              <a:gd name="T71" fmla="*/ 205 h 609"/>
              <a:gd name="T72" fmla="*/ 134 w 602"/>
              <a:gd name="T73" fmla="*/ 205 h 609"/>
              <a:gd name="T74" fmla="*/ 487 w 602"/>
              <a:gd name="T75" fmla="*/ 240 h 609"/>
              <a:gd name="T76" fmla="*/ 502 w 602"/>
              <a:gd name="T77" fmla="*/ 247 h 609"/>
              <a:gd name="T78" fmla="*/ 530 w 602"/>
              <a:gd name="T79" fmla="*/ 219 h 609"/>
              <a:gd name="T80" fmla="*/ 516 w 602"/>
              <a:gd name="T81" fmla="*/ 198 h 609"/>
              <a:gd name="T82" fmla="*/ 367 w 602"/>
              <a:gd name="T83" fmla="*/ 594 h 609"/>
              <a:gd name="T84" fmla="*/ 367 w 602"/>
              <a:gd name="T85" fmla="*/ 594 h 609"/>
              <a:gd name="T86" fmla="*/ 304 w 602"/>
              <a:gd name="T87" fmla="*/ 608 h 609"/>
              <a:gd name="T88" fmla="*/ 155 w 602"/>
              <a:gd name="T89" fmla="*/ 565 h 609"/>
              <a:gd name="T90" fmla="*/ 254 w 602"/>
              <a:gd name="T91" fmla="*/ 530 h 609"/>
              <a:gd name="T92" fmla="*/ 367 w 602"/>
              <a:gd name="T93" fmla="*/ 59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2" h="609">
                <a:moveTo>
                  <a:pt x="466" y="558"/>
                </a:moveTo>
                <a:lnTo>
                  <a:pt x="466" y="558"/>
                </a:lnTo>
                <a:cubicBezTo>
                  <a:pt x="424" y="488"/>
                  <a:pt x="346" y="438"/>
                  <a:pt x="254" y="438"/>
                </a:cubicBezTo>
                <a:cubicBezTo>
                  <a:pt x="184" y="438"/>
                  <a:pt x="120" y="466"/>
                  <a:pt x="78" y="509"/>
                </a:cubicBezTo>
                <a:cubicBezTo>
                  <a:pt x="28" y="452"/>
                  <a:pt x="0" y="382"/>
                  <a:pt x="0" y="304"/>
                </a:cubicBezTo>
                <a:cubicBezTo>
                  <a:pt x="0" y="134"/>
                  <a:pt x="134" y="0"/>
                  <a:pt x="304" y="0"/>
                </a:cubicBezTo>
                <a:cubicBezTo>
                  <a:pt x="466" y="0"/>
                  <a:pt x="601" y="134"/>
                  <a:pt x="601" y="304"/>
                </a:cubicBezTo>
                <a:cubicBezTo>
                  <a:pt x="601" y="410"/>
                  <a:pt x="551" y="502"/>
                  <a:pt x="466" y="558"/>
                </a:cubicBezTo>
                <a:close/>
                <a:moveTo>
                  <a:pt x="155" y="389"/>
                </a:moveTo>
                <a:lnTo>
                  <a:pt x="155" y="389"/>
                </a:lnTo>
                <a:lnTo>
                  <a:pt x="155" y="389"/>
                </a:lnTo>
                <a:cubicBezTo>
                  <a:pt x="155" y="389"/>
                  <a:pt x="318" y="346"/>
                  <a:pt x="417" y="424"/>
                </a:cubicBezTo>
                <a:cubicBezTo>
                  <a:pt x="417" y="424"/>
                  <a:pt x="431" y="431"/>
                  <a:pt x="438" y="424"/>
                </a:cubicBezTo>
                <a:cubicBezTo>
                  <a:pt x="445" y="417"/>
                  <a:pt x="445" y="417"/>
                  <a:pt x="445" y="403"/>
                </a:cubicBezTo>
                <a:cubicBezTo>
                  <a:pt x="445" y="403"/>
                  <a:pt x="445" y="396"/>
                  <a:pt x="438" y="389"/>
                </a:cubicBezTo>
                <a:cubicBezTo>
                  <a:pt x="325" y="311"/>
                  <a:pt x="155" y="346"/>
                  <a:pt x="148" y="346"/>
                </a:cubicBezTo>
                <a:cubicBezTo>
                  <a:pt x="134" y="353"/>
                  <a:pt x="134" y="367"/>
                  <a:pt x="134" y="367"/>
                </a:cubicBezTo>
                <a:cubicBezTo>
                  <a:pt x="134" y="375"/>
                  <a:pt x="141" y="389"/>
                  <a:pt x="155" y="389"/>
                </a:cubicBezTo>
                <a:close/>
                <a:moveTo>
                  <a:pt x="141" y="304"/>
                </a:moveTo>
                <a:lnTo>
                  <a:pt x="141" y="304"/>
                </a:lnTo>
                <a:cubicBezTo>
                  <a:pt x="148" y="297"/>
                  <a:pt x="148" y="297"/>
                  <a:pt x="148" y="297"/>
                </a:cubicBezTo>
                <a:cubicBezTo>
                  <a:pt x="169" y="297"/>
                  <a:pt x="325" y="254"/>
                  <a:pt x="452" y="332"/>
                </a:cubicBezTo>
                <a:lnTo>
                  <a:pt x="452" y="332"/>
                </a:lnTo>
                <a:cubicBezTo>
                  <a:pt x="459" y="339"/>
                  <a:pt x="459" y="339"/>
                  <a:pt x="466" y="339"/>
                </a:cubicBezTo>
                <a:cubicBezTo>
                  <a:pt x="480" y="339"/>
                  <a:pt x="487" y="325"/>
                  <a:pt x="487" y="311"/>
                </a:cubicBezTo>
                <a:cubicBezTo>
                  <a:pt x="487" y="304"/>
                  <a:pt x="480" y="290"/>
                  <a:pt x="473" y="290"/>
                </a:cubicBezTo>
                <a:lnTo>
                  <a:pt x="473" y="290"/>
                </a:lnTo>
                <a:cubicBezTo>
                  <a:pt x="318" y="198"/>
                  <a:pt x="148" y="254"/>
                  <a:pt x="134" y="254"/>
                </a:cubicBezTo>
                <a:cubicBezTo>
                  <a:pt x="127" y="254"/>
                  <a:pt x="120" y="269"/>
                  <a:pt x="120" y="276"/>
                </a:cubicBezTo>
                <a:cubicBezTo>
                  <a:pt x="120" y="290"/>
                  <a:pt x="127" y="304"/>
                  <a:pt x="141" y="304"/>
                </a:cubicBezTo>
                <a:close/>
                <a:moveTo>
                  <a:pt x="516" y="198"/>
                </a:moveTo>
                <a:lnTo>
                  <a:pt x="516" y="198"/>
                </a:lnTo>
                <a:cubicBezTo>
                  <a:pt x="353" y="92"/>
                  <a:pt x="134" y="148"/>
                  <a:pt x="120" y="148"/>
                </a:cubicBezTo>
                <a:cubicBezTo>
                  <a:pt x="106" y="148"/>
                  <a:pt x="99" y="162"/>
                  <a:pt x="99" y="177"/>
                </a:cubicBezTo>
                <a:cubicBezTo>
                  <a:pt x="99" y="191"/>
                  <a:pt x="113" y="205"/>
                  <a:pt x="127" y="205"/>
                </a:cubicBezTo>
                <a:lnTo>
                  <a:pt x="134" y="205"/>
                </a:lnTo>
                <a:lnTo>
                  <a:pt x="134" y="205"/>
                </a:lnTo>
                <a:cubicBezTo>
                  <a:pt x="134" y="205"/>
                  <a:pt x="339" y="148"/>
                  <a:pt x="487" y="240"/>
                </a:cubicBezTo>
                <a:cubicBezTo>
                  <a:pt x="495" y="247"/>
                  <a:pt x="502" y="247"/>
                  <a:pt x="502" y="247"/>
                </a:cubicBezTo>
                <a:cubicBezTo>
                  <a:pt x="523" y="247"/>
                  <a:pt x="530" y="233"/>
                  <a:pt x="530" y="219"/>
                </a:cubicBezTo>
                <a:cubicBezTo>
                  <a:pt x="530" y="212"/>
                  <a:pt x="530" y="198"/>
                  <a:pt x="516" y="198"/>
                </a:cubicBezTo>
                <a:close/>
                <a:moveTo>
                  <a:pt x="367" y="594"/>
                </a:moveTo>
                <a:lnTo>
                  <a:pt x="367" y="594"/>
                </a:lnTo>
                <a:cubicBezTo>
                  <a:pt x="346" y="601"/>
                  <a:pt x="332" y="608"/>
                  <a:pt x="304" y="608"/>
                </a:cubicBezTo>
                <a:cubicBezTo>
                  <a:pt x="247" y="608"/>
                  <a:pt x="198" y="594"/>
                  <a:pt x="155" y="565"/>
                </a:cubicBezTo>
                <a:cubicBezTo>
                  <a:pt x="184" y="537"/>
                  <a:pt x="212" y="530"/>
                  <a:pt x="254" y="530"/>
                </a:cubicBezTo>
                <a:cubicBezTo>
                  <a:pt x="304" y="530"/>
                  <a:pt x="346" y="551"/>
                  <a:pt x="367" y="59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9" name="Freeform 4">
            <a:extLst>
              <a:ext uri="{FF2B5EF4-FFF2-40B4-BE49-F238E27FC236}">
                <a16:creationId xmlns:a16="http://schemas.microsoft.com/office/drawing/2014/main" id="{6BE9CD18-F158-804F-86D0-AEF8845CD73F}"/>
              </a:ext>
            </a:extLst>
          </p:cNvPr>
          <p:cNvSpPr>
            <a:spLocks noChangeArrowheads="1"/>
          </p:cNvSpPr>
          <p:nvPr userDrawn="1"/>
        </p:nvSpPr>
        <p:spPr bwMode="auto">
          <a:xfrm>
            <a:off x="6554907" y="2597348"/>
            <a:ext cx="215559" cy="147638"/>
          </a:xfrm>
          <a:custGeom>
            <a:avLst/>
            <a:gdLst>
              <a:gd name="T0" fmla="*/ 509 w 601"/>
              <a:gd name="T1" fmla="*/ 0 h 411"/>
              <a:gd name="T2" fmla="*/ 509 w 601"/>
              <a:gd name="T3" fmla="*/ 0 h 411"/>
              <a:gd name="T4" fmla="*/ 311 w 601"/>
              <a:gd name="T5" fmla="*/ 0 h 411"/>
              <a:gd name="T6" fmla="*/ 106 w 601"/>
              <a:gd name="T7" fmla="*/ 0 h 411"/>
              <a:gd name="T8" fmla="*/ 0 w 601"/>
              <a:gd name="T9" fmla="*/ 85 h 411"/>
              <a:gd name="T10" fmla="*/ 0 w 601"/>
              <a:gd name="T11" fmla="*/ 332 h 411"/>
              <a:gd name="T12" fmla="*/ 106 w 601"/>
              <a:gd name="T13" fmla="*/ 410 h 411"/>
              <a:gd name="T14" fmla="*/ 318 w 601"/>
              <a:gd name="T15" fmla="*/ 410 h 411"/>
              <a:gd name="T16" fmla="*/ 509 w 601"/>
              <a:gd name="T17" fmla="*/ 410 h 411"/>
              <a:gd name="T18" fmla="*/ 600 w 601"/>
              <a:gd name="T19" fmla="*/ 332 h 411"/>
              <a:gd name="T20" fmla="*/ 600 w 601"/>
              <a:gd name="T21" fmla="*/ 85 h 411"/>
              <a:gd name="T22" fmla="*/ 509 w 601"/>
              <a:gd name="T23" fmla="*/ 0 h 411"/>
              <a:gd name="T24" fmla="*/ 261 w 601"/>
              <a:gd name="T25" fmla="*/ 304 h 411"/>
              <a:gd name="T26" fmla="*/ 261 w 601"/>
              <a:gd name="T27" fmla="*/ 304 h 411"/>
              <a:gd name="T28" fmla="*/ 261 w 601"/>
              <a:gd name="T29" fmla="*/ 113 h 411"/>
              <a:gd name="T30" fmla="*/ 389 w 601"/>
              <a:gd name="T31" fmla="*/ 205 h 411"/>
              <a:gd name="T32" fmla="*/ 261 w 601"/>
              <a:gd name="T33" fmla="*/ 30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1" h="411">
                <a:moveTo>
                  <a:pt x="509" y="0"/>
                </a:moveTo>
                <a:lnTo>
                  <a:pt x="509" y="0"/>
                </a:lnTo>
                <a:cubicBezTo>
                  <a:pt x="311" y="0"/>
                  <a:pt x="311" y="0"/>
                  <a:pt x="311" y="0"/>
                </a:cubicBezTo>
                <a:cubicBezTo>
                  <a:pt x="106" y="0"/>
                  <a:pt x="106" y="0"/>
                  <a:pt x="106" y="0"/>
                </a:cubicBezTo>
                <a:cubicBezTo>
                  <a:pt x="56" y="0"/>
                  <a:pt x="0" y="35"/>
                  <a:pt x="0" y="85"/>
                </a:cubicBezTo>
                <a:cubicBezTo>
                  <a:pt x="0" y="332"/>
                  <a:pt x="0" y="332"/>
                  <a:pt x="0" y="332"/>
                </a:cubicBezTo>
                <a:cubicBezTo>
                  <a:pt x="0" y="381"/>
                  <a:pt x="56" y="410"/>
                  <a:pt x="106" y="410"/>
                </a:cubicBezTo>
                <a:cubicBezTo>
                  <a:pt x="318" y="410"/>
                  <a:pt x="318" y="410"/>
                  <a:pt x="318" y="410"/>
                </a:cubicBezTo>
                <a:cubicBezTo>
                  <a:pt x="509" y="410"/>
                  <a:pt x="509" y="410"/>
                  <a:pt x="509" y="410"/>
                </a:cubicBezTo>
                <a:cubicBezTo>
                  <a:pt x="558" y="410"/>
                  <a:pt x="600" y="381"/>
                  <a:pt x="600" y="332"/>
                </a:cubicBezTo>
                <a:cubicBezTo>
                  <a:pt x="600" y="85"/>
                  <a:pt x="600" y="85"/>
                  <a:pt x="600" y="85"/>
                </a:cubicBezTo>
                <a:cubicBezTo>
                  <a:pt x="600" y="35"/>
                  <a:pt x="558" y="0"/>
                  <a:pt x="509" y="0"/>
                </a:cubicBezTo>
                <a:close/>
                <a:moveTo>
                  <a:pt x="261" y="304"/>
                </a:moveTo>
                <a:lnTo>
                  <a:pt x="261" y="304"/>
                </a:lnTo>
                <a:cubicBezTo>
                  <a:pt x="261" y="113"/>
                  <a:pt x="261" y="113"/>
                  <a:pt x="261" y="113"/>
                </a:cubicBezTo>
                <a:cubicBezTo>
                  <a:pt x="389" y="205"/>
                  <a:pt x="389" y="205"/>
                  <a:pt x="389" y="205"/>
                </a:cubicBezTo>
                <a:lnTo>
                  <a:pt x="261" y="30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0" name="Freeform 5">
            <a:extLst>
              <a:ext uri="{FF2B5EF4-FFF2-40B4-BE49-F238E27FC236}">
                <a16:creationId xmlns:a16="http://schemas.microsoft.com/office/drawing/2014/main" id="{EA06CFA2-94C4-BE4E-AD00-7C6B303E0085}"/>
              </a:ext>
            </a:extLst>
          </p:cNvPr>
          <p:cNvSpPr>
            <a:spLocks noChangeArrowheads="1"/>
          </p:cNvSpPr>
          <p:nvPr userDrawn="1"/>
        </p:nvSpPr>
        <p:spPr bwMode="auto">
          <a:xfrm>
            <a:off x="6166067" y="2549724"/>
            <a:ext cx="228660" cy="219075"/>
          </a:xfrm>
          <a:custGeom>
            <a:avLst/>
            <a:gdLst>
              <a:gd name="T0" fmla="*/ 544 w 636"/>
              <a:gd name="T1" fmla="*/ 388 h 608"/>
              <a:gd name="T2" fmla="*/ 544 w 636"/>
              <a:gd name="T3" fmla="*/ 388 h 608"/>
              <a:gd name="T4" fmla="*/ 416 w 636"/>
              <a:gd name="T5" fmla="*/ 537 h 608"/>
              <a:gd name="T6" fmla="*/ 282 w 636"/>
              <a:gd name="T7" fmla="*/ 600 h 608"/>
              <a:gd name="T8" fmla="*/ 105 w 636"/>
              <a:gd name="T9" fmla="*/ 226 h 608"/>
              <a:gd name="T10" fmla="*/ 35 w 636"/>
              <a:gd name="T11" fmla="*/ 240 h 608"/>
              <a:gd name="T12" fmla="*/ 91 w 636"/>
              <a:gd name="T13" fmla="*/ 141 h 608"/>
              <a:gd name="T14" fmla="*/ 233 w 636"/>
              <a:gd name="T15" fmla="*/ 84 h 608"/>
              <a:gd name="T16" fmla="*/ 353 w 636"/>
              <a:gd name="T17" fmla="*/ 410 h 608"/>
              <a:gd name="T18" fmla="*/ 445 w 636"/>
              <a:gd name="T19" fmla="*/ 226 h 608"/>
              <a:gd name="T20" fmla="*/ 367 w 636"/>
              <a:gd name="T21" fmla="*/ 212 h 608"/>
              <a:gd name="T22" fmla="*/ 628 w 636"/>
              <a:gd name="T23" fmla="*/ 162 h 608"/>
              <a:gd name="T24" fmla="*/ 544 w 636"/>
              <a:gd name="T25" fmla="*/ 38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6" h="608">
                <a:moveTo>
                  <a:pt x="544" y="388"/>
                </a:moveTo>
                <a:lnTo>
                  <a:pt x="544" y="388"/>
                </a:lnTo>
                <a:cubicBezTo>
                  <a:pt x="508" y="438"/>
                  <a:pt x="459" y="501"/>
                  <a:pt x="416" y="537"/>
                </a:cubicBezTo>
                <a:cubicBezTo>
                  <a:pt x="381" y="565"/>
                  <a:pt x="325" y="607"/>
                  <a:pt x="282" y="600"/>
                </a:cubicBezTo>
                <a:cubicBezTo>
                  <a:pt x="162" y="579"/>
                  <a:pt x="183" y="289"/>
                  <a:pt x="105" y="226"/>
                </a:cubicBezTo>
                <a:cubicBezTo>
                  <a:pt x="70" y="219"/>
                  <a:pt x="49" y="268"/>
                  <a:pt x="35" y="240"/>
                </a:cubicBezTo>
                <a:cubicBezTo>
                  <a:pt x="0" y="212"/>
                  <a:pt x="63" y="169"/>
                  <a:pt x="91" y="141"/>
                </a:cubicBezTo>
                <a:cubicBezTo>
                  <a:pt x="134" y="106"/>
                  <a:pt x="176" y="63"/>
                  <a:pt x="233" y="84"/>
                </a:cubicBezTo>
                <a:cubicBezTo>
                  <a:pt x="332" y="120"/>
                  <a:pt x="261" y="360"/>
                  <a:pt x="353" y="410"/>
                </a:cubicBezTo>
                <a:cubicBezTo>
                  <a:pt x="402" y="374"/>
                  <a:pt x="459" y="304"/>
                  <a:pt x="445" y="226"/>
                </a:cubicBezTo>
                <a:cubicBezTo>
                  <a:pt x="438" y="197"/>
                  <a:pt x="388" y="204"/>
                  <a:pt x="367" y="212"/>
                </a:cubicBezTo>
                <a:cubicBezTo>
                  <a:pt x="367" y="91"/>
                  <a:pt x="607" y="0"/>
                  <a:pt x="628" y="162"/>
                </a:cubicBezTo>
                <a:cubicBezTo>
                  <a:pt x="635" y="268"/>
                  <a:pt x="544" y="388"/>
                  <a:pt x="544" y="388"/>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1" name="Freeform 6">
            <a:extLst>
              <a:ext uri="{FF2B5EF4-FFF2-40B4-BE49-F238E27FC236}">
                <a16:creationId xmlns:a16="http://schemas.microsoft.com/office/drawing/2014/main" id="{CB9A55B4-0A92-D04B-B4A1-072B140A7E96}"/>
              </a:ext>
            </a:extLst>
          </p:cNvPr>
          <p:cNvSpPr>
            <a:spLocks noChangeArrowheads="1"/>
          </p:cNvSpPr>
          <p:nvPr userDrawn="1"/>
        </p:nvSpPr>
        <p:spPr bwMode="auto">
          <a:xfrm>
            <a:off x="5794495" y="2579489"/>
            <a:ext cx="215559" cy="185738"/>
          </a:xfrm>
          <a:custGeom>
            <a:avLst/>
            <a:gdLst>
              <a:gd name="T0" fmla="*/ 508 w 601"/>
              <a:gd name="T1" fmla="*/ 128 h 517"/>
              <a:gd name="T2" fmla="*/ 508 w 601"/>
              <a:gd name="T3" fmla="*/ 128 h 517"/>
              <a:gd name="T4" fmla="*/ 508 w 601"/>
              <a:gd name="T5" fmla="*/ 220 h 517"/>
              <a:gd name="T6" fmla="*/ 473 w 601"/>
              <a:gd name="T7" fmla="*/ 220 h 517"/>
              <a:gd name="T8" fmla="*/ 473 w 601"/>
              <a:gd name="T9" fmla="*/ 128 h 517"/>
              <a:gd name="T10" fmla="*/ 374 w 601"/>
              <a:gd name="T11" fmla="*/ 128 h 517"/>
              <a:gd name="T12" fmla="*/ 374 w 601"/>
              <a:gd name="T13" fmla="*/ 92 h 517"/>
              <a:gd name="T14" fmla="*/ 473 w 601"/>
              <a:gd name="T15" fmla="*/ 92 h 517"/>
              <a:gd name="T16" fmla="*/ 473 w 601"/>
              <a:gd name="T17" fmla="*/ 0 h 517"/>
              <a:gd name="T18" fmla="*/ 508 w 601"/>
              <a:gd name="T19" fmla="*/ 0 h 517"/>
              <a:gd name="T20" fmla="*/ 508 w 601"/>
              <a:gd name="T21" fmla="*/ 92 h 517"/>
              <a:gd name="T22" fmla="*/ 600 w 601"/>
              <a:gd name="T23" fmla="*/ 92 h 517"/>
              <a:gd name="T24" fmla="*/ 600 w 601"/>
              <a:gd name="T25" fmla="*/ 128 h 517"/>
              <a:gd name="T26" fmla="*/ 508 w 601"/>
              <a:gd name="T27" fmla="*/ 128 h 517"/>
              <a:gd name="T28" fmla="*/ 247 w 601"/>
              <a:gd name="T29" fmla="*/ 36 h 517"/>
              <a:gd name="T30" fmla="*/ 247 w 601"/>
              <a:gd name="T31" fmla="*/ 36 h 517"/>
              <a:gd name="T32" fmla="*/ 304 w 601"/>
              <a:gd name="T33" fmla="*/ 128 h 517"/>
              <a:gd name="T34" fmla="*/ 254 w 601"/>
              <a:gd name="T35" fmla="*/ 205 h 517"/>
              <a:gd name="T36" fmla="*/ 226 w 601"/>
              <a:gd name="T37" fmla="*/ 248 h 517"/>
              <a:gd name="T38" fmla="*/ 268 w 601"/>
              <a:gd name="T39" fmla="*/ 297 h 517"/>
              <a:gd name="T40" fmla="*/ 318 w 601"/>
              <a:gd name="T41" fmla="*/ 396 h 517"/>
              <a:gd name="T42" fmla="*/ 162 w 601"/>
              <a:gd name="T43" fmla="*/ 516 h 517"/>
              <a:gd name="T44" fmla="*/ 0 w 601"/>
              <a:gd name="T45" fmla="*/ 417 h 517"/>
              <a:gd name="T46" fmla="*/ 155 w 601"/>
              <a:gd name="T47" fmla="*/ 304 h 517"/>
              <a:gd name="T48" fmla="*/ 183 w 601"/>
              <a:gd name="T49" fmla="*/ 304 h 517"/>
              <a:gd name="T50" fmla="*/ 162 w 601"/>
              <a:gd name="T51" fmla="*/ 262 h 517"/>
              <a:gd name="T52" fmla="*/ 169 w 601"/>
              <a:gd name="T53" fmla="*/ 234 h 517"/>
              <a:gd name="T54" fmla="*/ 155 w 601"/>
              <a:gd name="T55" fmla="*/ 234 h 517"/>
              <a:gd name="T56" fmla="*/ 35 w 601"/>
              <a:gd name="T57" fmla="*/ 120 h 517"/>
              <a:gd name="T58" fmla="*/ 176 w 601"/>
              <a:gd name="T59" fmla="*/ 0 h 517"/>
              <a:gd name="T60" fmla="*/ 332 w 601"/>
              <a:gd name="T61" fmla="*/ 0 h 517"/>
              <a:gd name="T62" fmla="*/ 297 w 601"/>
              <a:gd name="T63" fmla="*/ 36 h 517"/>
              <a:gd name="T64" fmla="*/ 247 w 601"/>
              <a:gd name="T65" fmla="*/ 36 h 517"/>
              <a:gd name="T66" fmla="*/ 176 w 601"/>
              <a:gd name="T67" fmla="*/ 326 h 517"/>
              <a:gd name="T68" fmla="*/ 176 w 601"/>
              <a:gd name="T69" fmla="*/ 326 h 517"/>
              <a:gd name="T70" fmla="*/ 56 w 601"/>
              <a:gd name="T71" fmla="*/ 403 h 517"/>
              <a:gd name="T72" fmla="*/ 162 w 601"/>
              <a:gd name="T73" fmla="*/ 481 h 517"/>
              <a:gd name="T74" fmla="*/ 282 w 601"/>
              <a:gd name="T75" fmla="*/ 403 h 517"/>
              <a:gd name="T76" fmla="*/ 275 w 601"/>
              <a:gd name="T77" fmla="*/ 389 h 517"/>
              <a:gd name="T78" fmla="*/ 212 w 601"/>
              <a:gd name="T79" fmla="*/ 326 h 517"/>
              <a:gd name="T80" fmla="*/ 176 w 601"/>
              <a:gd name="T81" fmla="*/ 326 h 517"/>
              <a:gd name="T82" fmla="*/ 247 w 601"/>
              <a:gd name="T83" fmla="*/ 128 h 517"/>
              <a:gd name="T84" fmla="*/ 247 w 601"/>
              <a:gd name="T85" fmla="*/ 128 h 517"/>
              <a:gd name="T86" fmla="*/ 155 w 601"/>
              <a:gd name="T87" fmla="*/ 29 h 517"/>
              <a:gd name="T88" fmla="*/ 91 w 601"/>
              <a:gd name="T89" fmla="*/ 120 h 517"/>
              <a:gd name="T90" fmla="*/ 183 w 601"/>
              <a:gd name="T91" fmla="*/ 220 h 517"/>
              <a:gd name="T92" fmla="*/ 247 w 601"/>
              <a:gd name="T93" fmla="*/ 128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517">
                <a:moveTo>
                  <a:pt x="508" y="128"/>
                </a:moveTo>
                <a:lnTo>
                  <a:pt x="508" y="128"/>
                </a:lnTo>
                <a:cubicBezTo>
                  <a:pt x="508" y="220"/>
                  <a:pt x="508" y="220"/>
                  <a:pt x="508" y="220"/>
                </a:cubicBezTo>
                <a:cubicBezTo>
                  <a:pt x="473" y="220"/>
                  <a:pt x="473" y="220"/>
                  <a:pt x="473" y="220"/>
                </a:cubicBezTo>
                <a:cubicBezTo>
                  <a:pt x="473" y="128"/>
                  <a:pt x="473" y="128"/>
                  <a:pt x="473" y="128"/>
                </a:cubicBezTo>
                <a:cubicBezTo>
                  <a:pt x="374" y="128"/>
                  <a:pt x="374" y="128"/>
                  <a:pt x="374" y="128"/>
                </a:cubicBezTo>
                <a:cubicBezTo>
                  <a:pt x="374" y="92"/>
                  <a:pt x="374" y="92"/>
                  <a:pt x="374" y="92"/>
                </a:cubicBezTo>
                <a:cubicBezTo>
                  <a:pt x="473" y="92"/>
                  <a:pt x="473" y="92"/>
                  <a:pt x="473" y="92"/>
                </a:cubicBezTo>
                <a:cubicBezTo>
                  <a:pt x="473" y="0"/>
                  <a:pt x="473" y="0"/>
                  <a:pt x="473" y="0"/>
                </a:cubicBezTo>
                <a:cubicBezTo>
                  <a:pt x="508" y="0"/>
                  <a:pt x="508" y="0"/>
                  <a:pt x="508" y="0"/>
                </a:cubicBezTo>
                <a:cubicBezTo>
                  <a:pt x="508" y="92"/>
                  <a:pt x="508" y="92"/>
                  <a:pt x="508" y="92"/>
                </a:cubicBezTo>
                <a:cubicBezTo>
                  <a:pt x="600" y="92"/>
                  <a:pt x="600" y="92"/>
                  <a:pt x="600" y="92"/>
                </a:cubicBezTo>
                <a:cubicBezTo>
                  <a:pt x="600" y="128"/>
                  <a:pt x="600" y="128"/>
                  <a:pt x="600" y="128"/>
                </a:cubicBezTo>
                <a:lnTo>
                  <a:pt x="508" y="128"/>
                </a:lnTo>
                <a:close/>
                <a:moveTo>
                  <a:pt x="247" y="36"/>
                </a:moveTo>
                <a:lnTo>
                  <a:pt x="247" y="36"/>
                </a:lnTo>
                <a:cubicBezTo>
                  <a:pt x="282" y="57"/>
                  <a:pt x="304" y="85"/>
                  <a:pt x="304" y="128"/>
                </a:cubicBezTo>
                <a:cubicBezTo>
                  <a:pt x="304" y="156"/>
                  <a:pt x="282" y="184"/>
                  <a:pt x="254" y="205"/>
                </a:cubicBezTo>
                <a:cubicBezTo>
                  <a:pt x="226" y="227"/>
                  <a:pt x="226" y="234"/>
                  <a:pt x="226" y="248"/>
                </a:cubicBezTo>
                <a:cubicBezTo>
                  <a:pt x="226" y="262"/>
                  <a:pt x="254" y="290"/>
                  <a:pt x="268" y="297"/>
                </a:cubicBezTo>
                <a:cubicBezTo>
                  <a:pt x="311" y="326"/>
                  <a:pt x="318" y="354"/>
                  <a:pt x="318" y="396"/>
                </a:cubicBezTo>
                <a:cubicBezTo>
                  <a:pt x="318" y="453"/>
                  <a:pt x="268" y="516"/>
                  <a:pt x="162" y="516"/>
                </a:cubicBezTo>
                <a:cubicBezTo>
                  <a:pt x="77" y="516"/>
                  <a:pt x="0" y="474"/>
                  <a:pt x="0" y="417"/>
                </a:cubicBezTo>
                <a:cubicBezTo>
                  <a:pt x="0" y="361"/>
                  <a:pt x="70" y="304"/>
                  <a:pt x="155" y="304"/>
                </a:cubicBezTo>
                <a:cubicBezTo>
                  <a:pt x="169" y="304"/>
                  <a:pt x="176" y="304"/>
                  <a:pt x="183" y="304"/>
                </a:cubicBezTo>
                <a:cubicBezTo>
                  <a:pt x="176" y="297"/>
                  <a:pt x="162" y="283"/>
                  <a:pt x="162" y="262"/>
                </a:cubicBezTo>
                <a:cubicBezTo>
                  <a:pt x="162" y="255"/>
                  <a:pt x="169" y="241"/>
                  <a:pt x="169" y="234"/>
                </a:cubicBezTo>
                <a:cubicBezTo>
                  <a:pt x="169" y="234"/>
                  <a:pt x="162" y="234"/>
                  <a:pt x="155" y="234"/>
                </a:cubicBezTo>
                <a:cubicBezTo>
                  <a:pt x="84" y="234"/>
                  <a:pt x="35" y="184"/>
                  <a:pt x="35" y="120"/>
                </a:cubicBezTo>
                <a:cubicBezTo>
                  <a:pt x="35" y="57"/>
                  <a:pt x="106" y="0"/>
                  <a:pt x="176" y="0"/>
                </a:cubicBezTo>
                <a:cubicBezTo>
                  <a:pt x="212" y="0"/>
                  <a:pt x="332" y="0"/>
                  <a:pt x="332" y="0"/>
                </a:cubicBezTo>
                <a:cubicBezTo>
                  <a:pt x="297" y="36"/>
                  <a:pt x="297" y="36"/>
                  <a:pt x="297" y="36"/>
                </a:cubicBezTo>
                <a:lnTo>
                  <a:pt x="247" y="36"/>
                </a:lnTo>
                <a:close/>
                <a:moveTo>
                  <a:pt x="176" y="326"/>
                </a:moveTo>
                <a:lnTo>
                  <a:pt x="176" y="326"/>
                </a:lnTo>
                <a:cubicBezTo>
                  <a:pt x="113" y="318"/>
                  <a:pt x="56" y="361"/>
                  <a:pt x="56" y="403"/>
                </a:cubicBezTo>
                <a:cubicBezTo>
                  <a:pt x="56" y="446"/>
                  <a:pt x="106" y="481"/>
                  <a:pt x="162" y="481"/>
                </a:cubicBezTo>
                <a:cubicBezTo>
                  <a:pt x="247" y="481"/>
                  <a:pt x="282" y="453"/>
                  <a:pt x="282" y="403"/>
                </a:cubicBezTo>
                <a:cubicBezTo>
                  <a:pt x="282" y="403"/>
                  <a:pt x="282" y="396"/>
                  <a:pt x="275" y="389"/>
                </a:cubicBezTo>
                <a:cubicBezTo>
                  <a:pt x="268" y="361"/>
                  <a:pt x="247" y="354"/>
                  <a:pt x="212" y="326"/>
                </a:cubicBezTo>
                <a:cubicBezTo>
                  <a:pt x="204" y="326"/>
                  <a:pt x="190" y="326"/>
                  <a:pt x="176" y="326"/>
                </a:cubicBezTo>
                <a:close/>
                <a:moveTo>
                  <a:pt x="247" y="128"/>
                </a:moveTo>
                <a:lnTo>
                  <a:pt x="247" y="128"/>
                </a:lnTo>
                <a:cubicBezTo>
                  <a:pt x="240" y="71"/>
                  <a:pt x="197" y="29"/>
                  <a:pt x="155" y="29"/>
                </a:cubicBezTo>
                <a:cubicBezTo>
                  <a:pt x="113" y="29"/>
                  <a:pt x="84" y="71"/>
                  <a:pt x="91" y="120"/>
                </a:cubicBezTo>
                <a:cubicBezTo>
                  <a:pt x="99" y="177"/>
                  <a:pt x="141" y="220"/>
                  <a:pt x="183" y="220"/>
                </a:cubicBezTo>
                <a:cubicBezTo>
                  <a:pt x="219" y="220"/>
                  <a:pt x="254" y="177"/>
                  <a:pt x="247" y="12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2" name="Freeform 13">
            <a:extLst>
              <a:ext uri="{FF2B5EF4-FFF2-40B4-BE49-F238E27FC236}">
                <a16:creationId xmlns:a16="http://schemas.microsoft.com/office/drawing/2014/main" id="{63668B79-52CC-7A41-92F9-6F374FEAA7DA}"/>
              </a:ext>
            </a:extLst>
          </p:cNvPr>
          <p:cNvSpPr>
            <a:spLocks noChangeArrowheads="1"/>
          </p:cNvSpPr>
          <p:nvPr userDrawn="1"/>
        </p:nvSpPr>
        <p:spPr bwMode="auto">
          <a:xfrm>
            <a:off x="7694632" y="2183011"/>
            <a:ext cx="217346" cy="215503"/>
          </a:xfrm>
          <a:custGeom>
            <a:avLst/>
            <a:gdLst>
              <a:gd name="T0" fmla="*/ 551 w 602"/>
              <a:gd name="T1" fmla="*/ 600 h 601"/>
              <a:gd name="T2" fmla="*/ 551 w 602"/>
              <a:gd name="T3" fmla="*/ 600 h 601"/>
              <a:gd name="T4" fmla="*/ 42 w 602"/>
              <a:gd name="T5" fmla="*/ 600 h 601"/>
              <a:gd name="T6" fmla="*/ 0 w 602"/>
              <a:gd name="T7" fmla="*/ 558 h 601"/>
              <a:gd name="T8" fmla="*/ 0 w 602"/>
              <a:gd name="T9" fmla="*/ 49 h 601"/>
              <a:gd name="T10" fmla="*/ 42 w 602"/>
              <a:gd name="T11" fmla="*/ 0 h 601"/>
              <a:gd name="T12" fmla="*/ 551 w 602"/>
              <a:gd name="T13" fmla="*/ 0 h 601"/>
              <a:gd name="T14" fmla="*/ 601 w 602"/>
              <a:gd name="T15" fmla="*/ 49 h 601"/>
              <a:gd name="T16" fmla="*/ 601 w 602"/>
              <a:gd name="T17" fmla="*/ 558 h 601"/>
              <a:gd name="T18" fmla="*/ 551 w 602"/>
              <a:gd name="T19" fmla="*/ 600 h 601"/>
              <a:gd name="T20" fmla="*/ 255 w 602"/>
              <a:gd name="T21" fmla="*/ 113 h 601"/>
              <a:gd name="T22" fmla="*/ 255 w 602"/>
              <a:gd name="T23" fmla="*/ 113 h 601"/>
              <a:gd name="T24" fmla="*/ 184 w 602"/>
              <a:gd name="T25" fmla="*/ 127 h 601"/>
              <a:gd name="T26" fmla="*/ 141 w 602"/>
              <a:gd name="T27" fmla="*/ 169 h 601"/>
              <a:gd name="T28" fmla="*/ 134 w 602"/>
              <a:gd name="T29" fmla="*/ 226 h 601"/>
              <a:gd name="T30" fmla="*/ 134 w 602"/>
              <a:gd name="T31" fmla="*/ 254 h 601"/>
              <a:gd name="T32" fmla="*/ 92 w 602"/>
              <a:gd name="T33" fmla="*/ 254 h 601"/>
              <a:gd name="T34" fmla="*/ 92 w 602"/>
              <a:gd name="T35" fmla="*/ 325 h 601"/>
              <a:gd name="T36" fmla="*/ 134 w 602"/>
              <a:gd name="T37" fmla="*/ 325 h 601"/>
              <a:gd name="T38" fmla="*/ 134 w 602"/>
              <a:gd name="T39" fmla="*/ 558 h 601"/>
              <a:gd name="T40" fmla="*/ 233 w 602"/>
              <a:gd name="T41" fmla="*/ 558 h 601"/>
              <a:gd name="T42" fmla="*/ 233 w 602"/>
              <a:gd name="T43" fmla="*/ 325 h 601"/>
              <a:gd name="T44" fmla="*/ 290 w 602"/>
              <a:gd name="T45" fmla="*/ 325 h 601"/>
              <a:gd name="T46" fmla="*/ 311 w 602"/>
              <a:gd name="T47" fmla="*/ 254 h 601"/>
              <a:gd name="T48" fmla="*/ 233 w 602"/>
              <a:gd name="T49" fmla="*/ 254 h 601"/>
              <a:gd name="T50" fmla="*/ 233 w 602"/>
              <a:gd name="T51" fmla="*/ 226 h 601"/>
              <a:gd name="T52" fmla="*/ 240 w 602"/>
              <a:gd name="T53" fmla="*/ 191 h 601"/>
              <a:gd name="T54" fmla="*/ 276 w 602"/>
              <a:gd name="T55" fmla="*/ 184 h 601"/>
              <a:gd name="T56" fmla="*/ 311 w 602"/>
              <a:gd name="T57" fmla="*/ 198 h 601"/>
              <a:gd name="T58" fmla="*/ 332 w 602"/>
              <a:gd name="T59" fmla="*/ 134 h 601"/>
              <a:gd name="T60" fmla="*/ 255 w 602"/>
              <a:gd name="T61" fmla="*/ 113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2" h="601">
                <a:moveTo>
                  <a:pt x="551" y="600"/>
                </a:moveTo>
                <a:lnTo>
                  <a:pt x="551" y="600"/>
                </a:lnTo>
                <a:cubicBezTo>
                  <a:pt x="42" y="600"/>
                  <a:pt x="42" y="600"/>
                  <a:pt x="42" y="600"/>
                </a:cubicBezTo>
                <a:cubicBezTo>
                  <a:pt x="21" y="600"/>
                  <a:pt x="0" y="586"/>
                  <a:pt x="0" y="558"/>
                </a:cubicBezTo>
                <a:cubicBezTo>
                  <a:pt x="0" y="49"/>
                  <a:pt x="0" y="49"/>
                  <a:pt x="0" y="49"/>
                </a:cubicBezTo>
                <a:cubicBezTo>
                  <a:pt x="0" y="21"/>
                  <a:pt x="21" y="0"/>
                  <a:pt x="42" y="0"/>
                </a:cubicBezTo>
                <a:cubicBezTo>
                  <a:pt x="551" y="0"/>
                  <a:pt x="551" y="0"/>
                  <a:pt x="551" y="0"/>
                </a:cubicBezTo>
                <a:cubicBezTo>
                  <a:pt x="580" y="0"/>
                  <a:pt x="601" y="21"/>
                  <a:pt x="601" y="49"/>
                </a:cubicBezTo>
                <a:cubicBezTo>
                  <a:pt x="601" y="558"/>
                  <a:pt x="601" y="558"/>
                  <a:pt x="601" y="558"/>
                </a:cubicBezTo>
                <a:cubicBezTo>
                  <a:pt x="601" y="586"/>
                  <a:pt x="580" y="600"/>
                  <a:pt x="551" y="600"/>
                </a:cubicBezTo>
                <a:close/>
                <a:moveTo>
                  <a:pt x="255" y="113"/>
                </a:moveTo>
                <a:lnTo>
                  <a:pt x="255" y="113"/>
                </a:lnTo>
                <a:cubicBezTo>
                  <a:pt x="226" y="113"/>
                  <a:pt x="198" y="120"/>
                  <a:pt x="184" y="127"/>
                </a:cubicBezTo>
                <a:cubicBezTo>
                  <a:pt x="163" y="141"/>
                  <a:pt x="148" y="155"/>
                  <a:pt x="141" y="169"/>
                </a:cubicBezTo>
                <a:cubicBezTo>
                  <a:pt x="141" y="184"/>
                  <a:pt x="134" y="198"/>
                  <a:pt x="134" y="226"/>
                </a:cubicBezTo>
                <a:cubicBezTo>
                  <a:pt x="134" y="254"/>
                  <a:pt x="134" y="254"/>
                  <a:pt x="134" y="254"/>
                </a:cubicBezTo>
                <a:cubicBezTo>
                  <a:pt x="92" y="254"/>
                  <a:pt x="92" y="254"/>
                  <a:pt x="92" y="254"/>
                </a:cubicBezTo>
                <a:cubicBezTo>
                  <a:pt x="92" y="325"/>
                  <a:pt x="92" y="325"/>
                  <a:pt x="92" y="325"/>
                </a:cubicBezTo>
                <a:cubicBezTo>
                  <a:pt x="134" y="325"/>
                  <a:pt x="134" y="325"/>
                  <a:pt x="134" y="325"/>
                </a:cubicBezTo>
                <a:cubicBezTo>
                  <a:pt x="134" y="558"/>
                  <a:pt x="134" y="558"/>
                  <a:pt x="134" y="558"/>
                </a:cubicBezTo>
                <a:cubicBezTo>
                  <a:pt x="233" y="558"/>
                  <a:pt x="233" y="558"/>
                  <a:pt x="233" y="558"/>
                </a:cubicBezTo>
                <a:cubicBezTo>
                  <a:pt x="233" y="325"/>
                  <a:pt x="233" y="325"/>
                  <a:pt x="233" y="325"/>
                </a:cubicBezTo>
                <a:cubicBezTo>
                  <a:pt x="290" y="325"/>
                  <a:pt x="290" y="325"/>
                  <a:pt x="290" y="325"/>
                </a:cubicBezTo>
                <a:cubicBezTo>
                  <a:pt x="311" y="254"/>
                  <a:pt x="311" y="254"/>
                  <a:pt x="311" y="254"/>
                </a:cubicBezTo>
                <a:cubicBezTo>
                  <a:pt x="233" y="254"/>
                  <a:pt x="233" y="254"/>
                  <a:pt x="233" y="254"/>
                </a:cubicBezTo>
                <a:cubicBezTo>
                  <a:pt x="233" y="226"/>
                  <a:pt x="233" y="226"/>
                  <a:pt x="233" y="226"/>
                </a:cubicBezTo>
                <a:cubicBezTo>
                  <a:pt x="233" y="212"/>
                  <a:pt x="233" y="198"/>
                  <a:pt x="240" y="191"/>
                </a:cubicBezTo>
                <a:cubicBezTo>
                  <a:pt x="248" y="191"/>
                  <a:pt x="262" y="184"/>
                  <a:pt x="276" y="184"/>
                </a:cubicBezTo>
                <a:cubicBezTo>
                  <a:pt x="290" y="184"/>
                  <a:pt x="297" y="191"/>
                  <a:pt x="311" y="198"/>
                </a:cubicBezTo>
                <a:cubicBezTo>
                  <a:pt x="332" y="134"/>
                  <a:pt x="332" y="134"/>
                  <a:pt x="332" y="134"/>
                </a:cubicBezTo>
                <a:cubicBezTo>
                  <a:pt x="304" y="127"/>
                  <a:pt x="283" y="113"/>
                  <a:pt x="255" y="11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3" name="Freeform 14">
            <a:extLst>
              <a:ext uri="{FF2B5EF4-FFF2-40B4-BE49-F238E27FC236}">
                <a16:creationId xmlns:a16="http://schemas.microsoft.com/office/drawing/2014/main" id="{23E4EA7A-1121-2F44-8C4F-DA157B648963}"/>
              </a:ext>
            </a:extLst>
          </p:cNvPr>
          <p:cNvSpPr>
            <a:spLocks noChangeArrowheads="1"/>
          </p:cNvSpPr>
          <p:nvPr userDrawn="1"/>
        </p:nvSpPr>
        <p:spPr bwMode="auto">
          <a:xfrm>
            <a:off x="7373675" y="2179439"/>
            <a:ext cx="101825" cy="219075"/>
          </a:xfrm>
          <a:custGeom>
            <a:avLst/>
            <a:gdLst>
              <a:gd name="T0" fmla="*/ 283 w 284"/>
              <a:gd name="T1" fmla="*/ 7 h 608"/>
              <a:gd name="T2" fmla="*/ 283 w 284"/>
              <a:gd name="T3" fmla="*/ 7 h 608"/>
              <a:gd name="T4" fmla="*/ 283 w 284"/>
              <a:gd name="T5" fmla="*/ 106 h 608"/>
              <a:gd name="T6" fmla="*/ 198 w 284"/>
              <a:gd name="T7" fmla="*/ 127 h 608"/>
              <a:gd name="T8" fmla="*/ 191 w 284"/>
              <a:gd name="T9" fmla="*/ 212 h 608"/>
              <a:gd name="T10" fmla="*/ 283 w 284"/>
              <a:gd name="T11" fmla="*/ 212 h 608"/>
              <a:gd name="T12" fmla="*/ 269 w 284"/>
              <a:gd name="T13" fmla="*/ 311 h 608"/>
              <a:gd name="T14" fmla="*/ 191 w 284"/>
              <a:gd name="T15" fmla="*/ 311 h 608"/>
              <a:gd name="T16" fmla="*/ 191 w 284"/>
              <a:gd name="T17" fmla="*/ 607 h 608"/>
              <a:gd name="T18" fmla="*/ 57 w 284"/>
              <a:gd name="T19" fmla="*/ 607 h 608"/>
              <a:gd name="T20" fmla="*/ 57 w 284"/>
              <a:gd name="T21" fmla="*/ 311 h 608"/>
              <a:gd name="T22" fmla="*/ 0 w 284"/>
              <a:gd name="T23" fmla="*/ 311 h 608"/>
              <a:gd name="T24" fmla="*/ 0 w 284"/>
              <a:gd name="T25" fmla="*/ 212 h 608"/>
              <a:gd name="T26" fmla="*/ 57 w 284"/>
              <a:gd name="T27" fmla="*/ 212 h 608"/>
              <a:gd name="T28" fmla="*/ 100 w 284"/>
              <a:gd name="T29" fmla="*/ 42 h 608"/>
              <a:gd name="T30" fmla="*/ 283 w 284"/>
              <a:gd name="T31" fmla="*/ 7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608">
                <a:moveTo>
                  <a:pt x="283" y="7"/>
                </a:moveTo>
                <a:lnTo>
                  <a:pt x="283" y="7"/>
                </a:lnTo>
                <a:cubicBezTo>
                  <a:pt x="283" y="42"/>
                  <a:pt x="283" y="106"/>
                  <a:pt x="283" y="106"/>
                </a:cubicBezTo>
                <a:cubicBezTo>
                  <a:pt x="283" y="106"/>
                  <a:pt x="213" y="99"/>
                  <a:pt x="198" y="127"/>
                </a:cubicBezTo>
                <a:cubicBezTo>
                  <a:pt x="184" y="141"/>
                  <a:pt x="191" y="183"/>
                  <a:pt x="191" y="212"/>
                </a:cubicBezTo>
                <a:cubicBezTo>
                  <a:pt x="220" y="212"/>
                  <a:pt x="255" y="212"/>
                  <a:pt x="283" y="212"/>
                </a:cubicBezTo>
                <a:cubicBezTo>
                  <a:pt x="276" y="254"/>
                  <a:pt x="269" y="275"/>
                  <a:pt x="269" y="311"/>
                </a:cubicBezTo>
                <a:cubicBezTo>
                  <a:pt x="241" y="311"/>
                  <a:pt x="191" y="311"/>
                  <a:pt x="191" y="311"/>
                </a:cubicBezTo>
                <a:cubicBezTo>
                  <a:pt x="191" y="607"/>
                  <a:pt x="191" y="607"/>
                  <a:pt x="191" y="607"/>
                </a:cubicBezTo>
                <a:cubicBezTo>
                  <a:pt x="191" y="607"/>
                  <a:pt x="100" y="607"/>
                  <a:pt x="57" y="607"/>
                </a:cubicBezTo>
                <a:cubicBezTo>
                  <a:pt x="57" y="516"/>
                  <a:pt x="57" y="410"/>
                  <a:pt x="57" y="311"/>
                </a:cubicBezTo>
                <a:cubicBezTo>
                  <a:pt x="36" y="311"/>
                  <a:pt x="22" y="311"/>
                  <a:pt x="0" y="311"/>
                </a:cubicBezTo>
                <a:cubicBezTo>
                  <a:pt x="0" y="275"/>
                  <a:pt x="0" y="247"/>
                  <a:pt x="0" y="212"/>
                </a:cubicBezTo>
                <a:cubicBezTo>
                  <a:pt x="22" y="212"/>
                  <a:pt x="36" y="212"/>
                  <a:pt x="57" y="212"/>
                </a:cubicBezTo>
                <a:cubicBezTo>
                  <a:pt x="64" y="148"/>
                  <a:pt x="64" y="78"/>
                  <a:pt x="100" y="42"/>
                </a:cubicBezTo>
                <a:cubicBezTo>
                  <a:pt x="135" y="0"/>
                  <a:pt x="170" y="7"/>
                  <a:pt x="283" y="7"/>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4" name="Freeform 15">
            <a:extLst>
              <a:ext uri="{FF2B5EF4-FFF2-40B4-BE49-F238E27FC236}">
                <a16:creationId xmlns:a16="http://schemas.microsoft.com/office/drawing/2014/main" id="{FEE98AD7-8CB3-7746-B137-E9DA18B37552}"/>
              </a:ext>
            </a:extLst>
          </p:cNvPr>
          <p:cNvSpPr>
            <a:spLocks noChangeArrowheads="1"/>
          </p:cNvSpPr>
          <p:nvPr userDrawn="1"/>
        </p:nvSpPr>
        <p:spPr bwMode="auto">
          <a:xfrm>
            <a:off x="6934220" y="2183011"/>
            <a:ext cx="217345" cy="215503"/>
          </a:xfrm>
          <a:custGeom>
            <a:avLst/>
            <a:gdLst>
              <a:gd name="T0" fmla="*/ 304 w 602"/>
              <a:gd name="T1" fmla="*/ 0 h 601"/>
              <a:gd name="T2" fmla="*/ 304 w 602"/>
              <a:gd name="T3" fmla="*/ 0 h 601"/>
              <a:gd name="T4" fmla="*/ 0 w 602"/>
              <a:gd name="T5" fmla="*/ 304 h 601"/>
              <a:gd name="T6" fmla="*/ 184 w 602"/>
              <a:gd name="T7" fmla="*/ 579 h 601"/>
              <a:gd name="T8" fmla="*/ 191 w 602"/>
              <a:gd name="T9" fmla="*/ 509 h 601"/>
              <a:gd name="T10" fmla="*/ 226 w 602"/>
              <a:gd name="T11" fmla="*/ 346 h 601"/>
              <a:gd name="T12" fmla="*/ 219 w 602"/>
              <a:gd name="T13" fmla="*/ 297 h 601"/>
              <a:gd name="T14" fmla="*/ 276 w 602"/>
              <a:gd name="T15" fmla="*/ 219 h 601"/>
              <a:gd name="T16" fmla="*/ 318 w 602"/>
              <a:gd name="T17" fmla="*/ 261 h 601"/>
              <a:gd name="T18" fmla="*/ 290 w 602"/>
              <a:gd name="T19" fmla="*/ 374 h 601"/>
              <a:gd name="T20" fmla="*/ 339 w 602"/>
              <a:gd name="T21" fmla="*/ 431 h 601"/>
              <a:gd name="T22" fmla="*/ 431 w 602"/>
              <a:gd name="T23" fmla="*/ 268 h 601"/>
              <a:gd name="T24" fmla="*/ 304 w 602"/>
              <a:gd name="T25" fmla="*/ 155 h 601"/>
              <a:gd name="T26" fmla="*/ 155 w 602"/>
              <a:gd name="T27" fmla="*/ 297 h 601"/>
              <a:gd name="T28" fmla="*/ 176 w 602"/>
              <a:gd name="T29" fmla="*/ 360 h 601"/>
              <a:gd name="T30" fmla="*/ 184 w 602"/>
              <a:gd name="T31" fmla="*/ 374 h 601"/>
              <a:gd name="T32" fmla="*/ 176 w 602"/>
              <a:gd name="T33" fmla="*/ 396 h 601"/>
              <a:gd name="T34" fmla="*/ 162 w 602"/>
              <a:gd name="T35" fmla="*/ 403 h 601"/>
              <a:gd name="T36" fmla="*/ 99 w 602"/>
              <a:gd name="T37" fmla="*/ 289 h 601"/>
              <a:gd name="T38" fmla="*/ 318 w 602"/>
              <a:gd name="T39" fmla="*/ 99 h 601"/>
              <a:gd name="T40" fmla="*/ 509 w 602"/>
              <a:gd name="T41" fmla="*/ 275 h 601"/>
              <a:gd name="T42" fmla="*/ 346 w 602"/>
              <a:gd name="T43" fmla="*/ 480 h 601"/>
              <a:gd name="T44" fmla="*/ 269 w 602"/>
              <a:gd name="T45" fmla="*/ 445 h 601"/>
              <a:gd name="T46" fmla="*/ 247 w 602"/>
              <a:gd name="T47" fmla="*/ 530 h 601"/>
              <a:gd name="T48" fmla="*/ 219 w 602"/>
              <a:gd name="T49" fmla="*/ 593 h 601"/>
              <a:gd name="T50" fmla="*/ 304 w 602"/>
              <a:gd name="T51" fmla="*/ 600 h 601"/>
              <a:gd name="T52" fmla="*/ 601 w 602"/>
              <a:gd name="T53" fmla="*/ 304 h 601"/>
              <a:gd name="T54" fmla="*/ 304 w 602"/>
              <a:gd name="T55"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2" h="601">
                <a:moveTo>
                  <a:pt x="304" y="0"/>
                </a:moveTo>
                <a:lnTo>
                  <a:pt x="304" y="0"/>
                </a:lnTo>
                <a:cubicBezTo>
                  <a:pt x="134" y="0"/>
                  <a:pt x="0" y="134"/>
                  <a:pt x="0" y="304"/>
                </a:cubicBezTo>
                <a:cubicBezTo>
                  <a:pt x="0" y="424"/>
                  <a:pt x="78" y="530"/>
                  <a:pt x="184" y="579"/>
                </a:cubicBezTo>
                <a:cubicBezTo>
                  <a:pt x="184" y="558"/>
                  <a:pt x="184" y="530"/>
                  <a:pt x="191" y="509"/>
                </a:cubicBezTo>
                <a:cubicBezTo>
                  <a:pt x="191" y="487"/>
                  <a:pt x="226" y="346"/>
                  <a:pt x="226" y="346"/>
                </a:cubicBezTo>
                <a:cubicBezTo>
                  <a:pt x="226" y="346"/>
                  <a:pt x="219" y="325"/>
                  <a:pt x="219" y="297"/>
                </a:cubicBezTo>
                <a:cubicBezTo>
                  <a:pt x="219" y="254"/>
                  <a:pt x="240" y="219"/>
                  <a:pt x="276" y="219"/>
                </a:cubicBezTo>
                <a:cubicBezTo>
                  <a:pt x="304" y="219"/>
                  <a:pt x="318" y="240"/>
                  <a:pt x="318" y="261"/>
                </a:cubicBezTo>
                <a:cubicBezTo>
                  <a:pt x="318" y="289"/>
                  <a:pt x="297" y="332"/>
                  <a:pt x="290" y="374"/>
                </a:cubicBezTo>
                <a:cubicBezTo>
                  <a:pt x="283" y="403"/>
                  <a:pt x="304" y="431"/>
                  <a:pt x="339" y="431"/>
                </a:cubicBezTo>
                <a:cubicBezTo>
                  <a:pt x="396" y="431"/>
                  <a:pt x="431" y="353"/>
                  <a:pt x="431" y="268"/>
                </a:cubicBezTo>
                <a:cubicBezTo>
                  <a:pt x="431" y="205"/>
                  <a:pt x="389" y="155"/>
                  <a:pt x="304" y="155"/>
                </a:cubicBezTo>
                <a:cubicBezTo>
                  <a:pt x="212" y="155"/>
                  <a:pt x="155" y="219"/>
                  <a:pt x="155" y="297"/>
                </a:cubicBezTo>
                <a:cubicBezTo>
                  <a:pt x="155" y="325"/>
                  <a:pt x="162" y="346"/>
                  <a:pt x="176" y="360"/>
                </a:cubicBezTo>
                <a:cubicBezTo>
                  <a:pt x="184" y="360"/>
                  <a:pt x="184" y="367"/>
                  <a:pt x="184" y="374"/>
                </a:cubicBezTo>
                <a:cubicBezTo>
                  <a:pt x="184" y="382"/>
                  <a:pt x="176" y="396"/>
                  <a:pt x="176" y="396"/>
                </a:cubicBezTo>
                <a:cubicBezTo>
                  <a:pt x="176" y="403"/>
                  <a:pt x="169" y="410"/>
                  <a:pt x="162" y="403"/>
                </a:cubicBezTo>
                <a:cubicBezTo>
                  <a:pt x="120" y="389"/>
                  <a:pt x="99" y="339"/>
                  <a:pt x="99" y="289"/>
                </a:cubicBezTo>
                <a:cubicBezTo>
                  <a:pt x="99" y="205"/>
                  <a:pt x="169" y="99"/>
                  <a:pt x="318" y="99"/>
                </a:cubicBezTo>
                <a:cubicBezTo>
                  <a:pt x="431" y="99"/>
                  <a:pt x="509" y="184"/>
                  <a:pt x="509" y="275"/>
                </a:cubicBezTo>
                <a:cubicBezTo>
                  <a:pt x="509" y="396"/>
                  <a:pt x="438" y="480"/>
                  <a:pt x="346" y="480"/>
                </a:cubicBezTo>
                <a:cubicBezTo>
                  <a:pt x="311" y="480"/>
                  <a:pt x="283" y="466"/>
                  <a:pt x="269" y="445"/>
                </a:cubicBezTo>
                <a:cubicBezTo>
                  <a:pt x="269" y="445"/>
                  <a:pt x="254" y="516"/>
                  <a:pt x="247" y="530"/>
                </a:cubicBezTo>
                <a:cubicBezTo>
                  <a:pt x="240" y="551"/>
                  <a:pt x="233" y="572"/>
                  <a:pt x="219" y="593"/>
                </a:cubicBezTo>
                <a:cubicBezTo>
                  <a:pt x="247" y="600"/>
                  <a:pt x="276" y="600"/>
                  <a:pt x="304" y="600"/>
                </a:cubicBezTo>
                <a:cubicBezTo>
                  <a:pt x="466" y="600"/>
                  <a:pt x="601" y="466"/>
                  <a:pt x="601" y="304"/>
                </a:cubicBezTo>
                <a:cubicBezTo>
                  <a:pt x="601" y="134"/>
                  <a:pt x="466" y="0"/>
                  <a:pt x="304" y="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5" name="Freeform 16">
            <a:extLst>
              <a:ext uri="{FF2B5EF4-FFF2-40B4-BE49-F238E27FC236}">
                <a16:creationId xmlns:a16="http://schemas.microsoft.com/office/drawing/2014/main" id="{FC701DF0-D16C-704D-AE07-2C471ED04A2B}"/>
              </a:ext>
            </a:extLst>
          </p:cNvPr>
          <p:cNvSpPr>
            <a:spLocks noChangeArrowheads="1"/>
          </p:cNvSpPr>
          <p:nvPr userDrawn="1"/>
        </p:nvSpPr>
        <p:spPr bwMode="auto">
          <a:xfrm>
            <a:off x="6576939" y="2183011"/>
            <a:ext cx="166731" cy="219075"/>
          </a:xfrm>
          <a:custGeom>
            <a:avLst/>
            <a:gdLst>
              <a:gd name="T0" fmla="*/ 191 w 461"/>
              <a:gd name="T1" fmla="*/ 396 h 609"/>
              <a:gd name="T2" fmla="*/ 191 w 461"/>
              <a:gd name="T3" fmla="*/ 396 h 609"/>
              <a:gd name="T4" fmla="*/ 177 w 461"/>
              <a:gd name="T5" fmla="*/ 452 h 609"/>
              <a:gd name="T6" fmla="*/ 163 w 461"/>
              <a:gd name="T7" fmla="*/ 509 h 609"/>
              <a:gd name="T8" fmla="*/ 113 w 461"/>
              <a:gd name="T9" fmla="*/ 593 h 609"/>
              <a:gd name="T10" fmla="*/ 99 w 461"/>
              <a:gd name="T11" fmla="*/ 600 h 609"/>
              <a:gd name="T12" fmla="*/ 92 w 461"/>
              <a:gd name="T13" fmla="*/ 593 h 609"/>
              <a:gd name="T14" fmla="*/ 92 w 461"/>
              <a:gd name="T15" fmla="*/ 516 h 609"/>
              <a:gd name="T16" fmla="*/ 106 w 461"/>
              <a:gd name="T17" fmla="*/ 431 h 609"/>
              <a:gd name="T18" fmla="*/ 142 w 461"/>
              <a:gd name="T19" fmla="*/ 289 h 609"/>
              <a:gd name="T20" fmla="*/ 142 w 461"/>
              <a:gd name="T21" fmla="*/ 275 h 609"/>
              <a:gd name="T22" fmla="*/ 135 w 461"/>
              <a:gd name="T23" fmla="*/ 240 h 609"/>
              <a:gd name="T24" fmla="*/ 135 w 461"/>
              <a:gd name="T25" fmla="*/ 191 h 609"/>
              <a:gd name="T26" fmla="*/ 184 w 461"/>
              <a:gd name="T27" fmla="*/ 134 h 609"/>
              <a:gd name="T28" fmla="*/ 220 w 461"/>
              <a:gd name="T29" fmla="*/ 141 h 609"/>
              <a:gd name="T30" fmla="*/ 241 w 461"/>
              <a:gd name="T31" fmla="*/ 169 h 609"/>
              <a:gd name="T32" fmla="*/ 241 w 461"/>
              <a:gd name="T33" fmla="*/ 212 h 609"/>
              <a:gd name="T34" fmla="*/ 220 w 461"/>
              <a:gd name="T35" fmla="*/ 289 h 609"/>
              <a:gd name="T36" fmla="*/ 213 w 461"/>
              <a:gd name="T37" fmla="*/ 332 h 609"/>
              <a:gd name="T38" fmla="*/ 234 w 461"/>
              <a:gd name="T39" fmla="*/ 367 h 609"/>
              <a:gd name="T40" fmla="*/ 269 w 461"/>
              <a:gd name="T41" fmla="*/ 374 h 609"/>
              <a:gd name="T42" fmla="*/ 333 w 461"/>
              <a:gd name="T43" fmla="*/ 339 h 609"/>
              <a:gd name="T44" fmla="*/ 375 w 461"/>
              <a:gd name="T45" fmla="*/ 226 h 609"/>
              <a:gd name="T46" fmla="*/ 375 w 461"/>
              <a:gd name="T47" fmla="*/ 184 h 609"/>
              <a:gd name="T48" fmla="*/ 347 w 461"/>
              <a:gd name="T49" fmla="*/ 106 h 609"/>
              <a:gd name="T50" fmla="*/ 290 w 461"/>
              <a:gd name="T51" fmla="*/ 63 h 609"/>
              <a:gd name="T52" fmla="*/ 205 w 461"/>
              <a:gd name="T53" fmla="*/ 63 h 609"/>
              <a:gd name="T54" fmla="*/ 85 w 461"/>
              <a:gd name="T55" fmla="*/ 141 h 609"/>
              <a:gd name="T56" fmla="*/ 64 w 461"/>
              <a:gd name="T57" fmla="*/ 226 h 609"/>
              <a:gd name="T58" fmla="*/ 85 w 461"/>
              <a:gd name="T59" fmla="*/ 282 h 609"/>
              <a:gd name="T60" fmla="*/ 92 w 461"/>
              <a:gd name="T61" fmla="*/ 297 h 609"/>
              <a:gd name="T62" fmla="*/ 92 w 461"/>
              <a:gd name="T63" fmla="*/ 325 h 609"/>
              <a:gd name="T64" fmla="*/ 78 w 461"/>
              <a:gd name="T65" fmla="*/ 346 h 609"/>
              <a:gd name="T66" fmla="*/ 64 w 461"/>
              <a:gd name="T67" fmla="*/ 346 h 609"/>
              <a:gd name="T68" fmla="*/ 0 w 461"/>
              <a:gd name="T69" fmla="*/ 254 h 609"/>
              <a:gd name="T70" fmla="*/ 0 w 461"/>
              <a:gd name="T71" fmla="*/ 176 h 609"/>
              <a:gd name="T72" fmla="*/ 29 w 461"/>
              <a:gd name="T73" fmla="*/ 120 h 609"/>
              <a:gd name="T74" fmla="*/ 106 w 461"/>
              <a:gd name="T75" fmla="*/ 35 h 609"/>
              <a:gd name="T76" fmla="*/ 198 w 461"/>
              <a:gd name="T77" fmla="*/ 0 h 609"/>
              <a:gd name="T78" fmla="*/ 241 w 461"/>
              <a:gd name="T79" fmla="*/ 0 h 609"/>
              <a:gd name="T80" fmla="*/ 340 w 461"/>
              <a:gd name="T81" fmla="*/ 21 h 609"/>
              <a:gd name="T82" fmla="*/ 410 w 461"/>
              <a:gd name="T83" fmla="*/ 71 h 609"/>
              <a:gd name="T84" fmla="*/ 453 w 461"/>
              <a:gd name="T85" fmla="*/ 148 h 609"/>
              <a:gd name="T86" fmla="*/ 460 w 461"/>
              <a:gd name="T87" fmla="*/ 205 h 609"/>
              <a:gd name="T88" fmla="*/ 453 w 461"/>
              <a:gd name="T89" fmla="*/ 254 h 609"/>
              <a:gd name="T90" fmla="*/ 361 w 461"/>
              <a:gd name="T91" fmla="*/ 410 h 609"/>
              <a:gd name="T92" fmla="*/ 326 w 461"/>
              <a:gd name="T93" fmla="*/ 431 h 609"/>
              <a:gd name="T94" fmla="*/ 269 w 461"/>
              <a:gd name="T95" fmla="*/ 438 h 609"/>
              <a:gd name="T96" fmla="*/ 227 w 461"/>
              <a:gd name="T97" fmla="*/ 424 h 609"/>
              <a:gd name="T98" fmla="*/ 191 w 461"/>
              <a:gd name="T99" fmla="*/ 396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1" h="609">
                <a:moveTo>
                  <a:pt x="191" y="396"/>
                </a:moveTo>
                <a:lnTo>
                  <a:pt x="191" y="396"/>
                </a:lnTo>
                <a:cubicBezTo>
                  <a:pt x="184" y="410"/>
                  <a:pt x="184" y="431"/>
                  <a:pt x="177" y="452"/>
                </a:cubicBezTo>
                <a:cubicBezTo>
                  <a:pt x="170" y="473"/>
                  <a:pt x="170" y="495"/>
                  <a:pt x="163" y="509"/>
                </a:cubicBezTo>
                <a:cubicBezTo>
                  <a:pt x="149" y="544"/>
                  <a:pt x="135" y="572"/>
                  <a:pt x="113" y="593"/>
                </a:cubicBezTo>
                <a:cubicBezTo>
                  <a:pt x="99" y="608"/>
                  <a:pt x="99" y="600"/>
                  <a:pt x="99" y="600"/>
                </a:cubicBezTo>
                <a:cubicBezTo>
                  <a:pt x="92" y="600"/>
                  <a:pt x="92" y="600"/>
                  <a:pt x="92" y="593"/>
                </a:cubicBezTo>
                <a:cubicBezTo>
                  <a:pt x="92" y="572"/>
                  <a:pt x="92" y="544"/>
                  <a:pt x="92" y="516"/>
                </a:cubicBezTo>
                <a:cubicBezTo>
                  <a:pt x="92" y="487"/>
                  <a:pt x="99" y="459"/>
                  <a:pt x="106" y="431"/>
                </a:cubicBezTo>
                <a:cubicBezTo>
                  <a:pt x="120" y="389"/>
                  <a:pt x="128" y="339"/>
                  <a:pt x="142" y="289"/>
                </a:cubicBezTo>
                <a:cubicBezTo>
                  <a:pt x="142" y="282"/>
                  <a:pt x="142" y="282"/>
                  <a:pt x="142" y="275"/>
                </a:cubicBezTo>
                <a:cubicBezTo>
                  <a:pt x="142" y="261"/>
                  <a:pt x="135" y="254"/>
                  <a:pt x="135" y="240"/>
                </a:cubicBezTo>
                <a:cubicBezTo>
                  <a:pt x="135" y="219"/>
                  <a:pt x="135" y="205"/>
                  <a:pt x="135" y="191"/>
                </a:cubicBezTo>
                <a:cubicBezTo>
                  <a:pt x="142" y="169"/>
                  <a:pt x="156" y="148"/>
                  <a:pt x="184" y="134"/>
                </a:cubicBezTo>
                <a:cubicBezTo>
                  <a:pt x="198" y="134"/>
                  <a:pt x="213" y="134"/>
                  <a:pt x="220" y="141"/>
                </a:cubicBezTo>
                <a:cubicBezTo>
                  <a:pt x="234" y="148"/>
                  <a:pt x="241" y="155"/>
                  <a:pt x="241" y="169"/>
                </a:cubicBezTo>
                <a:cubicBezTo>
                  <a:pt x="248" y="184"/>
                  <a:pt x="241" y="205"/>
                  <a:pt x="241" y="212"/>
                </a:cubicBezTo>
                <a:cubicBezTo>
                  <a:pt x="234" y="240"/>
                  <a:pt x="227" y="261"/>
                  <a:pt x="220" y="289"/>
                </a:cubicBezTo>
                <a:cubicBezTo>
                  <a:pt x="213" y="304"/>
                  <a:pt x="213" y="318"/>
                  <a:pt x="213" y="332"/>
                </a:cubicBezTo>
                <a:cubicBezTo>
                  <a:pt x="220" y="346"/>
                  <a:pt x="227" y="360"/>
                  <a:pt x="234" y="367"/>
                </a:cubicBezTo>
                <a:cubicBezTo>
                  <a:pt x="248" y="374"/>
                  <a:pt x="255" y="374"/>
                  <a:pt x="269" y="374"/>
                </a:cubicBezTo>
                <a:cubicBezTo>
                  <a:pt x="304" y="374"/>
                  <a:pt x="318" y="353"/>
                  <a:pt x="333" y="339"/>
                </a:cubicBezTo>
                <a:cubicBezTo>
                  <a:pt x="354" y="311"/>
                  <a:pt x="368" y="275"/>
                  <a:pt x="375" y="226"/>
                </a:cubicBezTo>
                <a:cubicBezTo>
                  <a:pt x="375" y="212"/>
                  <a:pt x="375" y="198"/>
                  <a:pt x="375" y="184"/>
                </a:cubicBezTo>
                <a:cubicBezTo>
                  <a:pt x="375" y="148"/>
                  <a:pt x="368" y="127"/>
                  <a:pt x="347" y="106"/>
                </a:cubicBezTo>
                <a:cubicBezTo>
                  <a:pt x="333" y="92"/>
                  <a:pt x="318" y="78"/>
                  <a:pt x="290" y="63"/>
                </a:cubicBezTo>
                <a:cubicBezTo>
                  <a:pt x="269" y="56"/>
                  <a:pt x="234" y="56"/>
                  <a:pt x="205" y="63"/>
                </a:cubicBezTo>
                <a:cubicBezTo>
                  <a:pt x="149" y="71"/>
                  <a:pt x="106" y="99"/>
                  <a:pt x="85" y="141"/>
                </a:cubicBezTo>
                <a:cubicBezTo>
                  <a:pt x="71" y="169"/>
                  <a:pt x="64" y="191"/>
                  <a:pt x="64" y="226"/>
                </a:cubicBezTo>
                <a:cubicBezTo>
                  <a:pt x="64" y="247"/>
                  <a:pt x="71" y="268"/>
                  <a:pt x="85" y="282"/>
                </a:cubicBezTo>
                <a:cubicBezTo>
                  <a:pt x="85" y="289"/>
                  <a:pt x="92" y="289"/>
                  <a:pt x="92" y="297"/>
                </a:cubicBezTo>
                <a:cubicBezTo>
                  <a:pt x="99" y="304"/>
                  <a:pt x="92" y="318"/>
                  <a:pt x="92" y="325"/>
                </a:cubicBezTo>
                <a:cubicBezTo>
                  <a:pt x="85" y="332"/>
                  <a:pt x="85" y="346"/>
                  <a:pt x="78" y="346"/>
                </a:cubicBezTo>
                <a:cubicBezTo>
                  <a:pt x="71" y="346"/>
                  <a:pt x="64" y="346"/>
                  <a:pt x="64" y="346"/>
                </a:cubicBezTo>
                <a:cubicBezTo>
                  <a:pt x="29" y="325"/>
                  <a:pt x="15" y="297"/>
                  <a:pt x="0" y="254"/>
                </a:cubicBezTo>
                <a:cubicBezTo>
                  <a:pt x="0" y="233"/>
                  <a:pt x="0" y="205"/>
                  <a:pt x="0" y="176"/>
                </a:cubicBezTo>
                <a:cubicBezTo>
                  <a:pt x="7" y="155"/>
                  <a:pt x="15" y="134"/>
                  <a:pt x="29" y="120"/>
                </a:cubicBezTo>
                <a:cubicBezTo>
                  <a:pt x="43" y="85"/>
                  <a:pt x="71" y="56"/>
                  <a:pt x="106" y="35"/>
                </a:cubicBezTo>
                <a:cubicBezTo>
                  <a:pt x="135" y="21"/>
                  <a:pt x="163" y="7"/>
                  <a:pt x="198" y="0"/>
                </a:cubicBezTo>
                <a:cubicBezTo>
                  <a:pt x="213" y="0"/>
                  <a:pt x="227" y="0"/>
                  <a:pt x="241" y="0"/>
                </a:cubicBezTo>
                <a:cubicBezTo>
                  <a:pt x="276" y="0"/>
                  <a:pt x="311" y="7"/>
                  <a:pt x="340" y="21"/>
                </a:cubicBezTo>
                <a:cubicBezTo>
                  <a:pt x="368" y="35"/>
                  <a:pt x="389" y="49"/>
                  <a:pt x="410" y="71"/>
                </a:cubicBezTo>
                <a:cubicBezTo>
                  <a:pt x="431" y="92"/>
                  <a:pt x="446" y="113"/>
                  <a:pt x="453" y="148"/>
                </a:cubicBezTo>
                <a:cubicBezTo>
                  <a:pt x="460" y="162"/>
                  <a:pt x="460" y="184"/>
                  <a:pt x="460" y="205"/>
                </a:cubicBezTo>
                <a:cubicBezTo>
                  <a:pt x="460" y="219"/>
                  <a:pt x="460" y="240"/>
                  <a:pt x="453" y="254"/>
                </a:cubicBezTo>
                <a:cubicBezTo>
                  <a:pt x="446" y="325"/>
                  <a:pt x="410" y="382"/>
                  <a:pt x="361" y="410"/>
                </a:cubicBezTo>
                <a:cubicBezTo>
                  <a:pt x="354" y="417"/>
                  <a:pt x="340" y="424"/>
                  <a:pt x="326" y="431"/>
                </a:cubicBezTo>
                <a:cubicBezTo>
                  <a:pt x="304" y="431"/>
                  <a:pt x="290" y="438"/>
                  <a:pt x="269" y="438"/>
                </a:cubicBezTo>
                <a:cubicBezTo>
                  <a:pt x="255" y="431"/>
                  <a:pt x="234" y="431"/>
                  <a:pt x="227" y="424"/>
                </a:cubicBezTo>
                <a:cubicBezTo>
                  <a:pt x="213" y="417"/>
                  <a:pt x="198" y="403"/>
                  <a:pt x="191" y="396"/>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6" name="Freeform 17">
            <a:extLst>
              <a:ext uri="{FF2B5EF4-FFF2-40B4-BE49-F238E27FC236}">
                <a16:creationId xmlns:a16="http://schemas.microsoft.com/office/drawing/2014/main" id="{08487CDD-978A-DF40-96B4-634B2EC879D8}"/>
              </a:ext>
            </a:extLst>
          </p:cNvPr>
          <p:cNvSpPr>
            <a:spLocks noChangeArrowheads="1"/>
          </p:cNvSpPr>
          <p:nvPr userDrawn="1"/>
        </p:nvSpPr>
        <p:spPr bwMode="auto">
          <a:xfrm>
            <a:off x="6188099" y="2183011"/>
            <a:ext cx="185786" cy="215503"/>
          </a:xfrm>
          <a:custGeom>
            <a:avLst/>
            <a:gdLst>
              <a:gd name="T0" fmla="*/ 516 w 517"/>
              <a:gd name="T1" fmla="*/ 593 h 601"/>
              <a:gd name="T2" fmla="*/ 516 w 517"/>
              <a:gd name="T3" fmla="*/ 593 h 601"/>
              <a:gd name="T4" fmla="*/ 502 w 517"/>
              <a:gd name="T5" fmla="*/ 600 h 601"/>
              <a:gd name="T6" fmla="*/ 297 w 517"/>
              <a:gd name="T7" fmla="*/ 600 h 601"/>
              <a:gd name="T8" fmla="*/ 297 w 517"/>
              <a:gd name="T9" fmla="*/ 487 h 601"/>
              <a:gd name="T10" fmla="*/ 389 w 517"/>
              <a:gd name="T11" fmla="*/ 431 h 601"/>
              <a:gd name="T12" fmla="*/ 403 w 517"/>
              <a:gd name="T13" fmla="*/ 417 h 601"/>
              <a:gd name="T14" fmla="*/ 389 w 517"/>
              <a:gd name="T15" fmla="*/ 396 h 601"/>
              <a:gd name="T16" fmla="*/ 297 w 517"/>
              <a:gd name="T17" fmla="*/ 452 h 601"/>
              <a:gd name="T18" fmla="*/ 297 w 517"/>
              <a:gd name="T19" fmla="*/ 389 h 601"/>
              <a:gd name="T20" fmla="*/ 346 w 517"/>
              <a:gd name="T21" fmla="*/ 360 h 601"/>
              <a:gd name="T22" fmla="*/ 368 w 517"/>
              <a:gd name="T23" fmla="*/ 339 h 601"/>
              <a:gd name="T24" fmla="*/ 346 w 517"/>
              <a:gd name="T25" fmla="*/ 318 h 601"/>
              <a:gd name="T26" fmla="*/ 297 w 517"/>
              <a:gd name="T27" fmla="*/ 346 h 601"/>
              <a:gd name="T28" fmla="*/ 297 w 517"/>
              <a:gd name="T29" fmla="*/ 318 h 601"/>
              <a:gd name="T30" fmla="*/ 276 w 517"/>
              <a:gd name="T31" fmla="*/ 304 h 601"/>
              <a:gd name="T32" fmla="*/ 240 w 517"/>
              <a:gd name="T33" fmla="*/ 304 h 601"/>
              <a:gd name="T34" fmla="*/ 219 w 517"/>
              <a:gd name="T35" fmla="*/ 318 h 601"/>
              <a:gd name="T36" fmla="*/ 219 w 517"/>
              <a:gd name="T37" fmla="*/ 438 h 601"/>
              <a:gd name="T38" fmla="*/ 148 w 517"/>
              <a:gd name="T39" fmla="*/ 417 h 601"/>
              <a:gd name="T40" fmla="*/ 127 w 517"/>
              <a:gd name="T41" fmla="*/ 431 h 601"/>
              <a:gd name="T42" fmla="*/ 148 w 517"/>
              <a:gd name="T43" fmla="*/ 452 h 601"/>
              <a:gd name="T44" fmla="*/ 219 w 517"/>
              <a:gd name="T45" fmla="*/ 480 h 601"/>
              <a:gd name="T46" fmla="*/ 219 w 517"/>
              <a:gd name="T47" fmla="*/ 600 h 601"/>
              <a:gd name="T48" fmla="*/ 14 w 517"/>
              <a:gd name="T49" fmla="*/ 600 h 601"/>
              <a:gd name="T50" fmla="*/ 0 w 517"/>
              <a:gd name="T51" fmla="*/ 593 h 601"/>
              <a:gd name="T52" fmla="*/ 0 w 517"/>
              <a:gd name="T53" fmla="*/ 586 h 601"/>
              <a:gd name="T54" fmla="*/ 248 w 517"/>
              <a:gd name="T55" fmla="*/ 7 h 601"/>
              <a:gd name="T56" fmla="*/ 255 w 517"/>
              <a:gd name="T57" fmla="*/ 0 h 601"/>
              <a:gd name="T58" fmla="*/ 269 w 517"/>
              <a:gd name="T59" fmla="*/ 7 h 601"/>
              <a:gd name="T60" fmla="*/ 516 w 517"/>
              <a:gd name="T61" fmla="*/ 586 h 601"/>
              <a:gd name="T62" fmla="*/ 516 w 517"/>
              <a:gd name="T63" fmla="*/ 593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7" h="601">
                <a:moveTo>
                  <a:pt x="516" y="593"/>
                </a:moveTo>
                <a:lnTo>
                  <a:pt x="516" y="593"/>
                </a:lnTo>
                <a:cubicBezTo>
                  <a:pt x="509" y="600"/>
                  <a:pt x="509" y="600"/>
                  <a:pt x="502" y="600"/>
                </a:cubicBezTo>
                <a:cubicBezTo>
                  <a:pt x="297" y="600"/>
                  <a:pt x="297" y="600"/>
                  <a:pt x="297" y="600"/>
                </a:cubicBezTo>
                <a:cubicBezTo>
                  <a:pt x="297" y="487"/>
                  <a:pt x="297" y="487"/>
                  <a:pt x="297" y="487"/>
                </a:cubicBezTo>
                <a:cubicBezTo>
                  <a:pt x="389" y="431"/>
                  <a:pt x="389" y="431"/>
                  <a:pt x="389" y="431"/>
                </a:cubicBezTo>
                <a:cubicBezTo>
                  <a:pt x="396" y="431"/>
                  <a:pt x="403" y="424"/>
                  <a:pt x="403" y="417"/>
                </a:cubicBezTo>
                <a:cubicBezTo>
                  <a:pt x="403" y="403"/>
                  <a:pt x="396" y="396"/>
                  <a:pt x="389" y="396"/>
                </a:cubicBezTo>
                <a:cubicBezTo>
                  <a:pt x="297" y="452"/>
                  <a:pt x="297" y="452"/>
                  <a:pt x="297" y="452"/>
                </a:cubicBezTo>
                <a:cubicBezTo>
                  <a:pt x="297" y="389"/>
                  <a:pt x="297" y="389"/>
                  <a:pt x="297" y="389"/>
                </a:cubicBezTo>
                <a:cubicBezTo>
                  <a:pt x="346" y="360"/>
                  <a:pt x="346" y="360"/>
                  <a:pt x="346" y="360"/>
                </a:cubicBezTo>
                <a:cubicBezTo>
                  <a:pt x="361" y="360"/>
                  <a:pt x="368" y="346"/>
                  <a:pt x="368" y="339"/>
                </a:cubicBezTo>
                <a:cubicBezTo>
                  <a:pt x="368" y="332"/>
                  <a:pt x="361" y="318"/>
                  <a:pt x="346" y="318"/>
                </a:cubicBezTo>
                <a:cubicBezTo>
                  <a:pt x="297" y="346"/>
                  <a:pt x="297" y="346"/>
                  <a:pt x="297" y="346"/>
                </a:cubicBezTo>
                <a:cubicBezTo>
                  <a:pt x="297" y="318"/>
                  <a:pt x="297" y="318"/>
                  <a:pt x="297" y="318"/>
                </a:cubicBezTo>
                <a:cubicBezTo>
                  <a:pt x="297" y="311"/>
                  <a:pt x="283" y="304"/>
                  <a:pt x="276" y="304"/>
                </a:cubicBezTo>
                <a:cubicBezTo>
                  <a:pt x="240" y="304"/>
                  <a:pt x="240" y="304"/>
                  <a:pt x="240" y="304"/>
                </a:cubicBezTo>
                <a:cubicBezTo>
                  <a:pt x="226" y="304"/>
                  <a:pt x="219" y="311"/>
                  <a:pt x="219" y="318"/>
                </a:cubicBezTo>
                <a:cubicBezTo>
                  <a:pt x="219" y="438"/>
                  <a:pt x="219" y="438"/>
                  <a:pt x="219" y="438"/>
                </a:cubicBezTo>
                <a:cubicBezTo>
                  <a:pt x="148" y="417"/>
                  <a:pt x="148" y="417"/>
                  <a:pt x="148" y="417"/>
                </a:cubicBezTo>
                <a:cubicBezTo>
                  <a:pt x="134" y="417"/>
                  <a:pt x="127" y="424"/>
                  <a:pt x="127" y="431"/>
                </a:cubicBezTo>
                <a:cubicBezTo>
                  <a:pt x="127" y="445"/>
                  <a:pt x="134" y="452"/>
                  <a:pt x="148" y="452"/>
                </a:cubicBezTo>
                <a:cubicBezTo>
                  <a:pt x="219" y="480"/>
                  <a:pt x="219" y="480"/>
                  <a:pt x="219" y="480"/>
                </a:cubicBezTo>
                <a:cubicBezTo>
                  <a:pt x="219" y="600"/>
                  <a:pt x="219" y="600"/>
                  <a:pt x="219" y="600"/>
                </a:cubicBezTo>
                <a:cubicBezTo>
                  <a:pt x="14" y="600"/>
                  <a:pt x="14" y="600"/>
                  <a:pt x="14" y="600"/>
                </a:cubicBezTo>
                <a:cubicBezTo>
                  <a:pt x="7" y="600"/>
                  <a:pt x="0" y="600"/>
                  <a:pt x="0" y="593"/>
                </a:cubicBezTo>
                <a:lnTo>
                  <a:pt x="0" y="586"/>
                </a:lnTo>
                <a:cubicBezTo>
                  <a:pt x="248" y="7"/>
                  <a:pt x="248" y="7"/>
                  <a:pt x="248" y="7"/>
                </a:cubicBezTo>
                <a:cubicBezTo>
                  <a:pt x="248" y="0"/>
                  <a:pt x="255" y="0"/>
                  <a:pt x="255" y="0"/>
                </a:cubicBezTo>
                <a:cubicBezTo>
                  <a:pt x="262" y="0"/>
                  <a:pt x="269" y="0"/>
                  <a:pt x="269" y="7"/>
                </a:cubicBezTo>
                <a:cubicBezTo>
                  <a:pt x="516" y="586"/>
                  <a:pt x="516" y="586"/>
                  <a:pt x="516" y="586"/>
                </a:cubicBezTo>
                <a:lnTo>
                  <a:pt x="516" y="59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7" name="Freeform 18">
            <a:extLst>
              <a:ext uri="{FF2B5EF4-FFF2-40B4-BE49-F238E27FC236}">
                <a16:creationId xmlns:a16="http://schemas.microsoft.com/office/drawing/2014/main" id="{2812DCF1-97AB-8A4A-B793-FE684DDA6E03}"/>
              </a:ext>
            </a:extLst>
          </p:cNvPr>
          <p:cNvSpPr>
            <a:spLocks noChangeArrowheads="1"/>
          </p:cNvSpPr>
          <p:nvPr userDrawn="1"/>
        </p:nvSpPr>
        <p:spPr bwMode="auto">
          <a:xfrm>
            <a:off x="5794495" y="2183011"/>
            <a:ext cx="215559" cy="215503"/>
          </a:xfrm>
          <a:custGeom>
            <a:avLst/>
            <a:gdLst>
              <a:gd name="T0" fmla="*/ 593 w 601"/>
              <a:gd name="T1" fmla="*/ 240 h 601"/>
              <a:gd name="T2" fmla="*/ 551 w 601"/>
              <a:gd name="T3" fmla="*/ 134 h 601"/>
              <a:gd name="T4" fmla="*/ 473 w 601"/>
              <a:gd name="T5" fmla="*/ 49 h 601"/>
              <a:gd name="T6" fmla="*/ 360 w 601"/>
              <a:gd name="T7" fmla="*/ 7 h 601"/>
              <a:gd name="T8" fmla="*/ 240 w 601"/>
              <a:gd name="T9" fmla="*/ 7 h 601"/>
              <a:gd name="T10" fmla="*/ 134 w 601"/>
              <a:gd name="T11" fmla="*/ 49 h 601"/>
              <a:gd name="T12" fmla="*/ 49 w 601"/>
              <a:gd name="T13" fmla="*/ 134 h 601"/>
              <a:gd name="T14" fmla="*/ 7 w 601"/>
              <a:gd name="T15" fmla="*/ 240 h 601"/>
              <a:gd name="T16" fmla="*/ 7 w 601"/>
              <a:gd name="T17" fmla="*/ 360 h 601"/>
              <a:gd name="T18" fmla="*/ 49 w 601"/>
              <a:gd name="T19" fmla="*/ 473 h 601"/>
              <a:gd name="T20" fmla="*/ 134 w 601"/>
              <a:gd name="T21" fmla="*/ 551 h 601"/>
              <a:gd name="T22" fmla="*/ 240 w 601"/>
              <a:gd name="T23" fmla="*/ 593 h 601"/>
              <a:gd name="T24" fmla="*/ 360 w 601"/>
              <a:gd name="T25" fmla="*/ 593 h 601"/>
              <a:gd name="T26" fmla="*/ 473 w 601"/>
              <a:gd name="T27" fmla="*/ 551 h 601"/>
              <a:gd name="T28" fmla="*/ 551 w 601"/>
              <a:gd name="T29" fmla="*/ 473 h 601"/>
              <a:gd name="T30" fmla="*/ 593 w 601"/>
              <a:gd name="T31" fmla="*/ 360 h 601"/>
              <a:gd name="T32" fmla="*/ 593 w 601"/>
              <a:gd name="T33" fmla="*/ 240 h 601"/>
              <a:gd name="T34" fmla="*/ 558 w 601"/>
              <a:gd name="T35" fmla="*/ 297 h 601"/>
              <a:gd name="T36" fmla="*/ 374 w 601"/>
              <a:gd name="T37" fmla="*/ 275 h 601"/>
              <a:gd name="T38" fmla="*/ 501 w 601"/>
              <a:gd name="T39" fmla="*/ 141 h 601"/>
              <a:gd name="T40" fmla="*/ 473 w 601"/>
              <a:gd name="T41" fmla="*/ 106 h 601"/>
              <a:gd name="T42" fmla="*/ 339 w 601"/>
              <a:gd name="T43" fmla="*/ 205 h 601"/>
              <a:gd name="T44" fmla="*/ 304 w 601"/>
              <a:gd name="T45" fmla="*/ 42 h 601"/>
              <a:gd name="T46" fmla="*/ 240 w 601"/>
              <a:gd name="T47" fmla="*/ 49 h 601"/>
              <a:gd name="T48" fmla="*/ 190 w 601"/>
              <a:gd name="T49" fmla="*/ 71 h 601"/>
              <a:gd name="T50" fmla="*/ 289 w 601"/>
              <a:gd name="T51" fmla="*/ 219 h 601"/>
              <a:gd name="T52" fmla="*/ 190 w 601"/>
              <a:gd name="T53" fmla="*/ 71 h 601"/>
              <a:gd name="T54" fmla="*/ 42 w 601"/>
              <a:gd name="T55" fmla="*/ 304 h 601"/>
              <a:gd name="T56" fmla="*/ 311 w 601"/>
              <a:gd name="T57" fmla="*/ 254 h 601"/>
              <a:gd name="T58" fmla="*/ 318 w 601"/>
              <a:gd name="T59" fmla="*/ 304 h 601"/>
              <a:gd name="T60" fmla="*/ 113 w 601"/>
              <a:gd name="T61" fmla="*/ 473 h 601"/>
              <a:gd name="T62" fmla="*/ 304 w 601"/>
              <a:gd name="T63" fmla="*/ 558 h 601"/>
              <a:gd name="T64" fmla="*/ 134 w 601"/>
              <a:gd name="T65" fmla="*/ 502 h 601"/>
              <a:gd name="T66" fmla="*/ 346 w 601"/>
              <a:gd name="T67" fmla="*/ 346 h 601"/>
              <a:gd name="T68" fmla="*/ 402 w 601"/>
              <a:gd name="T69" fmla="*/ 537 h 601"/>
              <a:gd name="T70" fmla="*/ 445 w 601"/>
              <a:gd name="T71" fmla="*/ 516 h 601"/>
              <a:gd name="T72" fmla="*/ 395 w 601"/>
              <a:gd name="T73" fmla="*/ 332 h 601"/>
              <a:gd name="T74" fmla="*/ 445 w 601"/>
              <a:gd name="T75" fmla="*/ 516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1" h="601">
                <a:moveTo>
                  <a:pt x="593" y="240"/>
                </a:moveTo>
                <a:lnTo>
                  <a:pt x="593" y="240"/>
                </a:lnTo>
                <a:cubicBezTo>
                  <a:pt x="593" y="219"/>
                  <a:pt x="586" y="205"/>
                  <a:pt x="579" y="184"/>
                </a:cubicBezTo>
                <a:cubicBezTo>
                  <a:pt x="572" y="169"/>
                  <a:pt x="565" y="148"/>
                  <a:pt x="551" y="134"/>
                </a:cubicBezTo>
                <a:cubicBezTo>
                  <a:pt x="544" y="120"/>
                  <a:pt x="530" y="99"/>
                  <a:pt x="515" y="85"/>
                </a:cubicBezTo>
                <a:cubicBezTo>
                  <a:pt x="501" y="78"/>
                  <a:pt x="487" y="63"/>
                  <a:pt x="473" y="49"/>
                </a:cubicBezTo>
                <a:cubicBezTo>
                  <a:pt x="452" y="42"/>
                  <a:pt x="438" y="28"/>
                  <a:pt x="417" y="21"/>
                </a:cubicBezTo>
                <a:cubicBezTo>
                  <a:pt x="402" y="14"/>
                  <a:pt x="381" y="7"/>
                  <a:pt x="360" y="7"/>
                </a:cubicBezTo>
                <a:cubicBezTo>
                  <a:pt x="339" y="0"/>
                  <a:pt x="325" y="0"/>
                  <a:pt x="304" y="0"/>
                </a:cubicBezTo>
                <a:cubicBezTo>
                  <a:pt x="282" y="0"/>
                  <a:pt x="261" y="0"/>
                  <a:pt x="240" y="7"/>
                </a:cubicBezTo>
                <a:cubicBezTo>
                  <a:pt x="219" y="7"/>
                  <a:pt x="204" y="14"/>
                  <a:pt x="183" y="21"/>
                </a:cubicBezTo>
                <a:cubicBezTo>
                  <a:pt x="169" y="28"/>
                  <a:pt x="148" y="42"/>
                  <a:pt x="134" y="49"/>
                </a:cubicBezTo>
                <a:cubicBezTo>
                  <a:pt x="120" y="63"/>
                  <a:pt x="99" y="78"/>
                  <a:pt x="84" y="85"/>
                </a:cubicBezTo>
                <a:cubicBezTo>
                  <a:pt x="77" y="99"/>
                  <a:pt x="63" y="120"/>
                  <a:pt x="49" y="134"/>
                </a:cubicBezTo>
                <a:cubicBezTo>
                  <a:pt x="42" y="148"/>
                  <a:pt x="28" y="169"/>
                  <a:pt x="21" y="184"/>
                </a:cubicBezTo>
                <a:cubicBezTo>
                  <a:pt x="14" y="205"/>
                  <a:pt x="7" y="219"/>
                  <a:pt x="7" y="240"/>
                </a:cubicBezTo>
                <a:cubicBezTo>
                  <a:pt x="0" y="261"/>
                  <a:pt x="0" y="282"/>
                  <a:pt x="0" y="304"/>
                </a:cubicBezTo>
                <a:cubicBezTo>
                  <a:pt x="0" y="325"/>
                  <a:pt x="0" y="339"/>
                  <a:pt x="7" y="360"/>
                </a:cubicBezTo>
                <a:cubicBezTo>
                  <a:pt x="7" y="382"/>
                  <a:pt x="14" y="403"/>
                  <a:pt x="21" y="417"/>
                </a:cubicBezTo>
                <a:cubicBezTo>
                  <a:pt x="28" y="438"/>
                  <a:pt x="42" y="452"/>
                  <a:pt x="49" y="473"/>
                </a:cubicBezTo>
                <a:cubicBezTo>
                  <a:pt x="63" y="487"/>
                  <a:pt x="77" y="502"/>
                  <a:pt x="84" y="516"/>
                </a:cubicBezTo>
                <a:cubicBezTo>
                  <a:pt x="99" y="530"/>
                  <a:pt x="120" y="544"/>
                  <a:pt x="134" y="551"/>
                </a:cubicBezTo>
                <a:cubicBezTo>
                  <a:pt x="148" y="565"/>
                  <a:pt x="169" y="572"/>
                  <a:pt x="183" y="579"/>
                </a:cubicBezTo>
                <a:cubicBezTo>
                  <a:pt x="204" y="586"/>
                  <a:pt x="219" y="593"/>
                  <a:pt x="240" y="593"/>
                </a:cubicBezTo>
                <a:cubicBezTo>
                  <a:pt x="261" y="600"/>
                  <a:pt x="282" y="600"/>
                  <a:pt x="304" y="600"/>
                </a:cubicBezTo>
                <a:cubicBezTo>
                  <a:pt x="325" y="600"/>
                  <a:pt x="339" y="600"/>
                  <a:pt x="360" y="593"/>
                </a:cubicBezTo>
                <a:cubicBezTo>
                  <a:pt x="381" y="593"/>
                  <a:pt x="402" y="586"/>
                  <a:pt x="417" y="579"/>
                </a:cubicBezTo>
                <a:cubicBezTo>
                  <a:pt x="438" y="572"/>
                  <a:pt x="452" y="565"/>
                  <a:pt x="473" y="551"/>
                </a:cubicBezTo>
                <a:cubicBezTo>
                  <a:pt x="487" y="544"/>
                  <a:pt x="501" y="530"/>
                  <a:pt x="515" y="516"/>
                </a:cubicBezTo>
                <a:cubicBezTo>
                  <a:pt x="530" y="502"/>
                  <a:pt x="544" y="487"/>
                  <a:pt x="551" y="473"/>
                </a:cubicBezTo>
                <a:cubicBezTo>
                  <a:pt x="565" y="452"/>
                  <a:pt x="572" y="438"/>
                  <a:pt x="579" y="417"/>
                </a:cubicBezTo>
                <a:cubicBezTo>
                  <a:pt x="586" y="403"/>
                  <a:pt x="593" y="382"/>
                  <a:pt x="593" y="360"/>
                </a:cubicBezTo>
                <a:cubicBezTo>
                  <a:pt x="600" y="339"/>
                  <a:pt x="600" y="325"/>
                  <a:pt x="600" y="304"/>
                </a:cubicBezTo>
                <a:cubicBezTo>
                  <a:pt x="600" y="282"/>
                  <a:pt x="600" y="261"/>
                  <a:pt x="593" y="240"/>
                </a:cubicBezTo>
                <a:close/>
                <a:moveTo>
                  <a:pt x="558" y="297"/>
                </a:moveTo>
                <a:lnTo>
                  <a:pt x="558" y="297"/>
                </a:lnTo>
                <a:cubicBezTo>
                  <a:pt x="558" y="297"/>
                  <a:pt x="466" y="282"/>
                  <a:pt x="381" y="289"/>
                </a:cubicBezTo>
                <a:cubicBezTo>
                  <a:pt x="374" y="282"/>
                  <a:pt x="374" y="282"/>
                  <a:pt x="374" y="275"/>
                </a:cubicBezTo>
                <a:cubicBezTo>
                  <a:pt x="367" y="261"/>
                  <a:pt x="360" y="254"/>
                  <a:pt x="360" y="240"/>
                </a:cubicBezTo>
                <a:cubicBezTo>
                  <a:pt x="459" y="198"/>
                  <a:pt x="501" y="141"/>
                  <a:pt x="501" y="141"/>
                </a:cubicBezTo>
                <a:cubicBezTo>
                  <a:pt x="537" y="184"/>
                  <a:pt x="558" y="240"/>
                  <a:pt x="558" y="297"/>
                </a:cubicBezTo>
                <a:close/>
                <a:moveTo>
                  <a:pt x="473" y="106"/>
                </a:moveTo>
                <a:lnTo>
                  <a:pt x="473" y="106"/>
                </a:lnTo>
                <a:cubicBezTo>
                  <a:pt x="473" y="106"/>
                  <a:pt x="431" y="162"/>
                  <a:pt x="339" y="205"/>
                </a:cubicBezTo>
                <a:cubicBezTo>
                  <a:pt x="289" y="120"/>
                  <a:pt x="247" y="56"/>
                  <a:pt x="240" y="49"/>
                </a:cubicBezTo>
                <a:cubicBezTo>
                  <a:pt x="261" y="49"/>
                  <a:pt x="282" y="42"/>
                  <a:pt x="304" y="42"/>
                </a:cubicBezTo>
                <a:cubicBezTo>
                  <a:pt x="367" y="42"/>
                  <a:pt x="424" y="71"/>
                  <a:pt x="473" y="106"/>
                </a:cubicBezTo>
                <a:close/>
                <a:moveTo>
                  <a:pt x="240" y="49"/>
                </a:moveTo>
                <a:lnTo>
                  <a:pt x="240" y="49"/>
                </a:lnTo>
                <a:close/>
                <a:moveTo>
                  <a:pt x="190" y="71"/>
                </a:moveTo>
                <a:lnTo>
                  <a:pt x="190" y="71"/>
                </a:lnTo>
                <a:cubicBezTo>
                  <a:pt x="197" y="71"/>
                  <a:pt x="240" y="134"/>
                  <a:pt x="289" y="219"/>
                </a:cubicBezTo>
                <a:cubicBezTo>
                  <a:pt x="162" y="247"/>
                  <a:pt x="56" y="247"/>
                  <a:pt x="49" y="247"/>
                </a:cubicBezTo>
                <a:cubicBezTo>
                  <a:pt x="63" y="169"/>
                  <a:pt x="120" y="106"/>
                  <a:pt x="190" y="71"/>
                </a:cubicBezTo>
                <a:close/>
                <a:moveTo>
                  <a:pt x="42" y="304"/>
                </a:moveTo>
                <a:lnTo>
                  <a:pt x="42" y="304"/>
                </a:lnTo>
                <a:cubicBezTo>
                  <a:pt x="42" y="297"/>
                  <a:pt x="42" y="297"/>
                  <a:pt x="42" y="297"/>
                </a:cubicBezTo>
                <a:cubicBezTo>
                  <a:pt x="49" y="297"/>
                  <a:pt x="176" y="297"/>
                  <a:pt x="311" y="254"/>
                </a:cubicBezTo>
                <a:cubicBezTo>
                  <a:pt x="318" y="268"/>
                  <a:pt x="325" y="282"/>
                  <a:pt x="332" y="304"/>
                </a:cubicBezTo>
                <a:cubicBezTo>
                  <a:pt x="325" y="304"/>
                  <a:pt x="325" y="304"/>
                  <a:pt x="318" y="304"/>
                </a:cubicBezTo>
                <a:cubicBezTo>
                  <a:pt x="183" y="346"/>
                  <a:pt x="113" y="473"/>
                  <a:pt x="113" y="473"/>
                </a:cubicBezTo>
                <a:lnTo>
                  <a:pt x="113" y="473"/>
                </a:lnTo>
                <a:cubicBezTo>
                  <a:pt x="70" y="431"/>
                  <a:pt x="42" y="367"/>
                  <a:pt x="42" y="304"/>
                </a:cubicBezTo>
                <a:close/>
                <a:moveTo>
                  <a:pt x="304" y="558"/>
                </a:moveTo>
                <a:lnTo>
                  <a:pt x="304" y="558"/>
                </a:lnTo>
                <a:cubicBezTo>
                  <a:pt x="240" y="558"/>
                  <a:pt x="183" y="537"/>
                  <a:pt x="134" y="502"/>
                </a:cubicBezTo>
                <a:cubicBezTo>
                  <a:pt x="141" y="502"/>
                  <a:pt x="141" y="502"/>
                  <a:pt x="141" y="502"/>
                </a:cubicBezTo>
                <a:cubicBezTo>
                  <a:pt x="141" y="502"/>
                  <a:pt x="190" y="396"/>
                  <a:pt x="346" y="346"/>
                </a:cubicBezTo>
                <a:lnTo>
                  <a:pt x="346" y="346"/>
                </a:lnTo>
                <a:cubicBezTo>
                  <a:pt x="381" y="438"/>
                  <a:pt x="395" y="516"/>
                  <a:pt x="402" y="537"/>
                </a:cubicBezTo>
                <a:cubicBezTo>
                  <a:pt x="374" y="551"/>
                  <a:pt x="339" y="558"/>
                  <a:pt x="304" y="558"/>
                </a:cubicBezTo>
                <a:close/>
                <a:moveTo>
                  <a:pt x="445" y="516"/>
                </a:moveTo>
                <a:lnTo>
                  <a:pt x="445" y="516"/>
                </a:lnTo>
                <a:cubicBezTo>
                  <a:pt x="445" y="502"/>
                  <a:pt x="431" y="424"/>
                  <a:pt x="395" y="332"/>
                </a:cubicBezTo>
                <a:cubicBezTo>
                  <a:pt x="480" y="318"/>
                  <a:pt x="551" y="339"/>
                  <a:pt x="558" y="339"/>
                </a:cubicBezTo>
                <a:cubicBezTo>
                  <a:pt x="544" y="417"/>
                  <a:pt x="501" y="473"/>
                  <a:pt x="445" y="51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8" name="Freeform 25">
            <a:extLst>
              <a:ext uri="{FF2B5EF4-FFF2-40B4-BE49-F238E27FC236}">
                <a16:creationId xmlns:a16="http://schemas.microsoft.com/office/drawing/2014/main" id="{BA1FB8F4-3E1A-5A41-8E6C-2685D0A11872}"/>
              </a:ext>
            </a:extLst>
          </p:cNvPr>
          <p:cNvSpPr>
            <a:spLocks noChangeArrowheads="1"/>
          </p:cNvSpPr>
          <p:nvPr userDrawn="1"/>
        </p:nvSpPr>
        <p:spPr bwMode="auto">
          <a:xfrm>
            <a:off x="7694632" y="1817489"/>
            <a:ext cx="217346" cy="184547"/>
          </a:xfrm>
          <a:custGeom>
            <a:avLst/>
            <a:gdLst>
              <a:gd name="T0" fmla="*/ 21 w 602"/>
              <a:gd name="T1" fmla="*/ 509 h 510"/>
              <a:gd name="T2" fmla="*/ 21 w 602"/>
              <a:gd name="T3" fmla="*/ 509 h 510"/>
              <a:gd name="T4" fmla="*/ 580 w 602"/>
              <a:gd name="T5" fmla="*/ 509 h 510"/>
              <a:gd name="T6" fmla="*/ 601 w 602"/>
              <a:gd name="T7" fmla="*/ 488 h 510"/>
              <a:gd name="T8" fmla="*/ 601 w 602"/>
              <a:gd name="T9" fmla="*/ 481 h 510"/>
              <a:gd name="T10" fmla="*/ 580 w 602"/>
              <a:gd name="T11" fmla="*/ 452 h 510"/>
              <a:gd name="T12" fmla="*/ 21 w 602"/>
              <a:gd name="T13" fmla="*/ 452 h 510"/>
              <a:gd name="T14" fmla="*/ 0 w 602"/>
              <a:gd name="T15" fmla="*/ 481 h 510"/>
              <a:gd name="T16" fmla="*/ 0 w 602"/>
              <a:gd name="T17" fmla="*/ 488 h 510"/>
              <a:gd name="T18" fmla="*/ 21 w 602"/>
              <a:gd name="T19" fmla="*/ 509 h 510"/>
              <a:gd name="T20" fmla="*/ 113 w 602"/>
              <a:gd name="T21" fmla="*/ 424 h 510"/>
              <a:gd name="T22" fmla="*/ 113 w 602"/>
              <a:gd name="T23" fmla="*/ 424 h 510"/>
              <a:gd name="T24" fmla="*/ 170 w 602"/>
              <a:gd name="T25" fmla="*/ 424 h 510"/>
              <a:gd name="T26" fmla="*/ 198 w 602"/>
              <a:gd name="T27" fmla="*/ 396 h 510"/>
              <a:gd name="T28" fmla="*/ 198 w 602"/>
              <a:gd name="T29" fmla="*/ 28 h 510"/>
              <a:gd name="T30" fmla="*/ 170 w 602"/>
              <a:gd name="T31" fmla="*/ 0 h 510"/>
              <a:gd name="T32" fmla="*/ 113 w 602"/>
              <a:gd name="T33" fmla="*/ 0 h 510"/>
              <a:gd name="T34" fmla="*/ 85 w 602"/>
              <a:gd name="T35" fmla="*/ 28 h 510"/>
              <a:gd name="T36" fmla="*/ 85 w 602"/>
              <a:gd name="T37" fmla="*/ 396 h 510"/>
              <a:gd name="T38" fmla="*/ 113 w 602"/>
              <a:gd name="T39" fmla="*/ 424 h 510"/>
              <a:gd name="T40" fmla="*/ 269 w 602"/>
              <a:gd name="T41" fmla="*/ 424 h 510"/>
              <a:gd name="T42" fmla="*/ 269 w 602"/>
              <a:gd name="T43" fmla="*/ 424 h 510"/>
              <a:gd name="T44" fmla="*/ 325 w 602"/>
              <a:gd name="T45" fmla="*/ 424 h 510"/>
              <a:gd name="T46" fmla="*/ 353 w 602"/>
              <a:gd name="T47" fmla="*/ 396 h 510"/>
              <a:gd name="T48" fmla="*/ 353 w 602"/>
              <a:gd name="T49" fmla="*/ 163 h 510"/>
              <a:gd name="T50" fmla="*/ 325 w 602"/>
              <a:gd name="T51" fmla="*/ 134 h 510"/>
              <a:gd name="T52" fmla="*/ 269 w 602"/>
              <a:gd name="T53" fmla="*/ 134 h 510"/>
              <a:gd name="T54" fmla="*/ 240 w 602"/>
              <a:gd name="T55" fmla="*/ 163 h 510"/>
              <a:gd name="T56" fmla="*/ 240 w 602"/>
              <a:gd name="T57" fmla="*/ 396 h 510"/>
              <a:gd name="T58" fmla="*/ 269 w 602"/>
              <a:gd name="T59" fmla="*/ 424 h 510"/>
              <a:gd name="T60" fmla="*/ 431 w 602"/>
              <a:gd name="T61" fmla="*/ 424 h 510"/>
              <a:gd name="T62" fmla="*/ 431 w 602"/>
              <a:gd name="T63" fmla="*/ 424 h 510"/>
              <a:gd name="T64" fmla="*/ 488 w 602"/>
              <a:gd name="T65" fmla="*/ 424 h 510"/>
              <a:gd name="T66" fmla="*/ 516 w 602"/>
              <a:gd name="T67" fmla="*/ 396 h 510"/>
              <a:gd name="T68" fmla="*/ 516 w 602"/>
              <a:gd name="T69" fmla="*/ 297 h 510"/>
              <a:gd name="T70" fmla="*/ 488 w 602"/>
              <a:gd name="T71" fmla="*/ 269 h 510"/>
              <a:gd name="T72" fmla="*/ 431 w 602"/>
              <a:gd name="T73" fmla="*/ 269 h 510"/>
              <a:gd name="T74" fmla="*/ 403 w 602"/>
              <a:gd name="T75" fmla="*/ 297 h 510"/>
              <a:gd name="T76" fmla="*/ 403 w 602"/>
              <a:gd name="T77" fmla="*/ 396 h 510"/>
              <a:gd name="T78" fmla="*/ 431 w 602"/>
              <a:gd name="T79" fmla="*/ 42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10">
                <a:moveTo>
                  <a:pt x="21" y="509"/>
                </a:moveTo>
                <a:lnTo>
                  <a:pt x="21" y="509"/>
                </a:lnTo>
                <a:cubicBezTo>
                  <a:pt x="580" y="509"/>
                  <a:pt x="580" y="509"/>
                  <a:pt x="580" y="509"/>
                </a:cubicBezTo>
                <a:cubicBezTo>
                  <a:pt x="594" y="509"/>
                  <a:pt x="601" y="502"/>
                  <a:pt x="601" y="488"/>
                </a:cubicBezTo>
                <a:cubicBezTo>
                  <a:pt x="601" y="481"/>
                  <a:pt x="601" y="481"/>
                  <a:pt x="601" y="481"/>
                </a:cubicBezTo>
                <a:cubicBezTo>
                  <a:pt x="601" y="467"/>
                  <a:pt x="594" y="452"/>
                  <a:pt x="580" y="452"/>
                </a:cubicBezTo>
                <a:cubicBezTo>
                  <a:pt x="21" y="452"/>
                  <a:pt x="21" y="452"/>
                  <a:pt x="21" y="452"/>
                </a:cubicBezTo>
                <a:cubicBezTo>
                  <a:pt x="7" y="452"/>
                  <a:pt x="0" y="467"/>
                  <a:pt x="0" y="481"/>
                </a:cubicBezTo>
                <a:cubicBezTo>
                  <a:pt x="0" y="488"/>
                  <a:pt x="0" y="488"/>
                  <a:pt x="0" y="488"/>
                </a:cubicBezTo>
                <a:cubicBezTo>
                  <a:pt x="0" y="502"/>
                  <a:pt x="7" y="509"/>
                  <a:pt x="21" y="509"/>
                </a:cubicBezTo>
                <a:close/>
                <a:moveTo>
                  <a:pt x="113" y="424"/>
                </a:moveTo>
                <a:lnTo>
                  <a:pt x="113" y="424"/>
                </a:lnTo>
                <a:cubicBezTo>
                  <a:pt x="170" y="424"/>
                  <a:pt x="170" y="424"/>
                  <a:pt x="170" y="424"/>
                </a:cubicBezTo>
                <a:cubicBezTo>
                  <a:pt x="184" y="424"/>
                  <a:pt x="198" y="417"/>
                  <a:pt x="198" y="396"/>
                </a:cubicBezTo>
                <a:cubicBezTo>
                  <a:pt x="198" y="28"/>
                  <a:pt x="198" y="28"/>
                  <a:pt x="198" y="28"/>
                </a:cubicBezTo>
                <a:cubicBezTo>
                  <a:pt x="198" y="14"/>
                  <a:pt x="184" y="0"/>
                  <a:pt x="170" y="0"/>
                </a:cubicBezTo>
                <a:cubicBezTo>
                  <a:pt x="113" y="0"/>
                  <a:pt x="113" y="0"/>
                  <a:pt x="113" y="0"/>
                </a:cubicBezTo>
                <a:cubicBezTo>
                  <a:pt x="92" y="0"/>
                  <a:pt x="85" y="14"/>
                  <a:pt x="85" y="28"/>
                </a:cubicBezTo>
                <a:cubicBezTo>
                  <a:pt x="85" y="396"/>
                  <a:pt x="85" y="396"/>
                  <a:pt x="85" y="396"/>
                </a:cubicBezTo>
                <a:cubicBezTo>
                  <a:pt x="85" y="417"/>
                  <a:pt x="92" y="424"/>
                  <a:pt x="113" y="424"/>
                </a:cubicBezTo>
                <a:close/>
                <a:moveTo>
                  <a:pt x="269" y="424"/>
                </a:moveTo>
                <a:lnTo>
                  <a:pt x="269" y="424"/>
                </a:lnTo>
                <a:cubicBezTo>
                  <a:pt x="325" y="424"/>
                  <a:pt x="325" y="424"/>
                  <a:pt x="325" y="424"/>
                </a:cubicBezTo>
                <a:cubicBezTo>
                  <a:pt x="346" y="424"/>
                  <a:pt x="353" y="417"/>
                  <a:pt x="353" y="396"/>
                </a:cubicBezTo>
                <a:cubicBezTo>
                  <a:pt x="353" y="163"/>
                  <a:pt x="353" y="163"/>
                  <a:pt x="353" y="163"/>
                </a:cubicBezTo>
                <a:cubicBezTo>
                  <a:pt x="353" y="149"/>
                  <a:pt x="346" y="134"/>
                  <a:pt x="325" y="134"/>
                </a:cubicBezTo>
                <a:cubicBezTo>
                  <a:pt x="269" y="134"/>
                  <a:pt x="269" y="134"/>
                  <a:pt x="269" y="134"/>
                </a:cubicBezTo>
                <a:cubicBezTo>
                  <a:pt x="255" y="134"/>
                  <a:pt x="240" y="149"/>
                  <a:pt x="240" y="163"/>
                </a:cubicBezTo>
                <a:cubicBezTo>
                  <a:pt x="240" y="396"/>
                  <a:pt x="240" y="396"/>
                  <a:pt x="240" y="396"/>
                </a:cubicBezTo>
                <a:cubicBezTo>
                  <a:pt x="240" y="417"/>
                  <a:pt x="255" y="424"/>
                  <a:pt x="269" y="424"/>
                </a:cubicBezTo>
                <a:close/>
                <a:moveTo>
                  <a:pt x="431" y="424"/>
                </a:moveTo>
                <a:lnTo>
                  <a:pt x="431" y="424"/>
                </a:lnTo>
                <a:cubicBezTo>
                  <a:pt x="488" y="424"/>
                  <a:pt x="488" y="424"/>
                  <a:pt x="488" y="424"/>
                </a:cubicBezTo>
                <a:cubicBezTo>
                  <a:pt x="502" y="424"/>
                  <a:pt x="516" y="417"/>
                  <a:pt x="516" y="396"/>
                </a:cubicBezTo>
                <a:cubicBezTo>
                  <a:pt x="516" y="297"/>
                  <a:pt x="516" y="297"/>
                  <a:pt x="516" y="297"/>
                </a:cubicBezTo>
                <a:cubicBezTo>
                  <a:pt x="516" y="276"/>
                  <a:pt x="502" y="269"/>
                  <a:pt x="488" y="269"/>
                </a:cubicBezTo>
                <a:cubicBezTo>
                  <a:pt x="431" y="269"/>
                  <a:pt x="431" y="269"/>
                  <a:pt x="431" y="269"/>
                </a:cubicBezTo>
                <a:cubicBezTo>
                  <a:pt x="417" y="269"/>
                  <a:pt x="403" y="276"/>
                  <a:pt x="403" y="297"/>
                </a:cubicBezTo>
                <a:cubicBezTo>
                  <a:pt x="403" y="396"/>
                  <a:pt x="403" y="396"/>
                  <a:pt x="403" y="396"/>
                </a:cubicBezTo>
                <a:cubicBezTo>
                  <a:pt x="403" y="417"/>
                  <a:pt x="417" y="424"/>
                  <a:pt x="431" y="42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9" name="Freeform 26">
            <a:extLst>
              <a:ext uri="{FF2B5EF4-FFF2-40B4-BE49-F238E27FC236}">
                <a16:creationId xmlns:a16="http://schemas.microsoft.com/office/drawing/2014/main" id="{46D87046-F1EA-4945-9ABA-18AE4453CC77}"/>
              </a:ext>
            </a:extLst>
          </p:cNvPr>
          <p:cNvSpPr>
            <a:spLocks noChangeArrowheads="1"/>
          </p:cNvSpPr>
          <p:nvPr userDrawn="1"/>
        </p:nvSpPr>
        <p:spPr bwMode="auto">
          <a:xfrm>
            <a:off x="7311747" y="1817489"/>
            <a:ext cx="219132" cy="184547"/>
          </a:xfrm>
          <a:custGeom>
            <a:avLst/>
            <a:gdLst>
              <a:gd name="T0" fmla="*/ 579 w 609"/>
              <a:gd name="T1" fmla="*/ 509 h 510"/>
              <a:gd name="T2" fmla="*/ 579 w 609"/>
              <a:gd name="T3" fmla="*/ 509 h 510"/>
              <a:gd name="T4" fmla="*/ 28 w 609"/>
              <a:gd name="T5" fmla="*/ 509 h 510"/>
              <a:gd name="T6" fmla="*/ 0 w 609"/>
              <a:gd name="T7" fmla="*/ 488 h 510"/>
              <a:gd name="T8" fmla="*/ 0 w 609"/>
              <a:gd name="T9" fmla="*/ 481 h 510"/>
              <a:gd name="T10" fmla="*/ 28 w 609"/>
              <a:gd name="T11" fmla="*/ 452 h 510"/>
              <a:gd name="T12" fmla="*/ 579 w 609"/>
              <a:gd name="T13" fmla="*/ 452 h 510"/>
              <a:gd name="T14" fmla="*/ 608 w 609"/>
              <a:gd name="T15" fmla="*/ 481 h 510"/>
              <a:gd name="T16" fmla="*/ 608 w 609"/>
              <a:gd name="T17" fmla="*/ 488 h 510"/>
              <a:gd name="T18" fmla="*/ 579 w 609"/>
              <a:gd name="T19" fmla="*/ 509 h 510"/>
              <a:gd name="T20" fmla="*/ 523 w 609"/>
              <a:gd name="T21" fmla="*/ 396 h 510"/>
              <a:gd name="T22" fmla="*/ 523 w 609"/>
              <a:gd name="T23" fmla="*/ 396 h 510"/>
              <a:gd name="T24" fmla="*/ 495 w 609"/>
              <a:gd name="T25" fmla="*/ 424 h 510"/>
              <a:gd name="T26" fmla="*/ 438 w 609"/>
              <a:gd name="T27" fmla="*/ 424 h 510"/>
              <a:gd name="T28" fmla="*/ 410 w 609"/>
              <a:gd name="T29" fmla="*/ 396 h 510"/>
              <a:gd name="T30" fmla="*/ 410 w 609"/>
              <a:gd name="T31" fmla="*/ 198 h 510"/>
              <a:gd name="T32" fmla="*/ 410 w 609"/>
              <a:gd name="T33" fmla="*/ 198 h 510"/>
              <a:gd name="T34" fmla="*/ 410 w 609"/>
              <a:gd name="T35" fmla="*/ 141 h 510"/>
              <a:gd name="T36" fmla="*/ 438 w 609"/>
              <a:gd name="T37" fmla="*/ 113 h 510"/>
              <a:gd name="T38" fmla="*/ 495 w 609"/>
              <a:gd name="T39" fmla="*/ 113 h 510"/>
              <a:gd name="T40" fmla="*/ 523 w 609"/>
              <a:gd name="T41" fmla="*/ 141 h 510"/>
              <a:gd name="T42" fmla="*/ 523 w 609"/>
              <a:gd name="T43" fmla="*/ 339 h 510"/>
              <a:gd name="T44" fmla="*/ 523 w 609"/>
              <a:gd name="T45" fmla="*/ 339 h 510"/>
              <a:gd name="T46" fmla="*/ 523 w 609"/>
              <a:gd name="T47" fmla="*/ 396 h 510"/>
              <a:gd name="T48" fmla="*/ 332 w 609"/>
              <a:gd name="T49" fmla="*/ 424 h 510"/>
              <a:gd name="T50" fmla="*/ 332 w 609"/>
              <a:gd name="T51" fmla="*/ 424 h 510"/>
              <a:gd name="T52" fmla="*/ 276 w 609"/>
              <a:gd name="T53" fmla="*/ 424 h 510"/>
              <a:gd name="T54" fmla="*/ 247 w 609"/>
              <a:gd name="T55" fmla="*/ 396 h 510"/>
              <a:gd name="T56" fmla="*/ 247 w 609"/>
              <a:gd name="T57" fmla="*/ 339 h 510"/>
              <a:gd name="T58" fmla="*/ 247 w 609"/>
              <a:gd name="T59" fmla="*/ 85 h 510"/>
              <a:gd name="T60" fmla="*/ 247 w 609"/>
              <a:gd name="T61" fmla="*/ 28 h 510"/>
              <a:gd name="T62" fmla="*/ 276 w 609"/>
              <a:gd name="T63" fmla="*/ 0 h 510"/>
              <a:gd name="T64" fmla="*/ 332 w 609"/>
              <a:gd name="T65" fmla="*/ 0 h 510"/>
              <a:gd name="T66" fmla="*/ 360 w 609"/>
              <a:gd name="T67" fmla="*/ 28 h 510"/>
              <a:gd name="T68" fmla="*/ 360 w 609"/>
              <a:gd name="T69" fmla="*/ 85 h 510"/>
              <a:gd name="T70" fmla="*/ 360 w 609"/>
              <a:gd name="T71" fmla="*/ 339 h 510"/>
              <a:gd name="T72" fmla="*/ 360 w 609"/>
              <a:gd name="T73" fmla="*/ 396 h 510"/>
              <a:gd name="T74" fmla="*/ 332 w 609"/>
              <a:gd name="T75" fmla="*/ 424 h 510"/>
              <a:gd name="T76" fmla="*/ 169 w 609"/>
              <a:gd name="T77" fmla="*/ 424 h 510"/>
              <a:gd name="T78" fmla="*/ 169 w 609"/>
              <a:gd name="T79" fmla="*/ 424 h 510"/>
              <a:gd name="T80" fmla="*/ 113 w 609"/>
              <a:gd name="T81" fmla="*/ 424 h 510"/>
              <a:gd name="T82" fmla="*/ 85 w 609"/>
              <a:gd name="T83" fmla="*/ 396 h 510"/>
              <a:gd name="T84" fmla="*/ 85 w 609"/>
              <a:gd name="T85" fmla="*/ 339 h 510"/>
              <a:gd name="T86" fmla="*/ 85 w 609"/>
              <a:gd name="T87" fmla="*/ 339 h 510"/>
              <a:gd name="T88" fmla="*/ 85 w 609"/>
              <a:gd name="T89" fmla="*/ 283 h 510"/>
              <a:gd name="T90" fmla="*/ 113 w 609"/>
              <a:gd name="T91" fmla="*/ 254 h 510"/>
              <a:gd name="T92" fmla="*/ 169 w 609"/>
              <a:gd name="T93" fmla="*/ 254 h 510"/>
              <a:gd name="T94" fmla="*/ 198 w 609"/>
              <a:gd name="T95" fmla="*/ 283 h 510"/>
              <a:gd name="T96" fmla="*/ 198 w 609"/>
              <a:gd name="T97" fmla="*/ 339 h 510"/>
              <a:gd name="T98" fmla="*/ 198 w 609"/>
              <a:gd name="T99" fmla="*/ 339 h 510"/>
              <a:gd name="T100" fmla="*/ 198 w 609"/>
              <a:gd name="T101" fmla="*/ 396 h 510"/>
              <a:gd name="T102" fmla="*/ 169 w 609"/>
              <a:gd name="T103" fmla="*/ 42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9" h="510">
                <a:moveTo>
                  <a:pt x="579" y="509"/>
                </a:moveTo>
                <a:lnTo>
                  <a:pt x="579" y="509"/>
                </a:lnTo>
                <a:cubicBezTo>
                  <a:pt x="28" y="509"/>
                  <a:pt x="28" y="509"/>
                  <a:pt x="28" y="509"/>
                </a:cubicBezTo>
                <a:cubicBezTo>
                  <a:pt x="14" y="509"/>
                  <a:pt x="0" y="502"/>
                  <a:pt x="0" y="488"/>
                </a:cubicBezTo>
                <a:cubicBezTo>
                  <a:pt x="0" y="481"/>
                  <a:pt x="0" y="481"/>
                  <a:pt x="0" y="481"/>
                </a:cubicBezTo>
                <a:cubicBezTo>
                  <a:pt x="0" y="467"/>
                  <a:pt x="14" y="452"/>
                  <a:pt x="28" y="452"/>
                </a:cubicBezTo>
                <a:cubicBezTo>
                  <a:pt x="579" y="452"/>
                  <a:pt x="579" y="452"/>
                  <a:pt x="579" y="452"/>
                </a:cubicBezTo>
                <a:cubicBezTo>
                  <a:pt x="594" y="452"/>
                  <a:pt x="608" y="467"/>
                  <a:pt x="608" y="481"/>
                </a:cubicBezTo>
                <a:cubicBezTo>
                  <a:pt x="608" y="488"/>
                  <a:pt x="608" y="488"/>
                  <a:pt x="608" y="488"/>
                </a:cubicBezTo>
                <a:cubicBezTo>
                  <a:pt x="608" y="502"/>
                  <a:pt x="594" y="509"/>
                  <a:pt x="579" y="509"/>
                </a:cubicBezTo>
                <a:close/>
                <a:moveTo>
                  <a:pt x="523" y="396"/>
                </a:moveTo>
                <a:lnTo>
                  <a:pt x="523" y="396"/>
                </a:lnTo>
                <a:cubicBezTo>
                  <a:pt x="523" y="417"/>
                  <a:pt x="509" y="424"/>
                  <a:pt x="495" y="424"/>
                </a:cubicBezTo>
                <a:cubicBezTo>
                  <a:pt x="438" y="424"/>
                  <a:pt x="438" y="424"/>
                  <a:pt x="438" y="424"/>
                </a:cubicBezTo>
                <a:cubicBezTo>
                  <a:pt x="417" y="424"/>
                  <a:pt x="410" y="417"/>
                  <a:pt x="410" y="396"/>
                </a:cubicBezTo>
                <a:cubicBezTo>
                  <a:pt x="410" y="198"/>
                  <a:pt x="410" y="198"/>
                  <a:pt x="410" y="198"/>
                </a:cubicBezTo>
                <a:lnTo>
                  <a:pt x="410" y="198"/>
                </a:lnTo>
                <a:cubicBezTo>
                  <a:pt x="410" y="141"/>
                  <a:pt x="410" y="141"/>
                  <a:pt x="410" y="141"/>
                </a:cubicBezTo>
                <a:cubicBezTo>
                  <a:pt x="410" y="127"/>
                  <a:pt x="417" y="113"/>
                  <a:pt x="438" y="113"/>
                </a:cubicBezTo>
                <a:cubicBezTo>
                  <a:pt x="495" y="113"/>
                  <a:pt x="495" y="113"/>
                  <a:pt x="495" y="113"/>
                </a:cubicBezTo>
                <a:cubicBezTo>
                  <a:pt x="509" y="113"/>
                  <a:pt x="523" y="127"/>
                  <a:pt x="523" y="141"/>
                </a:cubicBezTo>
                <a:cubicBezTo>
                  <a:pt x="523" y="339"/>
                  <a:pt x="523" y="339"/>
                  <a:pt x="523" y="339"/>
                </a:cubicBezTo>
                <a:lnTo>
                  <a:pt x="523" y="339"/>
                </a:lnTo>
                <a:lnTo>
                  <a:pt x="523" y="396"/>
                </a:lnTo>
                <a:close/>
                <a:moveTo>
                  <a:pt x="332" y="424"/>
                </a:moveTo>
                <a:lnTo>
                  <a:pt x="332" y="424"/>
                </a:lnTo>
                <a:cubicBezTo>
                  <a:pt x="276" y="424"/>
                  <a:pt x="276" y="424"/>
                  <a:pt x="276" y="424"/>
                </a:cubicBezTo>
                <a:cubicBezTo>
                  <a:pt x="262" y="424"/>
                  <a:pt x="247" y="417"/>
                  <a:pt x="247" y="396"/>
                </a:cubicBezTo>
                <a:cubicBezTo>
                  <a:pt x="247" y="339"/>
                  <a:pt x="247" y="339"/>
                  <a:pt x="247" y="339"/>
                </a:cubicBezTo>
                <a:cubicBezTo>
                  <a:pt x="247" y="85"/>
                  <a:pt x="247" y="85"/>
                  <a:pt x="247" y="85"/>
                </a:cubicBezTo>
                <a:cubicBezTo>
                  <a:pt x="247" y="28"/>
                  <a:pt x="247" y="28"/>
                  <a:pt x="247" y="28"/>
                </a:cubicBezTo>
                <a:cubicBezTo>
                  <a:pt x="247" y="14"/>
                  <a:pt x="262" y="0"/>
                  <a:pt x="276" y="0"/>
                </a:cubicBezTo>
                <a:cubicBezTo>
                  <a:pt x="332" y="0"/>
                  <a:pt x="332" y="0"/>
                  <a:pt x="332" y="0"/>
                </a:cubicBezTo>
                <a:cubicBezTo>
                  <a:pt x="346" y="0"/>
                  <a:pt x="360" y="14"/>
                  <a:pt x="360" y="28"/>
                </a:cubicBezTo>
                <a:cubicBezTo>
                  <a:pt x="360" y="85"/>
                  <a:pt x="360" y="85"/>
                  <a:pt x="360" y="85"/>
                </a:cubicBezTo>
                <a:cubicBezTo>
                  <a:pt x="360" y="339"/>
                  <a:pt x="360" y="339"/>
                  <a:pt x="360" y="339"/>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339"/>
                  <a:pt x="85" y="339"/>
                  <a:pt x="85" y="339"/>
                </a:cubicBezTo>
                <a:lnTo>
                  <a:pt x="85" y="339"/>
                </a:lnTo>
                <a:cubicBezTo>
                  <a:pt x="85" y="283"/>
                  <a:pt x="85" y="283"/>
                  <a:pt x="85" y="283"/>
                </a:cubicBezTo>
                <a:cubicBezTo>
                  <a:pt x="85" y="269"/>
                  <a:pt x="99" y="254"/>
                  <a:pt x="113" y="254"/>
                </a:cubicBezTo>
                <a:cubicBezTo>
                  <a:pt x="169" y="254"/>
                  <a:pt x="169" y="254"/>
                  <a:pt x="169" y="254"/>
                </a:cubicBezTo>
                <a:cubicBezTo>
                  <a:pt x="191" y="254"/>
                  <a:pt x="198" y="269"/>
                  <a:pt x="198" y="283"/>
                </a:cubicBezTo>
                <a:cubicBezTo>
                  <a:pt x="198" y="339"/>
                  <a:pt x="198" y="339"/>
                  <a:pt x="198" y="339"/>
                </a:cubicBezTo>
                <a:lnTo>
                  <a:pt x="198" y="339"/>
                </a:lnTo>
                <a:cubicBezTo>
                  <a:pt x="198" y="396"/>
                  <a:pt x="198" y="396"/>
                  <a:pt x="198" y="396"/>
                </a:cubicBezTo>
                <a:cubicBezTo>
                  <a:pt x="198" y="417"/>
                  <a:pt x="191" y="424"/>
                  <a:pt x="169" y="42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0" name="Freeform 27">
            <a:extLst>
              <a:ext uri="{FF2B5EF4-FFF2-40B4-BE49-F238E27FC236}">
                <a16:creationId xmlns:a16="http://schemas.microsoft.com/office/drawing/2014/main" id="{A84CB3A0-1437-F94B-B07C-D78BF539C301}"/>
              </a:ext>
            </a:extLst>
          </p:cNvPr>
          <p:cNvSpPr>
            <a:spLocks noChangeArrowheads="1"/>
          </p:cNvSpPr>
          <p:nvPr userDrawn="1"/>
        </p:nvSpPr>
        <p:spPr bwMode="auto">
          <a:xfrm>
            <a:off x="6934220" y="1817489"/>
            <a:ext cx="217345" cy="184547"/>
          </a:xfrm>
          <a:custGeom>
            <a:avLst/>
            <a:gdLst>
              <a:gd name="T0" fmla="*/ 579 w 602"/>
              <a:gd name="T1" fmla="*/ 509 h 510"/>
              <a:gd name="T2" fmla="*/ 579 w 602"/>
              <a:gd name="T3" fmla="*/ 509 h 510"/>
              <a:gd name="T4" fmla="*/ 21 w 602"/>
              <a:gd name="T5" fmla="*/ 509 h 510"/>
              <a:gd name="T6" fmla="*/ 0 w 602"/>
              <a:gd name="T7" fmla="*/ 488 h 510"/>
              <a:gd name="T8" fmla="*/ 0 w 602"/>
              <a:gd name="T9" fmla="*/ 481 h 510"/>
              <a:gd name="T10" fmla="*/ 21 w 602"/>
              <a:gd name="T11" fmla="*/ 452 h 510"/>
              <a:gd name="T12" fmla="*/ 579 w 602"/>
              <a:gd name="T13" fmla="*/ 452 h 510"/>
              <a:gd name="T14" fmla="*/ 601 w 602"/>
              <a:gd name="T15" fmla="*/ 481 h 510"/>
              <a:gd name="T16" fmla="*/ 601 w 602"/>
              <a:gd name="T17" fmla="*/ 488 h 510"/>
              <a:gd name="T18" fmla="*/ 579 w 602"/>
              <a:gd name="T19" fmla="*/ 509 h 510"/>
              <a:gd name="T20" fmla="*/ 487 w 602"/>
              <a:gd name="T21" fmla="*/ 424 h 510"/>
              <a:gd name="T22" fmla="*/ 487 w 602"/>
              <a:gd name="T23" fmla="*/ 424 h 510"/>
              <a:gd name="T24" fmla="*/ 431 w 602"/>
              <a:gd name="T25" fmla="*/ 424 h 510"/>
              <a:gd name="T26" fmla="*/ 403 w 602"/>
              <a:gd name="T27" fmla="*/ 396 h 510"/>
              <a:gd name="T28" fmla="*/ 403 w 602"/>
              <a:gd name="T29" fmla="*/ 28 h 510"/>
              <a:gd name="T30" fmla="*/ 431 w 602"/>
              <a:gd name="T31" fmla="*/ 0 h 510"/>
              <a:gd name="T32" fmla="*/ 487 w 602"/>
              <a:gd name="T33" fmla="*/ 0 h 510"/>
              <a:gd name="T34" fmla="*/ 516 w 602"/>
              <a:gd name="T35" fmla="*/ 28 h 510"/>
              <a:gd name="T36" fmla="*/ 516 w 602"/>
              <a:gd name="T37" fmla="*/ 396 h 510"/>
              <a:gd name="T38" fmla="*/ 487 w 602"/>
              <a:gd name="T39" fmla="*/ 424 h 510"/>
              <a:gd name="T40" fmla="*/ 332 w 602"/>
              <a:gd name="T41" fmla="*/ 424 h 510"/>
              <a:gd name="T42" fmla="*/ 332 w 602"/>
              <a:gd name="T43" fmla="*/ 424 h 510"/>
              <a:gd name="T44" fmla="*/ 276 w 602"/>
              <a:gd name="T45" fmla="*/ 424 h 510"/>
              <a:gd name="T46" fmla="*/ 247 w 602"/>
              <a:gd name="T47" fmla="*/ 396 h 510"/>
              <a:gd name="T48" fmla="*/ 247 w 602"/>
              <a:gd name="T49" fmla="*/ 163 h 510"/>
              <a:gd name="T50" fmla="*/ 276 w 602"/>
              <a:gd name="T51" fmla="*/ 134 h 510"/>
              <a:gd name="T52" fmla="*/ 332 w 602"/>
              <a:gd name="T53" fmla="*/ 134 h 510"/>
              <a:gd name="T54" fmla="*/ 360 w 602"/>
              <a:gd name="T55" fmla="*/ 163 h 510"/>
              <a:gd name="T56" fmla="*/ 360 w 602"/>
              <a:gd name="T57" fmla="*/ 396 h 510"/>
              <a:gd name="T58" fmla="*/ 332 w 602"/>
              <a:gd name="T59" fmla="*/ 424 h 510"/>
              <a:gd name="T60" fmla="*/ 169 w 602"/>
              <a:gd name="T61" fmla="*/ 424 h 510"/>
              <a:gd name="T62" fmla="*/ 169 w 602"/>
              <a:gd name="T63" fmla="*/ 424 h 510"/>
              <a:gd name="T64" fmla="*/ 113 w 602"/>
              <a:gd name="T65" fmla="*/ 424 h 510"/>
              <a:gd name="T66" fmla="*/ 85 w 602"/>
              <a:gd name="T67" fmla="*/ 396 h 510"/>
              <a:gd name="T68" fmla="*/ 85 w 602"/>
              <a:gd name="T69" fmla="*/ 297 h 510"/>
              <a:gd name="T70" fmla="*/ 113 w 602"/>
              <a:gd name="T71" fmla="*/ 269 h 510"/>
              <a:gd name="T72" fmla="*/ 169 w 602"/>
              <a:gd name="T73" fmla="*/ 269 h 510"/>
              <a:gd name="T74" fmla="*/ 198 w 602"/>
              <a:gd name="T75" fmla="*/ 297 h 510"/>
              <a:gd name="T76" fmla="*/ 198 w 602"/>
              <a:gd name="T77" fmla="*/ 396 h 510"/>
              <a:gd name="T78" fmla="*/ 169 w 602"/>
              <a:gd name="T79" fmla="*/ 42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10">
                <a:moveTo>
                  <a:pt x="579" y="509"/>
                </a:moveTo>
                <a:lnTo>
                  <a:pt x="579" y="509"/>
                </a:lnTo>
                <a:cubicBezTo>
                  <a:pt x="21" y="509"/>
                  <a:pt x="21" y="509"/>
                  <a:pt x="21" y="509"/>
                </a:cubicBezTo>
                <a:cubicBezTo>
                  <a:pt x="7" y="509"/>
                  <a:pt x="0" y="502"/>
                  <a:pt x="0" y="488"/>
                </a:cubicBezTo>
                <a:cubicBezTo>
                  <a:pt x="0" y="481"/>
                  <a:pt x="0" y="481"/>
                  <a:pt x="0" y="481"/>
                </a:cubicBezTo>
                <a:cubicBezTo>
                  <a:pt x="0" y="467"/>
                  <a:pt x="7" y="452"/>
                  <a:pt x="21" y="452"/>
                </a:cubicBezTo>
                <a:cubicBezTo>
                  <a:pt x="579" y="452"/>
                  <a:pt x="579" y="452"/>
                  <a:pt x="579" y="452"/>
                </a:cubicBezTo>
                <a:cubicBezTo>
                  <a:pt x="594" y="452"/>
                  <a:pt x="601" y="467"/>
                  <a:pt x="601" y="481"/>
                </a:cubicBezTo>
                <a:cubicBezTo>
                  <a:pt x="601" y="488"/>
                  <a:pt x="601" y="488"/>
                  <a:pt x="601" y="488"/>
                </a:cubicBezTo>
                <a:cubicBezTo>
                  <a:pt x="601" y="502"/>
                  <a:pt x="594" y="509"/>
                  <a:pt x="579" y="509"/>
                </a:cubicBezTo>
                <a:close/>
                <a:moveTo>
                  <a:pt x="487" y="424"/>
                </a:moveTo>
                <a:lnTo>
                  <a:pt x="487" y="424"/>
                </a:lnTo>
                <a:cubicBezTo>
                  <a:pt x="431" y="424"/>
                  <a:pt x="431" y="424"/>
                  <a:pt x="431" y="424"/>
                </a:cubicBezTo>
                <a:cubicBezTo>
                  <a:pt x="417" y="424"/>
                  <a:pt x="403" y="417"/>
                  <a:pt x="403" y="396"/>
                </a:cubicBezTo>
                <a:cubicBezTo>
                  <a:pt x="403" y="28"/>
                  <a:pt x="403" y="28"/>
                  <a:pt x="403" y="28"/>
                </a:cubicBezTo>
                <a:cubicBezTo>
                  <a:pt x="403" y="14"/>
                  <a:pt x="417" y="0"/>
                  <a:pt x="431" y="0"/>
                </a:cubicBezTo>
                <a:cubicBezTo>
                  <a:pt x="487" y="0"/>
                  <a:pt x="487" y="0"/>
                  <a:pt x="487" y="0"/>
                </a:cubicBezTo>
                <a:cubicBezTo>
                  <a:pt x="509" y="0"/>
                  <a:pt x="516" y="14"/>
                  <a:pt x="516" y="28"/>
                </a:cubicBezTo>
                <a:cubicBezTo>
                  <a:pt x="516" y="396"/>
                  <a:pt x="516" y="396"/>
                  <a:pt x="516" y="396"/>
                </a:cubicBezTo>
                <a:cubicBezTo>
                  <a:pt x="516" y="417"/>
                  <a:pt x="509" y="424"/>
                  <a:pt x="487" y="424"/>
                </a:cubicBezTo>
                <a:close/>
                <a:moveTo>
                  <a:pt x="332" y="424"/>
                </a:moveTo>
                <a:lnTo>
                  <a:pt x="332" y="424"/>
                </a:lnTo>
                <a:cubicBezTo>
                  <a:pt x="276" y="424"/>
                  <a:pt x="276" y="424"/>
                  <a:pt x="276" y="424"/>
                </a:cubicBezTo>
                <a:cubicBezTo>
                  <a:pt x="254" y="424"/>
                  <a:pt x="247" y="417"/>
                  <a:pt x="247" y="396"/>
                </a:cubicBezTo>
                <a:cubicBezTo>
                  <a:pt x="247" y="163"/>
                  <a:pt x="247" y="163"/>
                  <a:pt x="247" y="163"/>
                </a:cubicBezTo>
                <a:cubicBezTo>
                  <a:pt x="247" y="149"/>
                  <a:pt x="254" y="134"/>
                  <a:pt x="276" y="134"/>
                </a:cubicBezTo>
                <a:cubicBezTo>
                  <a:pt x="332" y="134"/>
                  <a:pt x="332" y="134"/>
                  <a:pt x="332" y="134"/>
                </a:cubicBezTo>
                <a:cubicBezTo>
                  <a:pt x="346" y="134"/>
                  <a:pt x="360" y="149"/>
                  <a:pt x="360" y="163"/>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297"/>
                  <a:pt x="85" y="297"/>
                  <a:pt x="85" y="297"/>
                </a:cubicBezTo>
                <a:cubicBezTo>
                  <a:pt x="85" y="276"/>
                  <a:pt x="99" y="269"/>
                  <a:pt x="113" y="269"/>
                </a:cubicBezTo>
                <a:cubicBezTo>
                  <a:pt x="169" y="269"/>
                  <a:pt x="169" y="269"/>
                  <a:pt x="169" y="269"/>
                </a:cubicBezTo>
                <a:cubicBezTo>
                  <a:pt x="184" y="269"/>
                  <a:pt x="198" y="276"/>
                  <a:pt x="198" y="297"/>
                </a:cubicBezTo>
                <a:cubicBezTo>
                  <a:pt x="198" y="396"/>
                  <a:pt x="198" y="396"/>
                  <a:pt x="198" y="396"/>
                </a:cubicBezTo>
                <a:cubicBezTo>
                  <a:pt x="198" y="417"/>
                  <a:pt x="184" y="424"/>
                  <a:pt x="169" y="42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1" name="Freeform 28">
            <a:extLst>
              <a:ext uri="{FF2B5EF4-FFF2-40B4-BE49-F238E27FC236}">
                <a16:creationId xmlns:a16="http://schemas.microsoft.com/office/drawing/2014/main" id="{5FC945CF-5AE4-4E41-9511-AD65FE165FE6}"/>
              </a:ext>
            </a:extLst>
          </p:cNvPr>
          <p:cNvSpPr>
            <a:spLocks noChangeArrowheads="1"/>
          </p:cNvSpPr>
          <p:nvPr userDrawn="1"/>
        </p:nvSpPr>
        <p:spPr bwMode="auto">
          <a:xfrm>
            <a:off x="6575153" y="1838325"/>
            <a:ext cx="176258" cy="142875"/>
          </a:xfrm>
          <a:custGeom>
            <a:avLst/>
            <a:gdLst>
              <a:gd name="T0" fmla="*/ 467 w 489"/>
              <a:gd name="T1" fmla="*/ 396 h 397"/>
              <a:gd name="T2" fmla="*/ 467 w 489"/>
              <a:gd name="T3" fmla="*/ 396 h 397"/>
              <a:gd name="T4" fmla="*/ 248 w 489"/>
              <a:gd name="T5" fmla="*/ 396 h 397"/>
              <a:gd name="T6" fmla="*/ 227 w 489"/>
              <a:gd name="T7" fmla="*/ 375 h 397"/>
              <a:gd name="T8" fmla="*/ 227 w 489"/>
              <a:gd name="T9" fmla="*/ 368 h 397"/>
              <a:gd name="T10" fmla="*/ 248 w 489"/>
              <a:gd name="T11" fmla="*/ 340 h 397"/>
              <a:gd name="T12" fmla="*/ 467 w 489"/>
              <a:gd name="T13" fmla="*/ 340 h 397"/>
              <a:gd name="T14" fmla="*/ 488 w 489"/>
              <a:gd name="T15" fmla="*/ 368 h 397"/>
              <a:gd name="T16" fmla="*/ 488 w 489"/>
              <a:gd name="T17" fmla="*/ 375 h 397"/>
              <a:gd name="T18" fmla="*/ 467 w 489"/>
              <a:gd name="T19" fmla="*/ 396 h 397"/>
              <a:gd name="T20" fmla="*/ 212 w 489"/>
              <a:gd name="T21" fmla="*/ 220 h 397"/>
              <a:gd name="T22" fmla="*/ 212 w 489"/>
              <a:gd name="T23" fmla="*/ 220 h 397"/>
              <a:gd name="T24" fmla="*/ 212 w 489"/>
              <a:gd name="T25" fmla="*/ 220 h 397"/>
              <a:gd name="T26" fmla="*/ 43 w 489"/>
              <a:gd name="T27" fmla="*/ 389 h 397"/>
              <a:gd name="T28" fmla="*/ 43 w 489"/>
              <a:gd name="T29" fmla="*/ 389 h 397"/>
              <a:gd name="T30" fmla="*/ 29 w 489"/>
              <a:gd name="T31" fmla="*/ 396 h 397"/>
              <a:gd name="T32" fmla="*/ 0 w 489"/>
              <a:gd name="T33" fmla="*/ 368 h 397"/>
              <a:gd name="T34" fmla="*/ 7 w 489"/>
              <a:gd name="T35" fmla="*/ 354 h 397"/>
              <a:gd name="T36" fmla="*/ 7 w 489"/>
              <a:gd name="T37" fmla="*/ 354 h 397"/>
              <a:gd name="T38" fmla="*/ 156 w 489"/>
              <a:gd name="T39" fmla="*/ 198 h 397"/>
              <a:gd name="T40" fmla="*/ 7 w 489"/>
              <a:gd name="T41" fmla="*/ 50 h 397"/>
              <a:gd name="T42" fmla="*/ 0 w 489"/>
              <a:gd name="T43" fmla="*/ 29 h 397"/>
              <a:gd name="T44" fmla="*/ 29 w 489"/>
              <a:gd name="T45" fmla="*/ 0 h 397"/>
              <a:gd name="T46" fmla="*/ 43 w 489"/>
              <a:gd name="T47" fmla="*/ 8 h 397"/>
              <a:gd name="T48" fmla="*/ 43 w 489"/>
              <a:gd name="T49" fmla="*/ 8 h 397"/>
              <a:gd name="T50" fmla="*/ 212 w 489"/>
              <a:gd name="T51" fmla="*/ 177 h 397"/>
              <a:gd name="T52" fmla="*/ 212 w 489"/>
              <a:gd name="T53" fmla="*/ 177 h 397"/>
              <a:gd name="T54" fmla="*/ 227 w 489"/>
              <a:gd name="T55" fmla="*/ 198 h 397"/>
              <a:gd name="T56" fmla="*/ 227 w 489"/>
              <a:gd name="T57" fmla="*/ 198 h 397"/>
              <a:gd name="T58" fmla="*/ 227 w 489"/>
              <a:gd name="T59" fmla="*/ 198 h 397"/>
              <a:gd name="T60" fmla="*/ 212 w 489"/>
              <a:gd name="T61" fmla="*/ 22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97">
                <a:moveTo>
                  <a:pt x="467" y="396"/>
                </a:moveTo>
                <a:lnTo>
                  <a:pt x="467" y="396"/>
                </a:lnTo>
                <a:cubicBezTo>
                  <a:pt x="248" y="396"/>
                  <a:pt x="248" y="396"/>
                  <a:pt x="248" y="396"/>
                </a:cubicBezTo>
                <a:cubicBezTo>
                  <a:pt x="234" y="396"/>
                  <a:pt x="227" y="389"/>
                  <a:pt x="227" y="375"/>
                </a:cubicBezTo>
                <a:cubicBezTo>
                  <a:pt x="227" y="368"/>
                  <a:pt x="227" y="368"/>
                  <a:pt x="227" y="368"/>
                </a:cubicBezTo>
                <a:cubicBezTo>
                  <a:pt x="227" y="354"/>
                  <a:pt x="234" y="340"/>
                  <a:pt x="248" y="340"/>
                </a:cubicBezTo>
                <a:cubicBezTo>
                  <a:pt x="467" y="340"/>
                  <a:pt x="467" y="340"/>
                  <a:pt x="467" y="340"/>
                </a:cubicBezTo>
                <a:cubicBezTo>
                  <a:pt x="481" y="340"/>
                  <a:pt x="488" y="354"/>
                  <a:pt x="488" y="368"/>
                </a:cubicBezTo>
                <a:cubicBezTo>
                  <a:pt x="488" y="375"/>
                  <a:pt x="488" y="375"/>
                  <a:pt x="488" y="375"/>
                </a:cubicBezTo>
                <a:cubicBezTo>
                  <a:pt x="488" y="389"/>
                  <a:pt x="481" y="396"/>
                  <a:pt x="467" y="396"/>
                </a:cubicBezTo>
                <a:close/>
                <a:moveTo>
                  <a:pt x="212" y="220"/>
                </a:moveTo>
                <a:lnTo>
                  <a:pt x="212" y="220"/>
                </a:lnTo>
                <a:lnTo>
                  <a:pt x="212" y="220"/>
                </a:lnTo>
                <a:cubicBezTo>
                  <a:pt x="43" y="389"/>
                  <a:pt x="43" y="389"/>
                  <a:pt x="43" y="389"/>
                </a:cubicBezTo>
                <a:lnTo>
                  <a:pt x="43" y="389"/>
                </a:lnTo>
                <a:cubicBezTo>
                  <a:pt x="43" y="396"/>
                  <a:pt x="36" y="396"/>
                  <a:pt x="29" y="396"/>
                </a:cubicBezTo>
                <a:cubicBezTo>
                  <a:pt x="7" y="396"/>
                  <a:pt x="0" y="389"/>
                  <a:pt x="0" y="368"/>
                </a:cubicBezTo>
                <a:cubicBezTo>
                  <a:pt x="0" y="361"/>
                  <a:pt x="0" y="354"/>
                  <a:pt x="7" y="354"/>
                </a:cubicBezTo>
                <a:lnTo>
                  <a:pt x="7" y="354"/>
                </a:lnTo>
                <a:cubicBezTo>
                  <a:pt x="156" y="198"/>
                  <a:pt x="156" y="198"/>
                  <a:pt x="156" y="198"/>
                </a:cubicBezTo>
                <a:cubicBezTo>
                  <a:pt x="7" y="50"/>
                  <a:pt x="7" y="50"/>
                  <a:pt x="7" y="50"/>
                </a:cubicBezTo>
                <a:cubicBezTo>
                  <a:pt x="0" y="50"/>
                  <a:pt x="0" y="43"/>
                  <a:pt x="0" y="29"/>
                </a:cubicBezTo>
                <a:cubicBezTo>
                  <a:pt x="0" y="15"/>
                  <a:pt x="7" y="0"/>
                  <a:pt x="29" y="0"/>
                </a:cubicBezTo>
                <a:cubicBezTo>
                  <a:pt x="36" y="0"/>
                  <a:pt x="43" y="8"/>
                  <a:pt x="43" y="8"/>
                </a:cubicBezTo>
                <a:lnTo>
                  <a:pt x="43" y="8"/>
                </a:lnTo>
                <a:cubicBezTo>
                  <a:pt x="212" y="177"/>
                  <a:pt x="212" y="177"/>
                  <a:pt x="212" y="177"/>
                </a:cubicBezTo>
                <a:lnTo>
                  <a:pt x="212" y="177"/>
                </a:lnTo>
                <a:cubicBezTo>
                  <a:pt x="220" y="184"/>
                  <a:pt x="227" y="191"/>
                  <a:pt x="227" y="198"/>
                </a:cubicBezTo>
                <a:lnTo>
                  <a:pt x="227" y="198"/>
                </a:lnTo>
                <a:lnTo>
                  <a:pt x="227" y="198"/>
                </a:lnTo>
                <a:cubicBezTo>
                  <a:pt x="227" y="206"/>
                  <a:pt x="220" y="213"/>
                  <a:pt x="212" y="22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2" name="Freeform 29">
            <a:extLst>
              <a:ext uri="{FF2B5EF4-FFF2-40B4-BE49-F238E27FC236}">
                <a16:creationId xmlns:a16="http://schemas.microsoft.com/office/drawing/2014/main" id="{EAFB451F-D6D1-0349-A1AA-57905127A5C7}"/>
              </a:ext>
            </a:extLst>
          </p:cNvPr>
          <p:cNvSpPr>
            <a:spLocks noChangeArrowheads="1"/>
          </p:cNvSpPr>
          <p:nvPr userDrawn="1"/>
        </p:nvSpPr>
        <p:spPr bwMode="auto">
          <a:xfrm>
            <a:off x="6172022" y="1849636"/>
            <a:ext cx="219132" cy="122039"/>
          </a:xfrm>
          <a:custGeom>
            <a:avLst/>
            <a:gdLst>
              <a:gd name="T0" fmla="*/ 579 w 608"/>
              <a:gd name="T1" fmla="*/ 56 h 340"/>
              <a:gd name="T2" fmla="*/ 579 w 608"/>
              <a:gd name="T3" fmla="*/ 56 h 340"/>
              <a:gd name="T4" fmla="*/ 297 w 608"/>
              <a:gd name="T5" fmla="*/ 56 h 340"/>
              <a:gd name="T6" fmla="*/ 268 w 608"/>
              <a:gd name="T7" fmla="*/ 28 h 340"/>
              <a:gd name="T8" fmla="*/ 297 w 608"/>
              <a:gd name="T9" fmla="*/ 0 h 340"/>
              <a:gd name="T10" fmla="*/ 579 w 608"/>
              <a:gd name="T11" fmla="*/ 0 h 340"/>
              <a:gd name="T12" fmla="*/ 607 w 608"/>
              <a:gd name="T13" fmla="*/ 28 h 340"/>
              <a:gd name="T14" fmla="*/ 579 w 608"/>
              <a:gd name="T15" fmla="*/ 56 h 340"/>
              <a:gd name="T16" fmla="*/ 579 w 608"/>
              <a:gd name="T17" fmla="*/ 282 h 340"/>
              <a:gd name="T18" fmla="*/ 579 w 608"/>
              <a:gd name="T19" fmla="*/ 282 h 340"/>
              <a:gd name="T20" fmla="*/ 607 w 608"/>
              <a:gd name="T21" fmla="*/ 311 h 340"/>
              <a:gd name="T22" fmla="*/ 579 w 608"/>
              <a:gd name="T23" fmla="*/ 339 h 340"/>
              <a:gd name="T24" fmla="*/ 297 w 608"/>
              <a:gd name="T25" fmla="*/ 339 h 340"/>
              <a:gd name="T26" fmla="*/ 268 w 608"/>
              <a:gd name="T27" fmla="*/ 325 h 340"/>
              <a:gd name="T28" fmla="*/ 268 w 608"/>
              <a:gd name="T29" fmla="*/ 325 h 340"/>
              <a:gd name="T30" fmla="*/ 99 w 608"/>
              <a:gd name="T31" fmla="*/ 56 h 340"/>
              <a:gd name="T32" fmla="*/ 28 w 608"/>
              <a:gd name="T33" fmla="*/ 56 h 340"/>
              <a:gd name="T34" fmla="*/ 0 w 608"/>
              <a:gd name="T35" fmla="*/ 28 h 340"/>
              <a:gd name="T36" fmla="*/ 28 w 608"/>
              <a:gd name="T37" fmla="*/ 0 h 340"/>
              <a:gd name="T38" fmla="*/ 113 w 608"/>
              <a:gd name="T39" fmla="*/ 0 h 340"/>
              <a:gd name="T40" fmla="*/ 113 w 608"/>
              <a:gd name="T41" fmla="*/ 0 h 340"/>
              <a:gd name="T42" fmla="*/ 141 w 608"/>
              <a:gd name="T43" fmla="*/ 14 h 340"/>
              <a:gd name="T44" fmla="*/ 141 w 608"/>
              <a:gd name="T45" fmla="*/ 14 h 340"/>
              <a:gd name="T46" fmla="*/ 311 w 608"/>
              <a:gd name="T47" fmla="*/ 282 h 340"/>
              <a:gd name="T48" fmla="*/ 579 w 608"/>
              <a:gd name="T49" fmla="*/ 28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8" h="340">
                <a:moveTo>
                  <a:pt x="579" y="56"/>
                </a:moveTo>
                <a:lnTo>
                  <a:pt x="579" y="56"/>
                </a:lnTo>
                <a:cubicBezTo>
                  <a:pt x="297" y="56"/>
                  <a:pt x="297" y="56"/>
                  <a:pt x="297" y="56"/>
                </a:cubicBezTo>
                <a:cubicBezTo>
                  <a:pt x="275" y="56"/>
                  <a:pt x="268" y="49"/>
                  <a:pt x="268" y="28"/>
                </a:cubicBezTo>
                <a:cubicBezTo>
                  <a:pt x="268" y="14"/>
                  <a:pt x="275" y="0"/>
                  <a:pt x="297" y="0"/>
                </a:cubicBezTo>
                <a:cubicBezTo>
                  <a:pt x="579" y="0"/>
                  <a:pt x="579" y="0"/>
                  <a:pt x="579" y="0"/>
                </a:cubicBezTo>
                <a:cubicBezTo>
                  <a:pt x="593" y="0"/>
                  <a:pt x="607" y="14"/>
                  <a:pt x="607" y="28"/>
                </a:cubicBezTo>
                <a:cubicBezTo>
                  <a:pt x="607" y="49"/>
                  <a:pt x="593" y="56"/>
                  <a:pt x="579" y="56"/>
                </a:cubicBezTo>
                <a:close/>
                <a:moveTo>
                  <a:pt x="579" y="282"/>
                </a:moveTo>
                <a:lnTo>
                  <a:pt x="579" y="282"/>
                </a:lnTo>
                <a:cubicBezTo>
                  <a:pt x="593" y="282"/>
                  <a:pt x="607" y="297"/>
                  <a:pt x="607" y="311"/>
                </a:cubicBezTo>
                <a:cubicBezTo>
                  <a:pt x="607" y="332"/>
                  <a:pt x="593" y="339"/>
                  <a:pt x="579" y="339"/>
                </a:cubicBezTo>
                <a:cubicBezTo>
                  <a:pt x="297" y="339"/>
                  <a:pt x="297" y="339"/>
                  <a:pt x="297" y="339"/>
                </a:cubicBezTo>
                <a:cubicBezTo>
                  <a:pt x="282" y="339"/>
                  <a:pt x="275" y="339"/>
                  <a:pt x="268" y="325"/>
                </a:cubicBezTo>
                <a:lnTo>
                  <a:pt x="268" y="325"/>
                </a:lnTo>
                <a:cubicBezTo>
                  <a:pt x="99" y="56"/>
                  <a:pt x="99" y="56"/>
                  <a:pt x="99" y="56"/>
                </a:cubicBezTo>
                <a:cubicBezTo>
                  <a:pt x="28" y="56"/>
                  <a:pt x="28" y="56"/>
                  <a:pt x="28" y="56"/>
                </a:cubicBezTo>
                <a:cubicBezTo>
                  <a:pt x="14" y="56"/>
                  <a:pt x="0" y="49"/>
                  <a:pt x="0" y="28"/>
                </a:cubicBezTo>
                <a:cubicBezTo>
                  <a:pt x="0" y="14"/>
                  <a:pt x="14" y="0"/>
                  <a:pt x="28" y="0"/>
                </a:cubicBezTo>
                <a:cubicBezTo>
                  <a:pt x="113" y="0"/>
                  <a:pt x="113" y="0"/>
                  <a:pt x="113" y="0"/>
                </a:cubicBezTo>
                <a:lnTo>
                  <a:pt x="113" y="0"/>
                </a:lnTo>
                <a:cubicBezTo>
                  <a:pt x="127" y="0"/>
                  <a:pt x="134" y="7"/>
                  <a:pt x="141" y="14"/>
                </a:cubicBezTo>
                <a:lnTo>
                  <a:pt x="141" y="14"/>
                </a:lnTo>
                <a:cubicBezTo>
                  <a:pt x="311" y="282"/>
                  <a:pt x="311" y="282"/>
                  <a:pt x="311" y="282"/>
                </a:cubicBezTo>
                <a:lnTo>
                  <a:pt x="579" y="282"/>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3" name="Freeform 30">
            <a:extLst>
              <a:ext uri="{FF2B5EF4-FFF2-40B4-BE49-F238E27FC236}">
                <a16:creationId xmlns:a16="http://schemas.microsoft.com/office/drawing/2014/main" id="{FC0781E6-BFED-C74D-86F1-617BD40AEC04}"/>
              </a:ext>
            </a:extLst>
          </p:cNvPr>
          <p:cNvSpPr>
            <a:spLocks noChangeArrowheads="1"/>
          </p:cNvSpPr>
          <p:nvPr userDrawn="1"/>
        </p:nvSpPr>
        <p:spPr bwMode="auto">
          <a:xfrm>
            <a:off x="5795686" y="1806774"/>
            <a:ext cx="211391" cy="210741"/>
          </a:xfrm>
          <a:custGeom>
            <a:avLst/>
            <a:gdLst>
              <a:gd name="T0" fmla="*/ 473 w 587"/>
              <a:gd name="T1" fmla="*/ 226 h 587"/>
              <a:gd name="T2" fmla="*/ 473 w 587"/>
              <a:gd name="T3" fmla="*/ 226 h 587"/>
              <a:gd name="T4" fmla="*/ 417 w 587"/>
              <a:gd name="T5" fmla="*/ 226 h 587"/>
              <a:gd name="T6" fmla="*/ 417 w 587"/>
              <a:gd name="T7" fmla="*/ 360 h 587"/>
              <a:gd name="T8" fmla="*/ 473 w 587"/>
              <a:gd name="T9" fmla="*/ 360 h 587"/>
              <a:gd name="T10" fmla="*/ 586 w 587"/>
              <a:gd name="T11" fmla="*/ 473 h 587"/>
              <a:gd name="T12" fmla="*/ 473 w 587"/>
              <a:gd name="T13" fmla="*/ 586 h 587"/>
              <a:gd name="T14" fmla="*/ 360 w 587"/>
              <a:gd name="T15" fmla="*/ 473 h 587"/>
              <a:gd name="T16" fmla="*/ 360 w 587"/>
              <a:gd name="T17" fmla="*/ 417 h 587"/>
              <a:gd name="T18" fmla="*/ 226 w 587"/>
              <a:gd name="T19" fmla="*/ 417 h 587"/>
              <a:gd name="T20" fmla="*/ 226 w 587"/>
              <a:gd name="T21" fmla="*/ 473 h 587"/>
              <a:gd name="T22" fmla="*/ 113 w 587"/>
              <a:gd name="T23" fmla="*/ 586 h 587"/>
              <a:gd name="T24" fmla="*/ 0 w 587"/>
              <a:gd name="T25" fmla="*/ 473 h 587"/>
              <a:gd name="T26" fmla="*/ 113 w 587"/>
              <a:gd name="T27" fmla="*/ 360 h 587"/>
              <a:gd name="T28" fmla="*/ 169 w 587"/>
              <a:gd name="T29" fmla="*/ 360 h 587"/>
              <a:gd name="T30" fmla="*/ 169 w 587"/>
              <a:gd name="T31" fmla="*/ 226 h 587"/>
              <a:gd name="T32" fmla="*/ 113 w 587"/>
              <a:gd name="T33" fmla="*/ 226 h 587"/>
              <a:gd name="T34" fmla="*/ 0 w 587"/>
              <a:gd name="T35" fmla="*/ 113 h 587"/>
              <a:gd name="T36" fmla="*/ 113 w 587"/>
              <a:gd name="T37" fmla="*/ 0 h 587"/>
              <a:gd name="T38" fmla="*/ 226 w 587"/>
              <a:gd name="T39" fmla="*/ 113 h 587"/>
              <a:gd name="T40" fmla="*/ 226 w 587"/>
              <a:gd name="T41" fmla="*/ 169 h 587"/>
              <a:gd name="T42" fmla="*/ 360 w 587"/>
              <a:gd name="T43" fmla="*/ 169 h 587"/>
              <a:gd name="T44" fmla="*/ 360 w 587"/>
              <a:gd name="T45" fmla="*/ 113 h 587"/>
              <a:gd name="T46" fmla="*/ 473 w 587"/>
              <a:gd name="T47" fmla="*/ 0 h 587"/>
              <a:gd name="T48" fmla="*/ 586 w 587"/>
              <a:gd name="T49" fmla="*/ 113 h 587"/>
              <a:gd name="T50" fmla="*/ 473 w 587"/>
              <a:gd name="T51" fmla="*/ 226 h 587"/>
              <a:gd name="T52" fmla="*/ 417 w 587"/>
              <a:gd name="T53" fmla="*/ 473 h 587"/>
              <a:gd name="T54" fmla="*/ 417 w 587"/>
              <a:gd name="T55" fmla="*/ 473 h 587"/>
              <a:gd name="T56" fmla="*/ 473 w 587"/>
              <a:gd name="T57" fmla="*/ 530 h 587"/>
              <a:gd name="T58" fmla="*/ 530 w 587"/>
              <a:gd name="T59" fmla="*/ 473 h 587"/>
              <a:gd name="T60" fmla="*/ 480 w 587"/>
              <a:gd name="T61" fmla="*/ 417 h 587"/>
              <a:gd name="T62" fmla="*/ 480 w 587"/>
              <a:gd name="T63" fmla="*/ 417 h 587"/>
              <a:gd name="T64" fmla="*/ 417 w 587"/>
              <a:gd name="T65" fmla="*/ 417 h 587"/>
              <a:gd name="T66" fmla="*/ 417 w 587"/>
              <a:gd name="T67" fmla="*/ 473 h 587"/>
              <a:gd name="T68" fmla="*/ 169 w 587"/>
              <a:gd name="T69" fmla="*/ 113 h 587"/>
              <a:gd name="T70" fmla="*/ 169 w 587"/>
              <a:gd name="T71" fmla="*/ 113 h 587"/>
              <a:gd name="T72" fmla="*/ 113 w 587"/>
              <a:gd name="T73" fmla="*/ 56 h 587"/>
              <a:gd name="T74" fmla="*/ 56 w 587"/>
              <a:gd name="T75" fmla="*/ 113 h 587"/>
              <a:gd name="T76" fmla="*/ 113 w 587"/>
              <a:gd name="T77" fmla="*/ 169 h 587"/>
              <a:gd name="T78" fmla="*/ 169 w 587"/>
              <a:gd name="T79" fmla="*/ 169 h 587"/>
              <a:gd name="T80" fmla="*/ 169 w 587"/>
              <a:gd name="T81" fmla="*/ 113 h 587"/>
              <a:gd name="T82" fmla="*/ 56 w 587"/>
              <a:gd name="T83" fmla="*/ 473 h 587"/>
              <a:gd name="T84" fmla="*/ 56 w 587"/>
              <a:gd name="T85" fmla="*/ 473 h 587"/>
              <a:gd name="T86" fmla="*/ 113 w 587"/>
              <a:gd name="T87" fmla="*/ 530 h 587"/>
              <a:gd name="T88" fmla="*/ 169 w 587"/>
              <a:gd name="T89" fmla="*/ 473 h 587"/>
              <a:gd name="T90" fmla="*/ 169 w 587"/>
              <a:gd name="T91" fmla="*/ 417 h 587"/>
              <a:gd name="T92" fmla="*/ 113 w 587"/>
              <a:gd name="T93" fmla="*/ 417 h 587"/>
              <a:gd name="T94" fmla="*/ 56 w 587"/>
              <a:gd name="T95" fmla="*/ 473 h 587"/>
              <a:gd name="T96" fmla="*/ 360 w 587"/>
              <a:gd name="T97" fmla="*/ 226 h 587"/>
              <a:gd name="T98" fmla="*/ 360 w 587"/>
              <a:gd name="T99" fmla="*/ 226 h 587"/>
              <a:gd name="T100" fmla="*/ 226 w 587"/>
              <a:gd name="T101" fmla="*/ 226 h 587"/>
              <a:gd name="T102" fmla="*/ 226 w 587"/>
              <a:gd name="T103" fmla="*/ 360 h 587"/>
              <a:gd name="T104" fmla="*/ 360 w 587"/>
              <a:gd name="T105" fmla="*/ 360 h 587"/>
              <a:gd name="T106" fmla="*/ 360 w 587"/>
              <a:gd name="T107" fmla="*/ 226 h 587"/>
              <a:gd name="T108" fmla="*/ 473 w 587"/>
              <a:gd name="T109" fmla="*/ 56 h 587"/>
              <a:gd name="T110" fmla="*/ 473 w 587"/>
              <a:gd name="T111" fmla="*/ 56 h 587"/>
              <a:gd name="T112" fmla="*/ 417 w 587"/>
              <a:gd name="T113" fmla="*/ 113 h 587"/>
              <a:gd name="T114" fmla="*/ 417 w 587"/>
              <a:gd name="T115" fmla="*/ 169 h 587"/>
              <a:gd name="T116" fmla="*/ 473 w 587"/>
              <a:gd name="T117" fmla="*/ 169 h 587"/>
              <a:gd name="T118" fmla="*/ 530 w 587"/>
              <a:gd name="T119" fmla="*/ 113 h 587"/>
              <a:gd name="T120" fmla="*/ 473 w 587"/>
              <a:gd name="T121" fmla="*/ 5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87">
                <a:moveTo>
                  <a:pt x="473" y="226"/>
                </a:moveTo>
                <a:lnTo>
                  <a:pt x="473" y="226"/>
                </a:lnTo>
                <a:cubicBezTo>
                  <a:pt x="417" y="226"/>
                  <a:pt x="417" y="226"/>
                  <a:pt x="417" y="226"/>
                </a:cubicBezTo>
                <a:cubicBezTo>
                  <a:pt x="417" y="360"/>
                  <a:pt x="417" y="360"/>
                  <a:pt x="417" y="360"/>
                </a:cubicBezTo>
                <a:cubicBezTo>
                  <a:pt x="473" y="360"/>
                  <a:pt x="473" y="360"/>
                  <a:pt x="473" y="360"/>
                </a:cubicBezTo>
                <a:cubicBezTo>
                  <a:pt x="537" y="360"/>
                  <a:pt x="586" y="410"/>
                  <a:pt x="586" y="473"/>
                </a:cubicBezTo>
                <a:cubicBezTo>
                  <a:pt x="586" y="537"/>
                  <a:pt x="537" y="586"/>
                  <a:pt x="473" y="586"/>
                </a:cubicBezTo>
                <a:cubicBezTo>
                  <a:pt x="410" y="586"/>
                  <a:pt x="360" y="537"/>
                  <a:pt x="360" y="473"/>
                </a:cubicBezTo>
                <a:cubicBezTo>
                  <a:pt x="360" y="417"/>
                  <a:pt x="360" y="417"/>
                  <a:pt x="360" y="417"/>
                </a:cubicBezTo>
                <a:cubicBezTo>
                  <a:pt x="226" y="417"/>
                  <a:pt x="226" y="417"/>
                  <a:pt x="226" y="417"/>
                </a:cubicBezTo>
                <a:cubicBezTo>
                  <a:pt x="226" y="473"/>
                  <a:pt x="226" y="473"/>
                  <a:pt x="226" y="473"/>
                </a:cubicBezTo>
                <a:cubicBezTo>
                  <a:pt x="226" y="537"/>
                  <a:pt x="176" y="586"/>
                  <a:pt x="113" y="586"/>
                </a:cubicBezTo>
                <a:cubicBezTo>
                  <a:pt x="49" y="586"/>
                  <a:pt x="0" y="537"/>
                  <a:pt x="0" y="473"/>
                </a:cubicBezTo>
                <a:cubicBezTo>
                  <a:pt x="0" y="410"/>
                  <a:pt x="49" y="360"/>
                  <a:pt x="113" y="360"/>
                </a:cubicBezTo>
                <a:cubicBezTo>
                  <a:pt x="169" y="360"/>
                  <a:pt x="169" y="360"/>
                  <a:pt x="169" y="360"/>
                </a:cubicBezTo>
                <a:cubicBezTo>
                  <a:pt x="169" y="226"/>
                  <a:pt x="169" y="226"/>
                  <a:pt x="169" y="226"/>
                </a:cubicBezTo>
                <a:cubicBezTo>
                  <a:pt x="113" y="226"/>
                  <a:pt x="113" y="226"/>
                  <a:pt x="113" y="226"/>
                </a:cubicBezTo>
                <a:cubicBezTo>
                  <a:pt x="49" y="226"/>
                  <a:pt x="0" y="176"/>
                  <a:pt x="0" y="113"/>
                </a:cubicBezTo>
                <a:cubicBezTo>
                  <a:pt x="0" y="49"/>
                  <a:pt x="49" y="0"/>
                  <a:pt x="113" y="0"/>
                </a:cubicBezTo>
                <a:cubicBezTo>
                  <a:pt x="176" y="0"/>
                  <a:pt x="226" y="49"/>
                  <a:pt x="226" y="113"/>
                </a:cubicBezTo>
                <a:cubicBezTo>
                  <a:pt x="226" y="169"/>
                  <a:pt x="226" y="169"/>
                  <a:pt x="226" y="169"/>
                </a:cubicBezTo>
                <a:cubicBezTo>
                  <a:pt x="360" y="169"/>
                  <a:pt x="360" y="169"/>
                  <a:pt x="360" y="169"/>
                </a:cubicBezTo>
                <a:cubicBezTo>
                  <a:pt x="360" y="113"/>
                  <a:pt x="360" y="113"/>
                  <a:pt x="360" y="113"/>
                </a:cubicBezTo>
                <a:cubicBezTo>
                  <a:pt x="360" y="49"/>
                  <a:pt x="410" y="0"/>
                  <a:pt x="473" y="0"/>
                </a:cubicBezTo>
                <a:cubicBezTo>
                  <a:pt x="537" y="0"/>
                  <a:pt x="586" y="49"/>
                  <a:pt x="586" y="113"/>
                </a:cubicBezTo>
                <a:cubicBezTo>
                  <a:pt x="586" y="176"/>
                  <a:pt x="537" y="226"/>
                  <a:pt x="473" y="226"/>
                </a:cubicBezTo>
                <a:close/>
                <a:moveTo>
                  <a:pt x="417" y="473"/>
                </a:moveTo>
                <a:lnTo>
                  <a:pt x="417" y="473"/>
                </a:lnTo>
                <a:cubicBezTo>
                  <a:pt x="417" y="502"/>
                  <a:pt x="445" y="530"/>
                  <a:pt x="473" y="530"/>
                </a:cubicBezTo>
                <a:cubicBezTo>
                  <a:pt x="501" y="530"/>
                  <a:pt x="530" y="502"/>
                  <a:pt x="530" y="473"/>
                </a:cubicBezTo>
                <a:cubicBezTo>
                  <a:pt x="530" y="445"/>
                  <a:pt x="508" y="417"/>
                  <a:pt x="480" y="417"/>
                </a:cubicBezTo>
                <a:lnTo>
                  <a:pt x="480" y="417"/>
                </a:lnTo>
                <a:cubicBezTo>
                  <a:pt x="417" y="417"/>
                  <a:pt x="417" y="417"/>
                  <a:pt x="417" y="417"/>
                </a:cubicBezTo>
                <a:lnTo>
                  <a:pt x="417" y="473"/>
                </a:lnTo>
                <a:close/>
                <a:moveTo>
                  <a:pt x="169" y="113"/>
                </a:moveTo>
                <a:lnTo>
                  <a:pt x="169" y="113"/>
                </a:lnTo>
                <a:cubicBezTo>
                  <a:pt x="169" y="84"/>
                  <a:pt x="148" y="56"/>
                  <a:pt x="113" y="56"/>
                </a:cubicBezTo>
                <a:cubicBezTo>
                  <a:pt x="84" y="56"/>
                  <a:pt x="56" y="84"/>
                  <a:pt x="56" y="113"/>
                </a:cubicBezTo>
                <a:cubicBezTo>
                  <a:pt x="56" y="141"/>
                  <a:pt x="84" y="169"/>
                  <a:pt x="113" y="169"/>
                </a:cubicBezTo>
                <a:cubicBezTo>
                  <a:pt x="169" y="169"/>
                  <a:pt x="169" y="169"/>
                  <a:pt x="169" y="169"/>
                </a:cubicBezTo>
                <a:lnTo>
                  <a:pt x="169" y="113"/>
                </a:lnTo>
                <a:close/>
                <a:moveTo>
                  <a:pt x="56" y="473"/>
                </a:moveTo>
                <a:lnTo>
                  <a:pt x="56" y="473"/>
                </a:lnTo>
                <a:cubicBezTo>
                  <a:pt x="56" y="502"/>
                  <a:pt x="84" y="530"/>
                  <a:pt x="113" y="530"/>
                </a:cubicBezTo>
                <a:cubicBezTo>
                  <a:pt x="148" y="530"/>
                  <a:pt x="169" y="502"/>
                  <a:pt x="169" y="473"/>
                </a:cubicBezTo>
                <a:cubicBezTo>
                  <a:pt x="169" y="417"/>
                  <a:pt x="169" y="417"/>
                  <a:pt x="169" y="417"/>
                </a:cubicBezTo>
                <a:cubicBezTo>
                  <a:pt x="113" y="417"/>
                  <a:pt x="113" y="417"/>
                  <a:pt x="113" y="417"/>
                </a:cubicBezTo>
                <a:cubicBezTo>
                  <a:pt x="84" y="417"/>
                  <a:pt x="56" y="438"/>
                  <a:pt x="56" y="473"/>
                </a:cubicBezTo>
                <a:close/>
                <a:moveTo>
                  <a:pt x="360" y="226"/>
                </a:moveTo>
                <a:lnTo>
                  <a:pt x="360" y="226"/>
                </a:lnTo>
                <a:cubicBezTo>
                  <a:pt x="226" y="226"/>
                  <a:pt x="226" y="226"/>
                  <a:pt x="226" y="226"/>
                </a:cubicBezTo>
                <a:cubicBezTo>
                  <a:pt x="226" y="360"/>
                  <a:pt x="226" y="360"/>
                  <a:pt x="226" y="360"/>
                </a:cubicBezTo>
                <a:cubicBezTo>
                  <a:pt x="360" y="360"/>
                  <a:pt x="360" y="360"/>
                  <a:pt x="360" y="360"/>
                </a:cubicBezTo>
                <a:lnTo>
                  <a:pt x="360" y="226"/>
                </a:lnTo>
                <a:close/>
                <a:moveTo>
                  <a:pt x="473" y="56"/>
                </a:moveTo>
                <a:lnTo>
                  <a:pt x="473" y="56"/>
                </a:lnTo>
                <a:cubicBezTo>
                  <a:pt x="445" y="56"/>
                  <a:pt x="417" y="84"/>
                  <a:pt x="417" y="113"/>
                </a:cubicBezTo>
                <a:cubicBezTo>
                  <a:pt x="417" y="169"/>
                  <a:pt x="417" y="169"/>
                  <a:pt x="417" y="169"/>
                </a:cubicBezTo>
                <a:cubicBezTo>
                  <a:pt x="473" y="169"/>
                  <a:pt x="473" y="169"/>
                  <a:pt x="473" y="169"/>
                </a:cubicBezTo>
                <a:cubicBezTo>
                  <a:pt x="501" y="169"/>
                  <a:pt x="530" y="141"/>
                  <a:pt x="530" y="113"/>
                </a:cubicBezTo>
                <a:cubicBezTo>
                  <a:pt x="530" y="84"/>
                  <a:pt x="501" y="56"/>
                  <a:pt x="473" y="5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4" name="Freeform 31">
            <a:extLst>
              <a:ext uri="{FF2B5EF4-FFF2-40B4-BE49-F238E27FC236}">
                <a16:creationId xmlns:a16="http://schemas.microsoft.com/office/drawing/2014/main" id="{1BDD35E2-AD83-3A4B-BBE6-352393385EC9}"/>
              </a:ext>
            </a:extLst>
          </p:cNvPr>
          <p:cNvSpPr>
            <a:spLocks noChangeArrowheads="1"/>
          </p:cNvSpPr>
          <p:nvPr userDrawn="1"/>
        </p:nvSpPr>
        <p:spPr bwMode="auto">
          <a:xfrm>
            <a:off x="7682128" y="706636"/>
            <a:ext cx="215559" cy="109538"/>
          </a:xfrm>
          <a:custGeom>
            <a:avLst/>
            <a:gdLst>
              <a:gd name="T0" fmla="*/ 572 w 601"/>
              <a:gd name="T1" fmla="*/ 134 h 305"/>
              <a:gd name="T2" fmla="*/ 572 w 601"/>
              <a:gd name="T3" fmla="*/ 134 h 305"/>
              <a:gd name="T4" fmla="*/ 544 w 601"/>
              <a:gd name="T5" fmla="*/ 163 h 305"/>
              <a:gd name="T6" fmla="*/ 544 w 601"/>
              <a:gd name="T7" fmla="*/ 205 h 305"/>
              <a:gd name="T8" fmla="*/ 402 w 601"/>
              <a:gd name="T9" fmla="*/ 64 h 305"/>
              <a:gd name="T10" fmla="*/ 402 w 601"/>
              <a:gd name="T11" fmla="*/ 64 h 305"/>
              <a:gd name="T12" fmla="*/ 346 w 601"/>
              <a:gd name="T13" fmla="*/ 7 h 305"/>
              <a:gd name="T14" fmla="*/ 346 w 601"/>
              <a:gd name="T15" fmla="*/ 7 h 305"/>
              <a:gd name="T16" fmla="*/ 325 w 601"/>
              <a:gd name="T17" fmla="*/ 0 h 305"/>
              <a:gd name="T18" fmla="*/ 311 w 601"/>
              <a:gd name="T19" fmla="*/ 7 h 305"/>
              <a:gd name="T20" fmla="*/ 311 w 601"/>
              <a:gd name="T21" fmla="*/ 7 h 305"/>
              <a:gd name="T22" fmla="*/ 176 w 601"/>
              <a:gd name="T23" fmla="*/ 141 h 305"/>
              <a:gd name="T24" fmla="*/ 42 w 601"/>
              <a:gd name="T25" fmla="*/ 7 h 305"/>
              <a:gd name="T26" fmla="*/ 42 w 601"/>
              <a:gd name="T27" fmla="*/ 7 h 305"/>
              <a:gd name="T28" fmla="*/ 28 w 601"/>
              <a:gd name="T29" fmla="*/ 0 h 305"/>
              <a:gd name="T30" fmla="*/ 0 w 601"/>
              <a:gd name="T31" fmla="*/ 28 h 305"/>
              <a:gd name="T32" fmla="*/ 7 w 601"/>
              <a:gd name="T33" fmla="*/ 50 h 305"/>
              <a:gd name="T34" fmla="*/ 7 w 601"/>
              <a:gd name="T35" fmla="*/ 50 h 305"/>
              <a:gd name="T36" fmla="*/ 155 w 601"/>
              <a:gd name="T37" fmla="*/ 198 h 305"/>
              <a:gd name="T38" fmla="*/ 155 w 601"/>
              <a:gd name="T39" fmla="*/ 198 h 305"/>
              <a:gd name="T40" fmla="*/ 176 w 601"/>
              <a:gd name="T41" fmla="*/ 205 h 305"/>
              <a:gd name="T42" fmla="*/ 197 w 601"/>
              <a:gd name="T43" fmla="*/ 198 h 305"/>
              <a:gd name="T44" fmla="*/ 197 w 601"/>
              <a:gd name="T45" fmla="*/ 198 h 305"/>
              <a:gd name="T46" fmla="*/ 325 w 601"/>
              <a:gd name="T47" fmla="*/ 71 h 305"/>
              <a:gd name="T48" fmla="*/ 360 w 601"/>
              <a:gd name="T49" fmla="*/ 106 h 305"/>
              <a:gd name="T50" fmla="*/ 360 w 601"/>
              <a:gd name="T51" fmla="*/ 106 h 305"/>
              <a:gd name="T52" fmla="*/ 367 w 601"/>
              <a:gd name="T53" fmla="*/ 106 h 305"/>
              <a:gd name="T54" fmla="*/ 381 w 601"/>
              <a:gd name="T55" fmla="*/ 120 h 305"/>
              <a:gd name="T56" fmla="*/ 381 w 601"/>
              <a:gd name="T57" fmla="*/ 120 h 305"/>
              <a:gd name="T58" fmla="*/ 501 w 601"/>
              <a:gd name="T59" fmla="*/ 247 h 305"/>
              <a:gd name="T60" fmla="*/ 459 w 601"/>
              <a:gd name="T61" fmla="*/ 247 h 305"/>
              <a:gd name="T62" fmla="*/ 431 w 601"/>
              <a:gd name="T63" fmla="*/ 276 h 305"/>
              <a:gd name="T64" fmla="*/ 459 w 601"/>
              <a:gd name="T65" fmla="*/ 304 h 305"/>
              <a:gd name="T66" fmla="*/ 572 w 601"/>
              <a:gd name="T67" fmla="*/ 304 h 305"/>
              <a:gd name="T68" fmla="*/ 600 w 601"/>
              <a:gd name="T69" fmla="*/ 276 h 305"/>
              <a:gd name="T70" fmla="*/ 600 w 601"/>
              <a:gd name="T71" fmla="*/ 163 h 305"/>
              <a:gd name="T72" fmla="*/ 572 w 601"/>
              <a:gd name="T73" fmla="*/ 13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1" h="305">
                <a:moveTo>
                  <a:pt x="572" y="134"/>
                </a:moveTo>
                <a:lnTo>
                  <a:pt x="572" y="134"/>
                </a:lnTo>
                <a:cubicBezTo>
                  <a:pt x="558" y="134"/>
                  <a:pt x="544" y="141"/>
                  <a:pt x="544" y="163"/>
                </a:cubicBezTo>
                <a:cubicBezTo>
                  <a:pt x="544" y="205"/>
                  <a:pt x="544" y="205"/>
                  <a:pt x="544" y="205"/>
                </a:cubicBezTo>
                <a:cubicBezTo>
                  <a:pt x="402" y="64"/>
                  <a:pt x="402" y="64"/>
                  <a:pt x="402" y="64"/>
                </a:cubicBezTo>
                <a:lnTo>
                  <a:pt x="402" y="64"/>
                </a:lnTo>
                <a:cubicBezTo>
                  <a:pt x="346" y="7"/>
                  <a:pt x="346" y="7"/>
                  <a:pt x="346" y="7"/>
                </a:cubicBezTo>
                <a:lnTo>
                  <a:pt x="346" y="7"/>
                </a:lnTo>
                <a:cubicBezTo>
                  <a:pt x="339" y="0"/>
                  <a:pt x="332" y="0"/>
                  <a:pt x="325" y="0"/>
                </a:cubicBezTo>
                <a:cubicBezTo>
                  <a:pt x="318" y="0"/>
                  <a:pt x="311" y="0"/>
                  <a:pt x="311" y="7"/>
                </a:cubicBezTo>
                <a:lnTo>
                  <a:pt x="311" y="7"/>
                </a:lnTo>
                <a:cubicBezTo>
                  <a:pt x="176" y="141"/>
                  <a:pt x="176" y="141"/>
                  <a:pt x="176" y="141"/>
                </a:cubicBezTo>
                <a:cubicBezTo>
                  <a:pt x="42" y="7"/>
                  <a:pt x="42" y="7"/>
                  <a:pt x="42" y="7"/>
                </a:cubicBezTo>
                <a:lnTo>
                  <a:pt x="42" y="7"/>
                </a:lnTo>
                <a:cubicBezTo>
                  <a:pt x="42" y="0"/>
                  <a:pt x="35" y="0"/>
                  <a:pt x="28" y="0"/>
                </a:cubicBezTo>
                <a:cubicBezTo>
                  <a:pt x="7" y="0"/>
                  <a:pt x="0" y="14"/>
                  <a:pt x="0" y="28"/>
                </a:cubicBezTo>
                <a:cubicBezTo>
                  <a:pt x="0" y="35"/>
                  <a:pt x="0" y="43"/>
                  <a:pt x="7" y="50"/>
                </a:cubicBezTo>
                <a:lnTo>
                  <a:pt x="7" y="50"/>
                </a:lnTo>
                <a:cubicBezTo>
                  <a:pt x="155" y="198"/>
                  <a:pt x="155" y="198"/>
                  <a:pt x="155" y="198"/>
                </a:cubicBezTo>
                <a:lnTo>
                  <a:pt x="155" y="198"/>
                </a:lnTo>
                <a:cubicBezTo>
                  <a:pt x="162" y="205"/>
                  <a:pt x="169" y="205"/>
                  <a:pt x="176" y="205"/>
                </a:cubicBezTo>
                <a:cubicBezTo>
                  <a:pt x="183" y="205"/>
                  <a:pt x="190" y="205"/>
                  <a:pt x="197" y="198"/>
                </a:cubicBezTo>
                <a:lnTo>
                  <a:pt x="197" y="198"/>
                </a:lnTo>
                <a:cubicBezTo>
                  <a:pt x="325" y="71"/>
                  <a:pt x="325" y="71"/>
                  <a:pt x="325" y="71"/>
                </a:cubicBezTo>
                <a:cubicBezTo>
                  <a:pt x="360" y="106"/>
                  <a:pt x="360" y="106"/>
                  <a:pt x="360" y="106"/>
                </a:cubicBezTo>
                <a:lnTo>
                  <a:pt x="360" y="106"/>
                </a:lnTo>
                <a:cubicBezTo>
                  <a:pt x="367" y="106"/>
                  <a:pt x="367" y="106"/>
                  <a:pt x="367" y="106"/>
                </a:cubicBezTo>
                <a:cubicBezTo>
                  <a:pt x="381" y="120"/>
                  <a:pt x="381" y="120"/>
                  <a:pt x="381" y="120"/>
                </a:cubicBezTo>
                <a:lnTo>
                  <a:pt x="381" y="120"/>
                </a:lnTo>
                <a:cubicBezTo>
                  <a:pt x="501" y="247"/>
                  <a:pt x="501" y="247"/>
                  <a:pt x="501" y="247"/>
                </a:cubicBezTo>
                <a:cubicBezTo>
                  <a:pt x="459" y="247"/>
                  <a:pt x="459" y="247"/>
                  <a:pt x="459" y="247"/>
                </a:cubicBezTo>
                <a:cubicBezTo>
                  <a:pt x="445" y="247"/>
                  <a:pt x="431" y="254"/>
                  <a:pt x="431" y="276"/>
                </a:cubicBezTo>
                <a:cubicBezTo>
                  <a:pt x="431" y="290"/>
                  <a:pt x="445" y="304"/>
                  <a:pt x="459" y="304"/>
                </a:cubicBezTo>
                <a:cubicBezTo>
                  <a:pt x="572" y="304"/>
                  <a:pt x="572" y="304"/>
                  <a:pt x="572" y="304"/>
                </a:cubicBezTo>
                <a:cubicBezTo>
                  <a:pt x="586" y="304"/>
                  <a:pt x="600" y="290"/>
                  <a:pt x="600" y="276"/>
                </a:cubicBezTo>
                <a:cubicBezTo>
                  <a:pt x="600" y="163"/>
                  <a:pt x="600" y="163"/>
                  <a:pt x="600" y="163"/>
                </a:cubicBezTo>
                <a:cubicBezTo>
                  <a:pt x="600" y="141"/>
                  <a:pt x="586" y="134"/>
                  <a:pt x="572" y="134"/>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5" name="Freeform 32">
            <a:extLst>
              <a:ext uri="{FF2B5EF4-FFF2-40B4-BE49-F238E27FC236}">
                <a16:creationId xmlns:a16="http://schemas.microsoft.com/office/drawing/2014/main" id="{5907625A-BB3E-704C-8DF5-26D6497E03C9}"/>
              </a:ext>
            </a:extLst>
          </p:cNvPr>
          <p:cNvSpPr>
            <a:spLocks noChangeArrowheads="1"/>
          </p:cNvSpPr>
          <p:nvPr userDrawn="1"/>
        </p:nvSpPr>
        <p:spPr bwMode="auto">
          <a:xfrm>
            <a:off x="7299242" y="706636"/>
            <a:ext cx="219132" cy="109538"/>
          </a:xfrm>
          <a:custGeom>
            <a:avLst/>
            <a:gdLst>
              <a:gd name="T0" fmla="*/ 580 w 609"/>
              <a:gd name="T1" fmla="*/ 170 h 305"/>
              <a:gd name="T2" fmla="*/ 580 w 609"/>
              <a:gd name="T3" fmla="*/ 170 h 305"/>
              <a:gd name="T4" fmla="*/ 552 w 609"/>
              <a:gd name="T5" fmla="*/ 141 h 305"/>
              <a:gd name="T6" fmla="*/ 552 w 609"/>
              <a:gd name="T7" fmla="*/ 99 h 305"/>
              <a:gd name="T8" fmla="*/ 410 w 609"/>
              <a:gd name="T9" fmla="*/ 240 h 305"/>
              <a:gd name="T10" fmla="*/ 410 w 609"/>
              <a:gd name="T11" fmla="*/ 240 h 305"/>
              <a:gd name="T12" fmla="*/ 354 w 609"/>
              <a:gd name="T13" fmla="*/ 290 h 305"/>
              <a:gd name="T14" fmla="*/ 354 w 609"/>
              <a:gd name="T15" fmla="*/ 290 h 305"/>
              <a:gd name="T16" fmla="*/ 333 w 609"/>
              <a:gd name="T17" fmla="*/ 304 h 305"/>
              <a:gd name="T18" fmla="*/ 311 w 609"/>
              <a:gd name="T19" fmla="*/ 290 h 305"/>
              <a:gd name="T20" fmla="*/ 311 w 609"/>
              <a:gd name="T21" fmla="*/ 290 h 305"/>
              <a:gd name="T22" fmla="*/ 184 w 609"/>
              <a:gd name="T23" fmla="*/ 163 h 305"/>
              <a:gd name="T24" fmla="*/ 50 w 609"/>
              <a:gd name="T25" fmla="*/ 290 h 305"/>
              <a:gd name="T26" fmla="*/ 50 w 609"/>
              <a:gd name="T27" fmla="*/ 290 h 305"/>
              <a:gd name="T28" fmla="*/ 29 w 609"/>
              <a:gd name="T29" fmla="*/ 304 h 305"/>
              <a:gd name="T30" fmla="*/ 0 w 609"/>
              <a:gd name="T31" fmla="*/ 276 h 305"/>
              <a:gd name="T32" fmla="*/ 15 w 609"/>
              <a:gd name="T33" fmla="*/ 254 h 305"/>
              <a:gd name="T34" fmla="*/ 15 w 609"/>
              <a:gd name="T35" fmla="*/ 254 h 305"/>
              <a:gd name="T36" fmla="*/ 163 w 609"/>
              <a:gd name="T37" fmla="*/ 106 h 305"/>
              <a:gd name="T38" fmla="*/ 163 w 609"/>
              <a:gd name="T39" fmla="*/ 106 h 305"/>
              <a:gd name="T40" fmla="*/ 184 w 609"/>
              <a:gd name="T41" fmla="*/ 92 h 305"/>
              <a:gd name="T42" fmla="*/ 198 w 609"/>
              <a:gd name="T43" fmla="*/ 106 h 305"/>
              <a:gd name="T44" fmla="*/ 198 w 609"/>
              <a:gd name="T45" fmla="*/ 106 h 305"/>
              <a:gd name="T46" fmla="*/ 333 w 609"/>
              <a:gd name="T47" fmla="*/ 233 h 305"/>
              <a:gd name="T48" fmla="*/ 368 w 609"/>
              <a:gd name="T49" fmla="*/ 198 h 305"/>
              <a:gd name="T50" fmla="*/ 368 w 609"/>
              <a:gd name="T51" fmla="*/ 198 h 305"/>
              <a:gd name="T52" fmla="*/ 375 w 609"/>
              <a:gd name="T53" fmla="*/ 191 h 305"/>
              <a:gd name="T54" fmla="*/ 389 w 609"/>
              <a:gd name="T55" fmla="*/ 177 h 305"/>
              <a:gd name="T56" fmla="*/ 389 w 609"/>
              <a:gd name="T57" fmla="*/ 177 h 305"/>
              <a:gd name="T58" fmla="*/ 509 w 609"/>
              <a:gd name="T59" fmla="*/ 57 h 305"/>
              <a:gd name="T60" fmla="*/ 467 w 609"/>
              <a:gd name="T61" fmla="*/ 57 h 305"/>
              <a:gd name="T62" fmla="*/ 439 w 609"/>
              <a:gd name="T63" fmla="*/ 28 h 305"/>
              <a:gd name="T64" fmla="*/ 467 w 609"/>
              <a:gd name="T65" fmla="*/ 0 h 305"/>
              <a:gd name="T66" fmla="*/ 580 w 609"/>
              <a:gd name="T67" fmla="*/ 0 h 305"/>
              <a:gd name="T68" fmla="*/ 608 w 609"/>
              <a:gd name="T69" fmla="*/ 28 h 305"/>
              <a:gd name="T70" fmla="*/ 608 w 609"/>
              <a:gd name="T71" fmla="*/ 141 h 305"/>
              <a:gd name="T72" fmla="*/ 580 w 609"/>
              <a:gd name="T73" fmla="*/ 17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9" h="305">
                <a:moveTo>
                  <a:pt x="580" y="170"/>
                </a:moveTo>
                <a:lnTo>
                  <a:pt x="580" y="170"/>
                </a:lnTo>
                <a:cubicBezTo>
                  <a:pt x="559" y="170"/>
                  <a:pt x="552" y="156"/>
                  <a:pt x="552" y="141"/>
                </a:cubicBezTo>
                <a:cubicBezTo>
                  <a:pt x="552" y="99"/>
                  <a:pt x="552" y="99"/>
                  <a:pt x="552" y="99"/>
                </a:cubicBezTo>
                <a:cubicBezTo>
                  <a:pt x="410" y="240"/>
                  <a:pt x="410" y="240"/>
                  <a:pt x="410" y="240"/>
                </a:cubicBezTo>
                <a:lnTo>
                  <a:pt x="410" y="240"/>
                </a:lnTo>
                <a:cubicBezTo>
                  <a:pt x="354" y="290"/>
                  <a:pt x="354" y="290"/>
                  <a:pt x="354" y="290"/>
                </a:cubicBezTo>
                <a:lnTo>
                  <a:pt x="354" y="290"/>
                </a:lnTo>
                <a:cubicBezTo>
                  <a:pt x="347" y="297"/>
                  <a:pt x="340" y="304"/>
                  <a:pt x="333" y="304"/>
                </a:cubicBezTo>
                <a:cubicBezTo>
                  <a:pt x="326" y="304"/>
                  <a:pt x="318" y="297"/>
                  <a:pt x="311" y="290"/>
                </a:cubicBezTo>
                <a:lnTo>
                  <a:pt x="311" y="290"/>
                </a:lnTo>
                <a:cubicBezTo>
                  <a:pt x="184" y="163"/>
                  <a:pt x="184" y="163"/>
                  <a:pt x="184" y="163"/>
                </a:cubicBezTo>
                <a:cubicBezTo>
                  <a:pt x="50" y="290"/>
                  <a:pt x="50" y="290"/>
                  <a:pt x="50" y="290"/>
                </a:cubicBezTo>
                <a:lnTo>
                  <a:pt x="50" y="290"/>
                </a:lnTo>
                <a:cubicBezTo>
                  <a:pt x="43" y="297"/>
                  <a:pt x="36" y="304"/>
                  <a:pt x="29" y="304"/>
                </a:cubicBezTo>
                <a:cubicBezTo>
                  <a:pt x="15" y="304"/>
                  <a:pt x="0" y="290"/>
                  <a:pt x="0" y="276"/>
                </a:cubicBezTo>
                <a:cubicBezTo>
                  <a:pt x="0" y="269"/>
                  <a:pt x="8" y="261"/>
                  <a:pt x="15" y="254"/>
                </a:cubicBezTo>
                <a:lnTo>
                  <a:pt x="15" y="254"/>
                </a:lnTo>
                <a:cubicBezTo>
                  <a:pt x="163" y="106"/>
                  <a:pt x="163" y="106"/>
                  <a:pt x="163" y="106"/>
                </a:cubicBezTo>
                <a:lnTo>
                  <a:pt x="163" y="106"/>
                </a:lnTo>
                <a:cubicBezTo>
                  <a:pt x="170" y="99"/>
                  <a:pt x="177" y="92"/>
                  <a:pt x="184" y="92"/>
                </a:cubicBezTo>
                <a:cubicBezTo>
                  <a:pt x="191" y="92"/>
                  <a:pt x="198" y="99"/>
                  <a:pt x="198" y="106"/>
                </a:cubicBezTo>
                <a:lnTo>
                  <a:pt x="198" y="106"/>
                </a:lnTo>
                <a:cubicBezTo>
                  <a:pt x="333" y="233"/>
                  <a:pt x="333" y="233"/>
                  <a:pt x="333" y="233"/>
                </a:cubicBezTo>
                <a:cubicBezTo>
                  <a:pt x="368" y="198"/>
                  <a:pt x="368" y="198"/>
                  <a:pt x="368" y="198"/>
                </a:cubicBezTo>
                <a:lnTo>
                  <a:pt x="368" y="198"/>
                </a:lnTo>
                <a:cubicBezTo>
                  <a:pt x="375" y="191"/>
                  <a:pt x="375" y="191"/>
                  <a:pt x="375" y="191"/>
                </a:cubicBezTo>
                <a:cubicBezTo>
                  <a:pt x="389" y="177"/>
                  <a:pt x="389" y="177"/>
                  <a:pt x="389" y="177"/>
                </a:cubicBezTo>
                <a:lnTo>
                  <a:pt x="389" y="177"/>
                </a:lnTo>
                <a:cubicBezTo>
                  <a:pt x="509" y="57"/>
                  <a:pt x="509" y="57"/>
                  <a:pt x="509" y="57"/>
                </a:cubicBezTo>
                <a:cubicBezTo>
                  <a:pt x="467" y="57"/>
                  <a:pt x="467" y="57"/>
                  <a:pt x="467" y="57"/>
                </a:cubicBezTo>
                <a:cubicBezTo>
                  <a:pt x="446" y="57"/>
                  <a:pt x="439" y="43"/>
                  <a:pt x="439" y="28"/>
                </a:cubicBezTo>
                <a:cubicBezTo>
                  <a:pt x="439" y="14"/>
                  <a:pt x="446" y="0"/>
                  <a:pt x="467" y="0"/>
                </a:cubicBezTo>
                <a:cubicBezTo>
                  <a:pt x="580" y="0"/>
                  <a:pt x="580" y="0"/>
                  <a:pt x="580" y="0"/>
                </a:cubicBezTo>
                <a:cubicBezTo>
                  <a:pt x="594" y="0"/>
                  <a:pt x="608" y="14"/>
                  <a:pt x="608" y="28"/>
                </a:cubicBezTo>
                <a:cubicBezTo>
                  <a:pt x="608" y="141"/>
                  <a:pt x="608" y="141"/>
                  <a:pt x="608" y="141"/>
                </a:cubicBezTo>
                <a:cubicBezTo>
                  <a:pt x="608" y="156"/>
                  <a:pt x="594" y="170"/>
                  <a:pt x="580" y="17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6" name="Freeform 33">
            <a:extLst>
              <a:ext uri="{FF2B5EF4-FFF2-40B4-BE49-F238E27FC236}">
                <a16:creationId xmlns:a16="http://schemas.microsoft.com/office/drawing/2014/main" id="{A499E1F9-B32A-A744-AD4A-734620D4B8E2}"/>
              </a:ext>
            </a:extLst>
          </p:cNvPr>
          <p:cNvSpPr>
            <a:spLocks noChangeArrowheads="1"/>
          </p:cNvSpPr>
          <p:nvPr userDrawn="1"/>
        </p:nvSpPr>
        <p:spPr bwMode="auto">
          <a:xfrm>
            <a:off x="6921715" y="676275"/>
            <a:ext cx="217346" cy="171450"/>
          </a:xfrm>
          <a:custGeom>
            <a:avLst/>
            <a:gdLst>
              <a:gd name="T0" fmla="*/ 431 w 602"/>
              <a:gd name="T1" fmla="*/ 403 h 475"/>
              <a:gd name="T2" fmla="*/ 431 w 602"/>
              <a:gd name="T3" fmla="*/ 403 h 475"/>
              <a:gd name="T4" fmla="*/ 431 w 602"/>
              <a:gd name="T5" fmla="*/ 403 h 475"/>
              <a:gd name="T6" fmla="*/ 255 w 602"/>
              <a:gd name="T7" fmla="*/ 403 h 475"/>
              <a:gd name="T8" fmla="*/ 255 w 602"/>
              <a:gd name="T9" fmla="*/ 403 h 475"/>
              <a:gd name="T10" fmla="*/ 233 w 602"/>
              <a:gd name="T11" fmla="*/ 403 h 475"/>
              <a:gd name="T12" fmla="*/ 198 w 602"/>
              <a:gd name="T13" fmla="*/ 403 h 475"/>
              <a:gd name="T14" fmla="*/ 219 w 602"/>
              <a:gd name="T15" fmla="*/ 424 h 475"/>
              <a:gd name="T16" fmla="*/ 226 w 602"/>
              <a:gd name="T17" fmla="*/ 446 h 475"/>
              <a:gd name="T18" fmla="*/ 198 w 602"/>
              <a:gd name="T19" fmla="*/ 474 h 475"/>
              <a:gd name="T20" fmla="*/ 177 w 602"/>
              <a:gd name="T21" fmla="*/ 460 h 475"/>
              <a:gd name="T22" fmla="*/ 113 w 602"/>
              <a:gd name="T23" fmla="*/ 396 h 475"/>
              <a:gd name="T24" fmla="*/ 106 w 602"/>
              <a:gd name="T25" fmla="*/ 375 h 475"/>
              <a:gd name="T26" fmla="*/ 113 w 602"/>
              <a:gd name="T27" fmla="*/ 361 h 475"/>
              <a:gd name="T28" fmla="*/ 177 w 602"/>
              <a:gd name="T29" fmla="*/ 290 h 475"/>
              <a:gd name="T30" fmla="*/ 198 w 602"/>
              <a:gd name="T31" fmla="*/ 283 h 475"/>
              <a:gd name="T32" fmla="*/ 226 w 602"/>
              <a:gd name="T33" fmla="*/ 311 h 475"/>
              <a:gd name="T34" fmla="*/ 219 w 602"/>
              <a:gd name="T35" fmla="*/ 332 h 475"/>
              <a:gd name="T36" fmla="*/ 198 w 602"/>
              <a:gd name="T37" fmla="*/ 346 h 475"/>
              <a:gd name="T38" fmla="*/ 219 w 602"/>
              <a:gd name="T39" fmla="*/ 346 h 475"/>
              <a:gd name="T40" fmla="*/ 219 w 602"/>
              <a:gd name="T41" fmla="*/ 346 h 475"/>
              <a:gd name="T42" fmla="*/ 248 w 602"/>
              <a:gd name="T43" fmla="*/ 346 h 475"/>
              <a:gd name="T44" fmla="*/ 248 w 602"/>
              <a:gd name="T45" fmla="*/ 346 h 475"/>
              <a:gd name="T46" fmla="*/ 431 w 602"/>
              <a:gd name="T47" fmla="*/ 346 h 475"/>
              <a:gd name="T48" fmla="*/ 544 w 602"/>
              <a:gd name="T49" fmla="*/ 233 h 475"/>
              <a:gd name="T50" fmla="*/ 544 w 602"/>
              <a:gd name="T51" fmla="*/ 170 h 475"/>
              <a:gd name="T52" fmla="*/ 573 w 602"/>
              <a:gd name="T53" fmla="*/ 142 h 475"/>
              <a:gd name="T54" fmla="*/ 601 w 602"/>
              <a:gd name="T55" fmla="*/ 170 h 475"/>
              <a:gd name="T56" fmla="*/ 601 w 602"/>
              <a:gd name="T57" fmla="*/ 233 h 475"/>
              <a:gd name="T58" fmla="*/ 431 w 602"/>
              <a:gd name="T59" fmla="*/ 403 h 475"/>
              <a:gd name="T60" fmla="*/ 424 w 602"/>
              <a:gd name="T61" fmla="*/ 177 h 475"/>
              <a:gd name="T62" fmla="*/ 424 w 602"/>
              <a:gd name="T63" fmla="*/ 177 h 475"/>
              <a:gd name="T64" fmla="*/ 403 w 602"/>
              <a:gd name="T65" fmla="*/ 191 h 475"/>
              <a:gd name="T66" fmla="*/ 375 w 602"/>
              <a:gd name="T67" fmla="*/ 163 h 475"/>
              <a:gd name="T68" fmla="*/ 389 w 602"/>
              <a:gd name="T69" fmla="*/ 142 h 475"/>
              <a:gd name="T70" fmla="*/ 403 w 602"/>
              <a:gd name="T71" fmla="*/ 120 h 475"/>
              <a:gd name="T72" fmla="*/ 389 w 602"/>
              <a:gd name="T73" fmla="*/ 120 h 475"/>
              <a:gd name="T74" fmla="*/ 389 w 602"/>
              <a:gd name="T75" fmla="*/ 120 h 475"/>
              <a:gd name="T76" fmla="*/ 361 w 602"/>
              <a:gd name="T77" fmla="*/ 120 h 475"/>
              <a:gd name="T78" fmla="*/ 361 w 602"/>
              <a:gd name="T79" fmla="*/ 120 h 475"/>
              <a:gd name="T80" fmla="*/ 170 w 602"/>
              <a:gd name="T81" fmla="*/ 120 h 475"/>
              <a:gd name="T82" fmla="*/ 57 w 602"/>
              <a:gd name="T83" fmla="*/ 233 h 475"/>
              <a:gd name="T84" fmla="*/ 57 w 602"/>
              <a:gd name="T85" fmla="*/ 304 h 475"/>
              <a:gd name="T86" fmla="*/ 29 w 602"/>
              <a:gd name="T87" fmla="*/ 332 h 475"/>
              <a:gd name="T88" fmla="*/ 0 w 602"/>
              <a:gd name="T89" fmla="*/ 304 h 475"/>
              <a:gd name="T90" fmla="*/ 0 w 602"/>
              <a:gd name="T91" fmla="*/ 233 h 475"/>
              <a:gd name="T92" fmla="*/ 170 w 602"/>
              <a:gd name="T93" fmla="*/ 64 h 475"/>
              <a:gd name="T94" fmla="*/ 170 w 602"/>
              <a:gd name="T95" fmla="*/ 64 h 475"/>
              <a:gd name="T96" fmla="*/ 347 w 602"/>
              <a:gd name="T97" fmla="*/ 64 h 475"/>
              <a:gd name="T98" fmla="*/ 347 w 602"/>
              <a:gd name="T99" fmla="*/ 64 h 475"/>
              <a:gd name="T100" fmla="*/ 368 w 602"/>
              <a:gd name="T101" fmla="*/ 64 h 475"/>
              <a:gd name="T102" fmla="*/ 403 w 602"/>
              <a:gd name="T103" fmla="*/ 64 h 475"/>
              <a:gd name="T104" fmla="*/ 389 w 602"/>
              <a:gd name="T105" fmla="*/ 50 h 475"/>
              <a:gd name="T106" fmla="*/ 375 w 602"/>
              <a:gd name="T107" fmla="*/ 28 h 475"/>
              <a:gd name="T108" fmla="*/ 403 w 602"/>
              <a:gd name="T109" fmla="*/ 0 h 475"/>
              <a:gd name="T110" fmla="*/ 424 w 602"/>
              <a:gd name="T111" fmla="*/ 7 h 475"/>
              <a:gd name="T112" fmla="*/ 488 w 602"/>
              <a:gd name="T113" fmla="*/ 78 h 475"/>
              <a:gd name="T114" fmla="*/ 502 w 602"/>
              <a:gd name="T115" fmla="*/ 92 h 475"/>
              <a:gd name="T116" fmla="*/ 488 w 602"/>
              <a:gd name="T117" fmla="*/ 113 h 475"/>
              <a:gd name="T118" fmla="*/ 424 w 602"/>
              <a:gd name="T119" fmla="*/ 17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2" h="475">
                <a:moveTo>
                  <a:pt x="431" y="403"/>
                </a:moveTo>
                <a:lnTo>
                  <a:pt x="431" y="403"/>
                </a:lnTo>
                <a:lnTo>
                  <a:pt x="431" y="403"/>
                </a:lnTo>
                <a:cubicBezTo>
                  <a:pt x="255" y="403"/>
                  <a:pt x="255" y="403"/>
                  <a:pt x="255" y="403"/>
                </a:cubicBezTo>
                <a:lnTo>
                  <a:pt x="255" y="403"/>
                </a:lnTo>
                <a:cubicBezTo>
                  <a:pt x="233" y="403"/>
                  <a:pt x="233" y="403"/>
                  <a:pt x="233" y="403"/>
                </a:cubicBezTo>
                <a:cubicBezTo>
                  <a:pt x="198" y="403"/>
                  <a:pt x="198" y="403"/>
                  <a:pt x="198" y="403"/>
                </a:cubicBezTo>
                <a:cubicBezTo>
                  <a:pt x="219" y="424"/>
                  <a:pt x="219" y="424"/>
                  <a:pt x="219" y="424"/>
                </a:cubicBezTo>
                <a:cubicBezTo>
                  <a:pt x="226" y="431"/>
                  <a:pt x="226" y="439"/>
                  <a:pt x="226" y="446"/>
                </a:cubicBezTo>
                <a:cubicBezTo>
                  <a:pt x="226" y="460"/>
                  <a:pt x="212" y="474"/>
                  <a:pt x="198" y="474"/>
                </a:cubicBezTo>
                <a:cubicBezTo>
                  <a:pt x="191" y="474"/>
                  <a:pt x="184" y="467"/>
                  <a:pt x="177" y="460"/>
                </a:cubicBezTo>
                <a:cubicBezTo>
                  <a:pt x="113" y="396"/>
                  <a:pt x="113" y="396"/>
                  <a:pt x="113" y="396"/>
                </a:cubicBezTo>
                <a:cubicBezTo>
                  <a:pt x="106" y="389"/>
                  <a:pt x="106" y="382"/>
                  <a:pt x="106" y="375"/>
                </a:cubicBezTo>
                <a:cubicBezTo>
                  <a:pt x="106" y="368"/>
                  <a:pt x="106" y="361"/>
                  <a:pt x="113" y="361"/>
                </a:cubicBezTo>
                <a:cubicBezTo>
                  <a:pt x="177" y="290"/>
                  <a:pt x="177" y="290"/>
                  <a:pt x="177" y="290"/>
                </a:cubicBezTo>
                <a:cubicBezTo>
                  <a:pt x="184" y="283"/>
                  <a:pt x="191" y="283"/>
                  <a:pt x="198" y="283"/>
                </a:cubicBezTo>
                <a:cubicBezTo>
                  <a:pt x="212" y="283"/>
                  <a:pt x="226" y="297"/>
                  <a:pt x="226" y="311"/>
                </a:cubicBezTo>
                <a:cubicBezTo>
                  <a:pt x="226" y="318"/>
                  <a:pt x="226" y="325"/>
                  <a:pt x="219" y="332"/>
                </a:cubicBezTo>
                <a:cubicBezTo>
                  <a:pt x="198" y="346"/>
                  <a:pt x="198" y="346"/>
                  <a:pt x="198" y="346"/>
                </a:cubicBezTo>
                <a:cubicBezTo>
                  <a:pt x="219" y="346"/>
                  <a:pt x="219" y="346"/>
                  <a:pt x="219" y="346"/>
                </a:cubicBezTo>
                <a:lnTo>
                  <a:pt x="219" y="346"/>
                </a:lnTo>
                <a:cubicBezTo>
                  <a:pt x="248" y="346"/>
                  <a:pt x="248" y="346"/>
                  <a:pt x="248" y="346"/>
                </a:cubicBezTo>
                <a:lnTo>
                  <a:pt x="248" y="346"/>
                </a:lnTo>
                <a:cubicBezTo>
                  <a:pt x="431" y="346"/>
                  <a:pt x="431" y="346"/>
                  <a:pt x="431" y="346"/>
                </a:cubicBezTo>
                <a:cubicBezTo>
                  <a:pt x="495" y="346"/>
                  <a:pt x="544" y="297"/>
                  <a:pt x="544" y="233"/>
                </a:cubicBezTo>
                <a:cubicBezTo>
                  <a:pt x="544" y="170"/>
                  <a:pt x="544" y="170"/>
                  <a:pt x="544" y="170"/>
                </a:cubicBezTo>
                <a:cubicBezTo>
                  <a:pt x="544" y="156"/>
                  <a:pt x="559" y="142"/>
                  <a:pt x="573" y="142"/>
                </a:cubicBezTo>
                <a:cubicBezTo>
                  <a:pt x="594" y="142"/>
                  <a:pt x="601" y="156"/>
                  <a:pt x="601" y="170"/>
                </a:cubicBezTo>
                <a:cubicBezTo>
                  <a:pt x="601" y="233"/>
                  <a:pt x="601" y="233"/>
                  <a:pt x="601" y="233"/>
                </a:cubicBezTo>
                <a:cubicBezTo>
                  <a:pt x="601" y="332"/>
                  <a:pt x="530" y="403"/>
                  <a:pt x="431" y="403"/>
                </a:cubicBezTo>
                <a:close/>
                <a:moveTo>
                  <a:pt x="424" y="177"/>
                </a:moveTo>
                <a:lnTo>
                  <a:pt x="424" y="177"/>
                </a:lnTo>
                <a:cubicBezTo>
                  <a:pt x="417" y="184"/>
                  <a:pt x="410" y="191"/>
                  <a:pt x="403" y="191"/>
                </a:cubicBezTo>
                <a:cubicBezTo>
                  <a:pt x="389" y="191"/>
                  <a:pt x="375" y="177"/>
                  <a:pt x="375" y="163"/>
                </a:cubicBezTo>
                <a:cubicBezTo>
                  <a:pt x="375" y="156"/>
                  <a:pt x="382" y="149"/>
                  <a:pt x="389" y="142"/>
                </a:cubicBezTo>
                <a:cubicBezTo>
                  <a:pt x="403" y="120"/>
                  <a:pt x="403" y="120"/>
                  <a:pt x="403" y="120"/>
                </a:cubicBezTo>
                <a:cubicBezTo>
                  <a:pt x="389" y="120"/>
                  <a:pt x="389" y="120"/>
                  <a:pt x="389" y="120"/>
                </a:cubicBezTo>
                <a:lnTo>
                  <a:pt x="389" y="120"/>
                </a:lnTo>
                <a:cubicBezTo>
                  <a:pt x="361" y="120"/>
                  <a:pt x="361" y="120"/>
                  <a:pt x="361" y="120"/>
                </a:cubicBezTo>
                <a:lnTo>
                  <a:pt x="361" y="120"/>
                </a:lnTo>
                <a:cubicBezTo>
                  <a:pt x="170" y="120"/>
                  <a:pt x="170" y="120"/>
                  <a:pt x="170" y="120"/>
                </a:cubicBezTo>
                <a:cubicBezTo>
                  <a:pt x="106" y="120"/>
                  <a:pt x="57" y="170"/>
                  <a:pt x="57" y="233"/>
                </a:cubicBezTo>
                <a:cubicBezTo>
                  <a:pt x="57" y="304"/>
                  <a:pt x="57" y="304"/>
                  <a:pt x="57" y="304"/>
                </a:cubicBezTo>
                <a:cubicBezTo>
                  <a:pt x="57" y="318"/>
                  <a:pt x="43" y="332"/>
                  <a:pt x="29" y="332"/>
                </a:cubicBezTo>
                <a:cubicBezTo>
                  <a:pt x="15" y="332"/>
                  <a:pt x="0" y="318"/>
                  <a:pt x="0" y="304"/>
                </a:cubicBezTo>
                <a:cubicBezTo>
                  <a:pt x="0" y="233"/>
                  <a:pt x="0" y="233"/>
                  <a:pt x="0" y="233"/>
                </a:cubicBezTo>
                <a:cubicBezTo>
                  <a:pt x="0" y="142"/>
                  <a:pt x="78" y="64"/>
                  <a:pt x="170" y="64"/>
                </a:cubicBezTo>
                <a:lnTo>
                  <a:pt x="170" y="64"/>
                </a:lnTo>
                <a:cubicBezTo>
                  <a:pt x="347" y="64"/>
                  <a:pt x="347" y="64"/>
                  <a:pt x="347" y="64"/>
                </a:cubicBezTo>
                <a:lnTo>
                  <a:pt x="347" y="64"/>
                </a:lnTo>
                <a:cubicBezTo>
                  <a:pt x="368" y="64"/>
                  <a:pt x="368" y="64"/>
                  <a:pt x="368" y="64"/>
                </a:cubicBezTo>
                <a:cubicBezTo>
                  <a:pt x="403" y="64"/>
                  <a:pt x="403" y="64"/>
                  <a:pt x="403" y="64"/>
                </a:cubicBezTo>
                <a:cubicBezTo>
                  <a:pt x="389" y="50"/>
                  <a:pt x="389" y="50"/>
                  <a:pt x="389" y="50"/>
                </a:cubicBezTo>
                <a:cubicBezTo>
                  <a:pt x="382" y="43"/>
                  <a:pt x="375" y="35"/>
                  <a:pt x="375" y="28"/>
                </a:cubicBezTo>
                <a:cubicBezTo>
                  <a:pt x="375" y="14"/>
                  <a:pt x="389" y="0"/>
                  <a:pt x="403" y="0"/>
                </a:cubicBezTo>
                <a:cubicBezTo>
                  <a:pt x="410" y="0"/>
                  <a:pt x="417" y="0"/>
                  <a:pt x="424" y="7"/>
                </a:cubicBezTo>
                <a:cubicBezTo>
                  <a:pt x="488" y="78"/>
                  <a:pt x="488" y="78"/>
                  <a:pt x="488" y="78"/>
                </a:cubicBezTo>
                <a:cubicBezTo>
                  <a:pt x="495" y="78"/>
                  <a:pt x="502" y="85"/>
                  <a:pt x="502" y="92"/>
                </a:cubicBezTo>
                <a:cubicBezTo>
                  <a:pt x="502" y="99"/>
                  <a:pt x="495" y="106"/>
                  <a:pt x="488" y="113"/>
                </a:cubicBezTo>
                <a:lnTo>
                  <a:pt x="424" y="17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7" name="Freeform 34">
            <a:extLst>
              <a:ext uri="{FF2B5EF4-FFF2-40B4-BE49-F238E27FC236}">
                <a16:creationId xmlns:a16="http://schemas.microsoft.com/office/drawing/2014/main" id="{046BF87A-8250-A647-AEE0-2372F0BEA716}"/>
              </a:ext>
            </a:extLst>
          </p:cNvPr>
          <p:cNvSpPr>
            <a:spLocks noChangeArrowheads="1"/>
          </p:cNvSpPr>
          <p:nvPr userDrawn="1"/>
        </p:nvSpPr>
        <p:spPr bwMode="auto">
          <a:xfrm>
            <a:off x="6541807" y="654249"/>
            <a:ext cx="217941" cy="215503"/>
          </a:xfrm>
          <a:custGeom>
            <a:avLst/>
            <a:gdLst>
              <a:gd name="T0" fmla="*/ 573 w 602"/>
              <a:gd name="T1" fmla="*/ 113 h 601"/>
              <a:gd name="T2" fmla="*/ 573 w 602"/>
              <a:gd name="T3" fmla="*/ 113 h 601"/>
              <a:gd name="T4" fmla="*/ 544 w 602"/>
              <a:gd name="T5" fmla="*/ 113 h 601"/>
              <a:gd name="T6" fmla="*/ 544 w 602"/>
              <a:gd name="T7" fmla="*/ 268 h 601"/>
              <a:gd name="T8" fmla="*/ 544 w 602"/>
              <a:gd name="T9" fmla="*/ 402 h 601"/>
              <a:gd name="T10" fmla="*/ 544 w 602"/>
              <a:gd name="T11" fmla="*/ 431 h 601"/>
              <a:gd name="T12" fmla="*/ 516 w 602"/>
              <a:gd name="T13" fmla="*/ 459 h 601"/>
              <a:gd name="T14" fmla="*/ 368 w 602"/>
              <a:gd name="T15" fmla="*/ 459 h 601"/>
              <a:gd name="T16" fmla="*/ 460 w 602"/>
              <a:gd name="T17" fmla="*/ 551 h 601"/>
              <a:gd name="T18" fmla="*/ 460 w 602"/>
              <a:gd name="T19" fmla="*/ 551 h 601"/>
              <a:gd name="T20" fmla="*/ 467 w 602"/>
              <a:gd name="T21" fmla="*/ 572 h 601"/>
              <a:gd name="T22" fmla="*/ 438 w 602"/>
              <a:gd name="T23" fmla="*/ 600 h 601"/>
              <a:gd name="T24" fmla="*/ 424 w 602"/>
              <a:gd name="T25" fmla="*/ 593 h 601"/>
              <a:gd name="T26" fmla="*/ 424 w 602"/>
              <a:gd name="T27" fmla="*/ 593 h 601"/>
              <a:gd name="T28" fmla="*/ 325 w 602"/>
              <a:gd name="T29" fmla="*/ 502 h 601"/>
              <a:gd name="T30" fmla="*/ 325 w 602"/>
              <a:gd name="T31" fmla="*/ 572 h 601"/>
              <a:gd name="T32" fmla="*/ 297 w 602"/>
              <a:gd name="T33" fmla="*/ 600 h 601"/>
              <a:gd name="T34" fmla="*/ 269 w 602"/>
              <a:gd name="T35" fmla="*/ 572 h 601"/>
              <a:gd name="T36" fmla="*/ 269 w 602"/>
              <a:gd name="T37" fmla="*/ 502 h 601"/>
              <a:gd name="T38" fmla="*/ 177 w 602"/>
              <a:gd name="T39" fmla="*/ 593 h 601"/>
              <a:gd name="T40" fmla="*/ 177 w 602"/>
              <a:gd name="T41" fmla="*/ 593 h 601"/>
              <a:gd name="T42" fmla="*/ 156 w 602"/>
              <a:gd name="T43" fmla="*/ 600 h 601"/>
              <a:gd name="T44" fmla="*/ 127 w 602"/>
              <a:gd name="T45" fmla="*/ 572 h 601"/>
              <a:gd name="T46" fmla="*/ 142 w 602"/>
              <a:gd name="T47" fmla="*/ 551 h 601"/>
              <a:gd name="T48" fmla="*/ 142 w 602"/>
              <a:gd name="T49" fmla="*/ 551 h 601"/>
              <a:gd name="T50" fmla="*/ 233 w 602"/>
              <a:gd name="T51" fmla="*/ 459 h 601"/>
              <a:gd name="T52" fmla="*/ 85 w 602"/>
              <a:gd name="T53" fmla="*/ 459 h 601"/>
              <a:gd name="T54" fmla="*/ 57 w 602"/>
              <a:gd name="T55" fmla="*/ 431 h 601"/>
              <a:gd name="T56" fmla="*/ 57 w 602"/>
              <a:gd name="T57" fmla="*/ 402 h 601"/>
              <a:gd name="T58" fmla="*/ 57 w 602"/>
              <a:gd name="T59" fmla="*/ 268 h 601"/>
              <a:gd name="T60" fmla="*/ 57 w 602"/>
              <a:gd name="T61" fmla="*/ 113 h 601"/>
              <a:gd name="T62" fmla="*/ 29 w 602"/>
              <a:gd name="T63" fmla="*/ 113 h 601"/>
              <a:gd name="T64" fmla="*/ 0 w 602"/>
              <a:gd name="T65" fmla="*/ 84 h 601"/>
              <a:gd name="T66" fmla="*/ 29 w 602"/>
              <a:gd name="T67" fmla="*/ 56 h 601"/>
              <a:gd name="T68" fmla="*/ 269 w 602"/>
              <a:gd name="T69" fmla="*/ 56 h 601"/>
              <a:gd name="T70" fmla="*/ 269 w 602"/>
              <a:gd name="T71" fmla="*/ 28 h 601"/>
              <a:gd name="T72" fmla="*/ 297 w 602"/>
              <a:gd name="T73" fmla="*/ 0 h 601"/>
              <a:gd name="T74" fmla="*/ 325 w 602"/>
              <a:gd name="T75" fmla="*/ 28 h 601"/>
              <a:gd name="T76" fmla="*/ 325 w 602"/>
              <a:gd name="T77" fmla="*/ 56 h 601"/>
              <a:gd name="T78" fmla="*/ 573 w 602"/>
              <a:gd name="T79" fmla="*/ 56 h 601"/>
              <a:gd name="T80" fmla="*/ 601 w 602"/>
              <a:gd name="T81" fmla="*/ 84 h 601"/>
              <a:gd name="T82" fmla="*/ 573 w 602"/>
              <a:gd name="T83" fmla="*/ 113 h 601"/>
              <a:gd name="T84" fmla="*/ 488 w 602"/>
              <a:gd name="T85" fmla="*/ 240 h 601"/>
              <a:gd name="T86" fmla="*/ 488 w 602"/>
              <a:gd name="T87" fmla="*/ 240 h 601"/>
              <a:gd name="T88" fmla="*/ 488 w 602"/>
              <a:gd name="T89" fmla="*/ 212 h 601"/>
              <a:gd name="T90" fmla="*/ 488 w 602"/>
              <a:gd name="T91" fmla="*/ 113 h 601"/>
              <a:gd name="T92" fmla="*/ 113 w 602"/>
              <a:gd name="T93" fmla="*/ 113 h 601"/>
              <a:gd name="T94" fmla="*/ 113 w 602"/>
              <a:gd name="T95" fmla="*/ 212 h 601"/>
              <a:gd name="T96" fmla="*/ 113 w 602"/>
              <a:gd name="T97" fmla="*/ 240 h 601"/>
              <a:gd name="T98" fmla="*/ 113 w 602"/>
              <a:gd name="T99" fmla="*/ 402 h 601"/>
              <a:gd name="T100" fmla="*/ 488 w 602"/>
              <a:gd name="T101" fmla="*/ 402 h 601"/>
              <a:gd name="T102" fmla="*/ 488 w 602"/>
              <a:gd name="T103" fmla="*/ 24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2" h="601">
                <a:moveTo>
                  <a:pt x="573" y="113"/>
                </a:moveTo>
                <a:lnTo>
                  <a:pt x="573" y="113"/>
                </a:lnTo>
                <a:cubicBezTo>
                  <a:pt x="544" y="113"/>
                  <a:pt x="544" y="113"/>
                  <a:pt x="544" y="113"/>
                </a:cubicBezTo>
                <a:cubicBezTo>
                  <a:pt x="544" y="268"/>
                  <a:pt x="544" y="268"/>
                  <a:pt x="544" y="268"/>
                </a:cubicBezTo>
                <a:cubicBezTo>
                  <a:pt x="544" y="402"/>
                  <a:pt x="544" y="402"/>
                  <a:pt x="544" y="402"/>
                </a:cubicBezTo>
                <a:cubicBezTo>
                  <a:pt x="544" y="431"/>
                  <a:pt x="544" y="431"/>
                  <a:pt x="544" y="431"/>
                </a:cubicBezTo>
                <a:cubicBezTo>
                  <a:pt x="544" y="445"/>
                  <a:pt x="530" y="459"/>
                  <a:pt x="516" y="459"/>
                </a:cubicBezTo>
                <a:cubicBezTo>
                  <a:pt x="368" y="459"/>
                  <a:pt x="368" y="459"/>
                  <a:pt x="368" y="459"/>
                </a:cubicBezTo>
                <a:cubicBezTo>
                  <a:pt x="460" y="551"/>
                  <a:pt x="460" y="551"/>
                  <a:pt x="460" y="551"/>
                </a:cubicBezTo>
                <a:lnTo>
                  <a:pt x="460" y="551"/>
                </a:lnTo>
                <a:cubicBezTo>
                  <a:pt x="467" y="558"/>
                  <a:pt x="467" y="565"/>
                  <a:pt x="467" y="572"/>
                </a:cubicBezTo>
                <a:cubicBezTo>
                  <a:pt x="467" y="586"/>
                  <a:pt x="460" y="600"/>
                  <a:pt x="438" y="600"/>
                </a:cubicBezTo>
                <a:cubicBezTo>
                  <a:pt x="431" y="600"/>
                  <a:pt x="424" y="600"/>
                  <a:pt x="424" y="593"/>
                </a:cubicBezTo>
                <a:lnTo>
                  <a:pt x="424" y="593"/>
                </a:lnTo>
                <a:cubicBezTo>
                  <a:pt x="325" y="502"/>
                  <a:pt x="325" y="502"/>
                  <a:pt x="325" y="502"/>
                </a:cubicBezTo>
                <a:cubicBezTo>
                  <a:pt x="325" y="572"/>
                  <a:pt x="325" y="572"/>
                  <a:pt x="325" y="572"/>
                </a:cubicBezTo>
                <a:cubicBezTo>
                  <a:pt x="325" y="586"/>
                  <a:pt x="318" y="600"/>
                  <a:pt x="297" y="600"/>
                </a:cubicBezTo>
                <a:cubicBezTo>
                  <a:pt x="283" y="600"/>
                  <a:pt x="269" y="586"/>
                  <a:pt x="269" y="572"/>
                </a:cubicBezTo>
                <a:cubicBezTo>
                  <a:pt x="269" y="502"/>
                  <a:pt x="269" y="502"/>
                  <a:pt x="269" y="502"/>
                </a:cubicBezTo>
                <a:cubicBezTo>
                  <a:pt x="177" y="593"/>
                  <a:pt x="177" y="593"/>
                  <a:pt x="177" y="593"/>
                </a:cubicBezTo>
                <a:lnTo>
                  <a:pt x="177" y="593"/>
                </a:lnTo>
                <a:cubicBezTo>
                  <a:pt x="170" y="600"/>
                  <a:pt x="163" y="600"/>
                  <a:pt x="156" y="600"/>
                </a:cubicBezTo>
                <a:cubicBezTo>
                  <a:pt x="142" y="600"/>
                  <a:pt x="127" y="586"/>
                  <a:pt x="127" y="572"/>
                </a:cubicBezTo>
                <a:cubicBezTo>
                  <a:pt x="127" y="565"/>
                  <a:pt x="135" y="558"/>
                  <a:pt x="142" y="551"/>
                </a:cubicBezTo>
                <a:lnTo>
                  <a:pt x="142" y="551"/>
                </a:lnTo>
                <a:cubicBezTo>
                  <a:pt x="233" y="459"/>
                  <a:pt x="233" y="459"/>
                  <a:pt x="233" y="459"/>
                </a:cubicBezTo>
                <a:cubicBezTo>
                  <a:pt x="85" y="459"/>
                  <a:pt x="85" y="459"/>
                  <a:pt x="85" y="459"/>
                </a:cubicBezTo>
                <a:cubicBezTo>
                  <a:pt x="64" y="459"/>
                  <a:pt x="57" y="445"/>
                  <a:pt x="57" y="431"/>
                </a:cubicBezTo>
                <a:cubicBezTo>
                  <a:pt x="57" y="402"/>
                  <a:pt x="57" y="402"/>
                  <a:pt x="57" y="402"/>
                </a:cubicBezTo>
                <a:cubicBezTo>
                  <a:pt x="57" y="268"/>
                  <a:pt x="57" y="268"/>
                  <a:pt x="57" y="268"/>
                </a:cubicBezTo>
                <a:cubicBezTo>
                  <a:pt x="57" y="113"/>
                  <a:pt x="57" y="113"/>
                  <a:pt x="57" y="113"/>
                </a:cubicBezTo>
                <a:cubicBezTo>
                  <a:pt x="29" y="113"/>
                  <a:pt x="29" y="113"/>
                  <a:pt x="29" y="113"/>
                </a:cubicBezTo>
                <a:cubicBezTo>
                  <a:pt x="7" y="113"/>
                  <a:pt x="0" y="98"/>
                  <a:pt x="0" y="84"/>
                </a:cubicBezTo>
                <a:cubicBezTo>
                  <a:pt x="0" y="63"/>
                  <a:pt x="7" y="56"/>
                  <a:pt x="29" y="56"/>
                </a:cubicBezTo>
                <a:cubicBezTo>
                  <a:pt x="269" y="56"/>
                  <a:pt x="269" y="56"/>
                  <a:pt x="269" y="56"/>
                </a:cubicBezTo>
                <a:cubicBezTo>
                  <a:pt x="269" y="28"/>
                  <a:pt x="269" y="28"/>
                  <a:pt x="269" y="28"/>
                </a:cubicBezTo>
                <a:cubicBezTo>
                  <a:pt x="269" y="7"/>
                  <a:pt x="283" y="0"/>
                  <a:pt x="297" y="0"/>
                </a:cubicBezTo>
                <a:cubicBezTo>
                  <a:pt x="318" y="0"/>
                  <a:pt x="325" y="7"/>
                  <a:pt x="325" y="28"/>
                </a:cubicBezTo>
                <a:cubicBezTo>
                  <a:pt x="325" y="56"/>
                  <a:pt x="325" y="56"/>
                  <a:pt x="325" y="56"/>
                </a:cubicBezTo>
                <a:cubicBezTo>
                  <a:pt x="573" y="56"/>
                  <a:pt x="573" y="56"/>
                  <a:pt x="573" y="56"/>
                </a:cubicBezTo>
                <a:cubicBezTo>
                  <a:pt x="587" y="56"/>
                  <a:pt x="601" y="63"/>
                  <a:pt x="601" y="84"/>
                </a:cubicBezTo>
                <a:cubicBezTo>
                  <a:pt x="601" y="98"/>
                  <a:pt x="587" y="113"/>
                  <a:pt x="573" y="113"/>
                </a:cubicBezTo>
                <a:close/>
                <a:moveTo>
                  <a:pt x="488" y="240"/>
                </a:moveTo>
                <a:lnTo>
                  <a:pt x="488" y="240"/>
                </a:lnTo>
                <a:cubicBezTo>
                  <a:pt x="488" y="212"/>
                  <a:pt x="488" y="212"/>
                  <a:pt x="488" y="212"/>
                </a:cubicBezTo>
                <a:cubicBezTo>
                  <a:pt x="488" y="113"/>
                  <a:pt x="488" y="113"/>
                  <a:pt x="488" y="113"/>
                </a:cubicBezTo>
                <a:cubicBezTo>
                  <a:pt x="113" y="113"/>
                  <a:pt x="113" y="113"/>
                  <a:pt x="113" y="113"/>
                </a:cubicBezTo>
                <a:cubicBezTo>
                  <a:pt x="113" y="212"/>
                  <a:pt x="113" y="212"/>
                  <a:pt x="113" y="212"/>
                </a:cubicBezTo>
                <a:cubicBezTo>
                  <a:pt x="113" y="240"/>
                  <a:pt x="113" y="240"/>
                  <a:pt x="113" y="240"/>
                </a:cubicBezTo>
                <a:cubicBezTo>
                  <a:pt x="113" y="402"/>
                  <a:pt x="113" y="402"/>
                  <a:pt x="113" y="402"/>
                </a:cubicBezTo>
                <a:cubicBezTo>
                  <a:pt x="488" y="402"/>
                  <a:pt x="488" y="402"/>
                  <a:pt x="488" y="402"/>
                </a:cubicBezTo>
                <a:lnTo>
                  <a:pt x="488" y="24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8" name="Freeform 35">
            <a:extLst>
              <a:ext uri="{FF2B5EF4-FFF2-40B4-BE49-F238E27FC236}">
                <a16:creationId xmlns:a16="http://schemas.microsoft.com/office/drawing/2014/main" id="{A9A55325-D575-1B42-B2FB-D8EC0C5F9F9B}"/>
              </a:ext>
            </a:extLst>
          </p:cNvPr>
          <p:cNvSpPr>
            <a:spLocks noChangeArrowheads="1"/>
          </p:cNvSpPr>
          <p:nvPr userDrawn="1"/>
        </p:nvSpPr>
        <p:spPr bwMode="auto">
          <a:xfrm>
            <a:off x="6161303" y="654249"/>
            <a:ext cx="219132" cy="215503"/>
          </a:xfrm>
          <a:custGeom>
            <a:avLst/>
            <a:gdLst>
              <a:gd name="T0" fmla="*/ 28 w 609"/>
              <a:gd name="T1" fmla="*/ 183 h 601"/>
              <a:gd name="T2" fmla="*/ 28 w 609"/>
              <a:gd name="T3" fmla="*/ 183 h 601"/>
              <a:gd name="T4" fmla="*/ 163 w 609"/>
              <a:gd name="T5" fmla="*/ 183 h 601"/>
              <a:gd name="T6" fmla="*/ 163 w 609"/>
              <a:gd name="T7" fmla="*/ 240 h 601"/>
              <a:gd name="T8" fmla="*/ 57 w 609"/>
              <a:gd name="T9" fmla="*/ 240 h 601"/>
              <a:gd name="T10" fmla="*/ 57 w 609"/>
              <a:gd name="T11" fmla="*/ 544 h 601"/>
              <a:gd name="T12" fmla="*/ 156 w 609"/>
              <a:gd name="T13" fmla="*/ 544 h 601"/>
              <a:gd name="T14" fmla="*/ 156 w 609"/>
              <a:gd name="T15" fmla="*/ 544 h 601"/>
              <a:gd name="T16" fmla="*/ 276 w 609"/>
              <a:gd name="T17" fmla="*/ 544 h 601"/>
              <a:gd name="T18" fmla="*/ 276 w 609"/>
              <a:gd name="T19" fmla="*/ 544 h 601"/>
              <a:gd name="T20" fmla="*/ 361 w 609"/>
              <a:gd name="T21" fmla="*/ 544 h 601"/>
              <a:gd name="T22" fmla="*/ 361 w 609"/>
              <a:gd name="T23" fmla="*/ 438 h 601"/>
              <a:gd name="T24" fmla="*/ 417 w 609"/>
              <a:gd name="T25" fmla="*/ 438 h 601"/>
              <a:gd name="T26" fmla="*/ 417 w 609"/>
              <a:gd name="T27" fmla="*/ 572 h 601"/>
              <a:gd name="T28" fmla="*/ 389 w 609"/>
              <a:gd name="T29" fmla="*/ 600 h 601"/>
              <a:gd name="T30" fmla="*/ 283 w 609"/>
              <a:gd name="T31" fmla="*/ 600 h 601"/>
              <a:gd name="T32" fmla="*/ 283 w 609"/>
              <a:gd name="T33" fmla="*/ 600 h 601"/>
              <a:gd name="T34" fmla="*/ 127 w 609"/>
              <a:gd name="T35" fmla="*/ 600 h 601"/>
              <a:gd name="T36" fmla="*/ 127 w 609"/>
              <a:gd name="T37" fmla="*/ 600 h 601"/>
              <a:gd name="T38" fmla="*/ 28 w 609"/>
              <a:gd name="T39" fmla="*/ 600 h 601"/>
              <a:gd name="T40" fmla="*/ 0 w 609"/>
              <a:gd name="T41" fmla="*/ 572 h 601"/>
              <a:gd name="T42" fmla="*/ 0 w 609"/>
              <a:gd name="T43" fmla="*/ 212 h 601"/>
              <a:gd name="T44" fmla="*/ 28 w 609"/>
              <a:gd name="T45" fmla="*/ 183 h 601"/>
              <a:gd name="T46" fmla="*/ 311 w 609"/>
              <a:gd name="T47" fmla="*/ 409 h 601"/>
              <a:gd name="T48" fmla="*/ 311 w 609"/>
              <a:gd name="T49" fmla="*/ 409 h 601"/>
              <a:gd name="T50" fmla="*/ 311 w 609"/>
              <a:gd name="T51" fmla="*/ 409 h 601"/>
              <a:gd name="T52" fmla="*/ 219 w 609"/>
              <a:gd name="T53" fmla="*/ 409 h 601"/>
              <a:gd name="T54" fmla="*/ 191 w 609"/>
              <a:gd name="T55" fmla="*/ 381 h 601"/>
              <a:gd name="T56" fmla="*/ 191 w 609"/>
              <a:gd name="T57" fmla="*/ 28 h 601"/>
              <a:gd name="T58" fmla="*/ 219 w 609"/>
              <a:gd name="T59" fmla="*/ 0 h 601"/>
              <a:gd name="T60" fmla="*/ 580 w 609"/>
              <a:gd name="T61" fmla="*/ 0 h 601"/>
              <a:gd name="T62" fmla="*/ 608 w 609"/>
              <a:gd name="T63" fmla="*/ 28 h 601"/>
              <a:gd name="T64" fmla="*/ 608 w 609"/>
              <a:gd name="T65" fmla="*/ 381 h 601"/>
              <a:gd name="T66" fmla="*/ 580 w 609"/>
              <a:gd name="T67" fmla="*/ 409 h 601"/>
              <a:gd name="T68" fmla="*/ 474 w 609"/>
              <a:gd name="T69" fmla="*/ 409 h 601"/>
              <a:gd name="T70" fmla="*/ 474 w 609"/>
              <a:gd name="T71" fmla="*/ 409 h 601"/>
              <a:gd name="T72" fmla="*/ 311 w 609"/>
              <a:gd name="T73" fmla="*/ 409 h 601"/>
              <a:gd name="T74" fmla="*/ 551 w 609"/>
              <a:gd name="T75" fmla="*/ 353 h 601"/>
              <a:gd name="T76" fmla="*/ 551 w 609"/>
              <a:gd name="T77" fmla="*/ 353 h 601"/>
              <a:gd name="T78" fmla="*/ 551 w 609"/>
              <a:gd name="T79" fmla="*/ 56 h 601"/>
              <a:gd name="T80" fmla="*/ 247 w 609"/>
              <a:gd name="T81" fmla="*/ 56 h 601"/>
              <a:gd name="T82" fmla="*/ 247 w 609"/>
              <a:gd name="T83" fmla="*/ 353 h 601"/>
              <a:gd name="T84" fmla="*/ 339 w 609"/>
              <a:gd name="T85" fmla="*/ 353 h 601"/>
              <a:gd name="T86" fmla="*/ 339 w 609"/>
              <a:gd name="T87" fmla="*/ 353 h 601"/>
              <a:gd name="T88" fmla="*/ 467 w 609"/>
              <a:gd name="T89" fmla="*/ 353 h 601"/>
              <a:gd name="T90" fmla="*/ 467 w 609"/>
              <a:gd name="T91" fmla="*/ 353 h 601"/>
              <a:gd name="T92" fmla="*/ 551 w 609"/>
              <a:gd name="T93" fmla="*/ 353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9" h="601">
                <a:moveTo>
                  <a:pt x="28" y="183"/>
                </a:moveTo>
                <a:lnTo>
                  <a:pt x="28" y="183"/>
                </a:lnTo>
                <a:cubicBezTo>
                  <a:pt x="163" y="183"/>
                  <a:pt x="163" y="183"/>
                  <a:pt x="163" y="183"/>
                </a:cubicBezTo>
                <a:cubicBezTo>
                  <a:pt x="163" y="240"/>
                  <a:pt x="163" y="240"/>
                  <a:pt x="163" y="240"/>
                </a:cubicBezTo>
                <a:cubicBezTo>
                  <a:pt x="57" y="240"/>
                  <a:pt x="57" y="240"/>
                  <a:pt x="57" y="240"/>
                </a:cubicBezTo>
                <a:cubicBezTo>
                  <a:pt x="57" y="544"/>
                  <a:pt x="57" y="544"/>
                  <a:pt x="57" y="544"/>
                </a:cubicBezTo>
                <a:cubicBezTo>
                  <a:pt x="156" y="544"/>
                  <a:pt x="156" y="544"/>
                  <a:pt x="156" y="544"/>
                </a:cubicBezTo>
                <a:lnTo>
                  <a:pt x="156" y="544"/>
                </a:lnTo>
                <a:cubicBezTo>
                  <a:pt x="276" y="544"/>
                  <a:pt x="276" y="544"/>
                  <a:pt x="276" y="544"/>
                </a:cubicBezTo>
                <a:lnTo>
                  <a:pt x="276" y="544"/>
                </a:lnTo>
                <a:cubicBezTo>
                  <a:pt x="361" y="544"/>
                  <a:pt x="361" y="544"/>
                  <a:pt x="361" y="544"/>
                </a:cubicBezTo>
                <a:cubicBezTo>
                  <a:pt x="361" y="438"/>
                  <a:pt x="361" y="438"/>
                  <a:pt x="361" y="438"/>
                </a:cubicBezTo>
                <a:cubicBezTo>
                  <a:pt x="417" y="438"/>
                  <a:pt x="417" y="438"/>
                  <a:pt x="417" y="438"/>
                </a:cubicBezTo>
                <a:cubicBezTo>
                  <a:pt x="417" y="572"/>
                  <a:pt x="417" y="572"/>
                  <a:pt x="417" y="572"/>
                </a:cubicBezTo>
                <a:cubicBezTo>
                  <a:pt x="417" y="586"/>
                  <a:pt x="403" y="600"/>
                  <a:pt x="389" y="600"/>
                </a:cubicBezTo>
                <a:cubicBezTo>
                  <a:pt x="283" y="600"/>
                  <a:pt x="283" y="600"/>
                  <a:pt x="283" y="600"/>
                </a:cubicBezTo>
                <a:lnTo>
                  <a:pt x="283" y="600"/>
                </a:lnTo>
                <a:cubicBezTo>
                  <a:pt x="127" y="600"/>
                  <a:pt x="127" y="600"/>
                  <a:pt x="127" y="600"/>
                </a:cubicBezTo>
                <a:lnTo>
                  <a:pt x="127" y="600"/>
                </a:lnTo>
                <a:cubicBezTo>
                  <a:pt x="28" y="600"/>
                  <a:pt x="28" y="600"/>
                  <a:pt x="28" y="600"/>
                </a:cubicBezTo>
                <a:cubicBezTo>
                  <a:pt x="14" y="600"/>
                  <a:pt x="0" y="586"/>
                  <a:pt x="0" y="572"/>
                </a:cubicBezTo>
                <a:cubicBezTo>
                  <a:pt x="0" y="212"/>
                  <a:pt x="0" y="212"/>
                  <a:pt x="0" y="212"/>
                </a:cubicBezTo>
                <a:cubicBezTo>
                  <a:pt x="0" y="198"/>
                  <a:pt x="14" y="183"/>
                  <a:pt x="28" y="183"/>
                </a:cubicBezTo>
                <a:close/>
                <a:moveTo>
                  <a:pt x="311" y="409"/>
                </a:moveTo>
                <a:lnTo>
                  <a:pt x="311" y="409"/>
                </a:lnTo>
                <a:lnTo>
                  <a:pt x="311" y="409"/>
                </a:lnTo>
                <a:cubicBezTo>
                  <a:pt x="219" y="409"/>
                  <a:pt x="219" y="409"/>
                  <a:pt x="219" y="409"/>
                </a:cubicBezTo>
                <a:cubicBezTo>
                  <a:pt x="205" y="409"/>
                  <a:pt x="191" y="402"/>
                  <a:pt x="191" y="381"/>
                </a:cubicBezTo>
                <a:cubicBezTo>
                  <a:pt x="191" y="28"/>
                  <a:pt x="191" y="28"/>
                  <a:pt x="191" y="28"/>
                </a:cubicBezTo>
                <a:cubicBezTo>
                  <a:pt x="191" y="7"/>
                  <a:pt x="205" y="0"/>
                  <a:pt x="219" y="0"/>
                </a:cubicBezTo>
                <a:cubicBezTo>
                  <a:pt x="580" y="0"/>
                  <a:pt x="580" y="0"/>
                  <a:pt x="580" y="0"/>
                </a:cubicBezTo>
                <a:cubicBezTo>
                  <a:pt x="594" y="0"/>
                  <a:pt x="608" y="7"/>
                  <a:pt x="608" y="28"/>
                </a:cubicBezTo>
                <a:cubicBezTo>
                  <a:pt x="608" y="381"/>
                  <a:pt x="608" y="381"/>
                  <a:pt x="608" y="381"/>
                </a:cubicBezTo>
                <a:cubicBezTo>
                  <a:pt x="608" y="402"/>
                  <a:pt x="594" y="409"/>
                  <a:pt x="580" y="409"/>
                </a:cubicBezTo>
                <a:cubicBezTo>
                  <a:pt x="474" y="409"/>
                  <a:pt x="474" y="409"/>
                  <a:pt x="474" y="409"/>
                </a:cubicBezTo>
                <a:lnTo>
                  <a:pt x="474" y="409"/>
                </a:lnTo>
                <a:lnTo>
                  <a:pt x="311" y="409"/>
                </a:lnTo>
                <a:close/>
                <a:moveTo>
                  <a:pt x="551" y="353"/>
                </a:moveTo>
                <a:lnTo>
                  <a:pt x="551" y="353"/>
                </a:lnTo>
                <a:cubicBezTo>
                  <a:pt x="551" y="56"/>
                  <a:pt x="551" y="56"/>
                  <a:pt x="551" y="56"/>
                </a:cubicBezTo>
                <a:cubicBezTo>
                  <a:pt x="247" y="56"/>
                  <a:pt x="247" y="56"/>
                  <a:pt x="247" y="56"/>
                </a:cubicBezTo>
                <a:cubicBezTo>
                  <a:pt x="247" y="353"/>
                  <a:pt x="247" y="353"/>
                  <a:pt x="247" y="353"/>
                </a:cubicBezTo>
                <a:cubicBezTo>
                  <a:pt x="339" y="353"/>
                  <a:pt x="339" y="353"/>
                  <a:pt x="339" y="353"/>
                </a:cubicBezTo>
                <a:lnTo>
                  <a:pt x="339" y="353"/>
                </a:lnTo>
                <a:cubicBezTo>
                  <a:pt x="467" y="353"/>
                  <a:pt x="467" y="353"/>
                  <a:pt x="467" y="353"/>
                </a:cubicBezTo>
                <a:lnTo>
                  <a:pt x="467" y="353"/>
                </a:lnTo>
                <a:lnTo>
                  <a:pt x="551" y="35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9" name="Freeform 36">
            <a:extLst>
              <a:ext uri="{FF2B5EF4-FFF2-40B4-BE49-F238E27FC236}">
                <a16:creationId xmlns:a16="http://schemas.microsoft.com/office/drawing/2014/main" id="{43E38984-CB4D-EF46-B798-322627F26723}"/>
              </a:ext>
            </a:extLst>
          </p:cNvPr>
          <p:cNvSpPr>
            <a:spLocks noChangeArrowheads="1"/>
          </p:cNvSpPr>
          <p:nvPr userDrawn="1"/>
        </p:nvSpPr>
        <p:spPr bwMode="auto">
          <a:xfrm>
            <a:off x="5781395" y="654249"/>
            <a:ext cx="217941" cy="215503"/>
          </a:xfrm>
          <a:custGeom>
            <a:avLst/>
            <a:gdLst>
              <a:gd name="T0" fmla="*/ 572 w 602"/>
              <a:gd name="T1" fmla="*/ 409 h 601"/>
              <a:gd name="T2" fmla="*/ 572 w 602"/>
              <a:gd name="T3" fmla="*/ 409 h 601"/>
              <a:gd name="T4" fmla="*/ 445 w 602"/>
              <a:gd name="T5" fmla="*/ 409 h 601"/>
              <a:gd name="T6" fmla="*/ 445 w 602"/>
              <a:gd name="T7" fmla="*/ 353 h 601"/>
              <a:gd name="T8" fmla="*/ 544 w 602"/>
              <a:gd name="T9" fmla="*/ 353 h 601"/>
              <a:gd name="T10" fmla="*/ 544 w 602"/>
              <a:gd name="T11" fmla="*/ 56 h 601"/>
              <a:gd name="T12" fmla="*/ 452 w 602"/>
              <a:gd name="T13" fmla="*/ 56 h 601"/>
              <a:gd name="T14" fmla="*/ 452 w 602"/>
              <a:gd name="T15" fmla="*/ 56 h 601"/>
              <a:gd name="T16" fmla="*/ 332 w 602"/>
              <a:gd name="T17" fmla="*/ 56 h 601"/>
              <a:gd name="T18" fmla="*/ 332 w 602"/>
              <a:gd name="T19" fmla="*/ 56 h 601"/>
              <a:gd name="T20" fmla="*/ 247 w 602"/>
              <a:gd name="T21" fmla="*/ 56 h 601"/>
              <a:gd name="T22" fmla="*/ 247 w 602"/>
              <a:gd name="T23" fmla="*/ 155 h 601"/>
              <a:gd name="T24" fmla="*/ 191 w 602"/>
              <a:gd name="T25" fmla="*/ 155 h 601"/>
              <a:gd name="T26" fmla="*/ 191 w 602"/>
              <a:gd name="T27" fmla="*/ 28 h 601"/>
              <a:gd name="T28" fmla="*/ 219 w 602"/>
              <a:gd name="T29" fmla="*/ 0 h 601"/>
              <a:gd name="T30" fmla="*/ 318 w 602"/>
              <a:gd name="T31" fmla="*/ 0 h 601"/>
              <a:gd name="T32" fmla="*/ 318 w 602"/>
              <a:gd name="T33" fmla="*/ 0 h 601"/>
              <a:gd name="T34" fmla="*/ 481 w 602"/>
              <a:gd name="T35" fmla="*/ 0 h 601"/>
              <a:gd name="T36" fmla="*/ 481 w 602"/>
              <a:gd name="T37" fmla="*/ 0 h 601"/>
              <a:gd name="T38" fmla="*/ 572 w 602"/>
              <a:gd name="T39" fmla="*/ 0 h 601"/>
              <a:gd name="T40" fmla="*/ 601 w 602"/>
              <a:gd name="T41" fmla="*/ 28 h 601"/>
              <a:gd name="T42" fmla="*/ 601 w 602"/>
              <a:gd name="T43" fmla="*/ 381 h 601"/>
              <a:gd name="T44" fmla="*/ 572 w 602"/>
              <a:gd name="T45" fmla="*/ 409 h 601"/>
              <a:gd name="T46" fmla="*/ 290 w 602"/>
              <a:gd name="T47" fmla="*/ 183 h 601"/>
              <a:gd name="T48" fmla="*/ 290 w 602"/>
              <a:gd name="T49" fmla="*/ 183 h 601"/>
              <a:gd name="T50" fmla="*/ 290 w 602"/>
              <a:gd name="T51" fmla="*/ 183 h 601"/>
              <a:gd name="T52" fmla="*/ 389 w 602"/>
              <a:gd name="T53" fmla="*/ 183 h 601"/>
              <a:gd name="T54" fmla="*/ 417 w 602"/>
              <a:gd name="T55" fmla="*/ 212 h 601"/>
              <a:gd name="T56" fmla="*/ 417 w 602"/>
              <a:gd name="T57" fmla="*/ 572 h 601"/>
              <a:gd name="T58" fmla="*/ 389 w 602"/>
              <a:gd name="T59" fmla="*/ 600 h 601"/>
              <a:gd name="T60" fmla="*/ 28 w 602"/>
              <a:gd name="T61" fmla="*/ 600 h 601"/>
              <a:gd name="T62" fmla="*/ 0 w 602"/>
              <a:gd name="T63" fmla="*/ 572 h 601"/>
              <a:gd name="T64" fmla="*/ 0 w 602"/>
              <a:gd name="T65" fmla="*/ 212 h 601"/>
              <a:gd name="T66" fmla="*/ 28 w 602"/>
              <a:gd name="T67" fmla="*/ 183 h 601"/>
              <a:gd name="T68" fmla="*/ 134 w 602"/>
              <a:gd name="T69" fmla="*/ 183 h 601"/>
              <a:gd name="T70" fmla="*/ 134 w 602"/>
              <a:gd name="T71" fmla="*/ 183 h 601"/>
              <a:gd name="T72" fmla="*/ 290 w 602"/>
              <a:gd name="T73" fmla="*/ 183 h 601"/>
              <a:gd name="T74" fmla="*/ 57 w 602"/>
              <a:gd name="T75" fmla="*/ 240 h 601"/>
              <a:gd name="T76" fmla="*/ 57 w 602"/>
              <a:gd name="T77" fmla="*/ 240 h 601"/>
              <a:gd name="T78" fmla="*/ 57 w 602"/>
              <a:gd name="T79" fmla="*/ 544 h 601"/>
              <a:gd name="T80" fmla="*/ 361 w 602"/>
              <a:gd name="T81" fmla="*/ 544 h 601"/>
              <a:gd name="T82" fmla="*/ 361 w 602"/>
              <a:gd name="T83" fmla="*/ 240 h 601"/>
              <a:gd name="T84" fmla="*/ 261 w 602"/>
              <a:gd name="T85" fmla="*/ 240 h 601"/>
              <a:gd name="T86" fmla="*/ 261 w 602"/>
              <a:gd name="T87" fmla="*/ 240 h 601"/>
              <a:gd name="T88" fmla="*/ 141 w 602"/>
              <a:gd name="T89" fmla="*/ 240 h 601"/>
              <a:gd name="T90" fmla="*/ 141 w 602"/>
              <a:gd name="T91" fmla="*/ 240 h 601"/>
              <a:gd name="T92" fmla="*/ 57 w 602"/>
              <a:gd name="T93" fmla="*/ 24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2" h="601">
                <a:moveTo>
                  <a:pt x="572" y="409"/>
                </a:moveTo>
                <a:lnTo>
                  <a:pt x="572" y="409"/>
                </a:lnTo>
                <a:cubicBezTo>
                  <a:pt x="445" y="409"/>
                  <a:pt x="445" y="409"/>
                  <a:pt x="445" y="409"/>
                </a:cubicBezTo>
                <a:cubicBezTo>
                  <a:pt x="445" y="353"/>
                  <a:pt x="445" y="353"/>
                  <a:pt x="445" y="353"/>
                </a:cubicBezTo>
                <a:cubicBezTo>
                  <a:pt x="544" y="353"/>
                  <a:pt x="544" y="353"/>
                  <a:pt x="544" y="353"/>
                </a:cubicBezTo>
                <a:cubicBezTo>
                  <a:pt x="544" y="56"/>
                  <a:pt x="544" y="56"/>
                  <a:pt x="544" y="56"/>
                </a:cubicBezTo>
                <a:cubicBezTo>
                  <a:pt x="452" y="56"/>
                  <a:pt x="452" y="56"/>
                  <a:pt x="452" y="56"/>
                </a:cubicBezTo>
                <a:lnTo>
                  <a:pt x="452" y="56"/>
                </a:lnTo>
                <a:cubicBezTo>
                  <a:pt x="332" y="56"/>
                  <a:pt x="332" y="56"/>
                  <a:pt x="332" y="56"/>
                </a:cubicBezTo>
                <a:lnTo>
                  <a:pt x="332" y="56"/>
                </a:lnTo>
                <a:cubicBezTo>
                  <a:pt x="247" y="56"/>
                  <a:pt x="247" y="56"/>
                  <a:pt x="247" y="56"/>
                </a:cubicBezTo>
                <a:cubicBezTo>
                  <a:pt x="247" y="155"/>
                  <a:pt x="247" y="155"/>
                  <a:pt x="247" y="155"/>
                </a:cubicBezTo>
                <a:cubicBezTo>
                  <a:pt x="191" y="155"/>
                  <a:pt x="191" y="155"/>
                  <a:pt x="191" y="155"/>
                </a:cubicBezTo>
                <a:cubicBezTo>
                  <a:pt x="191" y="28"/>
                  <a:pt x="191" y="28"/>
                  <a:pt x="191" y="28"/>
                </a:cubicBezTo>
                <a:cubicBezTo>
                  <a:pt x="191" y="7"/>
                  <a:pt x="198" y="0"/>
                  <a:pt x="219" y="0"/>
                </a:cubicBezTo>
                <a:cubicBezTo>
                  <a:pt x="318" y="0"/>
                  <a:pt x="318" y="0"/>
                  <a:pt x="318" y="0"/>
                </a:cubicBezTo>
                <a:lnTo>
                  <a:pt x="318" y="0"/>
                </a:lnTo>
                <a:cubicBezTo>
                  <a:pt x="481" y="0"/>
                  <a:pt x="481" y="0"/>
                  <a:pt x="481" y="0"/>
                </a:cubicBezTo>
                <a:lnTo>
                  <a:pt x="481" y="0"/>
                </a:lnTo>
                <a:cubicBezTo>
                  <a:pt x="572" y="0"/>
                  <a:pt x="572" y="0"/>
                  <a:pt x="572" y="0"/>
                </a:cubicBezTo>
                <a:cubicBezTo>
                  <a:pt x="594" y="0"/>
                  <a:pt x="601" y="7"/>
                  <a:pt x="601" y="28"/>
                </a:cubicBezTo>
                <a:cubicBezTo>
                  <a:pt x="601" y="381"/>
                  <a:pt x="601" y="381"/>
                  <a:pt x="601" y="381"/>
                </a:cubicBezTo>
                <a:cubicBezTo>
                  <a:pt x="601" y="402"/>
                  <a:pt x="594" y="409"/>
                  <a:pt x="572" y="409"/>
                </a:cubicBezTo>
                <a:close/>
                <a:moveTo>
                  <a:pt x="290" y="183"/>
                </a:moveTo>
                <a:lnTo>
                  <a:pt x="290" y="183"/>
                </a:lnTo>
                <a:lnTo>
                  <a:pt x="290" y="183"/>
                </a:lnTo>
                <a:cubicBezTo>
                  <a:pt x="389" y="183"/>
                  <a:pt x="389" y="183"/>
                  <a:pt x="389" y="183"/>
                </a:cubicBezTo>
                <a:cubicBezTo>
                  <a:pt x="403" y="183"/>
                  <a:pt x="417" y="198"/>
                  <a:pt x="417" y="212"/>
                </a:cubicBezTo>
                <a:cubicBezTo>
                  <a:pt x="417" y="572"/>
                  <a:pt x="417" y="572"/>
                  <a:pt x="417" y="572"/>
                </a:cubicBezTo>
                <a:cubicBezTo>
                  <a:pt x="417" y="586"/>
                  <a:pt x="403" y="600"/>
                  <a:pt x="389" y="600"/>
                </a:cubicBezTo>
                <a:cubicBezTo>
                  <a:pt x="28" y="600"/>
                  <a:pt x="28" y="600"/>
                  <a:pt x="28" y="600"/>
                </a:cubicBezTo>
                <a:cubicBezTo>
                  <a:pt x="14" y="600"/>
                  <a:pt x="0" y="586"/>
                  <a:pt x="0" y="572"/>
                </a:cubicBezTo>
                <a:cubicBezTo>
                  <a:pt x="0" y="212"/>
                  <a:pt x="0" y="212"/>
                  <a:pt x="0" y="212"/>
                </a:cubicBezTo>
                <a:cubicBezTo>
                  <a:pt x="0" y="198"/>
                  <a:pt x="14" y="183"/>
                  <a:pt x="28" y="183"/>
                </a:cubicBezTo>
                <a:cubicBezTo>
                  <a:pt x="134" y="183"/>
                  <a:pt x="134" y="183"/>
                  <a:pt x="134" y="183"/>
                </a:cubicBezTo>
                <a:lnTo>
                  <a:pt x="134" y="183"/>
                </a:lnTo>
                <a:lnTo>
                  <a:pt x="290" y="183"/>
                </a:lnTo>
                <a:close/>
                <a:moveTo>
                  <a:pt x="57" y="240"/>
                </a:moveTo>
                <a:lnTo>
                  <a:pt x="57" y="240"/>
                </a:lnTo>
                <a:cubicBezTo>
                  <a:pt x="57" y="544"/>
                  <a:pt x="57" y="544"/>
                  <a:pt x="57" y="544"/>
                </a:cubicBezTo>
                <a:cubicBezTo>
                  <a:pt x="361" y="544"/>
                  <a:pt x="361" y="544"/>
                  <a:pt x="361" y="544"/>
                </a:cubicBezTo>
                <a:cubicBezTo>
                  <a:pt x="361" y="240"/>
                  <a:pt x="361" y="240"/>
                  <a:pt x="361" y="240"/>
                </a:cubicBezTo>
                <a:cubicBezTo>
                  <a:pt x="261" y="240"/>
                  <a:pt x="261" y="240"/>
                  <a:pt x="261" y="240"/>
                </a:cubicBezTo>
                <a:lnTo>
                  <a:pt x="261" y="240"/>
                </a:lnTo>
                <a:cubicBezTo>
                  <a:pt x="141" y="240"/>
                  <a:pt x="141" y="240"/>
                  <a:pt x="141" y="240"/>
                </a:cubicBezTo>
                <a:lnTo>
                  <a:pt x="141" y="240"/>
                </a:lnTo>
                <a:lnTo>
                  <a:pt x="57" y="24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72" name="Slide Number Placeholder 5">
            <a:extLst>
              <a:ext uri="{FF2B5EF4-FFF2-40B4-BE49-F238E27FC236}">
                <a16:creationId xmlns:a16="http://schemas.microsoft.com/office/drawing/2014/main" id="{208A2E3D-5A09-4147-AB06-6D179BA4FAB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6069454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f_icons">
    <p:bg>
      <p:bgPr>
        <a:solidFill>
          <a:schemeClr val="tx1"/>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8E076E7-2F66-CA48-8073-D3685CC0E68B}"/>
              </a:ext>
            </a:extLst>
          </p:cNvPr>
          <p:cNvSpPr>
            <a:spLocks noChangeArrowheads="1"/>
          </p:cNvSpPr>
          <p:nvPr userDrawn="1"/>
        </p:nvSpPr>
        <p:spPr bwMode="auto">
          <a:xfrm>
            <a:off x="5842133" y="1522215"/>
            <a:ext cx="200077" cy="16073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 name="Freeform 2">
            <a:extLst>
              <a:ext uri="{FF2B5EF4-FFF2-40B4-BE49-F238E27FC236}">
                <a16:creationId xmlns:a16="http://schemas.microsoft.com/office/drawing/2014/main" id="{43CA7ABF-C9B5-2449-B483-2BDF3DBF3D04}"/>
              </a:ext>
            </a:extLst>
          </p:cNvPr>
          <p:cNvSpPr>
            <a:spLocks noChangeArrowheads="1"/>
          </p:cNvSpPr>
          <p:nvPr userDrawn="1"/>
        </p:nvSpPr>
        <p:spPr bwMode="auto">
          <a:xfrm>
            <a:off x="2324110" y="1514475"/>
            <a:ext cx="111352" cy="179189"/>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 name="Freeform 3">
            <a:extLst>
              <a:ext uri="{FF2B5EF4-FFF2-40B4-BE49-F238E27FC236}">
                <a16:creationId xmlns:a16="http://schemas.microsoft.com/office/drawing/2014/main" id="{3A720FDE-EA70-B54D-9122-CE041C56612A}"/>
              </a:ext>
            </a:extLst>
          </p:cNvPr>
          <p:cNvSpPr>
            <a:spLocks noChangeArrowheads="1"/>
          </p:cNvSpPr>
          <p:nvPr userDrawn="1"/>
        </p:nvSpPr>
        <p:spPr bwMode="auto">
          <a:xfrm>
            <a:off x="2714737" y="1514475"/>
            <a:ext cx="223896" cy="179189"/>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 name="Freeform 4">
            <a:extLst>
              <a:ext uri="{FF2B5EF4-FFF2-40B4-BE49-F238E27FC236}">
                <a16:creationId xmlns:a16="http://schemas.microsoft.com/office/drawing/2014/main" id="{51CF1B5B-56B1-0640-B15D-C72052D0359C}"/>
              </a:ext>
            </a:extLst>
          </p:cNvPr>
          <p:cNvSpPr>
            <a:spLocks noChangeArrowheads="1"/>
          </p:cNvSpPr>
          <p:nvPr userDrawn="1"/>
        </p:nvSpPr>
        <p:spPr bwMode="auto">
          <a:xfrm>
            <a:off x="1379699" y="1514475"/>
            <a:ext cx="222109" cy="176213"/>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 name="Freeform 5">
            <a:extLst>
              <a:ext uri="{FF2B5EF4-FFF2-40B4-BE49-F238E27FC236}">
                <a16:creationId xmlns:a16="http://schemas.microsoft.com/office/drawing/2014/main" id="{998F9EF6-5EA9-DA48-9CE3-2167744BAC5C}"/>
              </a:ext>
            </a:extLst>
          </p:cNvPr>
          <p:cNvSpPr>
            <a:spLocks noChangeArrowheads="1"/>
          </p:cNvSpPr>
          <p:nvPr userDrawn="1"/>
        </p:nvSpPr>
        <p:spPr bwMode="auto">
          <a:xfrm>
            <a:off x="3163719" y="1493639"/>
            <a:ext cx="216155" cy="216098"/>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 name="Freeform 6">
            <a:extLst>
              <a:ext uri="{FF2B5EF4-FFF2-40B4-BE49-F238E27FC236}">
                <a16:creationId xmlns:a16="http://schemas.microsoft.com/office/drawing/2014/main" id="{0D15C732-5E41-324D-8FBA-C2A8E7D9BD8E}"/>
              </a:ext>
            </a:extLst>
          </p:cNvPr>
          <p:cNvSpPr>
            <a:spLocks noChangeArrowheads="1"/>
          </p:cNvSpPr>
          <p:nvPr userDrawn="1"/>
        </p:nvSpPr>
        <p:spPr bwMode="auto">
          <a:xfrm>
            <a:off x="3621038" y="1501974"/>
            <a:ext cx="198291" cy="196453"/>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 name="Freeform 7">
            <a:extLst>
              <a:ext uri="{FF2B5EF4-FFF2-40B4-BE49-F238E27FC236}">
                <a16:creationId xmlns:a16="http://schemas.microsoft.com/office/drawing/2014/main" id="{95E0D694-4928-1848-AA70-0A67A136053A}"/>
              </a:ext>
            </a:extLst>
          </p:cNvPr>
          <p:cNvSpPr>
            <a:spLocks noChangeArrowheads="1"/>
          </p:cNvSpPr>
          <p:nvPr userDrawn="1"/>
        </p:nvSpPr>
        <p:spPr bwMode="auto">
          <a:xfrm>
            <a:off x="4963818" y="1501974"/>
            <a:ext cx="175067" cy="200025"/>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 name="Freeform 8">
            <a:extLst>
              <a:ext uri="{FF2B5EF4-FFF2-40B4-BE49-F238E27FC236}">
                <a16:creationId xmlns:a16="http://schemas.microsoft.com/office/drawing/2014/main" id="{043F6B9C-482D-D243-96CF-98D73AC821AB}"/>
              </a:ext>
            </a:extLst>
          </p:cNvPr>
          <p:cNvSpPr>
            <a:spLocks noChangeArrowheads="1"/>
          </p:cNvSpPr>
          <p:nvPr userDrawn="1"/>
        </p:nvSpPr>
        <p:spPr bwMode="auto">
          <a:xfrm>
            <a:off x="488879" y="1501974"/>
            <a:ext cx="223896" cy="200025"/>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 name="Freeform 9">
            <a:extLst>
              <a:ext uri="{FF2B5EF4-FFF2-40B4-BE49-F238E27FC236}">
                <a16:creationId xmlns:a16="http://schemas.microsoft.com/office/drawing/2014/main" id="{967BC135-1819-C547-8825-3CE66AF44F03}"/>
              </a:ext>
            </a:extLst>
          </p:cNvPr>
          <p:cNvSpPr>
            <a:spLocks noChangeArrowheads="1"/>
          </p:cNvSpPr>
          <p:nvPr userDrawn="1"/>
        </p:nvSpPr>
        <p:spPr bwMode="auto">
          <a:xfrm>
            <a:off x="4065853" y="1506736"/>
            <a:ext cx="191741" cy="191691"/>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 name="Freeform 11">
            <a:extLst>
              <a:ext uri="{FF2B5EF4-FFF2-40B4-BE49-F238E27FC236}">
                <a16:creationId xmlns:a16="http://schemas.microsoft.com/office/drawing/2014/main" id="{45A2A9D8-E5E2-DB49-9234-631A1E28F17F}"/>
              </a:ext>
            </a:extLst>
          </p:cNvPr>
          <p:cNvSpPr>
            <a:spLocks noChangeArrowheads="1"/>
          </p:cNvSpPr>
          <p:nvPr userDrawn="1"/>
        </p:nvSpPr>
        <p:spPr bwMode="auto">
          <a:xfrm>
            <a:off x="7640445" y="1531740"/>
            <a:ext cx="187572" cy="189309"/>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 name="Freeform 12">
            <a:extLst>
              <a:ext uri="{FF2B5EF4-FFF2-40B4-BE49-F238E27FC236}">
                <a16:creationId xmlns:a16="http://schemas.microsoft.com/office/drawing/2014/main" id="{5FE8B624-690D-0B4A-BDE2-3781B9B8A9EF}"/>
              </a:ext>
            </a:extLst>
          </p:cNvPr>
          <p:cNvSpPr>
            <a:spLocks noChangeArrowheads="1"/>
          </p:cNvSpPr>
          <p:nvPr userDrawn="1"/>
        </p:nvSpPr>
        <p:spPr bwMode="auto">
          <a:xfrm>
            <a:off x="1819154" y="1969890"/>
            <a:ext cx="207818" cy="20835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 name="Freeform 13">
            <a:extLst>
              <a:ext uri="{FF2B5EF4-FFF2-40B4-BE49-F238E27FC236}">
                <a16:creationId xmlns:a16="http://schemas.microsoft.com/office/drawing/2014/main" id="{2C7C69F5-9AB7-5142-91B2-66A540E0317C}"/>
              </a:ext>
            </a:extLst>
          </p:cNvPr>
          <p:cNvSpPr>
            <a:spLocks noChangeArrowheads="1"/>
          </p:cNvSpPr>
          <p:nvPr userDrawn="1"/>
        </p:nvSpPr>
        <p:spPr bwMode="auto">
          <a:xfrm>
            <a:off x="1849522" y="1465064"/>
            <a:ext cx="104802" cy="222647"/>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4" name="Freeform 15">
            <a:extLst>
              <a:ext uri="{FF2B5EF4-FFF2-40B4-BE49-F238E27FC236}">
                <a16:creationId xmlns:a16="http://schemas.microsoft.com/office/drawing/2014/main" id="{9427FCF7-BCB5-F54F-86C8-AE345EE1C3E2}"/>
              </a:ext>
            </a:extLst>
          </p:cNvPr>
          <p:cNvSpPr>
            <a:spLocks noChangeArrowheads="1"/>
          </p:cNvSpPr>
          <p:nvPr userDrawn="1"/>
        </p:nvSpPr>
        <p:spPr bwMode="auto">
          <a:xfrm>
            <a:off x="7164666" y="1969889"/>
            <a:ext cx="188763" cy="187523"/>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5" name="Freeform 17">
            <a:extLst>
              <a:ext uri="{FF2B5EF4-FFF2-40B4-BE49-F238E27FC236}">
                <a16:creationId xmlns:a16="http://schemas.microsoft.com/office/drawing/2014/main" id="{3E15E486-73FE-F54D-BBCD-2327EA023012}"/>
              </a:ext>
            </a:extLst>
          </p:cNvPr>
          <p:cNvSpPr>
            <a:spLocks noChangeArrowheads="1"/>
          </p:cNvSpPr>
          <p:nvPr userDrawn="1"/>
        </p:nvSpPr>
        <p:spPr bwMode="auto">
          <a:xfrm>
            <a:off x="3616275" y="1947863"/>
            <a:ext cx="207818" cy="207764"/>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6" name="Freeform 18">
            <a:extLst>
              <a:ext uri="{FF2B5EF4-FFF2-40B4-BE49-F238E27FC236}">
                <a16:creationId xmlns:a16="http://schemas.microsoft.com/office/drawing/2014/main" id="{F5B462CB-C42A-554F-B672-8A75673894FB}"/>
              </a:ext>
            </a:extLst>
          </p:cNvPr>
          <p:cNvSpPr>
            <a:spLocks noChangeArrowheads="1"/>
          </p:cNvSpPr>
          <p:nvPr userDrawn="1"/>
        </p:nvSpPr>
        <p:spPr bwMode="auto">
          <a:xfrm>
            <a:off x="8086450" y="1997274"/>
            <a:ext cx="128621" cy="13335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7" name="Freeform 19">
            <a:extLst>
              <a:ext uri="{FF2B5EF4-FFF2-40B4-BE49-F238E27FC236}">
                <a16:creationId xmlns:a16="http://schemas.microsoft.com/office/drawing/2014/main" id="{2D6E15B1-1131-3D42-9DD2-8E50097AF8B4}"/>
              </a:ext>
            </a:extLst>
          </p:cNvPr>
          <p:cNvSpPr>
            <a:spLocks noChangeArrowheads="1"/>
          </p:cNvSpPr>
          <p:nvPr userDrawn="1"/>
        </p:nvSpPr>
        <p:spPr bwMode="auto">
          <a:xfrm>
            <a:off x="7642231" y="2052638"/>
            <a:ext cx="126835" cy="20836"/>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8" name="Freeform 20">
            <a:extLst>
              <a:ext uri="{FF2B5EF4-FFF2-40B4-BE49-F238E27FC236}">
                <a16:creationId xmlns:a16="http://schemas.microsoft.com/office/drawing/2014/main" id="{240E0302-AFBD-BB48-893D-CAE5A5A2BE0B}"/>
              </a:ext>
            </a:extLst>
          </p:cNvPr>
          <p:cNvSpPr>
            <a:spLocks noChangeArrowheads="1"/>
          </p:cNvSpPr>
          <p:nvPr userDrawn="1"/>
        </p:nvSpPr>
        <p:spPr bwMode="auto">
          <a:xfrm>
            <a:off x="2273495" y="2381250"/>
            <a:ext cx="223896" cy="226814"/>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9" name="Freeform 21">
            <a:extLst>
              <a:ext uri="{FF2B5EF4-FFF2-40B4-BE49-F238E27FC236}">
                <a16:creationId xmlns:a16="http://schemas.microsoft.com/office/drawing/2014/main" id="{3ADFE91B-A101-674E-B1A0-8AF475521BAB}"/>
              </a:ext>
            </a:extLst>
          </p:cNvPr>
          <p:cNvSpPr>
            <a:spLocks noChangeArrowheads="1"/>
          </p:cNvSpPr>
          <p:nvPr userDrawn="1"/>
        </p:nvSpPr>
        <p:spPr bwMode="auto">
          <a:xfrm>
            <a:off x="2268731" y="2876550"/>
            <a:ext cx="223896" cy="12561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0" name="Freeform 22">
            <a:extLst>
              <a:ext uri="{FF2B5EF4-FFF2-40B4-BE49-F238E27FC236}">
                <a16:creationId xmlns:a16="http://schemas.microsoft.com/office/drawing/2014/main" id="{F4A60307-563F-4A4D-B75D-B9902FCF8C24}"/>
              </a:ext>
            </a:extLst>
          </p:cNvPr>
          <p:cNvSpPr>
            <a:spLocks noChangeArrowheads="1"/>
          </p:cNvSpPr>
          <p:nvPr userDrawn="1"/>
        </p:nvSpPr>
        <p:spPr bwMode="auto">
          <a:xfrm>
            <a:off x="1832254" y="2833688"/>
            <a:ext cx="207818" cy="207764"/>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1" name="Freeform 23">
            <a:extLst>
              <a:ext uri="{FF2B5EF4-FFF2-40B4-BE49-F238E27FC236}">
                <a16:creationId xmlns:a16="http://schemas.microsoft.com/office/drawing/2014/main" id="{1D3686E8-ECE6-C94C-89CB-39AA2A514014}"/>
              </a:ext>
            </a:extLst>
          </p:cNvPr>
          <p:cNvSpPr>
            <a:spLocks noChangeArrowheads="1"/>
          </p:cNvSpPr>
          <p:nvPr userDrawn="1"/>
        </p:nvSpPr>
        <p:spPr bwMode="auto">
          <a:xfrm>
            <a:off x="949176" y="2844999"/>
            <a:ext cx="192336" cy="188714"/>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2" name="Freeform 24">
            <a:extLst>
              <a:ext uri="{FF2B5EF4-FFF2-40B4-BE49-F238E27FC236}">
                <a16:creationId xmlns:a16="http://schemas.microsoft.com/office/drawing/2014/main" id="{8224F778-7E7A-894C-A902-DED26B330FC8}"/>
              </a:ext>
            </a:extLst>
          </p:cNvPr>
          <p:cNvSpPr>
            <a:spLocks noChangeArrowheads="1"/>
          </p:cNvSpPr>
          <p:nvPr userDrawn="1"/>
        </p:nvSpPr>
        <p:spPr bwMode="auto">
          <a:xfrm>
            <a:off x="2714737" y="2405063"/>
            <a:ext cx="223896" cy="177999"/>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3" name="Freeform 25">
            <a:extLst>
              <a:ext uri="{FF2B5EF4-FFF2-40B4-BE49-F238E27FC236}">
                <a16:creationId xmlns:a16="http://schemas.microsoft.com/office/drawing/2014/main" id="{4F55BCDA-23B7-174E-9B2E-3D78EE74597E}"/>
              </a:ext>
            </a:extLst>
          </p:cNvPr>
          <p:cNvSpPr>
            <a:spLocks noChangeArrowheads="1"/>
          </p:cNvSpPr>
          <p:nvPr userDrawn="1"/>
        </p:nvSpPr>
        <p:spPr bwMode="auto">
          <a:xfrm>
            <a:off x="4982873" y="2388989"/>
            <a:ext cx="156013" cy="214313"/>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4" name="Freeform 26">
            <a:extLst>
              <a:ext uri="{FF2B5EF4-FFF2-40B4-BE49-F238E27FC236}">
                <a16:creationId xmlns:a16="http://schemas.microsoft.com/office/drawing/2014/main" id="{B2BBF403-FB37-C847-BCF2-1F5C71F75AB5}"/>
              </a:ext>
            </a:extLst>
          </p:cNvPr>
          <p:cNvSpPr>
            <a:spLocks noChangeArrowheads="1"/>
          </p:cNvSpPr>
          <p:nvPr userDrawn="1"/>
        </p:nvSpPr>
        <p:spPr bwMode="auto">
          <a:xfrm>
            <a:off x="3624016" y="2400300"/>
            <a:ext cx="192336" cy="195263"/>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5" name="Freeform 27">
            <a:extLst>
              <a:ext uri="{FF2B5EF4-FFF2-40B4-BE49-F238E27FC236}">
                <a16:creationId xmlns:a16="http://schemas.microsoft.com/office/drawing/2014/main" id="{C7B45F97-C9EC-D84D-9EC0-E9385D776F3A}"/>
              </a:ext>
            </a:extLst>
          </p:cNvPr>
          <p:cNvSpPr>
            <a:spLocks noChangeArrowheads="1"/>
          </p:cNvSpPr>
          <p:nvPr userDrawn="1"/>
        </p:nvSpPr>
        <p:spPr bwMode="auto">
          <a:xfrm>
            <a:off x="4049775" y="2400300"/>
            <a:ext cx="226873" cy="177999"/>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6" name="Freeform 28">
            <a:extLst>
              <a:ext uri="{FF2B5EF4-FFF2-40B4-BE49-F238E27FC236}">
                <a16:creationId xmlns:a16="http://schemas.microsoft.com/office/drawing/2014/main" id="{73A58104-4920-8944-9BE9-5F53211A2891}"/>
              </a:ext>
            </a:extLst>
          </p:cNvPr>
          <p:cNvSpPr>
            <a:spLocks noChangeArrowheads="1"/>
          </p:cNvSpPr>
          <p:nvPr userDrawn="1"/>
        </p:nvSpPr>
        <p:spPr bwMode="auto">
          <a:xfrm>
            <a:off x="4498758" y="2392561"/>
            <a:ext cx="223896" cy="186928"/>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7" name="Freeform 29">
            <a:extLst>
              <a:ext uri="{FF2B5EF4-FFF2-40B4-BE49-F238E27FC236}">
                <a16:creationId xmlns:a16="http://schemas.microsoft.com/office/drawing/2014/main" id="{C54C1A97-E7E4-184F-B7B2-E3596277E754}"/>
              </a:ext>
            </a:extLst>
          </p:cNvPr>
          <p:cNvSpPr>
            <a:spLocks noChangeArrowheads="1"/>
          </p:cNvSpPr>
          <p:nvPr userDrawn="1"/>
        </p:nvSpPr>
        <p:spPr bwMode="auto">
          <a:xfrm>
            <a:off x="1835231" y="2388989"/>
            <a:ext cx="200077" cy="206573"/>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8" name="Freeform 30">
            <a:extLst>
              <a:ext uri="{FF2B5EF4-FFF2-40B4-BE49-F238E27FC236}">
                <a16:creationId xmlns:a16="http://schemas.microsoft.com/office/drawing/2014/main" id="{4ABF0EF3-5F75-6B4D-8802-40873D548126}"/>
              </a:ext>
            </a:extLst>
          </p:cNvPr>
          <p:cNvSpPr>
            <a:spLocks noChangeArrowheads="1"/>
          </p:cNvSpPr>
          <p:nvPr userDrawn="1"/>
        </p:nvSpPr>
        <p:spPr bwMode="auto">
          <a:xfrm>
            <a:off x="1379699" y="2833688"/>
            <a:ext cx="222109" cy="211336"/>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grpSp>
        <p:nvGrpSpPr>
          <p:cNvPr id="29" name="Group 1">
            <a:extLst>
              <a:ext uri="{FF2B5EF4-FFF2-40B4-BE49-F238E27FC236}">
                <a16:creationId xmlns:a16="http://schemas.microsoft.com/office/drawing/2014/main" id="{8FE7E73E-640B-A14E-989E-F7DD13C2CA5F}"/>
              </a:ext>
            </a:extLst>
          </p:cNvPr>
          <p:cNvGrpSpPr>
            <a:grpSpLocks/>
          </p:cNvGrpSpPr>
          <p:nvPr userDrawn="1"/>
        </p:nvGrpSpPr>
        <p:grpSpPr bwMode="auto">
          <a:xfrm>
            <a:off x="2722478" y="2836664"/>
            <a:ext cx="207818" cy="204788"/>
            <a:chOff x="7197121" y="8332916"/>
            <a:chExt cx="553830" cy="543285"/>
          </a:xfrm>
          <a:solidFill>
            <a:schemeClr val="accent6"/>
          </a:solidFill>
        </p:grpSpPr>
        <p:sp>
          <p:nvSpPr>
            <p:cNvPr id="30" name="Freeform 31">
              <a:extLst>
                <a:ext uri="{FF2B5EF4-FFF2-40B4-BE49-F238E27FC236}">
                  <a16:creationId xmlns:a16="http://schemas.microsoft.com/office/drawing/2014/main" id="{6457191D-0B9E-1E41-A426-151682B18CB1}"/>
                </a:ext>
              </a:extLst>
            </p:cNvPr>
            <p:cNvSpPr>
              <a:spLocks noChangeArrowheads="1"/>
            </p:cNvSpPr>
            <p:nvPr/>
          </p:nvSpPr>
          <p:spPr bwMode="auto">
            <a:xfrm>
              <a:off x="7197121" y="8332916"/>
              <a:ext cx="553830" cy="543285"/>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latin typeface="+mn-lt"/>
                <a:ea typeface="+mn-ea"/>
                <a:cs typeface="+mn-cs"/>
              </a:endParaRPr>
            </a:p>
          </p:txBody>
        </p:sp>
        <p:sp>
          <p:nvSpPr>
            <p:cNvPr id="31" name="Freeform 32">
              <a:extLst>
                <a:ext uri="{FF2B5EF4-FFF2-40B4-BE49-F238E27FC236}">
                  <a16:creationId xmlns:a16="http://schemas.microsoft.com/office/drawing/2014/main" id="{5D84E2C2-D9D2-2D48-8105-AB17D12A7A6E}"/>
                </a:ext>
              </a:extLst>
            </p:cNvPr>
            <p:cNvSpPr>
              <a:spLocks noChangeArrowheads="1"/>
            </p:cNvSpPr>
            <p:nvPr/>
          </p:nvSpPr>
          <p:spPr bwMode="auto">
            <a:xfrm>
              <a:off x="7451026" y="8451364"/>
              <a:ext cx="126952" cy="260588"/>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latin typeface="+mn-lt"/>
                <a:ea typeface="+mn-ea"/>
                <a:cs typeface="+mn-cs"/>
              </a:endParaRPr>
            </a:p>
          </p:txBody>
        </p:sp>
      </p:grpSp>
      <p:sp>
        <p:nvSpPr>
          <p:cNvPr id="32" name="Freeform 33">
            <a:extLst>
              <a:ext uri="{FF2B5EF4-FFF2-40B4-BE49-F238E27FC236}">
                <a16:creationId xmlns:a16="http://schemas.microsoft.com/office/drawing/2014/main" id="{84961D0A-D009-0E40-A048-74D48DB4FD44}"/>
              </a:ext>
            </a:extLst>
          </p:cNvPr>
          <p:cNvSpPr>
            <a:spLocks noChangeArrowheads="1"/>
          </p:cNvSpPr>
          <p:nvPr userDrawn="1"/>
        </p:nvSpPr>
        <p:spPr bwMode="auto">
          <a:xfrm>
            <a:off x="7640444" y="3751065"/>
            <a:ext cx="152440" cy="160734"/>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3" name="Freeform 34">
            <a:extLst>
              <a:ext uri="{FF2B5EF4-FFF2-40B4-BE49-F238E27FC236}">
                <a16:creationId xmlns:a16="http://schemas.microsoft.com/office/drawing/2014/main" id="{5F636975-730F-704D-AE26-E4729CBCD953}"/>
              </a:ext>
            </a:extLst>
          </p:cNvPr>
          <p:cNvSpPr>
            <a:spLocks noChangeArrowheads="1"/>
          </p:cNvSpPr>
          <p:nvPr userDrawn="1"/>
        </p:nvSpPr>
        <p:spPr bwMode="auto">
          <a:xfrm>
            <a:off x="6767490" y="2825948"/>
            <a:ext cx="126834" cy="223838"/>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4" name="Freeform 35">
            <a:extLst>
              <a:ext uri="{FF2B5EF4-FFF2-40B4-BE49-F238E27FC236}">
                <a16:creationId xmlns:a16="http://schemas.microsoft.com/office/drawing/2014/main" id="{60988C6C-6FAB-7C4F-A1C5-588600F1560A}"/>
              </a:ext>
            </a:extLst>
          </p:cNvPr>
          <p:cNvSpPr>
            <a:spLocks noChangeArrowheads="1"/>
          </p:cNvSpPr>
          <p:nvPr userDrawn="1"/>
        </p:nvSpPr>
        <p:spPr bwMode="auto">
          <a:xfrm>
            <a:off x="8070967" y="1525786"/>
            <a:ext cx="160181" cy="18692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5" name="Freeform 36">
            <a:extLst>
              <a:ext uri="{FF2B5EF4-FFF2-40B4-BE49-F238E27FC236}">
                <a16:creationId xmlns:a16="http://schemas.microsoft.com/office/drawing/2014/main" id="{D12D0BE6-0551-8C45-8322-C19C0F20C98D}"/>
              </a:ext>
            </a:extLst>
          </p:cNvPr>
          <p:cNvSpPr>
            <a:spLocks noChangeArrowheads="1"/>
          </p:cNvSpPr>
          <p:nvPr userDrawn="1"/>
        </p:nvSpPr>
        <p:spPr bwMode="auto">
          <a:xfrm>
            <a:off x="7162880" y="3283148"/>
            <a:ext cx="215559" cy="195263"/>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6" name="Freeform 37">
            <a:extLst>
              <a:ext uri="{FF2B5EF4-FFF2-40B4-BE49-F238E27FC236}">
                <a16:creationId xmlns:a16="http://schemas.microsoft.com/office/drawing/2014/main" id="{E7F5B550-5B81-2C48-96CD-B3F25BC386F3}"/>
              </a:ext>
            </a:extLst>
          </p:cNvPr>
          <p:cNvSpPr>
            <a:spLocks noChangeArrowheads="1"/>
          </p:cNvSpPr>
          <p:nvPr userDrawn="1"/>
        </p:nvSpPr>
        <p:spPr bwMode="auto">
          <a:xfrm>
            <a:off x="8105505" y="3771900"/>
            <a:ext cx="106589" cy="120849"/>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7" name="Freeform 38">
            <a:extLst>
              <a:ext uri="{FF2B5EF4-FFF2-40B4-BE49-F238E27FC236}">
                <a16:creationId xmlns:a16="http://schemas.microsoft.com/office/drawing/2014/main" id="{2C8780DC-7172-4247-99FC-EB6313E62A1F}"/>
              </a:ext>
            </a:extLst>
          </p:cNvPr>
          <p:cNvSpPr>
            <a:spLocks noChangeArrowheads="1"/>
          </p:cNvSpPr>
          <p:nvPr userDrawn="1"/>
        </p:nvSpPr>
        <p:spPr bwMode="auto">
          <a:xfrm>
            <a:off x="4113490" y="2836664"/>
            <a:ext cx="89916" cy="204788"/>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8" name="Freeform 39">
            <a:extLst>
              <a:ext uri="{FF2B5EF4-FFF2-40B4-BE49-F238E27FC236}">
                <a16:creationId xmlns:a16="http://schemas.microsoft.com/office/drawing/2014/main" id="{062C3107-73B6-E846-A3A0-293C002EFF96}"/>
              </a:ext>
            </a:extLst>
          </p:cNvPr>
          <p:cNvSpPr>
            <a:spLocks noChangeArrowheads="1"/>
          </p:cNvSpPr>
          <p:nvPr userDrawn="1"/>
        </p:nvSpPr>
        <p:spPr bwMode="auto">
          <a:xfrm>
            <a:off x="3616275" y="2836664"/>
            <a:ext cx="200077" cy="200025"/>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grpSp>
        <p:nvGrpSpPr>
          <p:cNvPr id="39" name="Group 1">
            <a:extLst>
              <a:ext uri="{FF2B5EF4-FFF2-40B4-BE49-F238E27FC236}">
                <a16:creationId xmlns:a16="http://schemas.microsoft.com/office/drawing/2014/main" id="{AD958796-43E1-B546-8ECA-48443E3B01E7}"/>
              </a:ext>
            </a:extLst>
          </p:cNvPr>
          <p:cNvGrpSpPr>
            <a:grpSpLocks/>
          </p:cNvGrpSpPr>
          <p:nvPr userDrawn="1"/>
        </p:nvGrpSpPr>
        <p:grpSpPr bwMode="auto">
          <a:xfrm>
            <a:off x="3198852" y="2825948"/>
            <a:ext cx="144699" cy="223838"/>
            <a:chOff x="8527946" y="7535335"/>
            <a:chExt cx="385132" cy="596900"/>
          </a:xfrm>
          <a:solidFill>
            <a:schemeClr val="accent6"/>
          </a:solidFill>
        </p:grpSpPr>
        <p:sp>
          <p:nvSpPr>
            <p:cNvPr id="40" name="Freeform 40">
              <a:extLst>
                <a:ext uri="{FF2B5EF4-FFF2-40B4-BE49-F238E27FC236}">
                  <a16:creationId xmlns:a16="http://schemas.microsoft.com/office/drawing/2014/main" id="{163FF300-B32B-EC4A-A4BC-66E771724253}"/>
                </a:ext>
              </a:extLst>
            </p:cNvPr>
            <p:cNvSpPr>
              <a:spLocks noChangeArrowheads="1"/>
            </p:cNvSpPr>
            <p:nvPr/>
          </p:nvSpPr>
          <p:spPr bwMode="auto">
            <a:xfrm>
              <a:off x="8527946" y="7755997"/>
              <a:ext cx="385132" cy="376238"/>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defTabSz="685663">
                <a:defRPr/>
              </a:pPr>
              <a:endParaRPr lang="en-US">
                <a:latin typeface="+mn-lt"/>
                <a:ea typeface="+mn-ea"/>
                <a:cs typeface="+mn-cs"/>
              </a:endParaRPr>
            </a:p>
          </p:txBody>
        </p:sp>
        <p:sp>
          <p:nvSpPr>
            <p:cNvPr id="41" name="Freeform 41">
              <a:extLst>
                <a:ext uri="{FF2B5EF4-FFF2-40B4-BE49-F238E27FC236}">
                  <a16:creationId xmlns:a16="http://schemas.microsoft.com/office/drawing/2014/main" id="{D13CA63B-3E04-324C-995F-25B5E316F5ED}"/>
                </a:ext>
              </a:extLst>
            </p:cNvPr>
            <p:cNvSpPr>
              <a:spLocks noChangeArrowheads="1"/>
            </p:cNvSpPr>
            <p:nvPr/>
          </p:nvSpPr>
          <p:spPr bwMode="auto">
            <a:xfrm>
              <a:off x="8634135" y="7755997"/>
              <a:ext cx="169584" cy="142875"/>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defTabSz="685663">
                <a:defRPr/>
              </a:pPr>
              <a:endParaRPr lang="en-US">
                <a:latin typeface="+mn-lt"/>
                <a:ea typeface="+mn-ea"/>
                <a:cs typeface="+mn-cs"/>
              </a:endParaRPr>
            </a:p>
          </p:txBody>
        </p:sp>
        <p:sp>
          <p:nvSpPr>
            <p:cNvPr id="42" name="Freeform 42">
              <a:extLst>
                <a:ext uri="{FF2B5EF4-FFF2-40B4-BE49-F238E27FC236}">
                  <a16:creationId xmlns:a16="http://schemas.microsoft.com/office/drawing/2014/main" id="{2B2445E4-32C0-5349-BBA6-14AB1940A8AA}"/>
                </a:ext>
              </a:extLst>
            </p:cNvPr>
            <p:cNvSpPr>
              <a:spLocks noChangeArrowheads="1"/>
            </p:cNvSpPr>
            <p:nvPr/>
          </p:nvSpPr>
          <p:spPr bwMode="auto">
            <a:xfrm>
              <a:off x="8634135" y="7535335"/>
              <a:ext cx="169584" cy="177800"/>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defTabSz="685663">
                <a:defRPr/>
              </a:pPr>
              <a:endParaRPr lang="en-US">
                <a:latin typeface="+mn-lt"/>
                <a:ea typeface="+mn-ea"/>
                <a:cs typeface="+mn-cs"/>
              </a:endParaRPr>
            </a:p>
          </p:txBody>
        </p:sp>
      </p:grpSp>
      <p:sp>
        <p:nvSpPr>
          <p:cNvPr id="43" name="Freeform 44">
            <a:extLst>
              <a:ext uri="{FF2B5EF4-FFF2-40B4-BE49-F238E27FC236}">
                <a16:creationId xmlns:a16="http://schemas.microsoft.com/office/drawing/2014/main" id="{01254774-4700-5446-BDF0-1396172B6BE4}"/>
              </a:ext>
            </a:extLst>
          </p:cNvPr>
          <p:cNvSpPr>
            <a:spLocks noChangeArrowheads="1"/>
          </p:cNvSpPr>
          <p:nvPr userDrawn="1"/>
        </p:nvSpPr>
        <p:spPr bwMode="auto">
          <a:xfrm>
            <a:off x="8516973" y="1517452"/>
            <a:ext cx="160181" cy="203597"/>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4" name="Freeform 45">
            <a:extLst>
              <a:ext uri="{FF2B5EF4-FFF2-40B4-BE49-F238E27FC236}">
                <a16:creationId xmlns:a16="http://schemas.microsoft.com/office/drawing/2014/main" id="{DA20A023-A3BC-6243-A35E-C87FB6A65B68}"/>
              </a:ext>
            </a:extLst>
          </p:cNvPr>
          <p:cNvSpPr>
            <a:spLocks noChangeArrowheads="1"/>
          </p:cNvSpPr>
          <p:nvPr userDrawn="1"/>
        </p:nvSpPr>
        <p:spPr bwMode="auto">
          <a:xfrm>
            <a:off x="3182775" y="1069777"/>
            <a:ext cx="176258" cy="175022"/>
          </a:xfrm>
          <a:custGeom>
            <a:avLst/>
            <a:gdLst>
              <a:gd name="T0" fmla="*/ 354 w 391"/>
              <a:gd name="T1" fmla="*/ 35 h 391"/>
              <a:gd name="T2" fmla="*/ 354 w 391"/>
              <a:gd name="T3" fmla="*/ 35 h 391"/>
              <a:gd name="T4" fmla="*/ 292 w 391"/>
              <a:gd name="T5" fmla="*/ 0 h 391"/>
              <a:gd name="T6" fmla="*/ 169 w 391"/>
              <a:gd name="T7" fmla="*/ 133 h 391"/>
              <a:gd name="T8" fmla="*/ 26 w 391"/>
              <a:gd name="T9" fmla="*/ 275 h 391"/>
              <a:gd name="T10" fmla="*/ 0 w 391"/>
              <a:gd name="T11" fmla="*/ 390 h 391"/>
              <a:gd name="T12" fmla="*/ 116 w 391"/>
              <a:gd name="T13" fmla="*/ 363 h 391"/>
              <a:gd name="T14" fmla="*/ 266 w 391"/>
              <a:gd name="T15" fmla="*/ 222 h 391"/>
              <a:gd name="T16" fmla="*/ 390 w 391"/>
              <a:gd name="T17" fmla="*/ 97 h 391"/>
              <a:gd name="T18" fmla="*/ 354 w 391"/>
              <a:gd name="T19" fmla="*/ 35 h 391"/>
              <a:gd name="T20" fmla="*/ 116 w 391"/>
              <a:gd name="T21" fmla="*/ 354 h 391"/>
              <a:gd name="T22" fmla="*/ 116 w 391"/>
              <a:gd name="T23" fmla="*/ 354 h 391"/>
              <a:gd name="T24" fmla="*/ 71 w 391"/>
              <a:gd name="T25" fmla="*/ 363 h 391"/>
              <a:gd name="T26" fmla="*/ 54 w 391"/>
              <a:gd name="T27" fmla="*/ 337 h 391"/>
              <a:gd name="T28" fmla="*/ 35 w 391"/>
              <a:gd name="T29" fmla="*/ 319 h 391"/>
              <a:gd name="T30" fmla="*/ 44 w 391"/>
              <a:gd name="T31" fmla="*/ 284 h 391"/>
              <a:gd name="T32" fmla="*/ 54 w 391"/>
              <a:gd name="T33" fmla="*/ 266 h 391"/>
              <a:gd name="T34" fmla="*/ 98 w 391"/>
              <a:gd name="T35" fmla="*/ 292 h 391"/>
              <a:gd name="T36" fmla="*/ 124 w 391"/>
              <a:gd name="T37" fmla="*/ 337 h 391"/>
              <a:gd name="T38" fmla="*/ 116 w 391"/>
              <a:gd name="T39" fmla="*/ 35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5" name="Freeform 46">
            <a:extLst>
              <a:ext uri="{FF2B5EF4-FFF2-40B4-BE49-F238E27FC236}">
                <a16:creationId xmlns:a16="http://schemas.microsoft.com/office/drawing/2014/main" id="{C0C6F993-B08A-004C-B27F-49D9111AE06B}"/>
              </a:ext>
            </a:extLst>
          </p:cNvPr>
          <p:cNvSpPr>
            <a:spLocks noChangeArrowheads="1"/>
          </p:cNvSpPr>
          <p:nvPr userDrawn="1"/>
        </p:nvSpPr>
        <p:spPr bwMode="auto">
          <a:xfrm>
            <a:off x="6283374" y="1057275"/>
            <a:ext cx="207818" cy="19823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6" name="Freeform 47">
            <a:extLst>
              <a:ext uri="{FF2B5EF4-FFF2-40B4-BE49-F238E27FC236}">
                <a16:creationId xmlns:a16="http://schemas.microsoft.com/office/drawing/2014/main" id="{B7B6986B-50EE-E844-AD5A-F4F51BAF225D}"/>
              </a:ext>
            </a:extLst>
          </p:cNvPr>
          <p:cNvSpPr>
            <a:spLocks noChangeArrowheads="1"/>
          </p:cNvSpPr>
          <p:nvPr userDrawn="1"/>
        </p:nvSpPr>
        <p:spPr bwMode="auto">
          <a:xfrm>
            <a:off x="6721638" y="1062037"/>
            <a:ext cx="222110" cy="195263"/>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7" name="Freeform 48">
            <a:extLst>
              <a:ext uri="{FF2B5EF4-FFF2-40B4-BE49-F238E27FC236}">
                <a16:creationId xmlns:a16="http://schemas.microsoft.com/office/drawing/2014/main" id="{33F59F7A-C122-8346-8FF9-A691A4916CF7}"/>
              </a:ext>
            </a:extLst>
          </p:cNvPr>
          <p:cNvSpPr>
            <a:spLocks noChangeArrowheads="1"/>
          </p:cNvSpPr>
          <p:nvPr userDrawn="1"/>
        </p:nvSpPr>
        <p:spPr bwMode="auto">
          <a:xfrm>
            <a:off x="4951313" y="1081088"/>
            <a:ext cx="200077" cy="150614"/>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8" name="Freeform 49">
            <a:extLst>
              <a:ext uri="{FF2B5EF4-FFF2-40B4-BE49-F238E27FC236}">
                <a16:creationId xmlns:a16="http://schemas.microsoft.com/office/drawing/2014/main" id="{F8BC9F1B-2879-3342-A812-BC6A7825ABB7}"/>
              </a:ext>
            </a:extLst>
          </p:cNvPr>
          <p:cNvSpPr>
            <a:spLocks noChangeArrowheads="1"/>
          </p:cNvSpPr>
          <p:nvPr userDrawn="1"/>
        </p:nvSpPr>
        <p:spPr bwMode="auto">
          <a:xfrm>
            <a:off x="5842133" y="1081088"/>
            <a:ext cx="200077" cy="150614"/>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9" name="Freeform 50">
            <a:extLst>
              <a:ext uri="{FF2B5EF4-FFF2-40B4-BE49-F238E27FC236}">
                <a16:creationId xmlns:a16="http://schemas.microsoft.com/office/drawing/2014/main" id="{F707D84D-98C1-0C43-98D1-F635C05B7567}"/>
              </a:ext>
            </a:extLst>
          </p:cNvPr>
          <p:cNvSpPr>
            <a:spLocks noChangeArrowheads="1"/>
          </p:cNvSpPr>
          <p:nvPr userDrawn="1"/>
        </p:nvSpPr>
        <p:spPr bwMode="auto">
          <a:xfrm>
            <a:off x="496620" y="1057275"/>
            <a:ext cx="200077" cy="198239"/>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0" name="Freeform 51">
            <a:extLst>
              <a:ext uri="{FF2B5EF4-FFF2-40B4-BE49-F238E27FC236}">
                <a16:creationId xmlns:a16="http://schemas.microsoft.com/office/drawing/2014/main" id="{FA095798-4F50-864B-B72E-AEB55D388437}"/>
              </a:ext>
            </a:extLst>
          </p:cNvPr>
          <p:cNvSpPr>
            <a:spLocks noChangeArrowheads="1"/>
          </p:cNvSpPr>
          <p:nvPr userDrawn="1"/>
        </p:nvSpPr>
        <p:spPr bwMode="auto">
          <a:xfrm>
            <a:off x="2276473" y="1092398"/>
            <a:ext cx="207818" cy="128588"/>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1" name="Freeform 52">
            <a:extLst>
              <a:ext uri="{FF2B5EF4-FFF2-40B4-BE49-F238E27FC236}">
                <a16:creationId xmlns:a16="http://schemas.microsoft.com/office/drawing/2014/main" id="{8DED389F-8A5F-2247-9055-61DD199DF639}"/>
              </a:ext>
            </a:extLst>
          </p:cNvPr>
          <p:cNvSpPr>
            <a:spLocks noChangeArrowheads="1"/>
          </p:cNvSpPr>
          <p:nvPr userDrawn="1"/>
        </p:nvSpPr>
        <p:spPr bwMode="auto">
          <a:xfrm>
            <a:off x="4049775" y="1045964"/>
            <a:ext cx="215559" cy="222647"/>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2" name="Freeform 53">
            <a:extLst>
              <a:ext uri="{FF2B5EF4-FFF2-40B4-BE49-F238E27FC236}">
                <a16:creationId xmlns:a16="http://schemas.microsoft.com/office/drawing/2014/main" id="{B4F619C8-9D76-D940-987C-6CB93CBD13B8}"/>
              </a:ext>
            </a:extLst>
          </p:cNvPr>
          <p:cNvSpPr>
            <a:spLocks noChangeArrowheads="1"/>
          </p:cNvSpPr>
          <p:nvPr userDrawn="1"/>
        </p:nvSpPr>
        <p:spPr bwMode="auto">
          <a:xfrm>
            <a:off x="5384813" y="1081088"/>
            <a:ext cx="223896" cy="150614"/>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3" name="Freeform 54">
            <a:extLst>
              <a:ext uri="{FF2B5EF4-FFF2-40B4-BE49-F238E27FC236}">
                <a16:creationId xmlns:a16="http://schemas.microsoft.com/office/drawing/2014/main" id="{341A2FDF-1A85-954C-88B1-85DA14229770}"/>
              </a:ext>
            </a:extLst>
          </p:cNvPr>
          <p:cNvSpPr>
            <a:spLocks noChangeArrowheads="1"/>
          </p:cNvSpPr>
          <p:nvPr userDrawn="1"/>
        </p:nvSpPr>
        <p:spPr bwMode="auto">
          <a:xfrm>
            <a:off x="1823917" y="1057275"/>
            <a:ext cx="223896" cy="198239"/>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4" name="Freeform 55">
            <a:extLst>
              <a:ext uri="{FF2B5EF4-FFF2-40B4-BE49-F238E27FC236}">
                <a16:creationId xmlns:a16="http://schemas.microsoft.com/office/drawing/2014/main" id="{F6A2C92E-5EF4-5E4D-95E5-26493F1EA28B}"/>
              </a:ext>
            </a:extLst>
          </p:cNvPr>
          <p:cNvSpPr>
            <a:spLocks noChangeArrowheads="1"/>
          </p:cNvSpPr>
          <p:nvPr userDrawn="1"/>
        </p:nvSpPr>
        <p:spPr bwMode="auto">
          <a:xfrm>
            <a:off x="1422572" y="1045964"/>
            <a:ext cx="136362" cy="230386"/>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5" name="Freeform 61">
            <a:extLst>
              <a:ext uri="{FF2B5EF4-FFF2-40B4-BE49-F238E27FC236}">
                <a16:creationId xmlns:a16="http://schemas.microsoft.com/office/drawing/2014/main" id="{AFFC81B3-485C-1C42-A404-9DEDF681ABC5}"/>
              </a:ext>
            </a:extLst>
          </p:cNvPr>
          <p:cNvSpPr>
            <a:spLocks noChangeArrowheads="1"/>
          </p:cNvSpPr>
          <p:nvPr userDrawn="1"/>
        </p:nvSpPr>
        <p:spPr bwMode="auto">
          <a:xfrm>
            <a:off x="8067395" y="2443163"/>
            <a:ext cx="168518" cy="130374"/>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6" name="Freeform 62">
            <a:extLst>
              <a:ext uri="{FF2B5EF4-FFF2-40B4-BE49-F238E27FC236}">
                <a16:creationId xmlns:a16="http://schemas.microsoft.com/office/drawing/2014/main" id="{38871D57-60F7-7246-A9ED-4E355D3F1C39}"/>
              </a:ext>
            </a:extLst>
          </p:cNvPr>
          <p:cNvSpPr>
            <a:spLocks noChangeArrowheads="1"/>
          </p:cNvSpPr>
          <p:nvPr userDrawn="1"/>
        </p:nvSpPr>
        <p:spPr bwMode="auto">
          <a:xfrm>
            <a:off x="6743671" y="1955602"/>
            <a:ext cx="174472" cy="184547"/>
          </a:xfrm>
          <a:custGeom>
            <a:avLst/>
            <a:gdLst>
              <a:gd name="T0" fmla="*/ 141 w 390"/>
              <a:gd name="T1" fmla="*/ 319 h 409"/>
              <a:gd name="T2" fmla="*/ 141 w 390"/>
              <a:gd name="T3" fmla="*/ 319 h 409"/>
              <a:gd name="T4" fmla="*/ 124 w 390"/>
              <a:gd name="T5" fmla="*/ 345 h 409"/>
              <a:gd name="T6" fmla="*/ 61 w 390"/>
              <a:gd name="T7" fmla="*/ 345 h 409"/>
              <a:gd name="T8" fmla="*/ 44 w 390"/>
              <a:gd name="T9" fmla="*/ 311 h 409"/>
              <a:gd name="T10" fmla="*/ 61 w 390"/>
              <a:gd name="T11" fmla="*/ 283 h 409"/>
              <a:gd name="T12" fmla="*/ 133 w 390"/>
              <a:gd name="T13" fmla="*/ 204 h 409"/>
              <a:gd name="T14" fmla="*/ 195 w 390"/>
              <a:gd name="T15" fmla="*/ 186 h 409"/>
              <a:gd name="T16" fmla="*/ 230 w 390"/>
              <a:gd name="T17" fmla="*/ 186 h 409"/>
              <a:gd name="T18" fmla="*/ 230 w 390"/>
              <a:gd name="T19" fmla="*/ 160 h 409"/>
              <a:gd name="T20" fmla="*/ 97 w 390"/>
              <a:gd name="T21" fmla="*/ 168 h 409"/>
              <a:gd name="T22" fmla="*/ 26 w 390"/>
              <a:gd name="T23" fmla="*/ 248 h 409"/>
              <a:gd name="T24" fmla="*/ 0 w 390"/>
              <a:gd name="T25" fmla="*/ 311 h 409"/>
              <a:gd name="T26" fmla="*/ 26 w 390"/>
              <a:gd name="T27" fmla="*/ 381 h 409"/>
              <a:gd name="T28" fmla="*/ 88 w 390"/>
              <a:gd name="T29" fmla="*/ 408 h 409"/>
              <a:gd name="T30" fmla="*/ 159 w 390"/>
              <a:gd name="T31" fmla="*/ 381 h 409"/>
              <a:gd name="T32" fmla="*/ 177 w 390"/>
              <a:gd name="T33" fmla="*/ 355 h 409"/>
              <a:gd name="T34" fmla="*/ 177 w 390"/>
              <a:gd name="T35" fmla="*/ 319 h 409"/>
              <a:gd name="T36" fmla="*/ 141 w 390"/>
              <a:gd name="T37" fmla="*/ 319 h 409"/>
              <a:gd name="T38" fmla="*/ 363 w 390"/>
              <a:gd name="T39" fmla="*/ 36 h 409"/>
              <a:gd name="T40" fmla="*/ 363 w 390"/>
              <a:gd name="T41" fmla="*/ 36 h 409"/>
              <a:gd name="T42" fmla="*/ 239 w 390"/>
              <a:gd name="T43" fmla="*/ 36 h 409"/>
              <a:gd name="T44" fmla="*/ 212 w 390"/>
              <a:gd name="T45" fmla="*/ 53 h 409"/>
              <a:gd name="T46" fmla="*/ 212 w 390"/>
              <a:gd name="T47" fmla="*/ 89 h 409"/>
              <a:gd name="T48" fmla="*/ 248 w 390"/>
              <a:gd name="T49" fmla="*/ 89 h 409"/>
              <a:gd name="T50" fmla="*/ 274 w 390"/>
              <a:gd name="T51" fmla="*/ 71 h 409"/>
              <a:gd name="T52" fmla="*/ 327 w 390"/>
              <a:gd name="T53" fmla="*/ 71 h 409"/>
              <a:gd name="T54" fmla="*/ 345 w 390"/>
              <a:gd name="T55" fmla="*/ 107 h 409"/>
              <a:gd name="T56" fmla="*/ 327 w 390"/>
              <a:gd name="T57" fmla="*/ 133 h 409"/>
              <a:gd name="T58" fmla="*/ 257 w 390"/>
              <a:gd name="T59" fmla="*/ 213 h 409"/>
              <a:gd name="T60" fmla="*/ 195 w 390"/>
              <a:gd name="T61" fmla="*/ 221 h 409"/>
              <a:gd name="T62" fmla="*/ 159 w 390"/>
              <a:gd name="T63" fmla="*/ 221 h 409"/>
              <a:gd name="T64" fmla="*/ 159 w 390"/>
              <a:gd name="T65" fmla="*/ 257 h 409"/>
              <a:gd name="T66" fmla="*/ 212 w 390"/>
              <a:gd name="T67" fmla="*/ 283 h 409"/>
              <a:gd name="T68" fmla="*/ 283 w 390"/>
              <a:gd name="T69" fmla="*/ 248 h 409"/>
              <a:gd name="T70" fmla="*/ 363 w 390"/>
              <a:gd name="T71" fmla="*/ 168 h 409"/>
              <a:gd name="T72" fmla="*/ 389 w 390"/>
              <a:gd name="T73" fmla="*/ 107 h 409"/>
              <a:gd name="T74" fmla="*/ 363 w 390"/>
              <a:gd name="T75" fmla="*/ 3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0" h="409">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7" name="Freeform 63">
            <a:extLst>
              <a:ext uri="{FF2B5EF4-FFF2-40B4-BE49-F238E27FC236}">
                <a16:creationId xmlns:a16="http://schemas.microsoft.com/office/drawing/2014/main" id="{7CDF063D-8BA3-1142-9149-DE133F1DD899}"/>
              </a:ext>
            </a:extLst>
          </p:cNvPr>
          <p:cNvSpPr>
            <a:spLocks noChangeArrowheads="1"/>
          </p:cNvSpPr>
          <p:nvPr userDrawn="1"/>
        </p:nvSpPr>
        <p:spPr bwMode="auto">
          <a:xfrm>
            <a:off x="2738556" y="1971675"/>
            <a:ext cx="172686" cy="154186"/>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8" name="Freeform 64">
            <a:extLst>
              <a:ext uri="{FF2B5EF4-FFF2-40B4-BE49-F238E27FC236}">
                <a16:creationId xmlns:a16="http://schemas.microsoft.com/office/drawing/2014/main" id="{B99B94E2-E3D2-6A40-80A2-DA2CF391DC14}"/>
              </a:ext>
            </a:extLst>
          </p:cNvPr>
          <p:cNvSpPr>
            <a:spLocks noChangeArrowheads="1"/>
          </p:cNvSpPr>
          <p:nvPr userDrawn="1"/>
        </p:nvSpPr>
        <p:spPr bwMode="auto">
          <a:xfrm>
            <a:off x="6732356" y="1506736"/>
            <a:ext cx="200077" cy="195263"/>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9" name="Freeform 65">
            <a:extLst>
              <a:ext uri="{FF2B5EF4-FFF2-40B4-BE49-F238E27FC236}">
                <a16:creationId xmlns:a16="http://schemas.microsoft.com/office/drawing/2014/main" id="{2DF6E3C5-E4AE-5346-8FA6-98A5F0E83BBC}"/>
              </a:ext>
            </a:extLst>
          </p:cNvPr>
          <p:cNvSpPr>
            <a:spLocks noChangeArrowheads="1"/>
          </p:cNvSpPr>
          <p:nvPr userDrawn="1"/>
        </p:nvSpPr>
        <p:spPr bwMode="auto">
          <a:xfrm>
            <a:off x="949175" y="2400300"/>
            <a:ext cx="189359" cy="187524"/>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0" name="Freeform 66">
            <a:extLst>
              <a:ext uri="{FF2B5EF4-FFF2-40B4-BE49-F238E27FC236}">
                <a16:creationId xmlns:a16="http://schemas.microsoft.com/office/drawing/2014/main" id="{ECF7F8C5-4A28-AB44-8EBB-91D36E322D36}"/>
              </a:ext>
            </a:extLst>
          </p:cNvPr>
          <p:cNvSpPr>
            <a:spLocks noChangeArrowheads="1"/>
          </p:cNvSpPr>
          <p:nvPr userDrawn="1"/>
        </p:nvSpPr>
        <p:spPr bwMode="auto">
          <a:xfrm>
            <a:off x="5392554" y="1943100"/>
            <a:ext cx="208414" cy="207764"/>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1" name="Freeform 67">
            <a:extLst>
              <a:ext uri="{FF2B5EF4-FFF2-40B4-BE49-F238E27FC236}">
                <a16:creationId xmlns:a16="http://schemas.microsoft.com/office/drawing/2014/main" id="{24D732E2-48B0-1848-A125-AEE2F6C74AF9}"/>
              </a:ext>
            </a:extLst>
          </p:cNvPr>
          <p:cNvSpPr>
            <a:spLocks noChangeArrowheads="1"/>
          </p:cNvSpPr>
          <p:nvPr userDrawn="1"/>
        </p:nvSpPr>
        <p:spPr bwMode="auto">
          <a:xfrm>
            <a:off x="500193" y="2349699"/>
            <a:ext cx="204841" cy="238125"/>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2" name="Freeform 68">
            <a:extLst>
              <a:ext uri="{FF2B5EF4-FFF2-40B4-BE49-F238E27FC236}">
                <a16:creationId xmlns:a16="http://schemas.microsoft.com/office/drawing/2014/main" id="{0AC4086F-DBDE-3140-A6C1-BFCC88D64ACA}"/>
              </a:ext>
            </a:extLst>
          </p:cNvPr>
          <p:cNvSpPr>
            <a:spLocks noChangeArrowheads="1"/>
          </p:cNvSpPr>
          <p:nvPr userDrawn="1"/>
        </p:nvSpPr>
        <p:spPr bwMode="auto">
          <a:xfrm>
            <a:off x="6291115" y="1947863"/>
            <a:ext cx="192336" cy="207764"/>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3" name="Freeform 69">
            <a:extLst>
              <a:ext uri="{FF2B5EF4-FFF2-40B4-BE49-F238E27FC236}">
                <a16:creationId xmlns:a16="http://schemas.microsoft.com/office/drawing/2014/main" id="{C519BA18-0E9D-6342-B4F5-AF050869AB7D}"/>
              </a:ext>
            </a:extLst>
          </p:cNvPr>
          <p:cNvSpPr>
            <a:spLocks noChangeArrowheads="1"/>
          </p:cNvSpPr>
          <p:nvPr userDrawn="1"/>
        </p:nvSpPr>
        <p:spPr bwMode="auto">
          <a:xfrm>
            <a:off x="5833796" y="1950839"/>
            <a:ext cx="216155" cy="192286"/>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4" name="Freeform 70">
            <a:extLst>
              <a:ext uri="{FF2B5EF4-FFF2-40B4-BE49-F238E27FC236}">
                <a16:creationId xmlns:a16="http://schemas.microsoft.com/office/drawing/2014/main" id="{3F7EDC04-684C-D641-AAB7-3FC8B78E6BA3}"/>
              </a:ext>
            </a:extLst>
          </p:cNvPr>
          <p:cNvSpPr>
            <a:spLocks noChangeArrowheads="1"/>
          </p:cNvSpPr>
          <p:nvPr userDrawn="1"/>
        </p:nvSpPr>
        <p:spPr bwMode="auto">
          <a:xfrm>
            <a:off x="2268731" y="1947863"/>
            <a:ext cx="223896" cy="200025"/>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5" name="Freeform 71">
            <a:extLst>
              <a:ext uri="{FF2B5EF4-FFF2-40B4-BE49-F238E27FC236}">
                <a16:creationId xmlns:a16="http://schemas.microsoft.com/office/drawing/2014/main" id="{5ABD9AE0-C30D-7847-93A9-FCBA5C83AC80}"/>
              </a:ext>
            </a:extLst>
          </p:cNvPr>
          <p:cNvSpPr>
            <a:spLocks noChangeArrowheads="1"/>
          </p:cNvSpPr>
          <p:nvPr userDrawn="1"/>
        </p:nvSpPr>
        <p:spPr bwMode="auto">
          <a:xfrm>
            <a:off x="3187538" y="1974652"/>
            <a:ext cx="200077" cy="149423"/>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6" name="Freeform 72">
            <a:extLst>
              <a:ext uri="{FF2B5EF4-FFF2-40B4-BE49-F238E27FC236}">
                <a16:creationId xmlns:a16="http://schemas.microsoft.com/office/drawing/2014/main" id="{37C22C3E-7DE4-134A-82E7-92B49557AB89}"/>
              </a:ext>
            </a:extLst>
          </p:cNvPr>
          <p:cNvSpPr>
            <a:spLocks noChangeArrowheads="1"/>
          </p:cNvSpPr>
          <p:nvPr userDrawn="1"/>
        </p:nvSpPr>
        <p:spPr bwMode="auto">
          <a:xfrm>
            <a:off x="4517813" y="1959174"/>
            <a:ext cx="176258" cy="180975"/>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7" name="Freeform 73">
            <a:extLst>
              <a:ext uri="{FF2B5EF4-FFF2-40B4-BE49-F238E27FC236}">
                <a16:creationId xmlns:a16="http://schemas.microsoft.com/office/drawing/2014/main" id="{29394E1D-D05D-B749-B7FA-2F509B24B4C6}"/>
              </a:ext>
            </a:extLst>
          </p:cNvPr>
          <p:cNvSpPr>
            <a:spLocks noChangeArrowheads="1"/>
          </p:cNvSpPr>
          <p:nvPr userDrawn="1"/>
        </p:nvSpPr>
        <p:spPr bwMode="auto">
          <a:xfrm>
            <a:off x="7610671" y="2443163"/>
            <a:ext cx="191741" cy="130374"/>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8" name="Freeform 74">
            <a:extLst>
              <a:ext uri="{FF2B5EF4-FFF2-40B4-BE49-F238E27FC236}">
                <a16:creationId xmlns:a16="http://schemas.microsoft.com/office/drawing/2014/main" id="{1DEE1E30-0F31-E54F-B0DA-31196D7F8119}"/>
              </a:ext>
            </a:extLst>
          </p:cNvPr>
          <p:cNvSpPr>
            <a:spLocks noChangeArrowheads="1"/>
          </p:cNvSpPr>
          <p:nvPr userDrawn="1"/>
        </p:nvSpPr>
        <p:spPr bwMode="auto">
          <a:xfrm>
            <a:off x="4057516" y="1955602"/>
            <a:ext cx="207818" cy="184547"/>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9" name="Freeform 75">
            <a:extLst>
              <a:ext uri="{FF2B5EF4-FFF2-40B4-BE49-F238E27FC236}">
                <a16:creationId xmlns:a16="http://schemas.microsoft.com/office/drawing/2014/main" id="{3E087D1F-792B-4249-891E-8F78847D321C}"/>
              </a:ext>
            </a:extLst>
          </p:cNvPr>
          <p:cNvSpPr>
            <a:spLocks noChangeArrowheads="1"/>
          </p:cNvSpPr>
          <p:nvPr userDrawn="1"/>
        </p:nvSpPr>
        <p:spPr bwMode="auto">
          <a:xfrm>
            <a:off x="933693" y="1514475"/>
            <a:ext cx="223301" cy="179189"/>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0" name="Freeform 76">
            <a:extLst>
              <a:ext uri="{FF2B5EF4-FFF2-40B4-BE49-F238E27FC236}">
                <a16:creationId xmlns:a16="http://schemas.microsoft.com/office/drawing/2014/main" id="{FB5253AF-904B-254D-8EA2-9B7EDC92EFB7}"/>
              </a:ext>
            </a:extLst>
          </p:cNvPr>
          <p:cNvSpPr>
            <a:spLocks noChangeArrowheads="1"/>
          </p:cNvSpPr>
          <p:nvPr userDrawn="1"/>
        </p:nvSpPr>
        <p:spPr bwMode="auto">
          <a:xfrm>
            <a:off x="981330" y="1049536"/>
            <a:ext cx="126835" cy="219075"/>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1" name="Freeform 77">
            <a:extLst>
              <a:ext uri="{FF2B5EF4-FFF2-40B4-BE49-F238E27FC236}">
                <a16:creationId xmlns:a16="http://schemas.microsoft.com/office/drawing/2014/main" id="{97640CB5-5719-754A-A574-10A987FFEF09}"/>
              </a:ext>
            </a:extLst>
          </p:cNvPr>
          <p:cNvSpPr>
            <a:spLocks noChangeArrowheads="1"/>
          </p:cNvSpPr>
          <p:nvPr userDrawn="1"/>
        </p:nvSpPr>
        <p:spPr bwMode="auto">
          <a:xfrm>
            <a:off x="7148588" y="2414588"/>
            <a:ext cx="223896" cy="188714"/>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2" name="Freeform 78">
            <a:extLst>
              <a:ext uri="{FF2B5EF4-FFF2-40B4-BE49-F238E27FC236}">
                <a16:creationId xmlns:a16="http://schemas.microsoft.com/office/drawing/2014/main" id="{E7457FDD-3D2E-E84C-8CF5-079E890ACEBD}"/>
              </a:ext>
            </a:extLst>
          </p:cNvPr>
          <p:cNvSpPr>
            <a:spLocks noChangeArrowheads="1"/>
          </p:cNvSpPr>
          <p:nvPr userDrawn="1"/>
        </p:nvSpPr>
        <p:spPr bwMode="auto">
          <a:xfrm>
            <a:off x="4963818" y="1959174"/>
            <a:ext cx="178045" cy="180975"/>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3" name="Freeform 79">
            <a:extLst>
              <a:ext uri="{FF2B5EF4-FFF2-40B4-BE49-F238E27FC236}">
                <a16:creationId xmlns:a16="http://schemas.microsoft.com/office/drawing/2014/main" id="{FD4A4AD1-DB93-984B-A996-8457F999209D}"/>
              </a:ext>
            </a:extLst>
          </p:cNvPr>
          <p:cNvSpPr>
            <a:spLocks noChangeArrowheads="1"/>
          </p:cNvSpPr>
          <p:nvPr userDrawn="1"/>
        </p:nvSpPr>
        <p:spPr bwMode="auto">
          <a:xfrm>
            <a:off x="6280396" y="3274814"/>
            <a:ext cx="213773" cy="216098"/>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4" name="Freeform 80">
            <a:extLst>
              <a:ext uri="{FF2B5EF4-FFF2-40B4-BE49-F238E27FC236}">
                <a16:creationId xmlns:a16="http://schemas.microsoft.com/office/drawing/2014/main" id="{8AC00B2F-7A07-CE48-B8FC-3CB9A82F64EB}"/>
              </a:ext>
            </a:extLst>
          </p:cNvPr>
          <p:cNvSpPr>
            <a:spLocks noChangeArrowheads="1"/>
          </p:cNvSpPr>
          <p:nvPr userDrawn="1"/>
        </p:nvSpPr>
        <p:spPr bwMode="auto">
          <a:xfrm>
            <a:off x="6721638" y="3314700"/>
            <a:ext cx="222110" cy="136327"/>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5" name="Freeform 81">
            <a:extLst>
              <a:ext uri="{FF2B5EF4-FFF2-40B4-BE49-F238E27FC236}">
                <a16:creationId xmlns:a16="http://schemas.microsoft.com/office/drawing/2014/main" id="{1474A570-6C55-9547-B1E3-AA651D6A7046}"/>
              </a:ext>
            </a:extLst>
          </p:cNvPr>
          <p:cNvSpPr>
            <a:spLocks noChangeArrowheads="1"/>
          </p:cNvSpPr>
          <p:nvPr userDrawn="1"/>
        </p:nvSpPr>
        <p:spPr bwMode="auto">
          <a:xfrm>
            <a:off x="488879" y="3740349"/>
            <a:ext cx="223896" cy="179189"/>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6" name="Freeform 82">
            <a:extLst>
              <a:ext uri="{FF2B5EF4-FFF2-40B4-BE49-F238E27FC236}">
                <a16:creationId xmlns:a16="http://schemas.microsoft.com/office/drawing/2014/main" id="{8FA9E5B5-4E30-1348-81DC-ECB5C30AE955}"/>
              </a:ext>
            </a:extLst>
          </p:cNvPr>
          <p:cNvSpPr>
            <a:spLocks noChangeArrowheads="1"/>
          </p:cNvSpPr>
          <p:nvPr userDrawn="1"/>
        </p:nvSpPr>
        <p:spPr bwMode="auto">
          <a:xfrm>
            <a:off x="933693" y="3727252"/>
            <a:ext cx="223301" cy="200025"/>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7" name="Freeform 83">
            <a:extLst>
              <a:ext uri="{FF2B5EF4-FFF2-40B4-BE49-F238E27FC236}">
                <a16:creationId xmlns:a16="http://schemas.microsoft.com/office/drawing/2014/main" id="{14617521-20AA-804F-BAF0-6D5B36D5A805}"/>
              </a:ext>
            </a:extLst>
          </p:cNvPr>
          <p:cNvSpPr>
            <a:spLocks noChangeArrowheads="1"/>
          </p:cNvSpPr>
          <p:nvPr userDrawn="1"/>
        </p:nvSpPr>
        <p:spPr bwMode="auto">
          <a:xfrm>
            <a:off x="3191111" y="3751064"/>
            <a:ext cx="160181" cy="155972"/>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8" name="Freeform 84">
            <a:extLst>
              <a:ext uri="{FF2B5EF4-FFF2-40B4-BE49-F238E27FC236}">
                <a16:creationId xmlns:a16="http://schemas.microsoft.com/office/drawing/2014/main" id="{40D39E68-7EDB-D644-90BF-E7078F6E50D1}"/>
              </a:ext>
            </a:extLst>
          </p:cNvPr>
          <p:cNvSpPr>
            <a:spLocks noChangeArrowheads="1"/>
          </p:cNvSpPr>
          <p:nvPr userDrawn="1"/>
        </p:nvSpPr>
        <p:spPr bwMode="auto">
          <a:xfrm>
            <a:off x="3604961" y="3716537"/>
            <a:ext cx="222705" cy="222051"/>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9" name="Freeform 85">
            <a:extLst>
              <a:ext uri="{FF2B5EF4-FFF2-40B4-BE49-F238E27FC236}">
                <a16:creationId xmlns:a16="http://schemas.microsoft.com/office/drawing/2014/main" id="{BDE5D904-2D00-6940-955A-3943B4E53C0C}"/>
              </a:ext>
            </a:extLst>
          </p:cNvPr>
          <p:cNvSpPr>
            <a:spLocks noChangeArrowheads="1"/>
          </p:cNvSpPr>
          <p:nvPr userDrawn="1"/>
        </p:nvSpPr>
        <p:spPr bwMode="auto">
          <a:xfrm>
            <a:off x="500193" y="1950839"/>
            <a:ext cx="200077" cy="197048"/>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0" name="Freeform 86">
            <a:extLst>
              <a:ext uri="{FF2B5EF4-FFF2-40B4-BE49-F238E27FC236}">
                <a16:creationId xmlns:a16="http://schemas.microsoft.com/office/drawing/2014/main" id="{74014609-26EA-F841-BEF0-3333B5573E42}"/>
              </a:ext>
            </a:extLst>
          </p:cNvPr>
          <p:cNvSpPr>
            <a:spLocks noChangeArrowheads="1"/>
          </p:cNvSpPr>
          <p:nvPr userDrawn="1"/>
        </p:nvSpPr>
        <p:spPr bwMode="auto">
          <a:xfrm>
            <a:off x="6288138" y="1522215"/>
            <a:ext cx="196504" cy="16073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1" name="Freeform 87">
            <a:extLst>
              <a:ext uri="{FF2B5EF4-FFF2-40B4-BE49-F238E27FC236}">
                <a16:creationId xmlns:a16="http://schemas.microsoft.com/office/drawing/2014/main" id="{32CEE26C-5B7C-BF4D-BB39-B52AEB01CDC6}"/>
              </a:ext>
            </a:extLst>
          </p:cNvPr>
          <p:cNvSpPr>
            <a:spLocks noChangeArrowheads="1"/>
          </p:cNvSpPr>
          <p:nvPr userDrawn="1"/>
        </p:nvSpPr>
        <p:spPr bwMode="auto">
          <a:xfrm>
            <a:off x="1387440" y="3283149"/>
            <a:ext cx="206627" cy="203001"/>
          </a:xfrm>
          <a:custGeom>
            <a:avLst/>
            <a:gdLst>
              <a:gd name="T0" fmla="*/ 115 w 462"/>
              <a:gd name="T1" fmla="*/ 151 h 452"/>
              <a:gd name="T2" fmla="*/ 186 w 462"/>
              <a:gd name="T3" fmla="*/ 97 h 452"/>
              <a:gd name="T4" fmla="*/ 186 w 462"/>
              <a:gd name="T5" fmla="*/ 70 h 452"/>
              <a:gd name="T6" fmla="*/ 44 w 462"/>
              <a:gd name="T7" fmla="*/ 88 h 452"/>
              <a:gd name="T8" fmla="*/ 115 w 462"/>
              <a:gd name="T9" fmla="*/ 151 h 452"/>
              <a:gd name="T10" fmla="*/ 62 w 462"/>
              <a:gd name="T11" fmla="*/ 195 h 452"/>
              <a:gd name="T12" fmla="*/ 26 w 462"/>
              <a:gd name="T13" fmla="*/ 124 h 452"/>
              <a:gd name="T14" fmla="*/ 35 w 462"/>
              <a:gd name="T15" fmla="*/ 336 h 452"/>
              <a:gd name="T16" fmla="*/ 62 w 462"/>
              <a:gd name="T17" fmla="*/ 195 h 452"/>
              <a:gd name="T18" fmla="*/ 230 w 462"/>
              <a:gd name="T19" fmla="*/ 35 h 452"/>
              <a:gd name="T20" fmla="*/ 346 w 462"/>
              <a:gd name="T21" fmla="*/ 26 h 452"/>
              <a:gd name="T22" fmla="*/ 151 w 462"/>
              <a:gd name="T23" fmla="*/ 8 h 452"/>
              <a:gd name="T24" fmla="*/ 230 w 462"/>
              <a:gd name="T25" fmla="*/ 35 h 452"/>
              <a:gd name="T26" fmla="*/ 301 w 462"/>
              <a:gd name="T27" fmla="*/ 266 h 452"/>
              <a:gd name="T28" fmla="*/ 248 w 462"/>
              <a:gd name="T29" fmla="*/ 132 h 452"/>
              <a:gd name="T30" fmla="*/ 204 w 462"/>
              <a:gd name="T31" fmla="*/ 124 h 452"/>
              <a:gd name="T32" fmla="*/ 160 w 462"/>
              <a:gd name="T33" fmla="*/ 195 h 452"/>
              <a:gd name="T34" fmla="*/ 301 w 462"/>
              <a:gd name="T35" fmla="*/ 266 h 452"/>
              <a:gd name="T36" fmla="*/ 363 w 462"/>
              <a:gd name="T37" fmla="*/ 327 h 452"/>
              <a:gd name="T38" fmla="*/ 363 w 462"/>
              <a:gd name="T39" fmla="*/ 407 h 452"/>
              <a:gd name="T40" fmla="*/ 390 w 462"/>
              <a:gd name="T41" fmla="*/ 301 h 452"/>
              <a:gd name="T42" fmla="*/ 292 w 462"/>
              <a:gd name="T43" fmla="*/ 301 h 452"/>
              <a:gd name="T44" fmla="*/ 142 w 462"/>
              <a:gd name="T45" fmla="*/ 239 h 452"/>
              <a:gd name="T46" fmla="*/ 107 w 462"/>
              <a:gd name="T47" fmla="*/ 239 h 452"/>
              <a:gd name="T48" fmla="*/ 142 w 462"/>
              <a:gd name="T49" fmla="*/ 434 h 452"/>
              <a:gd name="T50" fmla="*/ 381 w 462"/>
              <a:gd name="T51" fmla="*/ 53 h 452"/>
              <a:gd name="T52" fmla="*/ 275 w 462"/>
              <a:gd name="T53" fmla="*/ 79 h 452"/>
              <a:gd name="T54" fmla="*/ 275 w 462"/>
              <a:gd name="T55" fmla="*/ 106 h 452"/>
              <a:gd name="T56" fmla="*/ 390 w 462"/>
              <a:gd name="T57" fmla="*/ 266 h 452"/>
              <a:gd name="T58" fmla="*/ 461 w 462"/>
              <a:gd name="T59" fmla="*/ 221 h 452"/>
              <a:gd name="T60" fmla="*/ 319 w 462"/>
              <a:gd name="T61" fmla="*/ 327 h 452"/>
              <a:gd name="T62" fmla="*/ 177 w 462"/>
              <a:gd name="T63" fmla="*/ 443 h 452"/>
              <a:gd name="T64" fmla="*/ 328 w 462"/>
              <a:gd name="T65" fmla="*/ 434 h 452"/>
              <a:gd name="T66" fmla="*/ 328 w 462"/>
              <a:gd name="T67" fmla="*/ 33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2" name="Freeform 88">
            <a:extLst>
              <a:ext uri="{FF2B5EF4-FFF2-40B4-BE49-F238E27FC236}">
                <a16:creationId xmlns:a16="http://schemas.microsoft.com/office/drawing/2014/main" id="{87868ABC-2B27-084B-908D-EE560A3DF361}"/>
              </a:ext>
            </a:extLst>
          </p:cNvPr>
          <p:cNvSpPr>
            <a:spLocks noChangeArrowheads="1"/>
          </p:cNvSpPr>
          <p:nvPr userDrawn="1"/>
        </p:nvSpPr>
        <p:spPr bwMode="auto">
          <a:xfrm>
            <a:off x="4493994" y="3759399"/>
            <a:ext cx="223896" cy="136326"/>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3" name="Freeform 89">
            <a:extLst>
              <a:ext uri="{FF2B5EF4-FFF2-40B4-BE49-F238E27FC236}">
                <a16:creationId xmlns:a16="http://schemas.microsoft.com/office/drawing/2014/main" id="{6D6821BA-557D-8743-A18C-5C7323C6C113}"/>
              </a:ext>
            </a:extLst>
          </p:cNvPr>
          <p:cNvSpPr>
            <a:spLocks noChangeArrowheads="1"/>
          </p:cNvSpPr>
          <p:nvPr userDrawn="1"/>
        </p:nvSpPr>
        <p:spPr bwMode="auto">
          <a:xfrm>
            <a:off x="5392554" y="2836664"/>
            <a:ext cx="208414" cy="204788"/>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4" name="Freeform 90">
            <a:extLst>
              <a:ext uri="{FF2B5EF4-FFF2-40B4-BE49-F238E27FC236}">
                <a16:creationId xmlns:a16="http://schemas.microsoft.com/office/drawing/2014/main" id="{20BB770A-7C88-6440-BC23-39E704CE0B0F}"/>
              </a:ext>
            </a:extLst>
          </p:cNvPr>
          <p:cNvSpPr>
            <a:spLocks noChangeArrowheads="1"/>
          </p:cNvSpPr>
          <p:nvPr userDrawn="1"/>
        </p:nvSpPr>
        <p:spPr bwMode="auto">
          <a:xfrm>
            <a:off x="1379699" y="3771900"/>
            <a:ext cx="222109" cy="109538"/>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5" name="Freeform 91">
            <a:extLst>
              <a:ext uri="{FF2B5EF4-FFF2-40B4-BE49-F238E27FC236}">
                <a16:creationId xmlns:a16="http://schemas.microsoft.com/office/drawing/2014/main" id="{C84F9E70-3734-CF4B-9868-8C47EB2E0E72}"/>
              </a:ext>
            </a:extLst>
          </p:cNvPr>
          <p:cNvSpPr>
            <a:spLocks noChangeArrowheads="1"/>
          </p:cNvSpPr>
          <p:nvPr userDrawn="1"/>
        </p:nvSpPr>
        <p:spPr bwMode="auto">
          <a:xfrm>
            <a:off x="1823917" y="3771900"/>
            <a:ext cx="223896" cy="109538"/>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6" name="Freeform 92">
            <a:extLst>
              <a:ext uri="{FF2B5EF4-FFF2-40B4-BE49-F238E27FC236}">
                <a16:creationId xmlns:a16="http://schemas.microsoft.com/office/drawing/2014/main" id="{22CE7ED8-3C5F-4C42-9AA3-3474CCA830E8}"/>
              </a:ext>
            </a:extLst>
          </p:cNvPr>
          <p:cNvSpPr>
            <a:spLocks noChangeArrowheads="1"/>
          </p:cNvSpPr>
          <p:nvPr userDrawn="1"/>
        </p:nvSpPr>
        <p:spPr bwMode="auto">
          <a:xfrm>
            <a:off x="2268731" y="3771900"/>
            <a:ext cx="223896" cy="109538"/>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7" name="Freeform 93">
            <a:extLst>
              <a:ext uri="{FF2B5EF4-FFF2-40B4-BE49-F238E27FC236}">
                <a16:creationId xmlns:a16="http://schemas.microsoft.com/office/drawing/2014/main" id="{4ADB302C-45EC-A148-8B15-B1CCAD8D7736}"/>
              </a:ext>
            </a:extLst>
          </p:cNvPr>
          <p:cNvSpPr>
            <a:spLocks noChangeArrowheads="1"/>
          </p:cNvSpPr>
          <p:nvPr userDrawn="1"/>
        </p:nvSpPr>
        <p:spPr bwMode="auto">
          <a:xfrm>
            <a:off x="2714737" y="3771900"/>
            <a:ext cx="223896" cy="109538"/>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8" name="Freeform 94">
            <a:extLst>
              <a:ext uri="{FF2B5EF4-FFF2-40B4-BE49-F238E27FC236}">
                <a16:creationId xmlns:a16="http://schemas.microsoft.com/office/drawing/2014/main" id="{DACF678D-CDD9-FA40-9F4F-9EDDF697F851}"/>
              </a:ext>
            </a:extLst>
          </p:cNvPr>
          <p:cNvSpPr>
            <a:spLocks noChangeArrowheads="1"/>
          </p:cNvSpPr>
          <p:nvPr userDrawn="1"/>
        </p:nvSpPr>
        <p:spPr bwMode="auto">
          <a:xfrm>
            <a:off x="4493994" y="1107877"/>
            <a:ext cx="223896" cy="10179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9" name="Freeform 96">
            <a:extLst>
              <a:ext uri="{FF2B5EF4-FFF2-40B4-BE49-F238E27FC236}">
                <a16:creationId xmlns:a16="http://schemas.microsoft.com/office/drawing/2014/main" id="{6B3532A3-9A3E-754A-A79B-74426E5011AD}"/>
              </a:ext>
            </a:extLst>
          </p:cNvPr>
          <p:cNvSpPr>
            <a:spLocks noChangeArrowheads="1"/>
          </p:cNvSpPr>
          <p:nvPr userDrawn="1"/>
        </p:nvSpPr>
        <p:spPr bwMode="auto">
          <a:xfrm>
            <a:off x="4940595" y="3732014"/>
            <a:ext cx="223300" cy="195263"/>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0" name="Freeform 97">
            <a:extLst>
              <a:ext uri="{FF2B5EF4-FFF2-40B4-BE49-F238E27FC236}">
                <a16:creationId xmlns:a16="http://schemas.microsoft.com/office/drawing/2014/main" id="{58009891-8E51-D840-807E-D6A467D9D3B6}"/>
              </a:ext>
            </a:extLst>
          </p:cNvPr>
          <p:cNvSpPr>
            <a:spLocks noChangeArrowheads="1"/>
          </p:cNvSpPr>
          <p:nvPr userDrawn="1"/>
        </p:nvSpPr>
        <p:spPr bwMode="auto">
          <a:xfrm>
            <a:off x="5830818" y="2841427"/>
            <a:ext cx="223896" cy="192286"/>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1" name="Freeform 99">
            <a:extLst>
              <a:ext uri="{FF2B5EF4-FFF2-40B4-BE49-F238E27FC236}">
                <a16:creationId xmlns:a16="http://schemas.microsoft.com/office/drawing/2014/main" id="{AFBA2168-541A-9241-B090-8C2C71E42B73}"/>
              </a:ext>
            </a:extLst>
          </p:cNvPr>
          <p:cNvSpPr>
            <a:spLocks noChangeArrowheads="1"/>
          </p:cNvSpPr>
          <p:nvPr userDrawn="1"/>
        </p:nvSpPr>
        <p:spPr bwMode="auto">
          <a:xfrm>
            <a:off x="2268731" y="3314700"/>
            <a:ext cx="223896" cy="136327"/>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2" name="Freeform 100">
            <a:extLst>
              <a:ext uri="{FF2B5EF4-FFF2-40B4-BE49-F238E27FC236}">
                <a16:creationId xmlns:a16="http://schemas.microsoft.com/office/drawing/2014/main" id="{E7C0EEB7-79B4-EC40-8CE9-523D54AEAEE7}"/>
              </a:ext>
            </a:extLst>
          </p:cNvPr>
          <p:cNvSpPr>
            <a:spLocks noChangeArrowheads="1"/>
          </p:cNvSpPr>
          <p:nvPr userDrawn="1"/>
        </p:nvSpPr>
        <p:spPr bwMode="auto">
          <a:xfrm>
            <a:off x="4493994" y="2865239"/>
            <a:ext cx="223896" cy="144661"/>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3" name="Freeform 101">
            <a:extLst>
              <a:ext uri="{FF2B5EF4-FFF2-40B4-BE49-F238E27FC236}">
                <a16:creationId xmlns:a16="http://schemas.microsoft.com/office/drawing/2014/main" id="{1612592F-068B-7341-B694-8FAA7A02AAA6}"/>
              </a:ext>
            </a:extLst>
          </p:cNvPr>
          <p:cNvSpPr>
            <a:spLocks noChangeArrowheads="1"/>
          </p:cNvSpPr>
          <p:nvPr userDrawn="1"/>
        </p:nvSpPr>
        <p:spPr bwMode="auto">
          <a:xfrm>
            <a:off x="6275633" y="2408039"/>
            <a:ext cx="223300" cy="171450"/>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4" name="Freeform 102">
            <a:extLst>
              <a:ext uri="{FF2B5EF4-FFF2-40B4-BE49-F238E27FC236}">
                <a16:creationId xmlns:a16="http://schemas.microsoft.com/office/drawing/2014/main" id="{61849E88-C30C-2444-8433-8CC130BED784}"/>
              </a:ext>
            </a:extLst>
          </p:cNvPr>
          <p:cNvSpPr>
            <a:spLocks noChangeArrowheads="1"/>
          </p:cNvSpPr>
          <p:nvPr userDrawn="1"/>
        </p:nvSpPr>
        <p:spPr bwMode="auto">
          <a:xfrm>
            <a:off x="1379699" y="2392561"/>
            <a:ext cx="222109" cy="200025"/>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5" name="Freeform 103">
            <a:extLst>
              <a:ext uri="{FF2B5EF4-FFF2-40B4-BE49-F238E27FC236}">
                <a16:creationId xmlns:a16="http://schemas.microsoft.com/office/drawing/2014/main" id="{ADA835D2-54F1-3542-9E43-EAB8094FD228}"/>
              </a:ext>
            </a:extLst>
          </p:cNvPr>
          <p:cNvSpPr>
            <a:spLocks noChangeArrowheads="1"/>
          </p:cNvSpPr>
          <p:nvPr userDrawn="1"/>
        </p:nvSpPr>
        <p:spPr bwMode="auto">
          <a:xfrm>
            <a:off x="5408632" y="2384227"/>
            <a:ext cx="173281" cy="219075"/>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6" name="Freeform 104">
            <a:extLst>
              <a:ext uri="{FF2B5EF4-FFF2-40B4-BE49-F238E27FC236}">
                <a16:creationId xmlns:a16="http://schemas.microsoft.com/office/drawing/2014/main" id="{C7208223-4858-B347-A1C6-CD0993F9F275}"/>
              </a:ext>
            </a:extLst>
          </p:cNvPr>
          <p:cNvSpPr>
            <a:spLocks noChangeArrowheads="1"/>
          </p:cNvSpPr>
          <p:nvPr userDrawn="1"/>
        </p:nvSpPr>
        <p:spPr bwMode="auto">
          <a:xfrm>
            <a:off x="488879" y="3306961"/>
            <a:ext cx="223896" cy="14882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7" name="Freeform 105">
            <a:extLst>
              <a:ext uri="{FF2B5EF4-FFF2-40B4-BE49-F238E27FC236}">
                <a16:creationId xmlns:a16="http://schemas.microsoft.com/office/drawing/2014/main" id="{B5B225D2-B389-384F-94BC-FD6E6A51768C}"/>
              </a:ext>
            </a:extLst>
          </p:cNvPr>
          <p:cNvSpPr>
            <a:spLocks noChangeArrowheads="1"/>
          </p:cNvSpPr>
          <p:nvPr userDrawn="1"/>
        </p:nvSpPr>
        <p:spPr bwMode="auto">
          <a:xfrm>
            <a:off x="933693" y="3298627"/>
            <a:ext cx="226873" cy="171450"/>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8" name="Freeform 106">
            <a:extLst>
              <a:ext uri="{FF2B5EF4-FFF2-40B4-BE49-F238E27FC236}">
                <a16:creationId xmlns:a16="http://schemas.microsoft.com/office/drawing/2014/main" id="{47509E63-025E-7F49-B3DC-7B2F617C4EC0}"/>
              </a:ext>
            </a:extLst>
          </p:cNvPr>
          <p:cNvSpPr>
            <a:spLocks noChangeArrowheads="1"/>
          </p:cNvSpPr>
          <p:nvPr userDrawn="1"/>
        </p:nvSpPr>
        <p:spPr bwMode="auto">
          <a:xfrm>
            <a:off x="3637116" y="1045965"/>
            <a:ext cx="160181" cy="227409"/>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9" name="Freeform 107">
            <a:extLst>
              <a:ext uri="{FF2B5EF4-FFF2-40B4-BE49-F238E27FC236}">
                <a16:creationId xmlns:a16="http://schemas.microsoft.com/office/drawing/2014/main" id="{0CF1FD3E-7D53-DF47-8522-D353AE2B4AD7}"/>
              </a:ext>
            </a:extLst>
          </p:cNvPr>
          <p:cNvSpPr>
            <a:spLocks noChangeArrowheads="1"/>
          </p:cNvSpPr>
          <p:nvPr userDrawn="1"/>
        </p:nvSpPr>
        <p:spPr bwMode="auto">
          <a:xfrm>
            <a:off x="5384813" y="3779639"/>
            <a:ext cx="223896" cy="9882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0" name="Freeform 108">
            <a:extLst>
              <a:ext uri="{FF2B5EF4-FFF2-40B4-BE49-F238E27FC236}">
                <a16:creationId xmlns:a16="http://schemas.microsoft.com/office/drawing/2014/main" id="{CD4D568D-860D-2041-B958-E5C8A150848A}"/>
              </a:ext>
            </a:extLst>
          </p:cNvPr>
          <p:cNvSpPr>
            <a:spLocks noChangeArrowheads="1"/>
          </p:cNvSpPr>
          <p:nvPr userDrawn="1"/>
        </p:nvSpPr>
        <p:spPr bwMode="auto">
          <a:xfrm>
            <a:off x="4049775" y="3716537"/>
            <a:ext cx="223896" cy="222051"/>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1" name="Freeform 109">
            <a:extLst>
              <a:ext uri="{FF2B5EF4-FFF2-40B4-BE49-F238E27FC236}">
                <a16:creationId xmlns:a16="http://schemas.microsoft.com/office/drawing/2014/main" id="{85DEFC46-B898-6143-9307-E163B2A0133F}"/>
              </a:ext>
            </a:extLst>
          </p:cNvPr>
          <p:cNvSpPr>
            <a:spLocks noChangeArrowheads="1"/>
          </p:cNvSpPr>
          <p:nvPr userDrawn="1"/>
        </p:nvSpPr>
        <p:spPr bwMode="auto">
          <a:xfrm>
            <a:off x="6275633" y="3751064"/>
            <a:ext cx="223300" cy="155972"/>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2" name="Freeform 110">
            <a:extLst>
              <a:ext uri="{FF2B5EF4-FFF2-40B4-BE49-F238E27FC236}">
                <a16:creationId xmlns:a16="http://schemas.microsoft.com/office/drawing/2014/main" id="{D0DB156F-E475-EE40-9A7A-669D049706CB}"/>
              </a:ext>
            </a:extLst>
          </p:cNvPr>
          <p:cNvSpPr>
            <a:spLocks noChangeArrowheads="1"/>
          </p:cNvSpPr>
          <p:nvPr userDrawn="1"/>
        </p:nvSpPr>
        <p:spPr bwMode="auto">
          <a:xfrm>
            <a:off x="2722478" y="1073349"/>
            <a:ext cx="207818" cy="167878"/>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3" name="Freeform 111">
            <a:extLst>
              <a:ext uri="{FF2B5EF4-FFF2-40B4-BE49-F238E27FC236}">
                <a16:creationId xmlns:a16="http://schemas.microsoft.com/office/drawing/2014/main" id="{C5ABC211-FE50-384B-A01E-256DBA557ABF}"/>
              </a:ext>
            </a:extLst>
          </p:cNvPr>
          <p:cNvSpPr>
            <a:spLocks noChangeArrowheads="1"/>
          </p:cNvSpPr>
          <p:nvPr userDrawn="1"/>
        </p:nvSpPr>
        <p:spPr bwMode="auto">
          <a:xfrm>
            <a:off x="6751412" y="3732014"/>
            <a:ext cx="160776" cy="195263"/>
          </a:xfrm>
          <a:custGeom>
            <a:avLst/>
            <a:gdLst>
              <a:gd name="T0" fmla="*/ 346 w 355"/>
              <a:gd name="T1" fmla="*/ 283 h 435"/>
              <a:gd name="T2" fmla="*/ 346 w 355"/>
              <a:gd name="T3" fmla="*/ 283 h 435"/>
              <a:gd name="T4" fmla="*/ 178 w 355"/>
              <a:gd name="T5" fmla="*/ 345 h 435"/>
              <a:gd name="T6" fmla="*/ 9 w 355"/>
              <a:gd name="T7" fmla="*/ 283 h 435"/>
              <a:gd name="T8" fmla="*/ 0 w 355"/>
              <a:gd name="T9" fmla="*/ 283 h 435"/>
              <a:gd name="T10" fmla="*/ 0 w 355"/>
              <a:gd name="T11" fmla="*/ 336 h 435"/>
              <a:gd name="T12" fmla="*/ 178 w 355"/>
              <a:gd name="T13" fmla="*/ 434 h 435"/>
              <a:gd name="T14" fmla="*/ 354 w 355"/>
              <a:gd name="T15" fmla="*/ 336 h 435"/>
              <a:gd name="T16" fmla="*/ 354 w 355"/>
              <a:gd name="T17" fmla="*/ 283 h 435"/>
              <a:gd name="T18" fmla="*/ 346 w 355"/>
              <a:gd name="T19" fmla="*/ 283 h 435"/>
              <a:gd name="T20" fmla="*/ 346 w 355"/>
              <a:gd name="T21" fmla="*/ 160 h 435"/>
              <a:gd name="T22" fmla="*/ 346 w 355"/>
              <a:gd name="T23" fmla="*/ 160 h 435"/>
              <a:gd name="T24" fmla="*/ 178 w 355"/>
              <a:gd name="T25" fmla="*/ 213 h 435"/>
              <a:gd name="T26" fmla="*/ 9 w 355"/>
              <a:gd name="T27" fmla="*/ 160 h 435"/>
              <a:gd name="T28" fmla="*/ 0 w 355"/>
              <a:gd name="T29" fmla="*/ 160 h 435"/>
              <a:gd name="T30" fmla="*/ 0 w 355"/>
              <a:gd name="T31" fmla="*/ 222 h 435"/>
              <a:gd name="T32" fmla="*/ 178 w 355"/>
              <a:gd name="T33" fmla="*/ 292 h 435"/>
              <a:gd name="T34" fmla="*/ 354 w 355"/>
              <a:gd name="T35" fmla="*/ 222 h 435"/>
              <a:gd name="T36" fmla="*/ 354 w 355"/>
              <a:gd name="T37" fmla="*/ 160 h 435"/>
              <a:gd name="T38" fmla="*/ 346 w 355"/>
              <a:gd name="T39" fmla="*/ 160 h 435"/>
              <a:gd name="T40" fmla="*/ 178 w 355"/>
              <a:gd name="T41" fmla="*/ 0 h 435"/>
              <a:gd name="T42" fmla="*/ 178 w 355"/>
              <a:gd name="T43" fmla="*/ 0 h 435"/>
              <a:gd name="T44" fmla="*/ 0 w 355"/>
              <a:gd name="T45" fmla="*/ 62 h 435"/>
              <a:gd name="T46" fmla="*/ 0 w 355"/>
              <a:gd name="T47" fmla="*/ 97 h 435"/>
              <a:gd name="T48" fmla="*/ 178 w 355"/>
              <a:gd name="T49" fmla="*/ 160 h 435"/>
              <a:gd name="T50" fmla="*/ 354 w 355"/>
              <a:gd name="T51" fmla="*/ 97 h 435"/>
              <a:gd name="T52" fmla="*/ 354 w 355"/>
              <a:gd name="T53" fmla="*/ 62 h 435"/>
              <a:gd name="T54" fmla="*/ 178 w 355"/>
              <a:gd name="T55"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4" name="Freeform 112">
            <a:extLst>
              <a:ext uri="{FF2B5EF4-FFF2-40B4-BE49-F238E27FC236}">
                <a16:creationId xmlns:a16="http://schemas.microsoft.com/office/drawing/2014/main" id="{92DF2253-92C6-4248-8569-ED119065A4CC}"/>
              </a:ext>
            </a:extLst>
          </p:cNvPr>
          <p:cNvSpPr>
            <a:spLocks noChangeArrowheads="1"/>
          </p:cNvSpPr>
          <p:nvPr userDrawn="1"/>
        </p:nvSpPr>
        <p:spPr bwMode="auto">
          <a:xfrm>
            <a:off x="512698" y="2836664"/>
            <a:ext cx="173281" cy="200025"/>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5" name="Freeform 114">
            <a:extLst>
              <a:ext uri="{FF2B5EF4-FFF2-40B4-BE49-F238E27FC236}">
                <a16:creationId xmlns:a16="http://schemas.microsoft.com/office/drawing/2014/main" id="{5B64F106-88AB-7D40-8E73-44F022ED5297}"/>
              </a:ext>
            </a:extLst>
          </p:cNvPr>
          <p:cNvSpPr>
            <a:spLocks noChangeArrowheads="1"/>
          </p:cNvSpPr>
          <p:nvPr userDrawn="1"/>
        </p:nvSpPr>
        <p:spPr bwMode="auto">
          <a:xfrm>
            <a:off x="5838560" y="2384227"/>
            <a:ext cx="208414" cy="219075"/>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6" name="Freeform 115">
            <a:extLst>
              <a:ext uri="{FF2B5EF4-FFF2-40B4-BE49-F238E27FC236}">
                <a16:creationId xmlns:a16="http://schemas.microsoft.com/office/drawing/2014/main" id="{2F39885D-A9A9-D247-96AB-8DCC0C48603E}"/>
              </a:ext>
            </a:extLst>
          </p:cNvPr>
          <p:cNvSpPr>
            <a:spLocks noChangeArrowheads="1"/>
          </p:cNvSpPr>
          <p:nvPr userDrawn="1"/>
        </p:nvSpPr>
        <p:spPr bwMode="auto">
          <a:xfrm>
            <a:off x="1847736" y="3270052"/>
            <a:ext cx="179236" cy="223838"/>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7" name="Freeform 116">
            <a:extLst>
              <a:ext uri="{FF2B5EF4-FFF2-40B4-BE49-F238E27FC236}">
                <a16:creationId xmlns:a16="http://schemas.microsoft.com/office/drawing/2014/main" id="{8840DFE9-D1EF-ED40-A46C-AAD4002D2A09}"/>
              </a:ext>
            </a:extLst>
          </p:cNvPr>
          <p:cNvSpPr>
            <a:spLocks noChangeArrowheads="1"/>
          </p:cNvSpPr>
          <p:nvPr userDrawn="1"/>
        </p:nvSpPr>
        <p:spPr bwMode="auto">
          <a:xfrm>
            <a:off x="3172056" y="2388989"/>
            <a:ext cx="200077" cy="206573"/>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8" name="Freeform 117">
            <a:extLst>
              <a:ext uri="{FF2B5EF4-FFF2-40B4-BE49-F238E27FC236}">
                <a16:creationId xmlns:a16="http://schemas.microsoft.com/office/drawing/2014/main" id="{66716640-59E5-2A43-8F2B-7C1CDF06C592}"/>
              </a:ext>
            </a:extLst>
          </p:cNvPr>
          <p:cNvSpPr>
            <a:spLocks noChangeArrowheads="1"/>
          </p:cNvSpPr>
          <p:nvPr userDrawn="1"/>
        </p:nvSpPr>
        <p:spPr bwMode="auto">
          <a:xfrm>
            <a:off x="2722478" y="3286125"/>
            <a:ext cx="207818" cy="192286"/>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9" name="Freeform 118">
            <a:extLst>
              <a:ext uri="{FF2B5EF4-FFF2-40B4-BE49-F238E27FC236}">
                <a16:creationId xmlns:a16="http://schemas.microsoft.com/office/drawing/2014/main" id="{115EFCCB-35C7-9349-ABE1-27E11BC16D0F}"/>
              </a:ext>
            </a:extLst>
          </p:cNvPr>
          <p:cNvSpPr>
            <a:spLocks noChangeArrowheads="1"/>
          </p:cNvSpPr>
          <p:nvPr userDrawn="1"/>
        </p:nvSpPr>
        <p:spPr bwMode="auto">
          <a:xfrm>
            <a:off x="3179797" y="3286125"/>
            <a:ext cx="184000" cy="197049"/>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0" name="Freeform 119">
            <a:extLst>
              <a:ext uri="{FF2B5EF4-FFF2-40B4-BE49-F238E27FC236}">
                <a16:creationId xmlns:a16="http://schemas.microsoft.com/office/drawing/2014/main" id="{A9A4A3FF-3940-E242-A89B-A5A01DFCDF21}"/>
              </a:ext>
            </a:extLst>
          </p:cNvPr>
          <p:cNvSpPr>
            <a:spLocks noChangeArrowheads="1"/>
          </p:cNvSpPr>
          <p:nvPr userDrawn="1"/>
        </p:nvSpPr>
        <p:spPr bwMode="auto">
          <a:xfrm>
            <a:off x="5384813" y="3283149"/>
            <a:ext cx="223896" cy="200025"/>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1" name="Freeform 120">
            <a:extLst>
              <a:ext uri="{FF2B5EF4-FFF2-40B4-BE49-F238E27FC236}">
                <a16:creationId xmlns:a16="http://schemas.microsoft.com/office/drawing/2014/main" id="{6DDE7CFA-F7B6-E448-AC62-4F96147DDDFA}"/>
              </a:ext>
            </a:extLst>
          </p:cNvPr>
          <p:cNvSpPr>
            <a:spLocks noChangeArrowheads="1"/>
          </p:cNvSpPr>
          <p:nvPr userDrawn="1"/>
        </p:nvSpPr>
        <p:spPr bwMode="auto">
          <a:xfrm>
            <a:off x="4987637" y="2828925"/>
            <a:ext cx="127430" cy="216099"/>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2" name="Freeform 122">
            <a:extLst>
              <a:ext uri="{FF2B5EF4-FFF2-40B4-BE49-F238E27FC236}">
                <a16:creationId xmlns:a16="http://schemas.microsoft.com/office/drawing/2014/main" id="{0F25A1F2-45FB-984A-97B4-1BDBF754F513}"/>
              </a:ext>
            </a:extLst>
          </p:cNvPr>
          <p:cNvSpPr>
            <a:spLocks noChangeArrowheads="1"/>
          </p:cNvSpPr>
          <p:nvPr userDrawn="1"/>
        </p:nvSpPr>
        <p:spPr bwMode="auto">
          <a:xfrm>
            <a:off x="3616275" y="3298627"/>
            <a:ext cx="200077" cy="168473"/>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3" name="Freeform 123">
            <a:extLst>
              <a:ext uri="{FF2B5EF4-FFF2-40B4-BE49-F238E27FC236}">
                <a16:creationId xmlns:a16="http://schemas.microsoft.com/office/drawing/2014/main" id="{6ED64081-366F-5E44-B051-A376D0D23296}"/>
              </a:ext>
            </a:extLst>
          </p:cNvPr>
          <p:cNvSpPr>
            <a:spLocks noChangeArrowheads="1"/>
          </p:cNvSpPr>
          <p:nvPr userDrawn="1"/>
        </p:nvSpPr>
        <p:spPr bwMode="auto">
          <a:xfrm>
            <a:off x="4507095" y="3274815"/>
            <a:ext cx="203054" cy="20835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4" name="Freeform 124">
            <a:extLst>
              <a:ext uri="{FF2B5EF4-FFF2-40B4-BE49-F238E27FC236}">
                <a16:creationId xmlns:a16="http://schemas.microsoft.com/office/drawing/2014/main" id="{1E2145E4-D67F-D341-A7DB-9331243E97FA}"/>
              </a:ext>
            </a:extLst>
          </p:cNvPr>
          <p:cNvSpPr>
            <a:spLocks noChangeArrowheads="1"/>
          </p:cNvSpPr>
          <p:nvPr userDrawn="1"/>
        </p:nvSpPr>
        <p:spPr bwMode="auto">
          <a:xfrm>
            <a:off x="4935831" y="3270052"/>
            <a:ext cx="231637" cy="223838"/>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5" name="Freeform 126">
            <a:extLst>
              <a:ext uri="{FF2B5EF4-FFF2-40B4-BE49-F238E27FC236}">
                <a16:creationId xmlns:a16="http://schemas.microsoft.com/office/drawing/2014/main" id="{8797C01C-79A1-584A-B617-21089DB0EFC5}"/>
              </a:ext>
            </a:extLst>
          </p:cNvPr>
          <p:cNvSpPr>
            <a:spLocks noChangeArrowheads="1"/>
          </p:cNvSpPr>
          <p:nvPr userDrawn="1"/>
        </p:nvSpPr>
        <p:spPr bwMode="auto">
          <a:xfrm>
            <a:off x="5830818" y="3283149"/>
            <a:ext cx="223896" cy="203001"/>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6" name="Freeform 127">
            <a:extLst>
              <a:ext uri="{FF2B5EF4-FFF2-40B4-BE49-F238E27FC236}">
                <a16:creationId xmlns:a16="http://schemas.microsoft.com/office/drawing/2014/main" id="{F3A29CD2-CF10-CC44-8BC2-A140A7AF71BF}"/>
              </a:ext>
            </a:extLst>
          </p:cNvPr>
          <p:cNvSpPr>
            <a:spLocks noChangeArrowheads="1"/>
          </p:cNvSpPr>
          <p:nvPr userDrawn="1"/>
        </p:nvSpPr>
        <p:spPr bwMode="auto">
          <a:xfrm>
            <a:off x="5384813" y="1514475"/>
            <a:ext cx="223896" cy="179189"/>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7" name="Freeform 129">
            <a:extLst>
              <a:ext uri="{FF2B5EF4-FFF2-40B4-BE49-F238E27FC236}">
                <a16:creationId xmlns:a16="http://schemas.microsoft.com/office/drawing/2014/main" id="{72690CBC-0519-744B-8BF2-C22C15AEB20C}"/>
              </a:ext>
            </a:extLst>
          </p:cNvPr>
          <p:cNvSpPr>
            <a:spLocks noChangeArrowheads="1"/>
          </p:cNvSpPr>
          <p:nvPr userDrawn="1"/>
        </p:nvSpPr>
        <p:spPr bwMode="auto">
          <a:xfrm>
            <a:off x="4084908" y="3290887"/>
            <a:ext cx="150653" cy="183952"/>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8" name="Freeform 133">
            <a:extLst>
              <a:ext uri="{FF2B5EF4-FFF2-40B4-BE49-F238E27FC236}">
                <a16:creationId xmlns:a16="http://schemas.microsoft.com/office/drawing/2014/main" id="{23532A41-820A-F246-87AC-18C79EDD24A3}"/>
              </a:ext>
            </a:extLst>
          </p:cNvPr>
          <p:cNvSpPr>
            <a:spLocks noChangeArrowheads="1"/>
          </p:cNvSpPr>
          <p:nvPr userDrawn="1"/>
        </p:nvSpPr>
        <p:spPr bwMode="auto">
          <a:xfrm>
            <a:off x="8485413" y="2844998"/>
            <a:ext cx="223896" cy="214313"/>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9" name="Freeform 135">
            <a:extLst>
              <a:ext uri="{FF2B5EF4-FFF2-40B4-BE49-F238E27FC236}">
                <a16:creationId xmlns:a16="http://schemas.microsoft.com/office/drawing/2014/main" id="{76DF23A8-B052-3149-937F-95998F01ABEA}"/>
              </a:ext>
            </a:extLst>
          </p:cNvPr>
          <p:cNvSpPr>
            <a:spLocks noChangeArrowheads="1"/>
          </p:cNvSpPr>
          <p:nvPr userDrawn="1"/>
        </p:nvSpPr>
        <p:spPr bwMode="auto">
          <a:xfrm>
            <a:off x="7180148" y="2852737"/>
            <a:ext cx="160181" cy="203002"/>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0" name="Freeform 136">
            <a:extLst>
              <a:ext uri="{FF2B5EF4-FFF2-40B4-BE49-F238E27FC236}">
                <a16:creationId xmlns:a16="http://schemas.microsoft.com/office/drawing/2014/main" id="{8AC8EB8A-47DE-8843-94C8-0775C0D933D3}"/>
              </a:ext>
            </a:extLst>
          </p:cNvPr>
          <p:cNvSpPr>
            <a:spLocks noChangeArrowheads="1"/>
          </p:cNvSpPr>
          <p:nvPr userDrawn="1"/>
        </p:nvSpPr>
        <p:spPr bwMode="auto">
          <a:xfrm>
            <a:off x="8038812" y="2876550"/>
            <a:ext cx="223896" cy="154186"/>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1" name="Freeform 141">
            <a:extLst>
              <a:ext uri="{FF2B5EF4-FFF2-40B4-BE49-F238E27FC236}">
                <a16:creationId xmlns:a16="http://schemas.microsoft.com/office/drawing/2014/main" id="{3A241671-E0F0-E04B-954C-9DB39EAE438A}"/>
              </a:ext>
            </a:extLst>
          </p:cNvPr>
          <p:cNvSpPr>
            <a:spLocks noChangeArrowheads="1"/>
          </p:cNvSpPr>
          <p:nvPr userDrawn="1"/>
        </p:nvSpPr>
        <p:spPr bwMode="auto">
          <a:xfrm>
            <a:off x="7594593" y="2840236"/>
            <a:ext cx="223896" cy="226814"/>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2" name="Freeform 144">
            <a:extLst>
              <a:ext uri="{FF2B5EF4-FFF2-40B4-BE49-F238E27FC236}">
                <a16:creationId xmlns:a16="http://schemas.microsoft.com/office/drawing/2014/main" id="{12FD777E-2B63-3E4A-8160-D8B0ED0BB949}"/>
              </a:ext>
            </a:extLst>
          </p:cNvPr>
          <p:cNvSpPr>
            <a:spLocks noChangeArrowheads="1"/>
          </p:cNvSpPr>
          <p:nvPr userDrawn="1"/>
        </p:nvSpPr>
        <p:spPr bwMode="auto">
          <a:xfrm>
            <a:off x="8496131" y="1084064"/>
            <a:ext cx="200077" cy="177998"/>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3" name="Freeform 145">
            <a:extLst>
              <a:ext uri="{FF2B5EF4-FFF2-40B4-BE49-F238E27FC236}">
                <a16:creationId xmlns:a16="http://schemas.microsoft.com/office/drawing/2014/main" id="{E04322A0-D21B-AB4C-829D-F25408273BB2}"/>
              </a:ext>
            </a:extLst>
          </p:cNvPr>
          <p:cNvSpPr>
            <a:spLocks noChangeArrowheads="1"/>
          </p:cNvSpPr>
          <p:nvPr userDrawn="1"/>
        </p:nvSpPr>
        <p:spPr bwMode="auto">
          <a:xfrm>
            <a:off x="8051913" y="1071563"/>
            <a:ext cx="200077" cy="200025"/>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4" name="Freeform 146">
            <a:extLst>
              <a:ext uri="{FF2B5EF4-FFF2-40B4-BE49-F238E27FC236}">
                <a16:creationId xmlns:a16="http://schemas.microsoft.com/office/drawing/2014/main" id="{23E2D659-4BB1-2848-A76A-896A04065AAB}"/>
              </a:ext>
            </a:extLst>
          </p:cNvPr>
          <p:cNvSpPr>
            <a:spLocks noChangeArrowheads="1"/>
          </p:cNvSpPr>
          <p:nvPr userDrawn="1"/>
        </p:nvSpPr>
        <p:spPr bwMode="auto">
          <a:xfrm>
            <a:off x="7626154" y="1060252"/>
            <a:ext cx="160776" cy="222647"/>
          </a:xfrm>
          <a:custGeom>
            <a:avLst/>
            <a:gdLst>
              <a:gd name="T0" fmla="*/ 318 w 356"/>
              <a:gd name="T1" fmla="*/ 54 h 497"/>
              <a:gd name="T2" fmla="*/ 318 w 356"/>
              <a:gd name="T3" fmla="*/ 54 h 497"/>
              <a:gd name="T4" fmla="*/ 283 w 356"/>
              <a:gd name="T5" fmla="*/ 124 h 497"/>
              <a:gd name="T6" fmla="*/ 71 w 356"/>
              <a:gd name="T7" fmla="*/ 124 h 497"/>
              <a:gd name="T8" fmla="*/ 36 w 356"/>
              <a:gd name="T9" fmla="*/ 54 h 497"/>
              <a:gd name="T10" fmla="*/ 0 w 356"/>
              <a:gd name="T11" fmla="*/ 89 h 497"/>
              <a:gd name="T12" fmla="*/ 0 w 356"/>
              <a:gd name="T13" fmla="*/ 461 h 497"/>
              <a:gd name="T14" fmla="*/ 36 w 356"/>
              <a:gd name="T15" fmla="*/ 496 h 497"/>
              <a:gd name="T16" fmla="*/ 318 w 356"/>
              <a:gd name="T17" fmla="*/ 496 h 497"/>
              <a:gd name="T18" fmla="*/ 355 w 356"/>
              <a:gd name="T19" fmla="*/ 461 h 497"/>
              <a:gd name="T20" fmla="*/ 355 w 356"/>
              <a:gd name="T21" fmla="*/ 89 h 497"/>
              <a:gd name="T22" fmla="*/ 318 w 356"/>
              <a:gd name="T23" fmla="*/ 54 h 497"/>
              <a:gd name="T24" fmla="*/ 265 w 356"/>
              <a:gd name="T25" fmla="*/ 98 h 497"/>
              <a:gd name="T26" fmla="*/ 265 w 356"/>
              <a:gd name="T27" fmla="*/ 98 h 497"/>
              <a:gd name="T28" fmla="*/ 292 w 356"/>
              <a:gd name="T29" fmla="*/ 54 h 497"/>
              <a:gd name="T30" fmla="*/ 230 w 356"/>
              <a:gd name="T31" fmla="*/ 54 h 497"/>
              <a:gd name="T32" fmla="*/ 212 w 356"/>
              <a:gd name="T33" fmla="*/ 0 h 497"/>
              <a:gd name="T34" fmla="*/ 133 w 356"/>
              <a:gd name="T35" fmla="*/ 0 h 497"/>
              <a:gd name="T36" fmla="*/ 115 w 356"/>
              <a:gd name="T37" fmla="*/ 54 h 497"/>
              <a:gd name="T38" fmla="*/ 61 w 356"/>
              <a:gd name="T39" fmla="*/ 54 h 497"/>
              <a:gd name="T40" fmla="*/ 89 w 356"/>
              <a:gd name="T41" fmla="*/ 98 h 497"/>
              <a:gd name="T42" fmla="*/ 265 w 356"/>
              <a:gd name="T43" fmla="*/ 9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5" name="Freeform 149">
            <a:extLst>
              <a:ext uri="{FF2B5EF4-FFF2-40B4-BE49-F238E27FC236}">
                <a16:creationId xmlns:a16="http://schemas.microsoft.com/office/drawing/2014/main" id="{6FDFB432-E60F-7045-9C6F-D8FF1C7D0300}"/>
              </a:ext>
            </a:extLst>
          </p:cNvPr>
          <p:cNvSpPr>
            <a:spLocks noChangeArrowheads="1"/>
          </p:cNvSpPr>
          <p:nvPr userDrawn="1"/>
        </p:nvSpPr>
        <p:spPr bwMode="auto">
          <a:xfrm>
            <a:off x="5862379" y="3716537"/>
            <a:ext cx="163753" cy="222051"/>
          </a:xfrm>
          <a:custGeom>
            <a:avLst/>
            <a:gdLst>
              <a:gd name="T0" fmla="*/ 106 w 364"/>
              <a:gd name="T1" fmla="*/ 479 h 498"/>
              <a:gd name="T2" fmla="*/ 106 w 364"/>
              <a:gd name="T3" fmla="*/ 479 h 498"/>
              <a:gd name="T4" fmla="*/ 176 w 364"/>
              <a:gd name="T5" fmla="*/ 497 h 498"/>
              <a:gd name="T6" fmla="*/ 248 w 364"/>
              <a:gd name="T7" fmla="*/ 479 h 498"/>
              <a:gd name="T8" fmla="*/ 248 w 364"/>
              <a:gd name="T9" fmla="*/ 426 h 498"/>
              <a:gd name="T10" fmla="*/ 106 w 364"/>
              <a:gd name="T11" fmla="*/ 426 h 498"/>
              <a:gd name="T12" fmla="*/ 106 w 364"/>
              <a:gd name="T13" fmla="*/ 479 h 498"/>
              <a:gd name="T14" fmla="*/ 248 w 364"/>
              <a:gd name="T15" fmla="*/ 400 h 498"/>
              <a:gd name="T16" fmla="*/ 248 w 364"/>
              <a:gd name="T17" fmla="*/ 400 h 498"/>
              <a:gd name="T18" fmla="*/ 354 w 364"/>
              <a:gd name="T19" fmla="*/ 151 h 498"/>
              <a:gd name="T20" fmla="*/ 176 w 364"/>
              <a:gd name="T21" fmla="*/ 0 h 498"/>
              <a:gd name="T22" fmla="*/ 0 w 364"/>
              <a:gd name="T23" fmla="*/ 151 h 498"/>
              <a:gd name="T24" fmla="*/ 106 w 364"/>
              <a:gd name="T25" fmla="*/ 400 h 498"/>
              <a:gd name="T26" fmla="*/ 248 w 364"/>
              <a:gd name="T27" fmla="*/ 400 h 498"/>
              <a:gd name="T28" fmla="*/ 53 w 364"/>
              <a:gd name="T29" fmla="*/ 151 h 498"/>
              <a:gd name="T30" fmla="*/ 53 w 364"/>
              <a:gd name="T31" fmla="*/ 151 h 498"/>
              <a:gd name="T32" fmla="*/ 176 w 364"/>
              <a:gd name="T33" fmla="*/ 53 h 498"/>
              <a:gd name="T34" fmla="*/ 301 w 364"/>
              <a:gd name="T35" fmla="*/ 151 h 498"/>
              <a:gd name="T36" fmla="*/ 257 w 364"/>
              <a:gd name="T37" fmla="*/ 249 h 498"/>
              <a:gd name="T38" fmla="*/ 194 w 364"/>
              <a:gd name="T39" fmla="*/ 355 h 498"/>
              <a:gd name="T40" fmla="*/ 159 w 364"/>
              <a:gd name="T41" fmla="*/ 355 h 498"/>
              <a:gd name="T42" fmla="*/ 97 w 364"/>
              <a:gd name="T43" fmla="*/ 249 h 498"/>
              <a:gd name="T44" fmla="*/ 53 w 364"/>
              <a:gd name="T45" fmla="*/ 15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6" name="Freeform 151">
            <a:extLst>
              <a:ext uri="{FF2B5EF4-FFF2-40B4-BE49-F238E27FC236}">
                <a16:creationId xmlns:a16="http://schemas.microsoft.com/office/drawing/2014/main" id="{3A0BE7C2-599C-7546-94C2-00E08A064E79}"/>
              </a:ext>
            </a:extLst>
          </p:cNvPr>
          <p:cNvSpPr>
            <a:spLocks noChangeArrowheads="1"/>
          </p:cNvSpPr>
          <p:nvPr userDrawn="1"/>
        </p:nvSpPr>
        <p:spPr bwMode="auto">
          <a:xfrm>
            <a:off x="8485413" y="2443163"/>
            <a:ext cx="223896" cy="130374"/>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7" name="Freeform 154">
            <a:extLst>
              <a:ext uri="{FF2B5EF4-FFF2-40B4-BE49-F238E27FC236}">
                <a16:creationId xmlns:a16="http://schemas.microsoft.com/office/drawing/2014/main" id="{819C9782-2175-0E4F-8F4A-7D5AF758D8D2}"/>
              </a:ext>
            </a:extLst>
          </p:cNvPr>
          <p:cNvSpPr>
            <a:spLocks noChangeArrowheads="1"/>
          </p:cNvSpPr>
          <p:nvPr userDrawn="1"/>
        </p:nvSpPr>
        <p:spPr bwMode="auto">
          <a:xfrm>
            <a:off x="6751412" y="2381250"/>
            <a:ext cx="160776" cy="217289"/>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8" name="Freeform 155">
            <a:extLst>
              <a:ext uri="{FF2B5EF4-FFF2-40B4-BE49-F238E27FC236}">
                <a16:creationId xmlns:a16="http://schemas.microsoft.com/office/drawing/2014/main" id="{5E451A52-48CA-CE4C-B504-0A48B744BF14}"/>
              </a:ext>
            </a:extLst>
          </p:cNvPr>
          <p:cNvSpPr>
            <a:spLocks noChangeArrowheads="1"/>
          </p:cNvSpPr>
          <p:nvPr userDrawn="1"/>
        </p:nvSpPr>
        <p:spPr bwMode="auto">
          <a:xfrm>
            <a:off x="8057868" y="3274814"/>
            <a:ext cx="206627" cy="223838"/>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9" name="Freeform 156">
            <a:extLst>
              <a:ext uri="{FF2B5EF4-FFF2-40B4-BE49-F238E27FC236}">
                <a16:creationId xmlns:a16="http://schemas.microsoft.com/office/drawing/2014/main" id="{44E19925-0514-0146-8A9A-326D62119C4A}"/>
              </a:ext>
            </a:extLst>
          </p:cNvPr>
          <p:cNvSpPr>
            <a:spLocks noChangeArrowheads="1"/>
          </p:cNvSpPr>
          <p:nvPr userDrawn="1"/>
        </p:nvSpPr>
        <p:spPr bwMode="auto">
          <a:xfrm>
            <a:off x="7656522" y="3274814"/>
            <a:ext cx="117307" cy="223838"/>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0" name="Freeform 158">
            <a:extLst>
              <a:ext uri="{FF2B5EF4-FFF2-40B4-BE49-F238E27FC236}">
                <a16:creationId xmlns:a16="http://schemas.microsoft.com/office/drawing/2014/main" id="{03A605B6-BDB4-C34E-B988-EFCBE8DA1C35}"/>
              </a:ext>
            </a:extLst>
          </p:cNvPr>
          <p:cNvSpPr>
            <a:spLocks noChangeArrowheads="1"/>
          </p:cNvSpPr>
          <p:nvPr userDrawn="1"/>
        </p:nvSpPr>
        <p:spPr bwMode="auto">
          <a:xfrm>
            <a:off x="7148588" y="1119188"/>
            <a:ext cx="223896" cy="104775"/>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1" name="Freeform 159">
            <a:extLst>
              <a:ext uri="{FF2B5EF4-FFF2-40B4-BE49-F238E27FC236}">
                <a16:creationId xmlns:a16="http://schemas.microsoft.com/office/drawing/2014/main" id="{6267D7D6-CD61-3B47-BB22-4A6FD8E2A270}"/>
              </a:ext>
            </a:extLst>
          </p:cNvPr>
          <p:cNvSpPr>
            <a:spLocks noChangeArrowheads="1"/>
          </p:cNvSpPr>
          <p:nvPr userDrawn="1"/>
        </p:nvSpPr>
        <p:spPr bwMode="auto">
          <a:xfrm>
            <a:off x="8485413" y="1985963"/>
            <a:ext cx="223896" cy="154186"/>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2" name="Freeform 160">
            <a:extLst>
              <a:ext uri="{FF2B5EF4-FFF2-40B4-BE49-F238E27FC236}">
                <a16:creationId xmlns:a16="http://schemas.microsoft.com/office/drawing/2014/main" id="{A2240B12-3F60-854B-BF18-2DC307295C7C}"/>
              </a:ext>
            </a:extLst>
          </p:cNvPr>
          <p:cNvSpPr>
            <a:spLocks noChangeArrowheads="1"/>
          </p:cNvSpPr>
          <p:nvPr userDrawn="1"/>
        </p:nvSpPr>
        <p:spPr bwMode="auto">
          <a:xfrm>
            <a:off x="6283374" y="2841427"/>
            <a:ext cx="207818" cy="179784"/>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3" name="Freeform 161">
            <a:extLst>
              <a:ext uri="{FF2B5EF4-FFF2-40B4-BE49-F238E27FC236}">
                <a16:creationId xmlns:a16="http://schemas.microsoft.com/office/drawing/2014/main" id="{07A86C9A-0A8D-9B4B-92A7-C1C6E74B1E2D}"/>
              </a:ext>
            </a:extLst>
          </p:cNvPr>
          <p:cNvSpPr>
            <a:spLocks noChangeArrowheads="1"/>
          </p:cNvSpPr>
          <p:nvPr userDrawn="1"/>
        </p:nvSpPr>
        <p:spPr bwMode="auto">
          <a:xfrm>
            <a:off x="4540441" y="1465064"/>
            <a:ext cx="215559" cy="187523"/>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4" name="Freeform 166">
            <a:extLst>
              <a:ext uri="{FF2B5EF4-FFF2-40B4-BE49-F238E27FC236}">
                <a16:creationId xmlns:a16="http://schemas.microsoft.com/office/drawing/2014/main" id="{DAE87302-33E1-8443-8EC0-59176E36C436}"/>
              </a:ext>
            </a:extLst>
          </p:cNvPr>
          <p:cNvSpPr>
            <a:spLocks noChangeArrowheads="1"/>
          </p:cNvSpPr>
          <p:nvPr userDrawn="1"/>
        </p:nvSpPr>
        <p:spPr bwMode="auto">
          <a:xfrm>
            <a:off x="8502682" y="3697486"/>
            <a:ext cx="174472" cy="200025"/>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5" name="Freeform 167">
            <a:extLst>
              <a:ext uri="{FF2B5EF4-FFF2-40B4-BE49-F238E27FC236}">
                <a16:creationId xmlns:a16="http://schemas.microsoft.com/office/drawing/2014/main" id="{C6D99084-958D-F440-B937-50045ED3C5F0}"/>
              </a:ext>
            </a:extLst>
          </p:cNvPr>
          <p:cNvSpPr>
            <a:spLocks noChangeArrowheads="1"/>
          </p:cNvSpPr>
          <p:nvPr userDrawn="1"/>
        </p:nvSpPr>
        <p:spPr bwMode="auto">
          <a:xfrm>
            <a:off x="7191462" y="3723878"/>
            <a:ext cx="186977" cy="188714"/>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6" name="Freeform 168">
            <a:extLst>
              <a:ext uri="{FF2B5EF4-FFF2-40B4-BE49-F238E27FC236}">
                <a16:creationId xmlns:a16="http://schemas.microsoft.com/office/drawing/2014/main" id="{1FCEDD7D-424F-904F-9847-732AF8CA9658}"/>
              </a:ext>
            </a:extLst>
          </p:cNvPr>
          <p:cNvSpPr>
            <a:spLocks noChangeArrowheads="1"/>
          </p:cNvSpPr>
          <p:nvPr userDrawn="1"/>
        </p:nvSpPr>
        <p:spPr bwMode="auto">
          <a:xfrm>
            <a:off x="8453258" y="3306961"/>
            <a:ext cx="223896" cy="191691"/>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7" name="Freeform 169">
            <a:extLst>
              <a:ext uri="{FF2B5EF4-FFF2-40B4-BE49-F238E27FC236}">
                <a16:creationId xmlns:a16="http://schemas.microsoft.com/office/drawing/2014/main" id="{D64A56EA-721C-D940-BBEA-1A444B7CC50A}"/>
              </a:ext>
            </a:extLst>
          </p:cNvPr>
          <p:cNvSpPr>
            <a:spLocks noChangeArrowheads="1"/>
          </p:cNvSpPr>
          <p:nvPr userDrawn="1"/>
        </p:nvSpPr>
        <p:spPr bwMode="auto">
          <a:xfrm>
            <a:off x="7148588" y="1528762"/>
            <a:ext cx="219132" cy="174427"/>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8" name="Freeform 170">
            <a:extLst>
              <a:ext uri="{FF2B5EF4-FFF2-40B4-BE49-F238E27FC236}">
                <a16:creationId xmlns:a16="http://schemas.microsoft.com/office/drawing/2014/main" id="{91A38075-CFA2-A244-B2A6-EB9E0200146D}"/>
              </a:ext>
            </a:extLst>
          </p:cNvPr>
          <p:cNvSpPr>
            <a:spLocks noChangeArrowheads="1"/>
          </p:cNvSpPr>
          <p:nvPr userDrawn="1"/>
        </p:nvSpPr>
        <p:spPr bwMode="auto">
          <a:xfrm>
            <a:off x="957512" y="1940124"/>
            <a:ext cx="176258" cy="207764"/>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9" name="Freeform 171">
            <a:extLst>
              <a:ext uri="{FF2B5EF4-FFF2-40B4-BE49-F238E27FC236}">
                <a16:creationId xmlns:a16="http://schemas.microsoft.com/office/drawing/2014/main" id="{2BEB3051-628B-A140-88D6-524BD750E4F7}"/>
              </a:ext>
            </a:extLst>
          </p:cNvPr>
          <p:cNvSpPr>
            <a:spLocks noChangeArrowheads="1"/>
          </p:cNvSpPr>
          <p:nvPr userDrawn="1"/>
        </p:nvSpPr>
        <p:spPr bwMode="auto">
          <a:xfrm>
            <a:off x="1403517" y="1947863"/>
            <a:ext cx="174472" cy="207764"/>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grpSp>
        <p:nvGrpSpPr>
          <p:cNvPr id="140" name="Group 4">
            <a:extLst>
              <a:ext uri="{FF2B5EF4-FFF2-40B4-BE49-F238E27FC236}">
                <a16:creationId xmlns:a16="http://schemas.microsoft.com/office/drawing/2014/main" id="{507ACD62-6BB2-E64B-AB02-0A2BDC9A0DD6}"/>
              </a:ext>
            </a:extLst>
          </p:cNvPr>
          <p:cNvGrpSpPr>
            <a:grpSpLocks noChangeAspect="1"/>
          </p:cNvGrpSpPr>
          <p:nvPr userDrawn="1"/>
        </p:nvGrpSpPr>
        <p:grpSpPr bwMode="auto">
          <a:xfrm>
            <a:off x="469900" y="4229110"/>
            <a:ext cx="273461" cy="252413"/>
            <a:chOff x="296" y="2664"/>
            <a:chExt cx="147" cy="159"/>
          </a:xfrm>
          <a:solidFill>
            <a:schemeClr val="accent6"/>
          </a:solidFill>
        </p:grpSpPr>
        <p:sp>
          <p:nvSpPr>
            <p:cNvPr id="141" name="Freeform 6">
              <a:extLst>
                <a:ext uri="{FF2B5EF4-FFF2-40B4-BE49-F238E27FC236}">
                  <a16:creationId xmlns:a16="http://schemas.microsoft.com/office/drawing/2014/main" id="{31198294-32C9-C747-BA67-04777F70B260}"/>
                </a:ext>
              </a:extLst>
            </p:cNvPr>
            <p:cNvSpPr>
              <a:spLocks/>
            </p:cNvSpPr>
            <p:nvPr/>
          </p:nvSpPr>
          <p:spPr bwMode="auto">
            <a:xfrm>
              <a:off x="410" y="2807"/>
              <a:ext cx="14" cy="16"/>
            </a:xfrm>
            <a:custGeom>
              <a:avLst/>
              <a:gdLst>
                <a:gd name="T0" fmla="*/ 24 w 309"/>
                <a:gd name="T1" fmla="*/ 0 h 339"/>
                <a:gd name="T2" fmla="*/ 39 w 309"/>
                <a:gd name="T3" fmla="*/ 17 h 339"/>
                <a:gd name="T4" fmla="*/ 42 w 309"/>
                <a:gd name="T5" fmla="*/ 29 h 339"/>
                <a:gd name="T6" fmla="*/ 49 w 309"/>
                <a:gd name="T7" fmla="*/ 39 h 339"/>
                <a:gd name="T8" fmla="*/ 68 w 309"/>
                <a:gd name="T9" fmla="*/ 38 h 339"/>
                <a:gd name="T10" fmla="*/ 87 w 309"/>
                <a:gd name="T11" fmla="*/ 50 h 339"/>
                <a:gd name="T12" fmla="*/ 105 w 309"/>
                <a:gd name="T13" fmla="*/ 63 h 339"/>
                <a:gd name="T14" fmla="*/ 125 w 309"/>
                <a:gd name="T15" fmla="*/ 71 h 339"/>
                <a:gd name="T16" fmla="*/ 156 w 309"/>
                <a:gd name="T17" fmla="*/ 71 h 339"/>
                <a:gd name="T18" fmla="*/ 169 w 309"/>
                <a:gd name="T19" fmla="*/ 67 h 339"/>
                <a:gd name="T20" fmla="*/ 192 w 309"/>
                <a:gd name="T21" fmla="*/ 59 h 339"/>
                <a:gd name="T22" fmla="*/ 211 w 309"/>
                <a:gd name="T23" fmla="*/ 55 h 339"/>
                <a:gd name="T24" fmla="*/ 230 w 309"/>
                <a:gd name="T25" fmla="*/ 55 h 339"/>
                <a:gd name="T26" fmla="*/ 245 w 309"/>
                <a:gd name="T27" fmla="*/ 38 h 339"/>
                <a:gd name="T28" fmla="*/ 258 w 309"/>
                <a:gd name="T29" fmla="*/ 46 h 339"/>
                <a:gd name="T30" fmla="*/ 264 w 309"/>
                <a:gd name="T31" fmla="*/ 38 h 339"/>
                <a:gd name="T32" fmla="*/ 292 w 309"/>
                <a:gd name="T33" fmla="*/ 42 h 339"/>
                <a:gd name="T34" fmla="*/ 306 w 309"/>
                <a:gd name="T35" fmla="*/ 55 h 339"/>
                <a:gd name="T36" fmla="*/ 306 w 309"/>
                <a:gd name="T37" fmla="*/ 75 h 339"/>
                <a:gd name="T38" fmla="*/ 309 w 309"/>
                <a:gd name="T39" fmla="*/ 93 h 339"/>
                <a:gd name="T40" fmla="*/ 302 w 309"/>
                <a:gd name="T41" fmla="*/ 117 h 339"/>
                <a:gd name="T42" fmla="*/ 306 w 309"/>
                <a:gd name="T43" fmla="*/ 151 h 339"/>
                <a:gd name="T44" fmla="*/ 309 w 309"/>
                <a:gd name="T45" fmla="*/ 176 h 339"/>
                <a:gd name="T46" fmla="*/ 309 w 309"/>
                <a:gd name="T47" fmla="*/ 205 h 339"/>
                <a:gd name="T48" fmla="*/ 287 w 309"/>
                <a:gd name="T49" fmla="*/ 201 h 339"/>
                <a:gd name="T50" fmla="*/ 287 w 309"/>
                <a:gd name="T51" fmla="*/ 188 h 339"/>
                <a:gd name="T52" fmla="*/ 283 w 309"/>
                <a:gd name="T53" fmla="*/ 218 h 339"/>
                <a:gd name="T54" fmla="*/ 295 w 309"/>
                <a:gd name="T55" fmla="*/ 230 h 339"/>
                <a:gd name="T56" fmla="*/ 285 w 309"/>
                <a:gd name="T57" fmla="*/ 247 h 339"/>
                <a:gd name="T58" fmla="*/ 283 w 309"/>
                <a:gd name="T59" fmla="*/ 264 h 339"/>
                <a:gd name="T60" fmla="*/ 286 w 309"/>
                <a:gd name="T61" fmla="*/ 276 h 339"/>
                <a:gd name="T62" fmla="*/ 283 w 309"/>
                <a:gd name="T63" fmla="*/ 289 h 339"/>
                <a:gd name="T64" fmla="*/ 266 w 309"/>
                <a:gd name="T65" fmla="*/ 297 h 339"/>
                <a:gd name="T66" fmla="*/ 244 w 309"/>
                <a:gd name="T67" fmla="*/ 289 h 339"/>
                <a:gd name="T68" fmla="*/ 234 w 309"/>
                <a:gd name="T69" fmla="*/ 281 h 339"/>
                <a:gd name="T70" fmla="*/ 233 w 309"/>
                <a:gd name="T71" fmla="*/ 301 h 339"/>
                <a:gd name="T72" fmla="*/ 226 w 309"/>
                <a:gd name="T73" fmla="*/ 322 h 339"/>
                <a:gd name="T74" fmla="*/ 208 w 309"/>
                <a:gd name="T75" fmla="*/ 327 h 339"/>
                <a:gd name="T76" fmla="*/ 200 w 309"/>
                <a:gd name="T77" fmla="*/ 322 h 339"/>
                <a:gd name="T78" fmla="*/ 189 w 309"/>
                <a:gd name="T79" fmla="*/ 335 h 339"/>
                <a:gd name="T80" fmla="*/ 176 w 309"/>
                <a:gd name="T81" fmla="*/ 339 h 339"/>
                <a:gd name="T82" fmla="*/ 159 w 309"/>
                <a:gd name="T83" fmla="*/ 335 h 339"/>
                <a:gd name="T84" fmla="*/ 150 w 309"/>
                <a:gd name="T85" fmla="*/ 339 h 339"/>
                <a:gd name="T86" fmla="*/ 126 w 309"/>
                <a:gd name="T87" fmla="*/ 331 h 339"/>
                <a:gd name="T88" fmla="*/ 110 w 309"/>
                <a:gd name="T89" fmla="*/ 319 h 339"/>
                <a:gd name="T90" fmla="*/ 100 w 309"/>
                <a:gd name="T91" fmla="*/ 305 h 339"/>
                <a:gd name="T92" fmla="*/ 92 w 309"/>
                <a:gd name="T93" fmla="*/ 289 h 339"/>
                <a:gd name="T94" fmla="*/ 82 w 309"/>
                <a:gd name="T95" fmla="*/ 276 h 339"/>
                <a:gd name="T96" fmla="*/ 69 w 309"/>
                <a:gd name="T97" fmla="*/ 264 h 339"/>
                <a:gd name="T98" fmla="*/ 62 w 309"/>
                <a:gd name="T99" fmla="*/ 247 h 339"/>
                <a:gd name="T100" fmla="*/ 52 w 309"/>
                <a:gd name="T101" fmla="*/ 234 h 339"/>
                <a:gd name="T102" fmla="*/ 46 w 309"/>
                <a:gd name="T103" fmla="*/ 205 h 339"/>
                <a:gd name="T104" fmla="*/ 47 w 309"/>
                <a:gd name="T105" fmla="*/ 180 h 339"/>
                <a:gd name="T106" fmla="*/ 46 w 309"/>
                <a:gd name="T107" fmla="*/ 168 h 339"/>
                <a:gd name="T108" fmla="*/ 33 w 309"/>
                <a:gd name="T109" fmla="*/ 151 h 339"/>
                <a:gd name="T110" fmla="*/ 23 w 309"/>
                <a:gd name="T111" fmla="*/ 130 h 339"/>
                <a:gd name="T112" fmla="*/ 10 w 309"/>
                <a:gd name="T113" fmla="*/ 113 h 339"/>
                <a:gd name="T114" fmla="*/ 3 w 309"/>
                <a:gd name="T115" fmla="*/ 84 h 339"/>
                <a:gd name="T116" fmla="*/ 0 w 309"/>
                <a:gd name="T117" fmla="*/ 65 h 339"/>
                <a:gd name="T118" fmla="*/ 6 w 309"/>
                <a:gd name="T119" fmla="*/ 51 h 339"/>
                <a:gd name="T120" fmla="*/ 13 w 309"/>
                <a:gd name="T121" fmla="*/ 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9" h="339">
                  <a:moveTo>
                    <a:pt x="18" y="0"/>
                  </a:moveTo>
                  <a:lnTo>
                    <a:pt x="21" y="0"/>
                  </a:lnTo>
                  <a:lnTo>
                    <a:pt x="22" y="1"/>
                  </a:lnTo>
                  <a:lnTo>
                    <a:pt x="24" y="0"/>
                  </a:lnTo>
                  <a:lnTo>
                    <a:pt x="37" y="0"/>
                  </a:lnTo>
                  <a:lnTo>
                    <a:pt x="42" y="5"/>
                  </a:lnTo>
                  <a:lnTo>
                    <a:pt x="42" y="13"/>
                  </a:lnTo>
                  <a:lnTo>
                    <a:pt x="39" y="17"/>
                  </a:lnTo>
                  <a:lnTo>
                    <a:pt x="38" y="19"/>
                  </a:lnTo>
                  <a:lnTo>
                    <a:pt x="39" y="21"/>
                  </a:lnTo>
                  <a:lnTo>
                    <a:pt x="39" y="25"/>
                  </a:lnTo>
                  <a:lnTo>
                    <a:pt x="42" y="29"/>
                  </a:lnTo>
                  <a:lnTo>
                    <a:pt x="44" y="29"/>
                  </a:lnTo>
                  <a:lnTo>
                    <a:pt x="48" y="34"/>
                  </a:lnTo>
                  <a:lnTo>
                    <a:pt x="48" y="38"/>
                  </a:lnTo>
                  <a:lnTo>
                    <a:pt x="49" y="39"/>
                  </a:lnTo>
                  <a:lnTo>
                    <a:pt x="49" y="38"/>
                  </a:lnTo>
                  <a:lnTo>
                    <a:pt x="54" y="34"/>
                  </a:lnTo>
                  <a:lnTo>
                    <a:pt x="64" y="34"/>
                  </a:lnTo>
                  <a:lnTo>
                    <a:pt x="68" y="38"/>
                  </a:lnTo>
                  <a:lnTo>
                    <a:pt x="68" y="46"/>
                  </a:lnTo>
                  <a:lnTo>
                    <a:pt x="80" y="46"/>
                  </a:lnTo>
                  <a:lnTo>
                    <a:pt x="85" y="50"/>
                  </a:lnTo>
                  <a:lnTo>
                    <a:pt x="87" y="50"/>
                  </a:lnTo>
                  <a:lnTo>
                    <a:pt x="91" y="55"/>
                  </a:lnTo>
                  <a:lnTo>
                    <a:pt x="96" y="55"/>
                  </a:lnTo>
                  <a:lnTo>
                    <a:pt x="102" y="59"/>
                  </a:lnTo>
                  <a:lnTo>
                    <a:pt x="105" y="63"/>
                  </a:lnTo>
                  <a:lnTo>
                    <a:pt x="110" y="63"/>
                  </a:lnTo>
                  <a:lnTo>
                    <a:pt x="114" y="67"/>
                  </a:lnTo>
                  <a:lnTo>
                    <a:pt x="119" y="67"/>
                  </a:lnTo>
                  <a:lnTo>
                    <a:pt x="125" y="71"/>
                  </a:lnTo>
                  <a:lnTo>
                    <a:pt x="130" y="71"/>
                  </a:lnTo>
                  <a:lnTo>
                    <a:pt x="134" y="75"/>
                  </a:lnTo>
                  <a:lnTo>
                    <a:pt x="151" y="75"/>
                  </a:lnTo>
                  <a:lnTo>
                    <a:pt x="156" y="71"/>
                  </a:lnTo>
                  <a:lnTo>
                    <a:pt x="162" y="71"/>
                  </a:lnTo>
                  <a:lnTo>
                    <a:pt x="164" y="71"/>
                  </a:lnTo>
                  <a:lnTo>
                    <a:pt x="164" y="71"/>
                  </a:lnTo>
                  <a:lnTo>
                    <a:pt x="169" y="67"/>
                  </a:lnTo>
                  <a:lnTo>
                    <a:pt x="175" y="67"/>
                  </a:lnTo>
                  <a:lnTo>
                    <a:pt x="179" y="63"/>
                  </a:lnTo>
                  <a:lnTo>
                    <a:pt x="187" y="63"/>
                  </a:lnTo>
                  <a:lnTo>
                    <a:pt x="192" y="59"/>
                  </a:lnTo>
                  <a:lnTo>
                    <a:pt x="205" y="59"/>
                  </a:lnTo>
                  <a:lnTo>
                    <a:pt x="207" y="59"/>
                  </a:lnTo>
                  <a:lnTo>
                    <a:pt x="207" y="59"/>
                  </a:lnTo>
                  <a:lnTo>
                    <a:pt x="211" y="55"/>
                  </a:lnTo>
                  <a:lnTo>
                    <a:pt x="225" y="55"/>
                  </a:lnTo>
                  <a:lnTo>
                    <a:pt x="229" y="59"/>
                  </a:lnTo>
                  <a:lnTo>
                    <a:pt x="230" y="59"/>
                  </a:lnTo>
                  <a:lnTo>
                    <a:pt x="230" y="55"/>
                  </a:lnTo>
                  <a:lnTo>
                    <a:pt x="233" y="51"/>
                  </a:lnTo>
                  <a:lnTo>
                    <a:pt x="237" y="47"/>
                  </a:lnTo>
                  <a:lnTo>
                    <a:pt x="241" y="42"/>
                  </a:lnTo>
                  <a:lnTo>
                    <a:pt x="245" y="38"/>
                  </a:lnTo>
                  <a:lnTo>
                    <a:pt x="248" y="38"/>
                  </a:lnTo>
                  <a:lnTo>
                    <a:pt x="252" y="42"/>
                  </a:lnTo>
                  <a:lnTo>
                    <a:pt x="256" y="46"/>
                  </a:lnTo>
                  <a:lnTo>
                    <a:pt x="258" y="46"/>
                  </a:lnTo>
                  <a:lnTo>
                    <a:pt x="260" y="47"/>
                  </a:lnTo>
                  <a:lnTo>
                    <a:pt x="262" y="46"/>
                  </a:lnTo>
                  <a:lnTo>
                    <a:pt x="264" y="46"/>
                  </a:lnTo>
                  <a:lnTo>
                    <a:pt x="264" y="38"/>
                  </a:lnTo>
                  <a:lnTo>
                    <a:pt x="268" y="34"/>
                  </a:lnTo>
                  <a:lnTo>
                    <a:pt x="288" y="34"/>
                  </a:lnTo>
                  <a:lnTo>
                    <a:pt x="292" y="38"/>
                  </a:lnTo>
                  <a:lnTo>
                    <a:pt x="292" y="42"/>
                  </a:lnTo>
                  <a:lnTo>
                    <a:pt x="295" y="47"/>
                  </a:lnTo>
                  <a:lnTo>
                    <a:pt x="299" y="50"/>
                  </a:lnTo>
                  <a:lnTo>
                    <a:pt x="300" y="50"/>
                  </a:lnTo>
                  <a:lnTo>
                    <a:pt x="306" y="55"/>
                  </a:lnTo>
                  <a:lnTo>
                    <a:pt x="306" y="59"/>
                  </a:lnTo>
                  <a:lnTo>
                    <a:pt x="309" y="63"/>
                  </a:lnTo>
                  <a:lnTo>
                    <a:pt x="309" y="71"/>
                  </a:lnTo>
                  <a:lnTo>
                    <a:pt x="306" y="75"/>
                  </a:lnTo>
                  <a:lnTo>
                    <a:pt x="302" y="79"/>
                  </a:lnTo>
                  <a:lnTo>
                    <a:pt x="306" y="84"/>
                  </a:lnTo>
                  <a:lnTo>
                    <a:pt x="306" y="89"/>
                  </a:lnTo>
                  <a:lnTo>
                    <a:pt x="309" y="93"/>
                  </a:lnTo>
                  <a:lnTo>
                    <a:pt x="309" y="105"/>
                  </a:lnTo>
                  <a:lnTo>
                    <a:pt x="306" y="109"/>
                  </a:lnTo>
                  <a:lnTo>
                    <a:pt x="302" y="113"/>
                  </a:lnTo>
                  <a:lnTo>
                    <a:pt x="302" y="117"/>
                  </a:lnTo>
                  <a:lnTo>
                    <a:pt x="306" y="121"/>
                  </a:lnTo>
                  <a:lnTo>
                    <a:pt x="306" y="147"/>
                  </a:lnTo>
                  <a:lnTo>
                    <a:pt x="304" y="149"/>
                  </a:lnTo>
                  <a:lnTo>
                    <a:pt x="306" y="151"/>
                  </a:lnTo>
                  <a:lnTo>
                    <a:pt x="306" y="168"/>
                  </a:lnTo>
                  <a:lnTo>
                    <a:pt x="304" y="170"/>
                  </a:lnTo>
                  <a:lnTo>
                    <a:pt x="306" y="172"/>
                  </a:lnTo>
                  <a:lnTo>
                    <a:pt x="309" y="176"/>
                  </a:lnTo>
                  <a:lnTo>
                    <a:pt x="309" y="192"/>
                  </a:lnTo>
                  <a:lnTo>
                    <a:pt x="306" y="196"/>
                  </a:lnTo>
                  <a:lnTo>
                    <a:pt x="309" y="201"/>
                  </a:lnTo>
                  <a:lnTo>
                    <a:pt x="309" y="205"/>
                  </a:lnTo>
                  <a:lnTo>
                    <a:pt x="304" y="210"/>
                  </a:lnTo>
                  <a:lnTo>
                    <a:pt x="294" y="210"/>
                  </a:lnTo>
                  <a:lnTo>
                    <a:pt x="290" y="206"/>
                  </a:lnTo>
                  <a:lnTo>
                    <a:pt x="287" y="201"/>
                  </a:lnTo>
                  <a:lnTo>
                    <a:pt x="287" y="196"/>
                  </a:lnTo>
                  <a:lnTo>
                    <a:pt x="287" y="194"/>
                  </a:lnTo>
                  <a:lnTo>
                    <a:pt x="287" y="192"/>
                  </a:lnTo>
                  <a:lnTo>
                    <a:pt x="287" y="188"/>
                  </a:lnTo>
                  <a:lnTo>
                    <a:pt x="286" y="188"/>
                  </a:lnTo>
                  <a:lnTo>
                    <a:pt x="286" y="192"/>
                  </a:lnTo>
                  <a:lnTo>
                    <a:pt x="283" y="196"/>
                  </a:lnTo>
                  <a:lnTo>
                    <a:pt x="283" y="218"/>
                  </a:lnTo>
                  <a:lnTo>
                    <a:pt x="285" y="218"/>
                  </a:lnTo>
                  <a:lnTo>
                    <a:pt x="289" y="222"/>
                  </a:lnTo>
                  <a:lnTo>
                    <a:pt x="292" y="226"/>
                  </a:lnTo>
                  <a:lnTo>
                    <a:pt x="295" y="230"/>
                  </a:lnTo>
                  <a:lnTo>
                    <a:pt x="295" y="234"/>
                  </a:lnTo>
                  <a:lnTo>
                    <a:pt x="292" y="238"/>
                  </a:lnTo>
                  <a:lnTo>
                    <a:pt x="289" y="243"/>
                  </a:lnTo>
                  <a:lnTo>
                    <a:pt x="285" y="247"/>
                  </a:lnTo>
                  <a:lnTo>
                    <a:pt x="276" y="247"/>
                  </a:lnTo>
                  <a:lnTo>
                    <a:pt x="279" y="251"/>
                  </a:lnTo>
                  <a:lnTo>
                    <a:pt x="279" y="260"/>
                  </a:lnTo>
                  <a:lnTo>
                    <a:pt x="283" y="264"/>
                  </a:lnTo>
                  <a:lnTo>
                    <a:pt x="283" y="268"/>
                  </a:lnTo>
                  <a:lnTo>
                    <a:pt x="280" y="272"/>
                  </a:lnTo>
                  <a:lnTo>
                    <a:pt x="280" y="272"/>
                  </a:lnTo>
                  <a:lnTo>
                    <a:pt x="286" y="276"/>
                  </a:lnTo>
                  <a:lnTo>
                    <a:pt x="286" y="280"/>
                  </a:lnTo>
                  <a:lnTo>
                    <a:pt x="283" y="285"/>
                  </a:lnTo>
                  <a:lnTo>
                    <a:pt x="281" y="287"/>
                  </a:lnTo>
                  <a:lnTo>
                    <a:pt x="283" y="289"/>
                  </a:lnTo>
                  <a:lnTo>
                    <a:pt x="283" y="293"/>
                  </a:lnTo>
                  <a:lnTo>
                    <a:pt x="277" y="297"/>
                  </a:lnTo>
                  <a:lnTo>
                    <a:pt x="268" y="297"/>
                  </a:lnTo>
                  <a:lnTo>
                    <a:pt x="266" y="297"/>
                  </a:lnTo>
                  <a:lnTo>
                    <a:pt x="265" y="297"/>
                  </a:lnTo>
                  <a:lnTo>
                    <a:pt x="251" y="297"/>
                  </a:lnTo>
                  <a:lnTo>
                    <a:pt x="247" y="293"/>
                  </a:lnTo>
                  <a:lnTo>
                    <a:pt x="244" y="289"/>
                  </a:lnTo>
                  <a:lnTo>
                    <a:pt x="244" y="285"/>
                  </a:lnTo>
                  <a:lnTo>
                    <a:pt x="241" y="280"/>
                  </a:lnTo>
                  <a:lnTo>
                    <a:pt x="239" y="279"/>
                  </a:lnTo>
                  <a:lnTo>
                    <a:pt x="234" y="281"/>
                  </a:lnTo>
                  <a:lnTo>
                    <a:pt x="233" y="281"/>
                  </a:lnTo>
                  <a:lnTo>
                    <a:pt x="237" y="284"/>
                  </a:lnTo>
                  <a:lnTo>
                    <a:pt x="237" y="297"/>
                  </a:lnTo>
                  <a:lnTo>
                    <a:pt x="233" y="301"/>
                  </a:lnTo>
                  <a:lnTo>
                    <a:pt x="233" y="309"/>
                  </a:lnTo>
                  <a:lnTo>
                    <a:pt x="229" y="314"/>
                  </a:lnTo>
                  <a:lnTo>
                    <a:pt x="226" y="318"/>
                  </a:lnTo>
                  <a:lnTo>
                    <a:pt x="226" y="322"/>
                  </a:lnTo>
                  <a:lnTo>
                    <a:pt x="222" y="327"/>
                  </a:lnTo>
                  <a:lnTo>
                    <a:pt x="216" y="327"/>
                  </a:lnTo>
                  <a:lnTo>
                    <a:pt x="211" y="325"/>
                  </a:lnTo>
                  <a:lnTo>
                    <a:pt x="208" y="327"/>
                  </a:lnTo>
                  <a:lnTo>
                    <a:pt x="205" y="327"/>
                  </a:lnTo>
                  <a:lnTo>
                    <a:pt x="201" y="322"/>
                  </a:lnTo>
                  <a:lnTo>
                    <a:pt x="201" y="322"/>
                  </a:lnTo>
                  <a:lnTo>
                    <a:pt x="200" y="322"/>
                  </a:lnTo>
                  <a:lnTo>
                    <a:pt x="200" y="327"/>
                  </a:lnTo>
                  <a:lnTo>
                    <a:pt x="197" y="331"/>
                  </a:lnTo>
                  <a:lnTo>
                    <a:pt x="192" y="335"/>
                  </a:lnTo>
                  <a:lnTo>
                    <a:pt x="189" y="335"/>
                  </a:lnTo>
                  <a:lnTo>
                    <a:pt x="185" y="339"/>
                  </a:lnTo>
                  <a:lnTo>
                    <a:pt x="179" y="339"/>
                  </a:lnTo>
                  <a:lnTo>
                    <a:pt x="177" y="339"/>
                  </a:lnTo>
                  <a:lnTo>
                    <a:pt x="176" y="339"/>
                  </a:lnTo>
                  <a:lnTo>
                    <a:pt x="169" y="339"/>
                  </a:lnTo>
                  <a:lnTo>
                    <a:pt x="164" y="335"/>
                  </a:lnTo>
                  <a:lnTo>
                    <a:pt x="162" y="334"/>
                  </a:lnTo>
                  <a:lnTo>
                    <a:pt x="159" y="335"/>
                  </a:lnTo>
                  <a:lnTo>
                    <a:pt x="156" y="335"/>
                  </a:lnTo>
                  <a:lnTo>
                    <a:pt x="154" y="335"/>
                  </a:lnTo>
                  <a:lnTo>
                    <a:pt x="154" y="335"/>
                  </a:lnTo>
                  <a:lnTo>
                    <a:pt x="150" y="339"/>
                  </a:lnTo>
                  <a:lnTo>
                    <a:pt x="133" y="339"/>
                  </a:lnTo>
                  <a:lnTo>
                    <a:pt x="128" y="335"/>
                  </a:lnTo>
                  <a:lnTo>
                    <a:pt x="128" y="330"/>
                  </a:lnTo>
                  <a:lnTo>
                    <a:pt x="126" y="331"/>
                  </a:lnTo>
                  <a:lnTo>
                    <a:pt x="116" y="331"/>
                  </a:lnTo>
                  <a:lnTo>
                    <a:pt x="112" y="327"/>
                  </a:lnTo>
                  <a:lnTo>
                    <a:pt x="112" y="319"/>
                  </a:lnTo>
                  <a:lnTo>
                    <a:pt x="110" y="319"/>
                  </a:lnTo>
                  <a:lnTo>
                    <a:pt x="105" y="314"/>
                  </a:lnTo>
                  <a:lnTo>
                    <a:pt x="105" y="309"/>
                  </a:lnTo>
                  <a:lnTo>
                    <a:pt x="102" y="305"/>
                  </a:lnTo>
                  <a:lnTo>
                    <a:pt x="100" y="305"/>
                  </a:lnTo>
                  <a:lnTo>
                    <a:pt x="95" y="301"/>
                  </a:lnTo>
                  <a:lnTo>
                    <a:pt x="95" y="297"/>
                  </a:lnTo>
                  <a:lnTo>
                    <a:pt x="92" y="293"/>
                  </a:lnTo>
                  <a:lnTo>
                    <a:pt x="92" y="289"/>
                  </a:lnTo>
                  <a:lnTo>
                    <a:pt x="89" y="285"/>
                  </a:lnTo>
                  <a:lnTo>
                    <a:pt x="87" y="285"/>
                  </a:lnTo>
                  <a:lnTo>
                    <a:pt x="82" y="280"/>
                  </a:lnTo>
                  <a:lnTo>
                    <a:pt x="82" y="276"/>
                  </a:lnTo>
                  <a:lnTo>
                    <a:pt x="79" y="272"/>
                  </a:lnTo>
                  <a:lnTo>
                    <a:pt x="73" y="272"/>
                  </a:lnTo>
                  <a:lnTo>
                    <a:pt x="69" y="268"/>
                  </a:lnTo>
                  <a:lnTo>
                    <a:pt x="69" y="264"/>
                  </a:lnTo>
                  <a:lnTo>
                    <a:pt x="66" y="260"/>
                  </a:lnTo>
                  <a:lnTo>
                    <a:pt x="66" y="256"/>
                  </a:lnTo>
                  <a:lnTo>
                    <a:pt x="62" y="251"/>
                  </a:lnTo>
                  <a:lnTo>
                    <a:pt x="62" y="247"/>
                  </a:lnTo>
                  <a:lnTo>
                    <a:pt x="59" y="242"/>
                  </a:lnTo>
                  <a:lnTo>
                    <a:pt x="59" y="239"/>
                  </a:lnTo>
                  <a:lnTo>
                    <a:pt x="57" y="239"/>
                  </a:lnTo>
                  <a:lnTo>
                    <a:pt x="52" y="234"/>
                  </a:lnTo>
                  <a:lnTo>
                    <a:pt x="52" y="222"/>
                  </a:lnTo>
                  <a:lnTo>
                    <a:pt x="49" y="218"/>
                  </a:lnTo>
                  <a:lnTo>
                    <a:pt x="49" y="210"/>
                  </a:lnTo>
                  <a:lnTo>
                    <a:pt x="46" y="205"/>
                  </a:lnTo>
                  <a:lnTo>
                    <a:pt x="46" y="192"/>
                  </a:lnTo>
                  <a:lnTo>
                    <a:pt x="42" y="188"/>
                  </a:lnTo>
                  <a:lnTo>
                    <a:pt x="42" y="184"/>
                  </a:lnTo>
                  <a:lnTo>
                    <a:pt x="47" y="180"/>
                  </a:lnTo>
                  <a:lnTo>
                    <a:pt x="51" y="180"/>
                  </a:lnTo>
                  <a:lnTo>
                    <a:pt x="49" y="176"/>
                  </a:lnTo>
                  <a:lnTo>
                    <a:pt x="49" y="172"/>
                  </a:lnTo>
                  <a:lnTo>
                    <a:pt x="46" y="168"/>
                  </a:lnTo>
                  <a:lnTo>
                    <a:pt x="42" y="164"/>
                  </a:lnTo>
                  <a:lnTo>
                    <a:pt x="39" y="159"/>
                  </a:lnTo>
                  <a:lnTo>
                    <a:pt x="36" y="155"/>
                  </a:lnTo>
                  <a:lnTo>
                    <a:pt x="33" y="151"/>
                  </a:lnTo>
                  <a:lnTo>
                    <a:pt x="29" y="147"/>
                  </a:lnTo>
                  <a:lnTo>
                    <a:pt x="27" y="147"/>
                  </a:lnTo>
                  <a:lnTo>
                    <a:pt x="23" y="142"/>
                  </a:lnTo>
                  <a:lnTo>
                    <a:pt x="23" y="130"/>
                  </a:lnTo>
                  <a:lnTo>
                    <a:pt x="19" y="126"/>
                  </a:lnTo>
                  <a:lnTo>
                    <a:pt x="16" y="122"/>
                  </a:lnTo>
                  <a:lnTo>
                    <a:pt x="13" y="117"/>
                  </a:lnTo>
                  <a:lnTo>
                    <a:pt x="10" y="113"/>
                  </a:lnTo>
                  <a:lnTo>
                    <a:pt x="10" y="101"/>
                  </a:lnTo>
                  <a:lnTo>
                    <a:pt x="6" y="97"/>
                  </a:lnTo>
                  <a:lnTo>
                    <a:pt x="6" y="89"/>
                  </a:lnTo>
                  <a:lnTo>
                    <a:pt x="3" y="84"/>
                  </a:lnTo>
                  <a:lnTo>
                    <a:pt x="3" y="75"/>
                  </a:lnTo>
                  <a:lnTo>
                    <a:pt x="0" y="71"/>
                  </a:lnTo>
                  <a:lnTo>
                    <a:pt x="0" y="67"/>
                  </a:lnTo>
                  <a:lnTo>
                    <a:pt x="0" y="65"/>
                  </a:lnTo>
                  <a:lnTo>
                    <a:pt x="0" y="63"/>
                  </a:lnTo>
                  <a:lnTo>
                    <a:pt x="0" y="59"/>
                  </a:lnTo>
                  <a:lnTo>
                    <a:pt x="3" y="55"/>
                  </a:lnTo>
                  <a:lnTo>
                    <a:pt x="6" y="51"/>
                  </a:lnTo>
                  <a:lnTo>
                    <a:pt x="6" y="17"/>
                  </a:lnTo>
                  <a:lnTo>
                    <a:pt x="10" y="13"/>
                  </a:lnTo>
                  <a:lnTo>
                    <a:pt x="13" y="9"/>
                  </a:lnTo>
                  <a:lnTo>
                    <a:pt x="13" y="5"/>
                  </a:lnTo>
                  <a:lnTo>
                    <a:pt x="18"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 name="Freeform 7">
              <a:extLst>
                <a:ext uri="{FF2B5EF4-FFF2-40B4-BE49-F238E27FC236}">
                  <a16:creationId xmlns:a16="http://schemas.microsoft.com/office/drawing/2014/main" id="{E41AB8E5-54C5-6440-BFAB-142AB4E12B1C}"/>
                </a:ext>
              </a:extLst>
            </p:cNvPr>
            <p:cNvSpPr>
              <a:spLocks/>
            </p:cNvSpPr>
            <p:nvPr/>
          </p:nvSpPr>
          <p:spPr bwMode="auto">
            <a:xfrm>
              <a:off x="296" y="2664"/>
              <a:ext cx="147" cy="138"/>
            </a:xfrm>
            <a:custGeom>
              <a:avLst/>
              <a:gdLst>
                <a:gd name="T0" fmla="*/ 2414 w 3231"/>
                <a:gd name="T1" fmla="*/ 205 h 2883"/>
                <a:gd name="T2" fmla="*/ 2490 w 3231"/>
                <a:gd name="T3" fmla="*/ 377 h 2883"/>
                <a:gd name="T4" fmla="*/ 2572 w 3231"/>
                <a:gd name="T5" fmla="*/ 493 h 2883"/>
                <a:gd name="T6" fmla="*/ 2629 w 3231"/>
                <a:gd name="T7" fmla="*/ 686 h 2883"/>
                <a:gd name="T8" fmla="*/ 2698 w 3231"/>
                <a:gd name="T9" fmla="*/ 865 h 2883"/>
                <a:gd name="T10" fmla="*/ 2838 w 3231"/>
                <a:gd name="T11" fmla="*/ 961 h 2883"/>
                <a:gd name="T12" fmla="*/ 2890 w 3231"/>
                <a:gd name="T13" fmla="*/ 1095 h 2883"/>
                <a:gd name="T14" fmla="*/ 2996 w 3231"/>
                <a:gd name="T15" fmla="*/ 1187 h 2883"/>
                <a:gd name="T16" fmla="*/ 3078 w 3231"/>
                <a:gd name="T17" fmla="*/ 1354 h 2883"/>
                <a:gd name="T18" fmla="*/ 3196 w 3231"/>
                <a:gd name="T19" fmla="*/ 1421 h 2883"/>
                <a:gd name="T20" fmla="*/ 3217 w 3231"/>
                <a:gd name="T21" fmla="*/ 1667 h 2883"/>
                <a:gd name="T22" fmla="*/ 3191 w 3231"/>
                <a:gd name="T23" fmla="*/ 1993 h 2883"/>
                <a:gd name="T24" fmla="*/ 3128 w 3231"/>
                <a:gd name="T25" fmla="*/ 2219 h 2883"/>
                <a:gd name="T26" fmla="*/ 3013 w 3231"/>
                <a:gd name="T27" fmla="*/ 2415 h 2883"/>
                <a:gd name="T28" fmla="*/ 2941 w 3231"/>
                <a:gd name="T29" fmla="*/ 2695 h 2883"/>
                <a:gd name="T30" fmla="*/ 2698 w 3231"/>
                <a:gd name="T31" fmla="*/ 2828 h 2883"/>
                <a:gd name="T32" fmla="*/ 2517 w 3231"/>
                <a:gd name="T33" fmla="*/ 2804 h 2883"/>
                <a:gd name="T34" fmla="*/ 2332 w 3231"/>
                <a:gd name="T35" fmla="*/ 2804 h 2883"/>
                <a:gd name="T36" fmla="*/ 2135 w 3231"/>
                <a:gd name="T37" fmla="*/ 2708 h 2883"/>
                <a:gd name="T38" fmla="*/ 2042 w 3231"/>
                <a:gd name="T39" fmla="*/ 2524 h 2883"/>
                <a:gd name="T40" fmla="*/ 1952 w 3231"/>
                <a:gd name="T41" fmla="*/ 2482 h 2883"/>
                <a:gd name="T42" fmla="*/ 1944 w 3231"/>
                <a:gd name="T43" fmla="*/ 2365 h 2883"/>
                <a:gd name="T44" fmla="*/ 1916 w 3231"/>
                <a:gd name="T45" fmla="*/ 2340 h 2883"/>
                <a:gd name="T46" fmla="*/ 1811 w 3231"/>
                <a:gd name="T47" fmla="*/ 2456 h 2883"/>
                <a:gd name="T48" fmla="*/ 1733 w 3231"/>
                <a:gd name="T49" fmla="*/ 2315 h 2883"/>
                <a:gd name="T50" fmla="*/ 1609 w 3231"/>
                <a:gd name="T51" fmla="*/ 2190 h 2883"/>
                <a:gd name="T52" fmla="*/ 1377 w 3231"/>
                <a:gd name="T53" fmla="*/ 2122 h 2883"/>
                <a:gd name="T54" fmla="*/ 1019 w 3231"/>
                <a:gd name="T55" fmla="*/ 2211 h 2883"/>
                <a:gd name="T56" fmla="*/ 855 w 3231"/>
                <a:gd name="T57" fmla="*/ 2357 h 2883"/>
                <a:gd name="T58" fmla="*/ 693 w 3231"/>
                <a:gd name="T59" fmla="*/ 2357 h 2883"/>
                <a:gd name="T60" fmla="*/ 474 w 3231"/>
                <a:gd name="T61" fmla="*/ 2420 h 2883"/>
                <a:gd name="T62" fmla="*/ 295 w 3231"/>
                <a:gd name="T63" fmla="*/ 2474 h 2883"/>
                <a:gd name="T64" fmla="*/ 205 w 3231"/>
                <a:gd name="T65" fmla="*/ 2307 h 2883"/>
                <a:gd name="T66" fmla="*/ 175 w 3231"/>
                <a:gd name="T67" fmla="*/ 2035 h 2883"/>
                <a:gd name="T68" fmla="*/ 96 w 3231"/>
                <a:gd name="T69" fmla="*/ 1755 h 2883"/>
                <a:gd name="T70" fmla="*/ 5 w 3231"/>
                <a:gd name="T71" fmla="*/ 1500 h 2883"/>
                <a:gd name="T72" fmla="*/ 63 w 3231"/>
                <a:gd name="T73" fmla="*/ 1475 h 2883"/>
                <a:gd name="T74" fmla="*/ 76 w 3231"/>
                <a:gd name="T75" fmla="*/ 1158 h 2883"/>
                <a:gd name="T76" fmla="*/ 175 w 3231"/>
                <a:gd name="T77" fmla="*/ 1107 h 2883"/>
                <a:gd name="T78" fmla="*/ 291 w 3231"/>
                <a:gd name="T79" fmla="*/ 998 h 2883"/>
                <a:gd name="T80" fmla="*/ 463 w 3231"/>
                <a:gd name="T81" fmla="*/ 978 h 2883"/>
                <a:gd name="T82" fmla="*/ 666 w 3231"/>
                <a:gd name="T83" fmla="*/ 886 h 2883"/>
                <a:gd name="T84" fmla="*/ 750 w 3231"/>
                <a:gd name="T85" fmla="*/ 648 h 2883"/>
                <a:gd name="T86" fmla="*/ 876 w 3231"/>
                <a:gd name="T87" fmla="*/ 565 h 2883"/>
                <a:gd name="T88" fmla="*/ 932 w 3231"/>
                <a:gd name="T89" fmla="*/ 473 h 2883"/>
                <a:gd name="T90" fmla="*/ 1005 w 3231"/>
                <a:gd name="T91" fmla="*/ 360 h 2883"/>
                <a:gd name="T92" fmla="*/ 1163 w 3231"/>
                <a:gd name="T93" fmla="*/ 356 h 2883"/>
                <a:gd name="T94" fmla="*/ 1314 w 3231"/>
                <a:gd name="T95" fmla="*/ 423 h 2883"/>
                <a:gd name="T96" fmla="*/ 1375 w 3231"/>
                <a:gd name="T97" fmla="*/ 240 h 2883"/>
                <a:gd name="T98" fmla="*/ 1382 w 3231"/>
                <a:gd name="T99" fmla="*/ 68 h 2883"/>
                <a:gd name="T100" fmla="*/ 1466 w 3231"/>
                <a:gd name="T101" fmla="*/ 172 h 2883"/>
                <a:gd name="T102" fmla="*/ 1506 w 3231"/>
                <a:gd name="T103" fmla="*/ 68 h 2883"/>
                <a:gd name="T104" fmla="*/ 1638 w 3231"/>
                <a:gd name="T105" fmla="*/ 127 h 2883"/>
                <a:gd name="T106" fmla="*/ 1818 w 3231"/>
                <a:gd name="T107" fmla="*/ 126 h 2883"/>
                <a:gd name="T108" fmla="*/ 1848 w 3231"/>
                <a:gd name="T109" fmla="*/ 131 h 2883"/>
                <a:gd name="T110" fmla="*/ 1913 w 3231"/>
                <a:gd name="T111" fmla="*/ 197 h 2883"/>
                <a:gd name="T112" fmla="*/ 1903 w 3231"/>
                <a:gd name="T113" fmla="*/ 326 h 2883"/>
                <a:gd name="T114" fmla="*/ 1798 w 3231"/>
                <a:gd name="T115" fmla="*/ 419 h 2883"/>
                <a:gd name="T116" fmla="*/ 1923 w 3231"/>
                <a:gd name="T117" fmla="*/ 523 h 2883"/>
                <a:gd name="T118" fmla="*/ 2089 w 3231"/>
                <a:gd name="T119" fmla="*/ 598 h 2883"/>
                <a:gd name="T120" fmla="*/ 2125 w 3231"/>
                <a:gd name="T121" fmla="*/ 706 h 2883"/>
                <a:gd name="T122" fmla="*/ 2250 w 3231"/>
                <a:gd name="T123" fmla="*/ 539 h 2883"/>
                <a:gd name="T124" fmla="*/ 2283 w 3231"/>
                <a:gd name="T125" fmla="*/ 218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1" h="2883">
                  <a:moveTo>
                    <a:pt x="2317" y="0"/>
                  </a:moveTo>
                  <a:lnTo>
                    <a:pt x="2331" y="0"/>
                  </a:lnTo>
                  <a:lnTo>
                    <a:pt x="2335" y="5"/>
                  </a:lnTo>
                  <a:lnTo>
                    <a:pt x="2338" y="9"/>
                  </a:lnTo>
                  <a:lnTo>
                    <a:pt x="2338" y="14"/>
                  </a:lnTo>
                  <a:lnTo>
                    <a:pt x="2336" y="17"/>
                  </a:lnTo>
                  <a:lnTo>
                    <a:pt x="2337" y="17"/>
                  </a:lnTo>
                  <a:lnTo>
                    <a:pt x="2339" y="18"/>
                  </a:lnTo>
                  <a:lnTo>
                    <a:pt x="2340" y="17"/>
                  </a:lnTo>
                  <a:lnTo>
                    <a:pt x="2347" y="17"/>
                  </a:lnTo>
                  <a:lnTo>
                    <a:pt x="2348" y="18"/>
                  </a:lnTo>
                  <a:lnTo>
                    <a:pt x="2350" y="17"/>
                  </a:lnTo>
                  <a:lnTo>
                    <a:pt x="2354" y="17"/>
                  </a:lnTo>
                  <a:lnTo>
                    <a:pt x="2358" y="22"/>
                  </a:lnTo>
                  <a:lnTo>
                    <a:pt x="2358" y="34"/>
                  </a:lnTo>
                  <a:lnTo>
                    <a:pt x="2358" y="36"/>
                  </a:lnTo>
                  <a:lnTo>
                    <a:pt x="2358" y="38"/>
                  </a:lnTo>
                  <a:lnTo>
                    <a:pt x="2360" y="38"/>
                  </a:lnTo>
                  <a:lnTo>
                    <a:pt x="2365" y="42"/>
                  </a:lnTo>
                  <a:lnTo>
                    <a:pt x="2365" y="46"/>
                  </a:lnTo>
                  <a:lnTo>
                    <a:pt x="2368" y="50"/>
                  </a:lnTo>
                  <a:lnTo>
                    <a:pt x="2371" y="55"/>
                  </a:lnTo>
                  <a:lnTo>
                    <a:pt x="2371" y="64"/>
                  </a:lnTo>
                  <a:lnTo>
                    <a:pt x="2375" y="68"/>
                  </a:lnTo>
                  <a:lnTo>
                    <a:pt x="2375" y="76"/>
                  </a:lnTo>
                  <a:lnTo>
                    <a:pt x="2375" y="78"/>
                  </a:lnTo>
                  <a:lnTo>
                    <a:pt x="2375" y="80"/>
                  </a:lnTo>
                  <a:lnTo>
                    <a:pt x="2378" y="84"/>
                  </a:lnTo>
                  <a:lnTo>
                    <a:pt x="2378" y="134"/>
                  </a:lnTo>
                  <a:lnTo>
                    <a:pt x="2381" y="138"/>
                  </a:lnTo>
                  <a:lnTo>
                    <a:pt x="2383" y="140"/>
                  </a:lnTo>
                  <a:lnTo>
                    <a:pt x="2386" y="138"/>
                  </a:lnTo>
                  <a:lnTo>
                    <a:pt x="2397" y="138"/>
                  </a:lnTo>
                  <a:lnTo>
                    <a:pt x="2401" y="142"/>
                  </a:lnTo>
                  <a:lnTo>
                    <a:pt x="2406" y="142"/>
                  </a:lnTo>
                  <a:lnTo>
                    <a:pt x="2411" y="147"/>
                  </a:lnTo>
                  <a:lnTo>
                    <a:pt x="2411" y="155"/>
                  </a:lnTo>
                  <a:lnTo>
                    <a:pt x="2406" y="159"/>
                  </a:lnTo>
                  <a:lnTo>
                    <a:pt x="2404" y="159"/>
                  </a:lnTo>
                  <a:lnTo>
                    <a:pt x="2401" y="163"/>
                  </a:lnTo>
                  <a:lnTo>
                    <a:pt x="2401" y="167"/>
                  </a:lnTo>
                  <a:lnTo>
                    <a:pt x="2398" y="173"/>
                  </a:lnTo>
                  <a:lnTo>
                    <a:pt x="2398" y="184"/>
                  </a:lnTo>
                  <a:lnTo>
                    <a:pt x="2403" y="184"/>
                  </a:lnTo>
                  <a:lnTo>
                    <a:pt x="2407" y="189"/>
                  </a:lnTo>
                  <a:lnTo>
                    <a:pt x="2411" y="193"/>
                  </a:lnTo>
                  <a:lnTo>
                    <a:pt x="2411" y="201"/>
                  </a:lnTo>
                  <a:lnTo>
                    <a:pt x="2414" y="205"/>
                  </a:lnTo>
                  <a:lnTo>
                    <a:pt x="2416" y="205"/>
                  </a:lnTo>
                  <a:lnTo>
                    <a:pt x="2421" y="209"/>
                  </a:lnTo>
                  <a:lnTo>
                    <a:pt x="2423" y="209"/>
                  </a:lnTo>
                  <a:lnTo>
                    <a:pt x="2427" y="213"/>
                  </a:lnTo>
                  <a:lnTo>
                    <a:pt x="2427" y="218"/>
                  </a:lnTo>
                  <a:lnTo>
                    <a:pt x="2424" y="222"/>
                  </a:lnTo>
                  <a:lnTo>
                    <a:pt x="2424" y="227"/>
                  </a:lnTo>
                  <a:lnTo>
                    <a:pt x="2421" y="231"/>
                  </a:lnTo>
                  <a:lnTo>
                    <a:pt x="2421" y="235"/>
                  </a:lnTo>
                  <a:lnTo>
                    <a:pt x="2429" y="235"/>
                  </a:lnTo>
                  <a:lnTo>
                    <a:pt x="2434" y="239"/>
                  </a:lnTo>
                  <a:lnTo>
                    <a:pt x="2437" y="243"/>
                  </a:lnTo>
                  <a:lnTo>
                    <a:pt x="2437" y="247"/>
                  </a:lnTo>
                  <a:lnTo>
                    <a:pt x="2432" y="252"/>
                  </a:lnTo>
                  <a:lnTo>
                    <a:pt x="2431" y="252"/>
                  </a:lnTo>
                  <a:lnTo>
                    <a:pt x="2431" y="268"/>
                  </a:lnTo>
                  <a:lnTo>
                    <a:pt x="2434" y="272"/>
                  </a:lnTo>
                  <a:lnTo>
                    <a:pt x="2434" y="280"/>
                  </a:lnTo>
                  <a:lnTo>
                    <a:pt x="2431" y="285"/>
                  </a:lnTo>
                  <a:lnTo>
                    <a:pt x="2434" y="289"/>
                  </a:lnTo>
                  <a:lnTo>
                    <a:pt x="2437" y="293"/>
                  </a:lnTo>
                  <a:lnTo>
                    <a:pt x="2437" y="314"/>
                  </a:lnTo>
                  <a:lnTo>
                    <a:pt x="2434" y="318"/>
                  </a:lnTo>
                  <a:lnTo>
                    <a:pt x="2434" y="334"/>
                  </a:lnTo>
                  <a:lnTo>
                    <a:pt x="2437" y="339"/>
                  </a:lnTo>
                  <a:lnTo>
                    <a:pt x="2437" y="348"/>
                  </a:lnTo>
                  <a:lnTo>
                    <a:pt x="2440" y="352"/>
                  </a:lnTo>
                  <a:lnTo>
                    <a:pt x="2444" y="356"/>
                  </a:lnTo>
                  <a:lnTo>
                    <a:pt x="2444" y="372"/>
                  </a:lnTo>
                  <a:lnTo>
                    <a:pt x="2446" y="372"/>
                  </a:lnTo>
                  <a:lnTo>
                    <a:pt x="2450" y="376"/>
                  </a:lnTo>
                  <a:lnTo>
                    <a:pt x="2450" y="380"/>
                  </a:lnTo>
                  <a:lnTo>
                    <a:pt x="2447" y="385"/>
                  </a:lnTo>
                  <a:lnTo>
                    <a:pt x="2450" y="389"/>
                  </a:lnTo>
                  <a:lnTo>
                    <a:pt x="2450" y="393"/>
                  </a:lnTo>
                  <a:lnTo>
                    <a:pt x="2452" y="393"/>
                  </a:lnTo>
                  <a:lnTo>
                    <a:pt x="2457" y="398"/>
                  </a:lnTo>
                  <a:lnTo>
                    <a:pt x="2461" y="398"/>
                  </a:lnTo>
                  <a:lnTo>
                    <a:pt x="2464" y="393"/>
                  </a:lnTo>
                  <a:lnTo>
                    <a:pt x="2469" y="388"/>
                  </a:lnTo>
                  <a:lnTo>
                    <a:pt x="2471" y="388"/>
                  </a:lnTo>
                  <a:lnTo>
                    <a:pt x="2471" y="376"/>
                  </a:lnTo>
                  <a:lnTo>
                    <a:pt x="2474" y="372"/>
                  </a:lnTo>
                  <a:lnTo>
                    <a:pt x="2474" y="368"/>
                  </a:lnTo>
                  <a:lnTo>
                    <a:pt x="2479" y="364"/>
                  </a:lnTo>
                  <a:lnTo>
                    <a:pt x="2485" y="364"/>
                  </a:lnTo>
                  <a:lnTo>
                    <a:pt x="2490" y="368"/>
                  </a:lnTo>
                  <a:lnTo>
                    <a:pt x="2490" y="377"/>
                  </a:lnTo>
                  <a:lnTo>
                    <a:pt x="2491" y="376"/>
                  </a:lnTo>
                  <a:lnTo>
                    <a:pt x="2494" y="372"/>
                  </a:lnTo>
                  <a:lnTo>
                    <a:pt x="2494" y="368"/>
                  </a:lnTo>
                  <a:lnTo>
                    <a:pt x="2497" y="364"/>
                  </a:lnTo>
                  <a:lnTo>
                    <a:pt x="2502" y="360"/>
                  </a:lnTo>
                  <a:lnTo>
                    <a:pt x="2505" y="360"/>
                  </a:lnTo>
                  <a:lnTo>
                    <a:pt x="2509" y="364"/>
                  </a:lnTo>
                  <a:lnTo>
                    <a:pt x="2509" y="368"/>
                  </a:lnTo>
                  <a:lnTo>
                    <a:pt x="2513" y="372"/>
                  </a:lnTo>
                  <a:lnTo>
                    <a:pt x="2513" y="376"/>
                  </a:lnTo>
                  <a:lnTo>
                    <a:pt x="2516" y="380"/>
                  </a:lnTo>
                  <a:lnTo>
                    <a:pt x="2516" y="385"/>
                  </a:lnTo>
                  <a:lnTo>
                    <a:pt x="2520" y="389"/>
                  </a:lnTo>
                  <a:lnTo>
                    <a:pt x="2520" y="402"/>
                  </a:lnTo>
                  <a:lnTo>
                    <a:pt x="2520" y="402"/>
                  </a:lnTo>
                  <a:lnTo>
                    <a:pt x="2522" y="402"/>
                  </a:lnTo>
                  <a:lnTo>
                    <a:pt x="2525" y="402"/>
                  </a:lnTo>
                  <a:lnTo>
                    <a:pt x="2527" y="402"/>
                  </a:lnTo>
                  <a:lnTo>
                    <a:pt x="2527" y="393"/>
                  </a:lnTo>
                  <a:lnTo>
                    <a:pt x="2531" y="388"/>
                  </a:lnTo>
                  <a:lnTo>
                    <a:pt x="2535" y="388"/>
                  </a:lnTo>
                  <a:lnTo>
                    <a:pt x="2540" y="393"/>
                  </a:lnTo>
                  <a:lnTo>
                    <a:pt x="2540" y="398"/>
                  </a:lnTo>
                  <a:lnTo>
                    <a:pt x="2541" y="398"/>
                  </a:lnTo>
                  <a:lnTo>
                    <a:pt x="2546" y="402"/>
                  </a:lnTo>
                  <a:lnTo>
                    <a:pt x="2546" y="414"/>
                  </a:lnTo>
                  <a:lnTo>
                    <a:pt x="2543" y="418"/>
                  </a:lnTo>
                  <a:lnTo>
                    <a:pt x="2543" y="422"/>
                  </a:lnTo>
                  <a:lnTo>
                    <a:pt x="2546" y="427"/>
                  </a:lnTo>
                  <a:lnTo>
                    <a:pt x="2549" y="430"/>
                  </a:lnTo>
                  <a:lnTo>
                    <a:pt x="2554" y="430"/>
                  </a:lnTo>
                  <a:lnTo>
                    <a:pt x="2556" y="431"/>
                  </a:lnTo>
                  <a:lnTo>
                    <a:pt x="2558" y="430"/>
                  </a:lnTo>
                  <a:lnTo>
                    <a:pt x="2561" y="430"/>
                  </a:lnTo>
                  <a:lnTo>
                    <a:pt x="2566" y="435"/>
                  </a:lnTo>
                  <a:lnTo>
                    <a:pt x="2566" y="443"/>
                  </a:lnTo>
                  <a:lnTo>
                    <a:pt x="2571" y="443"/>
                  </a:lnTo>
                  <a:lnTo>
                    <a:pt x="2575" y="447"/>
                  </a:lnTo>
                  <a:lnTo>
                    <a:pt x="2575" y="456"/>
                  </a:lnTo>
                  <a:lnTo>
                    <a:pt x="2572" y="461"/>
                  </a:lnTo>
                  <a:lnTo>
                    <a:pt x="2569" y="465"/>
                  </a:lnTo>
                  <a:lnTo>
                    <a:pt x="2569" y="469"/>
                  </a:lnTo>
                  <a:lnTo>
                    <a:pt x="2567" y="472"/>
                  </a:lnTo>
                  <a:lnTo>
                    <a:pt x="2571" y="472"/>
                  </a:lnTo>
                  <a:lnTo>
                    <a:pt x="2575" y="477"/>
                  </a:lnTo>
                  <a:lnTo>
                    <a:pt x="2575" y="485"/>
                  </a:lnTo>
                  <a:lnTo>
                    <a:pt x="2572" y="489"/>
                  </a:lnTo>
                  <a:lnTo>
                    <a:pt x="2572" y="493"/>
                  </a:lnTo>
                  <a:lnTo>
                    <a:pt x="2569" y="498"/>
                  </a:lnTo>
                  <a:lnTo>
                    <a:pt x="2569" y="505"/>
                  </a:lnTo>
                  <a:lnTo>
                    <a:pt x="2572" y="511"/>
                  </a:lnTo>
                  <a:lnTo>
                    <a:pt x="2575" y="515"/>
                  </a:lnTo>
                  <a:lnTo>
                    <a:pt x="2575" y="519"/>
                  </a:lnTo>
                  <a:lnTo>
                    <a:pt x="2575" y="521"/>
                  </a:lnTo>
                  <a:lnTo>
                    <a:pt x="2575" y="523"/>
                  </a:lnTo>
                  <a:lnTo>
                    <a:pt x="2575" y="535"/>
                  </a:lnTo>
                  <a:lnTo>
                    <a:pt x="2578" y="539"/>
                  </a:lnTo>
                  <a:lnTo>
                    <a:pt x="2578" y="543"/>
                  </a:lnTo>
                  <a:lnTo>
                    <a:pt x="2578" y="546"/>
                  </a:lnTo>
                  <a:lnTo>
                    <a:pt x="2578" y="548"/>
                  </a:lnTo>
                  <a:lnTo>
                    <a:pt x="2582" y="552"/>
                  </a:lnTo>
                  <a:lnTo>
                    <a:pt x="2586" y="556"/>
                  </a:lnTo>
                  <a:lnTo>
                    <a:pt x="2586" y="581"/>
                  </a:lnTo>
                  <a:lnTo>
                    <a:pt x="2589" y="586"/>
                  </a:lnTo>
                  <a:lnTo>
                    <a:pt x="2589" y="590"/>
                  </a:lnTo>
                  <a:lnTo>
                    <a:pt x="2584" y="594"/>
                  </a:lnTo>
                  <a:lnTo>
                    <a:pt x="2582" y="594"/>
                  </a:lnTo>
                  <a:lnTo>
                    <a:pt x="2582" y="598"/>
                  </a:lnTo>
                  <a:lnTo>
                    <a:pt x="2586" y="602"/>
                  </a:lnTo>
                  <a:lnTo>
                    <a:pt x="2586" y="606"/>
                  </a:lnTo>
                  <a:lnTo>
                    <a:pt x="2589" y="610"/>
                  </a:lnTo>
                  <a:lnTo>
                    <a:pt x="2592" y="614"/>
                  </a:lnTo>
                  <a:lnTo>
                    <a:pt x="2592" y="619"/>
                  </a:lnTo>
                  <a:lnTo>
                    <a:pt x="2594" y="619"/>
                  </a:lnTo>
                  <a:lnTo>
                    <a:pt x="2598" y="623"/>
                  </a:lnTo>
                  <a:lnTo>
                    <a:pt x="2601" y="628"/>
                  </a:lnTo>
                  <a:lnTo>
                    <a:pt x="2601" y="632"/>
                  </a:lnTo>
                  <a:lnTo>
                    <a:pt x="2606" y="636"/>
                  </a:lnTo>
                  <a:lnTo>
                    <a:pt x="2606" y="636"/>
                  </a:lnTo>
                  <a:lnTo>
                    <a:pt x="2607" y="636"/>
                  </a:lnTo>
                  <a:lnTo>
                    <a:pt x="2617" y="636"/>
                  </a:lnTo>
                  <a:lnTo>
                    <a:pt x="2621" y="640"/>
                  </a:lnTo>
                  <a:lnTo>
                    <a:pt x="2621" y="644"/>
                  </a:lnTo>
                  <a:lnTo>
                    <a:pt x="2623" y="644"/>
                  </a:lnTo>
                  <a:lnTo>
                    <a:pt x="2629" y="648"/>
                  </a:lnTo>
                  <a:lnTo>
                    <a:pt x="2629" y="652"/>
                  </a:lnTo>
                  <a:lnTo>
                    <a:pt x="2623" y="657"/>
                  </a:lnTo>
                  <a:lnTo>
                    <a:pt x="2621" y="657"/>
                  </a:lnTo>
                  <a:lnTo>
                    <a:pt x="2618" y="660"/>
                  </a:lnTo>
                  <a:lnTo>
                    <a:pt x="2621" y="664"/>
                  </a:lnTo>
                  <a:lnTo>
                    <a:pt x="2623" y="664"/>
                  </a:lnTo>
                  <a:lnTo>
                    <a:pt x="2629" y="669"/>
                  </a:lnTo>
                  <a:lnTo>
                    <a:pt x="2629" y="673"/>
                  </a:lnTo>
                  <a:lnTo>
                    <a:pt x="2624" y="678"/>
                  </a:lnTo>
                  <a:lnTo>
                    <a:pt x="2624" y="682"/>
                  </a:lnTo>
                  <a:lnTo>
                    <a:pt x="2629" y="686"/>
                  </a:lnTo>
                  <a:lnTo>
                    <a:pt x="2629" y="690"/>
                  </a:lnTo>
                  <a:lnTo>
                    <a:pt x="2632" y="694"/>
                  </a:lnTo>
                  <a:lnTo>
                    <a:pt x="2632" y="706"/>
                  </a:lnTo>
                  <a:lnTo>
                    <a:pt x="2635" y="710"/>
                  </a:lnTo>
                  <a:lnTo>
                    <a:pt x="2638" y="715"/>
                  </a:lnTo>
                  <a:lnTo>
                    <a:pt x="2638" y="719"/>
                  </a:lnTo>
                  <a:lnTo>
                    <a:pt x="2641" y="723"/>
                  </a:lnTo>
                  <a:lnTo>
                    <a:pt x="2641" y="727"/>
                  </a:lnTo>
                  <a:lnTo>
                    <a:pt x="2638" y="732"/>
                  </a:lnTo>
                  <a:lnTo>
                    <a:pt x="2638" y="736"/>
                  </a:lnTo>
                  <a:lnTo>
                    <a:pt x="2635" y="740"/>
                  </a:lnTo>
                  <a:lnTo>
                    <a:pt x="2635" y="744"/>
                  </a:lnTo>
                  <a:lnTo>
                    <a:pt x="2637" y="744"/>
                  </a:lnTo>
                  <a:lnTo>
                    <a:pt x="2641" y="748"/>
                  </a:lnTo>
                  <a:lnTo>
                    <a:pt x="2641" y="757"/>
                  </a:lnTo>
                  <a:lnTo>
                    <a:pt x="2637" y="761"/>
                  </a:lnTo>
                  <a:lnTo>
                    <a:pt x="2632" y="761"/>
                  </a:lnTo>
                  <a:lnTo>
                    <a:pt x="2632" y="765"/>
                  </a:lnTo>
                  <a:lnTo>
                    <a:pt x="2637" y="765"/>
                  </a:lnTo>
                  <a:lnTo>
                    <a:pt x="2641" y="769"/>
                  </a:lnTo>
                  <a:lnTo>
                    <a:pt x="2644" y="773"/>
                  </a:lnTo>
                  <a:lnTo>
                    <a:pt x="2646" y="773"/>
                  </a:lnTo>
                  <a:lnTo>
                    <a:pt x="2652" y="777"/>
                  </a:lnTo>
                  <a:lnTo>
                    <a:pt x="2652" y="785"/>
                  </a:lnTo>
                  <a:lnTo>
                    <a:pt x="2651" y="789"/>
                  </a:lnTo>
                  <a:lnTo>
                    <a:pt x="2652" y="790"/>
                  </a:lnTo>
                  <a:lnTo>
                    <a:pt x="2655" y="795"/>
                  </a:lnTo>
                  <a:lnTo>
                    <a:pt x="2655" y="803"/>
                  </a:lnTo>
                  <a:lnTo>
                    <a:pt x="2654" y="805"/>
                  </a:lnTo>
                  <a:lnTo>
                    <a:pt x="2655" y="807"/>
                  </a:lnTo>
                  <a:lnTo>
                    <a:pt x="2655" y="823"/>
                  </a:lnTo>
                  <a:lnTo>
                    <a:pt x="2652" y="828"/>
                  </a:lnTo>
                  <a:lnTo>
                    <a:pt x="2652" y="832"/>
                  </a:lnTo>
                  <a:lnTo>
                    <a:pt x="2647" y="836"/>
                  </a:lnTo>
                  <a:lnTo>
                    <a:pt x="2647" y="840"/>
                  </a:lnTo>
                  <a:lnTo>
                    <a:pt x="2652" y="845"/>
                  </a:lnTo>
                  <a:lnTo>
                    <a:pt x="2655" y="849"/>
                  </a:lnTo>
                  <a:lnTo>
                    <a:pt x="2658" y="853"/>
                  </a:lnTo>
                  <a:lnTo>
                    <a:pt x="2661" y="857"/>
                  </a:lnTo>
                  <a:lnTo>
                    <a:pt x="2664" y="861"/>
                  </a:lnTo>
                  <a:lnTo>
                    <a:pt x="2666" y="861"/>
                  </a:lnTo>
                  <a:lnTo>
                    <a:pt x="2670" y="865"/>
                  </a:lnTo>
                  <a:lnTo>
                    <a:pt x="2675" y="869"/>
                  </a:lnTo>
                  <a:lnTo>
                    <a:pt x="2675" y="869"/>
                  </a:lnTo>
                  <a:lnTo>
                    <a:pt x="2675" y="865"/>
                  </a:lnTo>
                  <a:lnTo>
                    <a:pt x="2680" y="861"/>
                  </a:lnTo>
                  <a:lnTo>
                    <a:pt x="2692" y="861"/>
                  </a:lnTo>
                  <a:lnTo>
                    <a:pt x="2698" y="865"/>
                  </a:lnTo>
                  <a:lnTo>
                    <a:pt x="2698" y="870"/>
                  </a:lnTo>
                  <a:lnTo>
                    <a:pt x="2700" y="869"/>
                  </a:lnTo>
                  <a:lnTo>
                    <a:pt x="2703" y="869"/>
                  </a:lnTo>
                  <a:lnTo>
                    <a:pt x="2707" y="873"/>
                  </a:lnTo>
                  <a:lnTo>
                    <a:pt x="2710" y="878"/>
                  </a:lnTo>
                  <a:lnTo>
                    <a:pt x="2710" y="886"/>
                  </a:lnTo>
                  <a:lnTo>
                    <a:pt x="2714" y="890"/>
                  </a:lnTo>
                  <a:lnTo>
                    <a:pt x="2715" y="890"/>
                  </a:lnTo>
                  <a:lnTo>
                    <a:pt x="2718" y="890"/>
                  </a:lnTo>
                  <a:lnTo>
                    <a:pt x="2720" y="890"/>
                  </a:lnTo>
                  <a:lnTo>
                    <a:pt x="2721" y="890"/>
                  </a:lnTo>
                  <a:lnTo>
                    <a:pt x="2725" y="886"/>
                  </a:lnTo>
                  <a:lnTo>
                    <a:pt x="2729" y="881"/>
                  </a:lnTo>
                  <a:lnTo>
                    <a:pt x="2735" y="881"/>
                  </a:lnTo>
                  <a:lnTo>
                    <a:pt x="2741" y="886"/>
                  </a:lnTo>
                  <a:lnTo>
                    <a:pt x="2741" y="890"/>
                  </a:lnTo>
                  <a:lnTo>
                    <a:pt x="2744" y="894"/>
                  </a:lnTo>
                  <a:lnTo>
                    <a:pt x="2744" y="899"/>
                  </a:lnTo>
                  <a:lnTo>
                    <a:pt x="2747" y="903"/>
                  </a:lnTo>
                  <a:lnTo>
                    <a:pt x="2750" y="907"/>
                  </a:lnTo>
                  <a:lnTo>
                    <a:pt x="2750" y="915"/>
                  </a:lnTo>
                  <a:lnTo>
                    <a:pt x="2753" y="920"/>
                  </a:lnTo>
                  <a:lnTo>
                    <a:pt x="2753" y="928"/>
                  </a:lnTo>
                  <a:lnTo>
                    <a:pt x="2754" y="928"/>
                  </a:lnTo>
                  <a:lnTo>
                    <a:pt x="2754" y="924"/>
                  </a:lnTo>
                  <a:lnTo>
                    <a:pt x="2758" y="919"/>
                  </a:lnTo>
                  <a:lnTo>
                    <a:pt x="2762" y="919"/>
                  </a:lnTo>
                  <a:lnTo>
                    <a:pt x="2767" y="923"/>
                  </a:lnTo>
                  <a:lnTo>
                    <a:pt x="2769" y="923"/>
                  </a:lnTo>
                  <a:lnTo>
                    <a:pt x="2773" y="928"/>
                  </a:lnTo>
                  <a:lnTo>
                    <a:pt x="2773" y="936"/>
                  </a:lnTo>
                  <a:lnTo>
                    <a:pt x="2776" y="940"/>
                  </a:lnTo>
                  <a:lnTo>
                    <a:pt x="2777" y="940"/>
                  </a:lnTo>
                  <a:lnTo>
                    <a:pt x="2778" y="940"/>
                  </a:lnTo>
                  <a:lnTo>
                    <a:pt x="2789" y="940"/>
                  </a:lnTo>
                  <a:lnTo>
                    <a:pt x="2793" y="944"/>
                  </a:lnTo>
                  <a:lnTo>
                    <a:pt x="2798" y="944"/>
                  </a:lnTo>
                  <a:lnTo>
                    <a:pt x="2803" y="948"/>
                  </a:lnTo>
                  <a:lnTo>
                    <a:pt x="2806" y="952"/>
                  </a:lnTo>
                  <a:lnTo>
                    <a:pt x="2806" y="953"/>
                  </a:lnTo>
                  <a:lnTo>
                    <a:pt x="2806" y="952"/>
                  </a:lnTo>
                  <a:lnTo>
                    <a:pt x="2812" y="948"/>
                  </a:lnTo>
                  <a:lnTo>
                    <a:pt x="2818" y="948"/>
                  </a:lnTo>
                  <a:lnTo>
                    <a:pt x="2822" y="952"/>
                  </a:lnTo>
                  <a:lnTo>
                    <a:pt x="2822" y="957"/>
                  </a:lnTo>
                  <a:lnTo>
                    <a:pt x="2824" y="957"/>
                  </a:lnTo>
                  <a:lnTo>
                    <a:pt x="2829" y="961"/>
                  </a:lnTo>
                  <a:lnTo>
                    <a:pt x="2838" y="961"/>
                  </a:lnTo>
                  <a:lnTo>
                    <a:pt x="2840" y="962"/>
                  </a:lnTo>
                  <a:lnTo>
                    <a:pt x="2840" y="962"/>
                  </a:lnTo>
                  <a:lnTo>
                    <a:pt x="2843" y="958"/>
                  </a:lnTo>
                  <a:lnTo>
                    <a:pt x="2847" y="952"/>
                  </a:lnTo>
                  <a:lnTo>
                    <a:pt x="2851" y="952"/>
                  </a:lnTo>
                  <a:lnTo>
                    <a:pt x="2856" y="957"/>
                  </a:lnTo>
                  <a:lnTo>
                    <a:pt x="2858" y="957"/>
                  </a:lnTo>
                  <a:lnTo>
                    <a:pt x="2862" y="962"/>
                  </a:lnTo>
                  <a:lnTo>
                    <a:pt x="2862" y="966"/>
                  </a:lnTo>
                  <a:lnTo>
                    <a:pt x="2864" y="966"/>
                  </a:lnTo>
                  <a:lnTo>
                    <a:pt x="2868" y="970"/>
                  </a:lnTo>
                  <a:lnTo>
                    <a:pt x="2872" y="974"/>
                  </a:lnTo>
                  <a:lnTo>
                    <a:pt x="2874" y="974"/>
                  </a:lnTo>
                  <a:lnTo>
                    <a:pt x="2879" y="978"/>
                  </a:lnTo>
                  <a:lnTo>
                    <a:pt x="2879" y="986"/>
                  </a:lnTo>
                  <a:lnTo>
                    <a:pt x="2875" y="991"/>
                  </a:lnTo>
                  <a:lnTo>
                    <a:pt x="2875" y="995"/>
                  </a:lnTo>
                  <a:lnTo>
                    <a:pt x="2871" y="999"/>
                  </a:lnTo>
                  <a:lnTo>
                    <a:pt x="2864" y="999"/>
                  </a:lnTo>
                  <a:lnTo>
                    <a:pt x="2861" y="998"/>
                  </a:lnTo>
                  <a:lnTo>
                    <a:pt x="2859" y="999"/>
                  </a:lnTo>
                  <a:lnTo>
                    <a:pt x="2856" y="1003"/>
                  </a:lnTo>
                  <a:lnTo>
                    <a:pt x="2859" y="1007"/>
                  </a:lnTo>
                  <a:lnTo>
                    <a:pt x="2859" y="1012"/>
                  </a:lnTo>
                  <a:lnTo>
                    <a:pt x="2856" y="1016"/>
                  </a:lnTo>
                  <a:lnTo>
                    <a:pt x="2856" y="1020"/>
                  </a:lnTo>
                  <a:lnTo>
                    <a:pt x="2851" y="1025"/>
                  </a:lnTo>
                  <a:lnTo>
                    <a:pt x="2846" y="1025"/>
                  </a:lnTo>
                  <a:lnTo>
                    <a:pt x="2846" y="1028"/>
                  </a:lnTo>
                  <a:lnTo>
                    <a:pt x="2847" y="1028"/>
                  </a:lnTo>
                  <a:lnTo>
                    <a:pt x="2852" y="1032"/>
                  </a:lnTo>
                  <a:lnTo>
                    <a:pt x="2856" y="1036"/>
                  </a:lnTo>
                  <a:lnTo>
                    <a:pt x="2858" y="1036"/>
                  </a:lnTo>
                  <a:lnTo>
                    <a:pt x="2862" y="1040"/>
                  </a:lnTo>
                  <a:lnTo>
                    <a:pt x="2864" y="1040"/>
                  </a:lnTo>
                  <a:lnTo>
                    <a:pt x="2868" y="1045"/>
                  </a:lnTo>
                  <a:lnTo>
                    <a:pt x="2868" y="1049"/>
                  </a:lnTo>
                  <a:lnTo>
                    <a:pt x="2871" y="1049"/>
                  </a:lnTo>
                  <a:lnTo>
                    <a:pt x="2875" y="1053"/>
                  </a:lnTo>
                  <a:lnTo>
                    <a:pt x="2879" y="1057"/>
                  </a:lnTo>
                  <a:lnTo>
                    <a:pt x="2882" y="1061"/>
                  </a:lnTo>
                  <a:lnTo>
                    <a:pt x="2882" y="1070"/>
                  </a:lnTo>
                  <a:lnTo>
                    <a:pt x="2885" y="1075"/>
                  </a:lnTo>
                  <a:lnTo>
                    <a:pt x="2885" y="1078"/>
                  </a:lnTo>
                  <a:lnTo>
                    <a:pt x="2888" y="1083"/>
                  </a:lnTo>
                  <a:lnTo>
                    <a:pt x="2889" y="1095"/>
                  </a:lnTo>
                  <a:lnTo>
                    <a:pt x="2889" y="1095"/>
                  </a:lnTo>
                  <a:lnTo>
                    <a:pt x="2890" y="1095"/>
                  </a:lnTo>
                  <a:lnTo>
                    <a:pt x="2897" y="1095"/>
                  </a:lnTo>
                  <a:lnTo>
                    <a:pt x="2902" y="1099"/>
                  </a:lnTo>
                  <a:lnTo>
                    <a:pt x="2902" y="1111"/>
                  </a:lnTo>
                  <a:lnTo>
                    <a:pt x="2905" y="1115"/>
                  </a:lnTo>
                  <a:lnTo>
                    <a:pt x="2905" y="1120"/>
                  </a:lnTo>
                  <a:lnTo>
                    <a:pt x="2900" y="1125"/>
                  </a:lnTo>
                  <a:lnTo>
                    <a:pt x="2899" y="1125"/>
                  </a:lnTo>
                  <a:lnTo>
                    <a:pt x="2902" y="1129"/>
                  </a:lnTo>
                  <a:lnTo>
                    <a:pt x="2902" y="1133"/>
                  </a:lnTo>
                  <a:lnTo>
                    <a:pt x="2900" y="1135"/>
                  </a:lnTo>
                  <a:lnTo>
                    <a:pt x="2902" y="1137"/>
                  </a:lnTo>
                  <a:lnTo>
                    <a:pt x="2902" y="1153"/>
                  </a:lnTo>
                  <a:lnTo>
                    <a:pt x="2905" y="1158"/>
                  </a:lnTo>
                  <a:lnTo>
                    <a:pt x="2905" y="1162"/>
                  </a:lnTo>
                  <a:lnTo>
                    <a:pt x="2908" y="1166"/>
                  </a:lnTo>
                  <a:lnTo>
                    <a:pt x="2912" y="1170"/>
                  </a:lnTo>
                  <a:lnTo>
                    <a:pt x="2912" y="1174"/>
                  </a:lnTo>
                  <a:lnTo>
                    <a:pt x="2911" y="1176"/>
                  </a:lnTo>
                  <a:lnTo>
                    <a:pt x="2912" y="1179"/>
                  </a:lnTo>
                  <a:lnTo>
                    <a:pt x="2912" y="1183"/>
                  </a:lnTo>
                  <a:lnTo>
                    <a:pt x="2915" y="1187"/>
                  </a:lnTo>
                  <a:lnTo>
                    <a:pt x="2919" y="1187"/>
                  </a:lnTo>
                  <a:lnTo>
                    <a:pt x="2919" y="1166"/>
                  </a:lnTo>
                  <a:lnTo>
                    <a:pt x="2915" y="1162"/>
                  </a:lnTo>
                  <a:lnTo>
                    <a:pt x="2915" y="1153"/>
                  </a:lnTo>
                  <a:lnTo>
                    <a:pt x="2920" y="1149"/>
                  </a:lnTo>
                  <a:lnTo>
                    <a:pt x="2930" y="1149"/>
                  </a:lnTo>
                  <a:lnTo>
                    <a:pt x="2935" y="1153"/>
                  </a:lnTo>
                  <a:lnTo>
                    <a:pt x="2936" y="1153"/>
                  </a:lnTo>
                  <a:lnTo>
                    <a:pt x="2941" y="1158"/>
                  </a:lnTo>
                  <a:lnTo>
                    <a:pt x="2941" y="1162"/>
                  </a:lnTo>
                  <a:lnTo>
                    <a:pt x="2944" y="1166"/>
                  </a:lnTo>
                  <a:lnTo>
                    <a:pt x="2948" y="1170"/>
                  </a:lnTo>
                  <a:lnTo>
                    <a:pt x="2951" y="1174"/>
                  </a:lnTo>
                  <a:lnTo>
                    <a:pt x="2953" y="1175"/>
                  </a:lnTo>
                  <a:lnTo>
                    <a:pt x="2956" y="1174"/>
                  </a:lnTo>
                  <a:lnTo>
                    <a:pt x="2958" y="1174"/>
                  </a:lnTo>
                  <a:lnTo>
                    <a:pt x="2963" y="1170"/>
                  </a:lnTo>
                  <a:lnTo>
                    <a:pt x="2966" y="1170"/>
                  </a:lnTo>
                  <a:lnTo>
                    <a:pt x="2967" y="1170"/>
                  </a:lnTo>
                  <a:lnTo>
                    <a:pt x="2969" y="1170"/>
                  </a:lnTo>
                  <a:lnTo>
                    <a:pt x="2976" y="1170"/>
                  </a:lnTo>
                  <a:lnTo>
                    <a:pt x="2981" y="1174"/>
                  </a:lnTo>
                  <a:lnTo>
                    <a:pt x="2984" y="1179"/>
                  </a:lnTo>
                  <a:lnTo>
                    <a:pt x="2987" y="1183"/>
                  </a:lnTo>
                  <a:lnTo>
                    <a:pt x="2989" y="1183"/>
                  </a:lnTo>
                  <a:lnTo>
                    <a:pt x="2994" y="1187"/>
                  </a:lnTo>
                  <a:lnTo>
                    <a:pt x="2996" y="1187"/>
                  </a:lnTo>
                  <a:lnTo>
                    <a:pt x="3001" y="1191"/>
                  </a:lnTo>
                  <a:lnTo>
                    <a:pt x="3001" y="1195"/>
                  </a:lnTo>
                  <a:lnTo>
                    <a:pt x="3004" y="1200"/>
                  </a:lnTo>
                  <a:lnTo>
                    <a:pt x="3004" y="1208"/>
                  </a:lnTo>
                  <a:lnTo>
                    <a:pt x="3007" y="1212"/>
                  </a:lnTo>
                  <a:lnTo>
                    <a:pt x="3007" y="1216"/>
                  </a:lnTo>
                  <a:lnTo>
                    <a:pt x="3006" y="1218"/>
                  </a:lnTo>
                  <a:lnTo>
                    <a:pt x="3007" y="1220"/>
                  </a:lnTo>
                  <a:lnTo>
                    <a:pt x="3010" y="1224"/>
                  </a:lnTo>
                  <a:lnTo>
                    <a:pt x="3010" y="1228"/>
                  </a:lnTo>
                  <a:lnTo>
                    <a:pt x="3007" y="1232"/>
                  </a:lnTo>
                  <a:lnTo>
                    <a:pt x="3007" y="1246"/>
                  </a:lnTo>
                  <a:lnTo>
                    <a:pt x="3006" y="1248"/>
                  </a:lnTo>
                  <a:lnTo>
                    <a:pt x="3007" y="1250"/>
                  </a:lnTo>
                  <a:lnTo>
                    <a:pt x="3007" y="1254"/>
                  </a:lnTo>
                  <a:lnTo>
                    <a:pt x="3009" y="1254"/>
                  </a:lnTo>
                  <a:lnTo>
                    <a:pt x="3013" y="1258"/>
                  </a:lnTo>
                  <a:lnTo>
                    <a:pt x="3017" y="1262"/>
                  </a:lnTo>
                  <a:lnTo>
                    <a:pt x="3017" y="1266"/>
                  </a:lnTo>
                  <a:lnTo>
                    <a:pt x="3020" y="1270"/>
                  </a:lnTo>
                  <a:lnTo>
                    <a:pt x="3020" y="1283"/>
                  </a:lnTo>
                  <a:lnTo>
                    <a:pt x="3016" y="1287"/>
                  </a:lnTo>
                  <a:lnTo>
                    <a:pt x="3013" y="1287"/>
                  </a:lnTo>
                  <a:lnTo>
                    <a:pt x="3010" y="1292"/>
                  </a:lnTo>
                  <a:lnTo>
                    <a:pt x="3007" y="1296"/>
                  </a:lnTo>
                  <a:lnTo>
                    <a:pt x="3010" y="1300"/>
                  </a:lnTo>
                  <a:lnTo>
                    <a:pt x="3010" y="1300"/>
                  </a:lnTo>
                  <a:lnTo>
                    <a:pt x="3011" y="1300"/>
                  </a:lnTo>
                  <a:lnTo>
                    <a:pt x="3016" y="1296"/>
                  </a:lnTo>
                  <a:lnTo>
                    <a:pt x="3022" y="1296"/>
                  </a:lnTo>
                  <a:lnTo>
                    <a:pt x="3027" y="1300"/>
                  </a:lnTo>
                  <a:lnTo>
                    <a:pt x="3035" y="1300"/>
                  </a:lnTo>
                  <a:lnTo>
                    <a:pt x="3040" y="1304"/>
                  </a:lnTo>
                  <a:lnTo>
                    <a:pt x="3043" y="1308"/>
                  </a:lnTo>
                  <a:lnTo>
                    <a:pt x="3043" y="1312"/>
                  </a:lnTo>
                  <a:lnTo>
                    <a:pt x="3041" y="1316"/>
                  </a:lnTo>
                  <a:lnTo>
                    <a:pt x="3043" y="1321"/>
                  </a:lnTo>
                  <a:lnTo>
                    <a:pt x="3043" y="1325"/>
                  </a:lnTo>
                  <a:lnTo>
                    <a:pt x="3047" y="1329"/>
                  </a:lnTo>
                  <a:lnTo>
                    <a:pt x="3050" y="1333"/>
                  </a:lnTo>
                  <a:lnTo>
                    <a:pt x="3053" y="1337"/>
                  </a:lnTo>
                  <a:lnTo>
                    <a:pt x="3053" y="1350"/>
                  </a:lnTo>
                  <a:lnTo>
                    <a:pt x="3055" y="1350"/>
                  </a:lnTo>
                  <a:lnTo>
                    <a:pt x="3058" y="1351"/>
                  </a:lnTo>
                  <a:lnTo>
                    <a:pt x="3062" y="1350"/>
                  </a:lnTo>
                  <a:lnTo>
                    <a:pt x="3072" y="1350"/>
                  </a:lnTo>
                  <a:lnTo>
                    <a:pt x="3076" y="1354"/>
                  </a:lnTo>
                  <a:lnTo>
                    <a:pt x="3078" y="1354"/>
                  </a:lnTo>
                  <a:lnTo>
                    <a:pt x="3082" y="1358"/>
                  </a:lnTo>
                  <a:lnTo>
                    <a:pt x="3082" y="1366"/>
                  </a:lnTo>
                  <a:lnTo>
                    <a:pt x="3088" y="1366"/>
                  </a:lnTo>
                  <a:lnTo>
                    <a:pt x="3093" y="1371"/>
                  </a:lnTo>
                  <a:lnTo>
                    <a:pt x="3093" y="1375"/>
                  </a:lnTo>
                  <a:lnTo>
                    <a:pt x="3096" y="1379"/>
                  </a:lnTo>
                  <a:lnTo>
                    <a:pt x="3096" y="1383"/>
                  </a:lnTo>
                  <a:lnTo>
                    <a:pt x="3099" y="1387"/>
                  </a:lnTo>
                  <a:lnTo>
                    <a:pt x="3099" y="1395"/>
                  </a:lnTo>
                  <a:lnTo>
                    <a:pt x="3102" y="1399"/>
                  </a:lnTo>
                  <a:lnTo>
                    <a:pt x="3102" y="1404"/>
                  </a:lnTo>
                  <a:lnTo>
                    <a:pt x="3105" y="1409"/>
                  </a:lnTo>
                  <a:lnTo>
                    <a:pt x="3109" y="1413"/>
                  </a:lnTo>
                  <a:lnTo>
                    <a:pt x="3113" y="1417"/>
                  </a:lnTo>
                  <a:lnTo>
                    <a:pt x="3115" y="1417"/>
                  </a:lnTo>
                  <a:lnTo>
                    <a:pt x="3119" y="1421"/>
                  </a:lnTo>
                  <a:lnTo>
                    <a:pt x="3122" y="1425"/>
                  </a:lnTo>
                  <a:lnTo>
                    <a:pt x="3127" y="1425"/>
                  </a:lnTo>
                  <a:lnTo>
                    <a:pt x="3133" y="1429"/>
                  </a:lnTo>
                  <a:lnTo>
                    <a:pt x="3136" y="1433"/>
                  </a:lnTo>
                  <a:lnTo>
                    <a:pt x="3139" y="1437"/>
                  </a:lnTo>
                  <a:lnTo>
                    <a:pt x="3139" y="1454"/>
                  </a:lnTo>
                  <a:lnTo>
                    <a:pt x="3142" y="1459"/>
                  </a:lnTo>
                  <a:lnTo>
                    <a:pt x="3145" y="1463"/>
                  </a:lnTo>
                  <a:lnTo>
                    <a:pt x="3148" y="1467"/>
                  </a:lnTo>
                  <a:lnTo>
                    <a:pt x="3151" y="1471"/>
                  </a:lnTo>
                  <a:lnTo>
                    <a:pt x="3151" y="1475"/>
                  </a:lnTo>
                  <a:lnTo>
                    <a:pt x="3154" y="1476"/>
                  </a:lnTo>
                  <a:lnTo>
                    <a:pt x="3158" y="1475"/>
                  </a:lnTo>
                  <a:lnTo>
                    <a:pt x="3161" y="1475"/>
                  </a:lnTo>
                  <a:lnTo>
                    <a:pt x="3165" y="1479"/>
                  </a:lnTo>
                  <a:lnTo>
                    <a:pt x="3166" y="1479"/>
                  </a:lnTo>
                  <a:lnTo>
                    <a:pt x="3166" y="1475"/>
                  </a:lnTo>
                  <a:lnTo>
                    <a:pt x="3170" y="1471"/>
                  </a:lnTo>
                  <a:lnTo>
                    <a:pt x="3172" y="1471"/>
                  </a:lnTo>
                  <a:lnTo>
                    <a:pt x="3175" y="1467"/>
                  </a:lnTo>
                  <a:lnTo>
                    <a:pt x="3179" y="1463"/>
                  </a:lnTo>
                  <a:lnTo>
                    <a:pt x="3182" y="1459"/>
                  </a:lnTo>
                  <a:lnTo>
                    <a:pt x="3185" y="1454"/>
                  </a:lnTo>
                  <a:lnTo>
                    <a:pt x="3182" y="1450"/>
                  </a:lnTo>
                  <a:lnTo>
                    <a:pt x="3179" y="1446"/>
                  </a:lnTo>
                  <a:lnTo>
                    <a:pt x="3175" y="1441"/>
                  </a:lnTo>
                  <a:lnTo>
                    <a:pt x="3175" y="1437"/>
                  </a:lnTo>
                  <a:lnTo>
                    <a:pt x="3179" y="1433"/>
                  </a:lnTo>
                  <a:lnTo>
                    <a:pt x="3182" y="1429"/>
                  </a:lnTo>
                  <a:lnTo>
                    <a:pt x="3186" y="1425"/>
                  </a:lnTo>
                  <a:lnTo>
                    <a:pt x="3190" y="1421"/>
                  </a:lnTo>
                  <a:lnTo>
                    <a:pt x="3196" y="1421"/>
                  </a:lnTo>
                  <a:lnTo>
                    <a:pt x="3202" y="1425"/>
                  </a:lnTo>
                  <a:lnTo>
                    <a:pt x="3202" y="1445"/>
                  </a:lnTo>
                  <a:lnTo>
                    <a:pt x="3205" y="1450"/>
                  </a:lnTo>
                  <a:lnTo>
                    <a:pt x="3208" y="1454"/>
                  </a:lnTo>
                  <a:lnTo>
                    <a:pt x="3208" y="1467"/>
                  </a:lnTo>
                  <a:lnTo>
                    <a:pt x="3205" y="1471"/>
                  </a:lnTo>
                  <a:lnTo>
                    <a:pt x="3205" y="1475"/>
                  </a:lnTo>
                  <a:lnTo>
                    <a:pt x="3202" y="1480"/>
                  </a:lnTo>
                  <a:lnTo>
                    <a:pt x="3202" y="1483"/>
                  </a:lnTo>
                  <a:lnTo>
                    <a:pt x="3198" y="1488"/>
                  </a:lnTo>
                  <a:lnTo>
                    <a:pt x="3198" y="1492"/>
                  </a:lnTo>
                  <a:lnTo>
                    <a:pt x="3194" y="1496"/>
                  </a:lnTo>
                  <a:lnTo>
                    <a:pt x="3194" y="1504"/>
                  </a:lnTo>
                  <a:lnTo>
                    <a:pt x="3191" y="1508"/>
                  </a:lnTo>
                  <a:lnTo>
                    <a:pt x="3191" y="1512"/>
                  </a:lnTo>
                  <a:lnTo>
                    <a:pt x="3188" y="1517"/>
                  </a:lnTo>
                  <a:lnTo>
                    <a:pt x="3188" y="1525"/>
                  </a:lnTo>
                  <a:lnTo>
                    <a:pt x="3188" y="1528"/>
                  </a:lnTo>
                  <a:lnTo>
                    <a:pt x="3188" y="1530"/>
                  </a:lnTo>
                  <a:lnTo>
                    <a:pt x="3188" y="1538"/>
                  </a:lnTo>
                  <a:lnTo>
                    <a:pt x="3185" y="1542"/>
                  </a:lnTo>
                  <a:lnTo>
                    <a:pt x="3188" y="1546"/>
                  </a:lnTo>
                  <a:lnTo>
                    <a:pt x="3190" y="1546"/>
                  </a:lnTo>
                  <a:lnTo>
                    <a:pt x="3194" y="1550"/>
                  </a:lnTo>
                  <a:lnTo>
                    <a:pt x="3194" y="1558"/>
                  </a:lnTo>
                  <a:lnTo>
                    <a:pt x="3191" y="1563"/>
                  </a:lnTo>
                  <a:lnTo>
                    <a:pt x="3191" y="1567"/>
                  </a:lnTo>
                  <a:lnTo>
                    <a:pt x="3188" y="1572"/>
                  </a:lnTo>
                  <a:lnTo>
                    <a:pt x="3188" y="1580"/>
                  </a:lnTo>
                  <a:lnTo>
                    <a:pt x="3185" y="1584"/>
                  </a:lnTo>
                  <a:lnTo>
                    <a:pt x="3185" y="1592"/>
                  </a:lnTo>
                  <a:lnTo>
                    <a:pt x="3188" y="1596"/>
                  </a:lnTo>
                  <a:lnTo>
                    <a:pt x="3188" y="1621"/>
                  </a:lnTo>
                  <a:lnTo>
                    <a:pt x="3191" y="1625"/>
                  </a:lnTo>
                  <a:lnTo>
                    <a:pt x="3191" y="1655"/>
                  </a:lnTo>
                  <a:lnTo>
                    <a:pt x="3194" y="1659"/>
                  </a:lnTo>
                  <a:lnTo>
                    <a:pt x="3194" y="1671"/>
                  </a:lnTo>
                  <a:lnTo>
                    <a:pt x="3190" y="1676"/>
                  </a:lnTo>
                  <a:lnTo>
                    <a:pt x="3188" y="1676"/>
                  </a:lnTo>
                  <a:lnTo>
                    <a:pt x="3188" y="1685"/>
                  </a:lnTo>
                  <a:lnTo>
                    <a:pt x="3190" y="1684"/>
                  </a:lnTo>
                  <a:lnTo>
                    <a:pt x="3195" y="1684"/>
                  </a:lnTo>
                  <a:lnTo>
                    <a:pt x="3195" y="1663"/>
                  </a:lnTo>
                  <a:lnTo>
                    <a:pt x="3198" y="1659"/>
                  </a:lnTo>
                  <a:lnTo>
                    <a:pt x="3204" y="1654"/>
                  </a:lnTo>
                  <a:lnTo>
                    <a:pt x="3213" y="1654"/>
                  </a:lnTo>
                  <a:lnTo>
                    <a:pt x="3217" y="1659"/>
                  </a:lnTo>
                  <a:lnTo>
                    <a:pt x="3217" y="1667"/>
                  </a:lnTo>
                  <a:lnTo>
                    <a:pt x="3214" y="1671"/>
                  </a:lnTo>
                  <a:lnTo>
                    <a:pt x="3214" y="1693"/>
                  </a:lnTo>
                  <a:lnTo>
                    <a:pt x="3217" y="1696"/>
                  </a:lnTo>
                  <a:lnTo>
                    <a:pt x="3219" y="1696"/>
                  </a:lnTo>
                  <a:lnTo>
                    <a:pt x="3225" y="1701"/>
                  </a:lnTo>
                  <a:lnTo>
                    <a:pt x="3225" y="1705"/>
                  </a:lnTo>
                  <a:lnTo>
                    <a:pt x="3221" y="1709"/>
                  </a:lnTo>
                  <a:lnTo>
                    <a:pt x="3221" y="1713"/>
                  </a:lnTo>
                  <a:lnTo>
                    <a:pt x="3217" y="1717"/>
                  </a:lnTo>
                  <a:lnTo>
                    <a:pt x="3217" y="1730"/>
                  </a:lnTo>
                  <a:lnTo>
                    <a:pt x="3214" y="1734"/>
                  </a:lnTo>
                  <a:lnTo>
                    <a:pt x="3214" y="1763"/>
                  </a:lnTo>
                  <a:lnTo>
                    <a:pt x="3217" y="1767"/>
                  </a:lnTo>
                  <a:lnTo>
                    <a:pt x="3219" y="1767"/>
                  </a:lnTo>
                  <a:lnTo>
                    <a:pt x="3225" y="1772"/>
                  </a:lnTo>
                  <a:lnTo>
                    <a:pt x="3225" y="1780"/>
                  </a:lnTo>
                  <a:lnTo>
                    <a:pt x="3228" y="1784"/>
                  </a:lnTo>
                  <a:lnTo>
                    <a:pt x="3228" y="1788"/>
                  </a:lnTo>
                  <a:lnTo>
                    <a:pt x="3225" y="1792"/>
                  </a:lnTo>
                  <a:lnTo>
                    <a:pt x="3225" y="1813"/>
                  </a:lnTo>
                  <a:lnTo>
                    <a:pt x="3228" y="1818"/>
                  </a:lnTo>
                  <a:lnTo>
                    <a:pt x="3231" y="1822"/>
                  </a:lnTo>
                  <a:lnTo>
                    <a:pt x="3231" y="1826"/>
                  </a:lnTo>
                  <a:lnTo>
                    <a:pt x="3228" y="1830"/>
                  </a:lnTo>
                  <a:lnTo>
                    <a:pt x="3228" y="1851"/>
                  </a:lnTo>
                  <a:lnTo>
                    <a:pt x="3225" y="1856"/>
                  </a:lnTo>
                  <a:lnTo>
                    <a:pt x="3221" y="1860"/>
                  </a:lnTo>
                  <a:lnTo>
                    <a:pt x="3217" y="1864"/>
                  </a:lnTo>
                  <a:lnTo>
                    <a:pt x="3214" y="1868"/>
                  </a:lnTo>
                  <a:lnTo>
                    <a:pt x="3214" y="1880"/>
                  </a:lnTo>
                  <a:lnTo>
                    <a:pt x="3211" y="1884"/>
                  </a:lnTo>
                  <a:lnTo>
                    <a:pt x="3208" y="1888"/>
                  </a:lnTo>
                  <a:lnTo>
                    <a:pt x="3211" y="1893"/>
                  </a:lnTo>
                  <a:lnTo>
                    <a:pt x="3211" y="1897"/>
                  </a:lnTo>
                  <a:lnTo>
                    <a:pt x="3208" y="1901"/>
                  </a:lnTo>
                  <a:lnTo>
                    <a:pt x="3208" y="1922"/>
                  </a:lnTo>
                  <a:lnTo>
                    <a:pt x="3205" y="1926"/>
                  </a:lnTo>
                  <a:lnTo>
                    <a:pt x="3205" y="1943"/>
                  </a:lnTo>
                  <a:lnTo>
                    <a:pt x="3202" y="1947"/>
                  </a:lnTo>
                  <a:lnTo>
                    <a:pt x="3202" y="1959"/>
                  </a:lnTo>
                  <a:lnTo>
                    <a:pt x="3198" y="1964"/>
                  </a:lnTo>
                  <a:lnTo>
                    <a:pt x="3197" y="1966"/>
                  </a:lnTo>
                  <a:lnTo>
                    <a:pt x="3198" y="1968"/>
                  </a:lnTo>
                  <a:lnTo>
                    <a:pt x="3198" y="1972"/>
                  </a:lnTo>
                  <a:lnTo>
                    <a:pt x="3194" y="1977"/>
                  </a:lnTo>
                  <a:lnTo>
                    <a:pt x="3194" y="1981"/>
                  </a:lnTo>
                  <a:lnTo>
                    <a:pt x="3191" y="1985"/>
                  </a:lnTo>
                  <a:lnTo>
                    <a:pt x="3191" y="1993"/>
                  </a:lnTo>
                  <a:lnTo>
                    <a:pt x="3188" y="1997"/>
                  </a:lnTo>
                  <a:lnTo>
                    <a:pt x="3188" y="2001"/>
                  </a:lnTo>
                  <a:lnTo>
                    <a:pt x="3185" y="2005"/>
                  </a:lnTo>
                  <a:lnTo>
                    <a:pt x="3185" y="2009"/>
                  </a:lnTo>
                  <a:lnTo>
                    <a:pt x="3182" y="2014"/>
                  </a:lnTo>
                  <a:lnTo>
                    <a:pt x="3182" y="2031"/>
                  </a:lnTo>
                  <a:lnTo>
                    <a:pt x="3181" y="2033"/>
                  </a:lnTo>
                  <a:lnTo>
                    <a:pt x="3182" y="2035"/>
                  </a:lnTo>
                  <a:lnTo>
                    <a:pt x="3182" y="2043"/>
                  </a:lnTo>
                  <a:lnTo>
                    <a:pt x="3184" y="2043"/>
                  </a:lnTo>
                  <a:lnTo>
                    <a:pt x="3188" y="2047"/>
                  </a:lnTo>
                  <a:lnTo>
                    <a:pt x="3188" y="2055"/>
                  </a:lnTo>
                  <a:lnTo>
                    <a:pt x="3185" y="2060"/>
                  </a:lnTo>
                  <a:lnTo>
                    <a:pt x="3184" y="2062"/>
                  </a:lnTo>
                  <a:lnTo>
                    <a:pt x="3185" y="2064"/>
                  </a:lnTo>
                  <a:lnTo>
                    <a:pt x="3185" y="2072"/>
                  </a:lnTo>
                  <a:lnTo>
                    <a:pt x="3182" y="2077"/>
                  </a:lnTo>
                  <a:lnTo>
                    <a:pt x="3179" y="2081"/>
                  </a:lnTo>
                  <a:lnTo>
                    <a:pt x="3179" y="2093"/>
                  </a:lnTo>
                  <a:lnTo>
                    <a:pt x="3174" y="2098"/>
                  </a:lnTo>
                  <a:lnTo>
                    <a:pt x="3174" y="2110"/>
                  </a:lnTo>
                  <a:lnTo>
                    <a:pt x="3171" y="2114"/>
                  </a:lnTo>
                  <a:lnTo>
                    <a:pt x="3168" y="2118"/>
                  </a:lnTo>
                  <a:lnTo>
                    <a:pt x="3168" y="2126"/>
                  </a:lnTo>
                  <a:lnTo>
                    <a:pt x="3165" y="2131"/>
                  </a:lnTo>
                  <a:lnTo>
                    <a:pt x="3165" y="2135"/>
                  </a:lnTo>
                  <a:lnTo>
                    <a:pt x="3162" y="2140"/>
                  </a:lnTo>
                  <a:lnTo>
                    <a:pt x="3161" y="2142"/>
                  </a:lnTo>
                  <a:lnTo>
                    <a:pt x="3162" y="2144"/>
                  </a:lnTo>
                  <a:lnTo>
                    <a:pt x="3162" y="2148"/>
                  </a:lnTo>
                  <a:lnTo>
                    <a:pt x="3158" y="2152"/>
                  </a:lnTo>
                  <a:lnTo>
                    <a:pt x="3156" y="2152"/>
                  </a:lnTo>
                  <a:lnTo>
                    <a:pt x="3151" y="2156"/>
                  </a:lnTo>
                  <a:lnTo>
                    <a:pt x="3148" y="2160"/>
                  </a:lnTo>
                  <a:lnTo>
                    <a:pt x="3145" y="2164"/>
                  </a:lnTo>
                  <a:lnTo>
                    <a:pt x="3145" y="2168"/>
                  </a:lnTo>
                  <a:lnTo>
                    <a:pt x="3142" y="2172"/>
                  </a:lnTo>
                  <a:lnTo>
                    <a:pt x="3145" y="2176"/>
                  </a:lnTo>
                  <a:lnTo>
                    <a:pt x="3145" y="2198"/>
                  </a:lnTo>
                  <a:lnTo>
                    <a:pt x="3145" y="2200"/>
                  </a:lnTo>
                  <a:lnTo>
                    <a:pt x="3145" y="2202"/>
                  </a:lnTo>
                  <a:lnTo>
                    <a:pt x="3145" y="2210"/>
                  </a:lnTo>
                  <a:lnTo>
                    <a:pt x="3141" y="2215"/>
                  </a:lnTo>
                  <a:lnTo>
                    <a:pt x="3138" y="2215"/>
                  </a:lnTo>
                  <a:lnTo>
                    <a:pt x="3136" y="2214"/>
                  </a:lnTo>
                  <a:lnTo>
                    <a:pt x="3134" y="2215"/>
                  </a:lnTo>
                  <a:lnTo>
                    <a:pt x="3133" y="2215"/>
                  </a:lnTo>
                  <a:lnTo>
                    <a:pt x="3128" y="2219"/>
                  </a:lnTo>
                  <a:lnTo>
                    <a:pt x="3128" y="2227"/>
                  </a:lnTo>
                  <a:lnTo>
                    <a:pt x="3124" y="2231"/>
                  </a:lnTo>
                  <a:lnTo>
                    <a:pt x="3119" y="2231"/>
                  </a:lnTo>
                  <a:lnTo>
                    <a:pt x="3119" y="2235"/>
                  </a:lnTo>
                  <a:lnTo>
                    <a:pt x="3116" y="2239"/>
                  </a:lnTo>
                  <a:lnTo>
                    <a:pt x="3111" y="2244"/>
                  </a:lnTo>
                  <a:lnTo>
                    <a:pt x="3109" y="2244"/>
                  </a:lnTo>
                  <a:lnTo>
                    <a:pt x="3104" y="2249"/>
                  </a:lnTo>
                  <a:lnTo>
                    <a:pt x="3101" y="2249"/>
                  </a:lnTo>
                  <a:lnTo>
                    <a:pt x="3099" y="2248"/>
                  </a:lnTo>
                  <a:lnTo>
                    <a:pt x="3098" y="2249"/>
                  </a:lnTo>
                  <a:lnTo>
                    <a:pt x="3093" y="2249"/>
                  </a:lnTo>
                  <a:lnTo>
                    <a:pt x="3088" y="2253"/>
                  </a:lnTo>
                  <a:lnTo>
                    <a:pt x="3086" y="2253"/>
                  </a:lnTo>
                  <a:lnTo>
                    <a:pt x="3086" y="2256"/>
                  </a:lnTo>
                  <a:lnTo>
                    <a:pt x="3081" y="2261"/>
                  </a:lnTo>
                  <a:lnTo>
                    <a:pt x="3079" y="2261"/>
                  </a:lnTo>
                  <a:lnTo>
                    <a:pt x="3079" y="2265"/>
                  </a:lnTo>
                  <a:lnTo>
                    <a:pt x="3076" y="2269"/>
                  </a:lnTo>
                  <a:lnTo>
                    <a:pt x="3076" y="2273"/>
                  </a:lnTo>
                  <a:lnTo>
                    <a:pt x="3073" y="2277"/>
                  </a:lnTo>
                  <a:lnTo>
                    <a:pt x="3073" y="2281"/>
                  </a:lnTo>
                  <a:lnTo>
                    <a:pt x="3070" y="2285"/>
                  </a:lnTo>
                  <a:lnTo>
                    <a:pt x="3067" y="2289"/>
                  </a:lnTo>
                  <a:lnTo>
                    <a:pt x="3067" y="2293"/>
                  </a:lnTo>
                  <a:lnTo>
                    <a:pt x="3063" y="2299"/>
                  </a:lnTo>
                  <a:lnTo>
                    <a:pt x="3059" y="2303"/>
                  </a:lnTo>
                  <a:lnTo>
                    <a:pt x="3059" y="2307"/>
                  </a:lnTo>
                  <a:lnTo>
                    <a:pt x="3056" y="2311"/>
                  </a:lnTo>
                  <a:lnTo>
                    <a:pt x="3056" y="2315"/>
                  </a:lnTo>
                  <a:lnTo>
                    <a:pt x="3052" y="2319"/>
                  </a:lnTo>
                  <a:lnTo>
                    <a:pt x="3050" y="2319"/>
                  </a:lnTo>
                  <a:lnTo>
                    <a:pt x="3050" y="2327"/>
                  </a:lnTo>
                  <a:lnTo>
                    <a:pt x="3047" y="2331"/>
                  </a:lnTo>
                  <a:lnTo>
                    <a:pt x="3047" y="2344"/>
                  </a:lnTo>
                  <a:lnTo>
                    <a:pt x="3043" y="2348"/>
                  </a:lnTo>
                  <a:lnTo>
                    <a:pt x="3043" y="2361"/>
                  </a:lnTo>
                  <a:lnTo>
                    <a:pt x="3040" y="2365"/>
                  </a:lnTo>
                  <a:lnTo>
                    <a:pt x="3040" y="2369"/>
                  </a:lnTo>
                  <a:lnTo>
                    <a:pt x="3036" y="2373"/>
                  </a:lnTo>
                  <a:lnTo>
                    <a:pt x="3033" y="2377"/>
                  </a:lnTo>
                  <a:lnTo>
                    <a:pt x="3029" y="2382"/>
                  </a:lnTo>
                  <a:lnTo>
                    <a:pt x="3027" y="2382"/>
                  </a:lnTo>
                  <a:lnTo>
                    <a:pt x="3024" y="2386"/>
                  </a:lnTo>
                  <a:lnTo>
                    <a:pt x="3020" y="2390"/>
                  </a:lnTo>
                  <a:lnTo>
                    <a:pt x="3017" y="2394"/>
                  </a:lnTo>
                  <a:lnTo>
                    <a:pt x="3017" y="2411"/>
                  </a:lnTo>
                  <a:lnTo>
                    <a:pt x="3013" y="2415"/>
                  </a:lnTo>
                  <a:lnTo>
                    <a:pt x="3013" y="2424"/>
                  </a:lnTo>
                  <a:lnTo>
                    <a:pt x="3010" y="2428"/>
                  </a:lnTo>
                  <a:lnTo>
                    <a:pt x="3010" y="2440"/>
                  </a:lnTo>
                  <a:lnTo>
                    <a:pt x="3006" y="2444"/>
                  </a:lnTo>
                  <a:lnTo>
                    <a:pt x="3004" y="2444"/>
                  </a:lnTo>
                  <a:lnTo>
                    <a:pt x="3004" y="2452"/>
                  </a:lnTo>
                  <a:lnTo>
                    <a:pt x="3007" y="2456"/>
                  </a:lnTo>
                  <a:lnTo>
                    <a:pt x="3010" y="2460"/>
                  </a:lnTo>
                  <a:lnTo>
                    <a:pt x="3010" y="2470"/>
                  </a:lnTo>
                  <a:lnTo>
                    <a:pt x="3007" y="2474"/>
                  </a:lnTo>
                  <a:lnTo>
                    <a:pt x="3004" y="2478"/>
                  </a:lnTo>
                  <a:lnTo>
                    <a:pt x="3004" y="2482"/>
                  </a:lnTo>
                  <a:lnTo>
                    <a:pt x="2999" y="2486"/>
                  </a:lnTo>
                  <a:lnTo>
                    <a:pt x="2987" y="2486"/>
                  </a:lnTo>
                  <a:lnTo>
                    <a:pt x="2987" y="2490"/>
                  </a:lnTo>
                  <a:lnTo>
                    <a:pt x="2983" y="2495"/>
                  </a:lnTo>
                  <a:lnTo>
                    <a:pt x="2981" y="2495"/>
                  </a:lnTo>
                  <a:lnTo>
                    <a:pt x="2981" y="2502"/>
                  </a:lnTo>
                  <a:lnTo>
                    <a:pt x="2977" y="2507"/>
                  </a:lnTo>
                  <a:lnTo>
                    <a:pt x="2977" y="2509"/>
                  </a:lnTo>
                  <a:lnTo>
                    <a:pt x="2977" y="2511"/>
                  </a:lnTo>
                  <a:lnTo>
                    <a:pt x="2977" y="2515"/>
                  </a:lnTo>
                  <a:lnTo>
                    <a:pt x="2974" y="2519"/>
                  </a:lnTo>
                  <a:lnTo>
                    <a:pt x="2971" y="2524"/>
                  </a:lnTo>
                  <a:lnTo>
                    <a:pt x="2971" y="2528"/>
                  </a:lnTo>
                  <a:lnTo>
                    <a:pt x="2967" y="2532"/>
                  </a:lnTo>
                  <a:lnTo>
                    <a:pt x="2964" y="2536"/>
                  </a:lnTo>
                  <a:lnTo>
                    <a:pt x="2964" y="2540"/>
                  </a:lnTo>
                  <a:lnTo>
                    <a:pt x="2961" y="2545"/>
                  </a:lnTo>
                  <a:lnTo>
                    <a:pt x="2961" y="2549"/>
                  </a:lnTo>
                  <a:lnTo>
                    <a:pt x="2956" y="2553"/>
                  </a:lnTo>
                  <a:lnTo>
                    <a:pt x="2954" y="2553"/>
                  </a:lnTo>
                  <a:lnTo>
                    <a:pt x="2954" y="2595"/>
                  </a:lnTo>
                  <a:lnTo>
                    <a:pt x="2951" y="2599"/>
                  </a:lnTo>
                  <a:lnTo>
                    <a:pt x="2948" y="2603"/>
                  </a:lnTo>
                  <a:lnTo>
                    <a:pt x="2948" y="2623"/>
                  </a:lnTo>
                  <a:lnTo>
                    <a:pt x="2944" y="2628"/>
                  </a:lnTo>
                  <a:lnTo>
                    <a:pt x="2941" y="2632"/>
                  </a:lnTo>
                  <a:lnTo>
                    <a:pt x="2941" y="2645"/>
                  </a:lnTo>
                  <a:lnTo>
                    <a:pt x="2938" y="2649"/>
                  </a:lnTo>
                  <a:lnTo>
                    <a:pt x="2938" y="2665"/>
                  </a:lnTo>
                  <a:lnTo>
                    <a:pt x="2941" y="2669"/>
                  </a:lnTo>
                  <a:lnTo>
                    <a:pt x="2944" y="2674"/>
                  </a:lnTo>
                  <a:lnTo>
                    <a:pt x="2944" y="2682"/>
                  </a:lnTo>
                  <a:lnTo>
                    <a:pt x="2948" y="2686"/>
                  </a:lnTo>
                  <a:lnTo>
                    <a:pt x="2948" y="2691"/>
                  </a:lnTo>
                  <a:lnTo>
                    <a:pt x="2943" y="2695"/>
                  </a:lnTo>
                  <a:lnTo>
                    <a:pt x="2941" y="2695"/>
                  </a:lnTo>
                  <a:lnTo>
                    <a:pt x="2941" y="2699"/>
                  </a:lnTo>
                  <a:lnTo>
                    <a:pt x="2940" y="2701"/>
                  </a:lnTo>
                  <a:lnTo>
                    <a:pt x="2941" y="2703"/>
                  </a:lnTo>
                  <a:lnTo>
                    <a:pt x="2941" y="2716"/>
                  </a:lnTo>
                  <a:lnTo>
                    <a:pt x="2938" y="2720"/>
                  </a:lnTo>
                  <a:lnTo>
                    <a:pt x="2933" y="2724"/>
                  </a:lnTo>
                  <a:lnTo>
                    <a:pt x="2921" y="2724"/>
                  </a:lnTo>
                  <a:lnTo>
                    <a:pt x="2921" y="2728"/>
                  </a:lnTo>
                  <a:lnTo>
                    <a:pt x="2918" y="2732"/>
                  </a:lnTo>
                  <a:lnTo>
                    <a:pt x="2913" y="2736"/>
                  </a:lnTo>
                  <a:lnTo>
                    <a:pt x="2912" y="2736"/>
                  </a:lnTo>
                  <a:lnTo>
                    <a:pt x="2907" y="2741"/>
                  </a:lnTo>
                  <a:lnTo>
                    <a:pt x="2905" y="2741"/>
                  </a:lnTo>
                  <a:lnTo>
                    <a:pt x="2900" y="2745"/>
                  </a:lnTo>
                  <a:lnTo>
                    <a:pt x="2885" y="2745"/>
                  </a:lnTo>
                  <a:lnTo>
                    <a:pt x="2881" y="2750"/>
                  </a:lnTo>
                  <a:lnTo>
                    <a:pt x="2877" y="2750"/>
                  </a:lnTo>
                  <a:lnTo>
                    <a:pt x="2872" y="2745"/>
                  </a:lnTo>
                  <a:lnTo>
                    <a:pt x="2846" y="2745"/>
                  </a:lnTo>
                  <a:lnTo>
                    <a:pt x="2841" y="2750"/>
                  </a:lnTo>
                  <a:lnTo>
                    <a:pt x="2799" y="2750"/>
                  </a:lnTo>
                  <a:lnTo>
                    <a:pt x="2795" y="2754"/>
                  </a:lnTo>
                  <a:lnTo>
                    <a:pt x="2787" y="2754"/>
                  </a:lnTo>
                  <a:lnTo>
                    <a:pt x="2781" y="2758"/>
                  </a:lnTo>
                  <a:lnTo>
                    <a:pt x="2776" y="2758"/>
                  </a:lnTo>
                  <a:lnTo>
                    <a:pt x="2772" y="2762"/>
                  </a:lnTo>
                  <a:lnTo>
                    <a:pt x="2767" y="2762"/>
                  </a:lnTo>
                  <a:lnTo>
                    <a:pt x="2762" y="2766"/>
                  </a:lnTo>
                  <a:lnTo>
                    <a:pt x="2760" y="2766"/>
                  </a:lnTo>
                  <a:lnTo>
                    <a:pt x="2756" y="2770"/>
                  </a:lnTo>
                  <a:lnTo>
                    <a:pt x="2752" y="2774"/>
                  </a:lnTo>
                  <a:lnTo>
                    <a:pt x="2750" y="2774"/>
                  </a:lnTo>
                  <a:lnTo>
                    <a:pt x="2747" y="2778"/>
                  </a:lnTo>
                  <a:lnTo>
                    <a:pt x="2744" y="2782"/>
                  </a:lnTo>
                  <a:lnTo>
                    <a:pt x="2738" y="2787"/>
                  </a:lnTo>
                  <a:lnTo>
                    <a:pt x="2737" y="2787"/>
                  </a:lnTo>
                  <a:lnTo>
                    <a:pt x="2733" y="2791"/>
                  </a:lnTo>
                  <a:lnTo>
                    <a:pt x="2730" y="2795"/>
                  </a:lnTo>
                  <a:lnTo>
                    <a:pt x="2726" y="2799"/>
                  </a:lnTo>
                  <a:lnTo>
                    <a:pt x="2724" y="2799"/>
                  </a:lnTo>
                  <a:lnTo>
                    <a:pt x="2721" y="2804"/>
                  </a:lnTo>
                  <a:lnTo>
                    <a:pt x="2718" y="2808"/>
                  </a:lnTo>
                  <a:lnTo>
                    <a:pt x="2714" y="2812"/>
                  </a:lnTo>
                  <a:lnTo>
                    <a:pt x="2709" y="2816"/>
                  </a:lnTo>
                  <a:lnTo>
                    <a:pt x="2707" y="2816"/>
                  </a:lnTo>
                  <a:lnTo>
                    <a:pt x="2704" y="2820"/>
                  </a:lnTo>
                  <a:lnTo>
                    <a:pt x="2701" y="2824"/>
                  </a:lnTo>
                  <a:lnTo>
                    <a:pt x="2698" y="2828"/>
                  </a:lnTo>
                  <a:lnTo>
                    <a:pt x="2695" y="2833"/>
                  </a:lnTo>
                  <a:lnTo>
                    <a:pt x="2689" y="2837"/>
                  </a:lnTo>
                  <a:lnTo>
                    <a:pt x="2684" y="2837"/>
                  </a:lnTo>
                  <a:lnTo>
                    <a:pt x="2680" y="2841"/>
                  </a:lnTo>
                  <a:lnTo>
                    <a:pt x="2678" y="2841"/>
                  </a:lnTo>
                  <a:lnTo>
                    <a:pt x="2673" y="2845"/>
                  </a:lnTo>
                  <a:lnTo>
                    <a:pt x="2670" y="2845"/>
                  </a:lnTo>
                  <a:lnTo>
                    <a:pt x="2667" y="2849"/>
                  </a:lnTo>
                  <a:lnTo>
                    <a:pt x="2667" y="2853"/>
                  </a:lnTo>
                  <a:lnTo>
                    <a:pt x="2664" y="2857"/>
                  </a:lnTo>
                  <a:lnTo>
                    <a:pt x="2664" y="2860"/>
                  </a:lnTo>
                  <a:lnTo>
                    <a:pt x="2664" y="2862"/>
                  </a:lnTo>
                  <a:lnTo>
                    <a:pt x="2664" y="2870"/>
                  </a:lnTo>
                  <a:lnTo>
                    <a:pt x="2661" y="2875"/>
                  </a:lnTo>
                  <a:lnTo>
                    <a:pt x="2661" y="2879"/>
                  </a:lnTo>
                  <a:lnTo>
                    <a:pt x="2657" y="2883"/>
                  </a:lnTo>
                  <a:lnTo>
                    <a:pt x="2640" y="2883"/>
                  </a:lnTo>
                  <a:lnTo>
                    <a:pt x="2636" y="2879"/>
                  </a:lnTo>
                  <a:lnTo>
                    <a:pt x="2632" y="2875"/>
                  </a:lnTo>
                  <a:lnTo>
                    <a:pt x="2632" y="2857"/>
                  </a:lnTo>
                  <a:lnTo>
                    <a:pt x="2629" y="2853"/>
                  </a:lnTo>
                  <a:lnTo>
                    <a:pt x="2629" y="2853"/>
                  </a:lnTo>
                  <a:lnTo>
                    <a:pt x="2623" y="2857"/>
                  </a:lnTo>
                  <a:lnTo>
                    <a:pt x="2611" y="2857"/>
                  </a:lnTo>
                  <a:lnTo>
                    <a:pt x="2606" y="2853"/>
                  </a:lnTo>
                  <a:lnTo>
                    <a:pt x="2606" y="2845"/>
                  </a:lnTo>
                  <a:lnTo>
                    <a:pt x="2602" y="2841"/>
                  </a:lnTo>
                  <a:lnTo>
                    <a:pt x="2599" y="2837"/>
                  </a:lnTo>
                  <a:lnTo>
                    <a:pt x="2599" y="2837"/>
                  </a:lnTo>
                  <a:lnTo>
                    <a:pt x="2597" y="2837"/>
                  </a:lnTo>
                  <a:lnTo>
                    <a:pt x="2584" y="2837"/>
                  </a:lnTo>
                  <a:lnTo>
                    <a:pt x="2579" y="2833"/>
                  </a:lnTo>
                  <a:lnTo>
                    <a:pt x="2579" y="2828"/>
                  </a:lnTo>
                  <a:lnTo>
                    <a:pt x="2576" y="2825"/>
                  </a:lnTo>
                  <a:lnTo>
                    <a:pt x="2574" y="2825"/>
                  </a:lnTo>
                  <a:lnTo>
                    <a:pt x="2572" y="2824"/>
                  </a:lnTo>
                  <a:lnTo>
                    <a:pt x="2571" y="2825"/>
                  </a:lnTo>
                  <a:lnTo>
                    <a:pt x="2568" y="2825"/>
                  </a:lnTo>
                  <a:lnTo>
                    <a:pt x="2563" y="2820"/>
                  </a:lnTo>
                  <a:lnTo>
                    <a:pt x="2548" y="2820"/>
                  </a:lnTo>
                  <a:lnTo>
                    <a:pt x="2543" y="2816"/>
                  </a:lnTo>
                  <a:lnTo>
                    <a:pt x="2540" y="2816"/>
                  </a:lnTo>
                  <a:lnTo>
                    <a:pt x="2535" y="2820"/>
                  </a:lnTo>
                  <a:lnTo>
                    <a:pt x="2531" y="2820"/>
                  </a:lnTo>
                  <a:lnTo>
                    <a:pt x="2527" y="2816"/>
                  </a:lnTo>
                  <a:lnTo>
                    <a:pt x="2523" y="2812"/>
                  </a:lnTo>
                  <a:lnTo>
                    <a:pt x="2520" y="2808"/>
                  </a:lnTo>
                  <a:lnTo>
                    <a:pt x="2517" y="2804"/>
                  </a:lnTo>
                  <a:lnTo>
                    <a:pt x="2515" y="2804"/>
                  </a:lnTo>
                  <a:lnTo>
                    <a:pt x="2510" y="2799"/>
                  </a:lnTo>
                  <a:lnTo>
                    <a:pt x="2508" y="2799"/>
                  </a:lnTo>
                  <a:lnTo>
                    <a:pt x="2505" y="2798"/>
                  </a:lnTo>
                  <a:lnTo>
                    <a:pt x="2502" y="2799"/>
                  </a:lnTo>
                  <a:lnTo>
                    <a:pt x="2498" y="2799"/>
                  </a:lnTo>
                  <a:lnTo>
                    <a:pt x="2497" y="2799"/>
                  </a:lnTo>
                  <a:lnTo>
                    <a:pt x="2495" y="2799"/>
                  </a:lnTo>
                  <a:lnTo>
                    <a:pt x="2494" y="2799"/>
                  </a:lnTo>
                  <a:lnTo>
                    <a:pt x="2490" y="2804"/>
                  </a:lnTo>
                  <a:lnTo>
                    <a:pt x="2485" y="2808"/>
                  </a:lnTo>
                  <a:lnTo>
                    <a:pt x="2483" y="2808"/>
                  </a:lnTo>
                  <a:lnTo>
                    <a:pt x="2479" y="2812"/>
                  </a:lnTo>
                  <a:lnTo>
                    <a:pt x="2477" y="2812"/>
                  </a:lnTo>
                  <a:lnTo>
                    <a:pt x="2472" y="2816"/>
                  </a:lnTo>
                  <a:lnTo>
                    <a:pt x="2470" y="2816"/>
                  </a:lnTo>
                  <a:lnTo>
                    <a:pt x="2467" y="2820"/>
                  </a:lnTo>
                  <a:lnTo>
                    <a:pt x="2463" y="2824"/>
                  </a:lnTo>
                  <a:lnTo>
                    <a:pt x="2460" y="2828"/>
                  </a:lnTo>
                  <a:lnTo>
                    <a:pt x="2457" y="2833"/>
                  </a:lnTo>
                  <a:lnTo>
                    <a:pt x="2452" y="2837"/>
                  </a:lnTo>
                  <a:lnTo>
                    <a:pt x="2450" y="2837"/>
                  </a:lnTo>
                  <a:lnTo>
                    <a:pt x="2446" y="2841"/>
                  </a:lnTo>
                  <a:lnTo>
                    <a:pt x="2444" y="2841"/>
                  </a:lnTo>
                  <a:lnTo>
                    <a:pt x="2440" y="2845"/>
                  </a:lnTo>
                  <a:lnTo>
                    <a:pt x="2436" y="2849"/>
                  </a:lnTo>
                  <a:lnTo>
                    <a:pt x="2434" y="2849"/>
                  </a:lnTo>
                  <a:lnTo>
                    <a:pt x="2429" y="2853"/>
                  </a:lnTo>
                  <a:lnTo>
                    <a:pt x="2420" y="2853"/>
                  </a:lnTo>
                  <a:lnTo>
                    <a:pt x="2414" y="2849"/>
                  </a:lnTo>
                  <a:lnTo>
                    <a:pt x="2411" y="2845"/>
                  </a:lnTo>
                  <a:lnTo>
                    <a:pt x="2397" y="2845"/>
                  </a:lnTo>
                  <a:lnTo>
                    <a:pt x="2391" y="2841"/>
                  </a:lnTo>
                  <a:lnTo>
                    <a:pt x="2388" y="2837"/>
                  </a:lnTo>
                  <a:lnTo>
                    <a:pt x="2385" y="2833"/>
                  </a:lnTo>
                  <a:lnTo>
                    <a:pt x="2377" y="2833"/>
                  </a:lnTo>
                  <a:lnTo>
                    <a:pt x="2372" y="2829"/>
                  </a:lnTo>
                  <a:lnTo>
                    <a:pt x="2366" y="2829"/>
                  </a:lnTo>
                  <a:lnTo>
                    <a:pt x="2362" y="2825"/>
                  </a:lnTo>
                  <a:lnTo>
                    <a:pt x="2360" y="2825"/>
                  </a:lnTo>
                  <a:lnTo>
                    <a:pt x="2356" y="2820"/>
                  </a:lnTo>
                  <a:lnTo>
                    <a:pt x="2353" y="2816"/>
                  </a:lnTo>
                  <a:lnTo>
                    <a:pt x="2350" y="2816"/>
                  </a:lnTo>
                  <a:lnTo>
                    <a:pt x="2345" y="2812"/>
                  </a:lnTo>
                  <a:lnTo>
                    <a:pt x="2342" y="2808"/>
                  </a:lnTo>
                  <a:lnTo>
                    <a:pt x="2337" y="2808"/>
                  </a:lnTo>
                  <a:lnTo>
                    <a:pt x="2333" y="2804"/>
                  </a:lnTo>
                  <a:lnTo>
                    <a:pt x="2332" y="2804"/>
                  </a:lnTo>
                  <a:lnTo>
                    <a:pt x="2327" y="2808"/>
                  </a:lnTo>
                  <a:lnTo>
                    <a:pt x="2312" y="2808"/>
                  </a:lnTo>
                  <a:lnTo>
                    <a:pt x="2308" y="2812"/>
                  </a:lnTo>
                  <a:lnTo>
                    <a:pt x="2300" y="2812"/>
                  </a:lnTo>
                  <a:lnTo>
                    <a:pt x="2296" y="2808"/>
                  </a:lnTo>
                  <a:lnTo>
                    <a:pt x="2296" y="2799"/>
                  </a:lnTo>
                  <a:lnTo>
                    <a:pt x="2297" y="2797"/>
                  </a:lnTo>
                  <a:lnTo>
                    <a:pt x="2296" y="2795"/>
                  </a:lnTo>
                  <a:lnTo>
                    <a:pt x="2283" y="2795"/>
                  </a:lnTo>
                  <a:lnTo>
                    <a:pt x="2283" y="2804"/>
                  </a:lnTo>
                  <a:lnTo>
                    <a:pt x="2277" y="2808"/>
                  </a:lnTo>
                  <a:lnTo>
                    <a:pt x="2276" y="2808"/>
                  </a:lnTo>
                  <a:lnTo>
                    <a:pt x="2271" y="2812"/>
                  </a:lnTo>
                  <a:lnTo>
                    <a:pt x="2265" y="2812"/>
                  </a:lnTo>
                  <a:lnTo>
                    <a:pt x="2260" y="2808"/>
                  </a:lnTo>
                  <a:lnTo>
                    <a:pt x="2260" y="2808"/>
                  </a:lnTo>
                  <a:lnTo>
                    <a:pt x="2258" y="2808"/>
                  </a:lnTo>
                  <a:lnTo>
                    <a:pt x="2251" y="2808"/>
                  </a:lnTo>
                  <a:lnTo>
                    <a:pt x="2247" y="2804"/>
                  </a:lnTo>
                  <a:lnTo>
                    <a:pt x="2247" y="2795"/>
                  </a:lnTo>
                  <a:lnTo>
                    <a:pt x="2244" y="2791"/>
                  </a:lnTo>
                  <a:lnTo>
                    <a:pt x="2241" y="2786"/>
                  </a:lnTo>
                  <a:lnTo>
                    <a:pt x="2237" y="2783"/>
                  </a:lnTo>
                  <a:lnTo>
                    <a:pt x="2235" y="2783"/>
                  </a:lnTo>
                  <a:lnTo>
                    <a:pt x="2230" y="2779"/>
                  </a:lnTo>
                  <a:lnTo>
                    <a:pt x="2228" y="2779"/>
                  </a:lnTo>
                  <a:lnTo>
                    <a:pt x="2224" y="2774"/>
                  </a:lnTo>
                  <a:lnTo>
                    <a:pt x="2192" y="2774"/>
                  </a:lnTo>
                  <a:lnTo>
                    <a:pt x="2187" y="2770"/>
                  </a:lnTo>
                  <a:lnTo>
                    <a:pt x="2185" y="2770"/>
                  </a:lnTo>
                  <a:lnTo>
                    <a:pt x="2181" y="2766"/>
                  </a:lnTo>
                  <a:lnTo>
                    <a:pt x="2178" y="2762"/>
                  </a:lnTo>
                  <a:lnTo>
                    <a:pt x="2176" y="2762"/>
                  </a:lnTo>
                  <a:lnTo>
                    <a:pt x="2171" y="2758"/>
                  </a:lnTo>
                  <a:lnTo>
                    <a:pt x="2168" y="2754"/>
                  </a:lnTo>
                  <a:lnTo>
                    <a:pt x="2168" y="2750"/>
                  </a:lnTo>
                  <a:lnTo>
                    <a:pt x="2164" y="2744"/>
                  </a:lnTo>
                  <a:lnTo>
                    <a:pt x="2164" y="2740"/>
                  </a:lnTo>
                  <a:lnTo>
                    <a:pt x="2161" y="2736"/>
                  </a:lnTo>
                  <a:lnTo>
                    <a:pt x="2158" y="2732"/>
                  </a:lnTo>
                  <a:lnTo>
                    <a:pt x="2155" y="2728"/>
                  </a:lnTo>
                  <a:lnTo>
                    <a:pt x="2153" y="2728"/>
                  </a:lnTo>
                  <a:lnTo>
                    <a:pt x="2148" y="2724"/>
                  </a:lnTo>
                  <a:lnTo>
                    <a:pt x="2148" y="2720"/>
                  </a:lnTo>
                  <a:lnTo>
                    <a:pt x="2145" y="2716"/>
                  </a:lnTo>
                  <a:lnTo>
                    <a:pt x="2142" y="2716"/>
                  </a:lnTo>
                  <a:lnTo>
                    <a:pt x="2138" y="2712"/>
                  </a:lnTo>
                  <a:lnTo>
                    <a:pt x="2135" y="2708"/>
                  </a:lnTo>
                  <a:lnTo>
                    <a:pt x="2132" y="2703"/>
                  </a:lnTo>
                  <a:lnTo>
                    <a:pt x="2128" y="2699"/>
                  </a:lnTo>
                  <a:lnTo>
                    <a:pt x="2125" y="2695"/>
                  </a:lnTo>
                  <a:lnTo>
                    <a:pt x="2122" y="2691"/>
                  </a:lnTo>
                  <a:lnTo>
                    <a:pt x="2122" y="2686"/>
                  </a:lnTo>
                  <a:lnTo>
                    <a:pt x="2118" y="2682"/>
                  </a:lnTo>
                  <a:lnTo>
                    <a:pt x="2118" y="2674"/>
                  </a:lnTo>
                  <a:lnTo>
                    <a:pt x="2118" y="2672"/>
                  </a:lnTo>
                  <a:lnTo>
                    <a:pt x="2118" y="2670"/>
                  </a:lnTo>
                  <a:lnTo>
                    <a:pt x="2118" y="2666"/>
                  </a:lnTo>
                  <a:lnTo>
                    <a:pt x="2115" y="2661"/>
                  </a:lnTo>
                  <a:lnTo>
                    <a:pt x="2115" y="2653"/>
                  </a:lnTo>
                  <a:lnTo>
                    <a:pt x="2118" y="2649"/>
                  </a:lnTo>
                  <a:lnTo>
                    <a:pt x="2123" y="2645"/>
                  </a:lnTo>
                  <a:lnTo>
                    <a:pt x="2125" y="2645"/>
                  </a:lnTo>
                  <a:lnTo>
                    <a:pt x="2128" y="2641"/>
                  </a:lnTo>
                  <a:lnTo>
                    <a:pt x="2128" y="2628"/>
                  </a:lnTo>
                  <a:lnTo>
                    <a:pt x="2125" y="2623"/>
                  </a:lnTo>
                  <a:lnTo>
                    <a:pt x="2125" y="2615"/>
                  </a:lnTo>
                  <a:lnTo>
                    <a:pt x="2122" y="2611"/>
                  </a:lnTo>
                  <a:lnTo>
                    <a:pt x="2122" y="2607"/>
                  </a:lnTo>
                  <a:lnTo>
                    <a:pt x="2118" y="2603"/>
                  </a:lnTo>
                  <a:lnTo>
                    <a:pt x="2118" y="2599"/>
                  </a:lnTo>
                  <a:lnTo>
                    <a:pt x="2115" y="2595"/>
                  </a:lnTo>
                  <a:lnTo>
                    <a:pt x="2115" y="2591"/>
                  </a:lnTo>
                  <a:lnTo>
                    <a:pt x="2112" y="2587"/>
                  </a:lnTo>
                  <a:lnTo>
                    <a:pt x="2109" y="2582"/>
                  </a:lnTo>
                  <a:lnTo>
                    <a:pt x="2109" y="2577"/>
                  </a:lnTo>
                  <a:lnTo>
                    <a:pt x="2105" y="2573"/>
                  </a:lnTo>
                  <a:lnTo>
                    <a:pt x="2102" y="2569"/>
                  </a:lnTo>
                  <a:lnTo>
                    <a:pt x="2099" y="2565"/>
                  </a:lnTo>
                  <a:lnTo>
                    <a:pt x="2095" y="2561"/>
                  </a:lnTo>
                  <a:lnTo>
                    <a:pt x="2092" y="2557"/>
                  </a:lnTo>
                  <a:lnTo>
                    <a:pt x="2089" y="2553"/>
                  </a:lnTo>
                  <a:lnTo>
                    <a:pt x="2085" y="2549"/>
                  </a:lnTo>
                  <a:lnTo>
                    <a:pt x="2082" y="2545"/>
                  </a:lnTo>
                  <a:lnTo>
                    <a:pt x="2080" y="2545"/>
                  </a:lnTo>
                  <a:lnTo>
                    <a:pt x="2075" y="2540"/>
                  </a:lnTo>
                  <a:lnTo>
                    <a:pt x="2072" y="2537"/>
                  </a:lnTo>
                  <a:lnTo>
                    <a:pt x="2070" y="2537"/>
                  </a:lnTo>
                  <a:lnTo>
                    <a:pt x="2066" y="2532"/>
                  </a:lnTo>
                  <a:lnTo>
                    <a:pt x="2062" y="2528"/>
                  </a:lnTo>
                  <a:lnTo>
                    <a:pt x="2061" y="2528"/>
                  </a:lnTo>
                  <a:lnTo>
                    <a:pt x="2056" y="2524"/>
                  </a:lnTo>
                  <a:lnTo>
                    <a:pt x="2050" y="2524"/>
                  </a:lnTo>
                  <a:lnTo>
                    <a:pt x="2046" y="2519"/>
                  </a:lnTo>
                  <a:lnTo>
                    <a:pt x="2045" y="2519"/>
                  </a:lnTo>
                  <a:lnTo>
                    <a:pt x="2042" y="2524"/>
                  </a:lnTo>
                  <a:lnTo>
                    <a:pt x="2039" y="2528"/>
                  </a:lnTo>
                  <a:lnTo>
                    <a:pt x="2034" y="2532"/>
                  </a:lnTo>
                  <a:lnTo>
                    <a:pt x="1995" y="2532"/>
                  </a:lnTo>
                  <a:lnTo>
                    <a:pt x="1990" y="2528"/>
                  </a:lnTo>
                  <a:lnTo>
                    <a:pt x="1990" y="2515"/>
                  </a:lnTo>
                  <a:lnTo>
                    <a:pt x="1993" y="2511"/>
                  </a:lnTo>
                  <a:lnTo>
                    <a:pt x="1998" y="2506"/>
                  </a:lnTo>
                  <a:lnTo>
                    <a:pt x="2000" y="2506"/>
                  </a:lnTo>
                  <a:lnTo>
                    <a:pt x="2004" y="2502"/>
                  </a:lnTo>
                  <a:lnTo>
                    <a:pt x="2006" y="2502"/>
                  </a:lnTo>
                  <a:lnTo>
                    <a:pt x="2006" y="2498"/>
                  </a:lnTo>
                  <a:lnTo>
                    <a:pt x="2010" y="2494"/>
                  </a:lnTo>
                  <a:lnTo>
                    <a:pt x="2014" y="2490"/>
                  </a:lnTo>
                  <a:lnTo>
                    <a:pt x="2016" y="2490"/>
                  </a:lnTo>
                  <a:lnTo>
                    <a:pt x="2016" y="2486"/>
                  </a:lnTo>
                  <a:lnTo>
                    <a:pt x="2019" y="2482"/>
                  </a:lnTo>
                  <a:lnTo>
                    <a:pt x="2019" y="2465"/>
                  </a:lnTo>
                  <a:lnTo>
                    <a:pt x="2022" y="2460"/>
                  </a:lnTo>
                  <a:lnTo>
                    <a:pt x="2019" y="2456"/>
                  </a:lnTo>
                  <a:lnTo>
                    <a:pt x="2019" y="2436"/>
                  </a:lnTo>
                  <a:lnTo>
                    <a:pt x="2016" y="2432"/>
                  </a:lnTo>
                  <a:lnTo>
                    <a:pt x="2016" y="2428"/>
                  </a:lnTo>
                  <a:lnTo>
                    <a:pt x="2014" y="2428"/>
                  </a:lnTo>
                  <a:lnTo>
                    <a:pt x="2010" y="2424"/>
                  </a:lnTo>
                  <a:lnTo>
                    <a:pt x="2010" y="2420"/>
                  </a:lnTo>
                  <a:lnTo>
                    <a:pt x="2006" y="2415"/>
                  </a:lnTo>
                  <a:lnTo>
                    <a:pt x="2003" y="2411"/>
                  </a:lnTo>
                  <a:lnTo>
                    <a:pt x="2000" y="2406"/>
                  </a:lnTo>
                  <a:lnTo>
                    <a:pt x="2000" y="2398"/>
                  </a:lnTo>
                  <a:lnTo>
                    <a:pt x="1996" y="2394"/>
                  </a:lnTo>
                  <a:lnTo>
                    <a:pt x="1996" y="2394"/>
                  </a:lnTo>
                  <a:lnTo>
                    <a:pt x="1996" y="2398"/>
                  </a:lnTo>
                  <a:lnTo>
                    <a:pt x="1993" y="2402"/>
                  </a:lnTo>
                  <a:lnTo>
                    <a:pt x="1989" y="2406"/>
                  </a:lnTo>
                  <a:lnTo>
                    <a:pt x="1986" y="2411"/>
                  </a:lnTo>
                  <a:lnTo>
                    <a:pt x="1986" y="2436"/>
                  </a:lnTo>
                  <a:lnTo>
                    <a:pt x="1982" y="2440"/>
                  </a:lnTo>
                  <a:lnTo>
                    <a:pt x="1982" y="2444"/>
                  </a:lnTo>
                  <a:lnTo>
                    <a:pt x="1979" y="2448"/>
                  </a:lnTo>
                  <a:lnTo>
                    <a:pt x="1979" y="2456"/>
                  </a:lnTo>
                  <a:lnTo>
                    <a:pt x="1976" y="2461"/>
                  </a:lnTo>
                  <a:lnTo>
                    <a:pt x="1976" y="2474"/>
                  </a:lnTo>
                  <a:lnTo>
                    <a:pt x="1973" y="2478"/>
                  </a:lnTo>
                  <a:lnTo>
                    <a:pt x="1970" y="2482"/>
                  </a:lnTo>
                  <a:lnTo>
                    <a:pt x="1965" y="2486"/>
                  </a:lnTo>
                  <a:lnTo>
                    <a:pt x="1958" y="2486"/>
                  </a:lnTo>
                  <a:lnTo>
                    <a:pt x="1953" y="2482"/>
                  </a:lnTo>
                  <a:lnTo>
                    <a:pt x="1952" y="2482"/>
                  </a:lnTo>
                  <a:lnTo>
                    <a:pt x="1947" y="2478"/>
                  </a:lnTo>
                  <a:lnTo>
                    <a:pt x="1943" y="2478"/>
                  </a:lnTo>
                  <a:lnTo>
                    <a:pt x="1943" y="2482"/>
                  </a:lnTo>
                  <a:lnTo>
                    <a:pt x="1939" y="2486"/>
                  </a:lnTo>
                  <a:lnTo>
                    <a:pt x="1930" y="2486"/>
                  </a:lnTo>
                  <a:lnTo>
                    <a:pt x="1925" y="2490"/>
                  </a:lnTo>
                  <a:lnTo>
                    <a:pt x="1913" y="2490"/>
                  </a:lnTo>
                  <a:lnTo>
                    <a:pt x="1910" y="2494"/>
                  </a:lnTo>
                  <a:lnTo>
                    <a:pt x="1910" y="2498"/>
                  </a:lnTo>
                  <a:lnTo>
                    <a:pt x="1905" y="2503"/>
                  </a:lnTo>
                  <a:lnTo>
                    <a:pt x="1903" y="2503"/>
                  </a:lnTo>
                  <a:lnTo>
                    <a:pt x="1899" y="2507"/>
                  </a:lnTo>
                  <a:lnTo>
                    <a:pt x="1896" y="2507"/>
                  </a:lnTo>
                  <a:lnTo>
                    <a:pt x="1891" y="2502"/>
                  </a:lnTo>
                  <a:lnTo>
                    <a:pt x="1891" y="2494"/>
                  </a:lnTo>
                  <a:lnTo>
                    <a:pt x="1887" y="2490"/>
                  </a:lnTo>
                  <a:lnTo>
                    <a:pt x="1887" y="2482"/>
                  </a:lnTo>
                  <a:lnTo>
                    <a:pt x="1891" y="2478"/>
                  </a:lnTo>
                  <a:lnTo>
                    <a:pt x="1895" y="2474"/>
                  </a:lnTo>
                  <a:lnTo>
                    <a:pt x="1898" y="2470"/>
                  </a:lnTo>
                  <a:lnTo>
                    <a:pt x="1898" y="2460"/>
                  </a:lnTo>
                  <a:lnTo>
                    <a:pt x="1901" y="2456"/>
                  </a:lnTo>
                  <a:lnTo>
                    <a:pt x="1901" y="2452"/>
                  </a:lnTo>
                  <a:lnTo>
                    <a:pt x="1904" y="2448"/>
                  </a:lnTo>
                  <a:lnTo>
                    <a:pt x="1909" y="2444"/>
                  </a:lnTo>
                  <a:lnTo>
                    <a:pt x="1916" y="2444"/>
                  </a:lnTo>
                  <a:lnTo>
                    <a:pt x="1917" y="2444"/>
                  </a:lnTo>
                  <a:lnTo>
                    <a:pt x="1919" y="2444"/>
                  </a:lnTo>
                  <a:lnTo>
                    <a:pt x="1935" y="2444"/>
                  </a:lnTo>
                  <a:lnTo>
                    <a:pt x="1937" y="2444"/>
                  </a:lnTo>
                  <a:lnTo>
                    <a:pt x="1937" y="2440"/>
                  </a:lnTo>
                  <a:lnTo>
                    <a:pt x="1941" y="2436"/>
                  </a:lnTo>
                  <a:lnTo>
                    <a:pt x="1941" y="2424"/>
                  </a:lnTo>
                  <a:lnTo>
                    <a:pt x="1941" y="2421"/>
                  </a:lnTo>
                  <a:lnTo>
                    <a:pt x="1941" y="2420"/>
                  </a:lnTo>
                  <a:lnTo>
                    <a:pt x="1935" y="2420"/>
                  </a:lnTo>
                  <a:lnTo>
                    <a:pt x="1930" y="2415"/>
                  </a:lnTo>
                  <a:lnTo>
                    <a:pt x="1930" y="2402"/>
                  </a:lnTo>
                  <a:lnTo>
                    <a:pt x="1935" y="2398"/>
                  </a:lnTo>
                  <a:lnTo>
                    <a:pt x="1937" y="2398"/>
                  </a:lnTo>
                  <a:lnTo>
                    <a:pt x="1941" y="2394"/>
                  </a:lnTo>
                  <a:lnTo>
                    <a:pt x="1941" y="2382"/>
                  </a:lnTo>
                  <a:lnTo>
                    <a:pt x="1937" y="2377"/>
                  </a:lnTo>
                  <a:lnTo>
                    <a:pt x="1937" y="2373"/>
                  </a:lnTo>
                  <a:lnTo>
                    <a:pt x="1942" y="2369"/>
                  </a:lnTo>
                  <a:lnTo>
                    <a:pt x="1944" y="2369"/>
                  </a:lnTo>
                  <a:lnTo>
                    <a:pt x="1945" y="2367"/>
                  </a:lnTo>
                  <a:lnTo>
                    <a:pt x="1944" y="2365"/>
                  </a:lnTo>
                  <a:lnTo>
                    <a:pt x="1944" y="2357"/>
                  </a:lnTo>
                  <a:lnTo>
                    <a:pt x="1947" y="2352"/>
                  </a:lnTo>
                  <a:lnTo>
                    <a:pt x="1950" y="2348"/>
                  </a:lnTo>
                  <a:lnTo>
                    <a:pt x="1950" y="2344"/>
                  </a:lnTo>
                  <a:lnTo>
                    <a:pt x="1953" y="2339"/>
                  </a:lnTo>
                  <a:lnTo>
                    <a:pt x="1957" y="2335"/>
                  </a:lnTo>
                  <a:lnTo>
                    <a:pt x="1960" y="2331"/>
                  </a:lnTo>
                  <a:lnTo>
                    <a:pt x="1964" y="2327"/>
                  </a:lnTo>
                  <a:lnTo>
                    <a:pt x="1967" y="2323"/>
                  </a:lnTo>
                  <a:lnTo>
                    <a:pt x="1970" y="2319"/>
                  </a:lnTo>
                  <a:lnTo>
                    <a:pt x="1975" y="2315"/>
                  </a:lnTo>
                  <a:lnTo>
                    <a:pt x="1976" y="2315"/>
                  </a:lnTo>
                  <a:lnTo>
                    <a:pt x="1973" y="2311"/>
                  </a:lnTo>
                  <a:lnTo>
                    <a:pt x="1973" y="2307"/>
                  </a:lnTo>
                  <a:lnTo>
                    <a:pt x="1970" y="2303"/>
                  </a:lnTo>
                  <a:lnTo>
                    <a:pt x="1970" y="2299"/>
                  </a:lnTo>
                  <a:lnTo>
                    <a:pt x="1967" y="2293"/>
                  </a:lnTo>
                  <a:lnTo>
                    <a:pt x="1967" y="2281"/>
                  </a:lnTo>
                  <a:lnTo>
                    <a:pt x="1970" y="2277"/>
                  </a:lnTo>
                  <a:lnTo>
                    <a:pt x="1975" y="2273"/>
                  </a:lnTo>
                  <a:lnTo>
                    <a:pt x="1977" y="2273"/>
                  </a:lnTo>
                  <a:lnTo>
                    <a:pt x="1979" y="2269"/>
                  </a:lnTo>
                  <a:lnTo>
                    <a:pt x="1977" y="2265"/>
                  </a:lnTo>
                  <a:lnTo>
                    <a:pt x="1977" y="2256"/>
                  </a:lnTo>
                  <a:lnTo>
                    <a:pt x="1976" y="2257"/>
                  </a:lnTo>
                  <a:lnTo>
                    <a:pt x="1976" y="2265"/>
                  </a:lnTo>
                  <a:lnTo>
                    <a:pt x="1971" y="2269"/>
                  </a:lnTo>
                  <a:lnTo>
                    <a:pt x="1968" y="2269"/>
                  </a:lnTo>
                  <a:lnTo>
                    <a:pt x="1964" y="2265"/>
                  </a:lnTo>
                  <a:lnTo>
                    <a:pt x="1963" y="2265"/>
                  </a:lnTo>
                  <a:lnTo>
                    <a:pt x="1963" y="2269"/>
                  </a:lnTo>
                  <a:lnTo>
                    <a:pt x="1958" y="2273"/>
                  </a:lnTo>
                  <a:lnTo>
                    <a:pt x="1956" y="2273"/>
                  </a:lnTo>
                  <a:lnTo>
                    <a:pt x="1953" y="2277"/>
                  </a:lnTo>
                  <a:lnTo>
                    <a:pt x="1950" y="2281"/>
                  </a:lnTo>
                  <a:lnTo>
                    <a:pt x="1950" y="2289"/>
                  </a:lnTo>
                  <a:lnTo>
                    <a:pt x="1947" y="2293"/>
                  </a:lnTo>
                  <a:lnTo>
                    <a:pt x="1947" y="2303"/>
                  </a:lnTo>
                  <a:lnTo>
                    <a:pt x="1943" y="2307"/>
                  </a:lnTo>
                  <a:lnTo>
                    <a:pt x="1943" y="2311"/>
                  </a:lnTo>
                  <a:lnTo>
                    <a:pt x="1940" y="2315"/>
                  </a:lnTo>
                  <a:lnTo>
                    <a:pt x="1936" y="2319"/>
                  </a:lnTo>
                  <a:lnTo>
                    <a:pt x="1936" y="2323"/>
                  </a:lnTo>
                  <a:lnTo>
                    <a:pt x="1933" y="2327"/>
                  </a:lnTo>
                  <a:lnTo>
                    <a:pt x="1930" y="2331"/>
                  </a:lnTo>
                  <a:lnTo>
                    <a:pt x="1925" y="2336"/>
                  </a:lnTo>
                  <a:lnTo>
                    <a:pt x="1920" y="2336"/>
                  </a:lnTo>
                  <a:lnTo>
                    <a:pt x="1916" y="2340"/>
                  </a:lnTo>
                  <a:lnTo>
                    <a:pt x="1913" y="2340"/>
                  </a:lnTo>
                  <a:lnTo>
                    <a:pt x="1909" y="2344"/>
                  </a:lnTo>
                  <a:lnTo>
                    <a:pt x="1903" y="2344"/>
                  </a:lnTo>
                  <a:lnTo>
                    <a:pt x="1899" y="2348"/>
                  </a:lnTo>
                  <a:lnTo>
                    <a:pt x="1894" y="2348"/>
                  </a:lnTo>
                  <a:lnTo>
                    <a:pt x="1890" y="2352"/>
                  </a:lnTo>
                  <a:lnTo>
                    <a:pt x="1886" y="2357"/>
                  </a:lnTo>
                  <a:lnTo>
                    <a:pt x="1881" y="2357"/>
                  </a:lnTo>
                  <a:lnTo>
                    <a:pt x="1881" y="2361"/>
                  </a:lnTo>
                  <a:lnTo>
                    <a:pt x="1876" y="2365"/>
                  </a:lnTo>
                  <a:lnTo>
                    <a:pt x="1874" y="2365"/>
                  </a:lnTo>
                  <a:lnTo>
                    <a:pt x="1870" y="2369"/>
                  </a:lnTo>
                  <a:lnTo>
                    <a:pt x="1867" y="2369"/>
                  </a:lnTo>
                  <a:lnTo>
                    <a:pt x="1864" y="2373"/>
                  </a:lnTo>
                  <a:lnTo>
                    <a:pt x="1864" y="2377"/>
                  </a:lnTo>
                  <a:lnTo>
                    <a:pt x="1861" y="2382"/>
                  </a:lnTo>
                  <a:lnTo>
                    <a:pt x="1861" y="2386"/>
                  </a:lnTo>
                  <a:lnTo>
                    <a:pt x="1857" y="2390"/>
                  </a:lnTo>
                  <a:lnTo>
                    <a:pt x="1854" y="2394"/>
                  </a:lnTo>
                  <a:lnTo>
                    <a:pt x="1851" y="2398"/>
                  </a:lnTo>
                  <a:lnTo>
                    <a:pt x="1848" y="2402"/>
                  </a:lnTo>
                  <a:lnTo>
                    <a:pt x="1844" y="2406"/>
                  </a:lnTo>
                  <a:lnTo>
                    <a:pt x="1844" y="2419"/>
                  </a:lnTo>
                  <a:lnTo>
                    <a:pt x="1839" y="2424"/>
                  </a:lnTo>
                  <a:lnTo>
                    <a:pt x="1836" y="2424"/>
                  </a:lnTo>
                  <a:lnTo>
                    <a:pt x="1834" y="2423"/>
                  </a:lnTo>
                  <a:lnTo>
                    <a:pt x="1834" y="2424"/>
                  </a:lnTo>
                  <a:lnTo>
                    <a:pt x="1832" y="2427"/>
                  </a:lnTo>
                  <a:lnTo>
                    <a:pt x="1833" y="2427"/>
                  </a:lnTo>
                  <a:lnTo>
                    <a:pt x="1838" y="2432"/>
                  </a:lnTo>
                  <a:lnTo>
                    <a:pt x="1838" y="2448"/>
                  </a:lnTo>
                  <a:lnTo>
                    <a:pt x="1843" y="2448"/>
                  </a:lnTo>
                  <a:lnTo>
                    <a:pt x="1848" y="2452"/>
                  </a:lnTo>
                  <a:lnTo>
                    <a:pt x="1851" y="2456"/>
                  </a:lnTo>
                  <a:lnTo>
                    <a:pt x="1851" y="2470"/>
                  </a:lnTo>
                  <a:lnTo>
                    <a:pt x="1847" y="2474"/>
                  </a:lnTo>
                  <a:lnTo>
                    <a:pt x="1839" y="2474"/>
                  </a:lnTo>
                  <a:lnTo>
                    <a:pt x="1835" y="2470"/>
                  </a:lnTo>
                  <a:lnTo>
                    <a:pt x="1835" y="2465"/>
                  </a:lnTo>
                  <a:lnTo>
                    <a:pt x="1834" y="2465"/>
                  </a:lnTo>
                  <a:lnTo>
                    <a:pt x="1830" y="2470"/>
                  </a:lnTo>
                  <a:lnTo>
                    <a:pt x="1824" y="2470"/>
                  </a:lnTo>
                  <a:lnTo>
                    <a:pt x="1818" y="2465"/>
                  </a:lnTo>
                  <a:lnTo>
                    <a:pt x="1818" y="2461"/>
                  </a:lnTo>
                  <a:lnTo>
                    <a:pt x="1816" y="2461"/>
                  </a:lnTo>
                  <a:lnTo>
                    <a:pt x="1812" y="2456"/>
                  </a:lnTo>
                  <a:lnTo>
                    <a:pt x="1811" y="2456"/>
                  </a:lnTo>
                  <a:lnTo>
                    <a:pt x="1811" y="2456"/>
                  </a:lnTo>
                  <a:lnTo>
                    <a:pt x="1807" y="2461"/>
                  </a:lnTo>
                  <a:lnTo>
                    <a:pt x="1805" y="2461"/>
                  </a:lnTo>
                  <a:lnTo>
                    <a:pt x="1805" y="2465"/>
                  </a:lnTo>
                  <a:lnTo>
                    <a:pt x="1801" y="2470"/>
                  </a:lnTo>
                  <a:lnTo>
                    <a:pt x="1797" y="2470"/>
                  </a:lnTo>
                  <a:lnTo>
                    <a:pt x="1792" y="2465"/>
                  </a:lnTo>
                  <a:lnTo>
                    <a:pt x="1792" y="2452"/>
                  </a:lnTo>
                  <a:lnTo>
                    <a:pt x="1789" y="2448"/>
                  </a:lnTo>
                  <a:lnTo>
                    <a:pt x="1786" y="2444"/>
                  </a:lnTo>
                  <a:lnTo>
                    <a:pt x="1783" y="2440"/>
                  </a:lnTo>
                  <a:lnTo>
                    <a:pt x="1780" y="2436"/>
                  </a:lnTo>
                  <a:lnTo>
                    <a:pt x="1779" y="2436"/>
                  </a:lnTo>
                  <a:lnTo>
                    <a:pt x="1773" y="2440"/>
                  </a:lnTo>
                  <a:lnTo>
                    <a:pt x="1770" y="2440"/>
                  </a:lnTo>
                  <a:lnTo>
                    <a:pt x="1766" y="2436"/>
                  </a:lnTo>
                  <a:lnTo>
                    <a:pt x="1766" y="2427"/>
                  </a:lnTo>
                  <a:lnTo>
                    <a:pt x="1764" y="2428"/>
                  </a:lnTo>
                  <a:lnTo>
                    <a:pt x="1758" y="2428"/>
                  </a:lnTo>
                  <a:lnTo>
                    <a:pt x="1752" y="2424"/>
                  </a:lnTo>
                  <a:lnTo>
                    <a:pt x="1752" y="2415"/>
                  </a:lnTo>
                  <a:lnTo>
                    <a:pt x="1756" y="2411"/>
                  </a:lnTo>
                  <a:lnTo>
                    <a:pt x="1756" y="2406"/>
                  </a:lnTo>
                  <a:lnTo>
                    <a:pt x="1760" y="2402"/>
                  </a:lnTo>
                  <a:lnTo>
                    <a:pt x="1764" y="2398"/>
                  </a:lnTo>
                  <a:lnTo>
                    <a:pt x="1770" y="2398"/>
                  </a:lnTo>
                  <a:lnTo>
                    <a:pt x="1772" y="2398"/>
                  </a:lnTo>
                  <a:lnTo>
                    <a:pt x="1772" y="2390"/>
                  </a:lnTo>
                  <a:lnTo>
                    <a:pt x="1769" y="2386"/>
                  </a:lnTo>
                  <a:lnTo>
                    <a:pt x="1766" y="2382"/>
                  </a:lnTo>
                  <a:lnTo>
                    <a:pt x="1763" y="2377"/>
                  </a:lnTo>
                  <a:lnTo>
                    <a:pt x="1763" y="2373"/>
                  </a:lnTo>
                  <a:lnTo>
                    <a:pt x="1766" y="2369"/>
                  </a:lnTo>
                  <a:lnTo>
                    <a:pt x="1766" y="2365"/>
                  </a:lnTo>
                  <a:lnTo>
                    <a:pt x="1763" y="2361"/>
                  </a:lnTo>
                  <a:lnTo>
                    <a:pt x="1760" y="2357"/>
                  </a:lnTo>
                  <a:lnTo>
                    <a:pt x="1756" y="2352"/>
                  </a:lnTo>
                  <a:lnTo>
                    <a:pt x="1752" y="2348"/>
                  </a:lnTo>
                  <a:lnTo>
                    <a:pt x="1749" y="2344"/>
                  </a:lnTo>
                  <a:lnTo>
                    <a:pt x="1746" y="2340"/>
                  </a:lnTo>
                  <a:lnTo>
                    <a:pt x="1743" y="2336"/>
                  </a:lnTo>
                  <a:lnTo>
                    <a:pt x="1741" y="2336"/>
                  </a:lnTo>
                  <a:lnTo>
                    <a:pt x="1737" y="2332"/>
                  </a:lnTo>
                  <a:lnTo>
                    <a:pt x="1735" y="2332"/>
                  </a:lnTo>
                  <a:lnTo>
                    <a:pt x="1729" y="2327"/>
                  </a:lnTo>
                  <a:lnTo>
                    <a:pt x="1726" y="2323"/>
                  </a:lnTo>
                  <a:lnTo>
                    <a:pt x="1726" y="2319"/>
                  </a:lnTo>
                  <a:lnTo>
                    <a:pt x="1731" y="2315"/>
                  </a:lnTo>
                  <a:lnTo>
                    <a:pt x="1733" y="2315"/>
                  </a:lnTo>
                  <a:lnTo>
                    <a:pt x="1733" y="2307"/>
                  </a:lnTo>
                  <a:lnTo>
                    <a:pt x="1729" y="2303"/>
                  </a:lnTo>
                  <a:lnTo>
                    <a:pt x="1729" y="2299"/>
                  </a:lnTo>
                  <a:lnTo>
                    <a:pt x="1727" y="2299"/>
                  </a:lnTo>
                  <a:lnTo>
                    <a:pt x="1723" y="2293"/>
                  </a:lnTo>
                  <a:lnTo>
                    <a:pt x="1720" y="2289"/>
                  </a:lnTo>
                  <a:lnTo>
                    <a:pt x="1718" y="2289"/>
                  </a:lnTo>
                  <a:lnTo>
                    <a:pt x="1714" y="2285"/>
                  </a:lnTo>
                  <a:lnTo>
                    <a:pt x="1712" y="2285"/>
                  </a:lnTo>
                  <a:lnTo>
                    <a:pt x="1707" y="2284"/>
                  </a:lnTo>
                  <a:lnTo>
                    <a:pt x="1704" y="2285"/>
                  </a:lnTo>
                  <a:lnTo>
                    <a:pt x="1692" y="2285"/>
                  </a:lnTo>
                  <a:lnTo>
                    <a:pt x="1687" y="2281"/>
                  </a:lnTo>
                  <a:lnTo>
                    <a:pt x="1687" y="2277"/>
                  </a:lnTo>
                  <a:lnTo>
                    <a:pt x="1683" y="2273"/>
                  </a:lnTo>
                  <a:lnTo>
                    <a:pt x="1681" y="2273"/>
                  </a:lnTo>
                  <a:lnTo>
                    <a:pt x="1677" y="2269"/>
                  </a:lnTo>
                  <a:lnTo>
                    <a:pt x="1677" y="2261"/>
                  </a:lnTo>
                  <a:lnTo>
                    <a:pt x="1675" y="2261"/>
                  </a:lnTo>
                  <a:lnTo>
                    <a:pt x="1671" y="2256"/>
                  </a:lnTo>
                  <a:lnTo>
                    <a:pt x="1671" y="2248"/>
                  </a:lnTo>
                  <a:lnTo>
                    <a:pt x="1674" y="2244"/>
                  </a:lnTo>
                  <a:lnTo>
                    <a:pt x="1674" y="2239"/>
                  </a:lnTo>
                  <a:lnTo>
                    <a:pt x="1671" y="2235"/>
                  </a:lnTo>
                  <a:lnTo>
                    <a:pt x="1671" y="2231"/>
                  </a:lnTo>
                  <a:lnTo>
                    <a:pt x="1675" y="2226"/>
                  </a:lnTo>
                  <a:lnTo>
                    <a:pt x="1687" y="2226"/>
                  </a:lnTo>
                  <a:lnTo>
                    <a:pt x="1687" y="2223"/>
                  </a:lnTo>
                  <a:lnTo>
                    <a:pt x="1683" y="2219"/>
                  </a:lnTo>
                  <a:lnTo>
                    <a:pt x="1680" y="2215"/>
                  </a:lnTo>
                  <a:lnTo>
                    <a:pt x="1676" y="2215"/>
                  </a:lnTo>
                  <a:lnTo>
                    <a:pt x="1672" y="2219"/>
                  </a:lnTo>
                  <a:lnTo>
                    <a:pt x="1670" y="2219"/>
                  </a:lnTo>
                  <a:lnTo>
                    <a:pt x="1665" y="2223"/>
                  </a:lnTo>
                  <a:lnTo>
                    <a:pt x="1658" y="2223"/>
                  </a:lnTo>
                  <a:lnTo>
                    <a:pt x="1654" y="2218"/>
                  </a:lnTo>
                  <a:lnTo>
                    <a:pt x="1654" y="2206"/>
                  </a:lnTo>
                  <a:lnTo>
                    <a:pt x="1651" y="2202"/>
                  </a:lnTo>
                  <a:lnTo>
                    <a:pt x="1648" y="2198"/>
                  </a:lnTo>
                  <a:lnTo>
                    <a:pt x="1648" y="2194"/>
                  </a:lnTo>
                  <a:lnTo>
                    <a:pt x="1647" y="2194"/>
                  </a:lnTo>
                  <a:lnTo>
                    <a:pt x="1642" y="2198"/>
                  </a:lnTo>
                  <a:lnTo>
                    <a:pt x="1632" y="2198"/>
                  </a:lnTo>
                  <a:lnTo>
                    <a:pt x="1628" y="2194"/>
                  </a:lnTo>
                  <a:lnTo>
                    <a:pt x="1628" y="2185"/>
                  </a:lnTo>
                  <a:lnTo>
                    <a:pt x="1621" y="2185"/>
                  </a:lnTo>
                  <a:lnTo>
                    <a:pt x="1615" y="2190"/>
                  </a:lnTo>
                  <a:lnTo>
                    <a:pt x="1609" y="2190"/>
                  </a:lnTo>
                  <a:lnTo>
                    <a:pt x="1607" y="2190"/>
                  </a:lnTo>
                  <a:lnTo>
                    <a:pt x="1606" y="2190"/>
                  </a:lnTo>
                  <a:lnTo>
                    <a:pt x="1600" y="2190"/>
                  </a:lnTo>
                  <a:lnTo>
                    <a:pt x="1595" y="2185"/>
                  </a:lnTo>
                  <a:lnTo>
                    <a:pt x="1595" y="2181"/>
                  </a:lnTo>
                  <a:lnTo>
                    <a:pt x="1591" y="2177"/>
                  </a:lnTo>
                  <a:lnTo>
                    <a:pt x="1589" y="2177"/>
                  </a:lnTo>
                  <a:lnTo>
                    <a:pt x="1585" y="2173"/>
                  </a:lnTo>
                  <a:lnTo>
                    <a:pt x="1583" y="2173"/>
                  </a:lnTo>
                  <a:lnTo>
                    <a:pt x="1578" y="2168"/>
                  </a:lnTo>
                  <a:lnTo>
                    <a:pt x="1575" y="2164"/>
                  </a:lnTo>
                  <a:lnTo>
                    <a:pt x="1573" y="2164"/>
                  </a:lnTo>
                  <a:lnTo>
                    <a:pt x="1572" y="2164"/>
                  </a:lnTo>
                  <a:lnTo>
                    <a:pt x="1569" y="2164"/>
                  </a:lnTo>
                  <a:lnTo>
                    <a:pt x="1563" y="2164"/>
                  </a:lnTo>
                  <a:lnTo>
                    <a:pt x="1558" y="2160"/>
                  </a:lnTo>
                  <a:lnTo>
                    <a:pt x="1558" y="2160"/>
                  </a:lnTo>
                  <a:lnTo>
                    <a:pt x="1558" y="2164"/>
                  </a:lnTo>
                  <a:lnTo>
                    <a:pt x="1553" y="2169"/>
                  </a:lnTo>
                  <a:lnTo>
                    <a:pt x="1523" y="2169"/>
                  </a:lnTo>
                  <a:lnTo>
                    <a:pt x="1519" y="2164"/>
                  </a:lnTo>
                  <a:lnTo>
                    <a:pt x="1516" y="2160"/>
                  </a:lnTo>
                  <a:lnTo>
                    <a:pt x="1512" y="2156"/>
                  </a:lnTo>
                  <a:lnTo>
                    <a:pt x="1510" y="2156"/>
                  </a:lnTo>
                  <a:lnTo>
                    <a:pt x="1506" y="2152"/>
                  </a:lnTo>
                  <a:lnTo>
                    <a:pt x="1503" y="2148"/>
                  </a:lnTo>
                  <a:lnTo>
                    <a:pt x="1500" y="2148"/>
                  </a:lnTo>
                  <a:lnTo>
                    <a:pt x="1496" y="2144"/>
                  </a:lnTo>
                  <a:lnTo>
                    <a:pt x="1492" y="2140"/>
                  </a:lnTo>
                  <a:lnTo>
                    <a:pt x="1491" y="2140"/>
                  </a:lnTo>
                  <a:lnTo>
                    <a:pt x="1486" y="2136"/>
                  </a:lnTo>
                  <a:lnTo>
                    <a:pt x="1484" y="2136"/>
                  </a:lnTo>
                  <a:lnTo>
                    <a:pt x="1479" y="2132"/>
                  </a:lnTo>
                  <a:lnTo>
                    <a:pt x="1477" y="2132"/>
                  </a:lnTo>
                  <a:lnTo>
                    <a:pt x="1473" y="2126"/>
                  </a:lnTo>
                  <a:lnTo>
                    <a:pt x="1471" y="2126"/>
                  </a:lnTo>
                  <a:lnTo>
                    <a:pt x="1466" y="2122"/>
                  </a:lnTo>
                  <a:lnTo>
                    <a:pt x="1461" y="2122"/>
                  </a:lnTo>
                  <a:lnTo>
                    <a:pt x="1456" y="2118"/>
                  </a:lnTo>
                  <a:lnTo>
                    <a:pt x="1454" y="2118"/>
                  </a:lnTo>
                  <a:lnTo>
                    <a:pt x="1449" y="2114"/>
                  </a:lnTo>
                  <a:lnTo>
                    <a:pt x="1446" y="2114"/>
                  </a:lnTo>
                  <a:lnTo>
                    <a:pt x="1443" y="2118"/>
                  </a:lnTo>
                  <a:lnTo>
                    <a:pt x="1438" y="2122"/>
                  </a:lnTo>
                  <a:lnTo>
                    <a:pt x="1432" y="2122"/>
                  </a:lnTo>
                  <a:lnTo>
                    <a:pt x="1428" y="2126"/>
                  </a:lnTo>
                  <a:lnTo>
                    <a:pt x="1382" y="2126"/>
                  </a:lnTo>
                  <a:lnTo>
                    <a:pt x="1377" y="2122"/>
                  </a:lnTo>
                  <a:lnTo>
                    <a:pt x="1373" y="2122"/>
                  </a:lnTo>
                  <a:lnTo>
                    <a:pt x="1369" y="2126"/>
                  </a:lnTo>
                  <a:lnTo>
                    <a:pt x="1324" y="2126"/>
                  </a:lnTo>
                  <a:lnTo>
                    <a:pt x="1320" y="2132"/>
                  </a:lnTo>
                  <a:lnTo>
                    <a:pt x="1294" y="2132"/>
                  </a:lnTo>
                  <a:lnTo>
                    <a:pt x="1289" y="2136"/>
                  </a:lnTo>
                  <a:lnTo>
                    <a:pt x="1278" y="2136"/>
                  </a:lnTo>
                  <a:lnTo>
                    <a:pt x="1274" y="2140"/>
                  </a:lnTo>
                  <a:lnTo>
                    <a:pt x="1268" y="2140"/>
                  </a:lnTo>
                  <a:lnTo>
                    <a:pt x="1263" y="2144"/>
                  </a:lnTo>
                  <a:lnTo>
                    <a:pt x="1261" y="2144"/>
                  </a:lnTo>
                  <a:lnTo>
                    <a:pt x="1257" y="2148"/>
                  </a:lnTo>
                  <a:lnTo>
                    <a:pt x="1255" y="2148"/>
                  </a:lnTo>
                  <a:lnTo>
                    <a:pt x="1251" y="2152"/>
                  </a:lnTo>
                  <a:lnTo>
                    <a:pt x="1248" y="2152"/>
                  </a:lnTo>
                  <a:lnTo>
                    <a:pt x="1243" y="2156"/>
                  </a:lnTo>
                  <a:lnTo>
                    <a:pt x="1241" y="2156"/>
                  </a:lnTo>
                  <a:lnTo>
                    <a:pt x="1237" y="2160"/>
                  </a:lnTo>
                  <a:lnTo>
                    <a:pt x="1232" y="2160"/>
                  </a:lnTo>
                  <a:lnTo>
                    <a:pt x="1228" y="2164"/>
                  </a:lnTo>
                  <a:lnTo>
                    <a:pt x="1225" y="2164"/>
                  </a:lnTo>
                  <a:lnTo>
                    <a:pt x="1220" y="2169"/>
                  </a:lnTo>
                  <a:lnTo>
                    <a:pt x="1212" y="2169"/>
                  </a:lnTo>
                  <a:lnTo>
                    <a:pt x="1208" y="2173"/>
                  </a:lnTo>
                  <a:lnTo>
                    <a:pt x="1202" y="2173"/>
                  </a:lnTo>
                  <a:lnTo>
                    <a:pt x="1197" y="2177"/>
                  </a:lnTo>
                  <a:lnTo>
                    <a:pt x="1186" y="2177"/>
                  </a:lnTo>
                  <a:lnTo>
                    <a:pt x="1180" y="2181"/>
                  </a:lnTo>
                  <a:lnTo>
                    <a:pt x="1172" y="2181"/>
                  </a:lnTo>
                  <a:lnTo>
                    <a:pt x="1168" y="2185"/>
                  </a:lnTo>
                  <a:lnTo>
                    <a:pt x="1166" y="2185"/>
                  </a:lnTo>
                  <a:lnTo>
                    <a:pt x="1162" y="2190"/>
                  </a:lnTo>
                  <a:lnTo>
                    <a:pt x="1152" y="2190"/>
                  </a:lnTo>
                  <a:lnTo>
                    <a:pt x="1148" y="2194"/>
                  </a:lnTo>
                  <a:lnTo>
                    <a:pt x="1126" y="2194"/>
                  </a:lnTo>
                  <a:lnTo>
                    <a:pt x="1122" y="2198"/>
                  </a:lnTo>
                  <a:lnTo>
                    <a:pt x="1076" y="2198"/>
                  </a:lnTo>
                  <a:lnTo>
                    <a:pt x="1071" y="2194"/>
                  </a:lnTo>
                  <a:lnTo>
                    <a:pt x="1059" y="2194"/>
                  </a:lnTo>
                  <a:lnTo>
                    <a:pt x="1056" y="2193"/>
                  </a:lnTo>
                  <a:lnTo>
                    <a:pt x="1053" y="2194"/>
                  </a:lnTo>
                  <a:lnTo>
                    <a:pt x="1040" y="2194"/>
                  </a:lnTo>
                  <a:lnTo>
                    <a:pt x="1036" y="2198"/>
                  </a:lnTo>
                  <a:lnTo>
                    <a:pt x="1034" y="2198"/>
                  </a:lnTo>
                  <a:lnTo>
                    <a:pt x="1030" y="2202"/>
                  </a:lnTo>
                  <a:lnTo>
                    <a:pt x="1028" y="2202"/>
                  </a:lnTo>
                  <a:lnTo>
                    <a:pt x="1024" y="2206"/>
                  </a:lnTo>
                  <a:lnTo>
                    <a:pt x="1019" y="2211"/>
                  </a:lnTo>
                  <a:lnTo>
                    <a:pt x="1017" y="2211"/>
                  </a:lnTo>
                  <a:lnTo>
                    <a:pt x="1014" y="2215"/>
                  </a:lnTo>
                  <a:lnTo>
                    <a:pt x="1011" y="2219"/>
                  </a:lnTo>
                  <a:lnTo>
                    <a:pt x="1007" y="2223"/>
                  </a:lnTo>
                  <a:lnTo>
                    <a:pt x="1001" y="2223"/>
                  </a:lnTo>
                  <a:lnTo>
                    <a:pt x="996" y="2227"/>
                  </a:lnTo>
                  <a:lnTo>
                    <a:pt x="988" y="2227"/>
                  </a:lnTo>
                  <a:lnTo>
                    <a:pt x="983" y="2231"/>
                  </a:lnTo>
                  <a:lnTo>
                    <a:pt x="982" y="2231"/>
                  </a:lnTo>
                  <a:lnTo>
                    <a:pt x="977" y="2235"/>
                  </a:lnTo>
                  <a:lnTo>
                    <a:pt x="974" y="2235"/>
                  </a:lnTo>
                  <a:lnTo>
                    <a:pt x="970" y="2239"/>
                  </a:lnTo>
                  <a:lnTo>
                    <a:pt x="968" y="2239"/>
                  </a:lnTo>
                  <a:lnTo>
                    <a:pt x="964" y="2244"/>
                  </a:lnTo>
                  <a:lnTo>
                    <a:pt x="962" y="2244"/>
                  </a:lnTo>
                  <a:lnTo>
                    <a:pt x="958" y="2248"/>
                  </a:lnTo>
                  <a:lnTo>
                    <a:pt x="954" y="2253"/>
                  </a:lnTo>
                  <a:lnTo>
                    <a:pt x="951" y="2253"/>
                  </a:lnTo>
                  <a:lnTo>
                    <a:pt x="947" y="2257"/>
                  </a:lnTo>
                  <a:lnTo>
                    <a:pt x="939" y="2257"/>
                  </a:lnTo>
                  <a:lnTo>
                    <a:pt x="934" y="2261"/>
                  </a:lnTo>
                  <a:lnTo>
                    <a:pt x="916" y="2261"/>
                  </a:lnTo>
                  <a:lnTo>
                    <a:pt x="911" y="2265"/>
                  </a:lnTo>
                  <a:lnTo>
                    <a:pt x="909" y="2265"/>
                  </a:lnTo>
                  <a:lnTo>
                    <a:pt x="905" y="2269"/>
                  </a:lnTo>
                  <a:lnTo>
                    <a:pt x="901" y="2273"/>
                  </a:lnTo>
                  <a:lnTo>
                    <a:pt x="899" y="2273"/>
                  </a:lnTo>
                  <a:lnTo>
                    <a:pt x="899" y="2277"/>
                  </a:lnTo>
                  <a:lnTo>
                    <a:pt x="896" y="2281"/>
                  </a:lnTo>
                  <a:lnTo>
                    <a:pt x="896" y="2285"/>
                  </a:lnTo>
                  <a:lnTo>
                    <a:pt x="892" y="2289"/>
                  </a:lnTo>
                  <a:lnTo>
                    <a:pt x="892" y="2293"/>
                  </a:lnTo>
                  <a:lnTo>
                    <a:pt x="889" y="2299"/>
                  </a:lnTo>
                  <a:lnTo>
                    <a:pt x="889" y="2307"/>
                  </a:lnTo>
                  <a:lnTo>
                    <a:pt x="886" y="2311"/>
                  </a:lnTo>
                  <a:lnTo>
                    <a:pt x="886" y="2319"/>
                  </a:lnTo>
                  <a:lnTo>
                    <a:pt x="886" y="2321"/>
                  </a:lnTo>
                  <a:lnTo>
                    <a:pt x="886" y="2323"/>
                  </a:lnTo>
                  <a:lnTo>
                    <a:pt x="886" y="2327"/>
                  </a:lnTo>
                  <a:lnTo>
                    <a:pt x="881" y="2332"/>
                  </a:lnTo>
                  <a:lnTo>
                    <a:pt x="873" y="2332"/>
                  </a:lnTo>
                  <a:lnTo>
                    <a:pt x="873" y="2335"/>
                  </a:lnTo>
                  <a:lnTo>
                    <a:pt x="869" y="2340"/>
                  </a:lnTo>
                  <a:lnTo>
                    <a:pt x="869" y="2344"/>
                  </a:lnTo>
                  <a:lnTo>
                    <a:pt x="865" y="2348"/>
                  </a:lnTo>
                  <a:lnTo>
                    <a:pt x="863" y="2348"/>
                  </a:lnTo>
                  <a:lnTo>
                    <a:pt x="859" y="2352"/>
                  </a:lnTo>
                  <a:lnTo>
                    <a:pt x="855" y="2357"/>
                  </a:lnTo>
                  <a:lnTo>
                    <a:pt x="853" y="2357"/>
                  </a:lnTo>
                  <a:lnTo>
                    <a:pt x="853" y="2361"/>
                  </a:lnTo>
                  <a:lnTo>
                    <a:pt x="848" y="2365"/>
                  </a:lnTo>
                  <a:lnTo>
                    <a:pt x="845" y="2365"/>
                  </a:lnTo>
                  <a:lnTo>
                    <a:pt x="841" y="2361"/>
                  </a:lnTo>
                  <a:lnTo>
                    <a:pt x="839" y="2361"/>
                  </a:lnTo>
                  <a:lnTo>
                    <a:pt x="835" y="2360"/>
                  </a:lnTo>
                  <a:lnTo>
                    <a:pt x="833" y="2361"/>
                  </a:lnTo>
                  <a:lnTo>
                    <a:pt x="833" y="2365"/>
                  </a:lnTo>
                  <a:lnTo>
                    <a:pt x="830" y="2369"/>
                  </a:lnTo>
                  <a:lnTo>
                    <a:pt x="826" y="2373"/>
                  </a:lnTo>
                  <a:lnTo>
                    <a:pt x="823" y="2377"/>
                  </a:lnTo>
                  <a:lnTo>
                    <a:pt x="820" y="2382"/>
                  </a:lnTo>
                  <a:lnTo>
                    <a:pt x="816" y="2386"/>
                  </a:lnTo>
                  <a:lnTo>
                    <a:pt x="812" y="2386"/>
                  </a:lnTo>
                  <a:lnTo>
                    <a:pt x="807" y="2382"/>
                  </a:lnTo>
                  <a:lnTo>
                    <a:pt x="807" y="2378"/>
                  </a:lnTo>
                  <a:lnTo>
                    <a:pt x="799" y="2378"/>
                  </a:lnTo>
                  <a:lnTo>
                    <a:pt x="795" y="2373"/>
                  </a:lnTo>
                  <a:lnTo>
                    <a:pt x="795" y="2369"/>
                  </a:lnTo>
                  <a:lnTo>
                    <a:pt x="793" y="2369"/>
                  </a:lnTo>
                  <a:lnTo>
                    <a:pt x="785" y="2369"/>
                  </a:lnTo>
                  <a:lnTo>
                    <a:pt x="782" y="2368"/>
                  </a:lnTo>
                  <a:lnTo>
                    <a:pt x="779" y="2369"/>
                  </a:lnTo>
                  <a:lnTo>
                    <a:pt x="762" y="2369"/>
                  </a:lnTo>
                  <a:lnTo>
                    <a:pt x="758" y="2365"/>
                  </a:lnTo>
                  <a:lnTo>
                    <a:pt x="756" y="2365"/>
                  </a:lnTo>
                  <a:lnTo>
                    <a:pt x="755" y="2365"/>
                  </a:lnTo>
                  <a:lnTo>
                    <a:pt x="754" y="2365"/>
                  </a:lnTo>
                  <a:lnTo>
                    <a:pt x="750" y="2369"/>
                  </a:lnTo>
                  <a:lnTo>
                    <a:pt x="744" y="2369"/>
                  </a:lnTo>
                  <a:lnTo>
                    <a:pt x="741" y="2373"/>
                  </a:lnTo>
                  <a:lnTo>
                    <a:pt x="741" y="2386"/>
                  </a:lnTo>
                  <a:lnTo>
                    <a:pt x="736" y="2390"/>
                  </a:lnTo>
                  <a:lnTo>
                    <a:pt x="727" y="2390"/>
                  </a:lnTo>
                  <a:lnTo>
                    <a:pt x="721" y="2386"/>
                  </a:lnTo>
                  <a:lnTo>
                    <a:pt x="721" y="2386"/>
                  </a:lnTo>
                  <a:lnTo>
                    <a:pt x="719" y="2386"/>
                  </a:lnTo>
                  <a:lnTo>
                    <a:pt x="716" y="2386"/>
                  </a:lnTo>
                  <a:lnTo>
                    <a:pt x="712" y="2382"/>
                  </a:lnTo>
                  <a:lnTo>
                    <a:pt x="709" y="2377"/>
                  </a:lnTo>
                  <a:lnTo>
                    <a:pt x="709" y="2373"/>
                  </a:lnTo>
                  <a:lnTo>
                    <a:pt x="706" y="2369"/>
                  </a:lnTo>
                  <a:lnTo>
                    <a:pt x="706" y="2365"/>
                  </a:lnTo>
                  <a:lnTo>
                    <a:pt x="708" y="2361"/>
                  </a:lnTo>
                  <a:lnTo>
                    <a:pt x="704" y="2361"/>
                  </a:lnTo>
                  <a:lnTo>
                    <a:pt x="698" y="2357"/>
                  </a:lnTo>
                  <a:lnTo>
                    <a:pt x="693" y="2357"/>
                  </a:lnTo>
                  <a:lnTo>
                    <a:pt x="689" y="2352"/>
                  </a:lnTo>
                  <a:lnTo>
                    <a:pt x="681" y="2352"/>
                  </a:lnTo>
                  <a:lnTo>
                    <a:pt x="679" y="2352"/>
                  </a:lnTo>
                  <a:lnTo>
                    <a:pt x="679" y="2352"/>
                  </a:lnTo>
                  <a:lnTo>
                    <a:pt x="673" y="2357"/>
                  </a:lnTo>
                  <a:lnTo>
                    <a:pt x="670" y="2357"/>
                  </a:lnTo>
                  <a:lnTo>
                    <a:pt x="666" y="2352"/>
                  </a:lnTo>
                  <a:lnTo>
                    <a:pt x="665" y="2352"/>
                  </a:lnTo>
                  <a:lnTo>
                    <a:pt x="661" y="2357"/>
                  </a:lnTo>
                  <a:lnTo>
                    <a:pt x="658" y="2357"/>
                  </a:lnTo>
                  <a:lnTo>
                    <a:pt x="652" y="2352"/>
                  </a:lnTo>
                  <a:lnTo>
                    <a:pt x="639" y="2352"/>
                  </a:lnTo>
                  <a:lnTo>
                    <a:pt x="634" y="2357"/>
                  </a:lnTo>
                  <a:lnTo>
                    <a:pt x="616" y="2357"/>
                  </a:lnTo>
                  <a:lnTo>
                    <a:pt x="611" y="2361"/>
                  </a:lnTo>
                  <a:lnTo>
                    <a:pt x="610" y="2361"/>
                  </a:lnTo>
                  <a:lnTo>
                    <a:pt x="604" y="2365"/>
                  </a:lnTo>
                  <a:lnTo>
                    <a:pt x="595" y="2365"/>
                  </a:lnTo>
                  <a:lnTo>
                    <a:pt x="590" y="2361"/>
                  </a:lnTo>
                  <a:lnTo>
                    <a:pt x="570" y="2361"/>
                  </a:lnTo>
                  <a:lnTo>
                    <a:pt x="565" y="2365"/>
                  </a:lnTo>
                  <a:lnTo>
                    <a:pt x="556" y="2365"/>
                  </a:lnTo>
                  <a:lnTo>
                    <a:pt x="553" y="2369"/>
                  </a:lnTo>
                  <a:lnTo>
                    <a:pt x="549" y="2374"/>
                  </a:lnTo>
                  <a:lnTo>
                    <a:pt x="544" y="2374"/>
                  </a:lnTo>
                  <a:lnTo>
                    <a:pt x="539" y="2377"/>
                  </a:lnTo>
                  <a:lnTo>
                    <a:pt x="539" y="2382"/>
                  </a:lnTo>
                  <a:lnTo>
                    <a:pt x="536" y="2386"/>
                  </a:lnTo>
                  <a:lnTo>
                    <a:pt x="534" y="2389"/>
                  </a:lnTo>
                  <a:lnTo>
                    <a:pt x="535" y="2389"/>
                  </a:lnTo>
                  <a:lnTo>
                    <a:pt x="539" y="2394"/>
                  </a:lnTo>
                  <a:lnTo>
                    <a:pt x="539" y="2402"/>
                  </a:lnTo>
                  <a:lnTo>
                    <a:pt x="535" y="2406"/>
                  </a:lnTo>
                  <a:lnTo>
                    <a:pt x="527" y="2406"/>
                  </a:lnTo>
                  <a:lnTo>
                    <a:pt x="527" y="2411"/>
                  </a:lnTo>
                  <a:lnTo>
                    <a:pt x="522" y="2416"/>
                  </a:lnTo>
                  <a:lnTo>
                    <a:pt x="513" y="2416"/>
                  </a:lnTo>
                  <a:lnTo>
                    <a:pt x="509" y="2420"/>
                  </a:lnTo>
                  <a:lnTo>
                    <a:pt x="503" y="2420"/>
                  </a:lnTo>
                  <a:lnTo>
                    <a:pt x="501" y="2419"/>
                  </a:lnTo>
                  <a:lnTo>
                    <a:pt x="499" y="2420"/>
                  </a:lnTo>
                  <a:lnTo>
                    <a:pt x="496" y="2420"/>
                  </a:lnTo>
                  <a:lnTo>
                    <a:pt x="491" y="2416"/>
                  </a:lnTo>
                  <a:lnTo>
                    <a:pt x="486" y="2416"/>
                  </a:lnTo>
                  <a:lnTo>
                    <a:pt x="484" y="2415"/>
                  </a:lnTo>
                  <a:lnTo>
                    <a:pt x="484" y="2415"/>
                  </a:lnTo>
                  <a:lnTo>
                    <a:pt x="479" y="2420"/>
                  </a:lnTo>
                  <a:lnTo>
                    <a:pt x="474" y="2420"/>
                  </a:lnTo>
                  <a:lnTo>
                    <a:pt x="474" y="2428"/>
                  </a:lnTo>
                  <a:lnTo>
                    <a:pt x="469" y="2432"/>
                  </a:lnTo>
                  <a:lnTo>
                    <a:pt x="467" y="2432"/>
                  </a:lnTo>
                  <a:lnTo>
                    <a:pt x="463" y="2436"/>
                  </a:lnTo>
                  <a:lnTo>
                    <a:pt x="458" y="2436"/>
                  </a:lnTo>
                  <a:lnTo>
                    <a:pt x="453" y="2440"/>
                  </a:lnTo>
                  <a:lnTo>
                    <a:pt x="447" y="2440"/>
                  </a:lnTo>
                  <a:lnTo>
                    <a:pt x="445" y="2444"/>
                  </a:lnTo>
                  <a:lnTo>
                    <a:pt x="446" y="2444"/>
                  </a:lnTo>
                  <a:lnTo>
                    <a:pt x="451" y="2448"/>
                  </a:lnTo>
                  <a:lnTo>
                    <a:pt x="451" y="2456"/>
                  </a:lnTo>
                  <a:lnTo>
                    <a:pt x="446" y="2461"/>
                  </a:lnTo>
                  <a:lnTo>
                    <a:pt x="433" y="2461"/>
                  </a:lnTo>
                  <a:lnTo>
                    <a:pt x="432" y="2460"/>
                  </a:lnTo>
                  <a:lnTo>
                    <a:pt x="431" y="2461"/>
                  </a:lnTo>
                  <a:lnTo>
                    <a:pt x="431" y="2465"/>
                  </a:lnTo>
                  <a:lnTo>
                    <a:pt x="427" y="2470"/>
                  </a:lnTo>
                  <a:lnTo>
                    <a:pt x="418" y="2470"/>
                  </a:lnTo>
                  <a:lnTo>
                    <a:pt x="415" y="2474"/>
                  </a:lnTo>
                  <a:lnTo>
                    <a:pt x="410" y="2478"/>
                  </a:lnTo>
                  <a:lnTo>
                    <a:pt x="408" y="2478"/>
                  </a:lnTo>
                  <a:lnTo>
                    <a:pt x="404" y="2482"/>
                  </a:lnTo>
                  <a:lnTo>
                    <a:pt x="397" y="2482"/>
                  </a:lnTo>
                  <a:lnTo>
                    <a:pt x="392" y="2478"/>
                  </a:lnTo>
                  <a:lnTo>
                    <a:pt x="390" y="2478"/>
                  </a:lnTo>
                  <a:lnTo>
                    <a:pt x="386" y="2474"/>
                  </a:lnTo>
                  <a:lnTo>
                    <a:pt x="385" y="2474"/>
                  </a:lnTo>
                  <a:lnTo>
                    <a:pt x="385" y="2478"/>
                  </a:lnTo>
                  <a:lnTo>
                    <a:pt x="381" y="2482"/>
                  </a:lnTo>
                  <a:lnTo>
                    <a:pt x="374" y="2482"/>
                  </a:lnTo>
                  <a:lnTo>
                    <a:pt x="369" y="2478"/>
                  </a:lnTo>
                  <a:lnTo>
                    <a:pt x="364" y="2478"/>
                  </a:lnTo>
                  <a:lnTo>
                    <a:pt x="360" y="2474"/>
                  </a:lnTo>
                  <a:lnTo>
                    <a:pt x="358" y="2474"/>
                  </a:lnTo>
                  <a:lnTo>
                    <a:pt x="355" y="2474"/>
                  </a:lnTo>
                  <a:lnTo>
                    <a:pt x="354" y="2474"/>
                  </a:lnTo>
                  <a:lnTo>
                    <a:pt x="351" y="2474"/>
                  </a:lnTo>
                  <a:lnTo>
                    <a:pt x="346" y="2470"/>
                  </a:lnTo>
                  <a:lnTo>
                    <a:pt x="346" y="2470"/>
                  </a:lnTo>
                  <a:lnTo>
                    <a:pt x="341" y="2474"/>
                  </a:lnTo>
                  <a:lnTo>
                    <a:pt x="335" y="2474"/>
                  </a:lnTo>
                  <a:lnTo>
                    <a:pt x="329" y="2470"/>
                  </a:lnTo>
                  <a:lnTo>
                    <a:pt x="329" y="2470"/>
                  </a:lnTo>
                  <a:lnTo>
                    <a:pt x="324" y="2474"/>
                  </a:lnTo>
                  <a:lnTo>
                    <a:pt x="312" y="2474"/>
                  </a:lnTo>
                  <a:lnTo>
                    <a:pt x="309" y="2474"/>
                  </a:lnTo>
                  <a:lnTo>
                    <a:pt x="308" y="2474"/>
                  </a:lnTo>
                  <a:lnTo>
                    <a:pt x="295" y="2474"/>
                  </a:lnTo>
                  <a:lnTo>
                    <a:pt x="291" y="2470"/>
                  </a:lnTo>
                  <a:lnTo>
                    <a:pt x="285" y="2470"/>
                  </a:lnTo>
                  <a:lnTo>
                    <a:pt x="280" y="2465"/>
                  </a:lnTo>
                  <a:lnTo>
                    <a:pt x="278" y="2465"/>
                  </a:lnTo>
                  <a:lnTo>
                    <a:pt x="274" y="2461"/>
                  </a:lnTo>
                  <a:lnTo>
                    <a:pt x="272" y="2461"/>
                  </a:lnTo>
                  <a:lnTo>
                    <a:pt x="268" y="2457"/>
                  </a:lnTo>
                  <a:lnTo>
                    <a:pt x="266" y="2457"/>
                  </a:lnTo>
                  <a:lnTo>
                    <a:pt x="260" y="2452"/>
                  </a:lnTo>
                  <a:lnTo>
                    <a:pt x="246" y="2452"/>
                  </a:lnTo>
                  <a:lnTo>
                    <a:pt x="240" y="2448"/>
                  </a:lnTo>
                  <a:lnTo>
                    <a:pt x="240" y="2440"/>
                  </a:lnTo>
                  <a:lnTo>
                    <a:pt x="237" y="2436"/>
                  </a:lnTo>
                  <a:lnTo>
                    <a:pt x="234" y="2432"/>
                  </a:lnTo>
                  <a:lnTo>
                    <a:pt x="231" y="2428"/>
                  </a:lnTo>
                  <a:lnTo>
                    <a:pt x="228" y="2424"/>
                  </a:lnTo>
                  <a:lnTo>
                    <a:pt x="226" y="2424"/>
                  </a:lnTo>
                  <a:lnTo>
                    <a:pt x="221" y="2420"/>
                  </a:lnTo>
                  <a:lnTo>
                    <a:pt x="217" y="2415"/>
                  </a:lnTo>
                  <a:lnTo>
                    <a:pt x="214" y="2412"/>
                  </a:lnTo>
                  <a:lnTo>
                    <a:pt x="209" y="2412"/>
                  </a:lnTo>
                  <a:lnTo>
                    <a:pt x="205" y="2406"/>
                  </a:lnTo>
                  <a:lnTo>
                    <a:pt x="202" y="2402"/>
                  </a:lnTo>
                  <a:lnTo>
                    <a:pt x="200" y="2402"/>
                  </a:lnTo>
                  <a:lnTo>
                    <a:pt x="194" y="2398"/>
                  </a:lnTo>
                  <a:lnTo>
                    <a:pt x="190" y="2398"/>
                  </a:lnTo>
                  <a:lnTo>
                    <a:pt x="190" y="2402"/>
                  </a:lnTo>
                  <a:lnTo>
                    <a:pt x="186" y="2406"/>
                  </a:lnTo>
                  <a:lnTo>
                    <a:pt x="180" y="2406"/>
                  </a:lnTo>
                  <a:lnTo>
                    <a:pt x="175" y="2402"/>
                  </a:lnTo>
                  <a:lnTo>
                    <a:pt x="171" y="2398"/>
                  </a:lnTo>
                  <a:lnTo>
                    <a:pt x="168" y="2394"/>
                  </a:lnTo>
                  <a:lnTo>
                    <a:pt x="165" y="2390"/>
                  </a:lnTo>
                  <a:lnTo>
                    <a:pt x="165" y="2377"/>
                  </a:lnTo>
                  <a:lnTo>
                    <a:pt x="162" y="2373"/>
                  </a:lnTo>
                  <a:lnTo>
                    <a:pt x="162" y="2327"/>
                  </a:lnTo>
                  <a:lnTo>
                    <a:pt x="165" y="2323"/>
                  </a:lnTo>
                  <a:lnTo>
                    <a:pt x="165" y="2311"/>
                  </a:lnTo>
                  <a:lnTo>
                    <a:pt x="169" y="2306"/>
                  </a:lnTo>
                  <a:lnTo>
                    <a:pt x="172" y="2306"/>
                  </a:lnTo>
                  <a:lnTo>
                    <a:pt x="178" y="2310"/>
                  </a:lnTo>
                  <a:lnTo>
                    <a:pt x="180" y="2310"/>
                  </a:lnTo>
                  <a:lnTo>
                    <a:pt x="184" y="2315"/>
                  </a:lnTo>
                  <a:lnTo>
                    <a:pt x="184" y="2319"/>
                  </a:lnTo>
                  <a:lnTo>
                    <a:pt x="194" y="2319"/>
                  </a:lnTo>
                  <a:lnTo>
                    <a:pt x="199" y="2315"/>
                  </a:lnTo>
                  <a:lnTo>
                    <a:pt x="202" y="2311"/>
                  </a:lnTo>
                  <a:lnTo>
                    <a:pt x="205" y="2307"/>
                  </a:lnTo>
                  <a:lnTo>
                    <a:pt x="208" y="2302"/>
                  </a:lnTo>
                  <a:lnTo>
                    <a:pt x="211" y="2297"/>
                  </a:lnTo>
                  <a:lnTo>
                    <a:pt x="211" y="2293"/>
                  </a:lnTo>
                  <a:lnTo>
                    <a:pt x="214" y="2289"/>
                  </a:lnTo>
                  <a:lnTo>
                    <a:pt x="217" y="2285"/>
                  </a:lnTo>
                  <a:lnTo>
                    <a:pt x="217" y="2265"/>
                  </a:lnTo>
                  <a:lnTo>
                    <a:pt x="214" y="2260"/>
                  </a:lnTo>
                  <a:lnTo>
                    <a:pt x="214" y="2244"/>
                  </a:lnTo>
                  <a:lnTo>
                    <a:pt x="211" y="2239"/>
                  </a:lnTo>
                  <a:lnTo>
                    <a:pt x="211" y="2218"/>
                  </a:lnTo>
                  <a:lnTo>
                    <a:pt x="214" y="2214"/>
                  </a:lnTo>
                  <a:lnTo>
                    <a:pt x="217" y="2210"/>
                  </a:lnTo>
                  <a:lnTo>
                    <a:pt x="221" y="2206"/>
                  </a:lnTo>
                  <a:lnTo>
                    <a:pt x="221" y="2198"/>
                  </a:lnTo>
                  <a:lnTo>
                    <a:pt x="217" y="2194"/>
                  </a:lnTo>
                  <a:lnTo>
                    <a:pt x="217" y="2185"/>
                  </a:lnTo>
                  <a:lnTo>
                    <a:pt x="214" y="2181"/>
                  </a:lnTo>
                  <a:lnTo>
                    <a:pt x="214" y="2168"/>
                  </a:lnTo>
                  <a:lnTo>
                    <a:pt x="220" y="2164"/>
                  </a:lnTo>
                  <a:lnTo>
                    <a:pt x="221" y="2164"/>
                  </a:lnTo>
                  <a:lnTo>
                    <a:pt x="221" y="2156"/>
                  </a:lnTo>
                  <a:lnTo>
                    <a:pt x="222" y="2154"/>
                  </a:lnTo>
                  <a:lnTo>
                    <a:pt x="221" y="2152"/>
                  </a:lnTo>
                  <a:lnTo>
                    <a:pt x="221" y="2140"/>
                  </a:lnTo>
                  <a:lnTo>
                    <a:pt x="217" y="2135"/>
                  </a:lnTo>
                  <a:lnTo>
                    <a:pt x="217" y="2131"/>
                  </a:lnTo>
                  <a:lnTo>
                    <a:pt x="214" y="2126"/>
                  </a:lnTo>
                  <a:lnTo>
                    <a:pt x="214" y="2122"/>
                  </a:lnTo>
                  <a:lnTo>
                    <a:pt x="211" y="2118"/>
                  </a:lnTo>
                  <a:lnTo>
                    <a:pt x="208" y="2114"/>
                  </a:lnTo>
                  <a:lnTo>
                    <a:pt x="208" y="2110"/>
                  </a:lnTo>
                  <a:lnTo>
                    <a:pt x="205" y="2106"/>
                  </a:lnTo>
                  <a:lnTo>
                    <a:pt x="205" y="2102"/>
                  </a:lnTo>
                  <a:lnTo>
                    <a:pt x="202" y="2098"/>
                  </a:lnTo>
                  <a:lnTo>
                    <a:pt x="199" y="2093"/>
                  </a:lnTo>
                  <a:lnTo>
                    <a:pt x="199" y="2089"/>
                  </a:lnTo>
                  <a:lnTo>
                    <a:pt x="194" y="2085"/>
                  </a:lnTo>
                  <a:lnTo>
                    <a:pt x="194" y="2077"/>
                  </a:lnTo>
                  <a:lnTo>
                    <a:pt x="191" y="2072"/>
                  </a:lnTo>
                  <a:lnTo>
                    <a:pt x="191" y="2068"/>
                  </a:lnTo>
                  <a:lnTo>
                    <a:pt x="188" y="2064"/>
                  </a:lnTo>
                  <a:lnTo>
                    <a:pt x="188" y="2060"/>
                  </a:lnTo>
                  <a:lnTo>
                    <a:pt x="185" y="2056"/>
                  </a:lnTo>
                  <a:lnTo>
                    <a:pt x="182" y="2051"/>
                  </a:lnTo>
                  <a:lnTo>
                    <a:pt x="182" y="2047"/>
                  </a:lnTo>
                  <a:lnTo>
                    <a:pt x="179" y="2043"/>
                  </a:lnTo>
                  <a:lnTo>
                    <a:pt x="179" y="2039"/>
                  </a:lnTo>
                  <a:lnTo>
                    <a:pt x="175" y="2035"/>
                  </a:lnTo>
                  <a:lnTo>
                    <a:pt x="175" y="2031"/>
                  </a:lnTo>
                  <a:lnTo>
                    <a:pt x="171" y="2027"/>
                  </a:lnTo>
                  <a:lnTo>
                    <a:pt x="171" y="2019"/>
                  </a:lnTo>
                  <a:lnTo>
                    <a:pt x="168" y="2014"/>
                  </a:lnTo>
                  <a:lnTo>
                    <a:pt x="168" y="2001"/>
                  </a:lnTo>
                  <a:lnTo>
                    <a:pt x="165" y="1997"/>
                  </a:lnTo>
                  <a:lnTo>
                    <a:pt x="165" y="1989"/>
                  </a:lnTo>
                  <a:lnTo>
                    <a:pt x="162" y="1985"/>
                  </a:lnTo>
                  <a:lnTo>
                    <a:pt x="162" y="1973"/>
                  </a:lnTo>
                  <a:lnTo>
                    <a:pt x="159" y="1968"/>
                  </a:lnTo>
                  <a:lnTo>
                    <a:pt x="159" y="1959"/>
                  </a:lnTo>
                  <a:lnTo>
                    <a:pt x="162" y="1955"/>
                  </a:lnTo>
                  <a:lnTo>
                    <a:pt x="162" y="1943"/>
                  </a:lnTo>
                  <a:lnTo>
                    <a:pt x="159" y="1939"/>
                  </a:lnTo>
                  <a:lnTo>
                    <a:pt x="159" y="1926"/>
                  </a:lnTo>
                  <a:lnTo>
                    <a:pt x="162" y="1922"/>
                  </a:lnTo>
                  <a:lnTo>
                    <a:pt x="162" y="1905"/>
                  </a:lnTo>
                  <a:lnTo>
                    <a:pt x="159" y="1901"/>
                  </a:lnTo>
                  <a:lnTo>
                    <a:pt x="159" y="1893"/>
                  </a:lnTo>
                  <a:lnTo>
                    <a:pt x="156" y="1888"/>
                  </a:lnTo>
                  <a:lnTo>
                    <a:pt x="156" y="1880"/>
                  </a:lnTo>
                  <a:lnTo>
                    <a:pt x="152" y="1876"/>
                  </a:lnTo>
                  <a:lnTo>
                    <a:pt x="152" y="1872"/>
                  </a:lnTo>
                  <a:lnTo>
                    <a:pt x="148" y="1868"/>
                  </a:lnTo>
                  <a:lnTo>
                    <a:pt x="145" y="1864"/>
                  </a:lnTo>
                  <a:lnTo>
                    <a:pt x="142" y="1860"/>
                  </a:lnTo>
                  <a:lnTo>
                    <a:pt x="139" y="1856"/>
                  </a:lnTo>
                  <a:lnTo>
                    <a:pt x="136" y="1852"/>
                  </a:lnTo>
                  <a:lnTo>
                    <a:pt x="132" y="1846"/>
                  </a:lnTo>
                  <a:lnTo>
                    <a:pt x="132" y="1842"/>
                  </a:lnTo>
                  <a:lnTo>
                    <a:pt x="129" y="1838"/>
                  </a:lnTo>
                  <a:lnTo>
                    <a:pt x="129" y="1834"/>
                  </a:lnTo>
                  <a:lnTo>
                    <a:pt x="132" y="1830"/>
                  </a:lnTo>
                  <a:lnTo>
                    <a:pt x="132" y="1826"/>
                  </a:lnTo>
                  <a:lnTo>
                    <a:pt x="129" y="1822"/>
                  </a:lnTo>
                  <a:lnTo>
                    <a:pt x="129" y="1818"/>
                  </a:lnTo>
                  <a:lnTo>
                    <a:pt x="125" y="1814"/>
                  </a:lnTo>
                  <a:lnTo>
                    <a:pt x="122" y="1810"/>
                  </a:lnTo>
                  <a:lnTo>
                    <a:pt x="119" y="1805"/>
                  </a:lnTo>
                  <a:lnTo>
                    <a:pt x="119" y="1801"/>
                  </a:lnTo>
                  <a:lnTo>
                    <a:pt x="116" y="1797"/>
                  </a:lnTo>
                  <a:lnTo>
                    <a:pt x="113" y="1792"/>
                  </a:lnTo>
                  <a:lnTo>
                    <a:pt x="109" y="1788"/>
                  </a:lnTo>
                  <a:lnTo>
                    <a:pt x="106" y="1784"/>
                  </a:lnTo>
                  <a:lnTo>
                    <a:pt x="102" y="1780"/>
                  </a:lnTo>
                  <a:lnTo>
                    <a:pt x="99" y="1776"/>
                  </a:lnTo>
                  <a:lnTo>
                    <a:pt x="96" y="1772"/>
                  </a:lnTo>
                  <a:lnTo>
                    <a:pt x="96" y="1755"/>
                  </a:lnTo>
                  <a:lnTo>
                    <a:pt x="93" y="1751"/>
                  </a:lnTo>
                  <a:lnTo>
                    <a:pt x="93" y="1734"/>
                  </a:lnTo>
                  <a:lnTo>
                    <a:pt x="96" y="1729"/>
                  </a:lnTo>
                  <a:lnTo>
                    <a:pt x="96" y="1721"/>
                  </a:lnTo>
                  <a:lnTo>
                    <a:pt x="93" y="1717"/>
                  </a:lnTo>
                  <a:lnTo>
                    <a:pt x="93" y="1713"/>
                  </a:lnTo>
                  <a:lnTo>
                    <a:pt x="90" y="1709"/>
                  </a:lnTo>
                  <a:lnTo>
                    <a:pt x="90" y="1701"/>
                  </a:lnTo>
                  <a:lnTo>
                    <a:pt x="86" y="1697"/>
                  </a:lnTo>
                  <a:lnTo>
                    <a:pt x="83" y="1693"/>
                  </a:lnTo>
                  <a:lnTo>
                    <a:pt x="83" y="1689"/>
                  </a:lnTo>
                  <a:lnTo>
                    <a:pt x="79" y="1684"/>
                  </a:lnTo>
                  <a:lnTo>
                    <a:pt x="79" y="1679"/>
                  </a:lnTo>
                  <a:lnTo>
                    <a:pt x="76" y="1675"/>
                  </a:lnTo>
                  <a:lnTo>
                    <a:pt x="73" y="1671"/>
                  </a:lnTo>
                  <a:lnTo>
                    <a:pt x="73" y="1667"/>
                  </a:lnTo>
                  <a:lnTo>
                    <a:pt x="70" y="1663"/>
                  </a:lnTo>
                  <a:lnTo>
                    <a:pt x="70" y="1659"/>
                  </a:lnTo>
                  <a:lnTo>
                    <a:pt x="66" y="1655"/>
                  </a:lnTo>
                  <a:lnTo>
                    <a:pt x="63" y="1651"/>
                  </a:lnTo>
                  <a:lnTo>
                    <a:pt x="60" y="1647"/>
                  </a:lnTo>
                  <a:lnTo>
                    <a:pt x="60" y="1643"/>
                  </a:lnTo>
                  <a:lnTo>
                    <a:pt x="56" y="1638"/>
                  </a:lnTo>
                  <a:lnTo>
                    <a:pt x="53" y="1634"/>
                  </a:lnTo>
                  <a:lnTo>
                    <a:pt x="50" y="1630"/>
                  </a:lnTo>
                  <a:lnTo>
                    <a:pt x="47" y="1625"/>
                  </a:lnTo>
                  <a:lnTo>
                    <a:pt x="43" y="1621"/>
                  </a:lnTo>
                  <a:lnTo>
                    <a:pt x="40" y="1617"/>
                  </a:lnTo>
                  <a:lnTo>
                    <a:pt x="37" y="1613"/>
                  </a:lnTo>
                  <a:lnTo>
                    <a:pt x="33" y="1609"/>
                  </a:lnTo>
                  <a:lnTo>
                    <a:pt x="30" y="1604"/>
                  </a:lnTo>
                  <a:lnTo>
                    <a:pt x="30" y="1600"/>
                  </a:lnTo>
                  <a:lnTo>
                    <a:pt x="27" y="1596"/>
                  </a:lnTo>
                  <a:lnTo>
                    <a:pt x="27" y="1592"/>
                  </a:lnTo>
                  <a:lnTo>
                    <a:pt x="23" y="1588"/>
                  </a:lnTo>
                  <a:lnTo>
                    <a:pt x="20" y="1584"/>
                  </a:lnTo>
                  <a:lnTo>
                    <a:pt x="20" y="1580"/>
                  </a:lnTo>
                  <a:lnTo>
                    <a:pt x="17" y="1576"/>
                  </a:lnTo>
                  <a:lnTo>
                    <a:pt x="17" y="1567"/>
                  </a:lnTo>
                  <a:lnTo>
                    <a:pt x="14" y="1563"/>
                  </a:lnTo>
                  <a:lnTo>
                    <a:pt x="10" y="1558"/>
                  </a:lnTo>
                  <a:lnTo>
                    <a:pt x="7" y="1554"/>
                  </a:lnTo>
                  <a:lnTo>
                    <a:pt x="7" y="1550"/>
                  </a:lnTo>
                  <a:lnTo>
                    <a:pt x="4" y="1546"/>
                  </a:lnTo>
                  <a:lnTo>
                    <a:pt x="4" y="1534"/>
                  </a:lnTo>
                  <a:lnTo>
                    <a:pt x="0" y="1530"/>
                  </a:lnTo>
                  <a:lnTo>
                    <a:pt x="0" y="1504"/>
                  </a:lnTo>
                  <a:lnTo>
                    <a:pt x="5" y="1500"/>
                  </a:lnTo>
                  <a:lnTo>
                    <a:pt x="15" y="1500"/>
                  </a:lnTo>
                  <a:lnTo>
                    <a:pt x="20" y="1504"/>
                  </a:lnTo>
                  <a:lnTo>
                    <a:pt x="20" y="1512"/>
                  </a:lnTo>
                  <a:lnTo>
                    <a:pt x="23" y="1517"/>
                  </a:lnTo>
                  <a:lnTo>
                    <a:pt x="23" y="1530"/>
                  </a:lnTo>
                  <a:lnTo>
                    <a:pt x="26" y="1534"/>
                  </a:lnTo>
                  <a:lnTo>
                    <a:pt x="26" y="1542"/>
                  </a:lnTo>
                  <a:lnTo>
                    <a:pt x="29" y="1546"/>
                  </a:lnTo>
                  <a:lnTo>
                    <a:pt x="32" y="1550"/>
                  </a:lnTo>
                  <a:lnTo>
                    <a:pt x="32" y="1554"/>
                  </a:lnTo>
                  <a:lnTo>
                    <a:pt x="45" y="1554"/>
                  </a:lnTo>
                  <a:lnTo>
                    <a:pt x="47" y="1554"/>
                  </a:lnTo>
                  <a:lnTo>
                    <a:pt x="47" y="1554"/>
                  </a:lnTo>
                  <a:lnTo>
                    <a:pt x="43" y="1550"/>
                  </a:lnTo>
                  <a:lnTo>
                    <a:pt x="43" y="1546"/>
                  </a:lnTo>
                  <a:lnTo>
                    <a:pt x="40" y="1542"/>
                  </a:lnTo>
                  <a:lnTo>
                    <a:pt x="37" y="1538"/>
                  </a:lnTo>
                  <a:lnTo>
                    <a:pt x="33" y="1534"/>
                  </a:lnTo>
                  <a:lnTo>
                    <a:pt x="33" y="1525"/>
                  </a:lnTo>
                  <a:lnTo>
                    <a:pt x="37" y="1521"/>
                  </a:lnTo>
                  <a:lnTo>
                    <a:pt x="37" y="1517"/>
                  </a:lnTo>
                  <a:lnTo>
                    <a:pt x="40" y="1512"/>
                  </a:lnTo>
                  <a:lnTo>
                    <a:pt x="43" y="1508"/>
                  </a:lnTo>
                  <a:lnTo>
                    <a:pt x="48" y="1504"/>
                  </a:lnTo>
                  <a:lnTo>
                    <a:pt x="54" y="1504"/>
                  </a:lnTo>
                  <a:lnTo>
                    <a:pt x="59" y="1508"/>
                  </a:lnTo>
                  <a:lnTo>
                    <a:pt x="61" y="1508"/>
                  </a:lnTo>
                  <a:lnTo>
                    <a:pt x="66" y="1512"/>
                  </a:lnTo>
                  <a:lnTo>
                    <a:pt x="66" y="1525"/>
                  </a:lnTo>
                  <a:lnTo>
                    <a:pt x="68" y="1525"/>
                  </a:lnTo>
                  <a:lnTo>
                    <a:pt x="72" y="1530"/>
                  </a:lnTo>
                  <a:lnTo>
                    <a:pt x="74" y="1531"/>
                  </a:lnTo>
                  <a:lnTo>
                    <a:pt x="77" y="1529"/>
                  </a:lnTo>
                  <a:lnTo>
                    <a:pt x="84" y="1529"/>
                  </a:lnTo>
                  <a:lnTo>
                    <a:pt x="86" y="1530"/>
                  </a:lnTo>
                  <a:lnTo>
                    <a:pt x="86" y="1526"/>
                  </a:lnTo>
                  <a:lnTo>
                    <a:pt x="83" y="1521"/>
                  </a:lnTo>
                  <a:lnTo>
                    <a:pt x="83" y="1517"/>
                  </a:lnTo>
                  <a:lnTo>
                    <a:pt x="79" y="1512"/>
                  </a:lnTo>
                  <a:lnTo>
                    <a:pt x="79" y="1508"/>
                  </a:lnTo>
                  <a:lnTo>
                    <a:pt x="76" y="1504"/>
                  </a:lnTo>
                  <a:lnTo>
                    <a:pt x="76" y="1496"/>
                  </a:lnTo>
                  <a:lnTo>
                    <a:pt x="73" y="1492"/>
                  </a:lnTo>
                  <a:lnTo>
                    <a:pt x="73" y="1488"/>
                  </a:lnTo>
                  <a:lnTo>
                    <a:pt x="70" y="1483"/>
                  </a:lnTo>
                  <a:lnTo>
                    <a:pt x="70" y="1480"/>
                  </a:lnTo>
                  <a:lnTo>
                    <a:pt x="68" y="1480"/>
                  </a:lnTo>
                  <a:lnTo>
                    <a:pt x="63" y="1475"/>
                  </a:lnTo>
                  <a:lnTo>
                    <a:pt x="60" y="1471"/>
                  </a:lnTo>
                  <a:lnTo>
                    <a:pt x="60" y="1467"/>
                  </a:lnTo>
                  <a:lnTo>
                    <a:pt x="56" y="1463"/>
                  </a:lnTo>
                  <a:lnTo>
                    <a:pt x="56" y="1454"/>
                  </a:lnTo>
                  <a:lnTo>
                    <a:pt x="53" y="1450"/>
                  </a:lnTo>
                  <a:lnTo>
                    <a:pt x="53" y="1433"/>
                  </a:lnTo>
                  <a:lnTo>
                    <a:pt x="50" y="1429"/>
                  </a:lnTo>
                  <a:lnTo>
                    <a:pt x="47" y="1425"/>
                  </a:lnTo>
                  <a:lnTo>
                    <a:pt x="43" y="1421"/>
                  </a:lnTo>
                  <a:lnTo>
                    <a:pt x="40" y="1417"/>
                  </a:lnTo>
                  <a:lnTo>
                    <a:pt x="40" y="1413"/>
                  </a:lnTo>
                  <a:lnTo>
                    <a:pt x="37" y="1409"/>
                  </a:lnTo>
                  <a:lnTo>
                    <a:pt x="37" y="1379"/>
                  </a:lnTo>
                  <a:lnTo>
                    <a:pt x="40" y="1375"/>
                  </a:lnTo>
                  <a:lnTo>
                    <a:pt x="40" y="1358"/>
                  </a:lnTo>
                  <a:lnTo>
                    <a:pt x="43" y="1354"/>
                  </a:lnTo>
                  <a:lnTo>
                    <a:pt x="43" y="1341"/>
                  </a:lnTo>
                  <a:lnTo>
                    <a:pt x="47" y="1337"/>
                  </a:lnTo>
                  <a:lnTo>
                    <a:pt x="47" y="1333"/>
                  </a:lnTo>
                  <a:lnTo>
                    <a:pt x="50" y="1329"/>
                  </a:lnTo>
                  <a:lnTo>
                    <a:pt x="50" y="1325"/>
                  </a:lnTo>
                  <a:lnTo>
                    <a:pt x="53" y="1320"/>
                  </a:lnTo>
                  <a:lnTo>
                    <a:pt x="53" y="1316"/>
                  </a:lnTo>
                  <a:lnTo>
                    <a:pt x="57" y="1312"/>
                  </a:lnTo>
                  <a:lnTo>
                    <a:pt x="60" y="1312"/>
                  </a:lnTo>
                  <a:lnTo>
                    <a:pt x="63" y="1308"/>
                  </a:lnTo>
                  <a:lnTo>
                    <a:pt x="66" y="1304"/>
                  </a:lnTo>
                  <a:lnTo>
                    <a:pt x="66" y="1266"/>
                  </a:lnTo>
                  <a:lnTo>
                    <a:pt x="70" y="1262"/>
                  </a:lnTo>
                  <a:lnTo>
                    <a:pt x="70" y="1250"/>
                  </a:lnTo>
                  <a:lnTo>
                    <a:pt x="66" y="1246"/>
                  </a:lnTo>
                  <a:lnTo>
                    <a:pt x="66" y="1242"/>
                  </a:lnTo>
                  <a:lnTo>
                    <a:pt x="63" y="1238"/>
                  </a:lnTo>
                  <a:lnTo>
                    <a:pt x="60" y="1232"/>
                  </a:lnTo>
                  <a:lnTo>
                    <a:pt x="60" y="1224"/>
                  </a:lnTo>
                  <a:lnTo>
                    <a:pt x="56" y="1220"/>
                  </a:lnTo>
                  <a:lnTo>
                    <a:pt x="56" y="1212"/>
                  </a:lnTo>
                  <a:lnTo>
                    <a:pt x="60" y="1208"/>
                  </a:lnTo>
                  <a:lnTo>
                    <a:pt x="60" y="1204"/>
                  </a:lnTo>
                  <a:lnTo>
                    <a:pt x="63" y="1199"/>
                  </a:lnTo>
                  <a:lnTo>
                    <a:pt x="63" y="1195"/>
                  </a:lnTo>
                  <a:lnTo>
                    <a:pt x="66" y="1191"/>
                  </a:lnTo>
                  <a:lnTo>
                    <a:pt x="70" y="1187"/>
                  </a:lnTo>
                  <a:lnTo>
                    <a:pt x="70" y="1183"/>
                  </a:lnTo>
                  <a:lnTo>
                    <a:pt x="73" y="1179"/>
                  </a:lnTo>
                  <a:lnTo>
                    <a:pt x="73" y="1170"/>
                  </a:lnTo>
                  <a:lnTo>
                    <a:pt x="76" y="1166"/>
                  </a:lnTo>
                  <a:lnTo>
                    <a:pt x="76" y="1158"/>
                  </a:lnTo>
                  <a:lnTo>
                    <a:pt x="79" y="1153"/>
                  </a:lnTo>
                  <a:lnTo>
                    <a:pt x="79" y="1149"/>
                  </a:lnTo>
                  <a:lnTo>
                    <a:pt x="83" y="1145"/>
                  </a:lnTo>
                  <a:lnTo>
                    <a:pt x="83" y="1141"/>
                  </a:lnTo>
                  <a:lnTo>
                    <a:pt x="88" y="1137"/>
                  </a:lnTo>
                  <a:lnTo>
                    <a:pt x="90" y="1137"/>
                  </a:lnTo>
                  <a:lnTo>
                    <a:pt x="94" y="1133"/>
                  </a:lnTo>
                  <a:lnTo>
                    <a:pt x="96" y="1133"/>
                  </a:lnTo>
                  <a:lnTo>
                    <a:pt x="100" y="1128"/>
                  </a:lnTo>
                  <a:lnTo>
                    <a:pt x="108" y="1128"/>
                  </a:lnTo>
                  <a:lnTo>
                    <a:pt x="112" y="1133"/>
                  </a:lnTo>
                  <a:lnTo>
                    <a:pt x="112" y="1145"/>
                  </a:lnTo>
                  <a:lnTo>
                    <a:pt x="109" y="1149"/>
                  </a:lnTo>
                  <a:lnTo>
                    <a:pt x="109" y="1158"/>
                  </a:lnTo>
                  <a:lnTo>
                    <a:pt x="106" y="1162"/>
                  </a:lnTo>
                  <a:lnTo>
                    <a:pt x="106" y="1179"/>
                  </a:lnTo>
                  <a:lnTo>
                    <a:pt x="109" y="1183"/>
                  </a:lnTo>
                  <a:lnTo>
                    <a:pt x="112" y="1187"/>
                  </a:lnTo>
                  <a:lnTo>
                    <a:pt x="112" y="1195"/>
                  </a:lnTo>
                  <a:lnTo>
                    <a:pt x="116" y="1195"/>
                  </a:lnTo>
                  <a:lnTo>
                    <a:pt x="116" y="1187"/>
                  </a:lnTo>
                  <a:lnTo>
                    <a:pt x="119" y="1183"/>
                  </a:lnTo>
                  <a:lnTo>
                    <a:pt x="116" y="1179"/>
                  </a:lnTo>
                  <a:lnTo>
                    <a:pt x="116" y="1174"/>
                  </a:lnTo>
                  <a:lnTo>
                    <a:pt x="119" y="1170"/>
                  </a:lnTo>
                  <a:lnTo>
                    <a:pt x="122" y="1166"/>
                  </a:lnTo>
                  <a:lnTo>
                    <a:pt x="123" y="1164"/>
                  </a:lnTo>
                  <a:lnTo>
                    <a:pt x="122" y="1162"/>
                  </a:lnTo>
                  <a:lnTo>
                    <a:pt x="122" y="1153"/>
                  </a:lnTo>
                  <a:lnTo>
                    <a:pt x="125" y="1149"/>
                  </a:lnTo>
                  <a:lnTo>
                    <a:pt x="129" y="1145"/>
                  </a:lnTo>
                  <a:lnTo>
                    <a:pt x="134" y="1141"/>
                  </a:lnTo>
                  <a:lnTo>
                    <a:pt x="136" y="1141"/>
                  </a:lnTo>
                  <a:lnTo>
                    <a:pt x="139" y="1137"/>
                  </a:lnTo>
                  <a:lnTo>
                    <a:pt x="143" y="1133"/>
                  </a:lnTo>
                  <a:lnTo>
                    <a:pt x="145" y="1133"/>
                  </a:lnTo>
                  <a:lnTo>
                    <a:pt x="145" y="1129"/>
                  </a:lnTo>
                  <a:lnTo>
                    <a:pt x="149" y="1124"/>
                  </a:lnTo>
                  <a:lnTo>
                    <a:pt x="154" y="1124"/>
                  </a:lnTo>
                  <a:lnTo>
                    <a:pt x="155" y="1125"/>
                  </a:lnTo>
                  <a:lnTo>
                    <a:pt x="156" y="1125"/>
                  </a:lnTo>
                  <a:lnTo>
                    <a:pt x="160" y="1119"/>
                  </a:lnTo>
                  <a:lnTo>
                    <a:pt x="168" y="1119"/>
                  </a:lnTo>
                  <a:lnTo>
                    <a:pt x="172" y="1115"/>
                  </a:lnTo>
                  <a:lnTo>
                    <a:pt x="175" y="1115"/>
                  </a:lnTo>
                  <a:lnTo>
                    <a:pt x="176" y="1113"/>
                  </a:lnTo>
                  <a:lnTo>
                    <a:pt x="175" y="1111"/>
                  </a:lnTo>
                  <a:lnTo>
                    <a:pt x="175" y="1107"/>
                  </a:lnTo>
                  <a:lnTo>
                    <a:pt x="180" y="1103"/>
                  </a:lnTo>
                  <a:lnTo>
                    <a:pt x="189" y="1103"/>
                  </a:lnTo>
                  <a:lnTo>
                    <a:pt x="191" y="1103"/>
                  </a:lnTo>
                  <a:lnTo>
                    <a:pt x="191" y="1099"/>
                  </a:lnTo>
                  <a:lnTo>
                    <a:pt x="197" y="1095"/>
                  </a:lnTo>
                  <a:lnTo>
                    <a:pt x="199" y="1095"/>
                  </a:lnTo>
                  <a:lnTo>
                    <a:pt x="199" y="1087"/>
                  </a:lnTo>
                  <a:lnTo>
                    <a:pt x="202" y="1083"/>
                  </a:lnTo>
                  <a:lnTo>
                    <a:pt x="206" y="1078"/>
                  </a:lnTo>
                  <a:lnTo>
                    <a:pt x="209" y="1078"/>
                  </a:lnTo>
                  <a:lnTo>
                    <a:pt x="212" y="1080"/>
                  </a:lnTo>
                  <a:lnTo>
                    <a:pt x="215" y="1078"/>
                  </a:lnTo>
                  <a:lnTo>
                    <a:pt x="220" y="1078"/>
                  </a:lnTo>
                  <a:lnTo>
                    <a:pt x="221" y="1079"/>
                  </a:lnTo>
                  <a:lnTo>
                    <a:pt x="223" y="1078"/>
                  </a:lnTo>
                  <a:lnTo>
                    <a:pt x="225" y="1078"/>
                  </a:lnTo>
                  <a:lnTo>
                    <a:pt x="228" y="1075"/>
                  </a:lnTo>
                  <a:lnTo>
                    <a:pt x="225" y="1070"/>
                  </a:lnTo>
                  <a:lnTo>
                    <a:pt x="225" y="1065"/>
                  </a:lnTo>
                  <a:lnTo>
                    <a:pt x="228" y="1061"/>
                  </a:lnTo>
                  <a:lnTo>
                    <a:pt x="231" y="1057"/>
                  </a:lnTo>
                  <a:lnTo>
                    <a:pt x="231" y="1053"/>
                  </a:lnTo>
                  <a:lnTo>
                    <a:pt x="235" y="1049"/>
                  </a:lnTo>
                  <a:lnTo>
                    <a:pt x="239" y="1049"/>
                  </a:lnTo>
                  <a:lnTo>
                    <a:pt x="243" y="1050"/>
                  </a:lnTo>
                  <a:lnTo>
                    <a:pt x="246" y="1049"/>
                  </a:lnTo>
                  <a:lnTo>
                    <a:pt x="249" y="1049"/>
                  </a:lnTo>
                  <a:lnTo>
                    <a:pt x="252" y="1050"/>
                  </a:lnTo>
                  <a:lnTo>
                    <a:pt x="254" y="1049"/>
                  </a:lnTo>
                  <a:lnTo>
                    <a:pt x="257" y="1045"/>
                  </a:lnTo>
                  <a:lnTo>
                    <a:pt x="257" y="1037"/>
                  </a:lnTo>
                  <a:lnTo>
                    <a:pt x="262" y="1032"/>
                  </a:lnTo>
                  <a:lnTo>
                    <a:pt x="269" y="1032"/>
                  </a:lnTo>
                  <a:lnTo>
                    <a:pt x="273" y="1036"/>
                  </a:lnTo>
                  <a:lnTo>
                    <a:pt x="274" y="1036"/>
                  </a:lnTo>
                  <a:lnTo>
                    <a:pt x="278" y="1032"/>
                  </a:lnTo>
                  <a:lnTo>
                    <a:pt x="283" y="1032"/>
                  </a:lnTo>
                  <a:lnTo>
                    <a:pt x="287" y="1028"/>
                  </a:lnTo>
                  <a:lnTo>
                    <a:pt x="287" y="1025"/>
                  </a:lnTo>
                  <a:lnTo>
                    <a:pt x="285" y="1025"/>
                  </a:lnTo>
                  <a:lnTo>
                    <a:pt x="280" y="1020"/>
                  </a:lnTo>
                  <a:lnTo>
                    <a:pt x="280" y="1016"/>
                  </a:lnTo>
                  <a:lnTo>
                    <a:pt x="283" y="1012"/>
                  </a:lnTo>
                  <a:lnTo>
                    <a:pt x="284" y="1009"/>
                  </a:lnTo>
                  <a:lnTo>
                    <a:pt x="283" y="1007"/>
                  </a:lnTo>
                  <a:lnTo>
                    <a:pt x="283" y="1003"/>
                  </a:lnTo>
                  <a:lnTo>
                    <a:pt x="289" y="998"/>
                  </a:lnTo>
                  <a:lnTo>
                    <a:pt x="291" y="998"/>
                  </a:lnTo>
                  <a:lnTo>
                    <a:pt x="295" y="994"/>
                  </a:lnTo>
                  <a:lnTo>
                    <a:pt x="301" y="994"/>
                  </a:lnTo>
                  <a:lnTo>
                    <a:pt x="306" y="999"/>
                  </a:lnTo>
                  <a:lnTo>
                    <a:pt x="306" y="999"/>
                  </a:lnTo>
                  <a:lnTo>
                    <a:pt x="306" y="999"/>
                  </a:lnTo>
                  <a:lnTo>
                    <a:pt x="306" y="990"/>
                  </a:lnTo>
                  <a:lnTo>
                    <a:pt x="312" y="986"/>
                  </a:lnTo>
                  <a:lnTo>
                    <a:pt x="318" y="986"/>
                  </a:lnTo>
                  <a:lnTo>
                    <a:pt x="322" y="990"/>
                  </a:lnTo>
                  <a:lnTo>
                    <a:pt x="324" y="990"/>
                  </a:lnTo>
                  <a:lnTo>
                    <a:pt x="329" y="994"/>
                  </a:lnTo>
                  <a:lnTo>
                    <a:pt x="332" y="999"/>
                  </a:lnTo>
                  <a:lnTo>
                    <a:pt x="332" y="1003"/>
                  </a:lnTo>
                  <a:lnTo>
                    <a:pt x="328" y="1007"/>
                  </a:lnTo>
                  <a:lnTo>
                    <a:pt x="326" y="1007"/>
                  </a:lnTo>
                  <a:lnTo>
                    <a:pt x="326" y="1012"/>
                  </a:lnTo>
                  <a:lnTo>
                    <a:pt x="323" y="1016"/>
                  </a:lnTo>
                  <a:lnTo>
                    <a:pt x="326" y="1016"/>
                  </a:lnTo>
                  <a:lnTo>
                    <a:pt x="331" y="1012"/>
                  </a:lnTo>
                  <a:lnTo>
                    <a:pt x="337" y="1012"/>
                  </a:lnTo>
                  <a:lnTo>
                    <a:pt x="341" y="1007"/>
                  </a:lnTo>
                  <a:lnTo>
                    <a:pt x="344" y="1007"/>
                  </a:lnTo>
                  <a:lnTo>
                    <a:pt x="349" y="1012"/>
                  </a:lnTo>
                  <a:lnTo>
                    <a:pt x="349" y="1016"/>
                  </a:lnTo>
                  <a:lnTo>
                    <a:pt x="352" y="1020"/>
                  </a:lnTo>
                  <a:lnTo>
                    <a:pt x="355" y="1024"/>
                  </a:lnTo>
                  <a:lnTo>
                    <a:pt x="366" y="1024"/>
                  </a:lnTo>
                  <a:lnTo>
                    <a:pt x="371" y="1020"/>
                  </a:lnTo>
                  <a:lnTo>
                    <a:pt x="372" y="1020"/>
                  </a:lnTo>
                  <a:lnTo>
                    <a:pt x="377" y="1016"/>
                  </a:lnTo>
                  <a:lnTo>
                    <a:pt x="380" y="1016"/>
                  </a:lnTo>
                  <a:lnTo>
                    <a:pt x="384" y="1012"/>
                  </a:lnTo>
                  <a:lnTo>
                    <a:pt x="389" y="1012"/>
                  </a:lnTo>
                  <a:lnTo>
                    <a:pt x="389" y="1007"/>
                  </a:lnTo>
                  <a:lnTo>
                    <a:pt x="392" y="1003"/>
                  </a:lnTo>
                  <a:lnTo>
                    <a:pt x="397" y="998"/>
                  </a:lnTo>
                  <a:lnTo>
                    <a:pt x="403" y="998"/>
                  </a:lnTo>
                  <a:lnTo>
                    <a:pt x="406" y="994"/>
                  </a:lnTo>
                  <a:lnTo>
                    <a:pt x="410" y="990"/>
                  </a:lnTo>
                  <a:lnTo>
                    <a:pt x="412" y="990"/>
                  </a:lnTo>
                  <a:lnTo>
                    <a:pt x="417" y="986"/>
                  </a:lnTo>
                  <a:lnTo>
                    <a:pt x="429" y="986"/>
                  </a:lnTo>
                  <a:lnTo>
                    <a:pt x="433" y="982"/>
                  </a:lnTo>
                  <a:lnTo>
                    <a:pt x="436" y="982"/>
                  </a:lnTo>
                  <a:lnTo>
                    <a:pt x="438" y="982"/>
                  </a:lnTo>
                  <a:lnTo>
                    <a:pt x="440" y="982"/>
                  </a:lnTo>
                  <a:lnTo>
                    <a:pt x="458" y="982"/>
                  </a:lnTo>
                  <a:lnTo>
                    <a:pt x="463" y="978"/>
                  </a:lnTo>
                  <a:lnTo>
                    <a:pt x="468" y="978"/>
                  </a:lnTo>
                  <a:lnTo>
                    <a:pt x="468" y="974"/>
                  </a:lnTo>
                  <a:lnTo>
                    <a:pt x="472" y="970"/>
                  </a:lnTo>
                  <a:lnTo>
                    <a:pt x="476" y="966"/>
                  </a:lnTo>
                  <a:lnTo>
                    <a:pt x="478" y="966"/>
                  </a:lnTo>
                  <a:lnTo>
                    <a:pt x="478" y="958"/>
                  </a:lnTo>
                  <a:lnTo>
                    <a:pt x="483" y="952"/>
                  </a:lnTo>
                  <a:lnTo>
                    <a:pt x="485" y="952"/>
                  </a:lnTo>
                  <a:lnTo>
                    <a:pt x="489" y="948"/>
                  </a:lnTo>
                  <a:lnTo>
                    <a:pt x="495" y="948"/>
                  </a:lnTo>
                  <a:lnTo>
                    <a:pt x="499" y="944"/>
                  </a:lnTo>
                  <a:lnTo>
                    <a:pt x="506" y="944"/>
                  </a:lnTo>
                  <a:lnTo>
                    <a:pt x="510" y="948"/>
                  </a:lnTo>
                  <a:lnTo>
                    <a:pt x="522" y="948"/>
                  </a:lnTo>
                  <a:lnTo>
                    <a:pt x="527" y="952"/>
                  </a:lnTo>
                  <a:lnTo>
                    <a:pt x="529" y="952"/>
                  </a:lnTo>
                  <a:lnTo>
                    <a:pt x="532" y="955"/>
                  </a:lnTo>
                  <a:lnTo>
                    <a:pt x="534" y="952"/>
                  </a:lnTo>
                  <a:lnTo>
                    <a:pt x="538" y="948"/>
                  </a:lnTo>
                  <a:lnTo>
                    <a:pt x="541" y="948"/>
                  </a:lnTo>
                  <a:lnTo>
                    <a:pt x="545" y="944"/>
                  </a:lnTo>
                  <a:lnTo>
                    <a:pt x="549" y="944"/>
                  </a:lnTo>
                  <a:lnTo>
                    <a:pt x="552" y="945"/>
                  </a:lnTo>
                  <a:lnTo>
                    <a:pt x="555" y="944"/>
                  </a:lnTo>
                  <a:lnTo>
                    <a:pt x="567" y="944"/>
                  </a:lnTo>
                  <a:lnTo>
                    <a:pt x="572" y="940"/>
                  </a:lnTo>
                  <a:lnTo>
                    <a:pt x="583" y="940"/>
                  </a:lnTo>
                  <a:lnTo>
                    <a:pt x="588" y="936"/>
                  </a:lnTo>
                  <a:lnTo>
                    <a:pt x="593" y="936"/>
                  </a:lnTo>
                  <a:lnTo>
                    <a:pt x="598" y="932"/>
                  </a:lnTo>
                  <a:lnTo>
                    <a:pt x="603" y="932"/>
                  </a:lnTo>
                  <a:lnTo>
                    <a:pt x="607" y="928"/>
                  </a:lnTo>
                  <a:lnTo>
                    <a:pt x="613" y="928"/>
                  </a:lnTo>
                  <a:lnTo>
                    <a:pt x="618" y="923"/>
                  </a:lnTo>
                  <a:lnTo>
                    <a:pt x="620" y="923"/>
                  </a:lnTo>
                  <a:lnTo>
                    <a:pt x="624" y="919"/>
                  </a:lnTo>
                  <a:lnTo>
                    <a:pt x="629" y="919"/>
                  </a:lnTo>
                  <a:lnTo>
                    <a:pt x="634" y="915"/>
                  </a:lnTo>
                  <a:lnTo>
                    <a:pt x="636" y="915"/>
                  </a:lnTo>
                  <a:lnTo>
                    <a:pt x="641" y="911"/>
                  </a:lnTo>
                  <a:lnTo>
                    <a:pt x="643" y="911"/>
                  </a:lnTo>
                  <a:lnTo>
                    <a:pt x="646" y="907"/>
                  </a:lnTo>
                  <a:lnTo>
                    <a:pt x="650" y="903"/>
                  </a:lnTo>
                  <a:lnTo>
                    <a:pt x="652" y="903"/>
                  </a:lnTo>
                  <a:lnTo>
                    <a:pt x="656" y="899"/>
                  </a:lnTo>
                  <a:lnTo>
                    <a:pt x="660" y="894"/>
                  </a:lnTo>
                  <a:lnTo>
                    <a:pt x="663" y="890"/>
                  </a:lnTo>
                  <a:lnTo>
                    <a:pt x="666" y="886"/>
                  </a:lnTo>
                  <a:lnTo>
                    <a:pt x="666" y="882"/>
                  </a:lnTo>
                  <a:lnTo>
                    <a:pt x="669" y="878"/>
                  </a:lnTo>
                  <a:lnTo>
                    <a:pt x="672" y="873"/>
                  </a:lnTo>
                  <a:lnTo>
                    <a:pt x="675" y="869"/>
                  </a:lnTo>
                  <a:lnTo>
                    <a:pt x="675" y="865"/>
                  </a:lnTo>
                  <a:lnTo>
                    <a:pt x="679" y="861"/>
                  </a:lnTo>
                  <a:lnTo>
                    <a:pt x="679" y="857"/>
                  </a:lnTo>
                  <a:lnTo>
                    <a:pt x="683" y="853"/>
                  </a:lnTo>
                  <a:lnTo>
                    <a:pt x="683" y="849"/>
                  </a:lnTo>
                  <a:lnTo>
                    <a:pt x="686" y="845"/>
                  </a:lnTo>
                  <a:lnTo>
                    <a:pt x="686" y="840"/>
                  </a:lnTo>
                  <a:lnTo>
                    <a:pt x="689" y="836"/>
                  </a:lnTo>
                  <a:lnTo>
                    <a:pt x="686" y="832"/>
                  </a:lnTo>
                  <a:lnTo>
                    <a:pt x="686" y="823"/>
                  </a:lnTo>
                  <a:lnTo>
                    <a:pt x="690" y="819"/>
                  </a:lnTo>
                  <a:lnTo>
                    <a:pt x="695" y="819"/>
                  </a:lnTo>
                  <a:lnTo>
                    <a:pt x="695" y="811"/>
                  </a:lnTo>
                  <a:lnTo>
                    <a:pt x="698" y="807"/>
                  </a:lnTo>
                  <a:lnTo>
                    <a:pt x="698" y="803"/>
                  </a:lnTo>
                  <a:lnTo>
                    <a:pt x="702" y="799"/>
                  </a:lnTo>
                  <a:lnTo>
                    <a:pt x="707" y="794"/>
                  </a:lnTo>
                  <a:lnTo>
                    <a:pt x="715" y="794"/>
                  </a:lnTo>
                  <a:lnTo>
                    <a:pt x="718" y="790"/>
                  </a:lnTo>
                  <a:lnTo>
                    <a:pt x="721" y="785"/>
                  </a:lnTo>
                  <a:lnTo>
                    <a:pt x="727" y="781"/>
                  </a:lnTo>
                  <a:lnTo>
                    <a:pt x="729" y="781"/>
                  </a:lnTo>
                  <a:lnTo>
                    <a:pt x="732" y="777"/>
                  </a:lnTo>
                  <a:lnTo>
                    <a:pt x="735" y="773"/>
                  </a:lnTo>
                  <a:lnTo>
                    <a:pt x="739" y="769"/>
                  </a:lnTo>
                  <a:lnTo>
                    <a:pt x="741" y="769"/>
                  </a:lnTo>
                  <a:lnTo>
                    <a:pt x="744" y="765"/>
                  </a:lnTo>
                  <a:lnTo>
                    <a:pt x="744" y="765"/>
                  </a:lnTo>
                  <a:lnTo>
                    <a:pt x="742" y="765"/>
                  </a:lnTo>
                  <a:lnTo>
                    <a:pt x="736" y="765"/>
                  </a:lnTo>
                  <a:lnTo>
                    <a:pt x="732" y="761"/>
                  </a:lnTo>
                  <a:lnTo>
                    <a:pt x="732" y="723"/>
                  </a:lnTo>
                  <a:lnTo>
                    <a:pt x="729" y="719"/>
                  </a:lnTo>
                  <a:lnTo>
                    <a:pt x="729" y="686"/>
                  </a:lnTo>
                  <a:lnTo>
                    <a:pt x="732" y="682"/>
                  </a:lnTo>
                  <a:lnTo>
                    <a:pt x="732" y="678"/>
                  </a:lnTo>
                  <a:lnTo>
                    <a:pt x="735" y="673"/>
                  </a:lnTo>
                  <a:lnTo>
                    <a:pt x="735" y="669"/>
                  </a:lnTo>
                  <a:lnTo>
                    <a:pt x="738" y="664"/>
                  </a:lnTo>
                  <a:lnTo>
                    <a:pt x="738" y="660"/>
                  </a:lnTo>
                  <a:lnTo>
                    <a:pt x="742" y="656"/>
                  </a:lnTo>
                  <a:lnTo>
                    <a:pt x="744" y="656"/>
                  </a:lnTo>
                  <a:lnTo>
                    <a:pt x="744" y="652"/>
                  </a:lnTo>
                  <a:lnTo>
                    <a:pt x="750" y="648"/>
                  </a:lnTo>
                  <a:lnTo>
                    <a:pt x="752" y="648"/>
                  </a:lnTo>
                  <a:lnTo>
                    <a:pt x="755" y="644"/>
                  </a:lnTo>
                  <a:lnTo>
                    <a:pt x="758" y="640"/>
                  </a:lnTo>
                  <a:lnTo>
                    <a:pt x="758" y="636"/>
                  </a:lnTo>
                  <a:lnTo>
                    <a:pt x="761" y="632"/>
                  </a:lnTo>
                  <a:lnTo>
                    <a:pt x="766" y="627"/>
                  </a:lnTo>
                  <a:lnTo>
                    <a:pt x="773" y="627"/>
                  </a:lnTo>
                  <a:lnTo>
                    <a:pt x="774" y="628"/>
                  </a:lnTo>
                  <a:lnTo>
                    <a:pt x="775" y="627"/>
                  </a:lnTo>
                  <a:lnTo>
                    <a:pt x="775" y="619"/>
                  </a:lnTo>
                  <a:lnTo>
                    <a:pt x="778" y="614"/>
                  </a:lnTo>
                  <a:lnTo>
                    <a:pt x="778" y="610"/>
                  </a:lnTo>
                  <a:lnTo>
                    <a:pt x="781" y="606"/>
                  </a:lnTo>
                  <a:lnTo>
                    <a:pt x="785" y="602"/>
                  </a:lnTo>
                  <a:lnTo>
                    <a:pt x="787" y="602"/>
                  </a:lnTo>
                  <a:lnTo>
                    <a:pt x="787" y="594"/>
                  </a:lnTo>
                  <a:lnTo>
                    <a:pt x="793" y="589"/>
                  </a:lnTo>
                  <a:lnTo>
                    <a:pt x="798" y="589"/>
                  </a:lnTo>
                  <a:lnTo>
                    <a:pt x="802" y="585"/>
                  </a:lnTo>
                  <a:lnTo>
                    <a:pt x="808" y="585"/>
                  </a:lnTo>
                  <a:lnTo>
                    <a:pt x="812" y="587"/>
                  </a:lnTo>
                  <a:lnTo>
                    <a:pt x="816" y="585"/>
                  </a:lnTo>
                  <a:lnTo>
                    <a:pt x="818" y="585"/>
                  </a:lnTo>
                  <a:lnTo>
                    <a:pt x="822" y="581"/>
                  </a:lnTo>
                  <a:lnTo>
                    <a:pt x="826" y="581"/>
                  </a:lnTo>
                  <a:lnTo>
                    <a:pt x="824" y="578"/>
                  </a:lnTo>
                  <a:lnTo>
                    <a:pt x="822" y="578"/>
                  </a:lnTo>
                  <a:lnTo>
                    <a:pt x="818" y="573"/>
                  </a:lnTo>
                  <a:lnTo>
                    <a:pt x="818" y="569"/>
                  </a:lnTo>
                  <a:lnTo>
                    <a:pt x="818" y="567"/>
                  </a:lnTo>
                  <a:lnTo>
                    <a:pt x="818" y="565"/>
                  </a:lnTo>
                  <a:lnTo>
                    <a:pt x="818" y="556"/>
                  </a:lnTo>
                  <a:lnTo>
                    <a:pt x="822" y="551"/>
                  </a:lnTo>
                  <a:lnTo>
                    <a:pt x="832" y="551"/>
                  </a:lnTo>
                  <a:lnTo>
                    <a:pt x="836" y="556"/>
                  </a:lnTo>
                  <a:lnTo>
                    <a:pt x="837" y="556"/>
                  </a:lnTo>
                  <a:lnTo>
                    <a:pt x="837" y="552"/>
                  </a:lnTo>
                  <a:lnTo>
                    <a:pt x="842" y="547"/>
                  </a:lnTo>
                  <a:lnTo>
                    <a:pt x="845" y="547"/>
                  </a:lnTo>
                  <a:lnTo>
                    <a:pt x="850" y="552"/>
                  </a:lnTo>
                  <a:lnTo>
                    <a:pt x="850" y="556"/>
                  </a:lnTo>
                  <a:lnTo>
                    <a:pt x="851" y="556"/>
                  </a:lnTo>
                  <a:lnTo>
                    <a:pt x="856" y="560"/>
                  </a:lnTo>
                  <a:lnTo>
                    <a:pt x="865" y="560"/>
                  </a:lnTo>
                  <a:lnTo>
                    <a:pt x="867" y="560"/>
                  </a:lnTo>
                  <a:lnTo>
                    <a:pt x="868" y="560"/>
                  </a:lnTo>
                  <a:lnTo>
                    <a:pt x="871" y="560"/>
                  </a:lnTo>
                  <a:lnTo>
                    <a:pt x="876" y="565"/>
                  </a:lnTo>
                  <a:lnTo>
                    <a:pt x="876" y="573"/>
                  </a:lnTo>
                  <a:lnTo>
                    <a:pt x="881" y="573"/>
                  </a:lnTo>
                  <a:lnTo>
                    <a:pt x="885" y="574"/>
                  </a:lnTo>
                  <a:lnTo>
                    <a:pt x="888" y="573"/>
                  </a:lnTo>
                  <a:lnTo>
                    <a:pt x="894" y="573"/>
                  </a:lnTo>
                  <a:lnTo>
                    <a:pt x="899" y="577"/>
                  </a:lnTo>
                  <a:lnTo>
                    <a:pt x="902" y="581"/>
                  </a:lnTo>
                  <a:lnTo>
                    <a:pt x="902" y="589"/>
                  </a:lnTo>
                  <a:lnTo>
                    <a:pt x="903" y="589"/>
                  </a:lnTo>
                  <a:lnTo>
                    <a:pt x="907" y="585"/>
                  </a:lnTo>
                  <a:lnTo>
                    <a:pt x="907" y="573"/>
                  </a:lnTo>
                  <a:lnTo>
                    <a:pt x="910" y="569"/>
                  </a:lnTo>
                  <a:lnTo>
                    <a:pt x="910" y="560"/>
                  </a:lnTo>
                  <a:lnTo>
                    <a:pt x="913" y="556"/>
                  </a:lnTo>
                  <a:lnTo>
                    <a:pt x="910" y="552"/>
                  </a:lnTo>
                  <a:lnTo>
                    <a:pt x="908" y="552"/>
                  </a:lnTo>
                  <a:lnTo>
                    <a:pt x="903" y="548"/>
                  </a:lnTo>
                  <a:lnTo>
                    <a:pt x="903" y="543"/>
                  </a:lnTo>
                  <a:lnTo>
                    <a:pt x="907" y="539"/>
                  </a:lnTo>
                  <a:lnTo>
                    <a:pt x="907" y="531"/>
                  </a:lnTo>
                  <a:lnTo>
                    <a:pt x="903" y="527"/>
                  </a:lnTo>
                  <a:lnTo>
                    <a:pt x="903" y="523"/>
                  </a:lnTo>
                  <a:lnTo>
                    <a:pt x="907" y="519"/>
                  </a:lnTo>
                  <a:lnTo>
                    <a:pt x="907" y="507"/>
                  </a:lnTo>
                  <a:lnTo>
                    <a:pt x="909" y="502"/>
                  </a:lnTo>
                  <a:lnTo>
                    <a:pt x="908" y="502"/>
                  </a:lnTo>
                  <a:lnTo>
                    <a:pt x="903" y="498"/>
                  </a:lnTo>
                  <a:lnTo>
                    <a:pt x="901" y="496"/>
                  </a:lnTo>
                  <a:lnTo>
                    <a:pt x="898" y="498"/>
                  </a:lnTo>
                  <a:lnTo>
                    <a:pt x="894" y="498"/>
                  </a:lnTo>
                  <a:lnTo>
                    <a:pt x="890" y="493"/>
                  </a:lnTo>
                  <a:lnTo>
                    <a:pt x="890" y="485"/>
                  </a:lnTo>
                  <a:lnTo>
                    <a:pt x="894" y="481"/>
                  </a:lnTo>
                  <a:lnTo>
                    <a:pt x="896" y="481"/>
                  </a:lnTo>
                  <a:lnTo>
                    <a:pt x="896" y="477"/>
                  </a:lnTo>
                  <a:lnTo>
                    <a:pt x="901" y="472"/>
                  </a:lnTo>
                  <a:lnTo>
                    <a:pt x="904" y="472"/>
                  </a:lnTo>
                  <a:lnTo>
                    <a:pt x="908" y="474"/>
                  </a:lnTo>
                  <a:lnTo>
                    <a:pt x="911" y="472"/>
                  </a:lnTo>
                  <a:lnTo>
                    <a:pt x="914" y="472"/>
                  </a:lnTo>
                  <a:lnTo>
                    <a:pt x="916" y="473"/>
                  </a:lnTo>
                  <a:lnTo>
                    <a:pt x="916" y="473"/>
                  </a:lnTo>
                  <a:lnTo>
                    <a:pt x="916" y="465"/>
                  </a:lnTo>
                  <a:lnTo>
                    <a:pt x="921" y="460"/>
                  </a:lnTo>
                  <a:lnTo>
                    <a:pt x="924" y="460"/>
                  </a:lnTo>
                  <a:lnTo>
                    <a:pt x="928" y="464"/>
                  </a:lnTo>
                  <a:lnTo>
                    <a:pt x="932" y="469"/>
                  </a:lnTo>
                  <a:lnTo>
                    <a:pt x="932" y="473"/>
                  </a:lnTo>
                  <a:lnTo>
                    <a:pt x="932" y="475"/>
                  </a:lnTo>
                  <a:lnTo>
                    <a:pt x="932" y="477"/>
                  </a:lnTo>
                  <a:lnTo>
                    <a:pt x="939" y="477"/>
                  </a:lnTo>
                  <a:lnTo>
                    <a:pt x="940" y="475"/>
                  </a:lnTo>
                  <a:lnTo>
                    <a:pt x="939" y="473"/>
                  </a:lnTo>
                  <a:lnTo>
                    <a:pt x="939" y="469"/>
                  </a:lnTo>
                  <a:lnTo>
                    <a:pt x="944" y="464"/>
                  </a:lnTo>
                  <a:lnTo>
                    <a:pt x="945" y="464"/>
                  </a:lnTo>
                  <a:lnTo>
                    <a:pt x="942" y="461"/>
                  </a:lnTo>
                  <a:lnTo>
                    <a:pt x="942" y="456"/>
                  </a:lnTo>
                  <a:lnTo>
                    <a:pt x="946" y="452"/>
                  </a:lnTo>
                  <a:lnTo>
                    <a:pt x="946" y="447"/>
                  </a:lnTo>
                  <a:lnTo>
                    <a:pt x="949" y="443"/>
                  </a:lnTo>
                  <a:lnTo>
                    <a:pt x="954" y="439"/>
                  </a:lnTo>
                  <a:lnTo>
                    <a:pt x="957" y="439"/>
                  </a:lnTo>
                  <a:lnTo>
                    <a:pt x="962" y="443"/>
                  </a:lnTo>
                  <a:lnTo>
                    <a:pt x="962" y="447"/>
                  </a:lnTo>
                  <a:lnTo>
                    <a:pt x="969" y="447"/>
                  </a:lnTo>
                  <a:lnTo>
                    <a:pt x="969" y="445"/>
                  </a:lnTo>
                  <a:lnTo>
                    <a:pt x="969" y="443"/>
                  </a:lnTo>
                  <a:lnTo>
                    <a:pt x="965" y="439"/>
                  </a:lnTo>
                  <a:lnTo>
                    <a:pt x="962" y="435"/>
                  </a:lnTo>
                  <a:lnTo>
                    <a:pt x="962" y="431"/>
                  </a:lnTo>
                  <a:lnTo>
                    <a:pt x="965" y="427"/>
                  </a:lnTo>
                  <a:lnTo>
                    <a:pt x="962" y="423"/>
                  </a:lnTo>
                  <a:lnTo>
                    <a:pt x="959" y="418"/>
                  </a:lnTo>
                  <a:lnTo>
                    <a:pt x="959" y="414"/>
                  </a:lnTo>
                  <a:lnTo>
                    <a:pt x="962" y="410"/>
                  </a:lnTo>
                  <a:lnTo>
                    <a:pt x="962" y="402"/>
                  </a:lnTo>
                  <a:lnTo>
                    <a:pt x="965" y="398"/>
                  </a:lnTo>
                  <a:lnTo>
                    <a:pt x="970" y="393"/>
                  </a:lnTo>
                  <a:lnTo>
                    <a:pt x="977" y="393"/>
                  </a:lnTo>
                  <a:lnTo>
                    <a:pt x="982" y="398"/>
                  </a:lnTo>
                  <a:lnTo>
                    <a:pt x="982" y="398"/>
                  </a:lnTo>
                  <a:lnTo>
                    <a:pt x="983" y="398"/>
                  </a:lnTo>
                  <a:lnTo>
                    <a:pt x="990" y="398"/>
                  </a:lnTo>
                  <a:lnTo>
                    <a:pt x="991" y="398"/>
                  </a:lnTo>
                  <a:lnTo>
                    <a:pt x="993" y="398"/>
                  </a:lnTo>
                  <a:lnTo>
                    <a:pt x="995" y="398"/>
                  </a:lnTo>
                  <a:lnTo>
                    <a:pt x="1000" y="393"/>
                  </a:lnTo>
                  <a:lnTo>
                    <a:pt x="1001" y="393"/>
                  </a:lnTo>
                  <a:lnTo>
                    <a:pt x="999" y="389"/>
                  </a:lnTo>
                  <a:lnTo>
                    <a:pt x="999" y="380"/>
                  </a:lnTo>
                  <a:lnTo>
                    <a:pt x="1002" y="376"/>
                  </a:lnTo>
                  <a:lnTo>
                    <a:pt x="999" y="372"/>
                  </a:lnTo>
                  <a:lnTo>
                    <a:pt x="999" y="364"/>
                  </a:lnTo>
                  <a:lnTo>
                    <a:pt x="1003" y="360"/>
                  </a:lnTo>
                  <a:lnTo>
                    <a:pt x="1005" y="360"/>
                  </a:lnTo>
                  <a:lnTo>
                    <a:pt x="1010" y="356"/>
                  </a:lnTo>
                  <a:lnTo>
                    <a:pt x="1013" y="356"/>
                  </a:lnTo>
                  <a:lnTo>
                    <a:pt x="1017" y="360"/>
                  </a:lnTo>
                  <a:lnTo>
                    <a:pt x="1019" y="360"/>
                  </a:lnTo>
                  <a:lnTo>
                    <a:pt x="1024" y="364"/>
                  </a:lnTo>
                  <a:lnTo>
                    <a:pt x="1026" y="364"/>
                  </a:lnTo>
                  <a:lnTo>
                    <a:pt x="1031" y="368"/>
                  </a:lnTo>
                  <a:lnTo>
                    <a:pt x="1031" y="376"/>
                  </a:lnTo>
                  <a:lnTo>
                    <a:pt x="1031" y="377"/>
                  </a:lnTo>
                  <a:lnTo>
                    <a:pt x="1031" y="376"/>
                  </a:lnTo>
                  <a:lnTo>
                    <a:pt x="1036" y="372"/>
                  </a:lnTo>
                  <a:lnTo>
                    <a:pt x="1037" y="372"/>
                  </a:lnTo>
                  <a:lnTo>
                    <a:pt x="1035" y="368"/>
                  </a:lnTo>
                  <a:lnTo>
                    <a:pt x="1031" y="364"/>
                  </a:lnTo>
                  <a:lnTo>
                    <a:pt x="1031" y="352"/>
                  </a:lnTo>
                  <a:lnTo>
                    <a:pt x="1035" y="348"/>
                  </a:lnTo>
                  <a:lnTo>
                    <a:pt x="1038" y="343"/>
                  </a:lnTo>
                  <a:lnTo>
                    <a:pt x="1042" y="339"/>
                  </a:lnTo>
                  <a:lnTo>
                    <a:pt x="1053" y="339"/>
                  </a:lnTo>
                  <a:lnTo>
                    <a:pt x="1057" y="343"/>
                  </a:lnTo>
                  <a:lnTo>
                    <a:pt x="1057" y="344"/>
                  </a:lnTo>
                  <a:lnTo>
                    <a:pt x="1059" y="343"/>
                  </a:lnTo>
                  <a:lnTo>
                    <a:pt x="1065" y="343"/>
                  </a:lnTo>
                  <a:lnTo>
                    <a:pt x="1071" y="347"/>
                  </a:lnTo>
                  <a:lnTo>
                    <a:pt x="1074" y="347"/>
                  </a:lnTo>
                  <a:lnTo>
                    <a:pt x="1074" y="339"/>
                  </a:lnTo>
                  <a:lnTo>
                    <a:pt x="1079" y="334"/>
                  </a:lnTo>
                  <a:lnTo>
                    <a:pt x="1081" y="334"/>
                  </a:lnTo>
                  <a:lnTo>
                    <a:pt x="1085" y="330"/>
                  </a:lnTo>
                  <a:lnTo>
                    <a:pt x="1088" y="330"/>
                  </a:lnTo>
                  <a:lnTo>
                    <a:pt x="1091" y="331"/>
                  </a:lnTo>
                  <a:lnTo>
                    <a:pt x="1091" y="330"/>
                  </a:lnTo>
                  <a:lnTo>
                    <a:pt x="1096" y="326"/>
                  </a:lnTo>
                  <a:lnTo>
                    <a:pt x="1104" y="326"/>
                  </a:lnTo>
                  <a:lnTo>
                    <a:pt x="1108" y="322"/>
                  </a:lnTo>
                  <a:lnTo>
                    <a:pt x="1119" y="322"/>
                  </a:lnTo>
                  <a:lnTo>
                    <a:pt x="1123" y="326"/>
                  </a:lnTo>
                  <a:lnTo>
                    <a:pt x="1126" y="330"/>
                  </a:lnTo>
                  <a:lnTo>
                    <a:pt x="1129" y="334"/>
                  </a:lnTo>
                  <a:lnTo>
                    <a:pt x="1129" y="339"/>
                  </a:lnTo>
                  <a:lnTo>
                    <a:pt x="1130" y="340"/>
                  </a:lnTo>
                  <a:lnTo>
                    <a:pt x="1131" y="339"/>
                  </a:lnTo>
                  <a:lnTo>
                    <a:pt x="1148" y="339"/>
                  </a:lnTo>
                  <a:lnTo>
                    <a:pt x="1152" y="343"/>
                  </a:lnTo>
                  <a:lnTo>
                    <a:pt x="1154" y="343"/>
                  </a:lnTo>
                  <a:lnTo>
                    <a:pt x="1160" y="348"/>
                  </a:lnTo>
                  <a:lnTo>
                    <a:pt x="1163" y="352"/>
                  </a:lnTo>
                  <a:lnTo>
                    <a:pt x="1163" y="356"/>
                  </a:lnTo>
                  <a:lnTo>
                    <a:pt x="1166" y="360"/>
                  </a:lnTo>
                  <a:lnTo>
                    <a:pt x="1169" y="364"/>
                  </a:lnTo>
                  <a:lnTo>
                    <a:pt x="1171" y="364"/>
                  </a:lnTo>
                  <a:lnTo>
                    <a:pt x="1175" y="368"/>
                  </a:lnTo>
                  <a:lnTo>
                    <a:pt x="1179" y="372"/>
                  </a:lnTo>
                  <a:lnTo>
                    <a:pt x="1183" y="376"/>
                  </a:lnTo>
                  <a:lnTo>
                    <a:pt x="1183" y="380"/>
                  </a:lnTo>
                  <a:lnTo>
                    <a:pt x="1186" y="384"/>
                  </a:lnTo>
                  <a:lnTo>
                    <a:pt x="1188" y="384"/>
                  </a:lnTo>
                  <a:lnTo>
                    <a:pt x="1192" y="389"/>
                  </a:lnTo>
                  <a:lnTo>
                    <a:pt x="1192" y="398"/>
                  </a:lnTo>
                  <a:lnTo>
                    <a:pt x="1195" y="402"/>
                  </a:lnTo>
                  <a:lnTo>
                    <a:pt x="1198" y="406"/>
                  </a:lnTo>
                  <a:lnTo>
                    <a:pt x="1200" y="406"/>
                  </a:lnTo>
                  <a:lnTo>
                    <a:pt x="1206" y="410"/>
                  </a:lnTo>
                  <a:lnTo>
                    <a:pt x="1209" y="414"/>
                  </a:lnTo>
                  <a:lnTo>
                    <a:pt x="1211" y="414"/>
                  </a:lnTo>
                  <a:lnTo>
                    <a:pt x="1215" y="418"/>
                  </a:lnTo>
                  <a:lnTo>
                    <a:pt x="1218" y="422"/>
                  </a:lnTo>
                  <a:lnTo>
                    <a:pt x="1221" y="427"/>
                  </a:lnTo>
                  <a:lnTo>
                    <a:pt x="1221" y="435"/>
                  </a:lnTo>
                  <a:lnTo>
                    <a:pt x="1218" y="439"/>
                  </a:lnTo>
                  <a:lnTo>
                    <a:pt x="1218" y="443"/>
                  </a:lnTo>
                  <a:lnTo>
                    <a:pt x="1219" y="443"/>
                  </a:lnTo>
                  <a:lnTo>
                    <a:pt x="1222" y="439"/>
                  </a:lnTo>
                  <a:lnTo>
                    <a:pt x="1222" y="435"/>
                  </a:lnTo>
                  <a:lnTo>
                    <a:pt x="1228" y="430"/>
                  </a:lnTo>
                  <a:lnTo>
                    <a:pt x="1229" y="430"/>
                  </a:lnTo>
                  <a:lnTo>
                    <a:pt x="1234" y="426"/>
                  </a:lnTo>
                  <a:lnTo>
                    <a:pt x="1242" y="426"/>
                  </a:lnTo>
                  <a:lnTo>
                    <a:pt x="1246" y="422"/>
                  </a:lnTo>
                  <a:lnTo>
                    <a:pt x="1251" y="422"/>
                  </a:lnTo>
                  <a:lnTo>
                    <a:pt x="1255" y="427"/>
                  </a:lnTo>
                  <a:lnTo>
                    <a:pt x="1255" y="430"/>
                  </a:lnTo>
                  <a:lnTo>
                    <a:pt x="1257" y="430"/>
                  </a:lnTo>
                  <a:lnTo>
                    <a:pt x="1261" y="435"/>
                  </a:lnTo>
                  <a:lnTo>
                    <a:pt x="1274" y="435"/>
                  </a:lnTo>
                  <a:lnTo>
                    <a:pt x="1278" y="439"/>
                  </a:lnTo>
                  <a:lnTo>
                    <a:pt x="1286" y="439"/>
                  </a:lnTo>
                  <a:lnTo>
                    <a:pt x="1288" y="439"/>
                  </a:lnTo>
                  <a:lnTo>
                    <a:pt x="1288" y="439"/>
                  </a:lnTo>
                  <a:lnTo>
                    <a:pt x="1293" y="435"/>
                  </a:lnTo>
                  <a:lnTo>
                    <a:pt x="1306" y="435"/>
                  </a:lnTo>
                  <a:lnTo>
                    <a:pt x="1308" y="435"/>
                  </a:lnTo>
                  <a:lnTo>
                    <a:pt x="1308" y="431"/>
                  </a:lnTo>
                  <a:lnTo>
                    <a:pt x="1312" y="426"/>
                  </a:lnTo>
                  <a:lnTo>
                    <a:pt x="1317" y="426"/>
                  </a:lnTo>
                  <a:lnTo>
                    <a:pt x="1314" y="423"/>
                  </a:lnTo>
                  <a:lnTo>
                    <a:pt x="1314" y="418"/>
                  </a:lnTo>
                  <a:lnTo>
                    <a:pt x="1311" y="415"/>
                  </a:lnTo>
                  <a:lnTo>
                    <a:pt x="1309" y="415"/>
                  </a:lnTo>
                  <a:lnTo>
                    <a:pt x="1305" y="410"/>
                  </a:lnTo>
                  <a:lnTo>
                    <a:pt x="1305" y="406"/>
                  </a:lnTo>
                  <a:lnTo>
                    <a:pt x="1303" y="406"/>
                  </a:lnTo>
                  <a:lnTo>
                    <a:pt x="1299" y="402"/>
                  </a:lnTo>
                  <a:lnTo>
                    <a:pt x="1299" y="385"/>
                  </a:lnTo>
                  <a:lnTo>
                    <a:pt x="1302" y="380"/>
                  </a:lnTo>
                  <a:lnTo>
                    <a:pt x="1302" y="376"/>
                  </a:lnTo>
                  <a:lnTo>
                    <a:pt x="1305" y="372"/>
                  </a:lnTo>
                  <a:lnTo>
                    <a:pt x="1308" y="368"/>
                  </a:lnTo>
                  <a:lnTo>
                    <a:pt x="1308" y="360"/>
                  </a:lnTo>
                  <a:lnTo>
                    <a:pt x="1312" y="356"/>
                  </a:lnTo>
                  <a:lnTo>
                    <a:pt x="1318" y="356"/>
                  </a:lnTo>
                  <a:lnTo>
                    <a:pt x="1323" y="351"/>
                  </a:lnTo>
                  <a:lnTo>
                    <a:pt x="1328" y="351"/>
                  </a:lnTo>
                  <a:lnTo>
                    <a:pt x="1328" y="334"/>
                  </a:lnTo>
                  <a:lnTo>
                    <a:pt x="1331" y="330"/>
                  </a:lnTo>
                  <a:lnTo>
                    <a:pt x="1331" y="318"/>
                  </a:lnTo>
                  <a:lnTo>
                    <a:pt x="1334" y="314"/>
                  </a:lnTo>
                  <a:lnTo>
                    <a:pt x="1334" y="306"/>
                  </a:lnTo>
                  <a:lnTo>
                    <a:pt x="1337" y="302"/>
                  </a:lnTo>
                  <a:lnTo>
                    <a:pt x="1341" y="297"/>
                  </a:lnTo>
                  <a:lnTo>
                    <a:pt x="1346" y="293"/>
                  </a:lnTo>
                  <a:lnTo>
                    <a:pt x="1349" y="293"/>
                  </a:lnTo>
                  <a:lnTo>
                    <a:pt x="1353" y="297"/>
                  </a:lnTo>
                  <a:lnTo>
                    <a:pt x="1353" y="301"/>
                  </a:lnTo>
                  <a:lnTo>
                    <a:pt x="1354" y="301"/>
                  </a:lnTo>
                  <a:lnTo>
                    <a:pt x="1357" y="297"/>
                  </a:lnTo>
                  <a:lnTo>
                    <a:pt x="1362" y="293"/>
                  </a:lnTo>
                  <a:lnTo>
                    <a:pt x="1364" y="293"/>
                  </a:lnTo>
                  <a:lnTo>
                    <a:pt x="1364" y="289"/>
                  </a:lnTo>
                  <a:lnTo>
                    <a:pt x="1367" y="285"/>
                  </a:lnTo>
                  <a:lnTo>
                    <a:pt x="1367" y="285"/>
                  </a:lnTo>
                  <a:lnTo>
                    <a:pt x="1366" y="285"/>
                  </a:lnTo>
                  <a:lnTo>
                    <a:pt x="1359" y="285"/>
                  </a:lnTo>
                  <a:lnTo>
                    <a:pt x="1354" y="280"/>
                  </a:lnTo>
                  <a:lnTo>
                    <a:pt x="1351" y="276"/>
                  </a:lnTo>
                  <a:lnTo>
                    <a:pt x="1351" y="264"/>
                  </a:lnTo>
                  <a:lnTo>
                    <a:pt x="1355" y="259"/>
                  </a:lnTo>
                  <a:lnTo>
                    <a:pt x="1357" y="259"/>
                  </a:lnTo>
                  <a:lnTo>
                    <a:pt x="1360" y="255"/>
                  </a:lnTo>
                  <a:lnTo>
                    <a:pt x="1360" y="247"/>
                  </a:lnTo>
                  <a:lnTo>
                    <a:pt x="1364" y="243"/>
                  </a:lnTo>
                  <a:lnTo>
                    <a:pt x="1369" y="239"/>
                  </a:lnTo>
                  <a:lnTo>
                    <a:pt x="1372" y="239"/>
                  </a:lnTo>
                  <a:lnTo>
                    <a:pt x="1375" y="240"/>
                  </a:lnTo>
                  <a:lnTo>
                    <a:pt x="1377" y="239"/>
                  </a:lnTo>
                  <a:lnTo>
                    <a:pt x="1377" y="213"/>
                  </a:lnTo>
                  <a:lnTo>
                    <a:pt x="1380" y="209"/>
                  </a:lnTo>
                  <a:lnTo>
                    <a:pt x="1385" y="205"/>
                  </a:lnTo>
                  <a:lnTo>
                    <a:pt x="1394" y="205"/>
                  </a:lnTo>
                  <a:lnTo>
                    <a:pt x="1394" y="193"/>
                  </a:lnTo>
                  <a:lnTo>
                    <a:pt x="1398" y="189"/>
                  </a:lnTo>
                  <a:lnTo>
                    <a:pt x="1412" y="189"/>
                  </a:lnTo>
                  <a:lnTo>
                    <a:pt x="1415" y="190"/>
                  </a:lnTo>
                  <a:lnTo>
                    <a:pt x="1417" y="189"/>
                  </a:lnTo>
                  <a:lnTo>
                    <a:pt x="1420" y="185"/>
                  </a:lnTo>
                  <a:lnTo>
                    <a:pt x="1425" y="180"/>
                  </a:lnTo>
                  <a:lnTo>
                    <a:pt x="1428" y="180"/>
                  </a:lnTo>
                  <a:lnTo>
                    <a:pt x="1430" y="181"/>
                  </a:lnTo>
                  <a:lnTo>
                    <a:pt x="1430" y="181"/>
                  </a:lnTo>
                  <a:lnTo>
                    <a:pt x="1427" y="176"/>
                  </a:lnTo>
                  <a:lnTo>
                    <a:pt x="1427" y="167"/>
                  </a:lnTo>
                  <a:lnTo>
                    <a:pt x="1427" y="165"/>
                  </a:lnTo>
                  <a:lnTo>
                    <a:pt x="1427" y="163"/>
                  </a:lnTo>
                  <a:lnTo>
                    <a:pt x="1427" y="159"/>
                  </a:lnTo>
                  <a:lnTo>
                    <a:pt x="1429" y="155"/>
                  </a:lnTo>
                  <a:lnTo>
                    <a:pt x="1428" y="155"/>
                  </a:lnTo>
                  <a:lnTo>
                    <a:pt x="1423" y="151"/>
                  </a:lnTo>
                  <a:lnTo>
                    <a:pt x="1420" y="147"/>
                  </a:lnTo>
                  <a:lnTo>
                    <a:pt x="1415" y="147"/>
                  </a:lnTo>
                  <a:lnTo>
                    <a:pt x="1410" y="143"/>
                  </a:lnTo>
                  <a:lnTo>
                    <a:pt x="1385" y="143"/>
                  </a:lnTo>
                  <a:lnTo>
                    <a:pt x="1380" y="139"/>
                  </a:lnTo>
                  <a:lnTo>
                    <a:pt x="1380" y="139"/>
                  </a:lnTo>
                  <a:lnTo>
                    <a:pt x="1375" y="143"/>
                  </a:lnTo>
                  <a:lnTo>
                    <a:pt x="1355" y="143"/>
                  </a:lnTo>
                  <a:lnTo>
                    <a:pt x="1351" y="139"/>
                  </a:lnTo>
                  <a:lnTo>
                    <a:pt x="1351" y="130"/>
                  </a:lnTo>
                  <a:lnTo>
                    <a:pt x="1354" y="126"/>
                  </a:lnTo>
                  <a:lnTo>
                    <a:pt x="1354" y="122"/>
                  </a:lnTo>
                  <a:lnTo>
                    <a:pt x="1359" y="118"/>
                  </a:lnTo>
                  <a:lnTo>
                    <a:pt x="1364" y="118"/>
                  </a:lnTo>
                  <a:lnTo>
                    <a:pt x="1364" y="109"/>
                  </a:lnTo>
                  <a:lnTo>
                    <a:pt x="1360" y="105"/>
                  </a:lnTo>
                  <a:lnTo>
                    <a:pt x="1360" y="101"/>
                  </a:lnTo>
                  <a:lnTo>
                    <a:pt x="1364" y="96"/>
                  </a:lnTo>
                  <a:lnTo>
                    <a:pt x="1368" y="92"/>
                  </a:lnTo>
                  <a:lnTo>
                    <a:pt x="1368" y="88"/>
                  </a:lnTo>
                  <a:lnTo>
                    <a:pt x="1372" y="84"/>
                  </a:lnTo>
                  <a:lnTo>
                    <a:pt x="1374" y="84"/>
                  </a:lnTo>
                  <a:lnTo>
                    <a:pt x="1377" y="80"/>
                  </a:lnTo>
                  <a:lnTo>
                    <a:pt x="1377" y="72"/>
                  </a:lnTo>
                  <a:lnTo>
                    <a:pt x="1382" y="68"/>
                  </a:lnTo>
                  <a:lnTo>
                    <a:pt x="1392" y="68"/>
                  </a:lnTo>
                  <a:lnTo>
                    <a:pt x="1396" y="72"/>
                  </a:lnTo>
                  <a:lnTo>
                    <a:pt x="1400" y="76"/>
                  </a:lnTo>
                  <a:lnTo>
                    <a:pt x="1405" y="76"/>
                  </a:lnTo>
                  <a:lnTo>
                    <a:pt x="1409" y="80"/>
                  </a:lnTo>
                  <a:lnTo>
                    <a:pt x="1409" y="84"/>
                  </a:lnTo>
                  <a:lnTo>
                    <a:pt x="1412" y="85"/>
                  </a:lnTo>
                  <a:lnTo>
                    <a:pt x="1415" y="84"/>
                  </a:lnTo>
                  <a:lnTo>
                    <a:pt x="1417" y="84"/>
                  </a:lnTo>
                  <a:lnTo>
                    <a:pt x="1421" y="80"/>
                  </a:lnTo>
                  <a:lnTo>
                    <a:pt x="1437" y="80"/>
                  </a:lnTo>
                  <a:lnTo>
                    <a:pt x="1441" y="76"/>
                  </a:lnTo>
                  <a:lnTo>
                    <a:pt x="1443" y="76"/>
                  </a:lnTo>
                  <a:lnTo>
                    <a:pt x="1446" y="72"/>
                  </a:lnTo>
                  <a:lnTo>
                    <a:pt x="1451" y="68"/>
                  </a:lnTo>
                  <a:lnTo>
                    <a:pt x="1461" y="68"/>
                  </a:lnTo>
                  <a:lnTo>
                    <a:pt x="1466" y="72"/>
                  </a:lnTo>
                  <a:lnTo>
                    <a:pt x="1466" y="76"/>
                  </a:lnTo>
                  <a:lnTo>
                    <a:pt x="1471" y="76"/>
                  </a:lnTo>
                  <a:lnTo>
                    <a:pt x="1475" y="80"/>
                  </a:lnTo>
                  <a:lnTo>
                    <a:pt x="1478" y="84"/>
                  </a:lnTo>
                  <a:lnTo>
                    <a:pt x="1478" y="88"/>
                  </a:lnTo>
                  <a:lnTo>
                    <a:pt x="1482" y="92"/>
                  </a:lnTo>
                  <a:lnTo>
                    <a:pt x="1485" y="97"/>
                  </a:lnTo>
                  <a:lnTo>
                    <a:pt x="1485" y="101"/>
                  </a:lnTo>
                  <a:lnTo>
                    <a:pt x="1482" y="105"/>
                  </a:lnTo>
                  <a:lnTo>
                    <a:pt x="1478" y="109"/>
                  </a:lnTo>
                  <a:lnTo>
                    <a:pt x="1478" y="118"/>
                  </a:lnTo>
                  <a:lnTo>
                    <a:pt x="1474" y="122"/>
                  </a:lnTo>
                  <a:lnTo>
                    <a:pt x="1469" y="122"/>
                  </a:lnTo>
                  <a:lnTo>
                    <a:pt x="1469" y="126"/>
                  </a:lnTo>
                  <a:lnTo>
                    <a:pt x="1466" y="131"/>
                  </a:lnTo>
                  <a:lnTo>
                    <a:pt x="1461" y="135"/>
                  </a:lnTo>
                  <a:lnTo>
                    <a:pt x="1459" y="135"/>
                  </a:lnTo>
                  <a:lnTo>
                    <a:pt x="1455" y="139"/>
                  </a:lnTo>
                  <a:lnTo>
                    <a:pt x="1451" y="143"/>
                  </a:lnTo>
                  <a:lnTo>
                    <a:pt x="1449" y="143"/>
                  </a:lnTo>
                  <a:lnTo>
                    <a:pt x="1446" y="147"/>
                  </a:lnTo>
                  <a:lnTo>
                    <a:pt x="1443" y="151"/>
                  </a:lnTo>
                  <a:lnTo>
                    <a:pt x="1448" y="151"/>
                  </a:lnTo>
                  <a:lnTo>
                    <a:pt x="1452" y="155"/>
                  </a:lnTo>
                  <a:lnTo>
                    <a:pt x="1452" y="155"/>
                  </a:lnTo>
                  <a:lnTo>
                    <a:pt x="1454" y="155"/>
                  </a:lnTo>
                  <a:lnTo>
                    <a:pt x="1461" y="155"/>
                  </a:lnTo>
                  <a:lnTo>
                    <a:pt x="1466" y="159"/>
                  </a:lnTo>
                  <a:lnTo>
                    <a:pt x="1469" y="163"/>
                  </a:lnTo>
                  <a:lnTo>
                    <a:pt x="1469" y="167"/>
                  </a:lnTo>
                  <a:lnTo>
                    <a:pt x="1466" y="172"/>
                  </a:lnTo>
                  <a:lnTo>
                    <a:pt x="1469" y="176"/>
                  </a:lnTo>
                  <a:lnTo>
                    <a:pt x="1492" y="176"/>
                  </a:lnTo>
                  <a:lnTo>
                    <a:pt x="1497" y="172"/>
                  </a:lnTo>
                  <a:lnTo>
                    <a:pt x="1507" y="172"/>
                  </a:lnTo>
                  <a:lnTo>
                    <a:pt x="1512" y="176"/>
                  </a:lnTo>
                  <a:lnTo>
                    <a:pt x="1519" y="176"/>
                  </a:lnTo>
                  <a:lnTo>
                    <a:pt x="1522" y="172"/>
                  </a:lnTo>
                  <a:lnTo>
                    <a:pt x="1527" y="167"/>
                  </a:lnTo>
                  <a:lnTo>
                    <a:pt x="1535" y="167"/>
                  </a:lnTo>
                  <a:lnTo>
                    <a:pt x="1535" y="159"/>
                  </a:lnTo>
                  <a:lnTo>
                    <a:pt x="1540" y="155"/>
                  </a:lnTo>
                  <a:lnTo>
                    <a:pt x="1546" y="155"/>
                  </a:lnTo>
                  <a:lnTo>
                    <a:pt x="1552" y="159"/>
                  </a:lnTo>
                  <a:lnTo>
                    <a:pt x="1552" y="159"/>
                  </a:lnTo>
                  <a:lnTo>
                    <a:pt x="1553" y="159"/>
                  </a:lnTo>
                  <a:lnTo>
                    <a:pt x="1555" y="159"/>
                  </a:lnTo>
                  <a:lnTo>
                    <a:pt x="1555" y="151"/>
                  </a:lnTo>
                  <a:lnTo>
                    <a:pt x="1558" y="147"/>
                  </a:lnTo>
                  <a:lnTo>
                    <a:pt x="1558" y="143"/>
                  </a:lnTo>
                  <a:lnTo>
                    <a:pt x="1557" y="143"/>
                  </a:lnTo>
                  <a:lnTo>
                    <a:pt x="1552" y="139"/>
                  </a:lnTo>
                  <a:lnTo>
                    <a:pt x="1552" y="135"/>
                  </a:lnTo>
                  <a:lnTo>
                    <a:pt x="1549" y="131"/>
                  </a:lnTo>
                  <a:lnTo>
                    <a:pt x="1545" y="126"/>
                  </a:lnTo>
                  <a:lnTo>
                    <a:pt x="1542" y="122"/>
                  </a:lnTo>
                  <a:lnTo>
                    <a:pt x="1542" y="122"/>
                  </a:lnTo>
                  <a:lnTo>
                    <a:pt x="1540" y="122"/>
                  </a:lnTo>
                  <a:lnTo>
                    <a:pt x="1537" y="122"/>
                  </a:lnTo>
                  <a:lnTo>
                    <a:pt x="1533" y="121"/>
                  </a:lnTo>
                  <a:lnTo>
                    <a:pt x="1532" y="122"/>
                  </a:lnTo>
                  <a:lnTo>
                    <a:pt x="1527" y="127"/>
                  </a:lnTo>
                  <a:lnTo>
                    <a:pt x="1520" y="127"/>
                  </a:lnTo>
                  <a:lnTo>
                    <a:pt x="1516" y="122"/>
                  </a:lnTo>
                  <a:lnTo>
                    <a:pt x="1516" y="113"/>
                  </a:lnTo>
                  <a:lnTo>
                    <a:pt x="1512" y="109"/>
                  </a:lnTo>
                  <a:lnTo>
                    <a:pt x="1507" y="109"/>
                  </a:lnTo>
                  <a:lnTo>
                    <a:pt x="1503" y="105"/>
                  </a:lnTo>
                  <a:lnTo>
                    <a:pt x="1503" y="101"/>
                  </a:lnTo>
                  <a:lnTo>
                    <a:pt x="1503" y="99"/>
                  </a:lnTo>
                  <a:lnTo>
                    <a:pt x="1503" y="97"/>
                  </a:lnTo>
                  <a:lnTo>
                    <a:pt x="1499" y="93"/>
                  </a:lnTo>
                  <a:lnTo>
                    <a:pt x="1494" y="93"/>
                  </a:lnTo>
                  <a:lnTo>
                    <a:pt x="1489" y="88"/>
                  </a:lnTo>
                  <a:lnTo>
                    <a:pt x="1489" y="80"/>
                  </a:lnTo>
                  <a:lnTo>
                    <a:pt x="1492" y="76"/>
                  </a:lnTo>
                  <a:lnTo>
                    <a:pt x="1492" y="72"/>
                  </a:lnTo>
                  <a:lnTo>
                    <a:pt x="1497" y="68"/>
                  </a:lnTo>
                  <a:lnTo>
                    <a:pt x="1506" y="68"/>
                  </a:lnTo>
                  <a:lnTo>
                    <a:pt x="1510" y="63"/>
                  </a:lnTo>
                  <a:lnTo>
                    <a:pt x="1517" y="63"/>
                  </a:lnTo>
                  <a:lnTo>
                    <a:pt x="1519" y="64"/>
                  </a:lnTo>
                  <a:lnTo>
                    <a:pt x="1519" y="64"/>
                  </a:lnTo>
                  <a:lnTo>
                    <a:pt x="1523" y="59"/>
                  </a:lnTo>
                  <a:lnTo>
                    <a:pt x="1530" y="59"/>
                  </a:lnTo>
                  <a:lnTo>
                    <a:pt x="1532" y="60"/>
                  </a:lnTo>
                  <a:lnTo>
                    <a:pt x="1533" y="59"/>
                  </a:lnTo>
                  <a:lnTo>
                    <a:pt x="1542" y="59"/>
                  </a:lnTo>
                  <a:lnTo>
                    <a:pt x="1542" y="55"/>
                  </a:lnTo>
                  <a:lnTo>
                    <a:pt x="1546" y="50"/>
                  </a:lnTo>
                  <a:lnTo>
                    <a:pt x="1552" y="50"/>
                  </a:lnTo>
                  <a:lnTo>
                    <a:pt x="1557" y="46"/>
                  </a:lnTo>
                  <a:lnTo>
                    <a:pt x="1563" y="46"/>
                  </a:lnTo>
                  <a:lnTo>
                    <a:pt x="1567" y="50"/>
                  </a:lnTo>
                  <a:lnTo>
                    <a:pt x="1567" y="68"/>
                  </a:lnTo>
                  <a:lnTo>
                    <a:pt x="1569" y="68"/>
                  </a:lnTo>
                  <a:lnTo>
                    <a:pt x="1574" y="72"/>
                  </a:lnTo>
                  <a:lnTo>
                    <a:pt x="1574" y="76"/>
                  </a:lnTo>
                  <a:lnTo>
                    <a:pt x="1578" y="80"/>
                  </a:lnTo>
                  <a:lnTo>
                    <a:pt x="1578" y="80"/>
                  </a:lnTo>
                  <a:lnTo>
                    <a:pt x="1580" y="80"/>
                  </a:lnTo>
                  <a:lnTo>
                    <a:pt x="1589" y="80"/>
                  </a:lnTo>
                  <a:lnTo>
                    <a:pt x="1593" y="84"/>
                  </a:lnTo>
                  <a:lnTo>
                    <a:pt x="1593" y="88"/>
                  </a:lnTo>
                  <a:lnTo>
                    <a:pt x="1598" y="92"/>
                  </a:lnTo>
                  <a:lnTo>
                    <a:pt x="1601" y="96"/>
                  </a:lnTo>
                  <a:lnTo>
                    <a:pt x="1604" y="101"/>
                  </a:lnTo>
                  <a:lnTo>
                    <a:pt x="1604" y="105"/>
                  </a:lnTo>
                  <a:lnTo>
                    <a:pt x="1607" y="109"/>
                  </a:lnTo>
                  <a:lnTo>
                    <a:pt x="1607" y="113"/>
                  </a:lnTo>
                  <a:lnTo>
                    <a:pt x="1610" y="118"/>
                  </a:lnTo>
                  <a:lnTo>
                    <a:pt x="1610" y="118"/>
                  </a:lnTo>
                  <a:lnTo>
                    <a:pt x="1611" y="118"/>
                  </a:lnTo>
                  <a:lnTo>
                    <a:pt x="1614" y="113"/>
                  </a:lnTo>
                  <a:lnTo>
                    <a:pt x="1618" y="109"/>
                  </a:lnTo>
                  <a:lnTo>
                    <a:pt x="1618" y="101"/>
                  </a:lnTo>
                  <a:lnTo>
                    <a:pt x="1623" y="96"/>
                  </a:lnTo>
                  <a:lnTo>
                    <a:pt x="1632" y="96"/>
                  </a:lnTo>
                  <a:lnTo>
                    <a:pt x="1636" y="101"/>
                  </a:lnTo>
                  <a:lnTo>
                    <a:pt x="1636" y="109"/>
                  </a:lnTo>
                  <a:lnTo>
                    <a:pt x="1636" y="111"/>
                  </a:lnTo>
                  <a:lnTo>
                    <a:pt x="1636" y="113"/>
                  </a:lnTo>
                  <a:lnTo>
                    <a:pt x="1636" y="118"/>
                  </a:lnTo>
                  <a:lnTo>
                    <a:pt x="1633" y="122"/>
                  </a:lnTo>
                  <a:lnTo>
                    <a:pt x="1631" y="126"/>
                  </a:lnTo>
                  <a:lnTo>
                    <a:pt x="1635" y="126"/>
                  </a:lnTo>
                  <a:lnTo>
                    <a:pt x="1638" y="127"/>
                  </a:lnTo>
                  <a:lnTo>
                    <a:pt x="1642" y="126"/>
                  </a:lnTo>
                  <a:lnTo>
                    <a:pt x="1648" y="126"/>
                  </a:lnTo>
                  <a:lnTo>
                    <a:pt x="1652" y="122"/>
                  </a:lnTo>
                  <a:lnTo>
                    <a:pt x="1669" y="122"/>
                  </a:lnTo>
                  <a:lnTo>
                    <a:pt x="1673" y="126"/>
                  </a:lnTo>
                  <a:lnTo>
                    <a:pt x="1673" y="134"/>
                  </a:lnTo>
                  <a:lnTo>
                    <a:pt x="1678" y="134"/>
                  </a:lnTo>
                  <a:lnTo>
                    <a:pt x="1683" y="138"/>
                  </a:lnTo>
                  <a:lnTo>
                    <a:pt x="1684" y="138"/>
                  </a:lnTo>
                  <a:lnTo>
                    <a:pt x="1687" y="139"/>
                  </a:lnTo>
                  <a:lnTo>
                    <a:pt x="1689" y="138"/>
                  </a:lnTo>
                  <a:lnTo>
                    <a:pt x="1692" y="138"/>
                  </a:lnTo>
                  <a:lnTo>
                    <a:pt x="1696" y="143"/>
                  </a:lnTo>
                  <a:lnTo>
                    <a:pt x="1696" y="146"/>
                  </a:lnTo>
                  <a:lnTo>
                    <a:pt x="1698" y="146"/>
                  </a:lnTo>
                  <a:lnTo>
                    <a:pt x="1702" y="151"/>
                  </a:lnTo>
                  <a:lnTo>
                    <a:pt x="1705" y="155"/>
                  </a:lnTo>
                  <a:lnTo>
                    <a:pt x="1714" y="155"/>
                  </a:lnTo>
                  <a:lnTo>
                    <a:pt x="1717" y="151"/>
                  </a:lnTo>
                  <a:lnTo>
                    <a:pt x="1717" y="147"/>
                  </a:lnTo>
                  <a:lnTo>
                    <a:pt x="1721" y="142"/>
                  </a:lnTo>
                  <a:lnTo>
                    <a:pt x="1735" y="142"/>
                  </a:lnTo>
                  <a:lnTo>
                    <a:pt x="1739" y="147"/>
                  </a:lnTo>
                  <a:lnTo>
                    <a:pt x="1739" y="151"/>
                  </a:lnTo>
                  <a:lnTo>
                    <a:pt x="1750" y="151"/>
                  </a:lnTo>
                  <a:lnTo>
                    <a:pt x="1756" y="155"/>
                  </a:lnTo>
                  <a:lnTo>
                    <a:pt x="1756" y="159"/>
                  </a:lnTo>
                  <a:lnTo>
                    <a:pt x="1759" y="163"/>
                  </a:lnTo>
                  <a:lnTo>
                    <a:pt x="1759" y="167"/>
                  </a:lnTo>
                  <a:lnTo>
                    <a:pt x="1757" y="172"/>
                  </a:lnTo>
                  <a:lnTo>
                    <a:pt x="1763" y="172"/>
                  </a:lnTo>
                  <a:lnTo>
                    <a:pt x="1766" y="167"/>
                  </a:lnTo>
                  <a:lnTo>
                    <a:pt x="1769" y="163"/>
                  </a:lnTo>
                  <a:lnTo>
                    <a:pt x="1773" y="159"/>
                  </a:lnTo>
                  <a:lnTo>
                    <a:pt x="1775" y="159"/>
                  </a:lnTo>
                  <a:lnTo>
                    <a:pt x="1781" y="155"/>
                  </a:lnTo>
                  <a:lnTo>
                    <a:pt x="1784" y="155"/>
                  </a:lnTo>
                  <a:lnTo>
                    <a:pt x="1786" y="155"/>
                  </a:lnTo>
                  <a:lnTo>
                    <a:pt x="1786" y="155"/>
                  </a:lnTo>
                  <a:lnTo>
                    <a:pt x="1789" y="151"/>
                  </a:lnTo>
                  <a:lnTo>
                    <a:pt x="1792" y="147"/>
                  </a:lnTo>
                  <a:lnTo>
                    <a:pt x="1797" y="142"/>
                  </a:lnTo>
                  <a:lnTo>
                    <a:pt x="1806" y="142"/>
                  </a:lnTo>
                  <a:lnTo>
                    <a:pt x="1809" y="138"/>
                  </a:lnTo>
                  <a:lnTo>
                    <a:pt x="1812" y="134"/>
                  </a:lnTo>
                  <a:lnTo>
                    <a:pt x="1812" y="130"/>
                  </a:lnTo>
                  <a:lnTo>
                    <a:pt x="1816" y="126"/>
                  </a:lnTo>
                  <a:lnTo>
                    <a:pt x="1818" y="126"/>
                  </a:lnTo>
                  <a:lnTo>
                    <a:pt x="1818" y="122"/>
                  </a:lnTo>
                  <a:lnTo>
                    <a:pt x="1821" y="118"/>
                  </a:lnTo>
                  <a:lnTo>
                    <a:pt x="1827" y="113"/>
                  </a:lnTo>
                  <a:lnTo>
                    <a:pt x="1829" y="113"/>
                  </a:lnTo>
                  <a:lnTo>
                    <a:pt x="1832" y="109"/>
                  </a:lnTo>
                  <a:lnTo>
                    <a:pt x="1836" y="104"/>
                  </a:lnTo>
                  <a:lnTo>
                    <a:pt x="1839" y="104"/>
                  </a:lnTo>
                  <a:lnTo>
                    <a:pt x="1844" y="109"/>
                  </a:lnTo>
                  <a:lnTo>
                    <a:pt x="1845" y="109"/>
                  </a:lnTo>
                  <a:lnTo>
                    <a:pt x="1850" y="104"/>
                  </a:lnTo>
                  <a:lnTo>
                    <a:pt x="1852" y="104"/>
                  </a:lnTo>
                  <a:lnTo>
                    <a:pt x="1856" y="100"/>
                  </a:lnTo>
                  <a:lnTo>
                    <a:pt x="1858" y="100"/>
                  </a:lnTo>
                  <a:lnTo>
                    <a:pt x="1861" y="96"/>
                  </a:lnTo>
                  <a:lnTo>
                    <a:pt x="1861" y="92"/>
                  </a:lnTo>
                  <a:lnTo>
                    <a:pt x="1864" y="88"/>
                  </a:lnTo>
                  <a:lnTo>
                    <a:pt x="1868" y="84"/>
                  </a:lnTo>
                  <a:lnTo>
                    <a:pt x="1868" y="80"/>
                  </a:lnTo>
                  <a:lnTo>
                    <a:pt x="1872" y="76"/>
                  </a:lnTo>
                  <a:lnTo>
                    <a:pt x="1872" y="72"/>
                  </a:lnTo>
                  <a:lnTo>
                    <a:pt x="1876" y="68"/>
                  </a:lnTo>
                  <a:lnTo>
                    <a:pt x="1878" y="68"/>
                  </a:lnTo>
                  <a:lnTo>
                    <a:pt x="1878" y="64"/>
                  </a:lnTo>
                  <a:lnTo>
                    <a:pt x="1881" y="60"/>
                  </a:lnTo>
                  <a:lnTo>
                    <a:pt x="1881" y="55"/>
                  </a:lnTo>
                  <a:lnTo>
                    <a:pt x="1886" y="50"/>
                  </a:lnTo>
                  <a:lnTo>
                    <a:pt x="1893" y="50"/>
                  </a:lnTo>
                  <a:lnTo>
                    <a:pt x="1897" y="55"/>
                  </a:lnTo>
                  <a:lnTo>
                    <a:pt x="1897" y="64"/>
                  </a:lnTo>
                  <a:lnTo>
                    <a:pt x="1894" y="68"/>
                  </a:lnTo>
                  <a:lnTo>
                    <a:pt x="1894" y="76"/>
                  </a:lnTo>
                  <a:lnTo>
                    <a:pt x="1890" y="80"/>
                  </a:lnTo>
                  <a:lnTo>
                    <a:pt x="1890" y="84"/>
                  </a:lnTo>
                  <a:lnTo>
                    <a:pt x="1887" y="88"/>
                  </a:lnTo>
                  <a:lnTo>
                    <a:pt x="1884" y="93"/>
                  </a:lnTo>
                  <a:lnTo>
                    <a:pt x="1884" y="97"/>
                  </a:lnTo>
                  <a:lnTo>
                    <a:pt x="1881" y="101"/>
                  </a:lnTo>
                  <a:lnTo>
                    <a:pt x="1876" y="105"/>
                  </a:lnTo>
                  <a:lnTo>
                    <a:pt x="1874" y="105"/>
                  </a:lnTo>
                  <a:lnTo>
                    <a:pt x="1874" y="109"/>
                  </a:lnTo>
                  <a:lnTo>
                    <a:pt x="1871" y="113"/>
                  </a:lnTo>
                  <a:lnTo>
                    <a:pt x="1867" y="118"/>
                  </a:lnTo>
                  <a:lnTo>
                    <a:pt x="1863" y="122"/>
                  </a:lnTo>
                  <a:lnTo>
                    <a:pt x="1861" y="122"/>
                  </a:lnTo>
                  <a:lnTo>
                    <a:pt x="1856" y="127"/>
                  </a:lnTo>
                  <a:lnTo>
                    <a:pt x="1854" y="127"/>
                  </a:lnTo>
                  <a:lnTo>
                    <a:pt x="1850" y="131"/>
                  </a:lnTo>
                  <a:lnTo>
                    <a:pt x="1848" y="131"/>
                  </a:lnTo>
                  <a:lnTo>
                    <a:pt x="1844" y="135"/>
                  </a:lnTo>
                  <a:lnTo>
                    <a:pt x="1841" y="139"/>
                  </a:lnTo>
                  <a:lnTo>
                    <a:pt x="1836" y="143"/>
                  </a:lnTo>
                  <a:lnTo>
                    <a:pt x="1834" y="143"/>
                  </a:lnTo>
                  <a:lnTo>
                    <a:pt x="1834" y="147"/>
                  </a:lnTo>
                  <a:lnTo>
                    <a:pt x="1830" y="151"/>
                  </a:lnTo>
                  <a:lnTo>
                    <a:pt x="1828" y="151"/>
                  </a:lnTo>
                  <a:lnTo>
                    <a:pt x="1828" y="155"/>
                  </a:lnTo>
                  <a:lnTo>
                    <a:pt x="1830" y="155"/>
                  </a:lnTo>
                  <a:lnTo>
                    <a:pt x="1835" y="155"/>
                  </a:lnTo>
                  <a:lnTo>
                    <a:pt x="1838" y="151"/>
                  </a:lnTo>
                  <a:lnTo>
                    <a:pt x="1843" y="146"/>
                  </a:lnTo>
                  <a:lnTo>
                    <a:pt x="1847" y="146"/>
                  </a:lnTo>
                  <a:lnTo>
                    <a:pt x="1848" y="147"/>
                  </a:lnTo>
                  <a:lnTo>
                    <a:pt x="1849" y="147"/>
                  </a:lnTo>
                  <a:lnTo>
                    <a:pt x="1852" y="143"/>
                  </a:lnTo>
                  <a:lnTo>
                    <a:pt x="1855" y="138"/>
                  </a:lnTo>
                  <a:lnTo>
                    <a:pt x="1859" y="134"/>
                  </a:lnTo>
                  <a:lnTo>
                    <a:pt x="1861" y="134"/>
                  </a:lnTo>
                  <a:lnTo>
                    <a:pt x="1864" y="130"/>
                  </a:lnTo>
                  <a:lnTo>
                    <a:pt x="1870" y="126"/>
                  </a:lnTo>
                  <a:lnTo>
                    <a:pt x="1872" y="126"/>
                  </a:lnTo>
                  <a:lnTo>
                    <a:pt x="1876" y="122"/>
                  </a:lnTo>
                  <a:lnTo>
                    <a:pt x="1882" y="122"/>
                  </a:lnTo>
                  <a:lnTo>
                    <a:pt x="1887" y="126"/>
                  </a:lnTo>
                  <a:lnTo>
                    <a:pt x="1887" y="130"/>
                  </a:lnTo>
                  <a:lnTo>
                    <a:pt x="1884" y="135"/>
                  </a:lnTo>
                  <a:lnTo>
                    <a:pt x="1881" y="139"/>
                  </a:lnTo>
                  <a:lnTo>
                    <a:pt x="1881" y="151"/>
                  </a:lnTo>
                  <a:lnTo>
                    <a:pt x="1880" y="153"/>
                  </a:lnTo>
                  <a:lnTo>
                    <a:pt x="1881" y="155"/>
                  </a:lnTo>
                  <a:lnTo>
                    <a:pt x="1881" y="159"/>
                  </a:lnTo>
                  <a:lnTo>
                    <a:pt x="1884" y="163"/>
                  </a:lnTo>
                  <a:lnTo>
                    <a:pt x="1884" y="163"/>
                  </a:lnTo>
                  <a:lnTo>
                    <a:pt x="1884" y="163"/>
                  </a:lnTo>
                  <a:lnTo>
                    <a:pt x="1884" y="159"/>
                  </a:lnTo>
                  <a:lnTo>
                    <a:pt x="1889" y="155"/>
                  </a:lnTo>
                  <a:lnTo>
                    <a:pt x="1896" y="155"/>
                  </a:lnTo>
                  <a:lnTo>
                    <a:pt x="1900" y="159"/>
                  </a:lnTo>
                  <a:lnTo>
                    <a:pt x="1903" y="163"/>
                  </a:lnTo>
                  <a:lnTo>
                    <a:pt x="1903" y="167"/>
                  </a:lnTo>
                  <a:lnTo>
                    <a:pt x="1901" y="172"/>
                  </a:lnTo>
                  <a:lnTo>
                    <a:pt x="1902" y="172"/>
                  </a:lnTo>
                  <a:lnTo>
                    <a:pt x="1907" y="176"/>
                  </a:lnTo>
                  <a:lnTo>
                    <a:pt x="1910" y="181"/>
                  </a:lnTo>
                  <a:lnTo>
                    <a:pt x="1910" y="185"/>
                  </a:lnTo>
                  <a:lnTo>
                    <a:pt x="1913" y="189"/>
                  </a:lnTo>
                  <a:lnTo>
                    <a:pt x="1913" y="197"/>
                  </a:lnTo>
                  <a:lnTo>
                    <a:pt x="1909" y="201"/>
                  </a:lnTo>
                  <a:lnTo>
                    <a:pt x="1907" y="201"/>
                  </a:lnTo>
                  <a:lnTo>
                    <a:pt x="1903" y="205"/>
                  </a:lnTo>
                  <a:lnTo>
                    <a:pt x="1900" y="209"/>
                  </a:lnTo>
                  <a:lnTo>
                    <a:pt x="1897" y="214"/>
                  </a:lnTo>
                  <a:lnTo>
                    <a:pt x="1894" y="218"/>
                  </a:lnTo>
                  <a:lnTo>
                    <a:pt x="1890" y="222"/>
                  </a:lnTo>
                  <a:lnTo>
                    <a:pt x="1890" y="231"/>
                  </a:lnTo>
                  <a:lnTo>
                    <a:pt x="1887" y="235"/>
                  </a:lnTo>
                  <a:lnTo>
                    <a:pt x="1890" y="239"/>
                  </a:lnTo>
                  <a:lnTo>
                    <a:pt x="1894" y="243"/>
                  </a:lnTo>
                  <a:lnTo>
                    <a:pt x="1894" y="247"/>
                  </a:lnTo>
                  <a:lnTo>
                    <a:pt x="1889" y="252"/>
                  </a:lnTo>
                  <a:lnTo>
                    <a:pt x="1888" y="252"/>
                  </a:lnTo>
                  <a:lnTo>
                    <a:pt x="1890" y="255"/>
                  </a:lnTo>
                  <a:lnTo>
                    <a:pt x="1890" y="260"/>
                  </a:lnTo>
                  <a:lnTo>
                    <a:pt x="1886" y="264"/>
                  </a:lnTo>
                  <a:lnTo>
                    <a:pt x="1881" y="264"/>
                  </a:lnTo>
                  <a:lnTo>
                    <a:pt x="1881" y="268"/>
                  </a:lnTo>
                  <a:lnTo>
                    <a:pt x="1877" y="272"/>
                  </a:lnTo>
                  <a:lnTo>
                    <a:pt x="1874" y="276"/>
                  </a:lnTo>
                  <a:lnTo>
                    <a:pt x="1874" y="285"/>
                  </a:lnTo>
                  <a:lnTo>
                    <a:pt x="1870" y="290"/>
                  </a:lnTo>
                  <a:lnTo>
                    <a:pt x="1867" y="290"/>
                  </a:lnTo>
                  <a:lnTo>
                    <a:pt x="1863" y="294"/>
                  </a:lnTo>
                  <a:lnTo>
                    <a:pt x="1855" y="294"/>
                  </a:lnTo>
                  <a:lnTo>
                    <a:pt x="1857" y="297"/>
                  </a:lnTo>
                  <a:lnTo>
                    <a:pt x="1857" y="306"/>
                  </a:lnTo>
                  <a:lnTo>
                    <a:pt x="1854" y="309"/>
                  </a:lnTo>
                  <a:lnTo>
                    <a:pt x="1856" y="309"/>
                  </a:lnTo>
                  <a:lnTo>
                    <a:pt x="1861" y="314"/>
                  </a:lnTo>
                  <a:lnTo>
                    <a:pt x="1861" y="318"/>
                  </a:lnTo>
                  <a:lnTo>
                    <a:pt x="1858" y="322"/>
                  </a:lnTo>
                  <a:lnTo>
                    <a:pt x="1861" y="326"/>
                  </a:lnTo>
                  <a:lnTo>
                    <a:pt x="1861" y="330"/>
                  </a:lnTo>
                  <a:lnTo>
                    <a:pt x="1861" y="330"/>
                  </a:lnTo>
                  <a:lnTo>
                    <a:pt x="1861" y="326"/>
                  </a:lnTo>
                  <a:lnTo>
                    <a:pt x="1864" y="322"/>
                  </a:lnTo>
                  <a:lnTo>
                    <a:pt x="1868" y="318"/>
                  </a:lnTo>
                  <a:lnTo>
                    <a:pt x="1873" y="314"/>
                  </a:lnTo>
                  <a:lnTo>
                    <a:pt x="1878" y="314"/>
                  </a:lnTo>
                  <a:lnTo>
                    <a:pt x="1882" y="309"/>
                  </a:lnTo>
                  <a:lnTo>
                    <a:pt x="1886" y="309"/>
                  </a:lnTo>
                  <a:lnTo>
                    <a:pt x="1890" y="314"/>
                  </a:lnTo>
                  <a:lnTo>
                    <a:pt x="1894" y="318"/>
                  </a:lnTo>
                  <a:lnTo>
                    <a:pt x="1897" y="322"/>
                  </a:lnTo>
                  <a:lnTo>
                    <a:pt x="1899" y="322"/>
                  </a:lnTo>
                  <a:lnTo>
                    <a:pt x="1903" y="326"/>
                  </a:lnTo>
                  <a:lnTo>
                    <a:pt x="1907" y="330"/>
                  </a:lnTo>
                  <a:lnTo>
                    <a:pt x="1910" y="334"/>
                  </a:lnTo>
                  <a:lnTo>
                    <a:pt x="1910" y="339"/>
                  </a:lnTo>
                  <a:lnTo>
                    <a:pt x="1907" y="344"/>
                  </a:lnTo>
                  <a:lnTo>
                    <a:pt x="1903" y="348"/>
                  </a:lnTo>
                  <a:lnTo>
                    <a:pt x="1899" y="352"/>
                  </a:lnTo>
                  <a:lnTo>
                    <a:pt x="1898" y="352"/>
                  </a:lnTo>
                  <a:lnTo>
                    <a:pt x="1900" y="356"/>
                  </a:lnTo>
                  <a:lnTo>
                    <a:pt x="1900" y="364"/>
                  </a:lnTo>
                  <a:lnTo>
                    <a:pt x="1909" y="364"/>
                  </a:lnTo>
                  <a:lnTo>
                    <a:pt x="1913" y="368"/>
                  </a:lnTo>
                  <a:lnTo>
                    <a:pt x="1913" y="385"/>
                  </a:lnTo>
                  <a:lnTo>
                    <a:pt x="1910" y="389"/>
                  </a:lnTo>
                  <a:lnTo>
                    <a:pt x="1905" y="393"/>
                  </a:lnTo>
                  <a:lnTo>
                    <a:pt x="1893" y="393"/>
                  </a:lnTo>
                  <a:lnTo>
                    <a:pt x="1889" y="392"/>
                  </a:lnTo>
                  <a:lnTo>
                    <a:pt x="1886" y="393"/>
                  </a:lnTo>
                  <a:lnTo>
                    <a:pt x="1879" y="393"/>
                  </a:lnTo>
                  <a:lnTo>
                    <a:pt x="1875" y="389"/>
                  </a:lnTo>
                  <a:lnTo>
                    <a:pt x="1870" y="389"/>
                  </a:lnTo>
                  <a:lnTo>
                    <a:pt x="1864" y="385"/>
                  </a:lnTo>
                  <a:lnTo>
                    <a:pt x="1853" y="385"/>
                  </a:lnTo>
                  <a:lnTo>
                    <a:pt x="1849" y="380"/>
                  </a:lnTo>
                  <a:lnTo>
                    <a:pt x="1849" y="376"/>
                  </a:lnTo>
                  <a:lnTo>
                    <a:pt x="1852" y="372"/>
                  </a:lnTo>
                  <a:lnTo>
                    <a:pt x="1855" y="368"/>
                  </a:lnTo>
                  <a:lnTo>
                    <a:pt x="1855" y="366"/>
                  </a:lnTo>
                  <a:lnTo>
                    <a:pt x="1855" y="364"/>
                  </a:lnTo>
                  <a:lnTo>
                    <a:pt x="1855" y="348"/>
                  </a:lnTo>
                  <a:lnTo>
                    <a:pt x="1836" y="348"/>
                  </a:lnTo>
                  <a:lnTo>
                    <a:pt x="1835" y="347"/>
                  </a:lnTo>
                  <a:lnTo>
                    <a:pt x="1834" y="348"/>
                  </a:lnTo>
                  <a:lnTo>
                    <a:pt x="1834" y="352"/>
                  </a:lnTo>
                  <a:lnTo>
                    <a:pt x="1831" y="356"/>
                  </a:lnTo>
                  <a:lnTo>
                    <a:pt x="1828" y="360"/>
                  </a:lnTo>
                  <a:lnTo>
                    <a:pt x="1828" y="376"/>
                  </a:lnTo>
                  <a:lnTo>
                    <a:pt x="1825" y="381"/>
                  </a:lnTo>
                  <a:lnTo>
                    <a:pt x="1820" y="385"/>
                  </a:lnTo>
                  <a:lnTo>
                    <a:pt x="1818" y="385"/>
                  </a:lnTo>
                  <a:lnTo>
                    <a:pt x="1814" y="389"/>
                  </a:lnTo>
                  <a:lnTo>
                    <a:pt x="1814" y="393"/>
                  </a:lnTo>
                  <a:lnTo>
                    <a:pt x="1811" y="398"/>
                  </a:lnTo>
                  <a:lnTo>
                    <a:pt x="1811" y="402"/>
                  </a:lnTo>
                  <a:lnTo>
                    <a:pt x="1808" y="406"/>
                  </a:lnTo>
                  <a:lnTo>
                    <a:pt x="1808" y="410"/>
                  </a:lnTo>
                  <a:lnTo>
                    <a:pt x="1804" y="415"/>
                  </a:lnTo>
                  <a:lnTo>
                    <a:pt x="1802" y="415"/>
                  </a:lnTo>
                  <a:lnTo>
                    <a:pt x="1798" y="419"/>
                  </a:lnTo>
                  <a:lnTo>
                    <a:pt x="1798" y="427"/>
                  </a:lnTo>
                  <a:lnTo>
                    <a:pt x="1793" y="431"/>
                  </a:lnTo>
                  <a:lnTo>
                    <a:pt x="1791" y="431"/>
                  </a:lnTo>
                  <a:lnTo>
                    <a:pt x="1788" y="435"/>
                  </a:lnTo>
                  <a:lnTo>
                    <a:pt x="1788" y="439"/>
                  </a:lnTo>
                  <a:lnTo>
                    <a:pt x="1791" y="443"/>
                  </a:lnTo>
                  <a:lnTo>
                    <a:pt x="1795" y="447"/>
                  </a:lnTo>
                  <a:lnTo>
                    <a:pt x="1798" y="452"/>
                  </a:lnTo>
                  <a:lnTo>
                    <a:pt x="1802" y="456"/>
                  </a:lnTo>
                  <a:lnTo>
                    <a:pt x="1807" y="456"/>
                  </a:lnTo>
                  <a:lnTo>
                    <a:pt x="1811" y="460"/>
                  </a:lnTo>
                  <a:lnTo>
                    <a:pt x="1813" y="460"/>
                  </a:lnTo>
                  <a:lnTo>
                    <a:pt x="1818" y="464"/>
                  </a:lnTo>
                  <a:lnTo>
                    <a:pt x="1821" y="468"/>
                  </a:lnTo>
                  <a:lnTo>
                    <a:pt x="1824" y="468"/>
                  </a:lnTo>
                  <a:lnTo>
                    <a:pt x="1828" y="473"/>
                  </a:lnTo>
                  <a:lnTo>
                    <a:pt x="1831" y="477"/>
                  </a:lnTo>
                  <a:lnTo>
                    <a:pt x="1834" y="481"/>
                  </a:lnTo>
                  <a:lnTo>
                    <a:pt x="1836" y="481"/>
                  </a:lnTo>
                  <a:lnTo>
                    <a:pt x="1841" y="485"/>
                  </a:lnTo>
                  <a:lnTo>
                    <a:pt x="1843" y="485"/>
                  </a:lnTo>
                  <a:lnTo>
                    <a:pt x="1848" y="489"/>
                  </a:lnTo>
                  <a:lnTo>
                    <a:pt x="1850" y="489"/>
                  </a:lnTo>
                  <a:lnTo>
                    <a:pt x="1854" y="493"/>
                  </a:lnTo>
                  <a:lnTo>
                    <a:pt x="1854" y="497"/>
                  </a:lnTo>
                  <a:lnTo>
                    <a:pt x="1857" y="502"/>
                  </a:lnTo>
                  <a:lnTo>
                    <a:pt x="1857" y="505"/>
                  </a:lnTo>
                  <a:lnTo>
                    <a:pt x="1861" y="510"/>
                  </a:lnTo>
                  <a:lnTo>
                    <a:pt x="1863" y="510"/>
                  </a:lnTo>
                  <a:lnTo>
                    <a:pt x="1864" y="511"/>
                  </a:lnTo>
                  <a:lnTo>
                    <a:pt x="1864" y="507"/>
                  </a:lnTo>
                  <a:lnTo>
                    <a:pt x="1870" y="501"/>
                  </a:lnTo>
                  <a:lnTo>
                    <a:pt x="1879" y="501"/>
                  </a:lnTo>
                  <a:lnTo>
                    <a:pt x="1884" y="507"/>
                  </a:lnTo>
                  <a:lnTo>
                    <a:pt x="1884" y="510"/>
                  </a:lnTo>
                  <a:lnTo>
                    <a:pt x="1884" y="510"/>
                  </a:lnTo>
                  <a:lnTo>
                    <a:pt x="1889" y="505"/>
                  </a:lnTo>
                  <a:lnTo>
                    <a:pt x="1891" y="505"/>
                  </a:lnTo>
                  <a:lnTo>
                    <a:pt x="1895" y="501"/>
                  </a:lnTo>
                  <a:lnTo>
                    <a:pt x="1899" y="497"/>
                  </a:lnTo>
                  <a:lnTo>
                    <a:pt x="1905" y="497"/>
                  </a:lnTo>
                  <a:lnTo>
                    <a:pt x="1910" y="502"/>
                  </a:lnTo>
                  <a:lnTo>
                    <a:pt x="1910" y="510"/>
                  </a:lnTo>
                  <a:lnTo>
                    <a:pt x="1912" y="510"/>
                  </a:lnTo>
                  <a:lnTo>
                    <a:pt x="1917" y="514"/>
                  </a:lnTo>
                  <a:lnTo>
                    <a:pt x="1919" y="514"/>
                  </a:lnTo>
                  <a:lnTo>
                    <a:pt x="1923" y="519"/>
                  </a:lnTo>
                  <a:lnTo>
                    <a:pt x="1923" y="523"/>
                  </a:lnTo>
                  <a:lnTo>
                    <a:pt x="1923" y="525"/>
                  </a:lnTo>
                  <a:lnTo>
                    <a:pt x="1923" y="527"/>
                  </a:lnTo>
                  <a:lnTo>
                    <a:pt x="1923" y="539"/>
                  </a:lnTo>
                  <a:lnTo>
                    <a:pt x="1921" y="543"/>
                  </a:lnTo>
                  <a:lnTo>
                    <a:pt x="1922" y="543"/>
                  </a:lnTo>
                  <a:lnTo>
                    <a:pt x="1927" y="547"/>
                  </a:lnTo>
                  <a:lnTo>
                    <a:pt x="1930" y="551"/>
                  </a:lnTo>
                  <a:lnTo>
                    <a:pt x="1932" y="551"/>
                  </a:lnTo>
                  <a:lnTo>
                    <a:pt x="1936" y="556"/>
                  </a:lnTo>
                  <a:lnTo>
                    <a:pt x="1940" y="560"/>
                  </a:lnTo>
                  <a:lnTo>
                    <a:pt x="1942" y="560"/>
                  </a:lnTo>
                  <a:lnTo>
                    <a:pt x="1947" y="565"/>
                  </a:lnTo>
                  <a:lnTo>
                    <a:pt x="1952" y="565"/>
                  </a:lnTo>
                  <a:lnTo>
                    <a:pt x="1956" y="569"/>
                  </a:lnTo>
                  <a:lnTo>
                    <a:pt x="1962" y="569"/>
                  </a:lnTo>
                  <a:lnTo>
                    <a:pt x="1966" y="573"/>
                  </a:lnTo>
                  <a:lnTo>
                    <a:pt x="1968" y="573"/>
                  </a:lnTo>
                  <a:lnTo>
                    <a:pt x="1973" y="577"/>
                  </a:lnTo>
                  <a:lnTo>
                    <a:pt x="1976" y="581"/>
                  </a:lnTo>
                  <a:lnTo>
                    <a:pt x="1979" y="586"/>
                  </a:lnTo>
                  <a:lnTo>
                    <a:pt x="1979" y="590"/>
                  </a:lnTo>
                  <a:lnTo>
                    <a:pt x="1982" y="594"/>
                  </a:lnTo>
                  <a:lnTo>
                    <a:pt x="1986" y="598"/>
                  </a:lnTo>
                  <a:lnTo>
                    <a:pt x="1989" y="602"/>
                  </a:lnTo>
                  <a:lnTo>
                    <a:pt x="1993" y="606"/>
                  </a:lnTo>
                  <a:lnTo>
                    <a:pt x="1995" y="606"/>
                  </a:lnTo>
                  <a:lnTo>
                    <a:pt x="1999" y="610"/>
                  </a:lnTo>
                  <a:lnTo>
                    <a:pt x="2002" y="614"/>
                  </a:lnTo>
                  <a:lnTo>
                    <a:pt x="2005" y="619"/>
                  </a:lnTo>
                  <a:lnTo>
                    <a:pt x="2008" y="619"/>
                  </a:lnTo>
                  <a:lnTo>
                    <a:pt x="2012" y="623"/>
                  </a:lnTo>
                  <a:lnTo>
                    <a:pt x="2021" y="623"/>
                  </a:lnTo>
                  <a:lnTo>
                    <a:pt x="2025" y="627"/>
                  </a:lnTo>
                  <a:lnTo>
                    <a:pt x="2041" y="627"/>
                  </a:lnTo>
                  <a:lnTo>
                    <a:pt x="2045" y="631"/>
                  </a:lnTo>
                  <a:lnTo>
                    <a:pt x="2050" y="631"/>
                  </a:lnTo>
                  <a:lnTo>
                    <a:pt x="2055" y="636"/>
                  </a:lnTo>
                  <a:lnTo>
                    <a:pt x="2057" y="636"/>
                  </a:lnTo>
                  <a:lnTo>
                    <a:pt x="2062" y="640"/>
                  </a:lnTo>
                  <a:lnTo>
                    <a:pt x="2066" y="640"/>
                  </a:lnTo>
                  <a:lnTo>
                    <a:pt x="2069" y="636"/>
                  </a:lnTo>
                  <a:lnTo>
                    <a:pt x="2072" y="632"/>
                  </a:lnTo>
                  <a:lnTo>
                    <a:pt x="2072" y="614"/>
                  </a:lnTo>
                  <a:lnTo>
                    <a:pt x="2075" y="610"/>
                  </a:lnTo>
                  <a:lnTo>
                    <a:pt x="2079" y="606"/>
                  </a:lnTo>
                  <a:lnTo>
                    <a:pt x="2082" y="602"/>
                  </a:lnTo>
                  <a:lnTo>
                    <a:pt x="2087" y="598"/>
                  </a:lnTo>
                  <a:lnTo>
                    <a:pt x="2089" y="598"/>
                  </a:lnTo>
                  <a:lnTo>
                    <a:pt x="2093" y="593"/>
                  </a:lnTo>
                  <a:lnTo>
                    <a:pt x="2102" y="593"/>
                  </a:lnTo>
                  <a:lnTo>
                    <a:pt x="2107" y="589"/>
                  </a:lnTo>
                  <a:lnTo>
                    <a:pt x="2116" y="589"/>
                  </a:lnTo>
                  <a:lnTo>
                    <a:pt x="2120" y="593"/>
                  </a:lnTo>
                  <a:lnTo>
                    <a:pt x="2130" y="593"/>
                  </a:lnTo>
                  <a:lnTo>
                    <a:pt x="2134" y="598"/>
                  </a:lnTo>
                  <a:lnTo>
                    <a:pt x="2134" y="602"/>
                  </a:lnTo>
                  <a:lnTo>
                    <a:pt x="2131" y="606"/>
                  </a:lnTo>
                  <a:lnTo>
                    <a:pt x="2131" y="610"/>
                  </a:lnTo>
                  <a:lnTo>
                    <a:pt x="2126" y="615"/>
                  </a:lnTo>
                  <a:lnTo>
                    <a:pt x="2120" y="615"/>
                  </a:lnTo>
                  <a:lnTo>
                    <a:pt x="2116" y="620"/>
                  </a:lnTo>
                  <a:lnTo>
                    <a:pt x="2113" y="620"/>
                  </a:lnTo>
                  <a:lnTo>
                    <a:pt x="2111" y="619"/>
                  </a:lnTo>
                  <a:lnTo>
                    <a:pt x="2111" y="619"/>
                  </a:lnTo>
                  <a:lnTo>
                    <a:pt x="2111" y="628"/>
                  </a:lnTo>
                  <a:lnTo>
                    <a:pt x="2108" y="632"/>
                  </a:lnTo>
                  <a:lnTo>
                    <a:pt x="2104" y="636"/>
                  </a:lnTo>
                  <a:lnTo>
                    <a:pt x="2100" y="636"/>
                  </a:lnTo>
                  <a:lnTo>
                    <a:pt x="2096" y="635"/>
                  </a:lnTo>
                  <a:lnTo>
                    <a:pt x="2093" y="636"/>
                  </a:lnTo>
                  <a:lnTo>
                    <a:pt x="2085" y="636"/>
                  </a:lnTo>
                  <a:lnTo>
                    <a:pt x="2085" y="640"/>
                  </a:lnTo>
                  <a:lnTo>
                    <a:pt x="2082" y="644"/>
                  </a:lnTo>
                  <a:lnTo>
                    <a:pt x="2079" y="648"/>
                  </a:lnTo>
                  <a:lnTo>
                    <a:pt x="2079" y="648"/>
                  </a:lnTo>
                  <a:lnTo>
                    <a:pt x="2080" y="648"/>
                  </a:lnTo>
                  <a:lnTo>
                    <a:pt x="2084" y="648"/>
                  </a:lnTo>
                  <a:lnTo>
                    <a:pt x="2085" y="648"/>
                  </a:lnTo>
                  <a:lnTo>
                    <a:pt x="2087" y="648"/>
                  </a:lnTo>
                  <a:lnTo>
                    <a:pt x="2090" y="648"/>
                  </a:lnTo>
                  <a:lnTo>
                    <a:pt x="2094" y="652"/>
                  </a:lnTo>
                  <a:lnTo>
                    <a:pt x="2094" y="664"/>
                  </a:lnTo>
                  <a:lnTo>
                    <a:pt x="2090" y="669"/>
                  </a:lnTo>
                  <a:lnTo>
                    <a:pt x="2086" y="669"/>
                  </a:lnTo>
                  <a:lnTo>
                    <a:pt x="2088" y="673"/>
                  </a:lnTo>
                  <a:lnTo>
                    <a:pt x="2088" y="678"/>
                  </a:lnTo>
                  <a:lnTo>
                    <a:pt x="2091" y="682"/>
                  </a:lnTo>
                  <a:lnTo>
                    <a:pt x="2094" y="686"/>
                  </a:lnTo>
                  <a:lnTo>
                    <a:pt x="2100" y="686"/>
                  </a:lnTo>
                  <a:lnTo>
                    <a:pt x="2105" y="690"/>
                  </a:lnTo>
                  <a:lnTo>
                    <a:pt x="2107" y="690"/>
                  </a:lnTo>
                  <a:lnTo>
                    <a:pt x="2111" y="694"/>
                  </a:lnTo>
                  <a:lnTo>
                    <a:pt x="2113" y="694"/>
                  </a:lnTo>
                  <a:lnTo>
                    <a:pt x="2117" y="698"/>
                  </a:lnTo>
                  <a:lnTo>
                    <a:pt x="2120" y="702"/>
                  </a:lnTo>
                  <a:lnTo>
                    <a:pt x="2125" y="706"/>
                  </a:lnTo>
                  <a:lnTo>
                    <a:pt x="2133" y="706"/>
                  </a:lnTo>
                  <a:lnTo>
                    <a:pt x="2137" y="710"/>
                  </a:lnTo>
                  <a:lnTo>
                    <a:pt x="2142" y="710"/>
                  </a:lnTo>
                  <a:lnTo>
                    <a:pt x="2148" y="715"/>
                  </a:lnTo>
                  <a:lnTo>
                    <a:pt x="2148" y="719"/>
                  </a:lnTo>
                  <a:lnTo>
                    <a:pt x="2151" y="723"/>
                  </a:lnTo>
                  <a:lnTo>
                    <a:pt x="2155" y="723"/>
                  </a:lnTo>
                  <a:lnTo>
                    <a:pt x="2159" y="719"/>
                  </a:lnTo>
                  <a:lnTo>
                    <a:pt x="2171" y="719"/>
                  </a:lnTo>
                  <a:lnTo>
                    <a:pt x="2176" y="714"/>
                  </a:lnTo>
                  <a:lnTo>
                    <a:pt x="2181" y="714"/>
                  </a:lnTo>
                  <a:lnTo>
                    <a:pt x="2185" y="710"/>
                  </a:lnTo>
                  <a:lnTo>
                    <a:pt x="2187" y="710"/>
                  </a:lnTo>
                  <a:lnTo>
                    <a:pt x="2192" y="706"/>
                  </a:lnTo>
                  <a:lnTo>
                    <a:pt x="2194" y="706"/>
                  </a:lnTo>
                  <a:lnTo>
                    <a:pt x="2198" y="702"/>
                  </a:lnTo>
                  <a:lnTo>
                    <a:pt x="2202" y="698"/>
                  </a:lnTo>
                  <a:lnTo>
                    <a:pt x="2204" y="698"/>
                  </a:lnTo>
                  <a:lnTo>
                    <a:pt x="2207" y="694"/>
                  </a:lnTo>
                  <a:lnTo>
                    <a:pt x="2210" y="690"/>
                  </a:lnTo>
                  <a:lnTo>
                    <a:pt x="2210" y="678"/>
                  </a:lnTo>
                  <a:lnTo>
                    <a:pt x="2214" y="672"/>
                  </a:lnTo>
                  <a:lnTo>
                    <a:pt x="2214" y="652"/>
                  </a:lnTo>
                  <a:lnTo>
                    <a:pt x="2217" y="648"/>
                  </a:lnTo>
                  <a:lnTo>
                    <a:pt x="2221" y="644"/>
                  </a:lnTo>
                  <a:lnTo>
                    <a:pt x="2224" y="640"/>
                  </a:lnTo>
                  <a:lnTo>
                    <a:pt x="2224" y="636"/>
                  </a:lnTo>
                  <a:lnTo>
                    <a:pt x="2227" y="632"/>
                  </a:lnTo>
                  <a:lnTo>
                    <a:pt x="2230" y="627"/>
                  </a:lnTo>
                  <a:lnTo>
                    <a:pt x="2233" y="623"/>
                  </a:lnTo>
                  <a:lnTo>
                    <a:pt x="2237" y="619"/>
                  </a:lnTo>
                  <a:lnTo>
                    <a:pt x="2237" y="610"/>
                  </a:lnTo>
                  <a:lnTo>
                    <a:pt x="2241" y="606"/>
                  </a:lnTo>
                  <a:lnTo>
                    <a:pt x="2241" y="604"/>
                  </a:lnTo>
                  <a:lnTo>
                    <a:pt x="2241" y="602"/>
                  </a:lnTo>
                  <a:lnTo>
                    <a:pt x="2241" y="594"/>
                  </a:lnTo>
                  <a:lnTo>
                    <a:pt x="2244" y="590"/>
                  </a:lnTo>
                  <a:lnTo>
                    <a:pt x="2244" y="586"/>
                  </a:lnTo>
                  <a:lnTo>
                    <a:pt x="2247" y="581"/>
                  </a:lnTo>
                  <a:lnTo>
                    <a:pt x="2247" y="573"/>
                  </a:lnTo>
                  <a:lnTo>
                    <a:pt x="2250" y="569"/>
                  </a:lnTo>
                  <a:lnTo>
                    <a:pt x="2250" y="565"/>
                  </a:lnTo>
                  <a:lnTo>
                    <a:pt x="2250" y="563"/>
                  </a:lnTo>
                  <a:lnTo>
                    <a:pt x="2250" y="560"/>
                  </a:lnTo>
                  <a:lnTo>
                    <a:pt x="2250" y="556"/>
                  </a:lnTo>
                  <a:lnTo>
                    <a:pt x="2247" y="552"/>
                  </a:lnTo>
                  <a:lnTo>
                    <a:pt x="2247" y="543"/>
                  </a:lnTo>
                  <a:lnTo>
                    <a:pt x="2250" y="539"/>
                  </a:lnTo>
                  <a:lnTo>
                    <a:pt x="2250" y="535"/>
                  </a:lnTo>
                  <a:lnTo>
                    <a:pt x="2253" y="531"/>
                  </a:lnTo>
                  <a:lnTo>
                    <a:pt x="2253" y="511"/>
                  </a:lnTo>
                  <a:lnTo>
                    <a:pt x="2256" y="507"/>
                  </a:lnTo>
                  <a:lnTo>
                    <a:pt x="2256" y="502"/>
                  </a:lnTo>
                  <a:lnTo>
                    <a:pt x="2261" y="497"/>
                  </a:lnTo>
                  <a:lnTo>
                    <a:pt x="2261" y="489"/>
                  </a:lnTo>
                  <a:lnTo>
                    <a:pt x="2264" y="485"/>
                  </a:lnTo>
                  <a:lnTo>
                    <a:pt x="2264" y="473"/>
                  </a:lnTo>
                  <a:lnTo>
                    <a:pt x="2267" y="469"/>
                  </a:lnTo>
                  <a:lnTo>
                    <a:pt x="2270" y="464"/>
                  </a:lnTo>
                  <a:lnTo>
                    <a:pt x="2270" y="456"/>
                  </a:lnTo>
                  <a:lnTo>
                    <a:pt x="2267" y="452"/>
                  </a:lnTo>
                  <a:lnTo>
                    <a:pt x="2267" y="443"/>
                  </a:lnTo>
                  <a:lnTo>
                    <a:pt x="2264" y="439"/>
                  </a:lnTo>
                  <a:lnTo>
                    <a:pt x="2264" y="418"/>
                  </a:lnTo>
                  <a:lnTo>
                    <a:pt x="2261" y="414"/>
                  </a:lnTo>
                  <a:lnTo>
                    <a:pt x="2261" y="393"/>
                  </a:lnTo>
                  <a:lnTo>
                    <a:pt x="2264" y="389"/>
                  </a:lnTo>
                  <a:lnTo>
                    <a:pt x="2264" y="385"/>
                  </a:lnTo>
                  <a:lnTo>
                    <a:pt x="2267" y="380"/>
                  </a:lnTo>
                  <a:lnTo>
                    <a:pt x="2267" y="368"/>
                  </a:lnTo>
                  <a:lnTo>
                    <a:pt x="2264" y="364"/>
                  </a:lnTo>
                  <a:lnTo>
                    <a:pt x="2261" y="360"/>
                  </a:lnTo>
                  <a:lnTo>
                    <a:pt x="2256" y="356"/>
                  </a:lnTo>
                  <a:lnTo>
                    <a:pt x="2256" y="322"/>
                  </a:lnTo>
                  <a:lnTo>
                    <a:pt x="2261" y="318"/>
                  </a:lnTo>
                  <a:lnTo>
                    <a:pt x="2261" y="306"/>
                  </a:lnTo>
                  <a:lnTo>
                    <a:pt x="2264" y="301"/>
                  </a:lnTo>
                  <a:lnTo>
                    <a:pt x="2267" y="297"/>
                  </a:lnTo>
                  <a:lnTo>
                    <a:pt x="2267" y="293"/>
                  </a:lnTo>
                  <a:lnTo>
                    <a:pt x="2270" y="289"/>
                  </a:lnTo>
                  <a:lnTo>
                    <a:pt x="2270" y="285"/>
                  </a:lnTo>
                  <a:lnTo>
                    <a:pt x="2270" y="283"/>
                  </a:lnTo>
                  <a:lnTo>
                    <a:pt x="2270" y="280"/>
                  </a:lnTo>
                  <a:lnTo>
                    <a:pt x="2270" y="276"/>
                  </a:lnTo>
                  <a:lnTo>
                    <a:pt x="2267" y="272"/>
                  </a:lnTo>
                  <a:lnTo>
                    <a:pt x="2267" y="264"/>
                  </a:lnTo>
                  <a:lnTo>
                    <a:pt x="2264" y="260"/>
                  </a:lnTo>
                  <a:lnTo>
                    <a:pt x="2264" y="251"/>
                  </a:lnTo>
                  <a:lnTo>
                    <a:pt x="2267" y="247"/>
                  </a:lnTo>
                  <a:lnTo>
                    <a:pt x="2270" y="243"/>
                  </a:lnTo>
                  <a:lnTo>
                    <a:pt x="2274" y="239"/>
                  </a:lnTo>
                  <a:lnTo>
                    <a:pt x="2276" y="239"/>
                  </a:lnTo>
                  <a:lnTo>
                    <a:pt x="2279" y="235"/>
                  </a:lnTo>
                  <a:lnTo>
                    <a:pt x="2279" y="227"/>
                  </a:lnTo>
                  <a:lnTo>
                    <a:pt x="2283" y="222"/>
                  </a:lnTo>
                  <a:lnTo>
                    <a:pt x="2283" y="218"/>
                  </a:lnTo>
                  <a:lnTo>
                    <a:pt x="2283" y="218"/>
                  </a:lnTo>
                  <a:lnTo>
                    <a:pt x="2283" y="218"/>
                  </a:lnTo>
                  <a:lnTo>
                    <a:pt x="2277" y="222"/>
                  </a:lnTo>
                  <a:lnTo>
                    <a:pt x="2271" y="222"/>
                  </a:lnTo>
                  <a:lnTo>
                    <a:pt x="2267" y="218"/>
                  </a:lnTo>
                  <a:lnTo>
                    <a:pt x="2267" y="201"/>
                  </a:lnTo>
                  <a:lnTo>
                    <a:pt x="2270" y="197"/>
                  </a:lnTo>
                  <a:lnTo>
                    <a:pt x="2270" y="193"/>
                  </a:lnTo>
                  <a:lnTo>
                    <a:pt x="2273" y="189"/>
                  </a:lnTo>
                  <a:lnTo>
                    <a:pt x="2273" y="181"/>
                  </a:lnTo>
                  <a:lnTo>
                    <a:pt x="2276" y="176"/>
                  </a:lnTo>
                  <a:lnTo>
                    <a:pt x="2276" y="172"/>
                  </a:lnTo>
                  <a:lnTo>
                    <a:pt x="2279" y="167"/>
                  </a:lnTo>
                  <a:lnTo>
                    <a:pt x="2279" y="163"/>
                  </a:lnTo>
                  <a:lnTo>
                    <a:pt x="2283" y="159"/>
                  </a:lnTo>
                  <a:lnTo>
                    <a:pt x="2283" y="155"/>
                  </a:lnTo>
                  <a:lnTo>
                    <a:pt x="2287" y="151"/>
                  </a:lnTo>
                  <a:lnTo>
                    <a:pt x="2290" y="147"/>
                  </a:lnTo>
                  <a:lnTo>
                    <a:pt x="2293" y="143"/>
                  </a:lnTo>
                  <a:lnTo>
                    <a:pt x="2293" y="139"/>
                  </a:lnTo>
                  <a:lnTo>
                    <a:pt x="2296" y="134"/>
                  </a:lnTo>
                  <a:lnTo>
                    <a:pt x="2296" y="130"/>
                  </a:lnTo>
                  <a:lnTo>
                    <a:pt x="2299" y="126"/>
                  </a:lnTo>
                  <a:lnTo>
                    <a:pt x="2299" y="113"/>
                  </a:lnTo>
                  <a:lnTo>
                    <a:pt x="2302" y="109"/>
                  </a:lnTo>
                  <a:lnTo>
                    <a:pt x="2302" y="101"/>
                  </a:lnTo>
                  <a:lnTo>
                    <a:pt x="2307" y="96"/>
                  </a:lnTo>
                  <a:lnTo>
                    <a:pt x="2307" y="76"/>
                  </a:lnTo>
                  <a:lnTo>
                    <a:pt x="2310" y="72"/>
                  </a:lnTo>
                  <a:lnTo>
                    <a:pt x="2310" y="60"/>
                  </a:lnTo>
                  <a:lnTo>
                    <a:pt x="2307" y="55"/>
                  </a:lnTo>
                  <a:lnTo>
                    <a:pt x="2307" y="50"/>
                  </a:lnTo>
                  <a:lnTo>
                    <a:pt x="2310" y="46"/>
                  </a:lnTo>
                  <a:lnTo>
                    <a:pt x="2313" y="42"/>
                  </a:lnTo>
                  <a:lnTo>
                    <a:pt x="2315" y="38"/>
                  </a:lnTo>
                  <a:lnTo>
                    <a:pt x="2314" y="38"/>
                  </a:lnTo>
                  <a:lnTo>
                    <a:pt x="2310" y="34"/>
                  </a:lnTo>
                  <a:lnTo>
                    <a:pt x="2307" y="30"/>
                  </a:lnTo>
                  <a:lnTo>
                    <a:pt x="2307" y="18"/>
                  </a:lnTo>
                  <a:lnTo>
                    <a:pt x="2310" y="13"/>
                  </a:lnTo>
                  <a:lnTo>
                    <a:pt x="2310" y="9"/>
                  </a:lnTo>
                  <a:lnTo>
                    <a:pt x="2313" y="5"/>
                  </a:lnTo>
                  <a:lnTo>
                    <a:pt x="2317"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43" name="Group 13">
            <a:extLst>
              <a:ext uri="{FF2B5EF4-FFF2-40B4-BE49-F238E27FC236}">
                <a16:creationId xmlns:a16="http://schemas.microsoft.com/office/drawing/2014/main" id="{00B45F80-1092-A64E-BCC0-B015C6425B2F}"/>
              </a:ext>
            </a:extLst>
          </p:cNvPr>
          <p:cNvGrpSpPr>
            <a:grpSpLocks noChangeAspect="1"/>
          </p:cNvGrpSpPr>
          <p:nvPr userDrawn="1"/>
        </p:nvGrpSpPr>
        <p:grpSpPr bwMode="auto">
          <a:xfrm>
            <a:off x="900115" y="4222758"/>
            <a:ext cx="249238" cy="268288"/>
            <a:chOff x="567" y="2660"/>
            <a:chExt cx="157" cy="169"/>
          </a:xfrm>
          <a:solidFill>
            <a:schemeClr val="accent6"/>
          </a:solidFill>
        </p:grpSpPr>
        <p:sp>
          <p:nvSpPr>
            <p:cNvPr id="144" name="Freeform 14">
              <a:extLst>
                <a:ext uri="{FF2B5EF4-FFF2-40B4-BE49-F238E27FC236}">
                  <a16:creationId xmlns:a16="http://schemas.microsoft.com/office/drawing/2014/main" id="{F3E0A787-4FD6-1D4F-9607-9B6791FF04FB}"/>
                </a:ext>
              </a:extLst>
            </p:cNvPr>
            <p:cNvSpPr>
              <a:spLocks/>
            </p:cNvSpPr>
            <p:nvPr/>
          </p:nvSpPr>
          <p:spPr bwMode="auto">
            <a:xfrm>
              <a:off x="593" y="2681"/>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5" name="Freeform 15">
              <a:extLst>
                <a:ext uri="{FF2B5EF4-FFF2-40B4-BE49-F238E27FC236}">
                  <a16:creationId xmlns:a16="http://schemas.microsoft.com/office/drawing/2014/main" id="{C341951E-CA04-D14F-B28B-5250E37D31E1}"/>
                </a:ext>
              </a:extLst>
            </p:cNvPr>
            <p:cNvSpPr>
              <a:spLocks/>
            </p:cNvSpPr>
            <p:nvPr/>
          </p:nvSpPr>
          <p:spPr bwMode="auto">
            <a:xfrm>
              <a:off x="587" y="2688"/>
              <a:ext cx="0" cy="0"/>
            </a:xfrm>
            <a:custGeom>
              <a:avLst/>
              <a:gdLst/>
              <a:ahLst/>
              <a:cxnLst>
                <a:cxn ang="0">
                  <a:pos x="0" y="0"/>
                </a:cxn>
                <a:cxn ang="0">
                  <a:pos x="0" y="0"/>
                </a:cxn>
                <a:cxn ang="0">
                  <a:pos x="0" y="0"/>
                </a:cxn>
                <a:cxn ang="0">
                  <a:pos x="0" y="0"/>
                </a:cxn>
                <a:cxn ang="0">
                  <a:pos x="0" y="0"/>
                </a:cxn>
              </a:cxnLst>
              <a:rect l="0" t="0" r="r" b="b"/>
              <a:pathLst>
                <a:path>
                  <a:moveTo>
                    <a:pt x="0" y="0"/>
                  </a:moveTo>
                  <a:lnTo>
                    <a:pt x="0" y="0"/>
                  </a:ln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6" name="Freeform 16">
              <a:extLst>
                <a:ext uri="{FF2B5EF4-FFF2-40B4-BE49-F238E27FC236}">
                  <a16:creationId xmlns:a16="http://schemas.microsoft.com/office/drawing/2014/main" id="{001740FD-B402-9741-81F6-03090D167413}"/>
                </a:ext>
              </a:extLst>
            </p:cNvPr>
            <p:cNvSpPr>
              <a:spLocks/>
            </p:cNvSpPr>
            <p:nvPr/>
          </p:nvSpPr>
          <p:spPr bwMode="auto">
            <a:xfrm>
              <a:off x="568" y="2755"/>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7" name="Freeform 17">
              <a:extLst>
                <a:ext uri="{FF2B5EF4-FFF2-40B4-BE49-F238E27FC236}">
                  <a16:creationId xmlns:a16="http://schemas.microsoft.com/office/drawing/2014/main" id="{4911D3E4-0646-7144-BC5F-4379BDD7D55A}"/>
                </a:ext>
              </a:extLst>
            </p:cNvPr>
            <p:cNvSpPr>
              <a:spLocks/>
            </p:cNvSpPr>
            <p:nvPr/>
          </p:nvSpPr>
          <p:spPr bwMode="auto">
            <a:xfrm>
              <a:off x="572" y="2775"/>
              <a:ext cx="2" cy="5"/>
            </a:xfrm>
            <a:custGeom>
              <a:avLst/>
              <a:gdLst>
                <a:gd name="T0" fmla="*/ 3 w 3"/>
                <a:gd name="T1" fmla="*/ 8 h 9"/>
                <a:gd name="T2" fmla="*/ 3 w 3"/>
                <a:gd name="T3" fmla="*/ 8 h 9"/>
                <a:gd name="T4" fmla="*/ 3 w 3"/>
                <a:gd name="T5" fmla="*/ 8 h 9"/>
                <a:gd name="T6" fmla="*/ 3 w 3"/>
                <a:gd name="T7" fmla="*/ 8 h 9"/>
                <a:gd name="T8" fmla="*/ 3 w 3"/>
                <a:gd name="T9" fmla="*/ 7 h 9"/>
                <a:gd name="T10" fmla="*/ 3 w 3"/>
                <a:gd name="T11" fmla="*/ 7 h 9"/>
                <a:gd name="T12" fmla="*/ 3 w 3"/>
                <a:gd name="T13" fmla="*/ 7 h 9"/>
                <a:gd name="T14" fmla="*/ 3 w 3"/>
                <a:gd name="T15" fmla="*/ 7 h 9"/>
                <a:gd name="T16" fmla="*/ 3 w 3"/>
                <a:gd name="T17" fmla="*/ 6 h 9"/>
                <a:gd name="T18" fmla="*/ 2 w 3"/>
                <a:gd name="T19" fmla="*/ 5 h 9"/>
                <a:gd name="T20" fmla="*/ 2 w 3"/>
                <a:gd name="T21" fmla="*/ 5 h 9"/>
                <a:gd name="T22" fmla="*/ 2 w 3"/>
                <a:gd name="T23" fmla="*/ 5 h 9"/>
                <a:gd name="T24" fmla="*/ 2 w 3"/>
                <a:gd name="T25" fmla="*/ 5 h 9"/>
                <a:gd name="T26" fmla="*/ 2 w 3"/>
                <a:gd name="T27" fmla="*/ 4 h 9"/>
                <a:gd name="T28" fmla="*/ 2 w 3"/>
                <a:gd name="T29" fmla="*/ 4 h 9"/>
                <a:gd name="T30" fmla="*/ 2 w 3"/>
                <a:gd name="T31" fmla="*/ 4 h 9"/>
                <a:gd name="T32" fmla="*/ 2 w 3"/>
                <a:gd name="T33" fmla="*/ 4 h 9"/>
                <a:gd name="T34" fmla="*/ 1 w 3"/>
                <a:gd name="T35" fmla="*/ 3 h 9"/>
                <a:gd name="T36" fmla="*/ 1 w 3"/>
                <a:gd name="T37" fmla="*/ 3 h 9"/>
                <a:gd name="T38" fmla="*/ 1 w 3"/>
                <a:gd name="T39" fmla="*/ 3 h 9"/>
                <a:gd name="T40" fmla="*/ 1 w 3"/>
                <a:gd name="T41" fmla="*/ 3 h 9"/>
                <a:gd name="T42" fmla="*/ 1 w 3"/>
                <a:gd name="T43" fmla="*/ 2 h 9"/>
                <a:gd name="T44" fmla="*/ 1 w 3"/>
                <a:gd name="T45" fmla="*/ 1 h 9"/>
                <a:gd name="T46" fmla="*/ 1 w 3"/>
                <a:gd name="T47" fmla="*/ 2 h 9"/>
                <a:gd name="T48" fmla="*/ 1 w 3"/>
                <a:gd name="T49" fmla="*/ 1 h 9"/>
                <a:gd name="T50" fmla="*/ 0 w 3"/>
                <a:gd name="T51" fmla="*/ 1 h 9"/>
                <a:gd name="T52" fmla="*/ 0 w 3"/>
                <a:gd name="T53" fmla="*/ 1 h 9"/>
                <a:gd name="T54" fmla="*/ 0 w 3"/>
                <a:gd name="T55" fmla="*/ 0 h 9"/>
                <a:gd name="T56" fmla="*/ 0 w 3"/>
                <a:gd name="T57" fmla="*/ 0 h 9"/>
                <a:gd name="T58" fmla="*/ 0 w 3"/>
                <a:gd name="T59" fmla="*/ 0 h 9"/>
                <a:gd name="T60" fmla="*/ 0 w 3"/>
                <a:gd name="T61" fmla="*/ 0 h 9"/>
                <a:gd name="T62" fmla="*/ 0 w 3"/>
                <a:gd name="T63" fmla="*/ 0 h 9"/>
                <a:gd name="T64" fmla="*/ 0 w 3"/>
                <a:gd name="T65" fmla="*/ 1 h 9"/>
                <a:gd name="T66" fmla="*/ 0 w 3"/>
                <a:gd name="T67" fmla="*/ 0 h 9"/>
                <a:gd name="T68" fmla="*/ 0 w 3"/>
                <a:gd name="T69" fmla="*/ 1 h 9"/>
                <a:gd name="T70" fmla="*/ 0 w 3"/>
                <a:gd name="T71" fmla="*/ 1 h 9"/>
                <a:gd name="T72" fmla="*/ 0 w 3"/>
                <a:gd name="T73" fmla="*/ 2 h 9"/>
                <a:gd name="T74" fmla="*/ 0 w 3"/>
                <a:gd name="T75" fmla="*/ 1 h 9"/>
                <a:gd name="T76" fmla="*/ 0 w 3"/>
                <a:gd name="T77" fmla="*/ 2 h 9"/>
                <a:gd name="T78" fmla="*/ 3 w 3"/>
                <a:gd name="T79" fmla="*/ 9 h 9"/>
                <a:gd name="T80" fmla="*/ 3 w 3"/>
                <a:gd name="T8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 h="9">
                  <a:moveTo>
                    <a:pt x="3" y="8"/>
                  </a:moveTo>
                  <a:lnTo>
                    <a:pt x="3" y="8"/>
                  </a:lnTo>
                  <a:cubicBezTo>
                    <a:pt x="3" y="8"/>
                    <a:pt x="3" y="8"/>
                    <a:pt x="3" y="8"/>
                  </a:cubicBezTo>
                  <a:cubicBezTo>
                    <a:pt x="3" y="8"/>
                    <a:pt x="3" y="8"/>
                    <a:pt x="3" y="8"/>
                  </a:cubicBezTo>
                  <a:cubicBezTo>
                    <a:pt x="3" y="7"/>
                    <a:pt x="3" y="7"/>
                    <a:pt x="3" y="7"/>
                  </a:cubicBezTo>
                  <a:cubicBezTo>
                    <a:pt x="3" y="7"/>
                    <a:pt x="3" y="7"/>
                    <a:pt x="3" y="7"/>
                  </a:cubicBezTo>
                  <a:cubicBezTo>
                    <a:pt x="3" y="7"/>
                    <a:pt x="3" y="7"/>
                    <a:pt x="3" y="7"/>
                  </a:cubicBezTo>
                  <a:cubicBezTo>
                    <a:pt x="3" y="7"/>
                    <a:pt x="3" y="7"/>
                    <a:pt x="3" y="7"/>
                  </a:cubicBezTo>
                  <a:cubicBezTo>
                    <a:pt x="3" y="7"/>
                    <a:pt x="3" y="7"/>
                    <a:pt x="3" y="6"/>
                  </a:cubicBezTo>
                  <a:cubicBezTo>
                    <a:pt x="2" y="6"/>
                    <a:pt x="2" y="6"/>
                    <a:pt x="2" y="5"/>
                  </a:cubicBezTo>
                  <a:cubicBezTo>
                    <a:pt x="2" y="5"/>
                    <a:pt x="2" y="5"/>
                    <a:pt x="2" y="5"/>
                  </a:cubicBezTo>
                  <a:cubicBezTo>
                    <a:pt x="2" y="5"/>
                    <a:pt x="2" y="5"/>
                    <a:pt x="2" y="5"/>
                  </a:cubicBezTo>
                  <a:cubicBezTo>
                    <a:pt x="2" y="5"/>
                    <a:pt x="2" y="5"/>
                    <a:pt x="2" y="5"/>
                  </a:cubicBezTo>
                  <a:cubicBezTo>
                    <a:pt x="2" y="4"/>
                    <a:pt x="2" y="4"/>
                    <a:pt x="2" y="4"/>
                  </a:cubicBezTo>
                  <a:cubicBezTo>
                    <a:pt x="2" y="4"/>
                    <a:pt x="2" y="4"/>
                    <a:pt x="2" y="4"/>
                  </a:cubicBezTo>
                  <a:cubicBezTo>
                    <a:pt x="2" y="4"/>
                    <a:pt x="2" y="4"/>
                    <a:pt x="2" y="4"/>
                  </a:cubicBezTo>
                  <a:cubicBezTo>
                    <a:pt x="2" y="4"/>
                    <a:pt x="2" y="4"/>
                    <a:pt x="2" y="4"/>
                  </a:cubicBezTo>
                  <a:cubicBezTo>
                    <a:pt x="1" y="4"/>
                    <a:pt x="1" y="4"/>
                    <a:pt x="1" y="3"/>
                  </a:cubicBezTo>
                  <a:cubicBezTo>
                    <a:pt x="1" y="3"/>
                    <a:pt x="1" y="3"/>
                    <a:pt x="1" y="3"/>
                  </a:cubicBezTo>
                  <a:cubicBezTo>
                    <a:pt x="1" y="3"/>
                    <a:pt x="1" y="3"/>
                    <a:pt x="1" y="3"/>
                  </a:cubicBezTo>
                  <a:cubicBezTo>
                    <a:pt x="1" y="3"/>
                    <a:pt x="1" y="3"/>
                    <a:pt x="1" y="3"/>
                  </a:cubicBezTo>
                  <a:cubicBezTo>
                    <a:pt x="1" y="2"/>
                    <a:pt x="1" y="2"/>
                    <a:pt x="1" y="2"/>
                  </a:cubicBezTo>
                  <a:cubicBezTo>
                    <a:pt x="1" y="1"/>
                    <a:pt x="1" y="1"/>
                    <a:pt x="1" y="1"/>
                  </a:cubicBezTo>
                  <a:cubicBezTo>
                    <a:pt x="1" y="1"/>
                    <a:pt x="1" y="1"/>
                    <a:pt x="1" y="2"/>
                  </a:cubicBezTo>
                  <a:cubicBezTo>
                    <a:pt x="1" y="1"/>
                    <a:pt x="1" y="1"/>
                    <a:pt x="1" y="1"/>
                  </a:cubicBezTo>
                  <a:cubicBezTo>
                    <a:pt x="1" y="1"/>
                    <a:pt x="1" y="1"/>
                    <a:pt x="0" y="1"/>
                  </a:cubicBezTo>
                  <a:cubicBezTo>
                    <a:pt x="0" y="1"/>
                    <a:pt x="0" y="1"/>
                    <a:pt x="0" y="1"/>
                  </a:cubicBezTo>
                  <a:cubicBezTo>
                    <a:pt x="0" y="1"/>
                    <a:pt x="0" y="1"/>
                    <a:pt x="0" y="0"/>
                  </a:cubicBezTo>
                  <a:cubicBezTo>
                    <a:pt x="0" y="0"/>
                    <a:pt x="0" y="0"/>
                    <a:pt x="0" y="0"/>
                  </a:cubicBezTo>
                  <a:cubicBezTo>
                    <a:pt x="0" y="0"/>
                    <a:pt x="0" y="0"/>
                    <a:pt x="0" y="0"/>
                  </a:cubicBezTo>
                  <a:cubicBezTo>
                    <a:pt x="0" y="0"/>
                    <a:pt x="0" y="0"/>
                    <a:pt x="0" y="0"/>
                  </a:cubicBezTo>
                  <a:cubicBezTo>
                    <a:pt x="0" y="0"/>
                    <a:pt x="0" y="0"/>
                    <a:pt x="0" y="0"/>
                  </a:cubicBezTo>
                  <a:cubicBezTo>
                    <a:pt x="0" y="0"/>
                    <a:pt x="0" y="0"/>
                    <a:pt x="0" y="1"/>
                  </a:cubicBezTo>
                  <a:cubicBezTo>
                    <a:pt x="0" y="1"/>
                    <a:pt x="0" y="1"/>
                    <a:pt x="0" y="0"/>
                  </a:cubicBezTo>
                  <a:cubicBezTo>
                    <a:pt x="0" y="1"/>
                    <a:pt x="0" y="1"/>
                    <a:pt x="0" y="1"/>
                  </a:cubicBezTo>
                  <a:cubicBezTo>
                    <a:pt x="0" y="1"/>
                    <a:pt x="0" y="1"/>
                    <a:pt x="0" y="1"/>
                  </a:cubicBezTo>
                  <a:cubicBezTo>
                    <a:pt x="0" y="1"/>
                    <a:pt x="0" y="1"/>
                    <a:pt x="0" y="2"/>
                  </a:cubicBezTo>
                  <a:cubicBezTo>
                    <a:pt x="0" y="2"/>
                    <a:pt x="0" y="2"/>
                    <a:pt x="0" y="1"/>
                  </a:cubicBezTo>
                  <a:cubicBezTo>
                    <a:pt x="0" y="1"/>
                    <a:pt x="0" y="2"/>
                    <a:pt x="0" y="2"/>
                  </a:cubicBezTo>
                  <a:cubicBezTo>
                    <a:pt x="1" y="4"/>
                    <a:pt x="2" y="6"/>
                    <a:pt x="3" y="9"/>
                  </a:cubicBezTo>
                  <a:cubicBezTo>
                    <a:pt x="3" y="9"/>
                    <a:pt x="3" y="8"/>
                    <a:pt x="3"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8" name="Freeform 18">
              <a:extLst>
                <a:ext uri="{FF2B5EF4-FFF2-40B4-BE49-F238E27FC236}">
                  <a16:creationId xmlns:a16="http://schemas.microsoft.com/office/drawing/2014/main" id="{D16F7E7E-8C9B-1D4C-929E-44ECB156E2AC}"/>
                </a:ext>
              </a:extLst>
            </p:cNvPr>
            <p:cNvSpPr>
              <a:spLocks/>
            </p:cNvSpPr>
            <p:nvPr/>
          </p:nvSpPr>
          <p:spPr bwMode="auto">
            <a:xfrm>
              <a:off x="593" y="2680"/>
              <a:ext cx="1" cy="1"/>
            </a:xfrm>
            <a:custGeom>
              <a:avLst/>
              <a:gdLst>
                <a:gd name="T0" fmla="*/ 1 w 1"/>
                <a:gd name="T1" fmla="*/ 0 h 1"/>
                <a:gd name="T2" fmla="*/ 1 w 1"/>
                <a:gd name="T3" fmla="*/ 0 h 1"/>
                <a:gd name="T4" fmla="*/ 0 w 1"/>
                <a:gd name="T5" fmla="*/ 0 h 1"/>
                <a:gd name="T6" fmla="*/ 0 w 1"/>
                <a:gd name="T7" fmla="*/ 0 h 1"/>
                <a:gd name="T8" fmla="*/ 0 w 1"/>
                <a:gd name="T9" fmla="*/ 1 h 1"/>
                <a:gd name="T10" fmla="*/ 0 w 1"/>
                <a:gd name="T11" fmla="*/ 0 h 1"/>
                <a:gd name="T12" fmla="*/ 0 w 1"/>
                <a:gd name="T13" fmla="*/ 0 h 1"/>
                <a:gd name="T14" fmla="*/ 1 w 1"/>
                <a:gd name="T15" fmla="*/ 0 h 1"/>
                <a:gd name="T16" fmla="*/ 1 w 1"/>
                <a:gd name="T17" fmla="*/ 0 h 1"/>
                <a:gd name="T18" fmla="*/ 1 w 1"/>
                <a:gd name="T19" fmla="*/ 0 h 1"/>
                <a:gd name="T20" fmla="*/ 1 w 1"/>
                <a:gd name="T21" fmla="*/ 0 h 1"/>
                <a:gd name="T22" fmla="*/ 1 w 1"/>
                <a:gd name="T23" fmla="*/ 0 h 1"/>
                <a:gd name="T24" fmla="*/ 1 w 1"/>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1">
                  <a:moveTo>
                    <a:pt x="1" y="0"/>
                  </a:moveTo>
                  <a:lnTo>
                    <a:pt x="1" y="0"/>
                  </a:lnTo>
                  <a:cubicBezTo>
                    <a:pt x="1" y="0"/>
                    <a:pt x="1" y="0"/>
                    <a:pt x="0" y="0"/>
                  </a:cubicBezTo>
                  <a:cubicBezTo>
                    <a:pt x="0" y="0"/>
                    <a:pt x="0" y="0"/>
                    <a:pt x="0" y="0"/>
                  </a:cubicBezTo>
                  <a:cubicBezTo>
                    <a:pt x="0" y="0"/>
                    <a:pt x="0" y="0"/>
                    <a:pt x="0" y="1"/>
                  </a:cubicBez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9" name="Freeform 19">
              <a:extLst>
                <a:ext uri="{FF2B5EF4-FFF2-40B4-BE49-F238E27FC236}">
                  <a16:creationId xmlns:a16="http://schemas.microsoft.com/office/drawing/2014/main" id="{274ECDB6-9839-3744-812B-B41744B3CD8B}"/>
                </a:ext>
              </a:extLst>
            </p:cNvPr>
            <p:cNvSpPr>
              <a:spLocks/>
            </p:cNvSpPr>
            <p:nvPr/>
          </p:nvSpPr>
          <p:spPr bwMode="auto">
            <a:xfrm>
              <a:off x="581" y="269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0" name="Freeform 20">
              <a:extLst>
                <a:ext uri="{FF2B5EF4-FFF2-40B4-BE49-F238E27FC236}">
                  <a16:creationId xmlns:a16="http://schemas.microsoft.com/office/drawing/2014/main" id="{16535791-D38E-824F-A808-DC0701C84A7D}"/>
                </a:ext>
              </a:extLst>
            </p:cNvPr>
            <p:cNvSpPr>
              <a:spLocks/>
            </p:cNvSpPr>
            <p:nvPr/>
          </p:nvSpPr>
          <p:spPr bwMode="auto">
            <a:xfrm>
              <a:off x="598" y="2811"/>
              <a:ext cx="0" cy="0"/>
            </a:xfrm>
            <a:custGeom>
              <a:avLst/>
              <a:gdLst>
                <a:gd name="T0" fmla="*/ 1 w 1"/>
                <a:gd name="T1" fmla="*/ 1 h 1"/>
                <a:gd name="T2" fmla="*/ 1 w 1"/>
                <a:gd name="T3" fmla="*/ 1 h 1"/>
                <a:gd name="T4" fmla="*/ 1 w 1"/>
                <a:gd name="T5" fmla="*/ 1 h 1"/>
                <a:gd name="T6" fmla="*/ 1 w 1"/>
                <a:gd name="T7" fmla="*/ 1 h 1"/>
                <a:gd name="T8" fmla="*/ 1 w 1"/>
                <a:gd name="T9" fmla="*/ 1 h 1"/>
                <a:gd name="T10" fmla="*/ 0 w 1"/>
                <a:gd name="T11" fmla="*/ 1 h 1"/>
                <a:gd name="T12" fmla="*/ 0 w 1"/>
                <a:gd name="T13" fmla="*/ 1 h 1"/>
                <a:gd name="T14" fmla="*/ 0 w 1"/>
                <a:gd name="T15" fmla="*/ 0 h 1"/>
                <a:gd name="T16" fmla="*/ 0 w 1"/>
                <a:gd name="T17" fmla="*/ 1 h 1"/>
                <a:gd name="T18" fmla="*/ 0 w 1"/>
                <a:gd name="T19" fmla="*/ 1 h 1"/>
                <a:gd name="T20" fmla="*/ 0 w 1"/>
                <a:gd name="T21" fmla="*/ 1 h 1"/>
                <a:gd name="T22" fmla="*/ 0 w 1"/>
                <a:gd name="T23" fmla="*/ 1 h 1"/>
                <a:gd name="T24" fmla="*/ 0 w 1"/>
                <a:gd name="T25" fmla="*/ 1 h 1"/>
                <a:gd name="T26" fmla="*/ 1 w 1"/>
                <a:gd name="T27" fmla="*/ 1 h 1"/>
                <a:gd name="T28" fmla="*/ 1 w 1"/>
                <a:gd name="T2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1">
                  <a:moveTo>
                    <a:pt x="1" y="1"/>
                  </a:moveTo>
                  <a:lnTo>
                    <a:pt x="1" y="1"/>
                  </a:ln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1" name="Freeform 21">
              <a:extLst>
                <a:ext uri="{FF2B5EF4-FFF2-40B4-BE49-F238E27FC236}">
                  <a16:creationId xmlns:a16="http://schemas.microsoft.com/office/drawing/2014/main" id="{7056561F-83E9-2646-B9D2-61A4925BAA8E}"/>
                </a:ext>
              </a:extLst>
            </p:cNvPr>
            <p:cNvSpPr>
              <a:spLocks/>
            </p:cNvSpPr>
            <p:nvPr/>
          </p:nvSpPr>
          <p:spPr bwMode="auto">
            <a:xfrm>
              <a:off x="590" y="2682"/>
              <a:ext cx="2" cy="2"/>
            </a:xfrm>
            <a:custGeom>
              <a:avLst/>
              <a:gdLst>
                <a:gd name="T0" fmla="*/ 0 w 3"/>
                <a:gd name="T1" fmla="*/ 2 h 2"/>
                <a:gd name="T2" fmla="*/ 0 w 3"/>
                <a:gd name="T3" fmla="*/ 2 h 2"/>
                <a:gd name="T4" fmla="*/ 0 w 3"/>
                <a:gd name="T5" fmla="*/ 2 h 2"/>
                <a:gd name="T6" fmla="*/ 0 w 3"/>
                <a:gd name="T7" fmla="*/ 2 h 2"/>
                <a:gd name="T8" fmla="*/ 0 w 3"/>
                <a:gd name="T9" fmla="*/ 2 h 2"/>
                <a:gd name="T10" fmla="*/ 0 w 3"/>
                <a:gd name="T11" fmla="*/ 2 h 2"/>
                <a:gd name="T12" fmla="*/ 0 w 3"/>
                <a:gd name="T13" fmla="*/ 2 h 2"/>
                <a:gd name="T14" fmla="*/ 0 w 3"/>
                <a:gd name="T15" fmla="*/ 2 h 2"/>
                <a:gd name="T16" fmla="*/ 0 w 3"/>
                <a:gd name="T17" fmla="*/ 2 h 2"/>
                <a:gd name="T18" fmla="*/ 0 w 3"/>
                <a:gd name="T19" fmla="*/ 2 h 2"/>
                <a:gd name="T20" fmla="*/ 1 w 3"/>
                <a:gd name="T21" fmla="*/ 2 h 2"/>
                <a:gd name="T22" fmla="*/ 1 w 3"/>
                <a:gd name="T23" fmla="*/ 2 h 2"/>
                <a:gd name="T24" fmla="*/ 1 w 3"/>
                <a:gd name="T25" fmla="*/ 2 h 2"/>
                <a:gd name="T26" fmla="*/ 1 w 3"/>
                <a:gd name="T27" fmla="*/ 1 h 2"/>
                <a:gd name="T28" fmla="*/ 2 w 3"/>
                <a:gd name="T29" fmla="*/ 0 h 2"/>
                <a:gd name="T30" fmla="*/ 2 w 3"/>
                <a:gd name="T31" fmla="*/ 0 h 2"/>
                <a:gd name="T32" fmla="*/ 3 w 3"/>
                <a:gd name="T33" fmla="*/ 0 h 2"/>
                <a:gd name="T34" fmla="*/ 2 w 3"/>
                <a:gd name="T35" fmla="*/ 0 h 2"/>
                <a:gd name="T36" fmla="*/ 2 w 3"/>
                <a:gd name="T37" fmla="*/ 0 h 2"/>
                <a:gd name="T38" fmla="*/ 2 w 3"/>
                <a:gd name="T39" fmla="*/ 1 h 2"/>
                <a:gd name="T40" fmla="*/ 2 w 3"/>
                <a:gd name="T41" fmla="*/ 1 h 2"/>
                <a:gd name="T42" fmla="*/ 1 w 3"/>
                <a:gd name="T43" fmla="*/ 1 h 2"/>
                <a:gd name="T44" fmla="*/ 1 w 3"/>
                <a:gd name="T45" fmla="*/ 2 h 2"/>
                <a:gd name="T46" fmla="*/ 1 w 3"/>
                <a:gd name="T47" fmla="*/ 2 h 2"/>
                <a:gd name="T48" fmla="*/ 1 w 3"/>
                <a:gd name="T49" fmla="*/ 2 h 2"/>
                <a:gd name="T50" fmla="*/ 0 w 3"/>
                <a:gd name="T51" fmla="*/ 2 h 2"/>
                <a:gd name="T52" fmla="*/ 0 w 3"/>
                <a:gd name="T53" fmla="*/ 2 h 2"/>
                <a:gd name="T54" fmla="*/ 1 w 3"/>
                <a:gd name="T55" fmla="*/ 1 h 2"/>
                <a:gd name="T56" fmla="*/ 1 w 3"/>
                <a:gd name="T57" fmla="*/ 1 h 2"/>
                <a:gd name="T58" fmla="*/ 1 w 3"/>
                <a:gd name="T59" fmla="*/ 2 h 2"/>
                <a:gd name="T60" fmla="*/ 0 w 3"/>
                <a:gd name="T61" fmla="*/ 2 h 2"/>
                <a:gd name="T62" fmla="*/ 0 w 3"/>
                <a:gd name="T63" fmla="*/ 2 h 2"/>
                <a:gd name="T64" fmla="*/ 0 w 3"/>
                <a:gd name="T6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 h="2">
                  <a:moveTo>
                    <a:pt x="0" y="2"/>
                  </a:moveTo>
                  <a:lnTo>
                    <a:pt x="0" y="2"/>
                  </a:lnTo>
                  <a:cubicBezTo>
                    <a:pt x="0" y="2"/>
                    <a:pt x="0" y="2"/>
                    <a:pt x="0" y="2"/>
                  </a:cubicBezTo>
                  <a:lnTo>
                    <a:pt x="0" y="2"/>
                  </a:lnTo>
                  <a:cubicBezTo>
                    <a:pt x="0" y="2"/>
                    <a:pt x="0" y="2"/>
                    <a:pt x="0" y="2"/>
                  </a:cubicBezTo>
                  <a:cubicBezTo>
                    <a:pt x="0" y="2"/>
                    <a:pt x="0" y="2"/>
                    <a:pt x="0" y="2"/>
                  </a:cubicBezTo>
                  <a:cubicBezTo>
                    <a:pt x="0" y="2"/>
                    <a:pt x="0" y="2"/>
                    <a:pt x="0" y="2"/>
                  </a:cubicBezTo>
                  <a:cubicBezTo>
                    <a:pt x="0" y="2"/>
                    <a:pt x="0" y="2"/>
                    <a:pt x="0" y="2"/>
                  </a:cubicBezTo>
                  <a:cubicBezTo>
                    <a:pt x="0" y="2"/>
                    <a:pt x="0" y="2"/>
                    <a:pt x="0" y="2"/>
                  </a:cubicBezTo>
                  <a:lnTo>
                    <a:pt x="0" y="2"/>
                  </a:lnTo>
                  <a:lnTo>
                    <a:pt x="1" y="2"/>
                  </a:lnTo>
                  <a:cubicBezTo>
                    <a:pt x="1" y="2"/>
                    <a:pt x="1" y="2"/>
                    <a:pt x="1" y="2"/>
                  </a:cubicBezTo>
                  <a:cubicBezTo>
                    <a:pt x="1" y="2"/>
                    <a:pt x="1" y="2"/>
                    <a:pt x="1" y="2"/>
                  </a:cubicBezTo>
                  <a:cubicBezTo>
                    <a:pt x="1" y="2"/>
                    <a:pt x="1" y="2"/>
                    <a:pt x="1" y="1"/>
                  </a:cubicBezTo>
                  <a:cubicBezTo>
                    <a:pt x="2" y="1"/>
                    <a:pt x="2" y="1"/>
                    <a:pt x="2" y="0"/>
                  </a:cubicBezTo>
                  <a:cubicBezTo>
                    <a:pt x="2" y="0"/>
                    <a:pt x="2" y="0"/>
                    <a:pt x="2" y="0"/>
                  </a:cubicBezTo>
                  <a:cubicBezTo>
                    <a:pt x="3" y="0"/>
                    <a:pt x="3" y="0"/>
                    <a:pt x="3" y="0"/>
                  </a:cubicBezTo>
                  <a:cubicBezTo>
                    <a:pt x="3" y="0"/>
                    <a:pt x="3" y="0"/>
                    <a:pt x="2" y="0"/>
                  </a:cubicBezTo>
                  <a:cubicBezTo>
                    <a:pt x="2" y="0"/>
                    <a:pt x="2" y="0"/>
                    <a:pt x="2" y="0"/>
                  </a:cubicBezTo>
                  <a:cubicBezTo>
                    <a:pt x="2" y="0"/>
                    <a:pt x="2" y="0"/>
                    <a:pt x="2" y="1"/>
                  </a:cubicBezTo>
                  <a:cubicBezTo>
                    <a:pt x="2" y="1"/>
                    <a:pt x="2" y="1"/>
                    <a:pt x="2" y="1"/>
                  </a:cubicBezTo>
                  <a:cubicBezTo>
                    <a:pt x="1" y="1"/>
                    <a:pt x="1" y="1"/>
                    <a:pt x="1" y="1"/>
                  </a:cubicBezTo>
                  <a:cubicBezTo>
                    <a:pt x="1" y="1"/>
                    <a:pt x="1" y="1"/>
                    <a:pt x="1" y="2"/>
                  </a:cubicBezTo>
                  <a:cubicBezTo>
                    <a:pt x="1" y="2"/>
                    <a:pt x="1" y="2"/>
                    <a:pt x="1" y="2"/>
                  </a:cubicBezTo>
                  <a:cubicBezTo>
                    <a:pt x="1" y="2"/>
                    <a:pt x="1" y="2"/>
                    <a:pt x="1" y="2"/>
                  </a:cubicBezTo>
                  <a:cubicBezTo>
                    <a:pt x="1" y="2"/>
                    <a:pt x="1" y="2"/>
                    <a:pt x="0" y="2"/>
                  </a:cubicBezTo>
                  <a:cubicBezTo>
                    <a:pt x="0" y="2"/>
                    <a:pt x="0" y="2"/>
                    <a:pt x="0" y="2"/>
                  </a:cubicBezTo>
                  <a:cubicBezTo>
                    <a:pt x="1" y="2"/>
                    <a:pt x="1" y="2"/>
                    <a:pt x="1" y="1"/>
                  </a:cubicBezTo>
                  <a:cubicBezTo>
                    <a:pt x="1" y="1"/>
                    <a:pt x="1" y="1"/>
                    <a:pt x="1" y="1"/>
                  </a:cubicBezTo>
                  <a:cubicBezTo>
                    <a:pt x="1" y="1"/>
                    <a:pt x="1" y="1"/>
                    <a:pt x="1" y="2"/>
                  </a:cubicBezTo>
                  <a:cubicBezTo>
                    <a:pt x="1" y="2"/>
                    <a:pt x="1" y="2"/>
                    <a:pt x="0" y="2"/>
                  </a:cubicBezTo>
                  <a:cubicBezTo>
                    <a:pt x="0" y="2"/>
                    <a:pt x="0" y="2"/>
                    <a:pt x="0" y="2"/>
                  </a:cubicBezTo>
                  <a:cubicBezTo>
                    <a:pt x="0" y="2"/>
                    <a:pt x="0"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 name="Freeform 22">
              <a:extLst>
                <a:ext uri="{FF2B5EF4-FFF2-40B4-BE49-F238E27FC236}">
                  <a16:creationId xmlns:a16="http://schemas.microsoft.com/office/drawing/2014/main" id="{C87CEB9F-A089-C14F-9E82-FCFEFF28C5B7}"/>
                </a:ext>
              </a:extLst>
            </p:cNvPr>
            <p:cNvSpPr>
              <a:spLocks noEditPoints="1"/>
            </p:cNvSpPr>
            <p:nvPr/>
          </p:nvSpPr>
          <p:spPr bwMode="auto">
            <a:xfrm>
              <a:off x="567" y="2660"/>
              <a:ext cx="157" cy="169"/>
            </a:xfrm>
            <a:custGeom>
              <a:avLst/>
              <a:gdLst>
                <a:gd name="T0" fmla="*/ 76 w 257"/>
                <a:gd name="T1" fmla="*/ 62 h 263"/>
                <a:gd name="T2" fmla="*/ 84 w 257"/>
                <a:gd name="T3" fmla="*/ 42 h 263"/>
                <a:gd name="T4" fmla="*/ 45 w 257"/>
                <a:gd name="T5" fmla="*/ 47 h 263"/>
                <a:gd name="T6" fmla="*/ 55 w 257"/>
                <a:gd name="T7" fmla="*/ 64 h 263"/>
                <a:gd name="T8" fmla="*/ 43 w 257"/>
                <a:gd name="T9" fmla="*/ 78 h 263"/>
                <a:gd name="T10" fmla="*/ 39 w 257"/>
                <a:gd name="T11" fmla="*/ 65 h 263"/>
                <a:gd name="T12" fmla="*/ 45 w 257"/>
                <a:gd name="T13" fmla="*/ 52 h 263"/>
                <a:gd name="T14" fmla="*/ 49 w 257"/>
                <a:gd name="T15" fmla="*/ 36 h 263"/>
                <a:gd name="T16" fmla="*/ 57 w 257"/>
                <a:gd name="T17" fmla="*/ 23 h 263"/>
                <a:gd name="T18" fmla="*/ 79 w 257"/>
                <a:gd name="T19" fmla="*/ 12 h 263"/>
                <a:gd name="T20" fmla="*/ 85 w 257"/>
                <a:gd name="T21" fmla="*/ 14 h 263"/>
                <a:gd name="T22" fmla="*/ 89 w 257"/>
                <a:gd name="T23" fmla="*/ 27 h 263"/>
                <a:gd name="T24" fmla="*/ 83 w 257"/>
                <a:gd name="T25" fmla="*/ 45 h 263"/>
                <a:gd name="T26" fmla="*/ 44 w 257"/>
                <a:gd name="T27" fmla="*/ 80 h 263"/>
                <a:gd name="T28" fmla="*/ 47 w 257"/>
                <a:gd name="T29" fmla="*/ 30 h 263"/>
                <a:gd name="T30" fmla="*/ 112 w 257"/>
                <a:gd name="T31" fmla="*/ 96 h 263"/>
                <a:gd name="T32" fmla="*/ 102 w 257"/>
                <a:gd name="T33" fmla="*/ 95 h 263"/>
                <a:gd name="T34" fmla="*/ 34 w 257"/>
                <a:gd name="T35" fmla="*/ 202 h 263"/>
                <a:gd name="T36" fmla="*/ 27 w 257"/>
                <a:gd name="T37" fmla="*/ 67 h 263"/>
                <a:gd name="T38" fmla="*/ 18 w 257"/>
                <a:gd name="T39" fmla="*/ 70 h 263"/>
                <a:gd name="T40" fmla="*/ 21 w 257"/>
                <a:gd name="T41" fmla="*/ 58 h 263"/>
                <a:gd name="T42" fmla="*/ 30 w 257"/>
                <a:gd name="T43" fmla="*/ 52 h 263"/>
                <a:gd name="T44" fmla="*/ 31 w 257"/>
                <a:gd name="T45" fmla="*/ 60 h 263"/>
                <a:gd name="T46" fmla="*/ 26 w 257"/>
                <a:gd name="T47" fmla="*/ 111 h 263"/>
                <a:gd name="T48" fmla="*/ 7 w 257"/>
                <a:gd name="T49" fmla="*/ 167 h 263"/>
                <a:gd name="T50" fmla="*/ 12 w 257"/>
                <a:gd name="T51" fmla="*/ 76 h 263"/>
                <a:gd name="T52" fmla="*/ 136 w 257"/>
                <a:gd name="T53" fmla="*/ 23 h 263"/>
                <a:gd name="T54" fmla="*/ 138 w 257"/>
                <a:gd name="T55" fmla="*/ 17 h 263"/>
                <a:gd name="T56" fmla="*/ 136 w 257"/>
                <a:gd name="T57" fmla="*/ 51 h 263"/>
                <a:gd name="T58" fmla="*/ 126 w 257"/>
                <a:gd name="T59" fmla="*/ 69 h 263"/>
                <a:gd name="T60" fmla="*/ 171 w 257"/>
                <a:gd name="T61" fmla="*/ 13 h 263"/>
                <a:gd name="T62" fmla="*/ 173 w 257"/>
                <a:gd name="T63" fmla="*/ 15 h 263"/>
                <a:gd name="T64" fmla="*/ 188 w 257"/>
                <a:gd name="T65" fmla="*/ 37 h 263"/>
                <a:gd name="T66" fmla="*/ 187 w 257"/>
                <a:gd name="T67" fmla="*/ 44 h 263"/>
                <a:gd name="T68" fmla="*/ 121 w 257"/>
                <a:gd name="T69" fmla="*/ 80 h 263"/>
                <a:gd name="T70" fmla="*/ 256 w 257"/>
                <a:gd name="T71" fmla="*/ 175 h 263"/>
                <a:gd name="T72" fmla="*/ 237 w 257"/>
                <a:gd name="T73" fmla="*/ 166 h 263"/>
                <a:gd name="T74" fmla="*/ 202 w 257"/>
                <a:gd name="T75" fmla="*/ 187 h 263"/>
                <a:gd name="T76" fmla="*/ 186 w 257"/>
                <a:gd name="T77" fmla="*/ 223 h 263"/>
                <a:gd name="T78" fmla="*/ 134 w 257"/>
                <a:gd name="T79" fmla="*/ 220 h 263"/>
                <a:gd name="T80" fmla="*/ 122 w 257"/>
                <a:gd name="T81" fmla="*/ 140 h 263"/>
                <a:gd name="T82" fmla="*/ 168 w 257"/>
                <a:gd name="T83" fmla="*/ 131 h 263"/>
                <a:gd name="T84" fmla="*/ 161 w 257"/>
                <a:gd name="T85" fmla="*/ 129 h 263"/>
                <a:gd name="T86" fmla="*/ 125 w 257"/>
                <a:gd name="T87" fmla="*/ 124 h 263"/>
                <a:gd name="T88" fmla="*/ 127 w 257"/>
                <a:gd name="T89" fmla="*/ 97 h 263"/>
                <a:gd name="T90" fmla="*/ 161 w 257"/>
                <a:gd name="T91" fmla="*/ 79 h 263"/>
                <a:gd name="T92" fmla="*/ 143 w 257"/>
                <a:gd name="T93" fmla="*/ 81 h 263"/>
                <a:gd name="T94" fmla="*/ 122 w 257"/>
                <a:gd name="T95" fmla="*/ 73 h 263"/>
                <a:gd name="T96" fmla="*/ 141 w 257"/>
                <a:gd name="T97" fmla="*/ 50 h 263"/>
                <a:gd name="T98" fmla="*/ 162 w 257"/>
                <a:gd name="T99" fmla="*/ 49 h 263"/>
                <a:gd name="T100" fmla="*/ 197 w 257"/>
                <a:gd name="T101" fmla="*/ 52 h 263"/>
                <a:gd name="T102" fmla="*/ 214 w 257"/>
                <a:gd name="T103" fmla="*/ 50 h 263"/>
                <a:gd name="T104" fmla="*/ 218 w 257"/>
                <a:gd name="T105" fmla="*/ 34 h 263"/>
                <a:gd name="T106" fmla="*/ 60 w 257"/>
                <a:gd name="T107" fmla="*/ 20 h 263"/>
                <a:gd name="T108" fmla="*/ 40 w 257"/>
                <a:gd name="T109" fmla="*/ 37 h 263"/>
                <a:gd name="T110" fmla="*/ 19 w 257"/>
                <a:gd name="T111" fmla="*/ 60 h 263"/>
                <a:gd name="T112" fmla="*/ 13 w 257"/>
                <a:gd name="T113" fmla="*/ 72 h 263"/>
                <a:gd name="T114" fmla="*/ 6 w 257"/>
                <a:gd name="T115" fmla="*/ 106 h 263"/>
                <a:gd name="T116" fmla="*/ 19 w 257"/>
                <a:gd name="T117" fmla="*/ 87 h 263"/>
                <a:gd name="T118" fmla="*/ 23 w 257"/>
                <a:gd name="T119" fmla="*/ 104 h 263"/>
                <a:gd name="T120" fmla="*/ 8 w 257"/>
                <a:gd name="T121" fmla="*/ 126 h 263"/>
                <a:gd name="T122" fmla="*/ 0 w 257"/>
                <a:gd name="T123" fmla="*/ 146 h 263"/>
                <a:gd name="T124" fmla="*/ 35 w 257"/>
                <a:gd name="T125" fmla="*/ 20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 h="263">
                  <a:moveTo>
                    <a:pt x="245" y="187"/>
                  </a:moveTo>
                  <a:lnTo>
                    <a:pt x="245" y="187"/>
                  </a:lnTo>
                  <a:cubicBezTo>
                    <a:pt x="245" y="187"/>
                    <a:pt x="245" y="187"/>
                    <a:pt x="245" y="188"/>
                  </a:cubicBezTo>
                  <a:cubicBezTo>
                    <a:pt x="245" y="188"/>
                    <a:pt x="245" y="188"/>
                    <a:pt x="245" y="188"/>
                  </a:cubicBezTo>
                  <a:cubicBezTo>
                    <a:pt x="245" y="188"/>
                    <a:pt x="245" y="188"/>
                    <a:pt x="245" y="188"/>
                  </a:cubicBezTo>
                  <a:cubicBezTo>
                    <a:pt x="245" y="188"/>
                    <a:pt x="245" y="188"/>
                    <a:pt x="245" y="189"/>
                  </a:cubicBezTo>
                  <a:cubicBezTo>
                    <a:pt x="244" y="189"/>
                    <a:pt x="244" y="189"/>
                    <a:pt x="244" y="189"/>
                  </a:cubicBezTo>
                  <a:cubicBezTo>
                    <a:pt x="244" y="189"/>
                    <a:pt x="244" y="189"/>
                    <a:pt x="244" y="189"/>
                  </a:cubicBezTo>
                  <a:cubicBezTo>
                    <a:pt x="244" y="189"/>
                    <a:pt x="244" y="189"/>
                    <a:pt x="244" y="189"/>
                  </a:cubicBezTo>
                  <a:cubicBezTo>
                    <a:pt x="244" y="189"/>
                    <a:pt x="244" y="189"/>
                    <a:pt x="244" y="189"/>
                  </a:cubicBezTo>
                  <a:cubicBezTo>
                    <a:pt x="244" y="189"/>
                    <a:pt x="244" y="189"/>
                    <a:pt x="244" y="188"/>
                  </a:cubicBezTo>
                  <a:cubicBezTo>
                    <a:pt x="244" y="188"/>
                    <a:pt x="244" y="188"/>
                    <a:pt x="244" y="188"/>
                  </a:cubicBezTo>
                  <a:cubicBezTo>
                    <a:pt x="244" y="188"/>
                    <a:pt x="244" y="188"/>
                    <a:pt x="244" y="187"/>
                  </a:cubicBezTo>
                  <a:cubicBezTo>
                    <a:pt x="244" y="187"/>
                    <a:pt x="244" y="187"/>
                    <a:pt x="244" y="187"/>
                  </a:cubicBezTo>
                  <a:cubicBezTo>
                    <a:pt x="244" y="187"/>
                    <a:pt x="244" y="187"/>
                    <a:pt x="244" y="187"/>
                  </a:cubicBezTo>
                  <a:cubicBezTo>
                    <a:pt x="244" y="186"/>
                    <a:pt x="244" y="186"/>
                    <a:pt x="244" y="186"/>
                  </a:cubicBezTo>
                  <a:cubicBezTo>
                    <a:pt x="244" y="186"/>
                    <a:pt x="244" y="186"/>
                    <a:pt x="244" y="186"/>
                  </a:cubicBezTo>
                  <a:cubicBezTo>
                    <a:pt x="244" y="186"/>
                    <a:pt x="244" y="186"/>
                    <a:pt x="244" y="185"/>
                  </a:cubicBezTo>
                  <a:cubicBezTo>
                    <a:pt x="244" y="185"/>
                    <a:pt x="244" y="185"/>
                    <a:pt x="244" y="185"/>
                  </a:cubicBezTo>
                  <a:cubicBezTo>
                    <a:pt x="244" y="185"/>
                    <a:pt x="244" y="185"/>
                    <a:pt x="244" y="185"/>
                  </a:cubicBezTo>
                  <a:cubicBezTo>
                    <a:pt x="244" y="185"/>
                    <a:pt x="244" y="185"/>
                    <a:pt x="245" y="185"/>
                  </a:cubicBezTo>
                  <a:cubicBezTo>
                    <a:pt x="245" y="185"/>
                    <a:pt x="245" y="185"/>
                    <a:pt x="245" y="184"/>
                  </a:cubicBezTo>
                  <a:cubicBezTo>
                    <a:pt x="245" y="184"/>
                    <a:pt x="245" y="184"/>
                    <a:pt x="245" y="184"/>
                  </a:cubicBezTo>
                  <a:cubicBezTo>
                    <a:pt x="245" y="184"/>
                    <a:pt x="245" y="184"/>
                    <a:pt x="245" y="184"/>
                  </a:cubicBezTo>
                  <a:cubicBezTo>
                    <a:pt x="245" y="184"/>
                    <a:pt x="245" y="184"/>
                    <a:pt x="245" y="184"/>
                  </a:cubicBezTo>
                  <a:cubicBezTo>
                    <a:pt x="245" y="184"/>
                    <a:pt x="245" y="184"/>
                    <a:pt x="245" y="184"/>
                  </a:cubicBezTo>
                  <a:cubicBezTo>
                    <a:pt x="245" y="184"/>
                    <a:pt x="245" y="184"/>
                    <a:pt x="245" y="184"/>
                  </a:cubicBezTo>
                  <a:cubicBezTo>
                    <a:pt x="245" y="184"/>
                    <a:pt x="245" y="184"/>
                    <a:pt x="245" y="185"/>
                  </a:cubicBezTo>
                  <a:cubicBezTo>
                    <a:pt x="245" y="185"/>
                    <a:pt x="245" y="185"/>
                    <a:pt x="245" y="185"/>
                  </a:cubicBezTo>
                  <a:cubicBezTo>
                    <a:pt x="245" y="185"/>
                    <a:pt x="245" y="185"/>
                    <a:pt x="245" y="185"/>
                  </a:cubicBezTo>
                  <a:cubicBezTo>
                    <a:pt x="245" y="185"/>
                    <a:pt x="245" y="185"/>
                    <a:pt x="245" y="185"/>
                  </a:cubicBezTo>
                  <a:cubicBezTo>
                    <a:pt x="245" y="185"/>
                    <a:pt x="245" y="185"/>
                    <a:pt x="245" y="186"/>
                  </a:cubicBezTo>
                  <a:cubicBezTo>
                    <a:pt x="245" y="186"/>
                    <a:pt x="245" y="186"/>
                    <a:pt x="245" y="186"/>
                  </a:cubicBezTo>
                  <a:cubicBezTo>
                    <a:pt x="245" y="186"/>
                    <a:pt x="245" y="186"/>
                    <a:pt x="245" y="185"/>
                  </a:cubicBezTo>
                  <a:cubicBezTo>
                    <a:pt x="245" y="186"/>
                    <a:pt x="245" y="186"/>
                    <a:pt x="245" y="186"/>
                  </a:cubicBezTo>
                  <a:cubicBezTo>
                    <a:pt x="245" y="186"/>
                    <a:pt x="245" y="186"/>
                    <a:pt x="245" y="187"/>
                  </a:cubicBezTo>
                  <a:cubicBezTo>
                    <a:pt x="245" y="187"/>
                    <a:pt x="245" y="187"/>
                    <a:pt x="245" y="187"/>
                  </a:cubicBezTo>
                  <a:close/>
                  <a:moveTo>
                    <a:pt x="200" y="229"/>
                  </a:moveTo>
                  <a:lnTo>
                    <a:pt x="200" y="229"/>
                  </a:lnTo>
                  <a:cubicBezTo>
                    <a:pt x="200" y="230"/>
                    <a:pt x="200" y="230"/>
                    <a:pt x="199" y="230"/>
                  </a:cubicBezTo>
                  <a:cubicBezTo>
                    <a:pt x="199" y="230"/>
                    <a:pt x="199" y="230"/>
                    <a:pt x="199" y="230"/>
                  </a:cubicBezTo>
                  <a:cubicBezTo>
                    <a:pt x="199" y="230"/>
                    <a:pt x="199" y="230"/>
                    <a:pt x="199" y="230"/>
                  </a:cubicBezTo>
                  <a:cubicBezTo>
                    <a:pt x="199" y="230"/>
                    <a:pt x="199" y="230"/>
                    <a:pt x="199" y="230"/>
                  </a:cubicBezTo>
                  <a:cubicBezTo>
                    <a:pt x="198" y="230"/>
                    <a:pt x="198" y="230"/>
                    <a:pt x="198" y="231"/>
                  </a:cubicBezTo>
                  <a:cubicBezTo>
                    <a:pt x="198" y="231"/>
                    <a:pt x="198" y="231"/>
                    <a:pt x="198" y="231"/>
                  </a:cubicBezTo>
                  <a:cubicBezTo>
                    <a:pt x="198" y="231"/>
                    <a:pt x="198" y="231"/>
                    <a:pt x="198" y="231"/>
                  </a:cubicBezTo>
                  <a:cubicBezTo>
                    <a:pt x="198" y="232"/>
                    <a:pt x="198" y="232"/>
                    <a:pt x="198" y="232"/>
                  </a:cubicBezTo>
                  <a:cubicBezTo>
                    <a:pt x="197" y="232"/>
                    <a:pt x="197" y="232"/>
                    <a:pt x="197" y="233"/>
                  </a:cubicBezTo>
                  <a:cubicBezTo>
                    <a:pt x="197" y="233"/>
                    <a:pt x="197" y="233"/>
                    <a:pt x="197" y="234"/>
                  </a:cubicBezTo>
                  <a:cubicBezTo>
                    <a:pt x="196" y="234"/>
                    <a:pt x="196" y="234"/>
                    <a:pt x="196" y="235"/>
                  </a:cubicBezTo>
                  <a:cubicBezTo>
                    <a:pt x="196" y="235"/>
                    <a:pt x="196" y="235"/>
                    <a:pt x="196" y="235"/>
                  </a:cubicBezTo>
                  <a:cubicBezTo>
                    <a:pt x="196" y="235"/>
                    <a:pt x="196" y="235"/>
                    <a:pt x="195" y="235"/>
                  </a:cubicBezTo>
                  <a:cubicBezTo>
                    <a:pt x="195" y="236"/>
                    <a:pt x="195" y="236"/>
                    <a:pt x="194" y="237"/>
                  </a:cubicBezTo>
                  <a:cubicBezTo>
                    <a:pt x="194" y="237"/>
                    <a:pt x="194" y="237"/>
                    <a:pt x="194" y="237"/>
                  </a:cubicBezTo>
                  <a:cubicBezTo>
                    <a:pt x="194" y="237"/>
                    <a:pt x="194" y="237"/>
                    <a:pt x="194" y="238"/>
                  </a:cubicBezTo>
                  <a:cubicBezTo>
                    <a:pt x="193" y="238"/>
                    <a:pt x="193" y="238"/>
                    <a:pt x="193" y="238"/>
                  </a:cubicBezTo>
                  <a:cubicBezTo>
                    <a:pt x="193" y="238"/>
                    <a:pt x="193" y="238"/>
                    <a:pt x="193" y="239"/>
                  </a:cubicBezTo>
                  <a:cubicBezTo>
                    <a:pt x="192" y="239"/>
                    <a:pt x="192" y="239"/>
                    <a:pt x="192" y="239"/>
                  </a:cubicBezTo>
                  <a:cubicBezTo>
                    <a:pt x="192" y="240"/>
                    <a:pt x="192" y="240"/>
                    <a:pt x="192" y="240"/>
                  </a:cubicBezTo>
                  <a:cubicBezTo>
                    <a:pt x="192" y="240"/>
                    <a:pt x="192" y="240"/>
                    <a:pt x="192" y="240"/>
                  </a:cubicBezTo>
                  <a:cubicBezTo>
                    <a:pt x="192" y="240"/>
                    <a:pt x="192" y="240"/>
                    <a:pt x="191" y="240"/>
                  </a:cubicBezTo>
                  <a:cubicBezTo>
                    <a:pt x="191" y="240"/>
                    <a:pt x="191" y="240"/>
                    <a:pt x="191" y="240"/>
                  </a:cubicBezTo>
                  <a:cubicBezTo>
                    <a:pt x="191" y="241"/>
                    <a:pt x="191" y="241"/>
                    <a:pt x="191" y="241"/>
                  </a:cubicBezTo>
                  <a:cubicBezTo>
                    <a:pt x="191" y="241"/>
                    <a:pt x="191" y="241"/>
                    <a:pt x="191" y="241"/>
                  </a:cubicBezTo>
                  <a:cubicBezTo>
                    <a:pt x="191" y="241"/>
                    <a:pt x="191" y="241"/>
                    <a:pt x="191" y="241"/>
                  </a:cubicBezTo>
                  <a:cubicBezTo>
                    <a:pt x="191" y="241"/>
                    <a:pt x="191" y="241"/>
                    <a:pt x="190" y="241"/>
                  </a:cubicBezTo>
                  <a:cubicBezTo>
                    <a:pt x="190" y="241"/>
                    <a:pt x="190" y="241"/>
                    <a:pt x="190" y="242"/>
                  </a:cubicBezTo>
                  <a:cubicBezTo>
                    <a:pt x="189" y="242"/>
                    <a:pt x="189" y="242"/>
                    <a:pt x="189" y="242"/>
                  </a:cubicBezTo>
                  <a:cubicBezTo>
                    <a:pt x="188" y="242"/>
                    <a:pt x="188" y="242"/>
                    <a:pt x="188" y="242"/>
                  </a:cubicBezTo>
                  <a:cubicBezTo>
                    <a:pt x="188" y="242"/>
                    <a:pt x="188" y="242"/>
                    <a:pt x="187" y="243"/>
                  </a:cubicBezTo>
                  <a:cubicBezTo>
                    <a:pt x="187" y="243"/>
                    <a:pt x="187" y="243"/>
                    <a:pt x="187" y="242"/>
                  </a:cubicBezTo>
                  <a:cubicBezTo>
                    <a:pt x="187" y="242"/>
                    <a:pt x="187" y="242"/>
                    <a:pt x="186" y="242"/>
                  </a:cubicBezTo>
                  <a:cubicBezTo>
                    <a:pt x="186" y="242"/>
                    <a:pt x="186" y="242"/>
                    <a:pt x="186" y="242"/>
                  </a:cubicBezTo>
                  <a:cubicBezTo>
                    <a:pt x="186" y="242"/>
                    <a:pt x="186" y="242"/>
                    <a:pt x="186" y="241"/>
                  </a:cubicBezTo>
                  <a:cubicBezTo>
                    <a:pt x="186" y="241"/>
                    <a:pt x="186" y="241"/>
                    <a:pt x="186" y="241"/>
                  </a:cubicBezTo>
                  <a:cubicBezTo>
                    <a:pt x="186" y="241"/>
                    <a:pt x="186" y="241"/>
                    <a:pt x="186" y="241"/>
                  </a:cubicBezTo>
                  <a:cubicBezTo>
                    <a:pt x="186" y="241"/>
                    <a:pt x="186" y="241"/>
                    <a:pt x="186" y="240"/>
                  </a:cubicBezTo>
                  <a:cubicBezTo>
                    <a:pt x="186" y="240"/>
                    <a:pt x="186" y="240"/>
                    <a:pt x="186" y="240"/>
                  </a:cubicBezTo>
                  <a:cubicBezTo>
                    <a:pt x="186" y="240"/>
                    <a:pt x="186" y="240"/>
                    <a:pt x="186" y="239"/>
                  </a:cubicBezTo>
                  <a:cubicBezTo>
                    <a:pt x="187" y="239"/>
                    <a:pt x="187" y="239"/>
                    <a:pt x="187" y="239"/>
                  </a:cubicBezTo>
                  <a:cubicBezTo>
                    <a:pt x="187" y="239"/>
                    <a:pt x="187" y="239"/>
                    <a:pt x="187" y="239"/>
                  </a:cubicBezTo>
                  <a:cubicBezTo>
                    <a:pt x="187" y="239"/>
                    <a:pt x="187" y="239"/>
                    <a:pt x="188" y="238"/>
                  </a:cubicBezTo>
                  <a:cubicBezTo>
                    <a:pt x="188" y="238"/>
                    <a:pt x="188" y="238"/>
                    <a:pt x="188" y="238"/>
                  </a:cubicBezTo>
                  <a:cubicBezTo>
                    <a:pt x="188" y="238"/>
                    <a:pt x="188" y="238"/>
                    <a:pt x="189" y="237"/>
                  </a:cubicBezTo>
                  <a:cubicBezTo>
                    <a:pt x="189" y="237"/>
                    <a:pt x="189" y="237"/>
                    <a:pt x="190" y="236"/>
                  </a:cubicBezTo>
                  <a:cubicBezTo>
                    <a:pt x="189" y="235"/>
                    <a:pt x="189" y="235"/>
                    <a:pt x="189" y="235"/>
                  </a:cubicBezTo>
                  <a:cubicBezTo>
                    <a:pt x="189" y="235"/>
                    <a:pt x="189" y="235"/>
                    <a:pt x="189" y="235"/>
                  </a:cubicBezTo>
                  <a:cubicBezTo>
                    <a:pt x="189" y="234"/>
                    <a:pt x="189" y="234"/>
                    <a:pt x="189" y="234"/>
                  </a:cubicBezTo>
                  <a:cubicBezTo>
                    <a:pt x="190" y="234"/>
                    <a:pt x="190" y="234"/>
                    <a:pt x="190" y="233"/>
                  </a:cubicBezTo>
                  <a:cubicBezTo>
                    <a:pt x="190" y="233"/>
                    <a:pt x="190" y="233"/>
                    <a:pt x="190" y="233"/>
                  </a:cubicBezTo>
                  <a:cubicBezTo>
                    <a:pt x="191" y="233"/>
                    <a:pt x="191" y="233"/>
                    <a:pt x="191" y="232"/>
                  </a:cubicBezTo>
                  <a:cubicBezTo>
                    <a:pt x="191" y="232"/>
                    <a:pt x="191" y="232"/>
                    <a:pt x="192" y="232"/>
                  </a:cubicBezTo>
                  <a:cubicBezTo>
                    <a:pt x="192" y="232"/>
                    <a:pt x="192" y="232"/>
                    <a:pt x="192" y="232"/>
                  </a:cubicBezTo>
                  <a:cubicBezTo>
                    <a:pt x="192" y="232"/>
                    <a:pt x="192" y="232"/>
                    <a:pt x="192" y="232"/>
                  </a:cubicBezTo>
                  <a:cubicBezTo>
                    <a:pt x="192" y="232"/>
                    <a:pt x="192" y="232"/>
                    <a:pt x="192" y="232"/>
                  </a:cubicBezTo>
                  <a:cubicBezTo>
                    <a:pt x="193" y="232"/>
                    <a:pt x="193" y="232"/>
                    <a:pt x="193" y="232"/>
                  </a:cubicBezTo>
                  <a:cubicBezTo>
                    <a:pt x="193" y="232"/>
                    <a:pt x="193" y="232"/>
                    <a:pt x="193" y="232"/>
                  </a:cubicBezTo>
                  <a:cubicBezTo>
                    <a:pt x="193" y="231"/>
                    <a:pt x="193" y="231"/>
                    <a:pt x="194" y="231"/>
                  </a:cubicBezTo>
                  <a:cubicBezTo>
                    <a:pt x="194" y="231"/>
                    <a:pt x="194" y="231"/>
                    <a:pt x="194" y="232"/>
                  </a:cubicBezTo>
                  <a:cubicBezTo>
                    <a:pt x="194" y="232"/>
                    <a:pt x="194" y="232"/>
                    <a:pt x="194" y="232"/>
                  </a:cubicBezTo>
                  <a:cubicBezTo>
                    <a:pt x="194" y="232"/>
                    <a:pt x="194" y="232"/>
                    <a:pt x="194" y="231"/>
                  </a:cubicBezTo>
                  <a:cubicBezTo>
                    <a:pt x="194" y="231"/>
                    <a:pt x="194" y="231"/>
                    <a:pt x="194" y="231"/>
                  </a:cubicBezTo>
                  <a:cubicBezTo>
                    <a:pt x="194" y="231"/>
                    <a:pt x="194" y="231"/>
                    <a:pt x="195" y="230"/>
                  </a:cubicBezTo>
                  <a:cubicBezTo>
                    <a:pt x="195" y="231"/>
                    <a:pt x="195" y="231"/>
                    <a:pt x="195" y="231"/>
                  </a:cubicBezTo>
                  <a:cubicBezTo>
                    <a:pt x="195" y="231"/>
                    <a:pt x="195" y="231"/>
                    <a:pt x="196" y="231"/>
                  </a:cubicBezTo>
                  <a:cubicBezTo>
                    <a:pt x="195" y="231"/>
                    <a:pt x="195" y="231"/>
                    <a:pt x="195" y="231"/>
                  </a:cubicBezTo>
                  <a:cubicBezTo>
                    <a:pt x="195" y="230"/>
                    <a:pt x="195" y="230"/>
                    <a:pt x="195" y="230"/>
                  </a:cubicBezTo>
                  <a:cubicBezTo>
                    <a:pt x="195" y="230"/>
                    <a:pt x="195" y="230"/>
                    <a:pt x="196" y="230"/>
                  </a:cubicBezTo>
                  <a:cubicBezTo>
                    <a:pt x="196" y="230"/>
                    <a:pt x="196" y="230"/>
                    <a:pt x="196" y="230"/>
                  </a:cubicBezTo>
                  <a:cubicBezTo>
                    <a:pt x="196" y="230"/>
                    <a:pt x="196" y="230"/>
                    <a:pt x="196" y="230"/>
                  </a:cubicBezTo>
                  <a:cubicBezTo>
                    <a:pt x="196" y="230"/>
                    <a:pt x="196" y="230"/>
                    <a:pt x="196" y="230"/>
                  </a:cubicBezTo>
                  <a:cubicBezTo>
                    <a:pt x="196" y="230"/>
                    <a:pt x="196" y="230"/>
                    <a:pt x="196" y="230"/>
                  </a:cubicBezTo>
                  <a:cubicBezTo>
                    <a:pt x="196" y="230"/>
                    <a:pt x="196" y="230"/>
                    <a:pt x="196" y="229"/>
                  </a:cubicBezTo>
                  <a:cubicBezTo>
                    <a:pt x="197" y="229"/>
                    <a:pt x="197" y="229"/>
                    <a:pt x="197" y="230"/>
                  </a:cubicBezTo>
                  <a:cubicBezTo>
                    <a:pt x="197" y="230"/>
                    <a:pt x="197" y="230"/>
                    <a:pt x="197" y="230"/>
                  </a:cubicBezTo>
                  <a:cubicBezTo>
                    <a:pt x="197" y="230"/>
                    <a:pt x="197" y="230"/>
                    <a:pt x="197" y="229"/>
                  </a:cubicBezTo>
                  <a:cubicBezTo>
                    <a:pt x="197" y="229"/>
                    <a:pt x="197" y="229"/>
                    <a:pt x="197" y="229"/>
                  </a:cubicBezTo>
                  <a:cubicBezTo>
                    <a:pt x="197" y="229"/>
                    <a:pt x="197" y="229"/>
                    <a:pt x="197" y="229"/>
                  </a:cubicBezTo>
                  <a:cubicBezTo>
                    <a:pt x="197" y="229"/>
                    <a:pt x="197" y="229"/>
                    <a:pt x="197" y="229"/>
                  </a:cubicBezTo>
                  <a:cubicBezTo>
                    <a:pt x="197" y="229"/>
                    <a:pt x="197" y="229"/>
                    <a:pt x="197" y="229"/>
                  </a:cubicBezTo>
                  <a:cubicBezTo>
                    <a:pt x="197" y="229"/>
                    <a:pt x="197" y="229"/>
                    <a:pt x="197" y="229"/>
                  </a:cubicBezTo>
                  <a:cubicBezTo>
                    <a:pt x="197" y="228"/>
                    <a:pt x="197" y="228"/>
                    <a:pt x="197" y="228"/>
                  </a:cubicBezTo>
                  <a:cubicBezTo>
                    <a:pt x="197" y="228"/>
                    <a:pt x="197" y="228"/>
                    <a:pt x="197" y="228"/>
                  </a:cubicBezTo>
                  <a:cubicBezTo>
                    <a:pt x="197" y="228"/>
                    <a:pt x="197" y="228"/>
                    <a:pt x="197" y="228"/>
                  </a:cubicBezTo>
                  <a:cubicBezTo>
                    <a:pt x="197" y="228"/>
                    <a:pt x="197" y="228"/>
                    <a:pt x="197" y="228"/>
                  </a:cubicBezTo>
                  <a:cubicBezTo>
                    <a:pt x="198" y="228"/>
                    <a:pt x="198" y="228"/>
                    <a:pt x="198" y="228"/>
                  </a:cubicBezTo>
                  <a:cubicBezTo>
                    <a:pt x="198" y="228"/>
                    <a:pt x="198" y="228"/>
                    <a:pt x="198" y="228"/>
                  </a:cubicBezTo>
                  <a:cubicBezTo>
                    <a:pt x="198" y="227"/>
                    <a:pt x="198" y="227"/>
                    <a:pt x="199" y="227"/>
                  </a:cubicBezTo>
                  <a:cubicBezTo>
                    <a:pt x="199" y="227"/>
                    <a:pt x="199" y="227"/>
                    <a:pt x="199" y="227"/>
                  </a:cubicBezTo>
                  <a:cubicBezTo>
                    <a:pt x="199" y="227"/>
                    <a:pt x="199" y="227"/>
                    <a:pt x="199" y="227"/>
                  </a:cubicBezTo>
                  <a:cubicBezTo>
                    <a:pt x="199" y="227"/>
                    <a:pt x="199" y="227"/>
                    <a:pt x="199" y="226"/>
                  </a:cubicBezTo>
                  <a:cubicBezTo>
                    <a:pt x="199" y="226"/>
                    <a:pt x="199" y="226"/>
                    <a:pt x="199" y="226"/>
                  </a:cubicBezTo>
                  <a:cubicBezTo>
                    <a:pt x="199" y="226"/>
                    <a:pt x="199" y="226"/>
                    <a:pt x="199" y="226"/>
                  </a:cubicBezTo>
                  <a:cubicBezTo>
                    <a:pt x="199" y="226"/>
                    <a:pt x="199" y="226"/>
                    <a:pt x="199" y="226"/>
                  </a:cubicBezTo>
                  <a:cubicBezTo>
                    <a:pt x="200" y="226"/>
                    <a:pt x="200" y="226"/>
                    <a:pt x="200" y="226"/>
                  </a:cubicBezTo>
                  <a:cubicBezTo>
                    <a:pt x="200" y="226"/>
                    <a:pt x="200" y="226"/>
                    <a:pt x="200" y="226"/>
                  </a:cubicBezTo>
                  <a:cubicBezTo>
                    <a:pt x="200" y="226"/>
                    <a:pt x="200" y="226"/>
                    <a:pt x="200" y="226"/>
                  </a:cubicBezTo>
                  <a:cubicBezTo>
                    <a:pt x="200" y="226"/>
                    <a:pt x="200" y="226"/>
                    <a:pt x="200" y="226"/>
                  </a:cubicBezTo>
                  <a:cubicBezTo>
                    <a:pt x="200" y="226"/>
                    <a:pt x="200" y="226"/>
                    <a:pt x="200" y="227"/>
                  </a:cubicBezTo>
                  <a:cubicBezTo>
                    <a:pt x="200" y="227"/>
                    <a:pt x="200" y="227"/>
                    <a:pt x="200" y="227"/>
                  </a:cubicBezTo>
                  <a:cubicBezTo>
                    <a:pt x="200" y="227"/>
                    <a:pt x="200" y="227"/>
                    <a:pt x="200" y="227"/>
                  </a:cubicBezTo>
                  <a:cubicBezTo>
                    <a:pt x="200" y="227"/>
                    <a:pt x="200" y="227"/>
                    <a:pt x="200" y="227"/>
                  </a:cubicBezTo>
                  <a:cubicBezTo>
                    <a:pt x="200" y="228"/>
                    <a:pt x="200" y="228"/>
                    <a:pt x="200" y="229"/>
                  </a:cubicBezTo>
                  <a:cubicBezTo>
                    <a:pt x="200" y="229"/>
                    <a:pt x="200" y="229"/>
                    <a:pt x="200" y="229"/>
                  </a:cubicBezTo>
                  <a:close/>
                  <a:moveTo>
                    <a:pt x="79" y="68"/>
                  </a:moveTo>
                  <a:lnTo>
                    <a:pt x="79" y="68"/>
                  </a:lnTo>
                  <a:cubicBezTo>
                    <a:pt x="79" y="68"/>
                    <a:pt x="79" y="68"/>
                    <a:pt x="79" y="68"/>
                  </a:cubicBezTo>
                  <a:cubicBezTo>
                    <a:pt x="79" y="68"/>
                    <a:pt x="79" y="68"/>
                    <a:pt x="79" y="68"/>
                  </a:cubicBezTo>
                  <a:cubicBezTo>
                    <a:pt x="79" y="68"/>
                    <a:pt x="79" y="68"/>
                    <a:pt x="79" y="68"/>
                  </a:cubicBezTo>
                  <a:cubicBezTo>
                    <a:pt x="78" y="68"/>
                    <a:pt x="78" y="68"/>
                    <a:pt x="78" y="68"/>
                  </a:cubicBezTo>
                  <a:cubicBezTo>
                    <a:pt x="78" y="68"/>
                    <a:pt x="78" y="68"/>
                    <a:pt x="78" y="68"/>
                  </a:cubicBezTo>
                  <a:cubicBezTo>
                    <a:pt x="77" y="68"/>
                    <a:pt x="77" y="68"/>
                    <a:pt x="77" y="68"/>
                  </a:cubicBezTo>
                  <a:cubicBezTo>
                    <a:pt x="77" y="68"/>
                    <a:pt x="77" y="68"/>
                    <a:pt x="77" y="68"/>
                  </a:cubicBezTo>
                  <a:cubicBezTo>
                    <a:pt x="77" y="68"/>
                    <a:pt x="77" y="68"/>
                    <a:pt x="77" y="68"/>
                  </a:cubicBezTo>
                  <a:cubicBezTo>
                    <a:pt x="77" y="68"/>
                    <a:pt x="77" y="68"/>
                    <a:pt x="77" y="68"/>
                  </a:cubicBezTo>
                  <a:cubicBezTo>
                    <a:pt x="77" y="67"/>
                    <a:pt x="77" y="67"/>
                    <a:pt x="77" y="67"/>
                  </a:cubicBezTo>
                  <a:cubicBezTo>
                    <a:pt x="77" y="67"/>
                    <a:pt x="77" y="67"/>
                    <a:pt x="77" y="67"/>
                  </a:cubicBezTo>
                  <a:cubicBezTo>
                    <a:pt x="77" y="67"/>
                    <a:pt x="77" y="67"/>
                    <a:pt x="77" y="67"/>
                  </a:cubicBezTo>
                  <a:cubicBezTo>
                    <a:pt x="77" y="67"/>
                    <a:pt x="77" y="67"/>
                    <a:pt x="78" y="67"/>
                  </a:cubicBezTo>
                  <a:cubicBezTo>
                    <a:pt x="78" y="67"/>
                    <a:pt x="78" y="67"/>
                    <a:pt x="78" y="67"/>
                  </a:cubicBezTo>
                  <a:cubicBezTo>
                    <a:pt x="78" y="67"/>
                    <a:pt x="78" y="67"/>
                    <a:pt x="78" y="67"/>
                  </a:cubicBezTo>
                  <a:cubicBezTo>
                    <a:pt x="78" y="67"/>
                    <a:pt x="78" y="67"/>
                    <a:pt x="78" y="67"/>
                  </a:cubicBezTo>
                  <a:cubicBezTo>
                    <a:pt x="78" y="67"/>
                    <a:pt x="78" y="67"/>
                    <a:pt x="79" y="66"/>
                  </a:cubicBezTo>
                  <a:cubicBezTo>
                    <a:pt x="79" y="66"/>
                    <a:pt x="79" y="66"/>
                    <a:pt x="79" y="66"/>
                  </a:cubicBezTo>
                  <a:cubicBezTo>
                    <a:pt x="79" y="66"/>
                    <a:pt x="79" y="66"/>
                    <a:pt x="79" y="66"/>
                  </a:cubicBezTo>
                  <a:cubicBezTo>
                    <a:pt x="79" y="66"/>
                    <a:pt x="79" y="66"/>
                    <a:pt x="79" y="66"/>
                  </a:cubicBezTo>
                  <a:cubicBezTo>
                    <a:pt x="78" y="66"/>
                    <a:pt x="78" y="66"/>
                    <a:pt x="78" y="67"/>
                  </a:cubicBezTo>
                  <a:cubicBezTo>
                    <a:pt x="78" y="66"/>
                    <a:pt x="78" y="66"/>
                    <a:pt x="78" y="66"/>
                  </a:cubicBezTo>
                  <a:cubicBezTo>
                    <a:pt x="78" y="66"/>
                    <a:pt x="78" y="66"/>
                    <a:pt x="79" y="66"/>
                  </a:cubicBezTo>
                  <a:cubicBezTo>
                    <a:pt x="79" y="66"/>
                    <a:pt x="79" y="66"/>
                    <a:pt x="79" y="66"/>
                  </a:cubicBezTo>
                  <a:cubicBezTo>
                    <a:pt x="78" y="66"/>
                    <a:pt x="78" y="66"/>
                    <a:pt x="78" y="66"/>
                  </a:cubicBezTo>
                  <a:cubicBezTo>
                    <a:pt x="78" y="66"/>
                    <a:pt x="78" y="66"/>
                    <a:pt x="78" y="66"/>
                  </a:cubicBezTo>
                  <a:cubicBezTo>
                    <a:pt x="78" y="65"/>
                    <a:pt x="78" y="65"/>
                    <a:pt x="78" y="65"/>
                  </a:cubicBezTo>
                  <a:cubicBezTo>
                    <a:pt x="78" y="65"/>
                    <a:pt x="78" y="65"/>
                    <a:pt x="78" y="65"/>
                  </a:cubicBezTo>
                  <a:cubicBezTo>
                    <a:pt x="77" y="65"/>
                    <a:pt x="77" y="65"/>
                    <a:pt x="76" y="65"/>
                  </a:cubicBezTo>
                  <a:cubicBezTo>
                    <a:pt x="76" y="65"/>
                    <a:pt x="76" y="65"/>
                    <a:pt x="76" y="65"/>
                  </a:cubicBezTo>
                  <a:cubicBezTo>
                    <a:pt x="76" y="65"/>
                    <a:pt x="76" y="65"/>
                    <a:pt x="76" y="65"/>
                  </a:cubicBezTo>
                  <a:cubicBezTo>
                    <a:pt x="76" y="65"/>
                    <a:pt x="76" y="65"/>
                    <a:pt x="76" y="65"/>
                  </a:cubicBezTo>
                  <a:cubicBezTo>
                    <a:pt x="76" y="65"/>
                    <a:pt x="76" y="65"/>
                    <a:pt x="75" y="65"/>
                  </a:cubicBezTo>
                  <a:cubicBezTo>
                    <a:pt x="76" y="65"/>
                    <a:pt x="76" y="65"/>
                    <a:pt x="76" y="65"/>
                  </a:cubicBezTo>
                  <a:cubicBezTo>
                    <a:pt x="76" y="65"/>
                    <a:pt x="76" y="65"/>
                    <a:pt x="76" y="65"/>
                  </a:cubicBezTo>
                  <a:cubicBezTo>
                    <a:pt x="77" y="64"/>
                    <a:pt x="77" y="64"/>
                    <a:pt x="77" y="64"/>
                  </a:cubicBezTo>
                  <a:cubicBezTo>
                    <a:pt x="77" y="64"/>
                    <a:pt x="77" y="64"/>
                    <a:pt x="77" y="65"/>
                  </a:cubicBezTo>
                  <a:cubicBezTo>
                    <a:pt x="77" y="64"/>
                    <a:pt x="77" y="64"/>
                    <a:pt x="77" y="64"/>
                  </a:cubicBezTo>
                  <a:cubicBezTo>
                    <a:pt x="78" y="64"/>
                    <a:pt x="78" y="64"/>
                    <a:pt x="78" y="64"/>
                  </a:cubicBezTo>
                  <a:cubicBezTo>
                    <a:pt x="78" y="64"/>
                    <a:pt x="78" y="64"/>
                    <a:pt x="78" y="64"/>
                  </a:cubicBezTo>
                  <a:cubicBezTo>
                    <a:pt x="78" y="64"/>
                    <a:pt x="78" y="64"/>
                    <a:pt x="79" y="64"/>
                  </a:cubicBezTo>
                  <a:cubicBezTo>
                    <a:pt x="79" y="64"/>
                    <a:pt x="79" y="64"/>
                    <a:pt x="79" y="64"/>
                  </a:cubicBezTo>
                  <a:cubicBezTo>
                    <a:pt x="79" y="64"/>
                    <a:pt x="79" y="64"/>
                    <a:pt x="79" y="64"/>
                  </a:cubicBezTo>
                  <a:cubicBezTo>
                    <a:pt x="79" y="64"/>
                    <a:pt x="79" y="64"/>
                    <a:pt x="79" y="64"/>
                  </a:cubicBezTo>
                  <a:cubicBezTo>
                    <a:pt x="78" y="64"/>
                    <a:pt x="78" y="64"/>
                    <a:pt x="78" y="64"/>
                  </a:cubicBezTo>
                  <a:cubicBezTo>
                    <a:pt x="78" y="64"/>
                    <a:pt x="78" y="64"/>
                    <a:pt x="78" y="64"/>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2"/>
                  </a:cubicBezTo>
                  <a:cubicBezTo>
                    <a:pt x="79" y="63"/>
                    <a:pt x="79" y="63"/>
                    <a:pt x="78" y="63"/>
                  </a:cubicBezTo>
                  <a:cubicBezTo>
                    <a:pt x="78" y="63"/>
                    <a:pt x="78" y="63"/>
                    <a:pt x="78" y="63"/>
                  </a:cubicBezTo>
                  <a:cubicBezTo>
                    <a:pt x="78" y="63"/>
                    <a:pt x="78" y="63"/>
                    <a:pt x="78" y="63"/>
                  </a:cubicBezTo>
                  <a:cubicBezTo>
                    <a:pt x="78" y="63"/>
                    <a:pt x="78" y="63"/>
                    <a:pt x="78" y="63"/>
                  </a:cubicBezTo>
                  <a:cubicBezTo>
                    <a:pt x="78" y="63"/>
                    <a:pt x="78" y="63"/>
                    <a:pt x="78" y="63"/>
                  </a:cubicBezTo>
                  <a:cubicBezTo>
                    <a:pt x="78" y="63"/>
                    <a:pt x="78" y="63"/>
                    <a:pt x="77" y="63"/>
                  </a:cubicBezTo>
                  <a:cubicBezTo>
                    <a:pt x="77" y="63"/>
                    <a:pt x="77" y="63"/>
                    <a:pt x="77" y="63"/>
                  </a:cubicBezTo>
                  <a:cubicBezTo>
                    <a:pt x="77" y="63"/>
                    <a:pt x="77" y="63"/>
                    <a:pt x="77" y="62"/>
                  </a:cubicBezTo>
                  <a:cubicBezTo>
                    <a:pt x="77" y="63"/>
                    <a:pt x="77" y="63"/>
                    <a:pt x="77" y="63"/>
                  </a:cubicBezTo>
                  <a:cubicBezTo>
                    <a:pt x="77" y="63"/>
                    <a:pt x="77" y="63"/>
                    <a:pt x="77" y="63"/>
                  </a:cubicBezTo>
                  <a:cubicBezTo>
                    <a:pt x="77" y="63"/>
                    <a:pt x="77" y="63"/>
                    <a:pt x="76" y="63"/>
                  </a:cubicBezTo>
                  <a:cubicBezTo>
                    <a:pt x="76" y="63"/>
                    <a:pt x="76" y="63"/>
                    <a:pt x="76" y="63"/>
                  </a:cubicBezTo>
                  <a:cubicBezTo>
                    <a:pt x="76" y="63"/>
                    <a:pt x="76" y="63"/>
                    <a:pt x="75" y="63"/>
                  </a:cubicBezTo>
                  <a:cubicBezTo>
                    <a:pt x="75" y="63"/>
                    <a:pt x="75" y="63"/>
                    <a:pt x="76" y="63"/>
                  </a:cubicBezTo>
                  <a:cubicBezTo>
                    <a:pt x="76" y="63"/>
                    <a:pt x="76" y="63"/>
                    <a:pt x="76" y="63"/>
                  </a:cubicBezTo>
                  <a:cubicBezTo>
                    <a:pt x="76" y="63"/>
                    <a:pt x="76" y="63"/>
                    <a:pt x="76" y="63"/>
                  </a:cubicBezTo>
                  <a:cubicBezTo>
                    <a:pt x="76" y="63"/>
                    <a:pt x="76" y="63"/>
                    <a:pt x="76" y="62"/>
                  </a:cubicBezTo>
                  <a:cubicBezTo>
                    <a:pt x="76" y="62"/>
                    <a:pt x="76" y="62"/>
                    <a:pt x="76" y="62"/>
                  </a:cubicBezTo>
                  <a:cubicBezTo>
                    <a:pt x="76" y="62"/>
                    <a:pt x="76" y="62"/>
                    <a:pt x="76" y="62"/>
                  </a:cubicBezTo>
                  <a:cubicBezTo>
                    <a:pt x="76" y="62"/>
                    <a:pt x="76" y="62"/>
                    <a:pt x="77" y="63"/>
                  </a:cubicBezTo>
                  <a:cubicBezTo>
                    <a:pt x="77" y="62"/>
                    <a:pt x="77" y="62"/>
                    <a:pt x="77" y="62"/>
                  </a:cubicBezTo>
                  <a:cubicBezTo>
                    <a:pt x="77" y="62"/>
                    <a:pt x="77" y="62"/>
                    <a:pt x="77" y="62"/>
                  </a:cubicBezTo>
                  <a:cubicBezTo>
                    <a:pt x="77" y="62"/>
                    <a:pt x="77" y="62"/>
                    <a:pt x="76" y="62"/>
                  </a:cubicBezTo>
                  <a:cubicBezTo>
                    <a:pt x="77" y="62"/>
                    <a:pt x="77" y="62"/>
                    <a:pt x="77" y="62"/>
                  </a:cubicBezTo>
                  <a:cubicBezTo>
                    <a:pt x="77" y="62"/>
                    <a:pt x="77" y="62"/>
                    <a:pt x="77" y="62"/>
                  </a:cubicBezTo>
                  <a:cubicBezTo>
                    <a:pt x="77" y="62"/>
                    <a:pt x="77" y="62"/>
                    <a:pt x="77" y="62"/>
                  </a:cubicBezTo>
                  <a:cubicBezTo>
                    <a:pt x="77" y="62"/>
                    <a:pt x="77" y="62"/>
                    <a:pt x="77" y="61"/>
                  </a:cubicBezTo>
                  <a:cubicBezTo>
                    <a:pt x="77" y="61"/>
                    <a:pt x="77" y="61"/>
                    <a:pt x="77" y="61"/>
                  </a:cubicBezTo>
                  <a:cubicBezTo>
                    <a:pt x="77" y="61"/>
                    <a:pt x="77" y="61"/>
                    <a:pt x="77" y="61"/>
                  </a:cubicBezTo>
                  <a:cubicBezTo>
                    <a:pt x="77" y="61"/>
                    <a:pt x="77" y="61"/>
                    <a:pt x="77" y="61"/>
                  </a:cubicBezTo>
                  <a:cubicBezTo>
                    <a:pt x="77" y="61"/>
                    <a:pt x="77" y="61"/>
                    <a:pt x="77" y="61"/>
                  </a:cubicBezTo>
                  <a:lnTo>
                    <a:pt x="77" y="61"/>
                  </a:lnTo>
                  <a:cubicBezTo>
                    <a:pt x="78" y="61"/>
                    <a:pt x="78" y="61"/>
                    <a:pt x="78" y="61"/>
                  </a:cubicBezTo>
                  <a:cubicBezTo>
                    <a:pt x="78" y="61"/>
                    <a:pt x="78" y="61"/>
                    <a:pt x="78" y="61"/>
                  </a:cubicBezTo>
                  <a:cubicBezTo>
                    <a:pt x="78" y="61"/>
                    <a:pt x="78" y="61"/>
                    <a:pt x="78" y="61"/>
                  </a:cubicBezTo>
                  <a:cubicBezTo>
                    <a:pt x="78" y="61"/>
                    <a:pt x="78" y="61"/>
                    <a:pt x="79" y="61"/>
                  </a:cubicBezTo>
                  <a:cubicBezTo>
                    <a:pt x="79" y="62"/>
                    <a:pt x="79" y="62"/>
                    <a:pt x="79" y="62"/>
                  </a:cubicBezTo>
                  <a:cubicBezTo>
                    <a:pt x="79" y="62"/>
                    <a:pt x="79" y="62"/>
                    <a:pt x="79" y="61"/>
                  </a:cubicBezTo>
                  <a:cubicBezTo>
                    <a:pt x="78" y="61"/>
                    <a:pt x="78" y="61"/>
                    <a:pt x="78" y="61"/>
                  </a:cubicBezTo>
                  <a:cubicBezTo>
                    <a:pt x="78" y="61"/>
                    <a:pt x="78" y="61"/>
                    <a:pt x="78" y="61"/>
                  </a:cubicBezTo>
                  <a:cubicBezTo>
                    <a:pt x="78" y="61"/>
                    <a:pt x="78" y="61"/>
                    <a:pt x="79" y="61"/>
                  </a:cubicBezTo>
                  <a:cubicBezTo>
                    <a:pt x="79" y="61"/>
                    <a:pt x="79" y="61"/>
                    <a:pt x="79" y="61"/>
                  </a:cubicBezTo>
                  <a:cubicBezTo>
                    <a:pt x="79" y="60"/>
                    <a:pt x="79" y="60"/>
                    <a:pt x="78" y="60"/>
                  </a:cubicBezTo>
                  <a:cubicBezTo>
                    <a:pt x="78" y="60"/>
                    <a:pt x="78" y="60"/>
                    <a:pt x="78" y="60"/>
                  </a:cubicBezTo>
                  <a:cubicBezTo>
                    <a:pt x="78" y="60"/>
                    <a:pt x="78" y="60"/>
                    <a:pt x="78" y="60"/>
                  </a:cubicBezTo>
                  <a:cubicBezTo>
                    <a:pt x="78" y="60"/>
                    <a:pt x="78" y="60"/>
                    <a:pt x="79" y="60"/>
                  </a:cubicBezTo>
                  <a:cubicBezTo>
                    <a:pt x="79" y="60"/>
                    <a:pt x="79" y="60"/>
                    <a:pt x="79" y="60"/>
                  </a:cubicBezTo>
                  <a:cubicBezTo>
                    <a:pt x="79" y="60"/>
                    <a:pt x="79" y="60"/>
                    <a:pt x="79" y="60"/>
                  </a:cubicBezTo>
                  <a:cubicBezTo>
                    <a:pt x="79" y="60"/>
                    <a:pt x="79" y="60"/>
                    <a:pt x="79" y="61"/>
                  </a:cubicBezTo>
                  <a:cubicBezTo>
                    <a:pt x="79" y="61"/>
                    <a:pt x="79" y="61"/>
                    <a:pt x="79" y="61"/>
                  </a:cubicBezTo>
                  <a:cubicBezTo>
                    <a:pt x="80" y="61"/>
                    <a:pt x="80" y="61"/>
                    <a:pt x="80" y="61"/>
                  </a:cubicBezTo>
                  <a:cubicBezTo>
                    <a:pt x="80" y="61"/>
                    <a:pt x="80" y="61"/>
                    <a:pt x="80" y="61"/>
                  </a:cubicBezTo>
                  <a:cubicBezTo>
                    <a:pt x="80" y="61"/>
                    <a:pt x="80" y="61"/>
                    <a:pt x="80" y="61"/>
                  </a:cubicBezTo>
                  <a:cubicBezTo>
                    <a:pt x="80" y="61"/>
                    <a:pt x="80" y="61"/>
                    <a:pt x="80" y="61"/>
                  </a:cubicBezTo>
                  <a:cubicBezTo>
                    <a:pt x="80" y="61"/>
                    <a:pt x="80" y="61"/>
                    <a:pt x="80" y="61"/>
                  </a:cubicBezTo>
                  <a:cubicBezTo>
                    <a:pt x="80" y="62"/>
                    <a:pt x="80" y="62"/>
                    <a:pt x="80" y="62"/>
                  </a:cubicBezTo>
                  <a:cubicBezTo>
                    <a:pt x="80" y="62"/>
                    <a:pt x="80" y="62"/>
                    <a:pt x="80" y="62"/>
                  </a:cubicBezTo>
                  <a:cubicBezTo>
                    <a:pt x="80" y="62"/>
                    <a:pt x="80" y="62"/>
                    <a:pt x="80" y="62"/>
                  </a:cubicBezTo>
                  <a:cubicBezTo>
                    <a:pt x="80" y="62"/>
                    <a:pt x="80" y="62"/>
                    <a:pt x="80" y="63"/>
                  </a:cubicBezTo>
                  <a:cubicBezTo>
                    <a:pt x="80" y="63"/>
                    <a:pt x="80" y="63"/>
                    <a:pt x="80" y="63"/>
                  </a:cubicBezTo>
                  <a:cubicBezTo>
                    <a:pt x="80" y="63"/>
                    <a:pt x="80" y="63"/>
                    <a:pt x="80" y="63"/>
                  </a:cubicBezTo>
                  <a:cubicBezTo>
                    <a:pt x="80" y="63"/>
                    <a:pt x="80" y="63"/>
                    <a:pt x="80" y="63"/>
                  </a:cubicBezTo>
                  <a:cubicBezTo>
                    <a:pt x="80" y="63"/>
                    <a:pt x="80" y="63"/>
                    <a:pt x="80" y="64"/>
                  </a:cubicBezTo>
                  <a:cubicBezTo>
                    <a:pt x="80" y="64"/>
                    <a:pt x="80" y="64"/>
                    <a:pt x="80" y="63"/>
                  </a:cubicBezTo>
                  <a:cubicBezTo>
                    <a:pt x="80" y="63"/>
                    <a:pt x="80" y="63"/>
                    <a:pt x="80" y="63"/>
                  </a:cubicBezTo>
                  <a:cubicBezTo>
                    <a:pt x="80" y="63"/>
                    <a:pt x="80" y="63"/>
                    <a:pt x="80" y="63"/>
                  </a:cubicBezTo>
                  <a:cubicBezTo>
                    <a:pt x="81" y="63"/>
                    <a:pt x="81" y="63"/>
                    <a:pt x="81" y="62"/>
                  </a:cubicBezTo>
                  <a:cubicBezTo>
                    <a:pt x="81" y="63"/>
                    <a:pt x="81" y="63"/>
                    <a:pt x="81" y="63"/>
                  </a:cubicBezTo>
                  <a:cubicBezTo>
                    <a:pt x="81" y="63"/>
                    <a:pt x="81" y="63"/>
                    <a:pt x="81" y="63"/>
                  </a:cubicBezTo>
                  <a:cubicBezTo>
                    <a:pt x="81" y="63"/>
                    <a:pt x="81" y="63"/>
                    <a:pt x="82" y="62"/>
                  </a:cubicBezTo>
                  <a:cubicBezTo>
                    <a:pt x="81" y="62"/>
                    <a:pt x="81" y="62"/>
                    <a:pt x="81" y="61"/>
                  </a:cubicBezTo>
                  <a:cubicBezTo>
                    <a:pt x="82" y="61"/>
                    <a:pt x="82" y="61"/>
                    <a:pt x="82" y="61"/>
                  </a:cubicBezTo>
                  <a:cubicBezTo>
                    <a:pt x="82" y="61"/>
                    <a:pt x="82" y="61"/>
                    <a:pt x="82" y="61"/>
                  </a:cubicBezTo>
                  <a:cubicBezTo>
                    <a:pt x="82" y="62"/>
                    <a:pt x="82" y="62"/>
                    <a:pt x="83" y="62"/>
                  </a:cubicBezTo>
                  <a:cubicBezTo>
                    <a:pt x="83" y="62"/>
                    <a:pt x="83" y="62"/>
                    <a:pt x="83" y="62"/>
                  </a:cubicBezTo>
                  <a:cubicBezTo>
                    <a:pt x="83" y="61"/>
                    <a:pt x="83" y="61"/>
                    <a:pt x="83" y="61"/>
                  </a:cubicBezTo>
                  <a:cubicBezTo>
                    <a:pt x="83" y="61"/>
                    <a:pt x="83" y="61"/>
                    <a:pt x="84" y="60"/>
                  </a:cubicBezTo>
                  <a:cubicBezTo>
                    <a:pt x="84" y="60"/>
                    <a:pt x="84" y="60"/>
                    <a:pt x="84" y="61"/>
                  </a:cubicBezTo>
                  <a:cubicBezTo>
                    <a:pt x="84" y="61"/>
                    <a:pt x="84" y="61"/>
                    <a:pt x="84" y="61"/>
                  </a:cubicBezTo>
                  <a:cubicBezTo>
                    <a:pt x="84" y="61"/>
                    <a:pt x="84" y="61"/>
                    <a:pt x="84" y="62"/>
                  </a:cubicBezTo>
                  <a:cubicBezTo>
                    <a:pt x="84" y="62"/>
                    <a:pt x="84" y="62"/>
                    <a:pt x="84" y="62"/>
                  </a:cubicBezTo>
                  <a:cubicBezTo>
                    <a:pt x="85" y="62"/>
                    <a:pt x="85" y="62"/>
                    <a:pt x="85" y="62"/>
                  </a:cubicBezTo>
                  <a:cubicBezTo>
                    <a:pt x="85" y="61"/>
                    <a:pt x="85" y="61"/>
                    <a:pt x="84" y="61"/>
                  </a:cubicBezTo>
                  <a:cubicBezTo>
                    <a:pt x="84" y="61"/>
                    <a:pt x="84" y="61"/>
                    <a:pt x="85" y="61"/>
                  </a:cubicBezTo>
                  <a:cubicBezTo>
                    <a:pt x="85" y="61"/>
                    <a:pt x="85" y="61"/>
                    <a:pt x="85" y="61"/>
                  </a:cubicBezTo>
                  <a:cubicBezTo>
                    <a:pt x="85" y="61"/>
                    <a:pt x="85" y="61"/>
                    <a:pt x="85" y="60"/>
                  </a:cubicBezTo>
                  <a:cubicBezTo>
                    <a:pt x="86" y="61"/>
                    <a:pt x="86" y="61"/>
                    <a:pt x="86" y="61"/>
                  </a:cubicBezTo>
                  <a:cubicBezTo>
                    <a:pt x="86" y="61"/>
                    <a:pt x="86" y="61"/>
                    <a:pt x="86" y="60"/>
                  </a:cubicBezTo>
                  <a:cubicBezTo>
                    <a:pt x="86" y="60"/>
                    <a:pt x="86" y="60"/>
                    <a:pt x="86" y="60"/>
                  </a:cubicBezTo>
                  <a:cubicBezTo>
                    <a:pt x="87" y="60"/>
                    <a:pt x="87" y="60"/>
                    <a:pt x="87" y="61"/>
                  </a:cubicBezTo>
                  <a:cubicBezTo>
                    <a:pt x="87" y="61"/>
                    <a:pt x="87" y="61"/>
                    <a:pt x="87" y="60"/>
                  </a:cubicBezTo>
                  <a:cubicBezTo>
                    <a:pt x="87" y="60"/>
                    <a:pt x="87" y="60"/>
                    <a:pt x="87" y="60"/>
                  </a:cubicBezTo>
                  <a:cubicBezTo>
                    <a:pt x="87" y="60"/>
                    <a:pt x="87" y="60"/>
                    <a:pt x="87" y="60"/>
                  </a:cubicBezTo>
                  <a:cubicBezTo>
                    <a:pt x="87" y="60"/>
                    <a:pt x="87" y="60"/>
                    <a:pt x="87" y="60"/>
                  </a:cubicBezTo>
                  <a:cubicBezTo>
                    <a:pt x="88" y="60"/>
                    <a:pt x="88" y="60"/>
                    <a:pt x="88" y="60"/>
                  </a:cubicBezTo>
                  <a:cubicBezTo>
                    <a:pt x="88" y="60"/>
                    <a:pt x="88" y="60"/>
                    <a:pt x="88" y="59"/>
                  </a:cubicBezTo>
                  <a:cubicBezTo>
                    <a:pt x="88" y="59"/>
                    <a:pt x="88" y="59"/>
                    <a:pt x="88" y="59"/>
                  </a:cubicBezTo>
                  <a:cubicBezTo>
                    <a:pt x="88" y="60"/>
                    <a:pt x="88" y="60"/>
                    <a:pt x="88" y="60"/>
                  </a:cubicBezTo>
                  <a:cubicBezTo>
                    <a:pt x="89" y="60"/>
                    <a:pt x="89" y="60"/>
                    <a:pt x="89" y="60"/>
                  </a:cubicBezTo>
                  <a:lnTo>
                    <a:pt x="88" y="60"/>
                  </a:lnTo>
                  <a:cubicBezTo>
                    <a:pt x="89" y="60"/>
                    <a:pt x="89" y="60"/>
                    <a:pt x="89" y="61"/>
                  </a:cubicBezTo>
                  <a:cubicBezTo>
                    <a:pt x="89" y="60"/>
                    <a:pt x="89" y="60"/>
                    <a:pt x="89" y="60"/>
                  </a:cubicBezTo>
                  <a:cubicBezTo>
                    <a:pt x="89" y="60"/>
                    <a:pt x="89" y="60"/>
                    <a:pt x="90" y="60"/>
                  </a:cubicBezTo>
                  <a:cubicBezTo>
                    <a:pt x="90" y="60"/>
                    <a:pt x="90" y="60"/>
                    <a:pt x="90" y="60"/>
                  </a:cubicBezTo>
                  <a:cubicBezTo>
                    <a:pt x="90" y="60"/>
                    <a:pt x="90" y="60"/>
                    <a:pt x="90" y="60"/>
                  </a:cubicBezTo>
                  <a:cubicBezTo>
                    <a:pt x="90" y="60"/>
                    <a:pt x="90" y="60"/>
                    <a:pt x="90" y="60"/>
                  </a:cubicBezTo>
                  <a:cubicBezTo>
                    <a:pt x="90" y="60"/>
                    <a:pt x="90" y="60"/>
                    <a:pt x="89" y="60"/>
                  </a:cubicBezTo>
                  <a:cubicBezTo>
                    <a:pt x="90" y="61"/>
                    <a:pt x="90" y="61"/>
                    <a:pt x="90" y="61"/>
                  </a:cubicBezTo>
                  <a:cubicBezTo>
                    <a:pt x="90" y="61"/>
                    <a:pt x="90" y="61"/>
                    <a:pt x="90" y="61"/>
                  </a:cubicBezTo>
                  <a:cubicBezTo>
                    <a:pt x="90" y="61"/>
                    <a:pt x="90" y="61"/>
                    <a:pt x="90" y="61"/>
                  </a:cubicBezTo>
                  <a:cubicBezTo>
                    <a:pt x="90" y="61"/>
                    <a:pt x="90" y="61"/>
                    <a:pt x="90" y="62"/>
                  </a:cubicBezTo>
                  <a:cubicBezTo>
                    <a:pt x="90" y="62"/>
                    <a:pt x="90" y="62"/>
                    <a:pt x="90" y="62"/>
                  </a:cubicBezTo>
                  <a:cubicBezTo>
                    <a:pt x="90" y="62"/>
                    <a:pt x="90" y="62"/>
                    <a:pt x="90" y="62"/>
                  </a:cubicBezTo>
                  <a:cubicBezTo>
                    <a:pt x="90" y="62"/>
                    <a:pt x="90" y="62"/>
                    <a:pt x="90" y="62"/>
                  </a:cubicBezTo>
                  <a:cubicBezTo>
                    <a:pt x="91" y="62"/>
                    <a:pt x="91" y="62"/>
                    <a:pt x="91" y="62"/>
                  </a:cubicBezTo>
                  <a:cubicBezTo>
                    <a:pt x="91" y="62"/>
                    <a:pt x="91" y="62"/>
                    <a:pt x="91" y="62"/>
                  </a:cubicBezTo>
                  <a:cubicBezTo>
                    <a:pt x="91" y="62"/>
                    <a:pt x="91" y="62"/>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4"/>
                    <a:pt x="91" y="64"/>
                    <a:pt x="91" y="64"/>
                  </a:cubicBezTo>
                  <a:cubicBezTo>
                    <a:pt x="91" y="64"/>
                    <a:pt x="91" y="64"/>
                    <a:pt x="90" y="64"/>
                  </a:cubicBezTo>
                  <a:cubicBezTo>
                    <a:pt x="91" y="64"/>
                    <a:pt x="91" y="64"/>
                    <a:pt x="91" y="64"/>
                  </a:cubicBezTo>
                  <a:cubicBezTo>
                    <a:pt x="91" y="64"/>
                    <a:pt x="91" y="64"/>
                    <a:pt x="91" y="64"/>
                  </a:cubicBezTo>
                  <a:cubicBezTo>
                    <a:pt x="90" y="65"/>
                    <a:pt x="90" y="65"/>
                    <a:pt x="90" y="65"/>
                  </a:cubicBezTo>
                  <a:cubicBezTo>
                    <a:pt x="90" y="65"/>
                    <a:pt x="90" y="65"/>
                    <a:pt x="90" y="64"/>
                  </a:cubicBezTo>
                  <a:cubicBezTo>
                    <a:pt x="90" y="65"/>
                    <a:pt x="90" y="65"/>
                    <a:pt x="90" y="65"/>
                  </a:cubicBezTo>
                  <a:cubicBezTo>
                    <a:pt x="90" y="65"/>
                    <a:pt x="90" y="65"/>
                    <a:pt x="90" y="65"/>
                  </a:cubicBezTo>
                  <a:cubicBezTo>
                    <a:pt x="90" y="65"/>
                    <a:pt x="90" y="65"/>
                    <a:pt x="90" y="65"/>
                  </a:cubicBezTo>
                  <a:cubicBezTo>
                    <a:pt x="89" y="66"/>
                    <a:pt x="89" y="66"/>
                    <a:pt x="89" y="66"/>
                  </a:cubicBezTo>
                  <a:cubicBezTo>
                    <a:pt x="89" y="66"/>
                    <a:pt x="89" y="66"/>
                    <a:pt x="89" y="66"/>
                  </a:cubicBezTo>
                  <a:cubicBezTo>
                    <a:pt x="89" y="66"/>
                    <a:pt x="89" y="66"/>
                    <a:pt x="88" y="65"/>
                  </a:cubicBezTo>
                  <a:cubicBezTo>
                    <a:pt x="88" y="66"/>
                    <a:pt x="88" y="66"/>
                    <a:pt x="88" y="66"/>
                  </a:cubicBezTo>
                  <a:cubicBezTo>
                    <a:pt x="89" y="66"/>
                    <a:pt x="89" y="66"/>
                    <a:pt x="89" y="66"/>
                  </a:cubicBezTo>
                  <a:cubicBezTo>
                    <a:pt x="88" y="66"/>
                    <a:pt x="88" y="66"/>
                    <a:pt x="87" y="66"/>
                  </a:cubicBezTo>
                  <a:cubicBezTo>
                    <a:pt x="87" y="67"/>
                    <a:pt x="87" y="67"/>
                    <a:pt x="87" y="67"/>
                  </a:cubicBezTo>
                  <a:cubicBezTo>
                    <a:pt x="87" y="67"/>
                    <a:pt x="87" y="67"/>
                    <a:pt x="87" y="67"/>
                  </a:cubicBezTo>
                  <a:cubicBezTo>
                    <a:pt x="86" y="67"/>
                    <a:pt x="86" y="67"/>
                    <a:pt x="86" y="68"/>
                  </a:cubicBezTo>
                  <a:cubicBezTo>
                    <a:pt x="86" y="68"/>
                    <a:pt x="86" y="68"/>
                    <a:pt x="86" y="68"/>
                  </a:cubicBezTo>
                  <a:cubicBezTo>
                    <a:pt x="86" y="68"/>
                    <a:pt x="86" y="68"/>
                    <a:pt x="86" y="67"/>
                  </a:cubicBezTo>
                  <a:cubicBezTo>
                    <a:pt x="86" y="67"/>
                    <a:pt x="86" y="67"/>
                    <a:pt x="86" y="67"/>
                  </a:cubicBezTo>
                  <a:cubicBezTo>
                    <a:pt x="85" y="68"/>
                    <a:pt x="85" y="68"/>
                    <a:pt x="85" y="68"/>
                  </a:cubicBezTo>
                  <a:cubicBezTo>
                    <a:pt x="85" y="68"/>
                    <a:pt x="85" y="68"/>
                    <a:pt x="85" y="68"/>
                  </a:cubicBezTo>
                  <a:cubicBezTo>
                    <a:pt x="85" y="68"/>
                    <a:pt x="85" y="68"/>
                    <a:pt x="85" y="68"/>
                  </a:cubicBezTo>
                  <a:cubicBezTo>
                    <a:pt x="85" y="68"/>
                    <a:pt x="85" y="68"/>
                    <a:pt x="84" y="68"/>
                  </a:cubicBezTo>
                  <a:cubicBezTo>
                    <a:pt x="84" y="68"/>
                    <a:pt x="84" y="68"/>
                    <a:pt x="84" y="68"/>
                  </a:cubicBezTo>
                  <a:cubicBezTo>
                    <a:pt x="84" y="68"/>
                    <a:pt x="84" y="68"/>
                    <a:pt x="84" y="69"/>
                  </a:cubicBezTo>
                  <a:cubicBezTo>
                    <a:pt x="83" y="68"/>
                    <a:pt x="83" y="68"/>
                    <a:pt x="83" y="68"/>
                  </a:cubicBezTo>
                  <a:cubicBezTo>
                    <a:pt x="83" y="69"/>
                    <a:pt x="83" y="69"/>
                    <a:pt x="83" y="69"/>
                  </a:cubicBezTo>
                  <a:cubicBezTo>
                    <a:pt x="83" y="69"/>
                    <a:pt x="83" y="69"/>
                    <a:pt x="83" y="69"/>
                  </a:cubicBezTo>
                  <a:cubicBezTo>
                    <a:pt x="82" y="69"/>
                    <a:pt x="82" y="69"/>
                    <a:pt x="82" y="69"/>
                  </a:cubicBezTo>
                  <a:cubicBezTo>
                    <a:pt x="81" y="69"/>
                    <a:pt x="81" y="69"/>
                    <a:pt x="81" y="69"/>
                  </a:cubicBezTo>
                  <a:cubicBezTo>
                    <a:pt x="81" y="69"/>
                    <a:pt x="81" y="69"/>
                    <a:pt x="81" y="69"/>
                  </a:cubicBezTo>
                  <a:cubicBezTo>
                    <a:pt x="81" y="69"/>
                    <a:pt x="81" y="69"/>
                    <a:pt x="80" y="69"/>
                  </a:cubicBezTo>
                  <a:cubicBezTo>
                    <a:pt x="80" y="68"/>
                    <a:pt x="80" y="68"/>
                    <a:pt x="80" y="68"/>
                  </a:cubicBezTo>
                  <a:cubicBezTo>
                    <a:pt x="80" y="68"/>
                    <a:pt x="80" y="68"/>
                    <a:pt x="80" y="68"/>
                  </a:cubicBezTo>
                  <a:cubicBezTo>
                    <a:pt x="80" y="68"/>
                    <a:pt x="80" y="68"/>
                    <a:pt x="80" y="68"/>
                  </a:cubicBezTo>
                  <a:cubicBezTo>
                    <a:pt x="80" y="68"/>
                    <a:pt x="80" y="68"/>
                    <a:pt x="79" y="68"/>
                  </a:cubicBezTo>
                  <a:cubicBezTo>
                    <a:pt x="79" y="68"/>
                    <a:pt x="79" y="68"/>
                    <a:pt x="79" y="68"/>
                  </a:cubicBezTo>
                  <a:close/>
                  <a:moveTo>
                    <a:pt x="78" y="46"/>
                  </a:moveTo>
                  <a:lnTo>
                    <a:pt x="78" y="46"/>
                  </a:lnTo>
                  <a:cubicBezTo>
                    <a:pt x="78" y="46"/>
                    <a:pt x="78" y="46"/>
                    <a:pt x="78" y="46"/>
                  </a:cubicBezTo>
                  <a:cubicBezTo>
                    <a:pt x="78" y="46"/>
                    <a:pt x="78" y="46"/>
                    <a:pt x="79" y="46"/>
                  </a:cubicBezTo>
                  <a:cubicBezTo>
                    <a:pt x="78" y="46"/>
                    <a:pt x="78" y="46"/>
                    <a:pt x="78" y="46"/>
                  </a:cubicBezTo>
                  <a:cubicBezTo>
                    <a:pt x="78" y="46"/>
                    <a:pt x="78" y="46"/>
                    <a:pt x="78" y="46"/>
                  </a:cubicBezTo>
                  <a:cubicBezTo>
                    <a:pt x="78" y="46"/>
                    <a:pt x="78" y="46"/>
                    <a:pt x="78" y="46"/>
                  </a:cubicBezTo>
                  <a:close/>
                  <a:moveTo>
                    <a:pt x="77" y="48"/>
                  </a:moveTo>
                  <a:lnTo>
                    <a:pt x="77" y="48"/>
                  </a:lnTo>
                  <a:cubicBezTo>
                    <a:pt x="77" y="48"/>
                    <a:pt x="77" y="48"/>
                    <a:pt x="77" y="48"/>
                  </a:cubicBezTo>
                  <a:cubicBezTo>
                    <a:pt x="77" y="48"/>
                    <a:pt x="77" y="48"/>
                    <a:pt x="76" y="48"/>
                  </a:cubicBezTo>
                  <a:cubicBezTo>
                    <a:pt x="76" y="48"/>
                    <a:pt x="76" y="48"/>
                    <a:pt x="77" y="48"/>
                  </a:cubicBezTo>
                  <a:cubicBezTo>
                    <a:pt x="77" y="48"/>
                    <a:pt x="77" y="48"/>
                    <a:pt x="77" y="48"/>
                  </a:cubicBezTo>
                  <a:close/>
                  <a:moveTo>
                    <a:pt x="77" y="48"/>
                  </a:moveTo>
                  <a:lnTo>
                    <a:pt x="77" y="48"/>
                  </a:lnTo>
                  <a:lnTo>
                    <a:pt x="76" y="48"/>
                  </a:lnTo>
                  <a:cubicBezTo>
                    <a:pt x="76" y="48"/>
                    <a:pt x="76" y="48"/>
                    <a:pt x="76" y="48"/>
                  </a:cubicBezTo>
                  <a:cubicBezTo>
                    <a:pt x="75" y="48"/>
                    <a:pt x="75" y="48"/>
                    <a:pt x="75" y="48"/>
                  </a:cubicBezTo>
                  <a:cubicBezTo>
                    <a:pt x="75" y="48"/>
                    <a:pt x="75" y="48"/>
                    <a:pt x="75" y="48"/>
                  </a:cubicBezTo>
                  <a:cubicBezTo>
                    <a:pt x="75" y="48"/>
                    <a:pt x="74" y="48"/>
                    <a:pt x="74" y="48"/>
                  </a:cubicBezTo>
                  <a:cubicBezTo>
                    <a:pt x="74" y="48"/>
                    <a:pt x="74" y="48"/>
                    <a:pt x="74" y="48"/>
                  </a:cubicBezTo>
                  <a:cubicBezTo>
                    <a:pt x="75" y="48"/>
                    <a:pt x="75" y="48"/>
                    <a:pt x="75" y="48"/>
                  </a:cubicBezTo>
                  <a:cubicBezTo>
                    <a:pt x="75" y="47"/>
                    <a:pt x="75" y="47"/>
                    <a:pt x="76" y="47"/>
                  </a:cubicBezTo>
                  <a:cubicBezTo>
                    <a:pt x="76" y="47"/>
                    <a:pt x="76" y="47"/>
                    <a:pt x="77" y="47"/>
                  </a:cubicBezTo>
                  <a:cubicBezTo>
                    <a:pt x="77" y="46"/>
                    <a:pt x="77" y="46"/>
                    <a:pt x="78" y="46"/>
                  </a:cubicBezTo>
                  <a:cubicBezTo>
                    <a:pt x="78" y="46"/>
                    <a:pt x="78" y="46"/>
                    <a:pt x="78" y="46"/>
                  </a:cubicBezTo>
                  <a:cubicBezTo>
                    <a:pt x="78" y="46"/>
                    <a:pt x="78" y="46"/>
                    <a:pt x="78" y="47"/>
                  </a:cubicBezTo>
                  <a:cubicBezTo>
                    <a:pt x="78" y="47"/>
                    <a:pt x="78" y="47"/>
                    <a:pt x="78" y="47"/>
                  </a:cubicBezTo>
                  <a:cubicBezTo>
                    <a:pt x="78" y="47"/>
                    <a:pt x="78" y="47"/>
                    <a:pt x="78" y="48"/>
                  </a:cubicBezTo>
                  <a:cubicBezTo>
                    <a:pt x="78" y="48"/>
                    <a:pt x="78" y="48"/>
                    <a:pt x="78" y="48"/>
                  </a:cubicBezTo>
                  <a:cubicBezTo>
                    <a:pt x="77" y="48"/>
                    <a:pt x="77" y="48"/>
                    <a:pt x="77" y="48"/>
                  </a:cubicBezTo>
                  <a:cubicBezTo>
                    <a:pt x="77" y="48"/>
                    <a:pt x="77" y="48"/>
                    <a:pt x="77" y="48"/>
                  </a:cubicBezTo>
                  <a:cubicBezTo>
                    <a:pt x="77" y="48"/>
                    <a:pt x="77" y="48"/>
                    <a:pt x="77" y="48"/>
                  </a:cubicBezTo>
                  <a:cubicBezTo>
                    <a:pt x="77" y="48"/>
                    <a:pt x="77" y="48"/>
                    <a:pt x="77" y="48"/>
                  </a:cubicBezTo>
                  <a:close/>
                  <a:moveTo>
                    <a:pt x="81" y="40"/>
                  </a:moveTo>
                  <a:lnTo>
                    <a:pt x="81" y="40"/>
                  </a:lnTo>
                  <a:cubicBezTo>
                    <a:pt x="81" y="40"/>
                    <a:pt x="81" y="40"/>
                    <a:pt x="80" y="40"/>
                  </a:cubicBezTo>
                  <a:cubicBezTo>
                    <a:pt x="80" y="40"/>
                    <a:pt x="80" y="40"/>
                    <a:pt x="80" y="40"/>
                  </a:cubicBezTo>
                  <a:cubicBezTo>
                    <a:pt x="80" y="40"/>
                    <a:pt x="80" y="40"/>
                    <a:pt x="80" y="40"/>
                  </a:cubicBezTo>
                  <a:cubicBezTo>
                    <a:pt x="80" y="40"/>
                    <a:pt x="80" y="40"/>
                    <a:pt x="80" y="40"/>
                  </a:cubicBezTo>
                  <a:cubicBezTo>
                    <a:pt x="80" y="40"/>
                    <a:pt x="80" y="40"/>
                    <a:pt x="81" y="40"/>
                  </a:cubicBezTo>
                  <a:close/>
                  <a:moveTo>
                    <a:pt x="81" y="39"/>
                  </a:moveTo>
                  <a:lnTo>
                    <a:pt x="81" y="39"/>
                  </a:lnTo>
                  <a:cubicBezTo>
                    <a:pt x="81" y="39"/>
                    <a:pt x="81" y="39"/>
                    <a:pt x="81" y="38"/>
                  </a:cubicBezTo>
                  <a:cubicBezTo>
                    <a:pt x="82" y="38"/>
                    <a:pt x="82" y="38"/>
                    <a:pt x="82" y="38"/>
                  </a:cubicBezTo>
                  <a:cubicBezTo>
                    <a:pt x="82" y="39"/>
                    <a:pt x="82" y="39"/>
                    <a:pt x="83" y="39"/>
                  </a:cubicBezTo>
                  <a:cubicBezTo>
                    <a:pt x="82" y="39"/>
                    <a:pt x="82" y="39"/>
                    <a:pt x="82" y="39"/>
                  </a:cubicBezTo>
                  <a:cubicBezTo>
                    <a:pt x="82" y="39"/>
                    <a:pt x="82" y="39"/>
                    <a:pt x="82" y="39"/>
                  </a:cubicBezTo>
                  <a:cubicBezTo>
                    <a:pt x="82" y="39"/>
                    <a:pt x="82" y="39"/>
                    <a:pt x="81" y="39"/>
                  </a:cubicBezTo>
                  <a:cubicBezTo>
                    <a:pt x="81" y="39"/>
                    <a:pt x="81" y="39"/>
                    <a:pt x="81" y="39"/>
                  </a:cubicBezTo>
                  <a:cubicBezTo>
                    <a:pt x="81" y="39"/>
                    <a:pt x="81" y="39"/>
                    <a:pt x="81" y="39"/>
                  </a:cubicBezTo>
                  <a:cubicBezTo>
                    <a:pt x="81" y="39"/>
                    <a:pt x="81" y="39"/>
                    <a:pt x="82" y="39"/>
                  </a:cubicBezTo>
                  <a:cubicBezTo>
                    <a:pt x="82" y="39"/>
                    <a:pt x="82" y="39"/>
                    <a:pt x="82" y="39"/>
                  </a:cubicBezTo>
                  <a:lnTo>
                    <a:pt x="83" y="39"/>
                  </a:lnTo>
                  <a:cubicBezTo>
                    <a:pt x="83" y="39"/>
                    <a:pt x="83" y="39"/>
                    <a:pt x="83" y="39"/>
                  </a:cubicBezTo>
                  <a:cubicBezTo>
                    <a:pt x="83" y="39"/>
                    <a:pt x="83" y="39"/>
                    <a:pt x="83" y="39"/>
                  </a:cubicBezTo>
                  <a:cubicBezTo>
                    <a:pt x="83" y="39"/>
                    <a:pt x="83" y="39"/>
                    <a:pt x="82" y="39"/>
                  </a:cubicBezTo>
                  <a:cubicBezTo>
                    <a:pt x="82" y="39"/>
                    <a:pt x="82" y="39"/>
                    <a:pt x="82" y="39"/>
                  </a:cubicBezTo>
                  <a:cubicBezTo>
                    <a:pt x="82" y="40"/>
                    <a:pt x="82" y="40"/>
                    <a:pt x="82" y="40"/>
                  </a:cubicBezTo>
                  <a:cubicBezTo>
                    <a:pt x="81" y="40"/>
                    <a:pt x="81" y="40"/>
                    <a:pt x="81" y="40"/>
                  </a:cubicBezTo>
                  <a:lnTo>
                    <a:pt x="81" y="39"/>
                  </a:lnTo>
                  <a:cubicBezTo>
                    <a:pt x="80" y="39"/>
                    <a:pt x="80" y="39"/>
                    <a:pt x="80" y="39"/>
                  </a:cubicBezTo>
                  <a:cubicBezTo>
                    <a:pt x="80" y="39"/>
                    <a:pt x="80" y="39"/>
                    <a:pt x="80" y="39"/>
                  </a:cubicBezTo>
                  <a:cubicBezTo>
                    <a:pt x="80" y="39"/>
                    <a:pt x="80" y="39"/>
                    <a:pt x="80" y="39"/>
                  </a:cubicBezTo>
                  <a:cubicBezTo>
                    <a:pt x="80" y="39"/>
                    <a:pt x="80" y="39"/>
                    <a:pt x="81" y="39"/>
                  </a:cubicBezTo>
                  <a:cubicBezTo>
                    <a:pt x="81" y="39"/>
                    <a:pt x="81" y="39"/>
                    <a:pt x="81" y="39"/>
                  </a:cubicBezTo>
                  <a:close/>
                  <a:moveTo>
                    <a:pt x="83" y="41"/>
                  </a:moveTo>
                  <a:lnTo>
                    <a:pt x="83" y="41"/>
                  </a:lnTo>
                  <a:cubicBezTo>
                    <a:pt x="83" y="42"/>
                    <a:pt x="83" y="42"/>
                    <a:pt x="84" y="42"/>
                  </a:cubicBezTo>
                  <a:cubicBezTo>
                    <a:pt x="83" y="42"/>
                    <a:pt x="83" y="42"/>
                    <a:pt x="83" y="42"/>
                  </a:cubicBezTo>
                  <a:cubicBezTo>
                    <a:pt x="83" y="42"/>
                    <a:pt x="83" y="42"/>
                    <a:pt x="83" y="42"/>
                  </a:cubicBezTo>
                  <a:cubicBezTo>
                    <a:pt x="83" y="42"/>
                    <a:pt x="83" y="42"/>
                    <a:pt x="83" y="42"/>
                  </a:cubicBezTo>
                  <a:cubicBezTo>
                    <a:pt x="83" y="42"/>
                    <a:pt x="83" y="42"/>
                    <a:pt x="83" y="42"/>
                  </a:cubicBezTo>
                  <a:cubicBezTo>
                    <a:pt x="83" y="42"/>
                    <a:pt x="83" y="42"/>
                    <a:pt x="83" y="42"/>
                  </a:cubicBezTo>
                  <a:cubicBezTo>
                    <a:pt x="83" y="42"/>
                    <a:pt x="83" y="42"/>
                    <a:pt x="82" y="42"/>
                  </a:cubicBezTo>
                  <a:cubicBezTo>
                    <a:pt x="82" y="42"/>
                    <a:pt x="82" y="42"/>
                    <a:pt x="82" y="41"/>
                  </a:cubicBezTo>
                  <a:cubicBezTo>
                    <a:pt x="82" y="41"/>
                    <a:pt x="82" y="41"/>
                    <a:pt x="82" y="41"/>
                  </a:cubicBezTo>
                  <a:cubicBezTo>
                    <a:pt x="81" y="41"/>
                    <a:pt x="81" y="41"/>
                    <a:pt x="81" y="41"/>
                  </a:cubicBezTo>
                  <a:cubicBezTo>
                    <a:pt x="81" y="41"/>
                    <a:pt x="81" y="41"/>
                    <a:pt x="81" y="41"/>
                  </a:cubicBezTo>
                  <a:cubicBezTo>
                    <a:pt x="81" y="41"/>
                    <a:pt x="81" y="41"/>
                    <a:pt x="81" y="41"/>
                  </a:cubicBezTo>
                  <a:cubicBezTo>
                    <a:pt x="81" y="40"/>
                    <a:pt x="81" y="40"/>
                    <a:pt x="81" y="40"/>
                  </a:cubicBezTo>
                  <a:cubicBezTo>
                    <a:pt x="81" y="40"/>
                    <a:pt x="81" y="40"/>
                    <a:pt x="81" y="40"/>
                  </a:cubicBezTo>
                  <a:cubicBezTo>
                    <a:pt x="82" y="40"/>
                    <a:pt x="82" y="40"/>
                    <a:pt x="82" y="40"/>
                  </a:cubicBezTo>
                  <a:cubicBezTo>
                    <a:pt x="82" y="40"/>
                    <a:pt x="82" y="40"/>
                    <a:pt x="83" y="40"/>
                  </a:cubicBezTo>
                  <a:cubicBezTo>
                    <a:pt x="83" y="40"/>
                    <a:pt x="83" y="40"/>
                    <a:pt x="83" y="40"/>
                  </a:cubicBezTo>
                  <a:cubicBezTo>
                    <a:pt x="83" y="40"/>
                    <a:pt x="83" y="40"/>
                    <a:pt x="83" y="41"/>
                  </a:cubicBezTo>
                  <a:cubicBezTo>
                    <a:pt x="84" y="41"/>
                    <a:pt x="84" y="41"/>
                    <a:pt x="84" y="41"/>
                  </a:cubicBezTo>
                  <a:cubicBezTo>
                    <a:pt x="84" y="41"/>
                    <a:pt x="84" y="41"/>
                    <a:pt x="84" y="41"/>
                  </a:cubicBezTo>
                  <a:cubicBezTo>
                    <a:pt x="84" y="41"/>
                    <a:pt x="84" y="41"/>
                    <a:pt x="84" y="41"/>
                  </a:cubicBezTo>
                  <a:cubicBezTo>
                    <a:pt x="84" y="41"/>
                    <a:pt x="84" y="41"/>
                    <a:pt x="83" y="41"/>
                  </a:cubicBezTo>
                  <a:cubicBezTo>
                    <a:pt x="83" y="41"/>
                    <a:pt x="83" y="41"/>
                    <a:pt x="83" y="41"/>
                  </a:cubicBezTo>
                  <a:cubicBezTo>
                    <a:pt x="83" y="41"/>
                    <a:pt x="83" y="41"/>
                    <a:pt x="83" y="41"/>
                  </a:cubicBezTo>
                  <a:cubicBezTo>
                    <a:pt x="83" y="41"/>
                    <a:pt x="83" y="41"/>
                    <a:pt x="83" y="41"/>
                  </a:cubicBezTo>
                  <a:close/>
                  <a:moveTo>
                    <a:pt x="84" y="40"/>
                  </a:moveTo>
                  <a:lnTo>
                    <a:pt x="84" y="40"/>
                  </a:lnTo>
                  <a:cubicBezTo>
                    <a:pt x="84" y="40"/>
                    <a:pt x="84" y="40"/>
                    <a:pt x="84" y="40"/>
                  </a:cubicBezTo>
                  <a:cubicBezTo>
                    <a:pt x="84" y="40"/>
                    <a:pt x="84" y="40"/>
                    <a:pt x="84" y="40"/>
                  </a:cubicBezTo>
                  <a:lnTo>
                    <a:pt x="83" y="40"/>
                  </a:lnTo>
                  <a:cubicBezTo>
                    <a:pt x="83" y="40"/>
                    <a:pt x="83" y="40"/>
                    <a:pt x="83" y="40"/>
                  </a:cubicBezTo>
                  <a:cubicBezTo>
                    <a:pt x="83" y="40"/>
                    <a:pt x="83" y="40"/>
                    <a:pt x="83" y="40"/>
                  </a:cubicBezTo>
                  <a:cubicBezTo>
                    <a:pt x="83" y="40"/>
                    <a:pt x="83" y="40"/>
                    <a:pt x="83" y="40"/>
                  </a:cubicBezTo>
                  <a:cubicBezTo>
                    <a:pt x="82" y="40"/>
                    <a:pt x="82" y="40"/>
                    <a:pt x="82" y="40"/>
                  </a:cubicBezTo>
                  <a:cubicBezTo>
                    <a:pt x="82" y="40"/>
                    <a:pt x="82" y="40"/>
                    <a:pt x="82" y="40"/>
                  </a:cubicBezTo>
                  <a:cubicBezTo>
                    <a:pt x="82" y="40"/>
                    <a:pt x="82" y="40"/>
                    <a:pt x="81" y="40"/>
                  </a:cubicBezTo>
                  <a:cubicBezTo>
                    <a:pt x="81" y="40"/>
                    <a:pt x="81" y="40"/>
                    <a:pt x="81" y="40"/>
                  </a:cubicBezTo>
                  <a:cubicBezTo>
                    <a:pt x="82" y="40"/>
                    <a:pt x="82" y="40"/>
                    <a:pt x="82" y="40"/>
                  </a:cubicBezTo>
                  <a:cubicBezTo>
                    <a:pt x="82" y="40"/>
                    <a:pt x="82" y="40"/>
                    <a:pt x="82" y="40"/>
                  </a:cubicBezTo>
                  <a:cubicBezTo>
                    <a:pt x="83" y="40"/>
                    <a:pt x="83" y="40"/>
                    <a:pt x="83" y="39"/>
                  </a:cubicBezTo>
                  <a:cubicBezTo>
                    <a:pt x="84" y="39"/>
                    <a:pt x="84" y="39"/>
                    <a:pt x="84" y="40"/>
                  </a:cubicBezTo>
                  <a:cubicBezTo>
                    <a:pt x="84" y="40"/>
                    <a:pt x="84" y="40"/>
                    <a:pt x="84" y="40"/>
                  </a:cubicBezTo>
                  <a:cubicBezTo>
                    <a:pt x="84" y="40"/>
                    <a:pt x="84" y="40"/>
                    <a:pt x="84" y="40"/>
                  </a:cubicBezTo>
                  <a:cubicBezTo>
                    <a:pt x="84" y="40"/>
                    <a:pt x="84" y="40"/>
                    <a:pt x="84" y="40"/>
                  </a:cubicBezTo>
                  <a:close/>
                  <a:moveTo>
                    <a:pt x="85" y="39"/>
                  </a:moveTo>
                  <a:lnTo>
                    <a:pt x="85" y="39"/>
                  </a:lnTo>
                  <a:cubicBezTo>
                    <a:pt x="85" y="39"/>
                    <a:pt x="85" y="39"/>
                    <a:pt x="85" y="39"/>
                  </a:cubicBezTo>
                  <a:cubicBezTo>
                    <a:pt x="85" y="39"/>
                    <a:pt x="85" y="39"/>
                    <a:pt x="85" y="39"/>
                  </a:cubicBezTo>
                  <a:cubicBezTo>
                    <a:pt x="85" y="39"/>
                    <a:pt x="85" y="39"/>
                    <a:pt x="85" y="39"/>
                  </a:cubicBezTo>
                  <a:cubicBezTo>
                    <a:pt x="85" y="39"/>
                    <a:pt x="85" y="39"/>
                    <a:pt x="85" y="39"/>
                  </a:cubicBezTo>
                  <a:cubicBezTo>
                    <a:pt x="85" y="39"/>
                    <a:pt x="85" y="39"/>
                    <a:pt x="85" y="39"/>
                  </a:cubicBezTo>
                  <a:close/>
                  <a:moveTo>
                    <a:pt x="88" y="35"/>
                  </a:moveTo>
                  <a:lnTo>
                    <a:pt x="88" y="35"/>
                  </a:lnTo>
                  <a:cubicBezTo>
                    <a:pt x="87" y="35"/>
                    <a:pt x="87" y="35"/>
                    <a:pt x="87" y="35"/>
                  </a:cubicBezTo>
                  <a:cubicBezTo>
                    <a:pt x="87" y="35"/>
                    <a:pt x="87" y="35"/>
                    <a:pt x="87" y="36"/>
                  </a:cubicBezTo>
                  <a:cubicBezTo>
                    <a:pt x="87" y="36"/>
                    <a:pt x="87" y="36"/>
                    <a:pt x="87" y="36"/>
                  </a:cubicBezTo>
                  <a:cubicBezTo>
                    <a:pt x="87" y="36"/>
                    <a:pt x="87" y="36"/>
                    <a:pt x="86" y="36"/>
                  </a:cubicBezTo>
                  <a:cubicBezTo>
                    <a:pt x="86" y="36"/>
                    <a:pt x="86" y="36"/>
                    <a:pt x="86" y="36"/>
                  </a:cubicBezTo>
                  <a:cubicBezTo>
                    <a:pt x="86" y="36"/>
                    <a:pt x="86" y="36"/>
                    <a:pt x="86" y="36"/>
                  </a:cubicBezTo>
                  <a:cubicBezTo>
                    <a:pt x="86" y="35"/>
                    <a:pt x="86" y="35"/>
                    <a:pt x="86" y="35"/>
                  </a:cubicBezTo>
                  <a:cubicBezTo>
                    <a:pt x="86" y="35"/>
                    <a:pt x="86" y="35"/>
                    <a:pt x="86" y="35"/>
                  </a:cubicBezTo>
                  <a:cubicBezTo>
                    <a:pt x="86" y="35"/>
                    <a:pt x="86" y="35"/>
                    <a:pt x="86" y="35"/>
                  </a:cubicBezTo>
                  <a:cubicBezTo>
                    <a:pt x="86" y="35"/>
                    <a:pt x="86" y="35"/>
                    <a:pt x="86" y="35"/>
                  </a:cubicBezTo>
                  <a:cubicBezTo>
                    <a:pt x="87" y="35"/>
                    <a:pt x="87" y="35"/>
                    <a:pt x="87" y="35"/>
                  </a:cubicBezTo>
                  <a:cubicBezTo>
                    <a:pt x="87" y="35"/>
                    <a:pt x="87" y="35"/>
                    <a:pt x="88" y="35"/>
                  </a:cubicBezTo>
                  <a:cubicBezTo>
                    <a:pt x="88" y="35"/>
                    <a:pt x="88" y="35"/>
                    <a:pt x="88" y="35"/>
                  </a:cubicBezTo>
                  <a:close/>
                  <a:moveTo>
                    <a:pt x="89" y="33"/>
                  </a:moveTo>
                  <a:lnTo>
                    <a:pt x="89" y="33"/>
                  </a:lnTo>
                  <a:cubicBezTo>
                    <a:pt x="88" y="34"/>
                    <a:pt x="88" y="34"/>
                    <a:pt x="88" y="34"/>
                  </a:cubicBezTo>
                  <a:cubicBezTo>
                    <a:pt x="88" y="34"/>
                    <a:pt x="88" y="34"/>
                    <a:pt x="88" y="34"/>
                  </a:cubicBezTo>
                  <a:cubicBezTo>
                    <a:pt x="88" y="34"/>
                    <a:pt x="88" y="34"/>
                    <a:pt x="88" y="34"/>
                  </a:cubicBezTo>
                  <a:cubicBezTo>
                    <a:pt x="88" y="34"/>
                    <a:pt x="88" y="34"/>
                    <a:pt x="88" y="33"/>
                  </a:cubicBezTo>
                  <a:cubicBezTo>
                    <a:pt x="88" y="33"/>
                    <a:pt x="88" y="33"/>
                    <a:pt x="88" y="33"/>
                  </a:cubicBezTo>
                  <a:cubicBezTo>
                    <a:pt x="88" y="33"/>
                    <a:pt x="88" y="33"/>
                    <a:pt x="88" y="33"/>
                  </a:cubicBezTo>
                  <a:cubicBezTo>
                    <a:pt x="88" y="33"/>
                    <a:pt x="88" y="33"/>
                    <a:pt x="88" y="33"/>
                  </a:cubicBezTo>
                  <a:cubicBezTo>
                    <a:pt x="88" y="33"/>
                    <a:pt x="88" y="33"/>
                    <a:pt x="89" y="33"/>
                  </a:cubicBezTo>
                  <a:cubicBezTo>
                    <a:pt x="88" y="33"/>
                    <a:pt x="88" y="33"/>
                    <a:pt x="89" y="33"/>
                  </a:cubicBezTo>
                  <a:close/>
                  <a:moveTo>
                    <a:pt x="90" y="34"/>
                  </a:moveTo>
                  <a:lnTo>
                    <a:pt x="90" y="34"/>
                  </a:lnTo>
                  <a:cubicBezTo>
                    <a:pt x="90" y="34"/>
                    <a:pt x="90" y="34"/>
                    <a:pt x="90" y="34"/>
                  </a:cubicBezTo>
                  <a:cubicBezTo>
                    <a:pt x="90" y="34"/>
                    <a:pt x="89" y="34"/>
                    <a:pt x="89" y="34"/>
                  </a:cubicBezTo>
                  <a:cubicBezTo>
                    <a:pt x="89" y="34"/>
                    <a:pt x="89" y="34"/>
                    <a:pt x="89" y="34"/>
                  </a:cubicBezTo>
                  <a:cubicBezTo>
                    <a:pt x="89" y="34"/>
                    <a:pt x="89" y="34"/>
                    <a:pt x="89" y="34"/>
                  </a:cubicBezTo>
                  <a:cubicBezTo>
                    <a:pt x="90" y="34"/>
                    <a:pt x="90" y="34"/>
                    <a:pt x="90" y="34"/>
                  </a:cubicBezTo>
                  <a:close/>
                  <a:moveTo>
                    <a:pt x="89" y="29"/>
                  </a:moveTo>
                  <a:lnTo>
                    <a:pt x="89" y="29"/>
                  </a:lnTo>
                  <a:cubicBezTo>
                    <a:pt x="89" y="29"/>
                    <a:pt x="89" y="29"/>
                    <a:pt x="89" y="29"/>
                  </a:cubicBezTo>
                  <a:cubicBezTo>
                    <a:pt x="89" y="29"/>
                    <a:pt x="89" y="29"/>
                    <a:pt x="89" y="29"/>
                  </a:cubicBezTo>
                  <a:cubicBezTo>
                    <a:pt x="90" y="29"/>
                    <a:pt x="90" y="29"/>
                    <a:pt x="90" y="29"/>
                  </a:cubicBezTo>
                  <a:cubicBezTo>
                    <a:pt x="90" y="29"/>
                    <a:pt x="90" y="29"/>
                    <a:pt x="90" y="29"/>
                  </a:cubicBezTo>
                  <a:cubicBezTo>
                    <a:pt x="90" y="29"/>
                    <a:pt x="90" y="29"/>
                    <a:pt x="89" y="29"/>
                  </a:cubicBezTo>
                  <a:close/>
                  <a:moveTo>
                    <a:pt x="89" y="29"/>
                  </a:moveTo>
                  <a:lnTo>
                    <a:pt x="89" y="29"/>
                  </a:lnTo>
                  <a:cubicBezTo>
                    <a:pt x="89" y="29"/>
                    <a:pt x="89" y="29"/>
                    <a:pt x="89" y="29"/>
                  </a:cubicBezTo>
                  <a:cubicBezTo>
                    <a:pt x="89" y="29"/>
                    <a:pt x="89" y="29"/>
                    <a:pt x="89" y="29"/>
                  </a:cubicBezTo>
                  <a:cubicBezTo>
                    <a:pt x="89" y="29"/>
                    <a:pt x="89" y="29"/>
                    <a:pt x="89" y="29"/>
                  </a:cubicBezTo>
                  <a:cubicBezTo>
                    <a:pt x="89" y="29"/>
                    <a:pt x="89" y="29"/>
                    <a:pt x="89" y="29"/>
                  </a:cubicBezTo>
                  <a:close/>
                  <a:moveTo>
                    <a:pt x="89" y="28"/>
                  </a:moveTo>
                  <a:lnTo>
                    <a:pt x="89" y="28"/>
                  </a:lnTo>
                  <a:cubicBezTo>
                    <a:pt x="88" y="28"/>
                    <a:pt x="88" y="28"/>
                    <a:pt x="88" y="28"/>
                  </a:cubicBezTo>
                  <a:cubicBezTo>
                    <a:pt x="89" y="28"/>
                    <a:pt x="89" y="28"/>
                    <a:pt x="89" y="28"/>
                  </a:cubicBezTo>
                  <a:cubicBezTo>
                    <a:pt x="89" y="28"/>
                    <a:pt x="89" y="28"/>
                    <a:pt x="89" y="28"/>
                  </a:cubicBezTo>
                  <a:cubicBezTo>
                    <a:pt x="89" y="28"/>
                    <a:pt x="89" y="28"/>
                    <a:pt x="89" y="28"/>
                  </a:cubicBezTo>
                  <a:close/>
                  <a:moveTo>
                    <a:pt x="89" y="29"/>
                  </a:moveTo>
                  <a:lnTo>
                    <a:pt x="89" y="29"/>
                  </a:lnTo>
                  <a:cubicBezTo>
                    <a:pt x="89" y="29"/>
                    <a:pt x="89" y="29"/>
                    <a:pt x="89" y="29"/>
                  </a:cubicBezTo>
                  <a:cubicBezTo>
                    <a:pt x="89" y="29"/>
                    <a:pt x="89" y="29"/>
                    <a:pt x="89" y="29"/>
                  </a:cubicBezTo>
                  <a:cubicBezTo>
                    <a:pt x="89" y="29"/>
                    <a:pt x="89" y="29"/>
                    <a:pt x="89" y="29"/>
                  </a:cubicBezTo>
                  <a:close/>
                  <a:moveTo>
                    <a:pt x="89" y="29"/>
                  </a:moveTo>
                  <a:lnTo>
                    <a:pt x="89" y="29"/>
                  </a:lnTo>
                  <a:cubicBezTo>
                    <a:pt x="89" y="29"/>
                    <a:pt x="89" y="29"/>
                    <a:pt x="89" y="29"/>
                  </a:cubicBezTo>
                  <a:cubicBezTo>
                    <a:pt x="89" y="29"/>
                    <a:pt x="89" y="29"/>
                    <a:pt x="89" y="29"/>
                  </a:cubicBezTo>
                  <a:cubicBezTo>
                    <a:pt x="89" y="28"/>
                    <a:pt x="89" y="28"/>
                    <a:pt x="89" y="28"/>
                  </a:cubicBezTo>
                  <a:cubicBezTo>
                    <a:pt x="89" y="29"/>
                    <a:pt x="89" y="29"/>
                    <a:pt x="89" y="29"/>
                  </a:cubicBezTo>
                  <a:cubicBezTo>
                    <a:pt x="89" y="29"/>
                    <a:pt x="89" y="29"/>
                    <a:pt x="89" y="29"/>
                  </a:cubicBezTo>
                  <a:cubicBezTo>
                    <a:pt x="89" y="29"/>
                    <a:pt x="89" y="29"/>
                    <a:pt x="89" y="29"/>
                  </a:cubicBezTo>
                  <a:close/>
                  <a:moveTo>
                    <a:pt x="92" y="24"/>
                  </a:moveTo>
                  <a:lnTo>
                    <a:pt x="92" y="24"/>
                  </a:lnTo>
                  <a:cubicBezTo>
                    <a:pt x="92" y="24"/>
                    <a:pt x="92" y="24"/>
                    <a:pt x="92" y="24"/>
                  </a:cubicBezTo>
                  <a:cubicBezTo>
                    <a:pt x="92" y="24"/>
                    <a:pt x="92" y="24"/>
                    <a:pt x="92" y="24"/>
                  </a:cubicBezTo>
                  <a:cubicBezTo>
                    <a:pt x="92" y="24"/>
                    <a:pt x="92" y="24"/>
                    <a:pt x="92" y="24"/>
                  </a:cubicBezTo>
                  <a:cubicBezTo>
                    <a:pt x="92" y="24"/>
                    <a:pt x="92" y="24"/>
                    <a:pt x="92" y="24"/>
                  </a:cubicBezTo>
                  <a:cubicBezTo>
                    <a:pt x="91" y="24"/>
                    <a:pt x="91" y="24"/>
                    <a:pt x="91" y="24"/>
                  </a:cubicBezTo>
                  <a:cubicBezTo>
                    <a:pt x="91" y="24"/>
                    <a:pt x="91" y="24"/>
                    <a:pt x="92" y="24"/>
                  </a:cubicBezTo>
                  <a:cubicBezTo>
                    <a:pt x="92" y="24"/>
                    <a:pt x="92" y="24"/>
                    <a:pt x="92" y="24"/>
                  </a:cubicBezTo>
                  <a:close/>
                  <a:moveTo>
                    <a:pt x="95" y="17"/>
                  </a:moveTo>
                  <a:lnTo>
                    <a:pt x="95" y="17"/>
                  </a:lnTo>
                  <a:cubicBezTo>
                    <a:pt x="95" y="17"/>
                    <a:pt x="95" y="17"/>
                    <a:pt x="95" y="17"/>
                  </a:cubicBezTo>
                  <a:cubicBezTo>
                    <a:pt x="95" y="17"/>
                    <a:pt x="95" y="17"/>
                    <a:pt x="94" y="17"/>
                  </a:cubicBezTo>
                  <a:cubicBezTo>
                    <a:pt x="95" y="17"/>
                    <a:pt x="95" y="17"/>
                    <a:pt x="94" y="17"/>
                  </a:cubicBezTo>
                  <a:cubicBezTo>
                    <a:pt x="95" y="17"/>
                    <a:pt x="95" y="17"/>
                    <a:pt x="95" y="17"/>
                  </a:cubicBezTo>
                  <a:cubicBezTo>
                    <a:pt x="95" y="17"/>
                    <a:pt x="95" y="17"/>
                    <a:pt x="95" y="17"/>
                  </a:cubicBezTo>
                  <a:cubicBezTo>
                    <a:pt x="95" y="17"/>
                    <a:pt x="95" y="17"/>
                    <a:pt x="95" y="17"/>
                  </a:cubicBezTo>
                  <a:cubicBezTo>
                    <a:pt x="95" y="17"/>
                    <a:pt x="95" y="17"/>
                    <a:pt x="95" y="17"/>
                  </a:cubicBezTo>
                  <a:close/>
                  <a:moveTo>
                    <a:pt x="48" y="40"/>
                  </a:moveTo>
                  <a:lnTo>
                    <a:pt x="48" y="40"/>
                  </a:lnTo>
                  <a:cubicBezTo>
                    <a:pt x="48" y="39"/>
                    <a:pt x="48" y="39"/>
                    <a:pt x="48" y="39"/>
                  </a:cubicBezTo>
                  <a:cubicBezTo>
                    <a:pt x="48" y="39"/>
                    <a:pt x="48" y="39"/>
                    <a:pt x="48" y="39"/>
                  </a:cubicBezTo>
                  <a:cubicBezTo>
                    <a:pt x="48" y="39"/>
                    <a:pt x="48" y="39"/>
                    <a:pt x="48" y="39"/>
                  </a:cubicBezTo>
                  <a:cubicBezTo>
                    <a:pt x="48" y="39"/>
                    <a:pt x="48" y="39"/>
                    <a:pt x="49" y="39"/>
                  </a:cubicBezTo>
                  <a:cubicBezTo>
                    <a:pt x="49" y="39"/>
                    <a:pt x="49" y="39"/>
                    <a:pt x="49" y="39"/>
                  </a:cubicBezTo>
                  <a:cubicBezTo>
                    <a:pt x="49" y="39"/>
                    <a:pt x="49" y="39"/>
                    <a:pt x="49" y="39"/>
                  </a:cubicBezTo>
                  <a:lnTo>
                    <a:pt x="49" y="40"/>
                  </a:lnTo>
                  <a:cubicBezTo>
                    <a:pt x="49" y="39"/>
                    <a:pt x="49" y="39"/>
                    <a:pt x="49" y="39"/>
                  </a:cubicBezTo>
                  <a:cubicBezTo>
                    <a:pt x="49" y="39"/>
                    <a:pt x="49" y="39"/>
                    <a:pt x="48" y="40"/>
                  </a:cubicBezTo>
                  <a:cubicBezTo>
                    <a:pt x="48" y="40"/>
                    <a:pt x="48" y="40"/>
                    <a:pt x="48" y="40"/>
                  </a:cubicBezTo>
                  <a:close/>
                  <a:moveTo>
                    <a:pt x="47" y="43"/>
                  </a:moveTo>
                  <a:lnTo>
                    <a:pt x="47" y="43"/>
                  </a:lnTo>
                  <a:cubicBezTo>
                    <a:pt x="47" y="43"/>
                    <a:pt x="47" y="43"/>
                    <a:pt x="47" y="43"/>
                  </a:cubicBezTo>
                  <a:cubicBezTo>
                    <a:pt x="47" y="43"/>
                    <a:pt x="47" y="43"/>
                    <a:pt x="47" y="43"/>
                  </a:cubicBezTo>
                  <a:cubicBezTo>
                    <a:pt x="47" y="43"/>
                    <a:pt x="47" y="43"/>
                    <a:pt x="47" y="43"/>
                  </a:cubicBezTo>
                  <a:cubicBezTo>
                    <a:pt x="47" y="43"/>
                    <a:pt x="47" y="43"/>
                    <a:pt x="47" y="42"/>
                  </a:cubicBezTo>
                  <a:cubicBezTo>
                    <a:pt x="47" y="43"/>
                    <a:pt x="47" y="43"/>
                    <a:pt x="48" y="43"/>
                  </a:cubicBezTo>
                  <a:cubicBezTo>
                    <a:pt x="47" y="43"/>
                    <a:pt x="47" y="43"/>
                    <a:pt x="47" y="43"/>
                  </a:cubicBezTo>
                  <a:close/>
                  <a:moveTo>
                    <a:pt x="48" y="42"/>
                  </a:moveTo>
                  <a:lnTo>
                    <a:pt x="48" y="42"/>
                  </a:lnTo>
                  <a:cubicBezTo>
                    <a:pt x="48" y="42"/>
                    <a:pt x="48" y="42"/>
                    <a:pt x="48" y="42"/>
                  </a:cubicBezTo>
                  <a:lnTo>
                    <a:pt x="47" y="42"/>
                  </a:lnTo>
                  <a:cubicBezTo>
                    <a:pt x="47" y="42"/>
                    <a:pt x="47" y="42"/>
                    <a:pt x="47" y="42"/>
                  </a:cubicBezTo>
                  <a:cubicBezTo>
                    <a:pt x="47" y="42"/>
                    <a:pt x="47" y="42"/>
                    <a:pt x="47" y="42"/>
                  </a:cubicBezTo>
                  <a:cubicBezTo>
                    <a:pt x="47" y="42"/>
                    <a:pt x="47" y="42"/>
                    <a:pt x="47" y="42"/>
                  </a:cubicBezTo>
                  <a:cubicBezTo>
                    <a:pt x="47" y="42"/>
                    <a:pt x="47" y="42"/>
                    <a:pt x="47" y="42"/>
                  </a:cubicBezTo>
                  <a:cubicBezTo>
                    <a:pt x="47" y="42"/>
                    <a:pt x="47" y="42"/>
                    <a:pt x="47" y="42"/>
                  </a:cubicBezTo>
                  <a:cubicBezTo>
                    <a:pt x="48" y="42"/>
                    <a:pt x="48" y="42"/>
                    <a:pt x="48" y="42"/>
                  </a:cubicBezTo>
                  <a:close/>
                  <a:moveTo>
                    <a:pt x="48" y="41"/>
                  </a:moveTo>
                  <a:lnTo>
                    <a:pt x="48" y="41"/>
                  </a:ln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2"/>
                  </a:cubicBezTo>
                  <a:cubicBezTo>
                    <a:pt x="48" y="42"/>
                    <a:pt x="48" y="42"/>
                    <a:pt x="48" y="41"/>
                  </a:cubicBezTo>
                  <a:cubicBezTo>
                    <a:pt x="48" y="41"/>
                    <a:pt x="48" y="41"/>
                    <a:pt x="48" y="41"/>
                  </a:cubicBezTo>
                  <a:close/>
                  <a:moveTo>
                    <a:pt x="46" y="45"/>
                  </a:moveTo>
                  <a:lnTo>
                    <a:pt x="46" y="45"/>
                  </a:lnTo>
                  <a:cubicBezTo>
                    <a:pt x="46" y="45"/>
                    <a:pt x="46" y="45"/>
                    <a:pt x="46" y="45"/>
                  </a:cubicBezTo>
                  <a:cubicBezTo>
                    <a:pt x="46" y="45"/>
                    <a:pt x="46" y="45"/>
                    <a:pt x="46" y="45"/>
                  </a:cubicBezTo>
                  <a:cubicBezTo>
                    <a:pt x="46" y="45"/>
                    <a:pt x="46" y="45"/>
                    <a:pt x="46" y="46"/>
                  </a:cubicBezTo>
                  <a:cubicBezTo>
                    <a:pt x="46" y="46"/>
                    <a:pt x="46" y="46"/>
                    <a:pt x="46" y="45"/>
                  </a:cubicBezTo>
                  <a:cubicBezTo>
                    <a:pt x="46" y="45"/>
                    <a:pt x="46" y="45"/>
                    <a:pt x="46" y="45"/>
                  </a:cubicBezTo>
                  <a:close/>
                  <a:moveTo>
                    <a:pt x="47" y="45"/>
                  </a:moveTo>
                  <a:lnTo>
                    <a:pt x="47" y="45"/>
                  </a:lnTo>
                  <a:cubicBezTo>
                    <a:pt x="47" y="45"/>
                    <a:pt x="47" y="45"/>
                    <a:pt x="47" y="45"/>
                  </a:cubicBezTo>
                  <a:cubicBezTo>
                    <a:pt x="47" y="45"/>
                    <a:pt x="47" y="45"/>
                    <a:pt x="47" y="45"/>
                  </a:cubicBezTo>
                  <a:cubicBezTo>
                    <a:pt x="47" y="45"/>
                    <a:pt x="47" y="45"/>
                    <a:pt x="46" y="45"/>
                  </a:cubicBezTo>
                  <a:cubicBezTo>
                    <a:pt x="47" y="45"/>
                    <a:pt x="47" y="45"/>
                    <a:pt x="47" y="45"/>
                  </a:cubicBezTo>
                  <a:close/>
                  <a:moveTo>
                    <a:pt x="47" y="45"/>
                  </a:moveTo>
                  <a:lnTo>
                    <a:pt x="47" y="45"/>
                  </a:lnTo>
                  <a:cubicBezTo>
                    <a:pt x="47" y="45"/>
                    <a:pt x="47" y="45"/>
                    <a:pt x="47" y="45"/>
                  </a:cubicBezTo>
                  <a:cubicBezTo>
                    <a:pt x="47" y="45"/>
                    <a:pt x="47" y="45"/>
                    <a:pt x="47" y="45"/>
                  </a:cubicBezTo>
                  <a:cubicBezTo>
                    <a:pt x="47" y="45"/>
                    <a:pt x="47" y="45"/>
                    <a:pt x="47" y="45"/>
                  </a:cubicBezTo>
                  <a:cubicBezTo>
                    <a:pt x="47" y="45"/>
                    <a:pt x="47" y="45"/>
                    <a:pt x="47" y="45"/>
                  </a:cubicBezTo>
                  <a:close/>
                  <a:moveTo>
                    <a:pt x="47" y="44"/>
                  </a:moveTo>
                  <a:lnTo>
                    <a:pt x="47" y="44"/>
                  </a:lnTo>
                  <a:cubicBezTo>
                    <a:pt x="47" y="44"/>
                    <a:pt x="47" y="44"/>
                    <a:pt x="47" y="44"/>
                  </a:cubicBezTo>
                  <a:cubicBezTo>
                    <a:pt x="47" y="44"/>
                    <a:pt x="47" y="44"/>
                    <a:pt x="47" y="44"/>
                  </a:cubicBezTo>
                  <a:lnTo>
                    <a:pt x="47" y="44"/>
                  </a:lnTo>
                  <a:cubicBezTo>
                    <a:pt x="47" y="44"/>
                    <a:pt x="47" y="44"/>
                    <a:pt x="47" y="44"/>
                  </a:cubicBezTo>
                  <a:cubicBezTo>
                    <a:pt x="47" y="44"/>
                    <a:pt x="47" y="44"/>
                    <a:pt x="47" y="44"/>
                  </a:cubicBezTo>
                  <a:close/>
                  <a:moveTo>
                    <a:pt x="47" y="44"/>
                  </a:moveTo>
                  <a:lnTo>
                    <a:pt x="47" y="44"/>
                  </a:lnTo>
                  <a:cubicBezTo>
                    <a:pt x="47" y="44"/>
                    <a:pt x="47" y="44"/>
                    <a:pt x="47" y="44"/>
                  </a:cubicBezTo>
                  <a:cubicBezTo>
                    <a:pt x="47" y="44"/>
                    <a:pt x="47" y="44"/>
                    <a:pt x="47" y="44"/>
                  </a:cubicBezTo>
                  <a:cubicBezTo>
                    <a:pt x="47" y="44"/>
                    <a:pt x="47" y="44"/>
                    <a:pt x="47" y="44"/>
                  </a:cubicBezTo>
                  <a:close/>
                  <a:moveTo>
                    <a:pt x="47" y="44"/>
                  </a:moveTo>
                  <a:lnTo>
                    <a:pt x="47" y="44"/>
                  </a:lnTo>
                  <a:cubicBezTo>
                    <a:pt x="47" y="44"/>
                    <a:pt x="47" y="44"/>
                    <a:pt x="47" y="44"/>
                  </a:cubicBezTo>
                  <a:cubicBezTo>
                    <a:pt x="47" y="44"/>
                    <a:pt x="47" y="44"/>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7" y="45"/>
                    <a:pt x="47" y="45"/>
                    <a:pt x="47" y="44"/>
                  </a:cubicBezTo>
                  <a:close/>
                  <a:moveTo>
                    <a:pt x="45" y="47"/>
                  </a:moveTo>
                  <a:lnTo>
                    <a:pt x="45" y="47"/>
                  </a:lnTo>
                  <a:cubicBezTo>
                    <a:pt x="45" y="47"/>
                    <a:pt x="45" y="47"/>
                    <a:pt x="45" y="47"/>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6" y="46"/>
                  </a:cubicBezTo>
                  <a:cubicBezTo>
                    <a:pt x="46" y="47"/>
                    <a:pt x="46" y="47"/>
                    <a:pt x="45" y="47"/>
                  </a:cubicBezTo>
                  <a:cubicBezTo>
                    <a:pt x="45" y="47"/>
                    <a:pt x="45" y="47"/>
                    <a:pt x="45" y="47"/>
                  </a:cubicBezTo>
                  <a:close/>
                  <a:moveTo>
                    <a:pt x="45" y="47"/>
                  </a:moveTo>
                  <a:lnTo>
                    <a:pt x="45" y="47"/>
                  </a:lnTo>
                  <a:cubicBezTo>
                    <a:pt x="45" y="47"/>
                    <a:pt x="45" y="47"/>
                    <a:pt x="45" y="47"/>
                  </a:cubicBezTo>
                  <a:cubicBezTo>
                    <a:pt x="45" y="47"/>
                    <a:pt x="45" y="47"/>
                    <a:pt x="45" y="47"/>
                  </a:cubicBezTo>
                  <a:cubicBezTo>
                    <a:pt x="45" y="47"/>
                    <a:pt x="45" y="47"/>
                    <a:pt x="45" y="48"/>
                  </a:cubicBezTo>
                  <a:cubicBezTo>
                    <a:pt x="45" y="48"/>
                    <a:pt x="45" y="48"/>
                    <a:pt x="45" y="47"/>
                  </a:cubicBezTo>
                  <a:close/>
                  <a:moveTo>
                    <a:pt x="47" y="51"/>
                  </a:moveTo>
                  <a:lnTo>
                    <a:pt x="47" y="51"/>
                  </a:lnTo>
                  <a:cubicBezTo>
                    <a:pt x="47" y="51"/>
                    <a:pt x="47" y="51"/>
                    <a:pt x="47" y="51"/>
                  </a:cubicBezTo>
                  <a:cubicBezTo>
                    <a:pt x="47" y="51"/>
                    <a:pt x="47" y="51"/>
                    <a:pt x="47" y="51"/>
                  </a:cubicBezTo>
                  <a:cubicBezTo>
                    <a:pt x="47" y="51"/>
                    <a:pt x="47" y="51"/>
                    <a:pt x="47" y="51"/>
                  </a:cubicBezTo>
                  <a:cubicBezTo>
                    <a:pt x="47" y="51"/>
                    <a:pt x="47" y="51"/>
                    <a:pt x="47" y="51"/>
                  </a:cubicBezTo>
                  <a:close/>
                  <a:moveTo>
                    <a:pt x="47" y="50"/>
                  </a:moveTo>
                  <a:lnTo>
                    <a:pt x="47" y="50"/>
                  </a:ln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lose/>
                  <a:moveTo>
                    <a:pt x="47" y="48"/>
                  </a:moveTo>
                  <a:lnTo>
                    <a:pt x="47" y="48"/>
                  </a:ln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lose/>
                  <a:moveTo>
                    <a:pt x="47" y="49"/>
                  </a:moveTo>
                  <a:lnTo>
                    <a:pt x="47" y="49"/>
                  </a:lnTo>
                  <a:cubicBezTo>
                    <a:pt x="47" y="49"/>
                    <a:pt x="47" y="49"/>
                    <a:pt x="47" y="49"/>
                  </a:cubicBezTo>
                  <a:cubicBezTo>
                    <a:pt x="47" y="49"/>
                    <a:pt x="47" y="49"/>
                    <a:pt x="47" y="49"/>
                  </a:cubicBezTo>
                  <a:cubicBezTo>
                    <a:pt x="47" y="49"/>
                    <a:pt x="47" y="49"/>
                    <a:pt x="46" y="49"/>
                  </a:cubicBezTo>
                  <a:cubicBezTo>
                    <a:pt x="46" y="49"/>
                    <a:pt x="46" y="49"/>
                    <a:pt x="46" y="49"/>
                  </a:cubicBezTo>
                  <a:cubicBezTo>
                    <a:pt x="46" y="49"/>
                    <a:pt x="46" y="49"/>
                    <a:pt x="46" y="49"/>
                  </a:cubicBezTo>
                  <a:cubicBezTo>
                    <a:pt x="47" y="49"/>
                    <a:pt x="47" y="49"/>
                    <a:pt x="47" y="49"/>
                  </a:cubicBezTo>
                  <a:close/>
                  <a:moveTo>
                    <a:pt x="45" y="50"/>
                  </a:moveTo>
                  <a:lnTo>
                    <a:pt x="45" y="50"/>
                  </a:lnTo>
                  <a:cubicBezTo>
                    <a:pt x="45" y="49"/>
                    <a:pt x="45" y="49"/>
                    <a:pt x="45" y="49"/>
                  </a:cubicBezTo>
                  <a:cubicBezTo>
                    <a:pt x="46" y="49"/>
                    <a:pt x="46" y="49"/>
                    <a:pt x="46" y="49"/>
                  </a:cubicBezTo>
                  <a:cubicBezTo>
                    <a:pt x="46" y="49"/>
                    <a:pt x="46" y="49"/>
                    <a:pt x="46" y="49"/>
                  </a:cubicBezTo>
                  <a:cubicBezTo>
                    <a:pt x="46" y="49"/>
                    <a:pt x="46" y="49"/>
                    <a:pt x="46" y="49"/>
                  </a:cubicBezTo>
                  <a:cubicBezTo>
                    <a:pt x="46" y="50"/>
                    <a:pt x="46" y="50"/>
                    <a:pt x="46" y="50"/>
                  </a:cubicBezTo>
                  <a:cubicBezTo>
                    <a:pt x="45" y="50"/>
                    <a:pt x="45" y="50"/>
                    <a:pt x="45" y="50"/>
                  </a:cubicBezTo>
                  <a:close/>
                  <a:moveTo>
                    <a:pt x="46" y="53"/>
                  </a:moveTo>
                  <a:lnTo>
                    <a:pt x="46" y="53"/>
                  </a:lnTo>
                  <a:cubicBezTo>
                    <a:pt x="46" y="53"/>
                    <a:pt x="46" y="53"/>
                    <a:pt x="46" y="53"/>
                  </a:cubicBezTo>
                  <a:lnTo>
                    <a:pt x="47" y="53"/>
                  </a:lnTo>
                  <a:cubicBezTo>
                    <a:pt x="46" y="53"/>
                    <a:pt x="46" y="53"/>
                    <a:pt x="46" y="53"/>
                  </a:cubicBezTo>
                  <a:cubicBezTo>
                    <a:pt x="46" y="53"/>
                    <a:pt x="46" y="53"/>
                    <a:pt x="46" y="53"/>
                  </a:cubicBezTo>
                  <a:cubicBezTo>
                    <a:pt x="46" y="54"/>
                    <a:pt x="46" y="54"/>
                    <a:pt x="46" y="54"/>
                  </a:cubicBezTo>
                  <a:cubicBezTo>
                    <a:pt x="46" y="54"/>
                    <a:pt x="46" y="54"/>
                    <a:pt x="46" y="54"/>
                  </a:cubicBezTo>
                  <a:cubicBezTo>
                    <a:pt x="46" y="53"/>
                    <a:pt x="46" y="53"/>
                    <a:pt x="46" y="53"/>
                  </a:cubicBezTo>
                  <a:cubicBezTo>
                    <a:pt x="46" y="53"/>
                    <a:pt x="46" y="53"/>
                    <a:pt x="46" y="53"/>
                  </a:cubicBezTo>
                  <a:close/>
                  <a:moveTo>
                    <a:pt x="40" y="69"/>
                  </a:moveTo>
                  <a:lnTo>
                    <a:pt x="40" y="69"/>
                  </a:lnTo>
                  <a:cubicBezTo>
                    <a:pt x="40" y="69"/>
                    <a:pt x="40" y="69"/>
                    <a:pt x="40" y="69"/>
                  </a:cubicBezTo>
                  <a:cubicBezTo>
                    <a:pt x="40" y="69"/>
                    <a:pt x="40" y="69"/>
                    <a:pt x="40" y="69"/>
                  </a:cubicBezTo>
                  <a:cubicBezTo>
                    <a:pt x="40" y="69"/>
                    <a:pt x="40" y="69"/>
                    <a:pt x="40" y="69"/>
                  </a:cubicBezTo>
                  <a:cubicBezTo>
                    <a:pt x="40" y="69"/>
                    <a:pt x="40" y="69"/>
                    <a:pt x="40" y="69"/>
                  </a:cubicBezTo>
                  <a:cubicBezTo>
                    <a:pt x="40" y="69"/>
                    <a:pt x="40" y="69"/>
                    <a:pt x="40" y="69"/>
                  </a:cubicBezTo>
                  <a:cubicBezTo>
                    <a:pt x="40" y="69"/>
                    <a:pt x="40" y="69"/>
                    <a:pt x="39" y="69"/>
                  </a:cubicBezTo>
                  <a:cubicBezTo>
                    <a:pt x="40" y="69"/>
                    <a:pt x="40" y="69"/>
                    <a:pt x="40" y="69"/>
                  </a:cubicBezTo>
                  <a:close/>
                  <a:moveTo>
                    <a:pt x="40" y="69"/>
                  </a:moveTo>
                  <a:lnTo>
                    <a:pt x="40" y="69"/>
                  </a:lnTo>
                  <a:cubicBezTo>
                    <a:pt x="40" y="69"/>
                    <a:pt x="40" y="69"/>
                    <a:pt x="40" y="69"/>
                  </a:cubicBezTo>
                  <a:cubicBezTo>
                    <a:pt x="39" y="69"/>
                    <a:pt x="39" y="69"/>
                    <a:pt x="39" y="69"/>
                  </a:cubicBezTo>
                  <a:cubicBezTo>
                    <a:pt x="40" y="69"/>
                    <a:pt x="40" y="69"/>
                    <a:pt x="40" y="69"/>
                  </a:cubicBezTo>
                  <a:cubicBezTo>
                    <a:pt x="40" y="69"/>
                    <a:pt x="40" y="69"/>
                    <a:pt x="40" y="69"/>
                  </a:cubicBezTo>
                  <a:cubicBezTo>
                    <a:pt x="40" y="69"/>
                    <a:pt x="40" y="69"/>
                    <a:pt x="40" y="69"/>
                  </a:cubicBezTo>
                  <a:close/>
                  <a:moveTo>
                    <a:pt x="39" y="73"/>
                  </a:moveTo>
                  <a:lnTo>
                    <a:pt x="39" y="73"/>
                  </a:lnTo>
                  <a:cubicBezTo>
                    <a:pt x="39" y="73"/>
                    <a:pt x="39" y="73"/>
                    <a:pt x="39" y="73"/>
                  </a:cubicBezTo>
                  <a:cubicBezTo>
                    <a:pt x="39" y="73"/>
                    <a:pt x="39" y="73"/>
                    <a:pt x="39" y="73"/>
                  </a:cubicBezTo>
                  <a:cubicBezTo>
                    <a:pt x="40" y="73"/>
                    <a:pt x="40" y="73"/>
                    <a:pt x="40" y="73"/>
                  </a:cubicBezTo>
                  <a:cubicBezTo>
                    <a:pt x="40" y="73"/>
                    <a:pt x="40" y="73"/>
                    <a:pt x="39" y="73"/>
                  </a:cubicBezTo>
                  <a:cubicBezTo>
                    <a:pt x="39" y="73"/>
                    <a:pt x="39" y="73"/>
                    <a:pt x="39" y="73"/>
                  </a:cubicBezTo>
                  <a:close/>
                  <a:moveTo>
                    <a:pt x="39" y="75"/>
                  </a:moveTo>
                  <a:lnTo>
                    <a:pt x="39" y="75"/>
                  </a:lnTo>
                  <a:cubicBezTo>
                    <a:pt x="39" y="75"/>
                    <a:pt x="39" y="75"/>
                    <a:pt x="40" y="75"/>
                  </a:cubicBezTo>
                  <a:cubicBezTo>
                    <a:pt x="39" y="75"/>
                    <a:pt x="39" y="75"/>
                    <a:pt x="39" y="75"/>
                  </a:cubicBezTo>
                  <a:cubicBezTo>
                    <a:pt x="39" y="75"/>
                    <a:pt x="39" y="75"/>
                    <a:pt x="39" y="75"/>
                  </a:cubicBezTo>
                  <a:cubicBezTo>
                    <a:pt x="39" y="75"/>
                    <a:pt x="39" y="75"/>
                    <a:pt x="39" y="75"/>
                  </a:cubicBezTo>
                  <a:close/>
                  <a:moveTo>
                    <a:pt x="39" y="75"/>
                  </a:moveTo>
                  <a:lnTo>
                    <a:pt x="39" y="75"/>
                  </a:lnTo>
                  <a:cubicBezTo>
                    <a:pt x="39" y="75"/>
                    <a:pt x="39" y="75"/>
                    <a:pt x="39" y="75"/>
                  </a:cubicBezTo>
                  <a:cubicBezTo>
                    <a:pt x="39" y="75"/>
                    <a:pt x="39" y="75"/>
                    <a:pt x="39" y="75"/>
                  </a:cubicBezTo>
                  <a:cubicBezTo>
                    <a:pt x="39" y="75"/>
                    <a:pt x="39" y="75"/>
                    <a:pt x="39" y="75"/>
                  </a:cubicBezTo>
                  <a:cubicBezTo>
                    <a:pt x="39" y="75"/>
                    <a:pt x="39" y="75"/>
                    <a:pt x="39" y="75"/>
                  </a:cubicBezTo>
                  <a:cubicBezTo>
                    <a:pt x="39" y="75"/>
                    <a:pt x="39" y="75"/>
                    <a:pt x="39" y="75"/>
                  </a:cubicBezTo>
                  <a:close/>
                  <a:moveTo>
                    <a:pt x="75" y="54"/>
                  </a:moveTo>
                  <a:lnTo>
                    <a:pt x="75" y="54"/>
                  </a:lnTo>
                  <a:cubicBezTo>
                    <a:pt x="75" y="54"/>
                    <a:pt x="75" y="54"/>
                    <a:pt x="74" y="53"/>
                  </a:cubicBezTo>
                  <a:cubicBezTo>
                    <a:pt x="74" y="54"/>
                    <a:pt x="74" y="54"/>
                    <a:pt x="74" y="54"/>
                  </a:cubicBezTo>
                  <a:cubicBezTo>
                    <a:pt x="74" y="54"/>
                    <a:pt x="74" y="54"/>
                    <a:pt x="74" y="54"/>
                  </a:cubicBezTo>
                  <a:cubicBezTo>
                    <a:pt x="73" y="54"/>
                    <a:pt x="73" y="54"/>
                    <a:pt x="73" y="54"/>
                  </a:cubicBezTo>
                  <a:cubicBezTo>
                    <a:pt x="73" y="54"/>
                    <a:pt x="73" y="54"/>
                    <a:pt x="73" y="54"/>
                  </a:cubicBezTo>
                  <a:cubicBezTo>
                    <a:pt x="73" y="54"/>
                    <a:pt x="73" y="54"/>
                    <a:pt x="73" y="54"/>
                  </a:cubicBezTo>
                  <a:cubicBezTo>
                    <a:pt x="72" y="54"/>
                    <a:pt x="72" y="54"/>
                    <a:pt x="72" y="54"/>
                  </a:cubicBezTo>
                  <a:cubicBezTo>
                    <a:pt x="72" y="54"/>
                    <a:pt x="72" y="54"/>
                    <a:pt x="72" y="54"/>
                  </a:cubicBezTo>
                  <a:cubicBezTo>
                    <a:pt x="72" y="54"/>
                    <a:pt x="72" y="54"/>
                    <a:pt x="72" y="54"/>
                  </a:cubicBezTo>
                  <a:cubicBezTo>
                    <a:pt x="72" y="54"/>
                    <a:pt x="72" y="54"/>
                    <a:pt x="72" y="54"/>
                  </a:cubicBezTo>
                  <a:cubicBezTo>
                    <a:pt x="72" y="55"/>
                    <a:pt x="72" y="55"/>
                    <a:pt x="71" y="55"/>
                  </a:cubicBezTo>
                  <a:cubicBezTo>
                    <a:pt x="71" y="55"/>
                    <a:pt x="71" y="55"/>
                    <a:pt x="71" y="55"/>
                  </a:cubicBezTo>
                  <a:cubicBezTo>
                    <a:pt x="71" y="55"/>
                    <a:pt x="71" y="55"/>
                    <a:pt x="71" y="55"/>
                  </a:cubicBezTo>
                  <a:cubicBezTo>
                    <a:pt x="71" y="55"/>
                    <a:pt x="71" y="55"/>
                    <a:pt x="71" y="55"/>
                  </a:cubicBezTo>
                  <a:cubicBezTo>
                    <a:pt x="71" y="55"/>
                    <a:pt x="71" y="55"/>
                    <a:pt x="71" y="55"/>
                  </a:cubicBezTo>
                  <a:cubicBezTo>
                    <a:pt x="71" y="55"/>
                    <a:pt x="71" y="55"/>
                    <a:pt x="71" y="55"/>
                  </a:cubicBezTo>
                  <a:cubicBezTo>
                    <a:pt x="70" y="55"/>
                    <a:pt x="70" y="55"/>
                    <a:pt x="70" y="55"/>
                  </a:cubicBezTo>
                  <a:cubicBezTo>
                    <a:pt x="70" y="55"/>
                    <a:pt x="70" y="55"/>
                    <a:pt x="70" y="55"/>
                  </a:cubicBezTo>
                  <a:cubicBezTo>
                    <a:pt x="70" y="55"/>
                    <a:pt x="70" y="55"/>
                    <a:pt x="70" y="55"/>
                  </a:cubicBezTo>
                  <a:cubicBezTo>
                    <a:pt x="69" y="55"/>
                    <a:pt x="69" y="55"/>
                    <a:pt x="69" y="55"/>
                  </a:cubicBezTo>
                  <a:cubicBezTo>
                    <a:pt x="69" y="55"/>
                    <a:pt x="69" y="55"/>
                    <a:pt x="69" y="55"/>
                  </a:cubicBezTo>
                  <a:cubicBezTo>
                    <a:pt x="69" y="56"/>
                    <a:pt x="69" y="56"/>
                    <a:pt x="69" y="56"/>
                  </a:cubicBezTo>
                  <a:cubicBezTo>
                    <a:pt x="69" y="56"/>
                    <a:pt x="69" y="56"/>
                    <a:pt x="69" y="55"/>
                  </a:cubicBezTo>
                  <a:cubicBezTo>
                    <a:pt x="69" y="56"/>
                    <a:pt x="69" y="56"/>
                    <a:pt x="69" y="56"/>
                  </a:cubicBezTo>
                  <a:cubicBezTo>
                    <a:pt x="68" y="56"/>
                    <a:pt x="68" y="56"/>
                    <a:pt x="68" y="56"/>
                  </a:cubicBezTo>
                  <a:cubicBezTo>
                    <a:pt x="68" y="56"/>
                    <a:pt x="68" y="56"/>
                    <a:pt x="68" y="56"/>
                  </a:cubicBezTo>
                  <a:cubicBezTo>
                    <a:pt x="68" y="56"/>
                    <a:pt x="68" y="56"/>
                    <a:pt x="68" y="56"/>
                  </a:cubicBezTo>
                  <a:cubicBezTo>
                    <a:pt x="68" y="56"/>
                    <a:pt x="68" y="56"/>
                    <a:pt x="67" y="56"/>
                  </a:cubicBezTo>
                  <a:cubicBezTo>
                    <a:pt x="67" y="56"/>
                    <a:pt x="67" y="56"/>
                    <a:pt x="67" y="56"/>
                  </a:cubicBezTo>
                  <a:cubicBezTo>
                    <a:pt x="67" y="55"/>
                    <a:pt x="67" y="55"/>
                    <a:pt x="67" y="55"/>
                  </a:cubicBezTo>
                  <a:cubicBezTo>
                    <a:pt x="67" y="55"/>
                    <a:pt x="67" y="55"/>
                    <a:pt x="67" y="55"/>
                  </a:cubicBezTo>
                  <a:cubicBezTo>
                    <a:pt x="67" y="55"/>
                    <a:pt x="67" y="55"/>
                    <a:pt x="67" y="55"/>
                  </a:cubicBezTo>
                  <a:cubicBezTo>
                    <a:pt x="67" y="55"/>
                    <a:pt x="67" y="55"/>
                    <a:pt x="67" y="54"/>
                  </a:cubicBezTo>
                  <a:cubicBezTo>
                    <a:pt x="67" y="54"/>
                    <a:pt x="67" y="54"/>
                    <a:pt x="67" y="54"/>
                  </a:cubicBezTo>
                  <a:cubicBezTo>
                    <a:pt x="67" y="54"/>
                    <a:pt x="67" y="54"/>
                    <a:pt x="66" y="54"/>
                  </a:cubicBezTo>
                  <a:cubicBezTo>
                    <a:pt x="66" y="55"/>
                    <a:pt x="66" y="55"/>
                    <a:pt x="66" y="55"/>
                  </a:cubicBezTo>
                  <a:cubicBezTo>
                    <a:pt x="67" y="55"/>
                    <a:pt x="67" y="55"/>
                    <a:pt x="67" y="55"/>
                  </a:cubicBezTo>
                  <a:cubicBezTo>
                    <a:pt x="67" y="55"/>
                    <a:pt x="67" y="55"/>
                    <a:pt x="67" y="55"/>
                  </a:cubicBezTo>
                  <a:cubicBezTo>
                    <a:pt x="67" y="56"/>
                    <a:pt x="67" y="56"/>
                    <a:pt x="66" y="56"/>
                  </a:cubicBezTo>
                  <a:cubicBezTo>
                    <a:pt x="67" y="56"/>
                    <a:pt x="67" y="56"/>
                    <a:pt x="67" y="56"/>
                  </a:cubicBezTo>
                  <a:cubicBezTo>
                    <a:pt x="67" y="56"/>
                    <a:pt x="67" y="56"/>
                    <a:pt x="67" y="56"/>
                  </a:cubicBezTo>
                  <a:cubicBezTo>
                    <a:pt x="67" y="56"/>
                    <a:pt x="67" y="56"/>
                    <a:pt x="66" y="57"/>
                  </a:cubicBezTo>
                  <a:cubicBezTo>
                    <a:pt x="66" y="57"/>
                    <a:pt x="66" y="57"/>
                    <a:pt x="66" y="57"/>
                  </a:cubicBezTo>
                  <a:cubicBezTo>
                    <a:pt x="66" y="57"/>
                    <a:pt x="66" y="57"/>
                    <a:pt x="66" y="57"/>
                  </a:cubicBezTo>
                  <a:cubicBezTo>
                    <a:pt x="66" y="57"/>
                    <a:pt x="66" y="57"/>
                    <a:pt x="66" y="57"/>
                  </a:cubicBezTo>
                  <a:cubicBezTo>
                    <a:pt x="65" y="57"/>
                    <a:pt x="65" y="57"/>
                    <a:pt x="65" y="57"/>
                  </a:cubicBezTo>
                  <a:cubicBezTo>
                    <a:pt x="65" y="57"/>
                    <a:pt x="65" y="57"/>
                    <a:pt x="65" y="58"/>
                  </a:cubicBezTo>
                  <a:cubicBezTo>
                    <a:pt x="65" y="58"/>
                    <a:pt x="65" y="58"/>
                    <a:pt x="65" y="58"/>
                  </a:cubicBezTo>
                  <a:cubicBezTo>
                    <a:pt x="65" y="58"/>
                    <a:pt x="65" y="58"/>
                    <a:pt x="64" y="58"/>
                  </a:cubicBezTo>
                  <a:cubicBezTo>
                    <a:pt x="64" y="58"/>
                    <a:pt x="64" y="58"/>
                    <a:pt x="64" y="58"/>
                  </a:cubicBezTo>
                  <a:cubicBezTo>
                    <a:pt x="64" y="58"/>
                    <a:pt x="64" y="58"/>
                    <a:pt x="64" y="58"/>
                  </a:cubicBezTo>
                  <a:cubicBezTo>
                    <a:pt x="64" y="58"/>
                    <a:pt x="64" y="58"/>
                    <a:pt x="64" y="58"/>
                  </a:cubicBezTo>
                  <a:cubicBezTo>
                    <a:pt x="64" y="58"/>
                    <a:pt x="64" y="58"/>
                    <a:pt x="64" y="59"/>
                  </a:cubicBezTo>
                  <a:cubicBezTo>
                    <a:pt x="64" y="59"/>
                    <a:pt x="64" y="59"/>
                    <a:pt x="64" y="59"/>
                  </a:cubicBezTo>
                  <a:cubicBezTo>
                    <a:pt x="64" y="59"/>
                    <a:pt x="64" y="59"/>
                    <a:pt x="64" y="59"/>
                  </a:cubicBezTo>
                  <a:cubicBezTo>
                    <a:pt x="64" y="59"/>
                    <a:pt x="64" y="59"/>
                    <a:pt x="64" y="59"/>
                  </a:cubicBezTo>
                  <a:cubicBezTo>
                    <a:pt x="63" y="59"/>
                    <a:pt x="63" y="59"/>
                    <a:pt x="63" y="60"/>
                  </a:cubicBezTo>
                  <a:cubicBezTo>
                    <a:pt x="63" y="60"/>
                    <a:pt x="63" y="60"/>
                    <a:pt x="63" y="60"/>
                  </a:cubicBezTo>
                  <a:cubicBezTo>
                    <a:pt x="63" y="60"/>
                    <a:pt x="63" y="60"/>
                    <a:pt x="63" y="61"/>
                  </a:cubicBezTo>
                  <a:cubicBezTo>
                    <a:pt x="62" y="61"/>
                    <a:pt x="62" y="61"/>
                    <a:pt x="62" y="61"/>
                  </a:cubicBezTo>
                  <a:cubicBezTo>
                    <a:pt x="62" y="61"/>
                    <a:pt x="62" y="61"/>
                    <a:pt x="62" y="61"/>
                  </a:cubicBezTo>
                  <a:cubicBezTo>
                    <a:pt x="62" y="60"/>
                    <a:pt x="62" y="60"/>
                    <a:pt x="62" y="60"/>
                  </a:cubicBezTo>
                  <a:cubicBezTo>
                    <a:pt x="62" y="60"/>
                    <a:pt x="62" y="60"/>
                    <a:pt x="62" y="61"/>
                  </a:cubicBezTo>
                  <a:cubicBezTo>
                    <a:pt x="62" y="61"/>
                    <a:pt x="62" y="61"/>
                    <a:pt x="62" y="61"/>
                  </a:cubicBezTo>
                  <a:lnTo>
                    <a:pt x="62" y="61"/>
                  </a:lnTo>
                  <a:cubicBezTo>
                    <a:pt x="62" y="61"/>
                    <a:pt x="62" y="61"/>
                    <a:pt x="61" y="62"/>
                  </a:cubicBezTo>
                  <a:cubicBezTo>
                    <a:pt x="61" y="62"/>
                    <a:pt x="61" y="62"/>
                    <a:pt x="61" y="61"/>
                  </a:cubicBezTo>
                  <a:cubicBezTo>
                    <a:pt x="61" y="61"/>
                    <a:pt x="61" y="61"/>
                    <a:pt x="61" y="61"/>
                  </a:cubicBezTo>
                  <a:cubicBezTo>
                    <a:pt x="61" y="61"/>
                    <a:pt x="61" y="61"/>
                    <a:pt x="61" y="61"/>
                  </a:cubicBezTo>
                  <a:cubicBezTo>
                    <a:pt x="61" y="61"/>
                    <a:pt x="61" y="61"/>
                    <a:pt x="61" y="61"/>
                  </a:cubicBezTo>
                  <a:cubicBezTo>
                    <a:pt x="61" y="61"/>
                    <a:pt x="61" y="61"/>
                    <a:pt x="61" y="61"/>
                  </a:cubicBezTo>
                  <a:cubicBezTo>
                    <a:pt x="60" y="61"/>
                    <a:pt x="60" y="61"/>
                    <a:pt x="60" y="61"/>
                  </a:cubicBezTo>
                  <a:cubicBezTo>
                    <a:pt x="60" y="61"/>
                    <a:pt x="60" y="61"/>
                    <a:pt x="61" y="62"/>
                  </a:cubicBezTo>
                  <a:cubicBezTo>
                    <a:pt x="61" y="62"/>
                    <a:pt x="61" y="62"/>
                    <a:pt x="61" y="62"/>
                  </a:cubicBezTo>
                  <a:cubicBezTo>
                    <a:pt x="60" y="62"/>
                    <a:pt x="60" y="62"/>
                    <a:pt x="60" y="62"/>
                  </a:cubicBezTo>
                  <a:cubicBezTo>
                    <a:pt x="60" y="62"/>
                    <a:pt x="60" y="62"/>
                    <a:pt x="60" y="62"/>
                  </a:cubicBezTo>
                  <a:cubicBezTo>
                    <a:pt x="60" y="62"/>
                    <a:pt x="60" y="62"/>
                    <a:pt x="60" y="63"/>
                  </a:cubicBezTo>
                  <a:cubicBezTo>
                    <a:pt x="59" y="63"/>
                    <a:pt x="59" y="63"/>
                    <a:pt x="59" y="63"/>
                  </a:cubicBezTo>
                  <a:cubicBezTo>
                    <a:pt x="59" y="63"/>
                    <a:pt x="59" y="63"/>
                    <a:pt x="59" y="62"/>
                  </a:cubicBezTo>
                  <a:cubicBezTo>
                    <a:pt x="59" y="62"/>
                    <a:pt x="59" y="62"/>
                    <a:pt x="59" y="62"/>
                  </a:cubicBezTo>
                  <a:cubicBezTo>
                    <a:pt x="59" y="62"/>
                    <a:pt x="59" y="62"/>
                    <a:pt x="59" y="63"/>
                  </a:cubicBezTo>
                  <a:lnTo>
                    <a:pt x="59" y="63"/>
                  </a:lnTo>
                  <a:cubicBezTo>
                    <a:pt x="59" y="63"/>
                    <a:pt x="59" y="63"/>
                    <a:pt x="59" y="63"/>
                  </a:cubicBezTo>
                  <a:cubicBezTo>
                    <a:pt x="58" y="63"/>
                    <a:pt x="58" y="63"/>
                    <a:pt x="58" y="63"/>
                  </a:cubicBezTo>
                  <a:cubicBezTo>
                    <a:pt x="58" y="63"/>
                    <a:pt x="58" y="63"/>
                    <a:pt x="58" y="62"/>
                  </a:cubicBezTo>
                  <a:cubicBezTo>
                    <a:pt x="58" y="62"/>
                    <a:pt x="58" y="62"/>
                    <a:pt x="58" y="62"/>
                  </a:cubicBezTo>
                  <a:cubicBezTo>
                    <a:pt x="58" y="62"/>
                    <a:pt x="58" y="62"/>
                    <a:pt x="58" y="62"/>
                  </a:cubicBezTo>
                  <a:cubicBezTo>
                    <a:pt x="58" y="63"/>
                    <a:pt x="58" y="63"/>
                    <a:pt x="58" y="63"/>
                  </a:cubicBezTo>
                  <a:cubicBezTo>
                    <a:pt x="58" y="63"/>
                    <a:pt x="58" y="63"/>
                    <a:pt x="58" y="63"/>
                  </a:cubicBezTo>
                  <a:cubicBezTo>
                    <a:pt x="58" y="63"/>
                    <a:pt x="58" y="63"/>
                    <a:pt x="57" y="63"/>
                  </a:cubicBezTo>
                  <a:cubicBezTo>
                    <a:pt x="58" y="62"/>
                    <a:pt x="58" y="62"/>
                    <a:pt x="58" y="62"/>
                  </a:cubicBezTo>
                  <a:cubicBezTo>
                    <a:pt x="58" y="62"/>
                    <a:pt x="58" y="62"/>
                    <a:pt x="58" y="62"/>
                  </a:cubicBezTo>
                  <a:cubicBezTo>
                    <a:pt x="58" y="62"/>
                    <a:pt x="58" y="62"/>
                    <a:pt x="58" y="62"/>
                  </a:cubicBezTo>
                  <a:cubicBezTo>
                    <a:pt x="58" y="62"/>
                    <a:pt x="58" y="62"/>
                    <a:pt x="58" y="61"/>
                  </a:cubicBezTo>
                  <a:cubicBezTo>
                    <a:pt x="57" y="61"/>
                    <a:pt x="57" y="61"/>
                    <a:pt x="57" y="62"/>
                  </a:cubicBezTo>
                  <a:cubicBezTo>
                    <a:pt x="57" y="62"/>
                    <a:pt x="57" y="62"/>
                    <a:pt x="57" y="62"/>
                  </a:cubicBezTo>
                  <a:cubicBezTo>
                    <a:pt x="57" y="62"/>
                    <a:pt x="57" y="62"/>
                    <a:pt x="58" y="62"/>
                  </a:cubicBezTo>
                  <a:cubicBezTo>
                    <a:pt x="57" y="62"/>
                    <a:pt x="57" y="62"/>
                    <a:pt x="57" y="62"/>
                  </a:cubicBezTo>
                  <a:cubicBezTo>
                    <a:pt x="57" y="63"/>
                    <a:pt x="57" y="63"/>
                    <a:pt x="57" y="63"/>
                  </a:cubicBezTo>
                  <a:cubicBezTo>
                    <a:pt x="57" y="63"/>
                    <a:pt x="57" y="63"/>
                    <a:pt x="57" y="63"/>
                  </a:cubicBezTo>
                  <a:cubicBezTo>
                    <a:pt x="57" y="63"/>
                    <a:pt x="57" y="63"/>
                    <a:pt x="57" y="63"/>
                  </a:cubicBezTo>
                  <a:cubicBezTo>
                    <a:pt x="57" y="63"/>
                    <a:pt x="57" y="63"/>
                    <a:pt x="57" y="63"/>
                  </a:cubicBezTo>
                  <a:cubicBezTo>
                    <a:pt x="57" y="63"/>
                    <a:pt x="57" y="63"/>
                    <a:pt x="57" y="63"/>
                  </a:cubicBezTo>
                  <a:cubicBezTo>
                    <a:pt x="57" y="63"/>
                    <a:pt x="57" y="63"/>
                    <a:pt x="57" y="63"/>
                  </a:cubicBezTo>
                  <a:cubicBezTo>
                    <a:pt x="57" y="63"/>
                    <a:pt x="57" y="63"/>
                    <a:pt x="57" y="63"/>
                  </a:cubicBezTo>
                  <a:cubicBezTo>
                    <a:pt x="57" y="64"/>
                    <a:pt x="57" y="64"/>
                    <a:pt x="56" y="64"/>
                  </a:cubicBezTo>
                  <a:cubicBezTo>
                    <a:pt x="56" y="64"/>
                    <a:pt x="56" y="64"/>
                    <a:pt x="56" y="64"/>
                  </a:cubicBezTo>
                  <a:cubicBezTo>
                    <a:pt x="56" y="64"/>
                    <a:pt x="56" y="64"/>
                    <a:pt x="56" y="64"/>
                  </a:cubicBezTo>
                  <a:cubicBezTo>
                    <a:pt x="56" y="64"/>
                    <a:pt x="56" y="64"/>
                    <a:pt x="56" y="64"/>
                  </a:cubicBezTo>
                  <a:cubicBezTo>
                    <a:pt x="56" y="64"/>
                    <a:pt x="56"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4" y="64"/>
                    <a:pt x="54" y="64"/>
                    <a:pt x="54" y="64"/>
                  </a:cubicBezTo>
                  <a:cubicBezTo>
                    <a:pt x="54" y="64"/>
                    <a:pt x="54" y="64"/>
                    <a:pt x="54" y="64"/>
                  </a:cubicBezTo>
                  <a:cubicBezTo>
                    <a:pt x="54" y="64"/>
                    <a:pt x="54" y="64"/>
                    <a:pt x="54" y="64"/>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6"/>
                  </a:cubicBezTo>
                  <a:cubicBezTo>
                    <a:pt x="54" y="65"/>
                    <a:pt x="54" y="65"/>
                    <a:pt x="54" y="65"/>
                  </a:cubicBezTo>
                  <a:cubicBezTo>
                    <a:pt x="54" y="66"/>
                    <a:pt x="54" y="66"/>
                    <a:pt x="54" y="66"/>
                  </a:cubicBezTo>
                  <a:cubicBezTo>
                    <a:pt x="54" y="66"/>
                    <a:pt x="54" y="66"/>
                    <a:pt x="53" y="66"/>
                  </a:cubicBezTo>
                  <a:cubicBezTo>
                    <a:pt x="53" y="66"/>
                    <a:pt x="53" y="66"/>
                    <a:pt x="53" y="66"/>
                  </a:cubicBezTo>
                  <a:cubicBezTo>
                    <a:pt x="53" y="65"/>
                    <a:pt x="53" y="65"/>
                    <a:pt x="53" y="65"/>
                  </a:cubicBezTo>
                  <a:cubicBezTo>
                    <a:pt x="53" y="65"/>
                    <a:pt x="53" y="65"/>
                    <a:pt x="53" y="66"/>
                  </a:cubicBezTo>
                  <a:cubicBezTo>
                    <a:pt x="53" y="66"/>
                    <a:pt x="53" y="66"/>
                    <a:pt x="53" y="66"/>
                  </a:cubicBezTo>
                  <a:cubicBezTo>
                    <a:pt x="53" y="65"/>
                    <a:pt x="53" y="65"/>
                    <a:pt x="52" y="65"/>
                  </a:cubicBezTo>
                  <a:cubicBezTo>
                    <a:pt x="52" y="66"/>
                    <a:pt x="52" y="66"/>
                    <a:pt x="52" y="66"/>
                  </a:cubicBezTo>
                  <a:cubicBezTo>
                    <a:pt x="52" y="66"/>
                    <a:pt x="52" y="66"/>
                    <a:pt x="52" y="66"/>
                  </a:cubicBezTo>
                  <a:cubicBezTo>
                    <a:pt x="52" y="66"/>
                    <a:pt x="52" y="66"/>
                    <a:pt x="52" y="66"/>
                  </a:cubicBezTo>
                  <a:cubicBezTo>
                    <a:pt x="52" y="66"/>
                    <a:pt x="52" y="66"/>
                    <a:pt x="52" y="66"/>
                  </a:cubicBezTo>
                  <a:cubicBezTo>
                    <a:pt x="52" y="67"/>
                    <a:pt x="52" y="67"/>
                    <a:pt x="52" y="67"/>
                  </a:cubicBezTo>
                  <a:cubicBezTo>
                    <a:pt x="52" y="67"/>
                    <a:pt x="52" y="67"/>
                    <a:pt x="52" y="68"/>
                  </a:cubicBezTo>
                  <a:cubicBezTo>
                    <a:pt x="52" y="67"/>
                    <a:pt x="52" y="67"/>
                    <a:pt x="52" y="67"/>
                  </a:cubicBezTo>
                  <a:cubicBezTo>
                    <a:pt x="52" y="68"/>
                    <a:pt x="52" y="68"/>
                    <a:pt x="52" y="68"/>
                  </a:cubicBezTo>
                  <a:cubicBezTo>
                    <a:pt x="52" y="68"/>
                    <a:pt x="52" y="68"/>
                    <a:pt x="51" y="68"/>
                  </a:cubicBezTo>
                  <a:cubicBezTo>
                    <a:pt x="51" y="68"/>
                    <a:pt x="51" y="68"/>
                    <a:pt x="51" y="68"/>
                  </a:cubicBezTo>
                  <a:cubicBezTo>
                    <a:pt x="51" y="68"/>
                    <a:pt x="51" y="68"/>
                    <a:pt x="51" y="68"/>
                  </a:cubicBezTo>
                  <a:cubicBezTo>
                    <a:pt x="51" y="68"/>
                    <a:pt x="51" y="68"/>
                    <a:pt x="52" y="68"/>
                  </a:cubicBezTo>
                  <a:cubicBezTo>
                    <a:pt x="52" y="68"/>
                    <a:pt x="52" y="68"/>
                    <a:pt x="52" y="68"/>
                  </a:cubicBezTo>
                  <a:cubicBezTo>
                    <a:pt x="52" y="68"/>
                    <a:pt x="52" y="68"/>
                    <a:pt x="52" y="68"/>
                  </a:cubicBezTo>
                  <a:cubicBezTo>
                    <a:pt x="52" y="68"/>
                    <a:pt x="52" y="68"/>
                    <a:pt x="52" y="69"/>
                  </a:cubicBezTo>
                  <a:cubicBezTo>
                    <a:pt x="52" y="69"/>
                    <a:pt x="52" y="69"/>
                    <a:pt x="52" y="69"/>
                  </a:cubicBezTo>
                  <a:cubicBezTo>
                    <a:pt x="52" y="69"/>
                    <a:pt x="52" y="69"/>
                    <a:pt x="52" y="69"/>
                  </a:cubicBezTo>
                  <a:cubicBezTo>
                    <a:pt x="52" y="69"/>
                    <a:pt x="52" y="69"/>
                    <a:pt x="52" y="69"/>
                  </a:cubicBezTo>
                  <a:cubicBezTo>
                    <a:pt x="52" y="69"/>
                    <a:pt x="52" y="69"/>
                    <a:pt x="52" y="69"/>
                  </a:cubicBezTo>
                  <a:cubicBezTo>
                    <a:pt x="52" y="69"/>
                    <a:pt x="52" y="69"/>
                    <a:pt x="52" y="70"/>
                  </a:cubicBezTo>
                  <a:cubicBezTo>
                    <a:pt x="51" y="70"/>
                    <a:pt x="51" y="70"/>
                    <a:pt x="51" y="69"/>
                  </a:cubicBezTo>
                  <a:cubicBezTo>
                    <a:pt x="51" y="69"/>
                    <a:pt x="51" y="69"/>
                    <a:pt x="51" y="69"/>
                  </a:cubicBezTo>
                  <a:cubicBezTo>
                    <a:pt x="51" y="69"/>
                    <a:pt x="51" y="69"/>
                    <a:pt x="50" y="69"/>
                  </a:cubicBezTo>
                  <a:cubicBezTo>
                    <a:pt x="51" y="69"/>
                    <a:pt x="51" y="69"/>
                    <a:pt x="51" y="69"/>
                  </a:cubicBezTo>
                  <a:cubicBezTo>
                    <a:pt x="51" y="69"/>
                    <a:pt x="51" y="69"/>
                    <a:pt x="51" y="69"/>
                  </a:cubicBezTo>
                  <a:cubicBezTo>
                    <a:pt x="51" y="70"/>
                    <a:pt x="51" y="70"/>
                    <a:pt x="51" y="70"/>
                  </a:cubicBezTo>
                  <a:cubicBezTo>
                    <a:pt x="51" y="70"/>
                    <a:pt x="51" y="70"/>
                    <a:pt x="52" y="70"/>
                  </a:cubicBezTo>
                  <a:cubicBezTo>
                    <a:pt x="52" y="70"/>
                    <a:pt x="52" y="70"/>
                    <a:pt x="51" y="70"/>
                  </a:cubicBezTo>
                  <a:cubicBezTo>
                    <a:pt x="51" y="70"/>
                    <a:pt x="51" y="70"/>
                    <a:pt x="51" y="70"/>
                  </a:cubicBezTo>
                  <a:cubicBezTo>
                    <a:pt x="51" y="70"/>
                    <a:pt x="51" y="70"/>
                    <a:pt x="51" y="70"/>
                  </a:cubicBezTo>
                  <a:cubicBezTo>
                    <a:pt x="51" y="70"/>
                    <a:pt x="51" y="70"/>
                    <a:pt x="51" y="70"/>
                  </a:cubicBezTo>
                  <a:cubicBezTo>
                    <a:pt x="51" y="70"/>
                    <a:pt x="51" y="70"/>
                    <a:pt x="50" y="70"/>
                  </a:cubicBezTo>
                  <a:cubicBezTo>
                    <a:pt x="50" y="70"/>
                    <a:pt x="50" y="70"/>
                    <a:pt x="50" y="70"/>
                  </a:cubicBezTo>
                  <a:cubicBezTo>
                    <a:pt x="50" y="70"/>
                    <a:pt x="50" y="70"/>
                    <a:pt x="50" y="70"/>
                  </a:cubicBezTo>
                  <a:cubicBezTo>
                    <a:pt x="50" y="70"/>
                    <a:pt x="50" y="70"/>
                    <a:pt x="50" y="71"/>
                  </a:cubicBezTo>
                  <a:cubicBezTo>
                    <a:pt x="50" y="71"/>
                    <a:pt x="50" y="71"/>
                    <a:pt x="50" y="71"/>
                  </a:cubicBezTo>
                  <a:cubicBezTo>
                    <a:pt x="50" y="71"/>
                    <a:pt x="50" y="71"/>
                    <a:pt x="50" y="71"/>
                  </a:cubicBezTo>
                  <a:cubicBezTo>
                    <a:pt x="50" y="71"/>
                    <a:pt x="50" y="71"/>
                    <a:pt x="50" y="71"/>
                  </a:cubicBezTo>
                  <a:cubicBezTo>
                    <a:pt x="50" y="71"/>
                    <a:pt x="50" y="71"/>
                    <a:pt x="50" y="71"/>
                  </a:cubicBezTo>
                  <a:cubicBezTo>
                    <a:pt x="50" y="71"/>
                    <a:pt x="50" y="71"/>
                    <a:pt x="50" y="71"/>
                  </a:cubicBezTo>
                  <a:cubicBezTo>
                    <a:pt x="50" y="71"/>
                    <a:pt x="50" y="71"/>
                    <a:pt x="50" y="71"/>
                  </a:cubicBezTo>
                  <a:cubicBezTo>
                    <a:pt x="50" y="71"/>
                    <a:pt x="50" y="71"/>
                    <a:pt x="50" y="72"/>
                  </a:cubicBezTo>
                  <a:cubicBezTo>
                    <a:pt x="50" y="72"/>
                    <a:pt x="50" y="72"/>
                    <a:pt x="49" y="72"/>
                  </a:cubicBezTo>
                  <a:cubicBezTo>
                    <a:pt x="49" y="71"/>
                    <a:pt x="49" y="71"/>
                    <a:pt x="49" y="71"/>
                  </a:cubicBezTo>
                  <a:cubicBezTo>
                    <a:pt x="49" y="71"/>
                    <a:pt x="49" y="71"/>
                    <a:pt x="49" y="71"/>
                  </a:cubicBezTo>
                  <a:cubicBezTo>
                    <a:pt x="49" y="71"/>
                    <a:pt x="49" y="71"/>
                    <a:pt x="49" y="71"/>
                  </a:cubicBezTo>
                  <a:cubicBezTo>
                    <a:pt x="49" y="71"/>
                    <a:pt x="49" y="71"/>
                    <a:pt x="49" y="71"/>
                  </a:cubicBezTo>
                  <a:cubicBezTo>
                    <a:pt x="49" y="72"/>
                    <a:pt x="49" y="72"/>
                    <a:pt x="49" y="72"/>
                  </a:cubicBezTo>
                  <a:cubicBezTo>
                    <a:pt x="50" y="72"/>
                    <a:pt x="50" y="72"/>
                    <a:pt x="50" y="72"/>
                  </a:cubicBezTo>
                  <a:cubicBezTo>
                    <a:pt x="50" y="72"/>
                    <a:pt x="50" y="72"/>
                    <a:pt x="50" y="72"/>
                  </a:cubicBezTo>
                  <a:cubicBezTo>
                    <a:pt x="50" y="72"/>
                    <a:pt x="50" y="72"/>
                    <a:pt x="50" y="72"/>
                  </a:cubicBezTo>
                  <a:cubicBezTo>
                    <a:pt x="49" y="72"/>
                    <a:pt x="49" y="72"/>
                    <a:pt x="49" y="73"/>
                  </a:cubicBezTo>
                  <a:cubicBezTo>
                    <a:pt x="49" y="73"/>
                    <a:pt x="49" y="73"/>
                    <a:pt x="49" y="72"/>
                  </a:cubicBezTo>
                  <a:cubicBezTo>
                    <a:pt x="49" y="72"/>
                    <a:pt x="49" y="72"/>
                    <a:pt x="49" y="72"/>
                  </a:cubicBezTo>
                  <a:cubicBezTo>
                    <a:pt x="49" y="72"/>
                    <a:pt x="49" y="72"/>
                    <a:pt x="49" y="72"/>
                  </a:cubicBezTo>
                  <a:cubicBezTo>
                    <a:pt x="49" y="72"/>
                    <a:pt x="49" y="72"/>
                    <a:pt x="49" y="72"/>
                  </a:cubicBezTo>
                  <a:cubicBezTo>
                    <a:pt x="49" y="72"/>
                    <a:pt x="49" y="72"/>
                    <a:pt x="48" y="73"/>
                  </a:cubicBezTo>
                  <a:cubicBezTo>
                    <a:pt x="48" y="73"/>
                    <a:pt x="48" y="73"/>
                    <a:pt x="48" y="73"/>
                  </a:cubicBezTo>
                  <a:cubicBezTo>
                    <a:pt x="48" y="73"/>
                    <a:pt x="48" y="73"/>
                    <a:pt x="48" y="73"/>
                  </a:cubicBezTo>
                  <a:cubicBezTo>
                    <a:pt x="48" y="73"/>
                    <a:pt x="48" y="73"/>
                    <a:pt x="48" y="73"/>
                  </a:cubicBezTo>
                  <a:cubicBezTo>
                    <a:pt x="48" y="73"/>
                    <a:pt x="48" y="73"/>
                    <a:pt x="48" y="73"/>
                  </a:cubicBezTo>
                  <a:cubicBezTo>
                    <a:pt x="48" y="73"/>
                    <a:pt x="48" y="73"/>
                    <a:pt x="49" y="73"/>
                  </a:cubicBezTo>
                  <a:cubicBezTo>
                    <a:pt x="49" y="73"/>
                    <a:pt x="49" y="73"/>
                    <a:pt x="49" y="74"/>
                  </a:cubicBezTo>
                  <a:cubicBezTo>
                    <a:pt x="49" y="74"/>
                    <a:pt x="49" y="74"/>
                    <a:pt x="49" y="74"/>
                  </a:cubicBezTo>
                  <a:cubicBezTo>
                    <a:pt x="48" y="74"/>
                    <a:pt x="48" y="74"/>
                    <a:pt x="48" y="74"/>
                  </a:cubicBezTo>
                  <a:cubicBezTo>
                    <a:pt x="48" y="73"/>
                    <a:pt x="48" y="73"/>
                    <a:pt x="48" y="73"/>
                  </a:cubicBezTo>
                  <a:cubicBezTo>
                    <a:pt x="48" y="73"/>
                    <a:pt x="48" y="73"/>
                    <a:pt x="48" y="73"/>
                  </a:cubicBezTo>
                  <a:cubicBezTo>
                    <a:pt x="48" y="73"/>
                    <a:pt x="48" y="73"/>
                    <a:pt x="48" y="74"/>
                  </a:cubicBezTo>
                  <a:cubicBezTo>
                    <a:pt x="48" y="74"/>
                    <a:pt x="48" y="74"/>
                    <a:pt x="48" y="74"/>
                  </a:cubicBezTo>
                  <a:cubicBezTo>
                    <a:pt x="48" y="74"/>
                    <a:pt x="48" y="74"/>
                    <a:pt x="48" y="74"/>
                  </a:cubicBezTo>
                  <a:cubicBezTo>
                    <a:pt x="48" y="74"/>
                    <a:pt x="48" y="74"/>
                    <a:pt x="48" y="74"/>
                  </a:cubicBezTo>
                  <a:cubicBezTo>
                    <a:pt x="48" y="75"/>
                    <a:pt x="48" y="75"/>
                    <a:pt x="48" y="75"/>
                  </a:cubicBezTo>
                  <a:cubicBezTo>
                    <a:pt x="48" y="75"/>
                    <a:pt x="48" y="75"/>
                    <a:pt x="48" y="75"/>
                  </a:cubicBezTo>
                  <a:cubicBezTo>
                    <a:pt x="48" y="75"/>
                    <a:pt x="48" y="75"/>
                    <a:pt x="48" y="75"/>
                  </a:cubicBezTo>
                  <a:cubicBezTo>
                    <a:pt x="48" y="75"/>
                    <a:pt x="48" y="75"/>
                    <a:pt x="48" y="75"/>
                  </a:cubicBezTo>
                  <a:cubicBezTo>
                    <a:pt x="48" y="75"/>
                    <a:pt x="48" y="75"/>
                    <a:pt x="48" y="75"/>
                  </a:cubicBezTo>
                  <a:cubicBezTo>
                    <a:pt x="48" y="75"/>
                    <a:pt x="48" y="75"/>
                    <a:pt x="47" y="75"/>
                  </a:cubicBezTo>
                  <a:cubicBezTo>
                    <a:pt x="47" y="75"/>
                    <a:pt x="47" y="75"/>
                    <a:pt x="47" y="75"/>
                  </a:cubicBezTo>
                  <a:cubicBezTo>
                    <a:pt x="47" y="75"/>
                    <a:pt x="47" y="75"/>
                    <a:pt x="47" y="76"/>
                  </a:cubicBezTo>
                  <a:cubicBezTo>
                    <a:pt x="47" y="76"/>
                    <a:pt x="47" y="76"/>
                    <a:pt x="48" y="75"/>
                  </a:cubicBezTo>
                  <a:cubicBezTo>
                    <a:pt x="48" y="76"/>
                    <a:pt x="48" y="76"/>
                    <a:pt x="48" y="76"/>
                  </a:cubicBezTo>
                  <a:cubicBezTo>
                    <a:pt x="48" y="76"/>
                    <a:pt x="48" y="76"/>
                    <a:pt x="47" y="76"/>
                  </a:cubicBezTo>
                  <a:cubicBezTo>
                    <a:pt x="47" y="76"/>
                    <a:pt x="47" y="76"/>
                    <a:pt x="47" y="76"/>
                  </a:cubicBezTo>
                  <a:cubicBezTo>
                    <a:pt x="47" y="76"/>
                    <a:pt x="47" y="76"/>
                    <a:pt x="47" y="76"/>
                  </a:cubicBezTo>
                  <a:cubicBezTo>
                    <a:pt x="47" y="76"/>
                    <a:pt x="47" y="76"/>
                    <a:pt x="47" y="76"/>
                  </a:cubicBezTo>
                  <a:cubicBezTo>
                    <a:pt x="47" y="76"/>
                    <a:pt x="47" y="76"/>
                    <a:pt x="47" y="76"/>
                  </a:cubicBezTo>
                  <a:cubicBezTo>
                    <a:pt x="47" y="76"/>
                    <a:pt x="47" y="76"/>
                    <a:pt x="47" y="76"/>
                  </a:cubicBezTo>
                  <a:cubicBezTo>
                    <a:pt x="47" y="76"/>
                    <a:pt x="47" y="76"/>
                    <a:pt x="47" y="77"/>
                  </a:cubicBezTo>
                  <a:cubicBezTo>
                    <a:pt x="47" y="76"/>
                    <a:pt x="47" y="76"/>
                    <a:pt x="47" y="76"/>
                  </a:cubicBezTo>
                  <a:cubicBezTo>
                    <a:pt x="47" y="76"/>
                    <a:pt x="47" y="76"/>
                    <a:pt x="47" y="76"/>
                  </a:cubicBezTo>
                  <a:cubicBezTo>
                    <a:pt x="47" y="76"/>
                    <a:pt x="47" y="76"/>
                    <a:pt x="47" y="77"/>
                  </a:cubicBezTo>
                  <a:cubicBezTo>
                    <a:pt x="47" y="77"/>
                    <a:pt x="47" y="77"/>
                    <a:pt x="47" y="77"/>
                  </a:cubicBezTo>
                  <a:cubicBezTo>
                    <a:pt x="47" y="77"/>
                    <a:pt x="47" y="77"/>
                    <a:pt x="47" y="77"/>
                  </a:cubicBezTo>
                  <a:cubicBezTo>
                    <a:pt x="47" y="77"/>
                    <a:pt x="47" y="77"/>
                    <a:pt x="47" y="77"/>
                  </a:cubicBezTo>
                  <a:cubicBezTo>
                    <a:pt x="46" y="77"/>
                    <a:pt x="46" y="77"/>
                    <a:pt x="46" y="77"/>
                  </a:cubicBezTo>
                  <a:cubicBezTo>
                    <a:pt x="46" y="77"/>
                    <a:pt x="46" y="77"/>
                    <a:pt x="46" y="77"/>
                  </a:cubicBezTo>
                  <a:cubicBezTo>
                    <a:pt x="46" y="77"/>
                    <a:pt x="46" y="77"/>
                    <a:pt x="46" y="77"/>
                  </a:cubicBezTo>
                  <a:cubicBezTo>
                    <a:pt x="46" y="77"/>
                    <a:pt x="46" y="77"/>
                    <a:pt x="46" y="77"/>
                  </a:cubicBezTo>
                  <a:cubicBezTo>
                    <a:pt x="46" y="77"/>
                    <a:pt x="46" y="77"/>
                    <a:pt x="47" y="77"/>
                  </a:cubicBezTo>
                  <a:cubicBezTo>
                    <a:pt x="47" y="77"/>
                    <a:pt x="47" y="77"/>
                    <a:pt x="47" y="78"/>
                  </a:cubicBezTo>
                  <a:cubicBezTo>
                    <a:pt x="47" y="78"/>
                    <a:pt x="47" y="78"/>
                    <a:pt x="47" y="78"/>
                  </a:cubicBezTo>
                  <a:cubicBezTo>
                    <a:pt x="46" y="78"/>
                    <a:pt x="46" y="78"/>
                    <a:pt x="46" y="78"/>
                  </a:cubicBezTo>
                  <a:cubicBezTo>
                    <a:pt x="46" y="78"/>
                    <a:pt x="46" y="78"/>
                    <a:pt x="46" y="78"/>
                  </a:cubicBezTo>
                  <a:cubicBezTo>
                    <a:pt x="46" y="78"/>
                    <a:pt x="46" y="78"/>
                    <a:pt x="46" y="78"/>
                  </a:cubicBezTo>
                  <a:cubicBezTo>
                    <a:pt x="46" y="78"/>
                    <a:pt x="46" y="78"/>
                    <a:pt x="46" y="78"/>
                  </a:cubicBezTo>
                  <a:cubicBezTo>
                    <a:pt x="46" y="78"/>
                    <a:pt x="46" y="78"/>
                    <a:pt x="46" y="78"/>
                  </a:cubicBezTo>
                  <a:lnTo>
                    <a:pt x="46" y="78"/>
                  </a:lnTo>
                  <a:cubicBezTo>
                    <a:pt x="46" y="78"/>
                    <a:pt x="46" y="78"/>
                    <a:pt x="46" y="78"/>
                  </a:cubicBezTo>
                  <a:cubicBezTo>
                    <a:pt x="46" y="78"/>
                    <a:pt x="46" y="78"/>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5" y="79"/>
                  </a:cubicBezTo>
                  <a:cubicBezTo>
                    <a:pt x="45" y="79"/>
                    <a:pt x="45" y="79"/>
                    <a:pt x="45" y="79"/>
                  </a:cubicBezTo>
                  <a:cubicBezTo>
                    <a:pt x="45" y="79"/>
                    <a:pt x="45" y="79"/>
                    <a:pt x="45" y="79"/>
                  </a:cubicBezTo>
                  <a:cubicBezTo>
                    <a:pt x="45" y="79"/>
                    <a:pt x="45" y="79"/>
                    <a:pt x="46" y="79"/>
                  </a:cubicBezTo>
                  <a:cubicBezTo>
                    <a:pt x="45" y="80"/>
                    <a:pt x="45" y="80"/>
                    <a:pt x="45" y="80"/>
                  </a:cubicBezTo>
                  <a:cubicBezTo>
                    <a:pt x="45" y="80"/>
                    <a:pt x="45" y="80"/>
                    <a:pt x="45" y="80"/>
                  </a:cubicBezTo>
                  <a:cubicBezTo>
                    <a:pt x="46" y="80"/>
                    <a:pt x="46" y="80"/>
                    <a:pt x="46" y="80"/>
                  </a:cubicBezTo>
                  <a:cubicBezTo>
                    <a:pt x="46" y="80"/>
                    <a:pt x="46" y="80"/>
                    <a:pt x="46" y="80"/>
                  </a:cubicBezTo>
                  <a:cubicBezTo>
                    <a:pt x="46" y="80"/>
                    <a:pt x="46" y="80"/>
                    <a:pt x="46" y="80"/>
                  </a:cubicBezTo>
                  <a:cubicBezTo>
                    <a:pt x="46" y="80"/>
                    <a:pt x="46" y="80"/>
                    <a:pt x="45" y="80"/>
                  </a:cubicBezTo>
                  <a:cubicBezTo>
                    <a:pt x="45" y="80"/>
                    <a:pt x="45" y="80"/>
                    <a:pt x="45" y="80"/>
                  </a:cubicBezTo>
                  <a:cubicBezTo>
                    <a:pt x="45" y="80"/>
                    <a:pt x="45" y="80"/>
                    <a:pt x="45" y="80"/>
                  </a:cubicBezTo>
                  <a:cubicBezTo>
                    <a:pt x="45" y="80"/>
                    <a:pt x="45" y="80"/>
                    <a:pt x="44" y="80"/>
                  </a:cubicBezTo>
                  <a:cubicBezTo>
                    <a:pt x="44" y="80"/>
                    <a:pt x="44" y="80"/>
                    <a:pt x="44" y="80"/>
                  </a:cubicBezTo>
                  <a:cubicBezTo>
                    <a:pt x="44" y="80"/>
                    <a:pt x="44" y="80"/>
                    <a:pt x="45" y="80"/>
                  </a:cubicBezTo>
                  <a:cubicBezTo>
                    <a:pt x="45" y="79"/>
                    <a:pt x="45" y="79"/>
                    <a:pt x="45" y="79"/>
                  </a:cubicBezTo>
                  <a:cubicBezTo>
                    <a:pt x="44" y="80"/>
                    <a:pt x="44" y="80"/>
                    <a:pt x="44" y="80"/>
                  </a:cubicBezTo>
                  <a:cubicBezTo>
                    <a:pt x="44" y="80"/>
                    <a:pt x="44" y="80"/>
                    <a:pt x="44" y="80"/>
                  </a:cubicBezTo>
                  <a:cubicBezTo>
                    <a:pt x="44" y="80"/>
                    <a:pt x="44" y="80"/>
                    <a:pt x="44" y="80"/>
                  </a:cubicBezTo>
                  <a:cubicBezTo>
                    <a:pt x="44" y="80"/>
                    <a:pt x="44" y="80"/>
                    <a:pt x="44" y="80"/>
                  </a:cubicBezTo>
                  <a:cubicBezTo>
                    <a:pt x="44" y="80"/>
                    <a:pt x="44" y="80"/>
                    <a:pt x="44" y="80"/>
                  </a:cubicBezTo>
                  <a:cubicBezTo>
                    <a:pt x="44" y="80"/>
                    <a:pt x="44" y="80"/>
                    <a:pt x="44" y="79"/>
                  </a:cubicBezTo>
                  <a:cubicBezTo>
                    <a:pt x="44" y="79"/>
                    <a:pt x="44" y="79"/>
                    <a:pt x="44" y="79"/>
                  </a:cubicBezTo>
                  <a:cubicBezTo>
                    <a:pt x="44" y="79"/>
                    <a:pt x="44" y="79"/>
                    <a:pt x="44" y="80"/>
                  </a:cubicBezTo>
                  <a:cubicBezTo>
                    <a:pt x="44" y="80"/>
                    <a:pt x="44" y="80"/>
                    <a:pt x="43" y="80"/>
                  </a:cubicBezTo>
                  <a:cubicBezTo>
                    <a:pt x="43" y="80"/>
                    <a:pt x="43" y="80"/>
                    <a:pt x="43" y="80"/>
                  </a:cubicBezTo>
                  <a:cubicBezTo>
                    <a:pt x="43" y="80"/>
                    <a:pt x="43" y="80"/>
                    <a:pt x="43" y="80"/>
                  </a:cubicBezTo>
                  <a:cubicBezTo>
                    <a:pt x="43" y="80"/>
                    <a:pt x="43" y="80"/>
                    <a:pt x="44" y="80"/>
                  </a:cubicBezTo>
                  <a:cubicBezTo>
                    <a:pt x="44" y="80"/>
                    <a:pt x="44" y="80"/>
                    <a:pt x="44" y="79"/>
                  </a:cubicBezTo>
                  <a:cubicBezTo>
                    <a:pt x="44" y="79"/>
                    <a:pt x="44" y="79"/>
                    <a:pt x="44" y="79"/>
                  </a:cubicBezTo>
                  <a:cubicBezTo>
                    <a:pt x="44" y="79"/>
                    <a:pt x="44" y="79"/>
                    <a:pt x="44" y="79"/>
                  </a:cubicBezTo>
                  <a:cubicBezTo>
                    <a:pt x="44" y="79"/>
                    <a:pt x="44" y="79"/>
                    <a:pt x="43" y="79"/>
                  </a:cubicBezTo>
                  <a:cubicBezTo>
                    <a:pt x="43" y="79"/>
                    <a:pt x="43" y="79"/>
                    <a:pt x="43" y="79"/>
                  </a:cubicBezTo>
                  <a:cubicBezTo>
                    <a:pt x="43" y="80"/>
                    <a:pt x="43" y="80"/>
                    <a:pt x="43" y="80"/>
                  </a:cubicBezTo>
                  <a:cubicBezTo>
                    <a:pt x="43" y="79"/>
                    <a:pt x="43" y="79"/>
                    <a:pt x="43" y="79"/>
                  </a:cubicBezTo>
                  <a:cubicBezTo>
                    <a:pt x="43" y="79"/>
                    <a:pt x="43" y="79"/>
                    <a:pt x="43" y="79"/>
                  </a:cubicBezTo>
                  <a:cubicBezTo>
                    <a:pt x="43" y="79"/>
                    <a:pt x="43" y="79"/>
                    <a:pt x="43" y="79"/>
                  </a:cubicBezTo>
                  <a:cubicBezTo>
                    <a:pt x="43" y="79"/>
                    <a:pt x="43" y="79"/>
                    <a:pt x="43" y="79"/>
                  </a:cubicBezTo>
                  <a:cubicBezTo>
                    <a:pt x="43" y="79"/>
                    <a:pt x="43" y="79"/>
                    <a:pt x="43" y="80"/>
                  </a:cubicBezTo>
                  <a:cubicBezTo>
                    <a:pt x="43" y="79"/>
                    <a:pt x="43" y="79"/>
                    <a:pt x="43" y="79"/>
                  </a:cubicBezTo>
                  <a:cubicBezTo>
                    <a:pt x="43" y="79"/>
                    <a:pt x="43" y="79"/>
                    <a:pt x="43" y="79"/>
                  </a:cubicBezTo>
                  <a:cubicBezTo>
                    <a:pt x="43" y="79"/>
                    <a:pt x="43" y="79"/>
                    <a:pt x="43" y="79"/>
                  </a:cubicBezTo>
                  <a:cubicBezTo>
                    <a:pt x="43" y="79"/>
                    <a:pt x="43" y="79"/>
                    <a:pt x="42" y="79"/>
                  </a:cubicBezTo>
                  <a:cubicBezTo>
                    <a:pt x="42" y="79"/>
                    <a:pt x="42" y="79"/>
                    <a:pt x="42" y="79"/>
                  </a:cubicBezTo>
                  <a:cubicBezTo>
                    <a:pt x="42" y="79"/>
                    <a:pt x="42" y="79"/>
                    <a:pt x="42" y="79"/>
                  </a:cubicBezTo>
                  <a:cubicBezTo>
                    <a:pt x="43" y="79"/>
                    <a:pt x="43" y="79"/>
                    <a:pt x="43" y="79"/>
                  </a:cubicBezTo>
                  <a:cubicBezTo>
                    <a:pt x="43" y="79"/>
                    <a:pt x="43" y="79"/>
                    <a:pt x="43" y="79"/>
                  </a:cubicBezTo>
                  <a:cubicBezTo>
                    <a:pt x="43" y="79"/>
                    <a:pt x="43" y="79"/>
                    <a:pt x="43" y="78"/>
                  </a:cubicBezTo>
                  <a:cubicBezTo>
                    <a:pt x="43" y="78"/>
                    <a:pt x="43" y="78"/>
                    <a:pt x="43" y="78"/>
                  </a:cubicBezTo>
                  <a:cubicBezTo>
                    <a:pt x="43" y="78"/>
                    <a:pt x="43" y="78"/>
                    <a:pt x="44" y="78"/>
                  </a:cubicBezTo>
                  <a:cubicBezTo>
                    <a:pt x="44" y="78"/>
                    <a:pt x="44" y="78"/>
                    <a:pt x="44" y="78"/>
                  </a:cubicBezTo>
                  <a:cubicBezTo>
                    <a:pt x="44" y="78"/>
                    <a:pt x="44" y="78"/>
                    <a:pt x="43" y="78"/>
                  </a:cubicBezTo>
                  <a:cubicBezTo>
                    <a:pt x="43" y="78"/>
                    <a:pt x="43" y="78"/>
                    <a:pt x="43" y="78"/>
                  </a:cubicBezTo>
                  <a:cubicBezTo>
                    <a:pt x="43" y="79"/>
                    <a:pt x="43" y="79"/>
                    <a:pt x="43" y="79"/>
                  </a:cubicBezTo>
                  <a:cubicBezTo>
                    <a:pt x="43" y="79"/>
                    <a:pt x="43" y="79"/>
                    <a:pt x="43" y="79"/>
                  </a:cubicBezTo>
                  <a:cubicBezTo>
                    <a:pt x="43" y="79"/>
                    <a:pt x="43" y="79"/>
                    <a:pt x="42" y="79"/>
                  </a:cubicBezTo>
                  <a:cubicBezTo>
                    <a:pt x="43" y="78"/>
                    <a:pt x="43" y="78"/>
                    <a:pt x="43" y="78"/>
                  </a:cubicBezTo>
                  <a:cubicBezTo>
                    <a:pt x="43" y="78"/>
                    <a:pt x="43" y="78"/>
                    <a:pt x="43" y="78"/>
                  </a:cubicBezTo>
                  <a:cubicBezTo>
                    <a:pt x="43" y="78"/>
                    <a:pt x="43" y="78"/>
                    <a:pt x="44" y="78"/>
                  </a:cubicBezTo>
                  <a:cubicBezTo>
                    <a:pt x="44" y="78"/>
                    <a:pt x="44" y="78"/>
                    <a:pt x="44" y="77"/>
                  </a:cubicBezTo>
                  <a:cubicBezTo>
                    <a:pt x="44" y="77"/>
                    <a:pt x="44" y="77"/>
                    <a:pt x="44" y="77"/>
                  </a:cubicBezTo>
                  <a:cubicBezTo>
                    <a:pt x="44" y="77"/>
                    <a:pt x="44" y="77"/>
                    <a:pt x="44" y="77"/>
                  </a:cubicBezTo>
                  <a:cubicBezTo>
                    <a:pt x="43" y="78"/>
                    <a:pt x="43" y="78"/>
                    <a:pt x="43" y="78"/>
                  </a:cubicBezTo>
                  <a:cubicBezTo>
                    <a:pt x="43" y="78"/>
                    <a:pt x="43" y="78"/>
                    <a:pt x="43" y="78"/>
                  </a:cubicBezTo>
                  <a:cubicBezTo>
                    <a:pt x="43" y="78"/>
                    <a:pt x="43" y="78"/>
                    <a:pt x="43" y="78"/>
                  </a:cubicBezTo>
                  <a:cubicBezTo>
                    <a:pt x="43" y="78"/>
                    <a:pt x="43" y="78"/>
                    <a:pt x="43" y="78"/>
                  </a:cubicBezTo>
                  <a:cubicBezTo>
                    <a:pt x="43" y="78"/>
                    <a:pt x="43" y="78"/>
                    <a:pt x="43" y="77"/>
                  </a:cubicBezTo>
                  <a:cubicBezTo>
                    <a:pt x="43" y="77"/>
                    <a:pt x="43" y="77"/>
                    <a:pt x="43" y="77"/>
                  </a:cubicBezTo>
                  <a:cubicBezTo>
                    <a:pt x="43" y="77"/>
                    <a:pt x="43" y="77"/>
                    <a:pt x="43" y="77"/>
                  </a:cubicBezTo>
                  <a:cubicBezTo>
                    <a:pt x="43" y="77"/>
                    <a:pt x="43" y="77"/>
                    <a:pt x="43" y="77"/>
                  </a:cubicBezTo>
                  <a:cubicBezTo>
                    <a:pt x="43" y="77"/>
                    <a:pt x="43" y="77"/>
                    <a:pt x="43" y="77"/>
                  </a:cubicBezTo>
                  <a:cubicBezTo>
                    <a:pt x="43" y="77"/>
                    <a:pt x="43" y="77"/>
                    <a:pt x="43" y="77"/>
                  </a:cubicBezTo>
                  <a:cubicBezTo>
                    <a:pt x="43" y="78"/>
                    <a:pt x="43" y="78"/>
                    <a:pt x="43" y="78"/>
                  </a:cubicBezTo>
                  <a:cubicBezTo>
                    <a:pt x="43" y="78"/>
                    <a:pt x="43" y="78"/>
                    <a:pt x="43" y="78"/>
                  </a:cubicBezTo>
                  <a:cubicBezTo>
                    <a:pt x="43" y="78"/>
                    <a:pt x="43" y="78"/>
                    <a:pt x="43" y="77"/>
                  </a:cubicBezTo>
                  <a:cubicBezTo>
                    <a:pt x="42" y="78"/>
                    <a:pt x="42" y="78"/>
                    <a:pt x="42" y="78"/>
                  </a:cubicBezTo>
                  <a:cubicBezTo>
                    <a:pt x="42" y="78"/>
                    <a:pt x="42" y="78"/>
                    <a:pt x="42" y="78"/>
                  </a:cubicBezTo>
                  <a:cubicBezTo>
                    <a:pt x="42" y="78"/>
                    <a:pt x="42" y="78"/>
                    <a:pt x="42" y="78"/>
                  </a:cubicBezTo>
                  <a:cubicBezTo>
                    <a:pt x="42" y="78"/>
                    <a:pt x="42" y="78"/>
                    <a:pt x="42" y="78"/>
                  </a:cubicBezTo>
                  <a:cubicBezTo>
                    <a:pt x="41" y="78"/>
                    <a:pt x="41" y="78"/>
                    <a:pt x="41" y="78"/>
                  </a:cubicBezTo>
                  <a:cubicBezTo>
                    <a:pt x="41" y="78"/>
                    <a:pt x="41" y="78"/>
                    <a:pt x="41" y="78"/>
                  </a:cubicBezTo>
                  <a:cubicBezTo>
                    <a:pt x="41" y="78"/>
                    <a:pt x="41" y="78"/>
                    <a:pt x="41" y="78"/>
                  </a:cubicBezTo>
                  <a:cubicBezTo>
                    <a:pt x="41" y="78"/>
                    <a:pt x="41" y="78"/>
                    <a:pt x="41" y="78"/>
                  </a:cubicBezTo>
                  <a:cubicBezTo>
                    <a:pt x="41" y="79"/>
                    <a:pt x="41" y="79"/>
                    <a:pt x="41" y="79"/>
                  </a:cubicBezTo>
                  <a:cubicBezTo>
                    <a:pt x="41" y="79"/>
                    <a:pt x="41" y="79"/>
                    <a:pt x="41" y="79"/>
                  </a:cubicBezTo>
                  <a:cubicBezTo>
                    <a:pt x="40" y="79"/>
                    <a:pt x="40" y="79"/>
                    <a:pt x="40" y="79"/>
                  </a:cubicBezTo>
                  <a:cubicBezTo>
                    <a:pt x="40" y="79"/>
                    <a:pt x="40" y="79"/>
                    <a:pt x="40" y="79"/>
                  </a:cubicBezTo>
                  <a:cubicBezTo>
                    <a:pt x="40" y="78"/>
                    <a:pt x="40" y="78"/>
                    <a:pt x="40" y="78"/>
                  </a:cubicBezTo>
                  <a:cubicBezTo>
                    <a:pt x="41" y="78"/>
                    <a:pt x="41" y="78"/>
                    <a:pt x="41" y="78"/>
                  </a:cubicBezTo>
                  <a:cubicBezTo>
                    <a:pt x="41" y="78"/>
                    <a:pt x="41" y="78"/>
                    <a:pt x="41" y="78"/>
                  </a:cubicBezTo>
                  <a:cubicBezTo>
                    <a:pt x="41" y="78"/>
                    <a:pt x="41" y="78"/>
                    <a:pt x="41" y="78"/>
                  </a:cubicBezTo>
                  <a:cubicBezTo>
                    <a:pt x="41" y="78"/>
                    <a:pt x="41" y="78"/>
                    <a:pt x="41" y="78"/>
                  </a:cubicBezTo>
                  <a:cubicBezTo>
                    <a:pt x="41" y="78"/>
                    <a:pt x="41" y="78"/>
                    <a:pt x="41" y="78"/>
                  </a:cubicBezTo>
                  <a:cubicBezTo>
                    <a:pt x="41" y="77"/>
                    <a:pt x="41" y="77"/>
                    <a:pt x="40" y="77"/>
                  </a:cubicBezTo>
                  <a:cubicBezTo>
                    <a:pt x="40" y="77"/>
                    <a:pt x="40" y="77"/>
                    <a:pt x="40" y="78"/>
                  </a:cubicBezTo>
                  <a:cubicBezTo>
                    <a:pt x="40" y="78"/>
                    <a:pt x="40" y="78"/>
                    <a:pt x="40" y="78"/>
                  </a:cubicBezTo>
                  <a:cubicBezTo>
                    <a:pt x="40" y="78"/>
                    <a:pt x="40" y="78"/>
                    <a:pt x="40" y="77"/>
                  </a:cubicBezTo>
                  <a:cubicBezTo>
                    <a:pt x="40" y="77"/>
                    <a:pt x="40" y="77"/>
                    <a:pt x="40" y="77"/>
                  </a:cubicBezTo>
                  <a:cubicBezTo>
                    <a:pt x="40" y="77"/>
                    <a:pt x="40" y="77"/>
                    <a:pt x="40" y="77"/>
                  </a:cubicBezTo>
                  <a:cubicBezTo>
                    <a:pt x="40" y="77"/>
                    <a:pt x="40" y="77"/>
                    <a:pt x="40" y="77"/>
                  </a:cubicBezTo>
                  <a:cubicBezTo>
                    <a:pt x="40" y="77"/>
                    <a:pt x="40" y="77"/>
                    <a:pt x="40" y="77"/>
                  </a:cubicBezTo>
                  <a:cubicBezTo>
                    <a:pt x="40" y="77"/>
                    <a:pt x="40" y="77"/>
                    <a:pt x="40" y="77"/>
                  </a:cubicBezTo>
                  <a:cubicBezTo>
                    <a:pt x="40" y="77"/>
                    <a:pt x="40" y="77"/>
                    <a:pt x="40" y="77"/>
                  </a:cubicBezTo>
                  <a:cubicBezTo>
                    <a:pt x="40" y="76"/>
                    <a:pt x="40" y="76"/>
                    <a:pt x="40" y="76"/>
                  </a:cubicBezTo>
                  <a:cubicBezTo>
                    <a:pt x="40" y="77"/>
                    <a:pt x="40" y="77"/>
                    <a:pt x="40" y="77"/>
                  </a:cubicBezTo>
                  <a:cubicBezTo>
                    <a:pt x="40" y="77"/>
                    <a:pt x="40" y="77"/>
                    <a:pt x="39" y="77"/>
                  </a:cubicBezTo>
                  <a:cubicBezTo>
                    <a:pt x="39" y="77"/>
                    <a:pt x="39" y="77"/>
                    <a:pt x="39" y="77"/>
                  </a:cubicBezTo>
                  <a:cubicBezTo>
                    <a:pt x="39" y="77"/>
                    <a:pt x="39" y="77"/>
                    <a:pt x="39" y="77"/>
                  </a:cubicBezTo>
                  <a:cubicBezTo>
                    <a:pt x="39" y="77"/>
                    <a:pt x="39" y="77"/>
                    <a:pt x="39" y="77"/>
                  </a:cubicBezTo>
                  <a:cubicBezTo>
                    <a:pt x="40" y="76"/>
                    <a:pt x="40" y="76"/>
                    <a:pt x="40" y="76"/>
                  </a:cubicBezTo>
                  <a:cubicBezTo>
                    <a:pt x="40" y="76"/>
                    <a:pt x="40" y="76"/>
                    <a:pt x="40" y="76"/>
                  </a:cubicBezTo>
                  <a:cubicBezTo>
                    <a:pt x="40" y="76"/>
                    <a:pt x="40" y="76"/>
                    <a:pt x="40" y="76"/>
                  </a:cubicBezTo>
                  <a:cubicBezTo>
                    <a:pt x="40" y="76"/>
                    <a:pt x="40" y="76"/>
                    <a:pt x="40" y="76"/>
                  </a:cubicBezTo>
                  <a:cubicBezTo>
                    <a:pt x="40" y="76"/>
                    <a:pt x="40" y="76"/>
                    <a:pt x="40" y="76"/>
                  </a:cubicBezTo>
                  <a:cubicBezTo>
                    <a:pt x="40" y="76"/>
                    <a:pt x="40" y="76"/>
                    <a:pt x="40" y="76"/>
                  </a:cubicBezTo>
                  <a:cubicBezTo>
                    <a:pt x="39" y="76"/>
                    <a:pt x="39" y="76"/>
                    <a:pt x="39" y="76"/>
                  </a:cubicBezTo>
                  <a:cubicBezTo>
                    <a:pt x="39" y="76"/>
                    <a:pt x="39" y="76"/>
                    <a:pt x="39" y="76"/>
                  </a:cubicBezTo>
                  <a:cubicBezTo>
                    <a:pt x="40" y="76"/>
                    <a:pt x="40" y="76"/>
                    <a:pt x="40" y="76"/>
                  </a:cubicBezTo>
                  <a:cubicBezTo>
                    <a:pt x="40" y="75"/>
                    <a:pt x="40" y="75"/>
                    <a:pt x="40" y="75"/>
                  </a:cubicBezTo>
                  <a:cubicBezTo>
                    <a:pt x="40" y="75"/>
                    <a:pt x="40" y="75"/>
                    <a:pt x="40" y="75"/>
                  </a:cubicBezTo>
                  <a:cubicBezTo>
                    <a:pt x="40" y="75"/>
                    <a:pt x="40" y="75"/>
                    <a:pt x="40" y="75"/>
                  </a:cubicBezTo>
                  <a:cubicBezTo>
                    <a:pt x="40" y="75"/>
                    <a:pt x="40" y="75"/>
                    <a:pt x="40" y="75"/>
                  </a:cubicBezTo>
                  <a:cubicBezTo>
                    <a:pt x="39" y="75"/>
                    <a:pt x="39" y="75"/>
                    <a:pt x="39" y="75"/>
                  </a:cubicBezTo>
                  <a:cubicBezTo>
                    <a:pt x="39" y="75"/>
                    <a:pt x="39" y="75"/>
                    <a:pt x="39" y="75"/>
                  </a:cubicBezTo>
                  <a:cubicBezTo>
                    <a:pt x="40" y="75"/>
                    <a:pt x="40" y="75"/>
                    <a:pt x="40" y="75"/>
                  </a:cubicBezTo>
                  <a:cubicBezTo>
                    <a:pt x="40" y="75"/>
                    <a:pt x="40" y="75"/>
                    <a:pt x="40" y="75"/>
                  </a:cubicBezTo>
                  <a:cubicBezTo>
                    <a:pt x="40" y="75"/>
                    <a:pt x="40" y="75"/>
                    <a:pt x="40" y="75"/>
                  </a:cubicBezTo>
                  <a:lnTo>
                    <a:pt x="40" y="74"/>
                  </a:lnTo>
                  <a:cubicBezTo>
                    <a:pt x="40" y="74"/>
                    <a:pt x="40" y="74"/>
                    <a:pt x="39" y="75"/>
                  </a:cubicBezTo>
                  <a:cubicBezTo>
                    <a:pt x="39" y="74"/>
                    <a:pt x="39" y="74"/>
                    <a:pt x="39" y="74"/>
                  </a:cubicBezTo>
                  <a:cubicBezTo>
                    <a:pt x="39" y="74"/>
                    <a:pt x="39" y="74"/>
                    <a:pt x="40" y="74"/>
                  </a:cubicBezTo>
                  <a:cubicBezTo>
                    <a:pt x="39" y="74"/>
                    <a:pt x="39" y="74"/>
                    <a:pt x="40" y="74"/>
                  </a:cubicBezTo>
                  <a:cubicBezTo>
                    <a:pt x="39" y="74"/>
                    <a:pt x="39" y="74"/>
                    <a:pt x="39" y="74"/>
                  </a:cubicBezTo>
                  <a:cubicBezTo>
                    <a:pt x="39" y="74"/>
                    <a:pt x="39" y="74"/>
                    <a:pt x="39" y="74"/>
                  </a:cubicBezTo>
                  <a:cubicBezTo>
                    <a:pt x="39" y="74"/>
                    <a:pt x="39" y="74"/>
                    <a:pt x="39" y="74"/>
                  </a:cubicBezTo>
                  <a:cubicBezTo>
                    <a:pt x="39" y="74"/>
                    <a:pt x="39" y="74"/>
                    <a:pt x="39" y="74"/>
                  </a:cubicBezTo>
                  <a:cubicBezTo>
                    <a:pt x="39" y="74"/>
                    <a:pt x="39" y="74"/>
                    <a:pt x="40" y="73"/>
                  </a:cubicBezTo>
                  <a:cubicBezTo>
                    <a:pt x="40" y="73"/>
                    <a:pt x="40" y="73"/>
                    <a:pt x="40" y="73"/>
                  </a:cubicBezTo>
                  <a:cubicBezTo>
                    <a:pt x="40" y="73"/>
                    <a:pt x="40" y="73"/>
                    <a:pt x="40" y="73"/>
                  </a:cubicBezTo>
                  <a:cubicBezTo>
                    <a:pt x="40" y="73"/>
                    <a:pt x="40" y="73"/>
                    <a:pt x="40" y="73"/>
                  </a:cubicBezTo>
                  <a:cubicBezTo>
                    <a:pt x="40" y="73"/>
                    <a:pt x="40" y="73"/>
                    <a:pt x="40" y="73"/>
                  </a:cubicBezTo>
                  <a:cubicBezTo>
                    <a:pt x="40" y="73"/>
                    <a:pt x="40" y="73"/>
                    <a:pt x="40" y="73"/>
                  </a:cubicBezTo>
                  <a:cubicBezTo>
                    <a:pt x="40" y="73"/>
                    <a:pt x="40" y="73"/>
                    <a:pt x="40" y="72"/>
                  </a:cubicBezTo>
                  <a:cubicBezTo>
                    <a:pt x="39" y="73"/>
                    <a:pt x="39" y="73"/>
                    <a:pt x="39" y="73"/>
                  </a:cubicBezTo>
                  <a:cubicBezTo>
                    <a:pt x="39" y="73"/>
                    <a:pt x="39" y="73"/>
                    <a:pt x="39" y="73"/>
                  </a:cubicBezTo>
                  <a:cubicBezTo>
                    <a:pt x="39" y="73"/>
                    <a:pt x="39" y="73"/>
                    <a:pt x="39" y="73"/>
                  </a:cubicBezTo>
                  <a:cubicBezTo>
                    <a:pt x="39" y="72"/>
                    <a:pt x="39" y="72"/>
                    <a:pt x="39" y="72"/>
                  </a:cubicBezTo>
                  <a:cubicBezTo>
                    <a:pt x="39" y="72"/>
                    <a:pt x="39" y="72"/>
                    <a:pt x="40" y="72"/>
                  </a:cubicBezTo>
                  <a:cubicBezTo>
                    <a:pt x="40" y="72"/>
                    <a:pt x="40" y="72"/>
                    <a:pt x="39" y="72"/>
                  </a:cubicBezTo>
                  <a:cubicBezTo>
                    <a:pt x="39" y="72"/>
                    <a:pt x="39" y="72"/>
                    <a:pt x="39" y="72"/>
                  </a:cubicBezTo>
                  <a:cubicBezTo>
                    <a:pt x="39" y="72"/>
                    <a:pt x="39" y="72"/>
                    <a:pt x="39" y="72"/>
                  </a:cubicBezTo>
                  <a:cubicBezTo>
                    <a:pt x="39" y="72"/>
                    <a:pt x="39" y="72"/>
                    <a:pt x="39" y="72"/>
                  </a:cubicBezTo>
                  <a:cubicBezTo>
                    <a:pt x="39" y="72"/>
                    <a:pt x="39" y="72"/>
                    <a:pt x="39" y="72"/>
                  </a:cubicBezTo>
                  <a:cubicBezTo>
                    <a:pt x="39" y="72"/>
                    <a:pt x="39" y="72"/>
                    <a:pt x="40" y="72"/>
                  </a:cubicBezTo>
                  <a:cubicBezTo>
                    <a:pt x="40" y="72"/>
                    <a:pt x="40" y="72"/>
                    <a:pt x="40" y="72"/>
                  </a:cubicBezTo>
                  <a:cubicBezTo>
                    <a:pt x="40" y="71"/>
                    <a:pt x="40" y="71"/>
                    <a:pt x="39" y="72"/>
                  </a:cubicBezTo>
                  <a:cubicBezTo>
                    <a:pt x="39" y="72"/>
                    <a:pt x="39" y="72"/>
                    <a:pt x="39" y="72"/>
                  </a:cubicBezTo>
                  <a:cubicBezTo>
                    <a:pt x="39" y="72"/>
                    <a:pt x="39" y="72"/>
                    <a:pt x="39" y="72"/>
                  </a:cubicBezTo>
                  <a:cubicBezTo>
                    <a:pt x="39" y="71"/>
                    <a:pt x="39" y="71"/>
                    <a:pt x="39" y="71"/>
                  </a:cubicBezTo>
                  <a:cubicBezTo>
                    <a:pt x="39" y="71"/>
                    <a:pt x="39" y="71"/>
                    <a:pt x="39" y="71"/>
                  </a:cubicBezTo>
                  <a:cubicBezTo>
                    <a:pt x="39" y="71"/>
                    <a:pt x="39" y="71"/>
                    <a:pt x="40" y="71"/>
                  </a:cubicBezTo>
                  <a:cubicBezTo>
                    <a:pt x="40" y="71"/>
                    <a:pt x="40" y="71"/>
                    <a:pt x="40" y="71"/>
                  </a:cubicBezTo>
                  <a:cubicBezTo>
                    <a:pt x="39" y="71"/>
                    <a:pt x="39" y="71"/>
                    <a:pt x="39" y="71"/>
                  </a:cubicBezTo>
                  <a:cubicBezTo>
                    <a:pt x="39" y="71"/>
                    <a:pt x="39" y="71"/>
                    <a:pt x="39" y="71"/>
                  </a:cubicBezTo>
                  <a:cubicBezTo>
                    <a:pt x="39" y="71"/>
                    <a:pt x="39" y="71"/>
                    <a:pt x="39" y="71"/>
                  </a:cubicBezTo>
                  <a:cubicBezTo>
                    <a:pt x="40" y="71"/>
                    <a:pt x="40" y="71"/>
                    <a:pt x="40" y="71"/>
                  </a:cubicBezTo>
                  <a:cubicBezTo>
                    <a:pt x="40" y="71"/>
                    <a:pt x="40" y="71"/>
                    <a:pt x="40" y="71"/>
                  </a:cubicBezTo>
                  <a:cubicBezTo>
                    <a:pt x="40" y="71"/>
                    <a:pt x="40" y="71"/>
                    <a:pt x="40" y="70"/>
                  </a:cubicBezTo>
                  <a:cubicBezTo>
                    <a:pt x="40" y="71"/>
                    <a:pt x="40" y="71"/>
                    <a:pt x="40" y="71"/>
                  </a:cubicBezTo>
                  <a:cubicBezTo>
                    <a:pt x="40" y="71"/>
                    <a:pt x="40" y="71"/>
                    <a:pt x="39" y="71"/>
                  </a:cubicBezTo>
                  <a:cubicBezTo>
                    <a:pt x="39" y="71"/>
                    <a:pt x="39" y="71"/>
                    <a:pt x="39" y="71"/>
                  </a:cubicBezTo>
                  <a:cubicBezTo>
                    <a:pt x="39" y="71"/>
                    <a:pt x="39" y="71"/>
                    <a:pt x="39" y="71"/>
                  </a:cubicBezTo>
                  <a:cubicBezTo>
                    <a:pt x="39" y="71"/>
                    <a:pt x="39" y="71"/>
                    <a:pt x="39" y="71"/>
                  </a:cubicBezTo>
                  <a:cubicBezTo>
                    <a:pt x="39" y="71"/>
                    <a:pt x="39" y="71"/>
                    <a:pt x="39" y="71"/>
                  </a:cubicBezTo>
                  <a:cubicBezTo>
                    <a:pt x="39" y="71"/>
                    <a:pt x="39" y="71"/>
                    <a:pt x="39" y="71"/>
                  </a:cubicBezTo>
                  <a:cubicBezTo>
                    <a:pt x="39" y="70"/>
                    <a:pt x="39" y="70"/>
                    <a:pt x="39" y="70"/>
                  </a:cubicBezTo>
                  <a:cubicBezTo>
                    <a:pt x="39" y="70"/>
                    <a:pt x="39" y="70"/>
                    <a:pt x="39" y="70"/>
                  </a:cubicBezTo>
                  <a:cubicBezTo>
                    <a:pt x="39" y="70"/>
                    <a:pt x="39" y="70"/>
                    <a:pt x="39" y="70"/>
                  </a:cubicBezTo>
                  <a:cubicBezTo>
                    <a:pt x="39" y="70"/>
                    <a:pt x="39" y="70"/>
                    <a:pt x="39" y="70"/>
                  </a:cubicBezTo>
                  <a:cubicBezTo>
                    <a:pt x="39" y="70"/>
                    <a:pt x="39" y="70"/>
                    <a:pt x="39" y="70"/>
                  </a:cubicBezTo>
                  <a:cubicBezTo>
                    <a:pt x="39" y="70"/>
                    <a:pt x="39" y="70"/>
                    <a:pt x="40" y="70"/>
                  </a:cubicBezTo>
                  <a:cubicBezTo>
                    <a:pt x="40" y="70"/>
                    <a:pt x="40" y="70"/>
                    <a:pt x="41" y="69"/>
                  </a:cubicBezTo>
                  <a:cubicBezTo>
                    <a:pt x="41" y="69"/>
                    <a:pt x="41" y="69"/>
                    <a:pt x="41" y="69"/>
                  </a:cubicBezTo>
                  <a:cubicBezTo>
                    <a:pt x="41" y="69"/>
                    <a:pt x="41" y="69"/>
                    <a:pt x="40" y="69"/>
                  </a:cubicBezTo>
                  <a:cubicBezTo>
                    <a:pt x="40" y="69"/>
                    <a:pt x="40" y="69"/>
                    <a:pt x="40" y="69"/>
                  </a:cubicBezTo>
                  <a:cubicBezTo>
                    <a:pt x="40" y="69"/>
                    <a:pt x="40" y="69"/>
                    <a:pt x="40" y="69"/>
                  </a:cubicBezTo>
                  <a:cubicBezTo>
                    <a:pt x="40" y="69"/>
                    <a:pt x="40" y="69"/>
                    <a:pt x="39" y="70"/>
                  </a:cubicBezTo>
                  <a:cubicBezTo>
                    <a:pt x="40" y="69"/>
                    <a:pt x="40" y="69"/>
                    <a:pt x="40" y="69"/>
                  </a:cubicBezTo>
                  <a:cubicBezTo>
                    <a:pt x="40" y="69"/>
                    <a:pt x="40" y="69"/>
                    <a:pt x="40" y="69"/>
                  </a:cubicBezTo>
                  <a:cubicBezTo>
                    <a:pt x="40" y="69"/>
                    <a:pt x="40" y="69"/>
                    <a:pt x="40" y="69"/>
                  </a:cubicBezTo>
                  <a:cubicBezTo>
                    <a:pt x="40" y="69"/>
                    <a:pt x="40" y="69"/>
                    <a:pt x="40" y="69"/>
                  </a:cubicBezTo>
                  <a:cubicBezTo>
                    <a:pt x="41" y="69"/>
                    <a:pt x="41" y="69"/>
                    <a:pt x="41" y="69"/>
                  </a:cubicBezTo>
                  <a:cubicBezTo>
                    <a:pt x="41" y="69"/>
                    <a:pt x="41" y="69"/>
                    <a:pt x="41" y="69"/>
                  </a:cubicBezTo>
                  <a:cubicBezTo>
                    <a:pt x="41" y="69"/>
                    <a:pt x="41" y="69"/>
                    <a:pt x="41" y="69"/>
                  </a:cubicBezTo>
                  <a:cubicBezTo>
                    <a:pt x="40" y="69"/>
                    <a:pt x="40" y="69"/>
                    <a:pt x="40" y="69"/>
                  </a:cubicBezTo>
                  <a:cubicBezTo>
                    <a:pt x="40" y="69"/>
                    <a:pt x="40" y="69"/>
                    <a:pt x="40" y="68"/>
                  </a:cubicBezTo>
                  <a:cubicBezTo>
                    <a:pt x="40" y="68"/>
                    <a:pt x="40" y="68"/>
                    <a:pt x="41" y="68"/>
                  </a:cubicBezTo>
                  <a:cubicBezTo>
                    <a:pt x="41" y="68"/>
                    <a:pt x="41" y="68"/>
                    <a:pt x="41" y="68"/>
                  </a:cubicBezTo>
                  <a:cubicBezTo>
                    <a:pt x="41" y="68"/>
                    <a:pt x="41" y="68"/>
                    <a:pt x="41" y="68"/>
                  </a:cubicBezTo>
                  <a:cubicBezTo>
                    <a:pt x="41" y="69"/>
                    <a:pt x="41" y="69"/>
                    <a:pt x="41" y="69"/>
                  </a:cubicBezTo>
                  <a:cubicBezTo>
                    <a:pt x="41" y="69"/>
                    <a:pt x="41" y="69"/>
                    <a:pt x="41" y="69"/>
                  </a:cubicBezTo>
                  <a:cubicBezTo>
                    <a:pt x="41" y="69"/>
                    <a:pt x="41" y="69"/>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6"/>
                  </a:cubicBezTo>
                  <a:cubicBezTo>
                    <a:pt x="41" y="66"/>
                    <a:pt x="41" y="66"/>
                    <a:pt x="41" y="66"/>
                  </a:cubicBezTo>
                  <a:cubicBezTo>
                    <a:pt x="42" y="66"/>
                    <a:pt x="42" y="66"/>
                    <a:pt x="42" y="66"/>
                  </a:cubicBezTo>
                  <a:cubicBezTo>
                    <a:pt x="42" y="67"/>
                    <a:pt x="42" y="67"/>
                    <a:pt x="41" y="67"/>
                  </a:cubicBezTo>
                  <a:cubicBezTo>
                    <a:pt x="42" y="67"/>
                    <a:pt x="42" y="67"/>
                    <a:pt x="42" y="66"/>
                  </a:cubicBezTo>
                  <a:cubicBezTo>
                    <a:pt x="42" y="66"/>
                    <a:pt x="42" y="66"/>
                    <a:pt x="42" y="66"/>
                  </a:cubicBezTo>
                  <a:cubicBezTo>
                    <a:pt x="41" y="66"/>
                    <a:pt x="41" y="66"/>
                    <a:pt x="41" y="66"/>
                  </a:cubicBezTo>
                  <a:cubicBezTo>
                    <a:pt x="41" y="66"/>
                    <a:pt x="41" y="66"/>
                    <a:pt x="41" y="66"/>
                  </a:cubicBezTo>
                  <a:cubicBezTo>
                    <a:pt x="41" y="66"/>
                    <a:pt x="41" y="66"/>
                    <a:pt x="41" y="66"/>
                  </a:cubicBezTo>
                  <a:cubicBezTo>
                    <a:pt x="41" y="67"/>
                    <a:pt x="41" y="67"/>
                    <a:pt x="41" y="67"/>
                  </a:cubicBezTo>
                  <a:cubicBezTo>
                    <a:pt x="41" y="67"/>
                    <a:pt x="41" y="67"/>
                    <a:pt x="41" y="67"/>
                  </a:cubicBezTo>
                  <a:cubicBezTo>
                    <a:pt x="41" y="67"/>
                    <a:pt x="41" y="67"/>
                    <a:pt x="41" y="68"/>
                  </a:cubicBezTo>
                  <a:cubicBezTo>
                    <a:pt x="41" y="68"/>
                    <a:pt x="41" y="68"/>
                    <a:pt x="40" y="68"/>
                  </a:cubicBezTo>
                  <a:cubicBezTo>
                    <a:pt x="40" y="68"/>
                    <a:pt x="40" y="68"/>
                    <a:pt x="40" y="68"/>
                  </a:cubicBezTo>
                  <a:cubicBezTo>
                    <a:pt x="40" y="68"/>
                    <a:pt x="40" y="68"/>
                    <a:pt x="40" y="68"/>
                  </a:cubicBezTo>
                  <a:cubicBezTo>
                    <a:pt x="40" y="68"/>
                    <a:pt x="40" y="68"/>
                    <a:pt x="40" y="68"/>
                  </a:cubicBezTo>
                  <a:cubicBezTo>
                    <a:pt x="39" y="69"/>
                    <a:pt x="39" y="69"/>
                    <a:pt x="39" y="69"/>
                  </a:cubicBezTo>
                  <a:cubicBezTo>
                    <a:pt x="39" y="69"/>
                    <a:pt x="39" y="69"/>
                    <a:pt x="39" y="69"/>
                  </a:cubicBezTo>
                  <a:cubicBezTo>
                    <a:pt x="39" y="69"/>
                    <a:pt x="39" y="69"/>
                    <a:pt x="39" y="69"/>
                  </a:cubicBezTo>
                  <a:cubicBezTo>
                    <a:pt x="39" y="69"/>
                    <a:pt x="39" y="69"/>
                    <a:pt x="39" y="69"/>
                  </a:cubicBezTo>
                  <a:cubicBezTo>
                    <a:pt x="39" y="69"/>
                    <a:pt x="39" y="69"/>
                    <a:pt x="39" y="68"/>
                  </a:cubicBezTo>
                  <a:cubicBezTo>
                    <a:pt x="39" y="68"/>
                    <a:pt x="39" y="68"/>
                    <a:pt x="39" y="68"/>
                  </a:cubicBezTo>
                  <a:cubicBezTo>
                    <a:pt x="39" y="68"/>
                    <a:pt x="39" y="68"/>
                    <a:pt x="39" y="68"/>
                  </a:cubicBezTo>
                  <a:cubicBezTo>
                    <a:pt x="39" y="68"/>
                    <a:pt x="39" y="68"/>
                    <a:pt x="40" y="68"/>
                  </a:cubicBezTo>
                  <a:cubicBezTo>
                    <a:pt x="40" y="68"/>
                    <a:pt x="40" y="68"/>
                    <a:pt x="40" y="68"/>
                  </a:cubicBezTo>
                  <a:cubicBezTo>
                    <a:pt x="40" y="67"/>
                    <a:pt x="40" y="67"/>
                    <a:pt x="40" y="67"/>
                  </a:cubicBezTo>
                  <a:cubicBezTo>
                    <a:pt x="40" y="67"/>
                    <a:pt x="40" y="67"/>
                    <a:pt x="40" y="67"/>
                  </a:cubicBezTo>
                  <a:cubicBezTo>
                    <a:pt x="40" y="67"/>
                    <a:pt x="40" y="67"/>
                    <a:pt x="40" y="67"/>
                  </a:cubicBezTo>
                  <a:cubicBezTo>
                    <a:pt x="40" y="67"/>
                    <a:pt x="40" y="67"/>
                    <a:pt x="40" y="67"/>
                  </a:cubicBezTo>
                  <a:cubicBezTo>
                    <a:pt x="40" y="67"/>
                    <a:pt x="40" y="67"/>
                    <a:pt x="40" y="67"/>
                  </a:cubicBezTo>
                  <a:cubicBezTo>
                    <a:pt x="40" y="67"/>
                    <a:pt x="40" y="67"/>
                    <a:pt x="40" y="68"/>
                  </a:cubicBezTo>
                  <a:cubicBezTo>
                    <a:pt x="39" y="68"/>
                    <a:pt x="39" y="68"/>
                    <a:pt x="39" y="68"/>
                  </a:cubicBezTo>
                  <a:cubicBezTo>
                    <a:pt x="39" y="68"/>
                    <a:pt x="39" y="68"/>
                    <a:pt x="39" y="67"/>
                  </a:cubicBezTo>
                  <a:cubicBezTo>
                    <a:pt x="39" y="67"/>
                    <a:pt x="39" y="67"/>
                    <a:pt x="39" y="67"/>
                  </a:cubicBezTo>
                  <a:cubicBezTo>
                    <a:pt x="39" y="67"/>
                    <a:pt x="39" y="67"/>
                    <a:pt x="39" y="67"/>
                  </a:cubicBezTo>
                  <a:cubicBezTo>
                    <a:pt x="39" y="67"/>
                    <a:pt x="39" y="67"/>
                    <a:pt x="40" y="67"/>
                  </a:cubicBezTo>
                  <a:cubicBezTo>
                    <a:pt x="39" y="66"/>
                    <a:pt x="39" y="66"/>
                    <a:pt x="39" y="66"/>
                  </a:cubicBezTo>
                  <a:cubicBezTo>
                    <a:pt x="39" y="67"/>
                    <a:pt x="39" y="67"/>
                    <a:pt x="39" y="67"/>
                  </a:cubicBezTo>
                  <a:cubicBezTo>
                    <a:pt x="39" y="67"/>
                    <a:pt x="39" y="67"/>
                    <a:pt x="39" y="67"/>
                  </a:cubicBezTo>
                  <a:cubicBezTo>
                    <a:pt x="39" y="67"/>
                    <a:pt x="39" y="67"/>
                    <a:pt x="39" y="66"/>
                  </a:cubicBezTo>
                  <a:cubicBezTo>
                    <a:pt x="39" y="66"/>
                    <a:pt x="39" y="66"/>
                    <a:pt x="39" y="66"/>
                  </a:cubicBezTo>
                  <a:cubicBezTo>
                    <a:pt x="39" y="66"/>
                    <a:pt x="39" y="66"/>
                    <a:pt x="40" y="66"/>
                  </a:cubicBezTo>
                  <a:cubicBezTo>
                    <a:pt x="40" y="66"/>
                    <a:pt x="40" y="66"/>
                    <a:pt x="40" y="66"/>
                  </a:cubicBezTo>
                  <a:cubicBezTo>
                    <a:pt x="40" y="66"/>
                    <a:pt x="40" y="66"/>
                    <a:pt x="40" y="66"/>
                  </a:cubicBezTo>
                  <a:cubicBezTo>
                    <a:pt x="40" y="66"/>
                    <a:pt x="40" y="66"/>
                    <a:pt x="40" y="66"/>
                  </a:cubicBezTo>
                  <a:cubicBezTo>
                    <a:pt x="40" y="65"/>
                    <a:pt x="40" y="65"/>
                    <a:pt x="41" y="65"/>
                  </a:cubicBezTo>
                  <a:cubicBezTo>
                    <a:pt x="41" y="65"/>
                    <a:pt x="41" y="65"/>
                    <a:pt x="41" y="65"/>
                  </a:cubicBezTo>
                  <a:cubicBezTo>
                    <a:pt x="41" y="65"/>
                    <a:pt x="41" y="65"/>
                    <a:pt x="41" y="65"/>
                  </a:cubicBezTo>
                  <a:cubicBezTo>
                    <a:pt x="41" y="65"/>
                    <a:pt x="41" y="65"/>
                    <a:pt x="42" y="65"/>
                  </a:cubicBezTo>
                  <a:cubicBezTo>
                    <a:pt x="42" y="65"/>
                    <a:pt x="42" y="65"/>
                    <a:pt x="41" y="65"/>
                  </a:cubicBezTo>
                  <a:cubicBezTo>
                    <a:pt x="41" y="65"/>
                    <a:pt x="41" y="65"/>
                    <a:pt x="41" y="65"/>
                  </a:cubicBezTo>
                  <a:cubicBezTo>
                    <a:pt x="41" y="65"/>
                    <a:pt x="41" y="65"/>
                    <a:pt x="41" y="65"/>
                  </a:cubicBezTo>
                  <a:cubicBezTo>
                    <a:pt x="41" y="65"/>
                    <a:pt x="41" y="65"/>
                    <a:pt x="41" y="65"/>
                  </a:cubicBezTo>
                  <a:cubicBezTo>
                    <a:pt x="40" y="65"/>
                    <a:pt x="40" y="65"/>
                    <a:pt x="40" y="65"/>
                  </a:cubicBezTo>
                  <a:cubicBezTo>
                    <a:pt x="40" y="65"/>
                    <a:pt x="40" y="65"/>
                    <a:pt x="40" y="66"/>
                  </a:cubicBezTo>
                  <a:cubicBezTo>
                    <a:pt x="40" y="66"/>
                    <a:pt x="40" y="66"/>
                    <a:pt x="40" y="66"/>
                  </a:cubicBezTo>
                  <a:cubicBezTo>
                    <a:pt x="40" y="66"/>
                    <a:pt x="40" y="66"/>
                    <a:pt x="40" y="66"/>
                  </a:cubicBezTo>
                  <a:cubicBezTo>
                    <a:pt x="39" y="66"/>
                    <a:pt x="39" y="66"/>
                    <a:pt x="39" y="66"/>
                  </a:cubicBezTo>
                  <a:cubicBezTo>
                    <a:pt x="39" y="66"/>
                    <a:pt x="39" y="66"/>
                    <a:pt x="39" y="66"/>
                  </a:cubicBezTo>
                  <a:cubicBezTo>
                    <a:pt x="39" y="66"/>
                    <a:pt x="39" y="66"/>
                    <a:pt x="39" y="66"/>
                  </a:cubicBezTo>
                  <a:cubicBezTo>
                    <a:pt x="39" y="66"/>
                    <a:pt x="39" y="66"/>
                    <a:pt x="40" y="65"/>
                  </a:cubicBezTo>
                  <a:cubicBezTo>
                    <a:pt x="39" y="65"/>
                    <a:pt x="39" y="65"/>
                    <a:pt x="39" y="65"/>
                  </a:cubicBezTo>
                  <a:cubicBezTo>
                    <a:pt x="39" y="65"/>
                    <a:pt x="39" y="65"/>
                    <a:pt x="39" y="65"/>
                  </a:cubicBezTo>
                  <a:cubicBezTo>
                    <a:pt x="39" y="65"/>
                    <a:pt x="39" y="65"/>
                    <a:pt x="39" y="65"/>
                  </a:cubicBezTo>
                  <a:cubicBezTo>
                    <a:pt x="39" y="65"/>
                    <a:pt x="39" y="65"/>
                    <a:pt x="40" y="65"/>
                  </a:cubicBezTo>
                  <a:cubicBezTo>
                    <a:pt x="40" y="65"/>
                    <a:pt x="40" y="65"/>
                    <a:pt x="40" y="65"/>
                  </a:cubicBezTo>
                  <a:cubicBezTo>
                    <a:pt x="40" y="65"/>
                    <a:pt x="40" y="65"/>
                    <a:pt x="40" y="65"/>
                  </a:cubicBezTo>
                  <a:cubicBezTo>
                    <a:pt x="40" y="65"/>
                    <a:pt x="40" y="65"/>
                    <a:pt x="40" y="65"/>
                  </a:cubicBezTo>
                  <a:cubicBezTo>
                    <a:pt x="40" y="65"/>
                    <a:pt x="40" y="65"/>
                    <a:pt x="41" y="64"/>
                  </a:cubicBezTo>
                  <a:cubicBezTo>
                    <a:pt x="41" y="64"/>
                    <a:pt x="41" y="64"/>
                    <a:pt x="41" y="64"/>
                  </a:cubicBezTo>
                  <a:cubicBezTo>
                    <a:pt x="41" y="64"/>
                    <a:pt x="41" y="64"/>
                    <a:pt x="41" y="64"/>
                  </a:cubicBezTo>
                  <a:cubicBezTo>
                    <a:pt x="41" y="64"/>
                    <a:pt x="41" y="64"/>
                    <a:pt x="41" y="64"/>
                  </a:cubicBezTo>
                  <a:cubicBezTo>
                    <a:pt x="41" y="64"/>
                    <a:pt x="41" y="64"/>
                    <a:pt x="40" y="64"/>
                  </a:cubicBezTo>
                  <a:cubicBezTo>
                    <a:pt x="40" y="64"/>
                    <a:pt x="40" y="64"/>
                    <a:pt x="40" y="65"/>
                  </a:cubicBezTo>
                  <a:cubicBezTo>
                    <a:pt x="40" y="64"/>
                    <a:pt x="40" y="64"/>
                    <a:pt x="40" y="64"/>
                  </a:cubicBezTo>
                  <a:cubicBezTo>
                    <a:pt x="40" y="64"/>
                    <a:pt x="40" y="64"/>
                    <a:pt x="40" y="64"/>
                  </a:cubicBezTo>
                  <a:cubicBezTo>
                    <a:pt x="40" y="65"/>
                    <a:pt x="40" y="65"/>
                    <a:pt x="39" y="65"/>
                  </a:cubicBezTo>
                  <a:cubicBezTo>
                    <a:pt x="39" y="65"/>
                    <a:pt x="39" y="65"/>
                    <a:pt x="39" y="65"/>
                  </a:cubicBezTo>
                  <a:cubicBezTo>
                    <a:pt x="39" y="65"/>
                    <a:pt x="39" y="65"/>
                    <a:pt x="39" y="64"/>
                  </a:cubicBezTo>
                  <a:cubicBezTo>
                    <a:pt x="40" y="64"/>
                    <a:pt x="40" y="64"/>
                    <a:pt x="40" y="64"/>
                  </a:cubicBezTo>
                  <a:cubicBezTo>
                    <a:pt x="40" y="64"/>
                    <a:pt x="40" y="64"/>
                    <a:pt x="40" y="64"/>
                  </a:cubicBezTo>
                  <a:cubicBezTo>
                    <a:pt x="40" y="64"/>
                    <a:pt x="40" y="64"/>
                    <a:pt x="41" y="64"/>
                  </a:cubicBezTo>
                  <a:cubicBezTo>
                    <a:pt x="41" y="63"/>
                    <a:pt x="41" y="63"/>
                    <a:pt x="41" y="63"/>
                  </a:cubicBezTo>
                  <a:cubicBezTo>
                    <a:pt x="41" y="63"/>
                    <a:pt x="41" y="63"/>
                    <a:pt x="42" y="63"/>
                  </a:cubicBezTo>
                  <a:cubicBezTo>
                    <a:pt x="42" y="62"/>
                    <a:pt x="42" y="62"/>
                    <a:pt x="42" y="62"/>
                  </a:cubicBezTo>
                  <a:cubicBezTo>
                    <a:pt x="42" y="62"/>
                    <a:pt x="42" y="62"/>
                    <a:pt x="42" y="62"/>
                  </a:cubicBezTo>
                  <a:cubicBezTo>
                    <a:pt x="43" y="62"/>
                    <a:pt x="43" y="62"/>
                    <a:pt x="43" y="62"/>
                  </a:cubicBezTo>
                  <a:cubicBezTo>
                    <a:pt x="43" y="62"/>
                    <a:pt x="43" y="62"/>
                    <a:pt x="42" y="62"/>
                  </a:cubicBezTo>
                  <a:cubicBezTo>
                    <a:pt x="42" y="62"/>
                    <a:pt x="42" y="62"/>
                    <a:pt x="42" y="62"/>
                  </a:cubicBezTo>
                  <a:cubicBezTo>
                    <a:pt x="41" y="63"/>
                    <a:pt x="41" y="63"/>
                    <a:pt x="41" y="63"/>
                  </a:cubicBezTo>
                  <a:cubicBezTo>
                    <a:pt x="41" y="63"/>
                    <a:pt x="41" y="63"/>
                    <a:pt x="41" y="63"/>
                  </a:cubicBezTo>
                  <a:cubicBezTo>
                    <a:pt x="40" y="64"/>
                    <a:pt x="40" y="64"/>
                    <a:pt x="40" y="64"/>
                  </a:cubicBezTo>
                  <a:cubicBezTo>
                    <a:pt x="40" y="64"/>
                    <a:pt x="40" y="64"/>
                    <a:pt x="40" y="64"/>
                  </a:cubicBezTo>
                  <a:cubicBezTo>
                    <a:pt x="39" y="64"/>
                    <a:pt x="39" y="64"/>
                    <a:pt x="39" y="64"/>
                  </a:cubicBezTo>
                  <a:cubicBezTo>
                    <a:pt x="39" y="64"/>
                    <a:pt x="39" y="64"/>
                    <a:pt x="39" y="64"/>
                  </a:cubicBezTo>
                  <a:cubicBezTo>
                    <a:pt x="39" y="64"/>
                    <a:pt x="39" y="64"/>
                    <a:pt x="39" y="64"/>
                  </a:cubicBezTo>
                  <a:cubicBezTo>
                    <a:pt x="39" y="64"/>
                    <a:pt x="39" y="64"/>
                    <a:pt x="39" y="63"/>
                  </a:cubicBezTo>
                  <a:cubicBezTo>
                    <a:pt x="39" y="63"/>
                    <a:pt x="39" y="63"/>
                    <a:pt x="39" y="63"/>
                  </a:cubicBezTo>
                  <a:cubicBezTo>
                    <a:pt x="40" y="63"/>
                    <a:pt x="40" y="63"/>
                    <a:pt x="40" y="63"/>
                  </a:cubicBezTo>
                  <a:cubicBezTo>
                    <a:pt x="40" y="63"/>
                    <a:pt x="40" y="63"/>
                    <a:pt x="40" y="63"/>
                  </a:cubicBezTo>
                  <a:cubicBezTo>
                    <a:pt x="40" y="63"/>
                    <a:pt x="40" y="63"/>
                    <a:pt x="40" y="63"/>
                  </a:cubicBezTo>
                  <a:cubicBezTo>
                    <a:pt x="40" y="63"/>
                    <a:pt x="40" y="63"/>
                    <a:pt x="40" y="63"/>
                  </a:cubicBezTo>
                  <a:cubicBezTo>
                    <a:pt x="40" y="63"/>
                    <a:pt x="40" y="63"/>
                    <a:pt x="40" y="63"/>
                  </a:cubicBezTo>
                  <a:cubicBezTo>
                    <a:pt x="40" y="63"/>
                    <a:pt x="40" y="63"/>
                    <a:pt x="40" y="63"/>
                  </a:cubicBezTo>
                  <a:cubicBezTo>
                    <a:pt x="40" y="63"/>
                    <a:pt x="40" y="63"/>
                    <a:pt x="40" y="63"/>
                  </a:cubicBezTo>
                  <a:cubicBezTo>
                    <a:pt x="40" y="63"/>
                    <a:pt x="40" y="63"/>
                    <a:pt x="40" y="63"/>
                  </a:cubicBezTo>
                  <a:cubicBezTo>
                    <a:pt x="40" y="63"/>
                    <a:pt x="40" y="63"/>
                    <a:pt x="41" y="63"/>
                  </a:cubicBezTo>
                  <a:cubicBezTo>
                    <a:pt x="41" y="63"/>
                    <a:pt x="41" y="63"/>
                    <a:pt x="41" y="62"/>
                  </a:cubicBezTo>
                  <a:cubicBezTo>
                    <a:pt x="40" y="63"/>
                    <a:pt x="40" y="63"/>
                    <a:pt x="40" y="63"/>
                  </a:cubicBezTo>
                  <a:cubicBezTo>
                    <a:pt x="40" y="62"/>
                    <a:pt x="40" y="62"/>
                    <a:pt x="40" y="62"/>
                  </a:cubicBezTo>
                  <a:cubicBezTo>
                    <a:pt x="40" y="62"/>
                    <a:pt x="40" y="62"/>
                    <a:pt x="40" y="62"/>
                  </a:cubicBezTo>
                  <a:cubicBezTo>
                    <a:pt x="41" y="62"/>
                    <a:pt x="41" y="62"/>
                    <a:pt x="41" y="62"/>
                  </a:cubicBezTo>
                  <a:cubicBezTo>
                    <a:pt x="41" y="62"/>
                    <a:pt x="41" y="62"/>
                    <a:pt x="41" y="62"/>
                  </a:cubicBezTo>
                  <a:cubicBezTo>
                    <a:pt x="41" y="62"/>
                    <a:pt x="41" y="62"/>
                    <a:pt x="41" y="62"/>
                  </a:cubicBezTo>
                  <a:cubicBezTo>
                    <a:pt x="41" y="62"/>
                    <a:pt x="41" y="62"/>
                    <a:pt x="41" y="62"/>
                  </a:cubicBezTo>
                  <a:cubicBezTo>
                    <a:pt x="41" y="62"/>
                    <a:pt x="41" y="62"/>
                    <a:pt x="41" y="62"/>
                  </a:cubicBezTo>
                  <a:cubicBezTo>
                    <a:pt x="41" y="62"/>
                    <a:pt x="41" y="62"/>
                    <a:pt x="41" y="62"/>
                  </a:cubicBezTo>
                  <a:cubicBezTo>
                    <a:pt x="41" y="62"/>
                    <a:pt x="41" y="62"/>
                    <a:pt x="40" y="62"/>
                  </a:cubicBezTo>
                  <a:cubicBezTo>
                    <a:pt x="40" y="62"/>
                    <a:pt x="40" y="62"/>
                    <a:pt x="40" y="62"/>
                  </a:cubicBezTo>
                  <a:cubicBezTo>
                    <a:pt x="40" y="62"/>
                    <a:pt x="40" y="62"/>
                    <a:pt x="40" y="62"/>
                  </a:cubicBezTo>
                  <a:cubicBezTo>
                    <a:pt x="40" y="61"/>
                    <a:pt x="40" y="61"/>
                    <a:pt x="40" y="61"/>
                  </a:cubicBezTo>
                  <a:cubicBezTo>
                    <a:pt x="40" y="61"/>
                    <a:pt x="40" y="61"/>
                    <a:pt x="41" y="61"/>
                  </a:cubicBezTo>
                  <a:cubicBezTo>
                    <a:pt x="41" y="61"/>
                    <a:pt x="41" y="61"/>
                    <a:pt x="41" y="61"/>
                  </a:cubicBezTo>
                  <a:cubicBezTo>
                    <a:pt x="42" y="61"/>
                    <a:pt x="42" y="61"/>
                    <a:pt x="42" y="61"/>
                  </a:cubicBezTo>
                  <a:cubicBezTo>
                    <a:pt x="42" y="61"/>
                    <a:pt x="42" y="61"/>
                    <a:pt x="42" y="61"/>
                  </a:cubicBezTo>
                  <a:cubicBezTo>
                    <a:pt x="42" y="61"/>
                    <a:pt x="42" y="61"/>
                    <a:pt x="42" y="61"/>
                  </a:cubicBezTo>
                  <a:cubicBezTo>
                    <a:pt x="42" y="61"/>
                    <a:pt x="42" y="61"/>
                    <a:pt x="42" y="61"/>
                  </a:cubicBezTo>
                  <a:cubicBezTo>
                    <a:pt x="42" y="61"/>
                    <a:pt x="42" y="61"/>
                    <a:pt x="41" y="61"/>
                  </a:cubicBezTo>
                  <a:cubicBezTo>
                    <a:pt x="41" y="61"/>
                    <a:pt x="41" y="61"/>
                    <a:pt x="41" y="61"/>
                  </a:cubicBezTo>
                  <a:cubicBezTo>
                    <a:pt x="41" y="61"/>
                    <a:pt x="41" y="61"/>
                    <a:pt x="40" y="61"/>
                  </a:cubicBezTo>
                  <a:cubicBezTo>
                    <a:pt x="40" y="61"/>
                    <a:pt x="40" y="61"/>
                    <a:pt x="40" y="61"/>
                  </a:cubicBezTo>
                  <a:cubicBezTo>
                    <a:pt x="40" y="61"/>
                    <a:pt x="40" y="61"/>
                    <a:pt x="40" y="61"/>
                  </a:cubicBezTo>
                  <a:cubicBezTo>
                    <a:pt x="40" y="61"/>
                    <a:pt x="40" y="61"/>
                    <a:pt x="40" y="61"/>
                  </a:cubicBezTo>
                  <a:cubicBezTo>
                    <a:pt x="40" y="61"/>
                    <a:pt x="40" y="61"/>
                    <a:pt x="41" y="60"/>
                  </a:cubicBezTo>
                  <a:cubicBezTo>
                    <a:pt x="41" y="60"/>
                    <a:pt x="41" y="60"/>
                    <a:pt x="41" y="60"/>
                  </a:cubicBezTo>
                  <a:cubicBezTo>
                    <a:pt x="41" y="60"/>
                    <a:pt x="41" y="60"/>
                    <a:pt x="41" y="60"/>
                  </a:cubicBezTo>
                  <a:cubicBezTo>
                    <a:pt x="42" y="60"/>
                    <a:pt x="42" y="60"/>
                    <a:pt x="42" y="60"/>
                  </a:cubicBezTo>
                  <a:cubicBezTo>
                    <a:pt x="42" y="60"/>
                    <a:pt x="42" y="60"/>
                    <a:pt x="42" y="60"/>
                  </a:cubicBezTo>
                  <a:cubicBezTo>
                    <a:pt x="42" y="60"/>
                    <a:pt x="42" y="60"/>
                    <a:pt x="42" y="59"/>
                  </a:cubicBezTo>
                  <a:cubicBezTo>
                    <a:pt x="42" y="59"/>
                    <a:pt x="42" y="59"/>
                    <a:pt x="42" y="59"/>
                  </a:cubicBezTo>
                  <a:cubicBezTo>
                    <a:pt x="43" y="60"/>
                    <a:pt x="43" y="60"/>
                    <a:pt x="43" y="60"/>
                  </a:cubicBezTo>
                  <a:cubicBezTo>
                    <a:pt x="43" y="60"/>
                    <a:pt x="43" y="60"/>
                    <a:pt x="43" y="60"/>
                  </a:cubicBezTo>
                  <a:cubicBezTo>
                    <a:pt x="43" y="60"/>
                    <a:pt x="43" y="60"/>
                    <a:pt x="43" y="60"/>
                  </a:cubicBezTo>
                  <a:cubicBezTo>
                    <a:pt x="44" y="60"/>
                    <a:pt x="44" y="60"/>
                    <a:pt x="44" y="60"/>
                  </a:cubicBezTo>
                  <a:lnTo>
                    <a:pt x="44" y="60"/>
                  </a:lnTo>
                  <a:cubicBezTo>
                    <a:pt x="44" y="60"/>
                    <a:pt x="44" y="60"/>
                    <a:pt x="44" y="60"/>
                  </a:cubicBezTo>
                  <a:cubicBezTo>
                    <a:pt x="44" y="60"/>
                    <a:pt x="44" y="60"/>
                    <a:pt x="44" y="60"/>
                  </a:cubicBezTo>
                  <a:cubicBezTo>
                    <a:pt x="44" y="60"/>
                    <a:pt x="44" y="60"/>
                    <a:pt x="44" y="60"/>
                  </a:cubicBezTo>
                  <a:cubicBezTo>
                    <a:pt x="44" y="60"/>
                    <a:pt x="44" y="60"/>
                    <a:pt x="44" y="60"/>
                  </a:cubicBezTo>
                  <a:cubicBezTo>
                    <a:pt x="44" y="60"/>
                    <a:pt x="44" y="60"/>
                    <a:pt x="44" y="60"/>
                  </a:cubicBezTo>
                  <a:cubicBezTo>
                    <a:pt x="44" y="60"/>
                    <a:pt x="44" y="60"/>
                    <a:pt x="43" y="59"/>
                  </a:cubicBezTo>
                  <a:cubicBezTo>
                    <a:pt x="43" y="59"/>
                    <a:pt x="43" y="59"/>
                    <a:pt x="43"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3" y="59"/>
                  </a:cubicBezTo>
                  <a:lnTo>
                    <a:pt x="43" y="59"/>
                  </a:ln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1" y="60"/>
                    <a:pt x="41" y="60"/>
                    <a:pt x="41" y="60"/>
                  </a:cubicBezTo>
                  <a:cubicBezTo>
                    <a:pt x="41" y="60"/>
                    <a:pt x="41" y="60"/>
                    <a:pt x="41" y="60"/>
                  </a:cubicBezTo>
                  <a:cubicBezTo>
                    <a:pt x="41" y="60"/>
                    <a:pt x="41" y="60"/>
                    <a:pt x="41" y="60"/>
                  </a:cubicBezTo>
                  <a:cubicBezTo>
                    <a:pt x="41" y="60"/>
                    <a:pt x="41" y="60"/>
                    <a:pt x="41" y="60"/>
                  </a:cubicBezTo>
                  <a:cubicBezTo>
                    <a:pt x="41" y="60"/>
                    <a:pt x="41" y="60"/>
                    <a:pt x="41" y="60"/>
                  </a:cubicBezTo>
                  <a:cubicBezTo>
                    <a:pt x="41" y="60"/>
                    <a:pt x="41" y="60"/>
                    <a:pt x="41" y="59"/>
                  </a:cubicBezTo>
                  <a:cubicBezTo>
                    <a:pt x="41" y="59"/>
                    <a:pt x="41" y="59"/>
                    <a:pt x="41" y="59"/>
                  </a:cubicBezTo>
                  <a:lnTo>
                    <a:pt x="41" y="59"/>
                  </a:lnTo>
                  <a:cubicBezTo>
                    <a:pt x="42" y="59"/>
                    <a:pt x="42" y="59"/>
                    <a:pt x="42" y="59"/>
                  </a:cubicBezTo>
                  <a:cubicBezTo>
                    <a:pt x="42" y="59"/>
                    <a:pt x="42" y="59"/>
                    <a:pt x="42" y="59"/>
                  </a:cubicBezTo>
                  <a:cubicBezTo>
                    <a:pt x="42" y="59"/>
                    <a:pt x="42" y="59"/>
                    <a:pt x="42" y="59"/>
                  </a:cubicBezTo>
                  <a:cubicBezTo>
                    <a:pt x="42" y="59"/>
                    <a:pt x="42" y="59"/>
                    <a:pt x="42" y="59"/>
                  </a:cubicBezTo>
                  <a:lnTo>
                    <a:pt x="42" y="59"/>
                  </a:lnTo>
                  <a:cubicBezTo>
                    <a:pt x="42" y="59"/>
                    <a:pt x="42" y="59"/>
                    <a:pt x="42" y="59"/>
                  </a:cubicBezTo>
                  <a:cubicBezTo>
                    <a:pt x="42" y="59"/>
                    <a:pt x="42" y="59"/>
                    <a:pt x="43" y="59"/>
                  </a:cubicBezTo>
                  <a:cubicBezTo>
                    <a:pt x="42" y="59"/>
                    <a:pt x="42" y="59"/>
                    <a:pt x="42" y="59"/>
                  </a:cubicBezTo>
                  <a:cubicBezTo>
                    <a:pt x="42" y="59"/>
                    <a:pt x="42" y="59"/>
                    <a:pt x="42" y="59"/>
                  </a:cubicBezTo>
                  <a:cubicBezTo>
                    <a:pt x="42" y="58"/>
                    <a:pt x="42" y="58"/>
                    <a:pt x="42" y="58"/>
                  </a:cubicBezTo>
                  <a:cubicBezTo>
                    <a:pt x="42" y="58"/>
                    <a:pt x="42" y="58"/>
                    <a:pt x="42" y="58"/>
                  </a:cubicBezTo>
                  <a:cubicBezTo>
                    <a:pt x="42" y="58"/>
                    <a:pt x="42" y="58"/>
                    <a:pt x="42" y="58"/>
                  </a:cubicBezTo>
                  <a:cubicBezTo>
                    <a:pt x="42" y="58"/>
                    <a:pt x="42" y="58"/>
                    <a:pt x="42" y="58"/>
                  </a:cubicBezTo>
                  <a:cubicBezTo>
                    <a:pt x="42" y="58"/>
                    <a:pt x="42" y="58"/>
                    <a:pt x="42" y="58"/>
                  </a:cubicBezTo>
                  <a:cubicBezTo>
                    <a:pt x="42" y="58"/>
                    <a:pt x="42" y="58"/>
                    <a:pt x="43" y="58"/>
                  </a:cubicBezTo>
                  <a:cubicBezTo>
                    <a:pt x="43" y="58"/>
                    <a:pt x="43" y="58"/>
                    <a:pt x="43" y="58"/>
                  </a:cubicBezTo>
                  <a:cubicBezTo>
                    <a:pt x="43" y="58"/>
                    <a:pt x="43" y="58"/>
                    <a:pt x="43" y="58"/>
                  </a:cubicBezTo>
                  <a:cubicBezTo>
                    <a:pt x="43" y="58"/>
                    <a:pt x="43" y="58"/>
                    <a:pt x="43" y="58"/>
                  </a:cubicBezTo>
                  <a:cubicBezTo>
                    <a:pt x="43" y="58"/>
                    <a:pt x="43" y="58"/>
                    <a:pt x="43" y="58"/>
                  </a:cubicBezTo>
                  <a:cubicBezTo>
                    <a:pt x="43" y="58"/>
                    <a:pt x="43" y="58"/>
                    <a:pt x="43" y="58"/>
                  </a:cubicBezTo>
                  <a:cubicBezTo>
                    <a:pt x="43" y="58"/>
                    <a:pt x="43" y="58"/>
                    <a:pt x="43" y="58"/>
                  </a:cubicBezTo>
                  <a:cubicBezTo>
                    <a:pt x="43" y="58"/>
                    <a:pt x="43" y="58"/>
                    <a:pt x="43" y="58"/>
                  </a:cubicBezTo>
                  <a:cubicBezTo>
                    <a:pt x="43" y="58"/>
                    <a:pt x="43" y="58"/>
                    <a:pt x="44" y="58"/>
                  </a:cubicBezTo>
                  <a:cubicBezTo>
                    <a:pt x="44" y="58"/>
                    <a:pt x="44" y="58"/>
                    <a:pt x="44" y="58"/>
                  </a:cubicBezTo>
                  <a:cubicBezTo>
                    <a:pt x="44" y="58"/>
                    <a:pt x="44" y="58"/>
                    <a:pt x="44" y="58"/>
                  </a:cubicBezTo>
                  <a:cubicBezTo>
                    <a:pt x="44" y="59"/>
                    <a:pt x="44" y="59"/>
                    <a:pt x="44" y="59"/>
                  </a:cubicBezTo>
                  <a:cubicBezTo>
                    <a:pt x="44" y="58"/>
                    <a:pt x="44" y="58"/>
                    <a:pt x="44" y="58"/>
                  </a:cubicBezTo>
                  <a:cubicBezTo>
                    <a:pt x="44" y="58"/>
                    <a:pt x="44" y="58"/>
                    <a:pt x="44" y="58"/>
                  </a:cubicBezTo>
                  <a:cubicBezTo>
                    <a:pt x="44" y="58"/>
                    <a:pt x="44" y="58"/>
                    <a:pt x="44" y="58"/>
                  </a:cubicBezTo>
                  <a:cubicBezTo>
                    <a:pt x="44" y="58"/>
                    <a:pt x="44" y="58"/>
                    <a:pt x="44" y="58"/>
                  </a:cubicBezTo>
                  <a:cubicBezTo>
                    <a:pt x="44" y="58"/>
                    <a:pt x="44" y="58"/>
                    <a:pt x="44" y="58"/>
                  </a:cubicBezTo>
                  <a:cubicBezTo>
                    <a:pt x="44" y="58"/>
                    <a:pt x="44" y="58"/>
                    <a:pt x="44" y="57"/>
                  </a:cubicBezTo>
                  <a:cubicBezTo>
                    <a:pt x="44" y="57"/>
                    <a:pt x="44" y="57"/>
                    <a:pt x="44" y="57"/>
                  </a:cubicBezTo>
                  <a:cubicBezTo>
                    <a:pt x="44" y="57"/>
                    <a:pt x="44" y="57"/>
                    <a:pt x="45" y="57"/>
                  </a:cubicBezTo>
                  <a:cubicBezTo>
                    <a:pt x="45" y="57"/>
                    <a:pt x="44" y="57"/>
                    <a:pt x="44" y="57"/>
                  </a:cubicBezTo>
                  <a:cubicBezTo>
                    <a:pt x="44" y="57"/>
                    <a:pt x="44" y="57"/>
                    <a:pt x="44" y="57"/>
                  </a:cubicBezTo>
                  <a:cubicBezTo>
                    <a:pt x="44" y="57"/>
                    <a:pt x="44" y="57"/>
                    <a:pt x="44" y="57"/>
                  </a:cubicBezTo>
                  <a:cubicBezTo>
                    <a:pt x="44" y="57"/>
                    <a:pt x="44" y="57"/>
                    <a:pt x="44" y="57"/>
                  </a:cubicBezTo>
                  <a:cubicBezTo>
                    <a:pt x="44" y="57"/>
                    <a:pt x="44" y="57"/>
                    <a:pt x="44" y="57"/>
                  </a:cubicBezTo>
                  <a:cubicBezTo>
                    <a:pt x="44" y="57"/>
                    <a:pt x="44" y="57"/>
                    <a:pt x="44" y="58"/>
                  </a:cubicBezTo>
                  <a:cubicBezTo>
                    <a:pt x="44" y="58"/>
                    <a:pt x="44" y="58"/>
                    <a:pt x="44" y="58"/>
                  </a:cubicBezTo>
                  <a:cubicBezTo>
                    <a:pt x="43" y="58"/>
                    <a:pt x="43" y="58"/>
                    <a:pt x="43" y="58"/>
                  </a:cubicBezTo>
                  <a:cubicBezTo>
                    <a:pt x="43" y="58"/>
                    <a:pt x="43" y="58"/>
                    <a:pt x="43" y="58"/>
                  </a:cubicBezTo>
                  <a:cubicBezTo>
                    <a:pt x="43" y="58"/>
                    <a:pt x="43" y="58"/>
                    <a:pt x="43" y="58"/>
                  </a:cubicBezTo>
                  <a:cubicBezTo>
                    <a:pt x="43" y="58"/>
                    <a:pt x="43" y="58"/>
                    <a:pt x="43" y="58"/>
                  </a:cubicBezTo>
                  <a:cubicBezTo>
                    <a:pt x="43" y="58"/>
                    <a:pt x="43" y="58"/>
                    <a:pt x="43" y="57"/>
                  </a:cubicBezTo>
                  <a:cubicBezTo>
                    <a:pt x="43" y="57"/>
                    <a:pt x="43" y="57"/>
                    <a:pt x="43" y="57"/>
                  </a:cubicBezTo>
                  <a:cubicBezTo>
                    <a:pt x="43" y="57"/>
                    <a:pt x="43" y="57"/>
                    <a:pt x="43" y="57"/>
                  </a:cubicBezTo>
                  <a:cubicBezTo>
                    <a:pt x="43" y="57"/>
                    <a:pt x="43" y="57"/>
                    <a:pt x="44" y="57"/>
                  </a:cubicBezTo>
                  <a:cubicBezTo>
                    <a:pt x="44" y="57"/>
                    <a:pt x="44" y="57"/>
                    <a:pt x="44" y="57"/>
                  </a:cubicBezTo>
                  <a:cubicBezTo>
                    <a:pt x="44" y="57"/>
                    <a:pt x="44" y="57"/>
                    <a:pt x="44" y="57"/>
                  </a:cubicBezTo>
                  <a:cubicBezTo>
                    <a:pt x="44" y="57"/>
                    <a:pt x="44" y="57"/>
                    <a:pt x="45" y="57"/>
                  </a:cubicBezTo>
                  <a:cubicBezTo>
                    <a:pt x="45" y="57"/>
                    <a:pt x="45" y="57"/>
                    <a:pt x="45" y="57"/>
                  </a:cubicBezTo>
                  <a:cubicBezTo>
                    <a:pt x="45" y="56"/>
                    <a:pt x="45" y="56"/>
                    <a:pt x="45" y="56"/>
                  </a:cubicBezTo>
                  <a:cubicBezTo>
                    <a:pt x="45" y="56"/>
                    <a:pt x="45" y="56"/>
                    <a:pt x="45" y="56"/>
                  </a:cubicBezTo>
                  <a:cubicBezTo>
                    <a:pt x="45" y="56"/>
                    <a:pt x="45" y="56"/>
                    <a:pt x="45" y="56"/>
                  </a:cubicBezTo>
                  <a:cubicBezTo>
                    <a:pt x="45" y="56"/>
                    <a:pt x="45" y="56"/>
                    <a:pt x="45" y="56"/>
                  </a:cubicBezTo>
                  <a:cubicBezTo>
                    <a:pt x="45" y="56"/>
                    <a:pt x="45" y="56"/>
                    <a:pt x="45" y="56"/>
                  </a:cubicBezTo>
                  <a:cubicBezTo>
                    <a:pt x="45" y="56"/>
                    <a:pt x="45" y="56"/>
                    <a:pt x="45" y="56"/>
                  </a:cubicBezTo>
                  <a:cubicBezTo>
                    <a:pt x="45" y="56"/>
                    <a:pt x="45" y="56"/>
                    <a:pt x="45" y="56"/>
                  </a:cubicBezTo>
                  <a:cubicBezTo>
                    <a:pt x="45" y="56"/>
                    <a:pt x="45" y="56"/>
                    <a:pt x="45" y="55"/>
                  </a:cubicBezTo>
                  <a:cubicBezTo>
                    <a:pt x="45" y="55"/>
                    <a:pt x="45" y="55"/>
                    <a:pt x="45" y="55"/>
                  </a:cubicBezTo>
                  <a:cubicBezTo>
                    <a:pt x="45" y="55"/>
                    <a:pt x="45" y="55"/>
                    <a:pt x="46" y="55"/>
                  </a:cubicBezTo>
                  <a:cubicBezTo>
                    <a:pt x="45" y="55"/>
                    <a:pt x="45" y="55"/>
                    <a:pt x="45" y="55"/>
                  </a:cubicBezTo>
                  <a:cubicBezTo>
                    <a:pt x="45" y="55"/>
                    <a:pt x="45" y="55"/>
                    <a:pt x="46" y="55"/>
                  </a:cubicBezTo>
                  <a:cubicBezTo>
                    <a:pt x="45" y="55"/>
                    <a:pt x="45" y="55"/>
                    <a:pt x="45" y="55"/>
                  </a:cubicBezTo>
                  <a:cubicBezTo>
                    <a:pt x="45" y="55"/>
                    <a:pt x="45"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4"/>
                  </a:cubicBezTo>
                  <a:cubicBezTo>
                    <a:pt x="46" y="54"/>
                    <a:pt x="46" y="54"/>
                    <a:pt x="46" y="54"/>
                  </a:cubicBezTo>
                  <a:cubicBezTo>
                    <a:pt x="46" y="54"/>
                    <a:pt x="46" y="54"/>
                    <a:pt x="46" y="54"/>
                  </a:cubicBezTo>
                  <a:cubicBezTo>
                    <a:pt x="46" y="54"/>
                    <a:pt x="46" y="54"/>
                    <a:pt x="47" y="54"/>
                  </a:cubicBezTo>
                  <a:cubicBezTo>
                    <a:pt x="47" y="54"/>
                    <a:pt x="47" y="54"/>
                    <a:pt x="47" y="54"/>
                  </a:cubicBezTo>
                  <a:cubicBezTo>
                    <a:pt x="47" y="54"/>
                    <a:pt x="47" y="54"/>
                    <a:pt x="46" y="54"/>
                  </a:cubicBezTo>
                  <a:cubicBezTo>
                    <a:pt x="46" y="54"/>
                    <a:pt x="46" y="54"/>
                    <a:pt x="46" y="54"/>
                  </a:cubicBezTo>
                  <a:cubicBezTo>
                    <a:pt x="46" y="54"/>
                    <a:pt x="46" y="54"/>
                    <a:pt x="46" y="54"/>
                  </a:cubicBezTo>
                  <a:cubicBezTo>
                    <a:pt x="46" y="54"/>
                    <a:pt x="46" y="54"/>
                    <a:pt x="46" y="53"/>
                  </a:cubicBezTo>
                  <a:cubicBezTo>
                    <a:pt x="47" y="53"/>
                    <a:pt x="47" y="53"/>
                    <a:pt x="47" y="53"/>
                  </a:cubicBezTo>
                  <a:cubicBezTo>
                    <a:pt x="47" y="53"/>
                    <a:pt x="47" y="53"/>
                    <a:pt x="47" y="53"/>
                  </a:cubicBezTo>
                  <a:cubicBezTo>
                    <a:pt x="47" y="53"/>
                    <a:pt x="47" y="53"/>
                    <a:pt x="47" y="53"/>
                  </a:cubicBezTo>
                  <a:cubicBezTo>
                    <a:pt x="47" y="53"/>
                    <a:pt x="47" y="53"/>
                    <a:pt x="47" y="53"/>
                  </a:cubicBezTo>
                  <a:cubicBezTo>
                    <a:pt x="47" y="53"/>
                    <a:pt x="47" y="53"/>
                    <a:pt x="47" y="52"/>
                  </a:cubicBezTo>
                  <a:cubicBezTo>
                    <a:pt x="47" y="52"/>
                    <a:pt x="47" y="52"/>
                    <a:pt x="47" y="52"/>
                  </a:cubicBezTo>
                  <a:cubicBezTo>
                    <a:pt x="47" y="52"/>
                    <a:pt x="47" y="52"/>
                    <a:pt x="47" y="52"/>
                  </a:cubicBezTo>
                  <a:cubicBezTo>
                    <a:pt x="47" y="52"/>
                    <a:pt x="47" y="52"/>
                    <a:pt x="47" y="52"/>
                  </a:cubicBezTo>
                  <a:cubicBezTo>
                    <a:pt x="47" y="52"/>
                    <a:pt x="47" y="52"/>
                    <a:pt x="47" y="52"/>
                  </a:cubicBezTo>
                  <a:cubicBezTo>
                    <a:pt x="47" y="52"/>
                    <a:pt x="47" y="52"/>
                    <a:pt x="46" y="53"/>
                  </a:cubicBezTo>
                  <a:cubicBezTo>
                    <a:pt x="46" y="52"/>
                    <a:pt x="46" y="52"/>
                    <a:pt x="46" y="52"/>
                  </a:cubicBezTo>
                  <a:cubicBezTo>
                    <a:pt x="46" y="53"/>
                    <a:pt x="46" y="53"/>
                    <a:pt x="46" y="53"/>
                  </a:cubicBezTo>
                  <a:cubicBezTo>
                    <a:pt x="46" y="52"/>
                    <a:pt x="46" y="52"/>
                    <a:pt x="46" y="52"/>
                  </a:cubicBezTo>
                  <a:cubicBezTo>
                    <a:pt x="45" y="52"/>
                    <a:pt x="45" y="52"/>
                    <a:pt x="45" y="52"/>
                  </a:cubicBezTo>
                  <a:cubicBezTo>
                    <a:pt x="45" y="52"/>
                    <a:pt x="45" y="52"/>
                    <a:pt x="45" y="52"/>
                  </a:cubicBezTo>
                  <a:cubicBezTo>
                    <a:pt x="45" y="52"/>
                    <a:pt x="45" y="52"/>
                    <a:pt x="45" y="52"/>
                  </a:cubicBezTo>
                  <a:cubicBezTo>
                    <a:pt x="45" y="52"/>
                    <a:pt x="45" y="52"/>
                    <a:pt x="44" y="52"/>
                  </a:cubicBezTo>
                  <a:cubicBezTo>
                    <a:pt x="44" y="52"/>
                    <a:pt x="44" y="52"/>
                    <a:pt x="44" y="52"/>
                  </a:cubicBezTo>
                  <a:cubicBezTo>
                    <a:pt x="44" y="51"/>
                    <a:pt x="44" y="51"/>
                    <a:pt x="44" y="51"/>
                  </a:cubicBezTo>
                  <a:cubicBezTo>
                    <a:pt x="44" y="51"/>
                    <a:pt x="44" y="51"/>
                    <a:pt x="44" y="51"/>
                  </a:cubicBezTo>
                  <a:cubicBezTo>
                    <a:pt x="44" y="51"/>
                    <a:pt x="44" y="51"/>
                    <a:pt x="44" y="51"/>
                  </a:cubicBezTo>
                  <a:cubicBezTo>
                    <a:pt x="44" y="51"/>
                    <a:pt x="44" y="51"/>
                    <a:pt x="44" y="51"/>
                  </a:cubicBezTo>
                  <a:cubicBezTo>
                    <a:pt x="44" y="51"/>
                    <a:pt x="44" y="51"/>
                    <a:pt x="44" y="50"/>
                  </a:cubicBezTo>
                  <a:cubicBezTo>
                    <a:pt x="45" y="50"/>
                    <a:pt x="45" y="50"/>
                    <a:pt x="45" y="50"/>
                  </a:cubicBezTo>
                  <a:cubicBezTo>
                    <a:pt x="45" y="50"/>
                    <a:pt x="45" y="50"/>
                    <a:pt x="45" y="51"/>
                  </a:cubicBezTo>
                  <a:cubicBezTo>
                    <a:pt x="46" y="50"/>
                    <a:pt x="46" y="50"/>
                    <a:pt x="46" y="50"/>
                  </a:cubicBezTo>
                  <a:cubicBezTo>
                    <a:pt x="46" y="50"/>
                    <a:pt x="46" y="50"/>
                    <a:pt x="46" y="50"/>
                  </a:cubicBezTo>
                  <a:cubicBezTo>
                    <a:pt x="46" y="50"/>
                    <a:pt x="46" y="50"/>
                    <a:pt x="47" y="50"/>
                  </a:cubicBezTo>
                  <a:cubicBezTo>
                    <a:pt x="47" y="51"/>
                    <a:pt x="47" y="51"/>
                    <a:pt x="47" y="51"/>
                  </a:cubicBezTo>
                  <a:cubicBezTo>
                    <a:pt x="47" y="51"/>
                    <a:pt x="47" y="51"/>
                    <a:pt x="47" y="52"/>
                  </a:cubicBezTo>
                  <a:cubicBezTo>
                    <a:pt x="47" y="52"/>
                    <a:pt x="47" y="52"/>
                    <a:pt x="47" y="52"/>
                  </a:cubicBezTo>
                  <a:cubicBezTo>
                    <a:pt x="47" y="51"/>
                    <a:pt x="47" y="51"/>
                    <a:pt x="47" y="51"/>
                  </a:cubicBezTo>
                  <a:cubicBezTo>
                    <a:pt x="48" y="51"/>
                    <a:pt x="48" y="51"/>
                    <a:pt x="48" y="51"/>
                  </a:cubicBezTo>
                  <a:cubicBezTo>
                    <a:pt x="47" y="51"/>
                    <a:pt x="47" y="51"/>
                    <a:pt x="47" y="51"/>
                  </a:cubicBezTo>
                  <a:cubicBezTo>
                    <a:pt x="47" y="51"/>
                    <a:pt x="47" y="51"/>
                    <a:pt x="47" y="51"/>
                  </a:cubicBezTo>
                  <a:cubicBezTo>
                    <a:pt x="47" y="51"/>
                    <a:pt x="47" y="51"/>
                    <a:pt x="47" y="51"/>
                  </a:cubicBezTo>
                  <a:cubicBezTo>
                    <a:pt x="47" y="51"/>
                    <a:pt x="47" y="51"/>
                    <a:pt x="47" y="51"/>
                  </a:cubicBezTo>
                  <a:cubicBezTo>
                    <a:pt x="47" y="51"/>
                    <a:pt x="47" y="51"/>
                    <a:pt x="47" y="51"/>
                  </a:cubicBezTo>
                  <a:cubicBezTo>
                    <a:pt x="47" y="51"/>
                    <a:pt x="47" y="51"/>
                    <a:pt x="47" y="51"/>
                  </a:cubicBezTo>
                  <a:cubicBezTo>
                    <a:pt x="47" y="51"/>
                    <a:pt x="47" y="51"/>
                    <a:pt x="48" y="51"/>
                  </a:cubicBezTo>
                  <a:cubicBezTo>
                    <a:pt x="48" y="51"/>
                    <a:pt x="48" y="51"/>
                    <a:pt x="47" y="51"/>
                  </a:cubicBezTo>
                  <a:cubicBezTo>
                    <a:pt x="47" y="51"/>
                    <a:pt x="47" y="51"/>
                    <a:pt x="47" y="50"/>
                  </a:cubicBezTo>
                  <a:cubicBezTo>
                    <a:pt x="47" y="50"/>
                    <a:pt x="47" y="50"/>
                    <a:pt x="47" y="50"/>
                  </a:cubicBezTo>
                  <a:cubicBezTo>
                    <a:pt x="47" y="50"/>
                    <a:pt x="47" y="50"/>
                    <a:pt x="47" y="50"/>
                  </a:cubicBezTo>
                  <a:cubicBezTo>
                    <a:pt x="47" y="50"/>
                    <a:pt x="47" y="50"/>
                    <a:pt x="47" y="50"/>
                  </a:cubicBezTo>
                  <a:cubicBezTo>
                    <a:pt x="47" y="50"/>
                    <a:pt x="47" y="50"/>
                    <a:pt x="48" y="50"/>
                  </a:cubicBezTo>
                  <a:cubicBezTo>
                    <a:pt x="48" y="50"/>
                    <a:pt x="48" y="50"/>
                    <a:pt x="48" y="50"/>
                  </a:cubicBezTo>
                  <a:cubicBezTo>
                    <a:pt x="47" y="50"/>
                    <a:pt x="47" y="50"/>
                    <a:pt x="47" y="50"/>
                  </a:cubicBezTo>
                  <a:cubicBezTo>
                    <a:pt x="47" y="50"/>
                    <a:pt x="47" y="50"/>
                    <a:pt x="47" y="50"/>
                  </a:cubicBezTo>
                  <a:cubicBezTo>
                    <a:pt x="47" y="50"/>
                    <a:pt x="47" y="50"/>
                    <a:pt x="47" y="50"/>
                  </a:cubicBezTo>
                  <a:cubicBezTo>
                    <a:pt x="47" y="50"/>
                    <a:pt x="47" y="50"/>
                    <a:pt x="47" y="49"/>
                  </a:cubicBezTo>
                  <a:cubicBezTo>
                    <a:pt x="47" y="50"/>
                    <a:pt x="47" y="50"/>
                    <a:pt x="48" y="50"/>
                  </a:cubicBezTo>
                  <a:cubicBezTo>
                    <a:pt x="48" y="50"/>
                    <a:pt x="48" y="50"/>
                    <a:pt x="48" y="49"/>
                  </a:cubicBezTo>
                  <a:cubicBezTo>
                    <a:pt x="48" y="49"/>
                    <a:pt x="48" y="49"/>
                    <a:pt x="48" y="49"/>
                  </a:cubicBezTo>
                  <a:cubicBezTo>
                    <a:pt x="48" y="49"/>
                    <a:pt x="48" y="49"/>
                    <a:pt x="48" y="49"/>
                  </a:cubicBezTo>
                  <a:cubicBezTo>
                    <a:pt x="48" y="49"/>
                    <a:pt x="48" y="49"/>
                    <a:pt x="47" y="49"/>
                  </a:cubicBezTo>
                  <a:cubicBezTo>
                    <a:pt x="47" y="49"/>
                    <a:pt x="47" y="49"/>
                    <a:pt x="47" y="49"/>
                  </a:cubicBezTo>
                  <a:cubicBezTo>
                    <a:pt x="47" y="49"/>
                    <a:pt x="47" y="49"/>
                    <a:pt x="47" y="49"/>
                  </a:cubicBezTo>
                  <a:cubicBezTo>
                    <a:pt x="47" y="49"/>
                    <a:pt x="47" y="49"/>
                    <a:pt x="47" y="49"/>
                  </a:cubicBezTo>
                  <a:cubicBezTo>
                    <a:pt x="47" y="49"/>
                    <a:pt x="47"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7" y="48"/>
                  </a:cubicBezTo>
                  <a:cubicBezTo>
                    <a:pt x="47" y="48"/>
                    <a:pt x="47" y="48"/>
                    <a:pt x="47" y="48"/>
                  </a:cubicBezTo>
                  <a:cubicBezTo>
                    <a:pt x="47" y="49"/>
                    <a:pt x="47" y="49"/>
                    <a:pt x="47" y="49"/>
                  </a:cubicBezTo>
                  <a:cubicBezTo>
                    <a:pt x="47" y="48"/>
                    <a:pt x="47" y="48"/>
                    <a:pt x="47" y="48"/>
                  </a:cubicBezTo>
                  <a:cubicBezTo>
                    <a:pt x="47" y="48"/>
                    <a:pt x="47" y="48"/>
                    <a:pt x="47" y="48"/>
                  </a:cubicBezTo>
                  <a:cubicBezTo>
                    <a:pt x="48" y="48"/>
                    <a:pt x="48" y="48"/>
                    <a:pt x="48" y="48"/>
                  </a:cubicBezTo>
                  <a:cubicBezTo>
                    <a:pt x="48" y="48"/>
                    <a:pt x="48" y="48"/>
                    <a:pt x="48" y="48"/>
                  </a:cubicBezTo>
                  <a:cubicBezTo>
                    <a:pt x="48" y="48"/>
                    <a:pt x="48" y="48"/>
                    <a:pt x="48" y="47"/>
                  </a:cubicBezTo>
                  <a:cubicBezTo>
                    <a:pt x="48" y="47"/>
                    <a:pt x="48" y="47"/>
                    <a:pt x="48" y="47"/>
                  </a:cubicBezTo>
                  <a:cubicBezTo>
                    <a:pt x="48" y="47"/>
                    <a:pt x="48" y="47"/>
                    <a:pt x="48" y="47"/>
                  </a:cubicBezTo>
                  <a:cubicBezTo>
                    <a:pt x="48" y="48"/>
                    <a:pt x="48" y="48"/>
                    <a:pt x="48" y="48"/>
                  </a:cubicBezTo>
                  <a:cubicBezTo>
                    <a:pt x="48" y="48"/>
                    <a:pt x="48" y="48"/>
                    <a:pt x="48" y="48"/>
                  </a:cubicBezTo>
                  <a:cubicBezTo>
                    <a:pt x="48" y="48"/>
                    <a:pt x="48" y="48"/>
                    <a:pt x="48" y="47"/>
                  </a:cubicBezTo>
                  <a:cubicBezTo>
                    <a:pt x="47" y="48"/>
                    <a:pt x="47" y="48"/>
                    <a:pt x="47" y="48"/>
                  </a:cubicBezTo>
                  <a:cubicBezTo>
                    <a:pt x="47" y="47"/>
                    <a:pt x="47" y="47"/>
                    <a:pt x="47" y="47"/>
                  </a:cubicBezTo>
                  <a:cubicBezTo>
                    <a:pt x="47" y="47"/>
                    <a:pt x="47" y="47"/>
                    <a:pt x="47"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6"/>
                    <a:pt x="47" y="46"/>
                    <a:pt x="47" y="46"/>
                  </a:cubicBezTo>
                  <a:cubicBezTo>
                    <a:pt x="47" y="46"/>
                    <a:pt x="47" y="46"/>
                    <a:pt x="47" y="46"/>
                  </a:cubicBezTo>
                  <a:cubicBezTo>
                    <a:pt x="47" y="46"/>
                    <a:pt x="47" y="46"/>
                    <a:pt x="48" y="46"/>
                  </a:cubicBezTo>
                  <a:cubicBezTo>
                    <a:pt x="47" y="46"/>
                    <a:pt x="47" y="46"/>
                    <a:pt x="47" y="46"/>
                  </a:cubicBezTo>
                  <a:cubicBezTo>
                    <a:pt x="47" y="46"/>
                    <a:pt x="47" y="46"/>
                    <a:pt x="47" y="47"/>
                  </a:cubicBezTo>
                  <a:cubicBezTo>
                    <a:pt x="47" y="47"/>
                    <a:pt x="47" y="47"/>
                    <a:pt x="47" y="47"/>
                  </a:cubicBezTo>
                  <a:cubicBezTo>
                    <a:pt x="47" y="47"/>
                    <a:pt x="47" y="47"/>
                    <a:pt x="47" y="47"/>
                  </a:cubicBezTo>
                  <a:cubicBezTo>
                    <a:pt x="47" y="48"/>
                    <a:pt x="47" y="48"/>
                    <a:pt x="47" y="48"/>
                  </a:cubicBezTo>
                  <a:cubicBezTo>
                    <a:pt x="47" y="48"/>
                    <a:pt x="47" y="48"/>
                    <a:pt x="47" y="48"/>
                  </a:cubicBezTo>
                  <a:cubicBezTo>
                    <a:pt x="47" y="47"/>
                    <a:pt x="47" y="47"/>
                    <a:pt x="46" y="47"/>
                  </a:cubicBezTo>
                  <a:cubicBezTo>
                    <a:pt x="46" y="47"/>
                    <a:pt x="46" y="47"/>
                    <a:pt x="46" y="47"/>
                  </a:cubicBezTo>
                  <a:cubicBezTo>
                    <a:pt x="46" y="48"/>
                    <a:pt x="46" y="48"/>
                    <a:pt x="46" y="48"/>
                  </a:cubicBezTo>
                  <a:cubicBezTo>
                    <a:pt x="46" y="48"/>
                    <a:pt x="46" y="48"/>
                    <a:pt x="46" y="48"/>
                  </a:cubicBezTo>
                  <a:cubicBezTo>
                    <a:pt x="46" y="48"/>
                    <a:pt x="46" y="48"/>
                    <a:pt x="46" y="48"/>
                  </a:cubicBezTo>
                  <a:cubicBezTo>
                    <a:pt x="46" y="48"/>
                    <a:pt x="46" y="48"/>
                    <a:pt x="46" y="48"/>
                  </a:cubicBezTo>
                  <a:cubicBezTo>
                    <a:pt x="46" y="48"/>
                    <a:pt x="46" y="48"/>
                    <a:pt x="46" y="48"/>
                  </a:cubicBezTo>
                  <a:cubicBezTo>
                    <a:pt x="46" y="48"/>
                    <a:pt x="46" y="48"/>
                    <a:pt x="46" y="48"/>
                  </a:cubicBezTo>
                  <a:cubicBezTo>
                    <a:pt x="46" y="48"/>
                    <a:pt x="46" y="48"/>
                    <a:pt x="46" y="48"/>
                  </a:cubicBezTo>
                  <a:cubicBezTo>
                    <a:pt x="46" y="49"/>
                    <a:pt x="46"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7"/>
                  </a:cubicBezTo>
                  <a:cubicBezTo>
                    <a:pt x="46" y="47"/>
                    <a:pt x="46" y="47"/>
                    <a:pt x="46" y="47"/>
                  </a:cubicBezTo>
                  <a:cubicBezTo>
                    <a:pt x="46" y="47"/>
                    <a:pt x="46" y="47"/>
                    <a:pt x="46" y="47"/>
                  </a:cubicBezTo>
                  <a:cubicBezTo>
                    <a:pt x="46" y="47"/>
                    <a:pt x="46" y="47"/>
                    <a:pt x="47" y="46"/>
                  </a:cubicBezTo>
                  <a:cubicBezTo>
                    <a:pt x="47" y="46"/>
                    <a:pt x="47" y="46"/>
                    <a:pt x="47" y="46"/>
                  </a:cubicBezTo>
                  <a:cubicBezTo>
                    <a:pt x="47" y="46"/>
                    <a:pt x="47" y="46"/>
                    <a:pt x="47" y="46"/>
                  </a:cubicBezTo>
                  <a:cubicBezTo>
                    <a:pt x="46" y="47"/>
                    <a:pt x="46" y="47"/>
                    <a:pt x="46" y="47"/>
                  </a:cubicBezTo>
                  <a:cubicBezTo>
                    <a:pt x="46" y="47"/>
                    <a:pt x="46" y="47"/>
                    <a:pt x="46" y="47"/>
                  </a:cubicBezTo>
                  <a:cubicBezTo>
                    <a:pt x="46" y="47"/>
                    <a:pt x="46" y="47"/>
                    <a:pt x="46" y="47"/>
                  </a:cubicBezTo>
                  <a:cubicBezTo>
                    <a:pt x="45" y="47"/>
                    <a:pt x="45" y="47"/>
                    <a:pt x="45" y="47"/>
                  </a:cubicBezTo>
                  <a:cubicBezTo>
                    <a:pt x="45" y="47"/>
                    <a:pt x="45" y="47"/>
                    <a:pt x="45" y="47"/>
                  </a:cubicBezTo>
                  <a:cubicBezTo>
                    <a:pt x="46" y="47"/>
                    <a:pt x="46" y="47"/>
                    <a:pt x="46" y="47"/>
                  </a:cubicBezTo>
                  <a:cubicBezTo>
                    <a:pt x="46" y="47"/>
                    <a:pt x="46" y="47"/>
                    <a:pt x="46" y="46"/>
                  </a:cubicBezTo>
                  <a:cubicBezTo>
                    <a:pt x="46" y="46"/>
                    <a:pt x="46" y="46"/>
                    <a:pt x="46" y="46"/>
                  </a:cubicBezTo>
                  <a:cubicBezTo>
                    <a:pt x="46" y="46"/>
                    <a:pt x="46" y="46"/>
                    <a:pt x="46" y="46"/>
                  </a:cubicBezTo>
                  <a:cubicBezTo>
                    <a:pt x="46" y="46"/>
                    <a:pt x="46" y="46"/>
                    <a:pt x="46" y="46"/>
                  </a:cubicBezTo>
                  <a:cubicBezTo>
                    <a:pt x="47" y="46"/>
                    <a:pt x="47" y="46"/>
                    <a:pt x="47" y="46"/>
                  </a:cubicBezTo>
                  <a:cubicBezTo>
                    <a:pt x="47" y="46"/>
                    <a:pt x="47" y="46"/>
                    <a:pt x="47" y="46"/>
                  </a:cubicBezTo>
                  <a:cubicBezTo>
                    <a:pt x="47" y="46"/>
                    <a:pt x="47" y="46"/>
                    <a:pt x="47" y="46"/>
                  </a:cubicBezTo>
                  <a:cubicBezTo>
                    <a:pt x="47" y="46"/>
                    <a:pt x="47" y="46"/>
                    <a:pt x="46" y="46"/>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6" y="45"/>
                  </a:cubicBezTo>
                  <a:cubicBezTo>
                    <a:pt x="46" y="45"/>
                    <a:pt x="46" y="45"/>
                    <a:pt x="47" y="45"/>
                  </a:cubicBezTo>
                  <a:cubicBezTo>
                    <a:pt x="47" y="45"/>
                    <a:pt x="47" y="45"/>
                    <a:pt x="47" y="45"/>
                  </a:cubicBezTo>
                  <a:cubicBezTo>
                    <a:pt x="47" y="45"/>
                    <a:pt x="47" y="45"/>
                    <a:pt x="47" y="45"/>
                  </a:cubicBezTo>
                  <a:cubicBezTo>
                    <a:pt x="47" y="45"/>
                    <a:pt x="47" y="45"/>
                    <a:pt x="47" y="45"/>
                  </a:cubicBezTo>
                  <a:cubicBezTo>
                    <a:pt x="47" y="45"/>
                    <a:pt x="47" y="45"/>
                    <a:pt x="47" y="45"/>
                  </a:cubicBezTo>
                  <a:cubicBezTo>
                    <a:pt x="47" y="45"/>
                    <a:pt x="47" y="45"/>
                    <a:pt x="47" y="45"/>
                  </a:cubicBezTo>
                  <a:cubicBezTo>
                    <a:pt x="47" y="45"/>
                    <a:pt x="47" y="45"/>
                    <a:pt x="47" y="45"/>
                  </a:cubicBezTo>
                  <a:cubicBezTo>
                    <a:pt x="47" y="44"/>
                    <a:pt x="47" y="44"/>
                    <a:pt x="48" y="44"/>
                  </a:cubicBezTo>
                  <a:cubicBezTo>
                    <a:pt x="48" y="44"/>
                    <a:pt x="48" y="44"/>
                    <a:pt x="48" y="44"/>
                  </a:cubicBezTo>
                  <a:cubicBezTo>
                    <a:pt x="48" y="44"/>
                    <a:pt x="48" y="44"/>
                    <a:pt x="48" y="44"/>
                  </a:cubicBezTo>
                  <a:cubicBezTo>
                    <a:pt x="48" y="44"/>
                    <a:pt x="48" y="44"/>
                    <a:pt x="48" y="44"/>
                  </a:cubicBezTo>
                  <a:cubicBezTo>
                    <a:pt x="47" y="44"/>
                    <a:pt x="47" y="44"/>
                    <a:pt x="47" y="44"/>
                  </a:cubicBezTo>
                  <a:cubicBezTo>
                    <a:pt x="47" y="44"/>
                    <a:pt x="47" y="44"/>
                    <a:pt x="47" y="44"/>
                  </a:cubicBezTo>
                  <a:cubicBezTo>
                    <a:pt x="47" y="44"/>
                    <a:pt x="47" y="44"/>
                    <a:pt x="47" y="44"/>
                  </a:cubicBezTo>
                  <a:cubicBezTo>
                    <a:pt x="47" y="44"/>
                    <a:pt x="47" y="44"/>
                    <a:pt x="47" y="44"/>
                  </a:cubicBezTo>
                  <a:cubicBezTo>
                    <a:pt x="47" y="44"/>
                    <a:pt x="47" y="44"/>
                    <a:pt x="47" y="44"/>
                  </a:cubicBezTo>
                  <a:cubicBezTo>
                    <a:pt x="47" y="43"/>
                    <a:pt x="47" y="43"/>
                    <a:pt x="47" y="43"/>
                  </a:cubicBezTo>
                  <a:cubicBezTo>
                    <a:pt x="47" y="43"/>
                    <a:pt x="47"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9" y="40"/>
                    <a:pt x="49" y="40"/>
                    <a:pt x="49" y="40"/>
                  </a:cubicBezTo>
                  <a:cubicBezTo>
                    <a:pt x="49" y="40"/>
                    <a:pt x="49" y="40"/>
                    <a:pt x="49" y="40"/>
                  </a:cubicBezTo>
                  <a:cubicBezTo>
                    <a:pt x="49" y="40"/>
                    <a:pt x="49" y="40"/>
                    <a:pt x="49" y="40"/>
                  </a:cubicBezTo>
                  <a:cubicBezTo>
                    <a:pt x="48" y="40"/>
                    <a:pt x="48" y="40"/>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0"/>
                  </a:cubicBezTo>
                  <a:cubicBezTo>
                    <a:pt x="48" y="40"/>
                    <a:pt x="48" y="40"/>
                    <a:pt x="48" y="40"/>
                  </a:cubicBezTo>
                  <a:cubicBezTo>
                    <a:pt x="48" y="40"/>
                    <a:pt x="48" y="40"/>
                    <a:pt x="48" y="40"/>
                  </a:cubicBezTo>
                  <a:cubicBezTo>
                    <a:pt x="48" y="40"/>
                    <a:pt x="48" y="40"/>
                    <a:pt x="49" y="40"/>
                  </a:cubicBezTo>
                  <a:cubicBezTo>
                    <a:pt x="49" y="40"/>
                    <a:pt x="49" y="40"/>
                    <a:pt x="49" y="40"/>
                  </a:cubicBezTo>
                  <a:cubicBezTo>
                    <a:pt x="49" y="40"/>
                    <a:pt x="49" y="40"/>
                    <a:pt x="49" y="40"/>
                  </a:cubicBezTo>
                  <a:cubicBezTo>
                    <a:pt x="49" y="39"/>
                    <a:pt x="49" y="39"/>
                    <a:pt x="49" y="39"/>
                  </a:cubicBezTo>
                  <a:cubicBezTo>
                    <a:pt x="49" y="39"/>
                    <a:pt x="49" y="39"/>
                    <a:pt x="49" y="39"/>
                  </a:cubicBezTo>
                  <a:cubicBezTo>
                    <a:pt x="49" y="39"/>
                    <a:pt x="49" y="39"/>
                    <a:pt x="49" y="39"/>
                  </a:cubicBezTo>
                  <a:cubicBezTo>
                    <a:pt x="49" y="39"/>
                    <a:pt x="49" y="39"/>
                    <a:pt x="49" y="39"/>
                  </a:cubicBezTo>
                  <a:cubicBezTo>
                    <a:pt x="49" y="39"/>
                    <a:pt x="49" y="39"/>
                    <a:pt x="49" y="38"/>
                  </a:cubicBezTo>
                  <a:cubicBezTo>
                    <a:pt x="49" y="38"/>
                    <a:pt x="49" y="38"/>
                    <a:pt x="49" y="38"/>
                  </a:cubicBezTo>
                  <a:cubicBezTo>
                    <a:pt x="49" y="38"/>
                    <a:pt x="49" y="38"/>
                    <a:pt x="49" y="38"/>
                  </a:cubicBezTo>
                  <a:cubicBezTo>
                    <a:pt x="49" y="38"/>
                    <a:pt x="49" y="38"/>
                    <a:pt x="49" y="38"/>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50" y="36"/>
                    <a:pt x="50" y="36"/>
                    <a:pt x="50" y="36"/>
                  </a:cubicBezTo>
                  <a:cubicBezTo>
                    <a:pt x="50" y="36"/>
                    <a:pt x="50" y="36"/>
                    <a:pt x="50" y="36"/>
                  </a:cubicBezTo>
                  <a:cubicBezTo>
                    <a:pt x="50" y="36"/>
                    <a:pt x="50" y="36"/>
                    <a:pt x="50" y="36"/>
                  </a:cubicBezTo>
                  <a:cubicBezTo>
                    <a:pt x="50" y="36"/>
                    <a:pt x="50" y="36"/>
                    <a:pt x="50"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5"/>
                  </a:cubicBezTo>
                  <a:cubicBezTo>
                    <a:pt x="49" y="35"/>
                    <a:pt x="49" y="35"/>
                    <a:pt x="48" y="35"/>
                  </a:cubicBezTo>
                  <a:cubicBezTo>
                    <a:pt x="48" y="35"/>
                    <a:pt x="48" y="35"/>
                    <a:pt x="48" y="35"/>
                  </a:cubicBezTo>
                  <a:cubicBezTo>
                    <a:pt x="48" y="35"/>
                    <a:pt x="48" y="35"/>
                    <a:pt x="48" y="35"/>
                  </a:cubicBezTo>
                  <a:cubicBezTo>
                    <a:pt x="48" y="35"/>
                    <a:pt x="48" y="35"/>
                    <a:pt x="48" y="35"/>
                  </a:cubicBezTo>
                  <a:cubicBezTo>
                    <a:pt x="48" y="35"/>
                    <a:pt x="48" y="35"/>
                    <a:pt x="47" y="35"/>
                  </a:cubicBezTo>
                  <a:cubicBezTo>
                    <a:pt x="47" y="36"/>
                    <a:pt x="47" y="36"/>
                    <a:pt x="47" y="36"/>
                  </a:cubicBezTo>
                  <a:cubicBezTo>
                    <a:pt x="47" y="36"/>
                    <a:pt x="47" y="36"/>
                    <a:pt x="46" y="36"/>
                  </a:cubicBezTo>
                  <a:cubicBezTo>
                    <a:pt x="46" y="36"/>
                    <a:pt x="46" y="36"/>
                    <a:pt x="46" y="36"/>
                  </a:cubicBezTo>
                  <a:cubicBezTo>
                    <a:pt x="46" y="36"/>
                    <a:pt x="46" y="36"/>
                    <a:pt x="46" y="36"/>
                  </a:cubicBezTo>
                  <a:cubicBezTo>
                    <a:pt x="46" y="36"/>
                    <a:pt x="46" y="36"/>
                    <a:pt x="46" y="36"/>
                  </a:cubicBezTo>
                  <a:cubicBezTo>
                    <a:pt x="47" y="36"/>
                    <a:pt x="47" y="36"/>
                    <a:pt x="47" y="36"/>
                  </a:cubicBezTo>
                  <a:cubicBezTo>
                    <a:pt x="46" y="36"/>
                    <a:pt x="46" y="36"/>
                    <a:pt x="46" y="36"/>
                  </a:cubicBezTo>
                  <a:cubicBezTo>
                    <a:pt x="46" y="36"/>
                    <a:pt x="46" y="36"/>
                    <a:pt x="46" y="36"/>
                  </a:cubicBezTo>
                  <a:cubicBezTo>
                    <a:pt x="46" y="36"/>
                    <a:pt x="46" y="36"/>
                    <a:pt x="46" y="36"/>
                  </a:cubicBezTo>
                  <a:cubicBezTo>
                    <a:pt x="46" y="36"/>
                    <a:pt x="46" y="36"/>
                    <a:pt x="46" y="36"/>
                  </a:cubicBezTo>
                  <a:cubicBezTo>
                    <a:pt x="46" y="36"/>
                    <a:pt x="46" y="36"/>
                    <a:pt x="46" y="36"/>
                  </a:cubicBezTo>
                  <a:cubicBezTo>
                    <a:pt x="46" y="36"/>
                    <a:pt x="46" y="36"/>
                    <a:pt x="46" y="36"/>
                  </a:cubicBezTo>
                  <a:cubicBezTo>
                    <a:pt x="46" y="36"/>
                    <a:pt x="46" y="36"/>
                    <a:pt x="46" y="36"/>
                  </a:cubicBezTo>
                  <a:cubicBezTo>
                    <a:pt x="45" y="36"/>
                    <a:pt x="45" y="36"/>
                    <a:pt x="45" y="37"/>
                  </a:cubicBezTo>
                  <a:cubicBezTo>
                    <a:pt x="45" y="37"/>
                    <a:pt x="45" y="37"/>
                    <a:pt x="45" y="37"/>
                  </a:cubicBezTo>
                  <a:cubicBezTo>
                    <a:pt x="45" y="37"/>
                    <a:pt x="45" y="37"/>
                    <a:pt x="45" y="36"/>
                  </a:cubicBezTo>
                  <a:cubicBezTo>
                    <a:pt x="45" y="36"/>
                    <a:pt x="45" y="36"/>
                    <a:pt x="45" y="36"/>
                  </a:cubicBezTo>
                  <a:cubicBezTo>
                    <a:pt x="45" y="36"/>
                    <a:pt x="45" y="36"/>
                    <a:pt x="46"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4" y="37"/>
                    <a:pt x="44" y="37"/>
                    <a:pt x="44" y="37"/>
                  </a:cubicBezTo>
                  <a:cubicBezTo>
                    <a:pt x="44" y="37"/>
                    <a:pt x="44" y="37"/>
                    <a:pt x="44" y="37"/>
                  </a:cubicBezTo>
                  <a:cubicBezTo>
                    <a:pt x="44" y="37"/>
                    <a:pt x="44" y="37"/>
                    <a:pt x="44" y="37"/>
                  </a:cubicBezTo>
                  <a:cubicBezTo>
                    <a:pt x="44" y="37"/>
                    <a:pt x="44"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6"/>
                  </a:cubicBezTo>
                  <a:cubicBezTo>
                    <a:pt x="43" y="36"/>
                    <a:pt x="43" y="36"/>
                    <a:pt x="43" y="36"/>
                  </a:cubicBezTo>
                  <a:cubicBezTo>
                    <a:pt x="43" y="36"/>
                    <a:pt x="43" y="36"/>
                    <a:pt x="43" y="36"/>
                  </a:cubicBezTo>
                  <a:cubicBezTo>
                    <a:pt x="43" y="36"/>
                    <a:pt x="43" y="36"/>
                    <a:pt x="44" y="36"/>
                  </a:cubicBezTo>
                  <a:cubicBezTo>
                    <a:pt x="44" y="36"/>
                    <a:pt x="44" y="36"/>
                    <a:pt x="44" y="36"/>
                  </a:cubicBezTo>
                  <a:cubicBezTo>
                    <a:pt x="44" y="36"/>
                    <a:pt x="44" y="36"/>
                    <a:pt x="44" y="36"/>
                  </a:cubicBezTo>
                  <a:cubicBezTo>
                    <a:pt x="44" y="36"/>
                    <a:pt x="44" y="36"/>
                    <a:pt x="44" y="36"/>
                  </a:cubicBezTo>
                  <a:cubicBezTo>
                    <a:pt x="44" y="36"/>
                    <a:pt x="44" y="36"/>
                    <a:pt x="44" y="36"/>
                  </a:cubicBezTo>
                  <a:cubicBezTo>
                    <a:pt x="44" y="36"/>
                    <a:pt x="44" y="36"/>
                    <a:pt x="45" y="35"/>
                  </a:cubicBezTo>
                  <a:cubicBezTo>
                    <a:pt x="45" y="35"/>
                    <a:pt x="45" y="35"/>
                    <a:pt x="45" y="35"/>
                  </a:cubicBezTo>
                  <a:cubicBezTo>
                    <a:pt x="45" y="35"/>
                    <a:pt x="45" y="35"/>
                    <a:pt x="45"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5" y="35"/>
                    <a:pt x="45" y="35"/>
                    <a:pt x="45" y="35"/>
                  </a:cubicBezTo>
                  <a:cubicBezTo>
                    <a:pt x="45" y="35"/>
                    <a:pt x="45" y="35"/>
                    <a:pt x="45" y="35"/>
                  </a:cubicBezTo>
                  <a:cubicBezTo>
                    <a:pt x="45" y="35"/>
                    <a:pt x="45" y="35"/>
                    <a:pt x="45"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4"/>
                    <a:pt x="44" y="34"/>
                    <a:pt x="44" y="34"/>
                  </a:cubicBezTo>
                  <a:cubicBezTo>
                    <a:pt x="44" y="34"/>
                    <a:pt x="44" y="34"/>
                    <a:pt x="44" y="34"/>
                  </a:cubicBezTo>
                  <a:cubicBezTo>
                    <a:pt x="44" y="34"/>
                    <a:pt x="44" y="34"/>
                    <a:pt x="45" y="34"/>
                  </a:cubicBezTo>
                  <a:lnTo>
                    <a:pt x="45" y="34"/>
                  </a:lnTo>
                  <a:cubicBezTo>
                    <a:pt x="45" y="34"/>
                    <a:pt x="45" y="34"/>
                    <a:pt x="45" y="34"/>
                  </a:cubicBezTo>
                  <a:cubicBezTo>
                    <a:pt x="45" y="34"/>
                    <a:pt x="45" y="34"/>
                    <a:pt x="45" y="34"/>
                  </a:cubicBezTo>
                  <a:cubicBezTo>
                    <a:pt x="45" y="34"/>
                    <a:pt x="45" y="34"/>
                    <a:pt x="45" y="34"/>
                  </a:cubicBezTo>
                  <a:cubicBezTo>
                    <a:pt x="46" y="34"/>
                    <a:pt x="46" y="34"/>
                    <a:pt x="46" y="34"/>
                  </a:cubicBezTo>
                  <a:cubicBezTo>
                    <a:pt x="46" y="34"/>
                    <a:pt x="46" y="34"/>
                    <a:pt x="46" y="34"/>
                  </a:cubicBezTo>
                  <a:cubicBezTo>
                    <a:pt x="46" y="34"/>
                    <a:pt x="46" y="34"/>
                    <a:pt x="46" y="34"/>
                  </a:cubicBezTo>
                  <a:cubicBezTo>
                    <a:pt x="46" y="33"/>
                    <a:pt x="46" y="33"/>
                    <a:pt x="46" y="34"/>
                  </a:cubicBezTo>
                  <a:cubicBezTo>
                    <a:pt x="47" y="34"/>
                    <a:pt x="47" y="34"/>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6" y="33"/>
                    <a:pt x="46" y="33"/>
                    <a:pt x="46" y="33"/>
                  </a:cubicBezTo>
                  <a:cubicBezTo>
                    <a:pt x="46" y="33"/>
                    <a:pt x="46" y="33"/>
                    <a:pt x="46" y="34"/>
                  </a:cubicBezTo>
                  <a:cubicBezTo>
                    <a:pt x="46" y="34"/>
                    <a:pt x="46" y="34"/>
                    <a:pt x="46" y="33"/>
                  </a:cubicBezTo>
                  <a:cubicBezTo>
                    <a:pt x="46" y="33"/>
                    <a:pt x="46" y="33"/>
                    <a:pt x="46" y="33"/>
                  </a:cubicBezTo>
                  <a:cubicBezTo>
                    <a:pt x="46" y="33"/>
                    <a:pt x="46" y="33"/>
                    <a:pt x="46" y="33"/>
                  </a:cubicBezTo>
                  <a:cubicBezTo>
                    <a:pt x="46" y="33"/>
                    <a:pt x="46" y="33"/>
                    <a:pt x="47" y="33"/>
                  </a:cubicBezTo>
                  <a:cubicBezTo>
                    <a:pt x="47" y="33"/>
                    <a:pt x="47" y="33"/>
                    <a:pt x="47" y="33"/>
                  </a:cubicBezTo>
                  <a:cubicBezTo>
                    <a:pt x="47" y="33"/>
                    <a:pt x="47" y="33"/>
                    <a:pt x="47" y="33"/>
                  </a:cubicBezTo>
                  <a:cubicBezTo>
                    <a:pt x="47" y="33"/>
                    <a:pt x="47"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7" y="32"/>
                  </a:cubicBezTo>
                  <a:cubicBezTo>
                    <a:pt x="47" y="32"/>
                    <a:pt x="47" y="32"/>
                    <a:pt x="47" y="33"/>
                  </a:cubicBezTo>
                  <a:cubicBezTo>
                    <a:pt x="47" y="32"/>
                    <a:pt x="47" y="32"/>
                    <a:pt x="47" y="33"/>
                  </a:cubicBezTo>
                  <a:cubicBezTo>
                    <a:pt x="47" y="32"/>
                    <a:pt x="47" y="32"/>
                    <a:pt x="47" y="32"/>
                  </a:cubicBezTo>
                  <a:cubicBezTo>
                    <a:pt x="47" y="32"/>
                    <a:pt x="47" y="32"/>
                    <a:pt x="47" y="32"/>
                  </a:cubicBezTo>
                  <a:cubicBezTo>
                    <a:pt x="47" y="32"/>
                    <a:pt x="47" y="32"/>
                    <a:pt x="47" y="32"/>
                  </a:cubicBezTo>
                  <a:cubicBezTo>
                    <a:pt x="47" y="33"/>
                    <a:pt x="47" y="33"/>
                    <a:pt x="47" y="33"/>
                  </a:cubicBezTo>
                  <a:cubicBezTo>
                    <a:pt x="47" y="33"/>
                    <a:pt x="47" y="33"/>
                    <a:pt x="47" y="33"/>
                  </a:cubicBezTo>
                  <a:cubicBezTo>
                    <a:pt x="47" y="33"/>
                    <a:pt x="47"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lnTo>
                    <a:pt x="46" y="33"/>
                  </a:lnTo>
                  <a:cubicBezTo>
                    <a:pt x="46" y="33"/>
                    <a:pt x="46" y="33"/>
                    <a:pt x="46" y="33"/>
                  </a:cubicBezTo>
                  <a:cubicBezTo>
                    <a:pt x="46" y="33"/>
                    <a:pt x="46" y="33"/>
                    <a:pt x="47" y="32"/>
                  </a:cubicBezTo>
                  <a:cubicBezTo>
                    <a:pt x="47" y="32"/>
                    <a:pt x="47" y="32"/>
                    <a:pt x="47" y="32"/>
                  </a:cubicBezTo>
                  <a:cubicBezTo>
                    <a:pt x="47" y="32"/>
                    <a:pt x="47" y="32"/>
                    <a:pt x="46" y="32"/>
                  </a:cubicBezTo>
                  <a:cubicBezTo>
                    <a:pt x="46" y="32"/>
                    <a:pt x="46" y="32"/>
                    <a:pt x="46" y="33"/>
                  </a:cubicBezTo>
                  <a:lnTo>
                    <a:pt x="46" y="33"/>
                  </a:lnTo>
                  <a:cubicBezTo>
                    <a:pt x="46" y="33"/>
                    <a:pt x="46" y="33"/>
                    <a:pt x="46" y="33"/>
                  </a:cubicBezTo>
                  <a:cubicBezTo>
                    <a:pt x="46" y="33"/>
                    <a:pt x="46" y="33"/>
                    <a:pt x="46" y="33"/>
                  </a:cubicBezTo>
                  <a:cubicBezTo>
                    <a:pt x="46" y="33"/>
                    <a:pt x="46" y="33"/>
                    <a:pt x="46" y="33"/>
                  </a:cubicBezTo>
                  <a:cubicBezTo>
                    <a:pt x="46" y="32"/>
                    <a:pt x="46" y="32"/>
                    <a:pt x="46" y="32"/>
                  </a:cubicBezTo>
                  <a:cubicBezTo>
                    <a:pt x="46" y="32"/>
                    <a:pt x="46"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6" y="32"/>
                    <a:pt x="46" y="32"/>
                    <a:pt x="46" y="32"/>
                  </a:cubicBezTo>
                  <a:cubicBezTo>
                    <a:pt x="46" y="32"/>
                    <a:pt x="46" y="32"/>
                    <a:pt x="46" y="33"/>
                  </a:cubicBezTo>
                  <a:cubicBezTo>
                    <a:pt x="46" y="32"/>
                    <a:pt x="46" y="32"/>
                    <a:pt x="46" y="33"/>
                  </a:cubicBezTo>
                  <a:cubicBezTo>
                    <a:pt x="46" y="33"/>
                    <a:pt x="46" y="33"/>
                    <a:pt x="46" y="32"/>
                  </a:cubicBezTo>
                  <a:cubicBezTo>
                    <a:pt x="46" y="32"/>
                    <a:pt x="46" y="32"/>
                    <a:pt x="46" y="32"/>
                  </a:cubicBezTo>
                  <a:lnTo>
                    <a:pt x="46" y="32"/>
                  </a:ln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lnTo>
                    <a:pt x="46" y="32"/>
                  </a:lnTo>
                  <a:cubicBezTo>
                    <a:pt x="46" y="32"/>
                    <a:pt x="46" y="32"/>
                    <a:pt x="46" y="32"/>
                  </a:cubicBezTo>
                  <a:cubicBezTo>
                    <a:pt x="46" y="32"/>
                    <a:pt x="46" y="32"/>
                    <a:pt x="46" y="31"/>
                  </a:cubicBezTo>
                  <a:cubicBezTo>
                    <a:pt x="46" y="31"/>
                    <a:pt x="46" y="31"/>
                    <a:pt x="47" y="31"/>
                  </a:cubicBezTo>
                  <a:cubicBezTo>
                    <a:pt x="47" y="31"/>
                    <a:pt x="47" y="31"/>
                    <a:pt x="47" y="31"/>
                  </a:cubicBezTo>
                  <a:cubicBezTo>
                    <a:pt x="47" y="31"/>
                    <a:pt x="47" y="31"/>
                    <a:pt x="46" y="31"/>
                  </a:cubicBezTo>
                  <a:cubicBezTo>
                    <a:pt x="46" y="31"/>
                    <a:pt x="46" y="31"/>
                    <a:pt x="46" y="31"/>
                  </a:cubicBezTo>
                  <a:cubicBezTo>
                    <a:pt x="47" y="31"/>
                    <a:pt x="47" y="31"/>
                    <a:pt x="47" y="31"/>
                  </a:cubicBezTo>
                  <a:cubicBezTo>
                    <a:pt x="47" y="31"/>
                    <a:pt x="47" y="31"/>
                    <a:pt x="47" y="31"/>
                  </a:cubicBezTo>
                  <a:cubicBezTo>
                    <a:pt x="47" y="31"/>
                    <a:pt x="47" y="31"/>
                    <a:pt x="48" y="30"/>
                  </a:cubicBezTo>
                  <a:cubicBezTo>
                    <a:pt x="48" y="30"/>
                    <a:pt x="48" y="30"/>
                    <a:pt x="48" y="30"/>
                  </a:cubicBezTo>
                  <a:cubicBezTo>
                    <a:pt x="48" y="30"/>
                    <a:pt x="48" y="30"/>
                    <a:pt x="48" y="30"/>
                  </a:cubicBezTo>
                  <a:cubicBezTo>
                    <a:pt x="48" y="30"/>
                    <a:pt x="48" y="30"/>
                    <a:pt x="48" y="30"/>
                  </a:cubicBezTo>
                  <a:cubicBezTo>
                    <a:pt x="48" y="30"/>
                    <a:pt x="48" y="30"/>
                    <a:pt x="49" y="30"/>
                  </a:cubicBezTo>
                  <a:cubicBezTo>
                    <a:pt x="49" y="29"/>
                    <a:pt x="49" y="29"/>
                    <a:pt x="50" y="29"/>
                  </a:cubicBezTo>
                  <a:cubicBezTo>
                    <a:pt x="50" y="29"/>
                    <a:pt x="50" y="29"/>
                    <a:pt x="50" y="29"/>
                  </a:cubicBezTo>
                  <a:cubicBezTo>
                    <a:pt x="50" y="29"/>
                    <a:pt x="50" y="29"/>
                    <a:pt x="50" y="29"/>
                  </a:cubicBezTo>
                  <a:cubicBezTo>
                    <a:pt x="51" y="28"/>
                    <a:pt x="51" y="28"/>
                    <a:pt x="51" y="28"/>
                  </a:cubicBezTo>
                  <a:cubicBezTo>
                    <a:pt x="51" y="28"/>
                    <a:pt x="51" y="28"/>
                    <a:pt x="51" y="28"/>
                  </a:cubicBezTo>
                  <a:cubicBezTo>
                    <a:pt x="52" y="28"/>
                    <a:pt x="52" y="28"/>
                    <a:pt x="52" y="28"/>
                  </a:cubicBezTo>
                  <a:cubicBezTo>
                    <a:pt x="52" y="28"/>
                    <a:pt x="52" y="28"/>
                    <a:pt x="52" y="28"/>
                  </a:cubicBezTo>
                  <a:cubicBezTo>
                    <a:pt x="52" y="28"/>
                    <a:pt x="52" y="28"/>
                    <a:pt x="52" y="27"/>
                  </a:cubicBezTo>
                  <a:cubicBezTo>
                    <a:pt x="52" y="27"/>
                    <a:pt x="52" y="27"/>
                    <a:pt x="53" y="27"/>
                  </a:cubicBezTo>
                  <a:cubicBezTo>
                    <a:pt x="53" y="27"/>
                    <a:pt x="53" y="27"/>
                    <a:pt x="53" y="27"/>
                  </a:cubicBezTo>
                  <a:cubicBezTo>
                    <a:pt x="53" y="27"/>
                    <a:pt x="53" y="27"/>
                    <a:pt x="53" y="27"/>
                  </a:cubicBezTo>
                  <a:cubicBezTo>
                    <a:pt x="53" y="27"/>
                    <a:pt x="53" y="27"/>
                    <a:pt x="54" y="27"/>
                  </a:cubicBezTo>
                  <a:cubicBezTo>
                    <a:pt x="54" y="27"/>
                    <a:pt x="54" y="27"/>
                    <a:pt x="54" y="26"/>
                  </a:cubicBezTo>
                  <a:cubicBezTo>
                    <a:pt x="54" y="26"/>
                    <a:pt x="54" y="26"/>
                    <a:pt x="54" y="26"/>
                  </a:cubicBezTo>
                  <a:cubicBezTo>
                    <a:pt x="54" y="26"/>
                    <a:pt x="54" y="26"/>
                    <a:pt x="55" y="26"/>
                  </a:cubicBezTo>
                  <a:cubicBezTo>
                    <a:pt x="55" y="26"/>
                    <a:pt x="55" y="26"/>
                    <a:pt x="55" y="26"/>
                  </a:cubicBezTo>
                  <a:cubicBezTo>
                    <a:pt x="55" y="26"/>
                    <a:pt x="55" y="26"/>
                    <a:pt x="55" y="26"/>
                  </a:cubicBezTo>
                  <a:cubicBezTo>
                    <a:pt x="55" y="25"/>
                    <a:pt x="55" y="25"/>
                    <a:pt x="55" y="25"/>
                  </a:cubicBezTo>
                  <a:cubicBezTo>
                    <a:pt x="55" y="25"/>
                    <a:pt x="55" y="25"/>
                    <a:pt x="55" y="25"/>
                  </a:cubicBezTo>
                  <a:cubicBezTo>
                    <a:pt x="56" y="25"/>
                    <a:pt x="56" y="25"/>
                    <a:pt x="56" y="25"/>
                  </a:cubicBezTo>
                  <a:cubicBezTo>
                    <a:pt x="56" y="25"/>
                    <a:pt x="56" y="25"/>
                    <a:pt x="56" y="25"/>
                  </a:cubicBezTo>
                  <a:cubicBezTo>
                    <a:pt x="56" y="25"/>
                    <a:pt x="56" y="25"/>
                    <a:pt x="56" y="25"/>
                  </a:cubicBezTo>
                  <a:cubicBezTo>
                    <a:pt x="56" y="25"/>
                    <a:pt x="56" y="25"/>
                    <a:pt x="56" y="25"/>
                  </a:cubicBezTo>
                  <a:cubicBezTo>
                    <a:pt x="56" y="25"/>
                    <a:pt x="56" y="25"/>
                    <a:pt x="56" y="25"/>
                  </a:cubicBezTo>
                  <a:lnTo>
                    <a:pt x="56" y="25"/>
                  </a:lnTo>
                  <a:cubicBezTo>
                    <a:pt x="56" y="25"/>
                    <a:pt x="56" y="25"/>
                    <a:pt x="56" y="24"/>
                  </a:cubicBezTo>
                  <a:cubicBezTo>
                    <a:pt x="56" y="24"/>
                    <a:pt x="56" y="24"/>
                    <a:pt x="57" y="24"/>
                  </a:cubicBezTo>
                  <a:cubicBezTo>
                    <a:pt x="57" y="24"/>
                    <a:pt x="57" y="24"/>
                    <a:pt x="57" y="24"/>
                  </a:cubicBezTo>
                  <a:cubicBezTo>
                    <a:pt x="57" y="24"/>
                    <a:pt x="57" y="24"/>
                    <a:pt x="57" y="24"/>
                  </a:cubicBezTo>
                  <a:cubicBezTo>
                    <a:pt x="57" y="24"/>
                    <a:pt x="57" y="24"/>
                    <a:pt x="57" y="24"/>
                  </a:cubicBezTo>
                  <a:lnTo>
                    <a:pt x="57" y="24"/>
                  </a:lnTo>
                  <a:cubicBezTo>
                    <a:pt x="57" y="24"/>
                    <a:pt x="57" y="24"/>
                    <a:pt x="57" y="24"/>
                  </a:cubicBezTo>
                  <a:cubicBezTo>
                    <a:pt x="57" y="24"/>
                    <a:pt x="57" y="24"/>
                    <a:pt x="56" y="24"/>
                  </a:cubicBezTo>
                  <a:cubicBezTo>
                    <a:pt x="56" y="24"/>
                    <a:pt x="56" y="24"/>
                    <a:pt x="56" y="24"/>
                  </a:cubicBezTo>
                  <a:cubicBezTo>
                    <a:pt x="56" y="25"/>
                    <a:pt x="56" y="25"/>
                    <a:pt x="56" y="25"/>
                  </a:cubicBezTo>
                  <a:cubicBezTo>
                    <a:pt x="56" y="25"/>
                    <a:pt x="56" y="25"/>
                    <a:pt x="56" y="25"/>
                  </a:cubicBezTo>
                  <a:cubicBezTo>
                    <a:pt x="56" y="25"/>
                    <a:pt x="56" y="25"/>
                    <a:pt x="56" y="25"/>
                  </a:cubicBezTo>
                  <a:cubicBezTo>
                    <a:pt x="56" y="25"/>
                    <a:pt x="56" y="25"/>
                    <a:pt x="55" y="25"/>
                  </a:cubicBezTo>
                  <a:cubicBezTo>
                    <a:pt x="55" y="25"/>
                    <a:pt x="55" y="25"/>
                    <a:pt x="55" y="25"/>
                  </a:cubicBezTo>
                  <a:cubicBezTo>
                    <a:pt x="55" y="25"/>
                    <a:pt x="55" y="25"/>
                    <a:pt x="55" y="25"/>
                  </a:cubicBezTo>
                  <a:cubicBezTo>
                    <a:pt x="55" y="25"/>
                    <a:pt x="55" y="25"/>
                    <a:pt x="55" y="25"/>
                  </a:cubicBezTo>
                  <a:cubicBezTo>
                    <a:pt x="55" y="25"/>
                    <a:pt x="55" y="25"/>
                    <a:pt x="55" y="25"/>
                  </a:cubicBezTo>
                  <a:cubicBezTo>
                    <a:pt x="55" y="25"/>
                    <a:pt x="55" y="25"/>
                    <a:pt x="55" y="25"/>
                  </a:cubicBezTo>
                  <a:cubicBezTo>
                    <a:pt x="55" y="25"/>
                    <a:pt x="55" y="25"/>
                    <a:pt x="55" y="24"/>
                  </a:cubicBezTo>
                  <a:cubicBezTo>
                    <a:pt x="56" y="24"/>
                    <a:pt x="56" y="24"/>
                    <a:pt x="56" y="24"/>
                  </a:cubicBezTo>
                  <a:cubicBezTo>
                    <a:pt x="56" y="24"/>
                    <a:pt x="56" y="24"/>
                    <a:pt x="56" y="24"/>
                  </a:cubicBezTo>
                  <a:cubicBezTo>
                    <a:pt x="56" y="24"/>
                    <a:pt x="56" y="24"/>
                    <a:pt x="56" y="24"/>
                  </a:cubicBezTo>
                  <a:cubicBezTo>
                    <a:pt x="56" y="24"/>
                    <a:pt x="56" y="24"/>
                    <a:pt x="56" y="24"/>
                  </a:cubicBezTo>
                  <a:cubicBezTo>
                    <a:pt x="56" y="24"/>
                    <a:pt x="56" y="24"/>
                    <a:pt x="57" y="23"/>
                  </a:cubicBezTo>
                  <a:cubicBezTo>
                    <a:pt x="57" y="23"/>
                    <a:pt x="57" y="23"/>
                    <a:pt x="57" y="23"/>
                  </a:cubicBezTo>
                  <a:cubicBezTo>
                    <a:pt x="57" y="23"/>
                    <a:pt x="57" y="23"/>
                    <a:pt x="57" y="23"/>
                  </a:cubicBezTo>
                  <a:lnTo>
                    <a:pt x="57" y="23"/>
                  </a:lnTo>
                  <a:cubicBezTo>
                    <a:pt x="58" y="23"/>
                    <a:pt x="58" y="23"/>
                    <a:pt x="58" y="23"/>
                  </a:cubicBezTo>
                  <a:cubicBezTo>
                    <a:pt x="58" y="23"/>
                    <a:pt x="58" y="23"/>
                    <a:pt x="58" y="23"/>
                  </a:cubicBezTo>
                  <a:cubicBezTo>
                    <a:pt x="58" y="23"/>
                    <a:pt x="58" y="23"/>
                    <a:pt x="58" y="23"/>
                  </a:cubicBezTo>
                  <a:cubicBezTo>
                    <a:pt x="58" y="23"/>
                    <a:pt x="58" y="23"/>
                    <a:pt x="58" y="23"/>
                  </a:cubicBezTo>
                  <a:cubicBezTo>
                    <a:pt x="58" y="23"/>
                    <a:pt x="58" y="23"/>
                    <a:pt x="58" y="23"/>
                  </a:cubicBezTo>
                  <a:cubicBezTo>
                    <a:pt x="58" y="22"/>
                    <a:pt x="58" y="22"/>
                    <a:pt x="58" y="23"/>
                  </a:cubicBezTo>
                  <a:cubicBezTo>
                    <a:pt x="58" y="22"/>
                    <a:pt x="58" y="22"/>
                    <a:pt x="59" y="22"/>
                  </a:cubicBezTo>
                  <a:cubicBezTo>
                    <a:pt x="59" y="22"/>
                    <a:pt x="59" y="22"/>
                    <a:pt x="59" y="22"/>
                  </a:cubicBezTo>
                  <a:cubicBezTo>
                    <a:pt x="59" y="22"/>
                    <a:pt x="59" y="22"/>
                    <a:pt x="59" y="22"/>
                  </a:cubicBezTo>
                  <a:cubicBezTo>
                    <a:pt x="59" y="22"/>
                    <a:pt x="59" y="22"/>
                    <a:pt x="59" y="22"/>
                  </a:cubicBezTo>
                  <a:cubicBezTo>
                    <a:pt x="59" y="22"/>
                    <a:pt x="59" y="22"/>
                    <a:pt x="60" y="21"/>
                  </a:cubicBezTo>
                  <a:cubicBezTo>
                    <a:pt x="60" y="21"/>
                    <a:pt x="60" y="21"/>
                    <a:pt x="60" y="21"/>
                  </a:cubicBezTo>
                  <a:cubicBezTo>
                    <a:pt x="60" y="21"/>
                    <a:pt x="60" y="21"/>
                    <a:pt x="60" y="21"/>
                  </a:cubicBezTo>
                  <a:cubicBezTo>
                    <a:pt x="60" y="21"/>
                    <a:pt x="60" y="21"/>
                    <a:pt x="60" y="22"/>
                  </a:cubicBezTo>
                  <a:cubicBezTo>
                    <a:pt x="60" y="22"/>
                    <a:pt x="60" y="22"/>
                    <a:pt x="60" y="22"/>
                  </a:cubicBezTo>
                  <a:cubicBezTo>
                    <a:pt x="60" y="22"/>
                    <a:pt x="60" y="22"/>
                    <a:pt x="59" y="22"/>
                  </a:cubicBezTo>
                  <a:cubicBezTo>
                    <a:pt x="59" y="22"/>
                    <a:pt x="59" y="22"/>
                    <a:pt x="59" y="22"/>
                  </a:cubicBezTo>
                  <a:cubicBezTo>
                    <a:pt x="59" y="22"/>
                    <a:pt x="59" y="22"/>
                    <a:pt x="59" y="22"/>
                  </a:cubicBezTo>
                  <a:cubicBezTo>
                    <a:pt x="59" y="22"/>
                    <a:pt x="59" y="22"/>
                    <a:pt x="60" y="22"/>
                  </a:cubicBezTo>
                  <a:cubicBezTo>
                    <a:pt x="60" y="22"/>
                    <a:pt x="60" y="22"/>
                    <a:pt x="60" y="22"/>
                  </a:cubicBezTo>
                  <a:cubicBezTo>
                    <a:pt x="60" y="22"/>
                    <a:pt x="60" y="22"/>
                    <a:pt x="60" y="22"/>
                  </a:cubicBezTo>
                  <a:cubicBezTo>
                    <a:pt x="60" y="22"/>
                    <a:pt x="60" y="22"/>
                    <a:pt x="60" y="21"/>
                  </a:cubicBezTo>
                  <a:cubicBezTo>
                    <a:pt x="60" y="21"/>
                    <a:pt x="60" y="21"/>
                    <a:pt x="60" y="21"/>
                  </a:cubicBezTo>
                  <a:cubicBezTo>
                    <a:pt x="60" y="21"/>
                    <a:pt x="60" y="21"/>
                    <a:pt x="60" y="21"/>
                  </a:cubicBezTo>
                  <a:cubicBezTo>
                    <a:pt x="60" y="21"/>
                    <a:pt x="60" y="21"/>
                    <a:pt x="60" y="21"/>
                  </a:cubicBezTo>
                  <a:cubicBezTo>
                    <a:pt x="61" y="21"/>
                    <a:pt x="61" y="21"/>
                    <a:pt x="61" y="21"/>
                  </a:cubicBezTo>
                  <a:cubicBezTo>
                    <a:pt x="61" y="21"/>
                    <a:pt x="61" y="21"/>
                    <a:pt x="61" y="21"/>
                  </a:cubicBezTo>
                  <a:cubicBezTo>
                    <a:pt x="61" y="21"/>
                    <a:pt x="61" y="21"/>
                    <a:pt x="61" y="21"/>
                  </a:cubicBezTo>
                  <a:cubicBezTo>
                    <a:pt x="61" y="21"/>
                    <a:pt x="61" y="21"/>
                    <a:pt x="61" y="21"/>
                  </a:cubicBezTo>
                  <a:cubicBezTo>
                    <a:pt x="61" y="21"/>
                    <a:pt x="61" y="21"/>
                    <a:pt x="61" y="21"/>
                  </a:cubicBezTo>
                  <a:cubicBezTo>
                    <a:pt x="61" y="21"/>
                    <a:pt x="61" y="21"/>
                    <a:pt x="61" y="21"/>
                  </a:cubicBezTo>
                  <a:cubicBezTo>
                    <a:pt x="61" y="21"/>
                    <a:pt x="61" y="21"/>
                    <a:pt x="62" y="21"/>
                  </a:cubicBezTo>
                  <a:cubicBezTo>
                    <a:pt x="62" y="21"/>
                    <a:pt x="62" y="21"/>
                    <a:pt x="62" y="21"/>
                  </a:cubicBezTo>
                  <a:cubicBezTo>
                    <a:pt x="62" y="21"/>
                    <a:pt x="62" y="21"/>
                    <a:pt x="62" y="20"/>
                  </a:cubicBezTo>
                  <a:cubicBezTo>
                    <a:pt x="62" y="20"/>
                    <a:pt x="62" y="20"/>
                    <a:pt x="62" y="20"/>
                  </a:cubicBezTo>
                  <a:cubicBezTo>
                    <a:pt x="62" y="20"/>
                    <a:pt x="62" y="20"/>
                    <a:pt x="62" y="20"/>
                  </a:cubicBezTo>
                  <a:cubicBezTo>
                    <a:pt x="63" y="20"/>
                    <a:pt x="63" y="20"/>
                    <a:pt x="63" y="20"/>
                  </a:cubicBezTo>
                  <a:cubicBezTo>
                    <a:pt x="63" y="20"/>
                    <a:pt x="63" y="20"/>
                    <a:pt x="63" y="20"/>
                  </a:cubicBezTo>
                  <a:cubicBezTo>
                    <a:pt x="63" y="20"/>
                    <a:pt x="63" y="20"/>
                    <a:pt x="63" y="20"/>
                  </a:cubicBezTo>
                  <a:cubicBezTo>
                    <a:pt x="63" y="20"/>
                    <a:pt x="63" y="20"/>
                    <a:pt x="63" y="20"/>
                  </a:cubicBezTo>
                  <a:cubicBezTo>
                    <a:pt x="63" y="20"/>
                    <a:pt x="63" y="20"/>
                    <a:pt x="63" y="20"/>
                  </a:cubicBezTo>
                  <a:cubicBezTo>
                    <a:pt x="63" y="19"/>
                    <a:pt x="63" y="19"/>
                    <a:pt x="63" y="19"/>
                  </a:cubicBezTo>
                  <a:cubicBezTo>
                    <a:pt x="63" y="19"/>
                    <a:pt x="63" y="19"/>
                    <a:pt x="63" y="19"/>
                  </a:cubicBezTo>
                  <a:cubicBezTo>
                    <a:pt x="63" y="19"/>
                    <a:pt x="63" y="19"/>
                    <a:pt x="63" y="19"/>
                  </a:cubicBezTo>
                  <a:cubicBezTo>
                    <a:pt x="64" y="19"/>
                    <a:pt x="64" y="19"/>
                    <a:pt x="64" y="19"/>
                  </a:cubicBezTo>
                  <a:cubicBezTo>
                    <a:pt x="64" y="19"/>
                    <a:pt x="64" y="19"/>
                    <a:pt x="64" y="19"/>
                  </a:cubicBezTo>
                  <a:cubicBezTo>
                    <a:pt x="64" y="18"/>
                    <a:pt x="64" y="18"/>
                    <a:pt x="65" y="18"/>
                  </a:cubicBezTo>
                  <a:cubicBezTo>
                    <a:pt x="65" y="18"/>
                    <a:pt x="65" y="18"/>
                    <a:pt x="65" y="18"/>
                  </a:cubicBezTo>
                  <a:cubicBezTo>
                    <a:pt x="65" y="18"/>
                    <a:pt x="65" y="18"/>
                    <a:pt x="65" y="18"/>
                  </a:cubicBezTo>
                  <a:cubicBezTo>
                    <a:pt x="65" y="18"/>
                    <a:pt x="65" y="18"/>
                    <a:pt x="65" y="18"/>
                  </a:cubicBezTo>
                  <a:cubicBezTo>
                    <a:pt x="65" y="19"/>
                    <a:pt x="65" y="19"/>
                    <a:pt x="65" y="19"/>
                  </a:cubicBezTo>
                  <a:cubicBezTo>
                    <a:pt x="64" y="19"/>
                    <a:pt x="64" y="19"/>
                    <a:pt x="64" y="19"/>
                  </a:cubicBezTo>
                  <a:cubicBezTo>
                    <a:pt x="64" y="19"/>
                    <a:pt x="64" y="19"/>
                    <a:pt x="64" y="19"/>
                  </a:cubicBezTo>
                  <a:cubicBezTo>
                    <a:pt x="64" y="19"/>
                    <a:pt x="64" y="19"/>
                    <a:pt x="64" y="19"/>
                  </a:cubicBezTo>
                  <a:cubicBezTo>
                    <a:pt x="64" y="19"/>
                    <a:pt x="64" y="19"/>
                    <a:pt x="64" y="19"/>
                  </a:cubicBezTo>
                  <a:cubicBezTo>
                    <a:pt x="65" y="19"/>
                    <a:pt x="65" y="19"/>
                    <a:pt x="65" y="19"/>
                  </a:cubicBezTo>
                  <a:cubicBezTo>
                    <a:pt x="65" y="19"/>
                    <a:pt x="65" y="19"/>
                    <a:pt x="65" y="19"/>
                  </a:cubicBezTo>
                  <a:cubicBezTo>
                    <a:pt x="65" y="19"/>
                    <a:pt x="65" y="19"/>
                    <a:pt x="65" y="19"/>
                  </a:cubicBezTo>
                  <a:cubicBezTo>
                    <a:pt x="65" y="19"/>
                    <a:pt x="65" y="19"/>
                    <a:pt x="65" y="19"/>
                  </a:cubicBezTo>
                  <a:cubicBezTo>
                    <a:pt x="65" y="19"/>
                    <a:pt x="65" y="19"/>
                    <a:pt x="65" y="18"/>
                  </a:cubicBezTo>
                  <a:cubicBezTo>
                    <a:pt x="65" y="18"/>
                    <a:pt x="65" y="18"/>
                    <a:pt x="65" y="18"/>
                  </a:cubicBezTo>
                  <a:cubicBezTo>
                    <a:pt x="65" y="18"/>
                    <a:pt x="65" y="18"/>
                    <a:pt x="65" y="18"/>
                  </a:cubicBezTo>
                  <a:cubicBezTo>
                    <a:pt x="65" y="18"/>
                    <a:pt x="65" y="18"/>
                    <a:pt x="65" y="18"/>
                  </a:cubicBezTo>
                  <a:cubicBezTo>
                    <a:pt x="65" y="18"/>
                    <a:pt x="65" y="18"/>
                    <a:pt x="65" y="18"/>
                  </a:cubicBezTo>
                  <a:cubicBezTo>
                    <a:pt x="65" y="18"/>
                    <a:pt x="65" y="18"/>
                    <a:pt x="65" y="18"/>
                  </a:cubicBezTo>
                  <a:cubicBezTo>
                    <a:pt x="66" y="18"/>
                    <a:pt x="66" y="18"/>
                    <a:pt x="66" y="18"/>
                  </a:cubicBezTo>
                  <a:cubicBezTo>
                    <a:pt x="66" y="17"/>
                    <a:pt x="66" y="17"/>
                    <a:pt x="66" y="17"/>
                  </a:cubicBezTo>
                  <a:cubicBezTo>
                    <a:pt x="66" y="17"/>
                    <a:pt x="66" y="17"/>
                    <a:pt x="67" y="17"/>
                  </a:cubicBezTo>
                  <a:cubicBezTo>
                    <a:pt x="67" y="17"/>
                    <a:pt x="67" y="17"/>
                    <a:pt x="67"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70" y="16"/>
                  </a:cubicBezTo>
                  <a:cubicBezTo>
                    <a:pt x="70" y="16"/>
                    <a:pt x="70" y="16"/>
                    <a:pt x="70" y="16"/>
                  </a:cubicBezTo>
                  <a:cubicBezTo>
                    <a:pt x="70" y="16"/>
                    <a:pt x="70" y="16"/>
                    <a:pt x="70" y="16"/>
                  </a:cubicBezTo>
                  <a:cubicBezTo>
                    <a:pt x="70" y="16"/>
                    <a:pt x="70" y="16"/>
                    <a:pt x="71" y="15"/>
                  </a:cubicBezTo>
                  <a:cubicBezTo>
                    <a:pt x="71" y="16"/>
                    <a:pt x="71" y="16"/>
                    <a:pt x="71" y="16"/>
                  </a:cubicBezTo>
                  <a:cubicBezTo>
                    <a:pt x="70" y="16"/>
                    <a:pt x="70" y="16"/>
                    <a:pt x="70" y="16"/>
                  </a:cubicBezTo>
                  <a:cubicBezTo>
                    <a:pt x="70" y="16"/>
                    <a:pt x="70" y="16"/>
                    <a:pt x="70" y="16"/>
                  </a:cubicBezTo>
                  <a:cubicBezTo>
                    <a:pt x="70" y="16"/>
                    <a:pt x="70" y="16"/>
                    <a:pt x="70" y="16"/>
                  </a:cubicBezTo>
                  <a:cubicBezTo>
                    <a:pt x="70" y="16"/>
                    <a:pt x="70" y="16"/>
                    <a:pt x="70" y="17"/>
                  </a:cubicBezTo>
                  <a:cubicBezTo>
                    <a:pt x="70" y="17"/>
                    <a:pt x="70" y="17"/>
                    <a:pt x="69" y="17"/>
                  </a:cubicBezTo>
                  <a:cubicBezTo>
                    <a:pt x="69" y="17"/>
                    <a:pt x="69" y="17"/>
                    <a:pt x="69" y="17"/>
                  </a:cubicBezTo>
                  <a:cubicBezTo>
                    <a:pt x="69" y="17"/>
                    <a:pt x="69" y="17"/>
                    <a:pt x="69" y="17"/>
                  </a:cubicBezTo>
                  <a:cubicBezTo>
                    <a:pt x="69" y="17"/>
                    <a:pt x="69" y="17"/>
                    <a:pt x="69" y="17"/>
                  </a:cubicBezTo>
                  <a:cubicBezTo>
                    <a:pt x="69" y="17"/>
                    <a:pt x="69" y="17"/>
                    <a:pt x="69" y="18"/>
                  </a:cubicBezTo>
                  <a:cubicBezTo>
                    <a:pt x="68" y="18"/>
                    <a:pt x="68" y="18"/>
                    <a:pt x="68" y="18"/>
                  </a:cubicBezTo>
                  <a:cubicBezTo>
                    <a:pt x="68" y="18"/>
                    <a:pt x="68" y="18"/>
                    <a:pt x="68" y="18"/>
                  </a:cubicBezTo>
                  <a:cubicBezTo>
                    <a:pt x="68" y="18"/>
                    <a:pt x="68" y="18"/>
                    <a:pt x="68" y="18"/>
                  </a:cubicBezTo>
                  <a:cubicBezTo>
                    <a:pt x="68" y="18"/>
                    <a:pt x="68" y="18"/>
                    <a:pt x="68" y="18"/>
                  </a:cubicBezTo>
                  <a:cubicBezTo>
                    <a:pt x="68" y="18"/>
                    <a:pt x="68" y="18"/>
                    <a:pt x="68" y="18"/>
                  </a:cubicBezTo>
                  <a:lnTo>
                    <a:pt x="68" y="18"/>
                  </a:lnTo>
                  <a:cubicBezTo>
                    <a:pt x="68" y="18"/>
                    <a:pt x="68" y="18"/>
                    <a:pt x="68" y="18"/>
                  </a:cubicBezTo>
                  <a:cubicBezTo>
                    <a:pt x="68" y="18"/>
                    <a:pt x="68" y="18"/>
                    <a:pt x="69" y="17"/>
                  </a:cubicBezTo>
                  <a:cubicBezTo>
                    <a:pt x="69" y="17"/>
                    <a:pt x="69" y="17"/>
                    <a:pt x="69" y="17"/>
                  </a:cubicBezTo>
                  <a:cubicBezTo>
                    <a:pt x="69" y="17"/>
                    <a:pt x="69" y="17"/>
                    <a:pt x="69" y="17"/>
                  </a:cubicBezTo>
                  <a:cubicBezTo>
                    <a:pt x="69" y="17"/>
                    <a:pt x="69" y="17"/>
                    <a:pt x="70" y="17"/>
                  </a:cubicBezTo>
                  <a:cubicBezTo>
                    <a:pt x="70" y="17"/>
                    <a:pt x="70" y="17"/>
                    <a:pt x="70" y="17"/>
                  </a:cubicBezTo>
                  <a:cubicBezTo>
                    <a:pt x="70" y="17"/>
                    <a:pt x="70" y="17"/>
                    <a:pt x="70" y="17"/>
                  </a:cubicBezTo>
                  <a:cubicBezTo>
                    <a:pt x="70" y="17"/>
                    <a:pt x="70" y="17"/>
                    <a:pt x="70" y="17"/>
                  </a:cubicBezTo>
                  <a:cubicBezTo>
                    <a:pt x="70" y="17"/>
                    <a:pt x="70" y="17"/>
                    <a:pt x="70" y="17"/>
                  </a:cubicBezTo>
                  <a:cubicBezTo>
                    <a:pt x="70" y="17"/>
                    <a:pt x="70" y="17"/>
                    <a:pt x="70" y="17"/>
                  </a:cubicBezTo>
                  <a:cubicBezTo>
                    <a:pt x="70" y="17"/>
                    <a:pt x="70" y="17"/>
                    <a:pt x="70" y="17"/>
                  </a:cubicBezTo>
                  <a:cubicBezTo>
                    <a:pt x="70" y="17"/>
                    <a:pt x="70" y="17"/>
                    <a:pt x="70"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2" y="17"/>
                    <a:pt x="72" y="17"/>
                    <a:pt x="72" y="16"/>
                  </a:cubicBezTo>
                  <a:cubicBezTo>
                    <a:pt x="72" y="16"/>
                    <a:pt x="72" y="16"/>
                    <a:pt x="72" y="17"/>
                  </a:cubicBezTo>
                  <a:cubicBezTo>
                    <a:pt x="72" y="17"/>
                    <a:pt x="72" y="17"/>
                    <a:pt x="72" y="16"/>
                  </a:cubicBezTo>
                  <a:cubicBezTo>
                    <a:pt x="72" y="16"/>
                    <a:pt x="72" y="16"/>
                    <a:pt x="72" y="16"/>
                  </a:cubicBezTo>
                  <a:cubicBezTo>
                    <a:pt x="72" y="16"/>
                    <a:pt x="72" y="16"/>
                    <a:pt x="72" y="16"/>
                  </a:cubicBezTo>
                  <a:lnTo>
                    <a:pt x="72" y="16"/>
                  </a:ln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5"/>
                    <a:pt x="74" y="15"/>
                    <a:pt x="74" y="15"/>
                  </a:cubicBezTo>
                  <a:cubicBezTo>
                    <a:pt x="74" y="14"/>
                    <a:pt x="74" y="14"/>
                    <a:pt x="74" y="14"/>
                  </a:cubicBezTo>
                  <a:cubicBezTo>
                    <a:pt x="74" y="14"/>
                    <a:pt x="74" y="14"/>
                    <a:pt x="74" y="15"/>
                  </a:cubicBezTo>
                  <a:cubicBezTo>
                    <a:pt x="74" y="15"/>
                    <a:pt x="74" y="15"/>
                    <a:pt x="74" y="15"/>
                  </a:cubicBezTo>
                  <a:lnTo>
                    <a:pt x="74" y="15"/>
                  </a:lnTo>
                  <a:cubicBezTo>
                    <a:pt x="74" y="15"/>
                    <a:pt x="74" y="15"/>
                    <a:pt x="74" y="15"/>
                  </a:cubicBezTo>
                  <a:cubicBezTo>
                    <a:pt x="74" y="15"/>
                    <a:pt x="74" y="15"/>
                    <a:pt x="74" y="15"/>
                  </a:cubicBezTo>
                  <a:cubicBezTo>
                    <a:pt x="74" y="15"/>
                    <a:pt x="74" y="15"/>
                    <a:pt x="74" y="15"/>
                  </a:cubicBezTo>
                  <a:cubicBezTo>
                    <a:pt x="74" y="16"/>
                    <a:pt x="74" y="16"/>
                    <a:pt x="74" y="16"/>
                  </a:cubicBezTo>
                  <a:cubicBezTo>
                    <a:pt x="74" y="16"/>
                    <a:pt x="74" y="16"/>
                    <a:pt x="74" y="16"/>
                  </a:cubicBezTo>
                  <a:cubicBezTo>
                    <a:pt x="74" y="16"/>
                    <a:pt x="74" y="16"/>
                    <a:pt x="74" y="16"/>
                  </a:cubicBezTo>
                  <a:cubicBezTo>
                    <a:pt x="74" y="16"/>
                    <a:pt x="74" y="16"/>
                    <a:pt x="74" y="16"/>
                  </a:cubicBezTo>
                  <a:cubicBezTo>
                    <a:pt x="74" y="16"/>
                    <a:pt x="74" y="16"/>
                    <a:pt x="74" y="16"/>
                  </a:cubicBezTo>
                  <a:cubicBezTo>
                    <a:pt x="74" y="16"/>
                    <a:pt x="74" y="16"/>
                    <a:pt x="74" y="16"/>
                  </a:cubicBezTo>
                  <a:cubicBezTo>
                    <a:pt x="75" y="16"/>
                    <a:pt x="75" y="16"/>
                    <a:pt x="75" y="16"/>
                  </a:cubicBezTo>
                  <a:cubicBezTo>
                    <a:pt x="75" y="16"/>
                    <a:pt x="75" y="16"/>
                    <a:pt x="75" y="16"/>
                  </a:cubicBezTo>
                  <a:cubicBezTo>
                    <a:pt x="75" y="16"/>
                    <a:pt x="75" y="16"/>
                    <a:pt x="75" y="16"/>
                  </a:cubicBezTo>
                  <a:cubicBezTo>
                    <a:pt x="75" y="16"/>
                    <a:pt x="75" y="16"/>
                    <a:pt x="75" y="16"/>
                  </a:cubicBezTo>
                  <a:cubicBezTo>
                    <a:pt x="75" y="16"/>
                    <a:pt x="75" y="16"/>
                    <a:pt x="75" y="16"/>
                  </a:cubicBezTo>
                  <a:cubicBezTo>
                    <a:pt x="75" y="16"/>
                    <a:pt x="75" y="16"/>
                    <a:pt x="76" y="16"/>
                  </a:cubicBezTo>
                  <a:cubicBezTo>
                    <a:pt x="76" y="16"/>
                    <a:pt x="76" y="16"/>
                    <a:pt x="76" y="16"/>
                  </a:cubicBezTo>
                  <a:cubicBezTo>
                    <a:pt x="76" y="16"/>
                    <a:pt x="76" y="16"/>
                    <a:pt x="76" y="16"/>
                  </a:cubicBezTo>
                  <a:cubicBezTo>
                    <a:pt x="76" y="16"/>
                    <a:pt x="76" y="16"/>
                    <a:pt x="76" y="16"/>
                  </a:cubicBezTo>
                  <a:cubicBezTo>
                    <a:pt x="76" y="16"/>
                    <a:pt x="76" y="16"/>
                    <a:pt x="76" y="16"/>
                  </a:cubicBezTo>
                  <a:cubicBezTo>
                    <a:pt x="76" y="16"/>
                    <a:pt x="76" y="16"/>
                    <a:pt x="76" y="16"/>
                  </a:cubicBezTo>
                  <a:cubicBezTo>
                    <a:pt x="76" y="16"/>
                    <a:pt x="76" y="16"/>
                    <a:pt x="76" y="16"/>
                  </a:cubicBezTo>
                  <a:cubicBezTo>
                    <a:pt x="76" y="16"/>
                    <a:pt x="76" y="16"/>
                    <a:pt x="76" y="16"/>
                  </a:cubicBezTo>
                  <a:cubicBezTo>
                    <a:pt x="76" y="16"/>
                    <a:pt x="76" y="16"/>
                    <a:pt x="76" y="16"/>
                  </a:cubicBezTo>
                  <a:cubicBezTo>
                    <a:pt x="76" y="16"/>
                    <a:pt x="76" y="16"/>
                    <a:pt x="76" y="16"/>
                  </a:cubicBezTo>
                  <a:cubicBezTo>
                    <a:pt x="76" y="16"/>
                    <a:pt x="76" y="16"/>
                    <a:pt x="76" y="15"/>
                  </a:cubicBezTo>
                  <a:cubicBezTo>
                    <a:pt x="76" y="15"/>
                    <a:pt x="76" y="15"/>
                    <a:pt x="76" y="15"/>
                  </a:cubicBezTo>
                  <a:cubicBezTo>
                    <a:pt x="76" y="15"/>
                    <a:pt x="76" y="15"/>
                    <a:pt x="76" y="15"/>
                  </a:cubicBezTo>
                  <a:cubicBezTo>
                    <a:pt x="76" y="15"/>
                    <a:pt x="76" y="15"/>
                    <a:pt x="76" y="15"/>
                  </a:cubicBezTo>
                  <a:cubicBezTo>
                    <a:pt x="76" y="15"/>
                    <a:pt x="76" y="15"/>
                    <a:pt x="76" y="15"/>
                  </a:cubicBezTo>
                  <a:cubicBezTo>
                    <a:pt x="76" y="15"/>
                    <a:pt x="76" y="15"/>
                    <a:pt x="76" y="15"/>
                  </a:cubicBezTo>
                  <a:cubicBezTo>
                    <a:pt x="76" y="15"/>
                    <a:pt x="76" y="15"/>
                    <a:pt x="76" y="14"/>
                  </a:cubicBezTo>
                  <a:cubicBezTo>
                    <a:pt x="76" y="14"/>
                    <a:pt x="76" y="14"/>
                    <a:pt x="76" y="14"/>
                  </a:cubicBezTo>
                  <a:cubicBezTo>
                    <a:pt x="76" y="14"/>
                    <a:pt x="76" y="14"/>
                    <a:pt x="76" y="14"/>
                  </a:cubicBezTo>
                  <a:cubicBezTo>
                    <a:pt x="76" y="14"/>
                    <a:pt x="76" y="14"/>
                    <a:pt x="76" y="14"/>
                  </a:cubicBezTo>
                  <a:cubicBezTo>
                    <a:pt x="76" y="14"/>
                    <a:pt x="76" y="14"/>
                    <a:pt x="76" y="14"/>
                  </a:cubicBezTo>
                  <a:cubicBezTo>
                    <a:pt x="76" y="14"/>
                    <a:pt x="76" y="14"/>
                    <a:pt x="76" y="14"/>
                  </a:cubicBezTo>
                  <a:cubicBezTo>
                    <a:pt x="76" y="14"/>
                    <a:pt x="76" y="14"/>
                    <a:pt x="76" y="14"/>
                  </a:cubicBezTo>
                  <a:cubicBezTo>
                    <a:pt x="76" y="13"/>
                    <a:pt x="76" y="13"/>
                    <a:pt x="77" y="13"/>
                  </a:cubicBezTo>
                  <a:cubicBezTo>
                    <a:pt x="77" y="13"/>
                    <a:pt x="77" y="13"/>
                    <a:pt x="77" y="13"/>
                  </a:cubicBezTo>
                  <a:cubicBezTo>
                    <a:pt x="77" y="13"/>
                    <a:pt x="77" y="13"/>
                    <a:pt x="77" y="13"/>
                  </a:cubicBezTo>
                  <a:cubicBezTo>
                    <a:pt x="77" y="13"/>
                    <a:pt x="77" y="13"/>
                    <a:pt x="77" y="13"/>
                  </a:cubicBezTo>
                  <a:cubicBezTo>
                    <a:pt x="77" y="13"/>
                    <a:pt x="77" y="13"/>
                    <a:pt x="78" y="13"/>
                  </a:cubicBezTo>
                  <a:cubicBezTo>
                    <a:pt x="78" y="13"/>
                    <a:pt x="78" y="13"/>
                    <a:pt x="78" y="13"/>
                  </a:cubicBezTo>
                  <a:cubicBezTo>
                    <a:pt x="78" y="13"/>
                    <a:pt x="78" y="13"/>
                    <a:pt x="78" y="13"/>
                  </a:cubicBezTo>
                  <a:cubicBezTo>
                    <a:pt x="78" y="13"/>
                    <a:pt x="78" y="13"/>
                    <a:pt x="78" y="13"/>
                  </a:cubicBezTo>
                  <a:cubicBezTo>
                    <a:pt x="78" y="13"/>
                    <a:pt x="78" y="13"/>
                    <a:pt x="78" y="13"/>
                  </a:cubicBezTo>
                  <a:cubicBezTo>
                    <a:pt x="78" y="13"/>
                    <a:pt x="78" y="13"/>
                    <a:pt x="78" y="13"/>
                  </a:cubicBezTo>
                  <a:cubicBezTo>
                    <a:pt x="78" y="13"/>
                    <a:pt x="78" y="13"/>
                    <a:pt x="78" y="13"/>
                  </a:cubicBezTo>
                  <a:cubicBezTo>
                    <a:pt x="79" y="13"/>
                    <a:pt x="79" y="13"/>
                    <a:pt x="79" y="13"/>
                  </a:cubicBezTo>
                  <a:cubicBezTo>
                    <a:pt x="79" y="13"/>
                    <a:pt x="79" y="13"/>
                    <a:pt x="79" y="13"/>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79" y="14"/>
                  </a:cubicBezTo>
                  <a:cubicBezTo>
                    <a:pt x="80" y="14"/>
                    <a:pt x="80" y="14"/>
                    <a:pt x="80" y="13"/>
                  </a:cubicBezTo>
                  <a:cubicBezTo>
                    <a:pt x="80" y="13"/>
                    <a:pt x="80" y="13"/>
                    <a:pt x="80" y="13"/>
                  </a:cubicBezTo>
                  <a:cubicBezTo>
                    <a:pt x="81" y="13"/>
                    <a:pt x="81" y="13"/>
                    <a:pt x="81" y="13"/>
                  </a:cubicBezTo>
                  <a:cubicBezTo>
                    <a:pt x="81" y="13"/>
                    <a:pt x="81" y="13"/>
                    <a:pt x="81" y="13"/>
                  </a:cubicBezTo>
                  <a:cubicBezTo>
                    <a:pt x="81" y="13"/>
                    <a:pt x="81" y="13"/>
                    <a:pt x="80" y="13"/>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80" y="12"/>
                  </a:cubicBezTo>
                  <a:cubicBezTo>
                    <a:pt x="80" y="12"/>
                    <a:pt x="80" y="12"/>
                    <a:pt x="80" y="12"/>
                  </a:cubicBezTo>
                  <a:cubicBezTo>
                    <a:pt x="80" y="12"/>
                    <a:pt x="80" y="12"/>
                    <a:pt x="80" y="12"/>
                  </a:cubicBezTo>
                  <a:cubicBezTo>
                    <a:pt x="80" y="12"/>
                    <a:pt x="80" y="12"/>
                    <a:pt x="80" y="12"/>
                  </a:cubicBezTo>
                  <a:cubicBezTo>
                    <a:pt x="80" y="12"/>
                    <a:pt x="80" y="12"/>
                    <a:pt x="79" y="12"/>
                  </a:cubicBezTo>
                  <a:cubicBezTo>
                    <a:pt x="79" y="12"/>
                    <a:pt x="79" y="12"/>
                    <a:pt x="79" y="12"/>
                  </a:cubicBezTo>
                  <a:cubicBezTo>
                    <a:pt x="79" y="13"/>
                    <a:pt x="79" y="13"/>
                    <a:pt x="79" y="13"/>
                  </a:cubicBezTo>
                  <a:cubicBezTo>
                    <a:pt x="79" y="12"/>
                    <a:pt x="79" y="12"/>
                    <a:pt x="79" y="12"/>
                  </a:cubicBezTo>
                  <a:cubicBezTo>
                    <a:pt x="79" y="12"/>
                    <a:pt x="79" y="12"/>
                    <a:pt x="79" y="12"/>
                  </a:cubicBezTo>
                  <a:cubicBezTo>
                    <a:pt x="79" y="12"/>
                    <a:pt x="79" y="12"/>
                    <a:pt x="79" y="12"/>
                  </a:cubicBezTo>
                  <a:cubicBezTo>
                    <a:pt x="79" y="12"/>
                    <a:pt x="79" y="12"/>
                    <a:pt x="79" y="12"/>
                  </a:cubicBezTo>
                  <a:cubicBezTo>
                    <a:pt x="79" y="12"/>
                    <a:pt x="79" y="12"/>
                    <a:pt x="79" y="12"/>
                  </a:cubicBezTo>
                  <a:cubicBezTo>
                    <a:pt x="80" y="12"/>
                    <a:pt x="80" y="12"/>
                    <a:pt x="80" y="12"/>
                  </a:cubicBezTo>
                  <a:cubicBezTo>
                    <a:pt x="80" y="12"/>
                    <a:pt x="80" y="12"/>
                    <a:pt x="80" y="12"/>
                  </a:cubicBezTo>
                  <a:cubicBezTo>
                    <a:pt x="80" y="12"/>
                    <a:pt x="80" y="12"/>
                    <a:pt x="80" y="12"/>
                  </a:cubicBezTo>
                  <a:cubicBezTo>
                    <a:pt x="80" y="11"/>
                    <a:pt x="80" y="11"/>
                    <a:pt x="81" y="11"/>
                  </a:cubicBezTo>
                  <a:cubicBezTo>
                    <a:pt x="81" y="11"/>
                    <a:pt x="81" y="11"/>
                    <a:pt x="81" y="11"/>
                  </a:cubicBezTo>
                  <a:cubicBezTo>
                    <a:pt x="81" y="11"/>
                    <a:pt x="81" y="11"/>
                    <a:pt x="81" y="11"/>
                  </a:cubicBezTo>
                  <a:cubicBezTo>
                    <a:pt x="81" y="11"/>
                    <a:pt x="81" y="11"/>
                    <a:pt x="82" y="11"/>
                  </a:cubicBezTo>
                  <a:cubicBezTo>
                    <a:pt x="81" y="11"/>
                    <a:pt x="81" y="11"/>
                    <a:pt x="81" y="11"/>
                  </a:cubicBezTo>
                  <a:cubicBezTo>
                    <a:pt x="81" y="11"/>
                    <a:pt x="81" y="11"/>
                    <a:pt x="81" y="11"/>
                  </a:cubicBezTo>
                  <a:cubicBezTo>
                    <a:pt x="81" y="11"/>
                    <a:pt x="81" y="11"/>
                    <a:pt x="81" y="11"/>
                  </a:cubicBezTo>
                  <a:cubicBezTo>
                    <a:pt x="81" y="11"/>
                    <a:pt x="81" y="11"/>
                    <a:pt x="82" y="11"/>
                  </a:cubicBezTo>
                  <a:cubicBezTo>
                    <a:pt x="82" y="11"/>
                    <a:pt x="82" y="11"/>
                    <a:pt x="81" y="11"/>
                  </a:cubicBezTo>
                  <a:cubicBezTo>
                    <a:pt x="82" y="11"/>
                    <a:pt x="82" y="11"/>
                    <a:pt x="82" y="11"/>
                  </a:cubicBezTo>
                  <a:cubicBezTo>
                    <a:pt x="82" y="11"/>
                    <a:pt x="82" y="11"/>
                    <a:pt x="82" y="11"/>
                  </a:cubicBezTo>
                  <a:cubicBezTo>
                    <a:pt x="81" y="11"/>
                    <a:pt x="81" y="11"/>
                    <a:pt x="81" y="11"/>
                  </a:cubicBezTo>
                  <a:cubicBezTo>
                    <a:pt x="81" y="11"/>
                    <a:pt x="81" y="11"/>
                    <a:pt x="81" y="11"/>
                  </a:cubicBezTo>
                  <a:cubicBezTo>
                    <a:pt x="82" y="11"/>
                    <a:pt x="82" y="11"/>
                    <a:pt x="82" y="11"/>
                  </a:cubicBezTo>
                  <a:cubicBezTo>
                    <a:pt x="82" y="11"/>
                    <a:pt x="82" y="11"/>
                    <a:pt x="82" y="11"/>
                  </a:cubicBezTo>
                  <a:cubicBezTo>
                    <a:pt x="82" y="11"/>
                    <a:pt x="82" y="11"/>
                    <a:pt x="82" y="11"/>
                  </a:cubicBezTo>
                  <a:cubicBezTo>
                    <a:pt x="82" y="11"/>
                    <a:pt x="82" y="11"/>
                    <a:pt x="82" y="11"/>
                  </a:cubicBezTo>
                  <a:cubicBezTo>
                    <a:pt x="82" y="11"/>
                    <a:pt x="82" y="11"/>
                    <a:pt x="82" y="11"/>
                  </a:cubicBezTo>
                  <a:cubicBezTo>
                    <a:pt x="82" y="12"/>
                    <a:pt x="82" y="12"/>
                    <a:pt x="82" y="12"/>
                  </a:cubicBezTo>
                  <a:cubicBezTo>
                    <a:pt x="82" y="12"/>
                    <a:pt x="82" y="12"/>
                    <a:pt x="82" y="12"/>
                  </a:cubicBezTo>
                  <a:cubicBezTo>
                    <a:pt x="82" y="12"/>
                    <a:pt x="82" y="12"/>
                    <a:pt x="82" y="12"/>
                  </a:cubicBezTo>
                  <a:cubicBezTo>
                    <a:pt x="83" y="11"/>
                    <a:pt x="83" y="11"/>
                    <a:pt x="83" y="11"/>
                  </a:cubicBezTo>
                  <a:cubicBezTo>
                    <a:pt x="83" y="11"/>
                    <a:pt x="83" y="11"/>
                    <a:pt x="82" y="11"/>
                  </a:cubicBezTo>
                  <a:cubicBezTo>
                    <a:pt x="83" y="11"/>
                    <a:pt x="83" y="11"/>
                    <a:pt x="83" y="11"/>
                  </a:cubicBezTo>
                  <a:cubicBezTo>
                    <a:pt x="83" y="11"/>
                    <a:pt x="83" y="11"/>
                    <a:pt x="83" y="11"/>
                  </a:cubicBezTo>
                  <a:cubicBezTo>
                    <a:pt x="83" y="11"/>
                    <a:pt x="83" y="11"/>
                    <a:pt x="83" y="11"/>
                  </a:cubicBezTo>
                  <a:cubicBezTo>
                    <a:pt x="83" y="11"/>
                    <a:pt x="83" y="11"/>
                    <a:pt x="83" y="11"/>
                  </a:cubicBezTo>
                  <a:cubicBezTo>
                    <a:pt x="84" y="11"/>
                    <a:pt x="84" y="11"/>
                    <a:pt x="84" y="11"/>
                  </a:cubicBezTo>
                  <a:cubicBezTo>
                    <a:pt x="84" y="11"/>
                    <a:pt x="84" y="11"/>
                    <a:pt x="84" y="11"/>
                  </a:cubicBezTo>
                  <a:cubicBezTo>
                    <a:pt x="84" y="11"/>
                    <a:pt x="84" y="11"/>
                    <a:pt x="83" y="11"/>
                  </a:cubicBezTo>
                  <a:cubicBezTo>
                    <a:pt x="83" y="11"/>
                    <a:pt x="83" y="11"/>
                    <a:pt x="83" y="11"/>
                  </a:cubicBezTo>
                  <a:cubicBezTo>
                    <a:pt x="83" y="11"/>
                    <a:pt x="83" y="11"/>
                    <a:pt x="83" y="11"/>
                  </a:cubicBezTo>
                  <a:cubicBezTo>
                    <a:pt x="84" y="11"/>
                    <a:pt x="84" y="11"/>
                    <a:pt x="84" y="11"/>
                  </a:cubicBezTo>
                  <a:cubicBezTo>
                    <a:pt x="84" y="10"/>
                    <a:pt x="84" y="10"/>
                    <a:pt x="84" y="10"/>
                  </a:cubicBezTo>
                  <a:cubicBezTo>
                    <a:pt x="85" y="10"/>
                    <a:pt x="85" y="10"/>
                    <a:pt x="85" y="10"/>
                  </a:cubicBezTo>
                  <a:cubicBezTo>
                    <a:pt x="85" y="10"/>
                    <a:pt x="85" y="10"/>
                    <a:pt x="85" y="10"/>
                  </a:cubicBezTo>
                  <a:cubicBezTo>
                    <a:pt x="85" y="10"/>
                    <a:pt x="85" y="10"/>
                    <a:pt x="85" y="10"/>
                  </a:cubicBezTo>
                  <a:cubicBezTo>
                    <a:pt x="85" y="10"/>
                    <a:pt x="85" y="10"/>
                    <a:pt x="85" y="10"/>
                  </a:cubicBezTo>
                  <a:cubicBezTo>
                    <a:pt x="85" y="10"/>
                    <a:pt x="85" y="10"/>
                    <a:pt x="85" y="10"/>
                  </a:cubicBezTo>
                  <a:cubicBezTo>
                    <a:pt x="85" y="10"/>
                    <a:pt x="85" y="10"/>
                    <a:pt x="85" y="10"/>
                  </a:cubicBezTo>
                  <a:cubicBezTo>
                    <a:pt x="85" y="10"/>
                    <a:pt x="85" y="10"/>
                    <a:pt x="85" y="10"/>
                  </a:cubicBezTo>
                  <a:cubicBezTo>
                    <a:pt x="85" y="10"/>
                    <a:pt x="85" y="10"/>
                    <a:pt x="85" y="10"/>
                  </a:cubicBezTo>
                  <a:cubicBezTo>
                    <a:pt x="85" y="10"/>
                    <a:pt x="85" y="10"/>
                    <a:pt x="86" y="10"/>
                  </a:cubicBezTo>
                  <a:cubicBezTo>
                    <a:pt x="86" y="10"/>
                    <a:pt x="86" y="10"/>
                    <a:pt x="86" y="10"/>
                  </a:cubicBezTo>
                  <a:cubicBezTo>
                    <a:pt x="86" y="9"/>
                    <a:pt x="86" y="9"/>
                    <a:pt x="86" y="9"/>
                  </a:cubicBezTo>
                  <a:cubicBezTo>
                    <a:pt x="86" y="9"/>
                    <a:pt x="86" y="9"/>
                    <a:pt x="86" y="9"/>
                  </a:cubicBezTo>
                  <a:cubicBezTo>
                    <a:pt x="86" y="9"/>
                    <a:pt x="86" y="9"/>
                    <a:pt x="86" y="10"/>
                  </a:cubicBezTo>
                  <a:cubicBezTo>
                    <a:pt x="86" y="10"/>
                    <a:pt x="86" y="10"/>
                    <a:pt x="86" y="10"/>
                  </a:cubicBezTo>
                  <a:cubicBezTo>
                    <a:pt x="87" y="10"/>
                    <a:pt x="87" y="10"/>
                    <a:pt x="87" y="9"/>
                  </a:cubicBezTo>
                  <a:cubicBezTo>
                    <a:pt x="87" y="9"/>
                    <a:pt x="87" y="9"/>
                    <a:pt x="87" y="9"/>
                  </a:cubicBezTo>
                  <a:cubicBezTo>
                    <a:pt x="87" y="9"/>
                    <a:pt x="87" y="9"/>
                    <a:pt x="87" y="9"/>
                  </a:cubicBezTo>
                  <a:cubicBezTo>
                    <a:pt x="87" y="9"/>
                    <a:pt x="87" y="9"/>
                    <a:pt x="87" y="9"/>
                  </a:cubicBezTo>
                  <a:cubicBezTo>
                    <a:pt x="87" y="9"/>
                    <a:pt x="87" y="9"/>
                    <a:pt x="88" y="9"/>
                  </a:cubicBezTo>
                  <a:cubicBezTo>
                    <a:pt x="88" y="9"/>
                    <a:pt x="88" y="9"/>
                    <a:pt x="88" y="9"/>
                  </a:cubicBezTo>
                  <a:cubicBezTo>
                    <a:pt x="88" y="9"/>
                    <a:pt x="88" y="9"/>
                    <a:pt x="88" y="9"/>
                  </a:cubicBezTo>
                  <a:cubicBezTo>
                    <a:pt x="88" y="9"/>
                    <a:pt x="88" y="9"/>
                    <a:pt x="88" y="9"/>
                  </a:cubicBezTo>
                  <a:cubicBezTo>
                    <a:pt x="89" y="9"/>
                    <a:pt x="89" y="9"/>
                    <a:pt x="89" y="9"/>
                  </a:cubicBezTo>
                  <a:cubicBezTo>
                    <a:pt x="89" y="9"/>
                    <a:pt x="89" y="9"/>
                    <a:pt x="89" y="9"/>
                  </a:cubicBezTo>
                  <a:cubicBezTo>
                    <a:pt x="89" y="9"/>
                    <a:pt x="89" y="9"/>
                    <a:pt x="89" y="9"/>
                  </a:cubicBezTo>
                  <a:cubicBezTo>
                    <a:pt x="90" y="9"/>
                    <a:pt x="90" y="9"/>
                    <a:pt x="90" y="9"/>
                  </a:cubicBezTo>
                  <a:cubicBezTo>
                    <a:pt x="90" y="9"/>
                    <a:pt x="90" y="9"/>
                    <a:pt x="90" y="9"/>
                  </a:cubicBezTo>
                  <a:cubicBezTo>
                    <a:pt x="90" y="9"/>
                    <a:pt x="90" y="9"/>
                    <a:pt x="90" y="9"/>
                  </a:cubicBezTo>
                  <a:lnTo>
                    <a:pt x="90" y="9"/>
                  </a:lnTo>
                  <a:cubicBezTo>
                    <a:pt x="91" y="9"/>
                    <a:pt x="91" y="9"/>
                    <a:pt x="91" y="9"/>
                  </a:cubicBezTo>
                  <a:cubicBezTo>
                    <a:pt x="91" y="9"/>
                    <a:pt x="91" y="9"/>
                    <a:pt x="91" y="9"/>
                  </a:cubicBezTo>
                  <a:cubicBezTo>
                    <a:pt x="91" y="9"/>
                    <a:pt x="91" y="9"/>
                    <a:pt x="92" y="8"/>
                  </a:cubicBezTo>
                  <a:cubicBezTo>
                    <a:pt x="92" y="9"/>
                    <a:pt x="92" y="9"/>
                    <a:pt x="92" y="9"/>
                  </a:cubicBezTo>
                  <a:cubicBezTo>
                    <a:pt x="92" y="8"/>
                    <a:pt x="92" y="8"/>
                    <a:pt x="92" y="8"/>
                  </a:cubicBezTo>
                  <a:cubicBezTo>
                    <a:pt x="92" y="8"/>
                    <a:pt x="92" y="8"/>
                    <a:pt x="92" y="9"/>
                  </a:cubicBezTo>
                  <a:cubicBezTo>
                    <a:pt x="92" y="8"/>
                    <a:pt x="92" y="8"/>
                    <a:pt x="93" y="8"/>
                  </a:cubicBezTo>
                  <a:cubicBezTo>
                    <a:pt x="93" y="8"/>
                    <a:pt x="93" y="8"/>
                    <a:pt x="93" y="8"/>
                  </a:cubicBezTo>
                  <a:cubicBezTo>
                    <a:pt x="93" y="8"/>
                    <a:pt x="93" y="8"/>
                    <a:pt x="93" y="8"/>
                  </a:cubicBezTo>
                  <a:cubicBezTo>
                    <a:pt x="93" y="8"/>
                    <a:pt x="93" y="8"/>
                    <a:pt x="94" y="9"/>
                  </a:cubicBezTo>
                  <a:cubicBezTo>
                    <a:pt x="94" y="8"/>
                    <a:pt x="94" y="8"/>
                    <a:pt x="94" y="8"/>
                  </a:cubicBezTo>
                  <a:cubicBezTo>
                    <a:pt x="94" y="9"/>
                    <a:pt x="94" y="9"/>
                    <a:pt x="94" y="9"/>
                  </a:cubicBezTo>
                  <a:cubicBezTo>
                    <a:pt x="94" y="9"/>
                    <a:pt x="94" y="9"/>
                    <a:pt x="94" y="9"/>
                  </a:cubicBezTo>
                  <a:cubicBezTo>
                    <a:pt x="94" y="9"/>
                    <a:pt x="94" y="9"/>
                    <a:pt x="93" y="9"/>
                  </a:cubicBezTo>
                  <a:cubicBezTo>
                    <a:pt x="93" y="9"/>
                    <a:pt x="93" y="9"/>
                    <a:pt x="93" y="9"/>
                  </a:cubicBezTo>
                  <a:cubicBezTo>
                    <a:pt x="93" y="9"/>
                    <a:pt x="93" y="9"/>
                    <a:pt x="93" y="9"/>
                  </a:cubicBezTo>
                  <a:cubicBezTo>
                    <a:pt x="93" y="9"/>
                    <a:pt x="93" y="9"/>
                    <a:pt x="92" y="9"/>
                  </a:cubicBezTo>
                  <a:cubicBezTo>
                    <a:pt x="92" y="9"/>
                    <a:pt x="92" y="9"/>
                    <a:pt x="92" y="9"/>
                  </a:cubicBezTo>
                  <a:cubicBezTo>
                    <a:pt x="91" y="9"/>
                    <a:pt x="91" y="9"/>
                    <a:pt x="91" y="9"/>
                  </a:cubicBezTo>
                  <a:cubicBezTo>
                    <a:pt x="91" y="9"/>
                    <a:pt x="91" y="9"/>
                    <a:pt x="91" y="9"/>
                  </a:cubicBezTo>
                  <a:cubicBezTo>
                    <a:pt x="91" y="9"/>
                    <a:pt x="91" y="9"/>
                    <a:pt x="91" y="9"/>
                  </a:cubicBezTo>
                  <a:cubicBezTo>
                    <a:pt x="90" y="9"/>
                    <a:pt x="90" y="9"/>
                    <a:pt x="90" y="9"/>
                  </a:cubicBezTo>
                  <a:cubicBezTo>
                    <a:pt x="90" y="10"/>
                    <a:pt x="90" y="10"/>
                    <a:pt x="89" y="10"/>
                  </a:cubicBezTo>
                  <a:cubicBezTo>
                    <a:pt x="89" y="10"/>
                    <a:pt x="89" y="10"/>
                    <a:pt x="89" y="10"/>
                  </a:cubicBezTo>
                  <a:cubicBezTo>
                    <a:pt x="89" y="10"/>
                    <a:pt x="89" y="10"/>
                    <a:pt x="88" y="10"/>
                  </a:cubicBezTo>
                  <a:cubicBezTo>
                    <a:pt x="88" y="10"/>
                    <a:pt x="88" y="10"/>
                    <a:pt x="88" y="10"/>
                  </a:cubicBezTo>
                  <a:cubicBezTo>
                    <a:pt x="88" y="10"/>
                    <a:pt x="88" y="10"/>
                    <a:pt x="88" y="10"/>
                  </a:cubicBezTo>
                  <a:cubicBezTo>
                    <a:pt x="88" y="10"/>
                    <a:pt x="88" y="10"/>
                    <a:pt x="88" y="10"/>
                  </a:cubicBezTo>
                  <a:cubicBezTo>
                    <a:pt x="88" y="10"/>
                    <a:pt x="88" y="10"/>
                    <a:pt x="88" y="10"/>
                  </a:cubicBezTo>
                  <a:cubicBezTo>
                    <a:pt x="88" y="10"/>
                    <a:pt x="88" y="10"/>
                    <a:pt x="88" y="10"/>
                  </a:cubicBezTo>
                  <a:cubicBezTo>
                    <a:pt x="88" y="10"/>
                    <a:pt x="88" y="10"/>
                    <a:pt x="88" y="10"/>
                  </a:cubicBezTo>
                  <a:cubicBezTo>
                    <a:pt x="88" y="10"/>
                    <a:pt x="88" y="10"/>
                    <a:pt x="88" y="10"/>
                  </a:cubicBezTo>
                  <a:cubicBezTo>
                    <a:pt x="88" y="10"/>
                    <a:pt x="88" y="10"/>
                    <a:pt x="88" y="10"/>
                  </a:cubicBezTo>
                  <a:cubicBezTo>
                    <a:pt x="88" y="10"/>
                    <a:pt x="88" y="10"/>
                    <a:pt x="88" y="10"/>
                  </a:cubicBezTo>
                  <a:cubicBezTo>
                    <a:pt x="87" y="10"/>
                    <a:pt x="87" y="10"/>
                    <a:pt x="87" y="10"/>
                  </a:cubicBezTo>
                  <a:cubicBezTo>
                    <a:pt x="87" y="10"/>
                    <a:pt x="87" y="10"/>
                    <a:pt x="87" y="10"/>
                  </a:cubicBezTo>
                  <a:cubicBezTo>
                    <a:pt x="86" y="10"/>
                    <a:pt x="86" y="10"/>
                    <a:pt x="86" y="11"/>
                  </a:cubicBezTo>
                  <a:cubicBezTo>
                    <a:pt x="85" y="11"/>
                    <a:pt x="85" y="11"/>
                    <a:pt x="85" y="11"/>
                  </a:cubicBezTo>
                  <a:cubicBezTo>
                    <a:pt x="85" y="11"/>
                    <a:pt x="85" y="11"/>
                    <a:pt x="85" y="11"/>
                  </a:cubicBezTo>
                  <a:cubicBezTo>
                    <a:pt x="84" y="11"/>
                    <a:pt x="84" y="11"/>
                    <a:pt x="84" y="12"/>
                  </a:cubicBezTo>
                  <a:cubicBezTo>
                    <a:pt x="84" y="12"/>
                    <a:pt x="84" y="12"/>
                    <a:pt x="85" y="12"/>
                  </a:cubicBezTo>
                  <a:cubicBezTo>
                    <a:pt x="85" y="11"/>
                    <a:pt x="85" y="11"/>
                    <a:pt x="85" y="11"/>
                  </a:cubicBezTo>
                  <a:cubicBezTo>
                    <a:pt x="85" y="11"/>
                    <a:pt x="85" y="11"/>
                    <a:pt x="85" y="11"/>
                  </a:cubicBezTo>
                  <a:cubicBezTo>
                    <a:pt x="85" y="11"/>
                    <a:pt x="85" y="11"/>
                    <a:pt x="85" y="11"/>
                  </a:cubicBezTo>
                  <a:cubicBezTo>
                    <a:pt x="85" y="11"/>
                    <a:pt x="85" y="11"/>
                    <a:pt x="86" y="11"/>
                  </a:cubicBezTo>
                  <a:cubicBezTo>
                    <a:pt x="86" y="11"/>
                    <a:pt x="86" y="11"/>
                    <a:pt x="86" y="11"/>
                  </a:cubicBezTo>
                  <a:cubicBezTo>
                    <a:pt x="85" y="11"/>
                    <a:pt x="85" y="11"/>
                    <a:pt x="85" y="11"/>
                  </a:cubicBezTo>
                  <a:cubicBezTo>
                    <a:pt x="85" y="11"/>
                    <a:pt x="85" y="11"/>
                    <a:pt x="85" y="11"/>
                  </a:cubicBezTo>
                  <a:cubicBezTo>
                    <a:pt x="85" y="11"/>
                    <a:pt x="85" y="11"/>
                    <a:pt x="86" y="11"/>
                  </a:cubicBezTo>
                  <a:cubicBezTo>
                    <a:pt x="86" y="11"/>
                    <a:pt x="86" y="11"/>
                    <a:pt x="86" y="11"/>
                  </a:cubicBezTo>
                  <a:cubicBezTo>
                    <a:pt x="87" y="11"/>
                    <a:pt x="87" y="11"/>
                    <a:pt x="87" y="10"/>
                  </a:cubicBezTo>
                  <a:cubicBezTo>
                    <a:pt x="87" y="10"/>
                    <a:pt x="87" y="10"/>
                    <a:pt x="88" y="10"/>
                  </a:cubicBezTo>
                  <a:cubicBezTo>
                    <a:pt x="88" y="10"/>
                    <a:pt x="88" y="10"/>
                    <a:pt x="88" y="11"/>
                  </a:cubicBezTo>
                  <a:cubicBezTo>
                    <a:pt x="88" y="10"/>
                    <a:pt x="88" y="10"/>
                    <a:pt x="88" y="10"/>
                  </a:cubicBezTo>
                  <a:cubicBezTo>
                    <a:pt x="88" y="10"/>
                    <a:pt x="88" y="10"/>
                    <a:pt x="88" y="10"/>
                  </a:cubicBezTo>
                  <a:cubicBezTo>
                    <a:pt x="88" y="10"/>
                    <a:pt x="88" y="10"/>
                    <a:pt x="88" y="10"/>
                  </a:cubicBezTo>
                  <a:cubicBezTo>
                    <a:pt x="88" y="10"/>
                    <a:pt x="88" y="10"/>
                    <a:pt x="88" y="10"/>
                  </a:cubicBezTo>
                  <a:cubicBezTo>
                    <a:pt x="89" y="10"/>
                    <a:pt x="89" y="10"/>
                    <a:pt x="90" y="10"/>
                  </a:cubicBezTo>
                  <a:cubicBezTo>
                    <a:pt x="90" y="10"/>
                    <a:pt x="90" y="10"/>
                    <a:pt x="90" y="10"/>
                  </a:cubicBezTo>
                  <a:cubicBezTo>
                    <a:pt x="91" y="10"/>
                    <a:pt x="91" y="10"/>
                    <a:pt x="91" y="9"/>
                  </a:cubicBezTo>
                  <a:cubicBezTo>
                    <a:pt x="91" y="9"/>
                    <a:pt x="91" y="9"/>
                    <a:pt x="92" y="9"/>
                  </a:cubicBezTo>
                  <a:cubicBezTo>
                    <a:pt x="92" y="9"/>
                    <a:pt x="92" y="9"/>
                    <a:pt x="92" y="10"/>
                  </a:cubicBezTo>
                  <a:cubicBezTo>
                    <a:pt x="92" y="9"/>
                    <a:pt x="92" y="9"/>
                    <a:pt x="92" y="9"/>
                  </a:cubicBezTo>
                  <a:cubicBezTo>
                    <a:pt x="92" y="9"/>
                    <a:pt x="92" y="9"/>
                    <a:pt x="93" y="9"/>
                  </a:cubicBezTo>
                  <a:cubicBezTo>
                    <a:pt x="93" y="9"/>
                    <a:pt x="93" y="9"/>
                    <a:pt x="93" y="9"/>
                  </a:cubicBezTo>
                  <a:cubicBezTo>
                    <a:pt x="93" y="9"/>
                    <a:pt x="93" y="9"/>
                    <a:pt x="93" y="9"/>
                  </a:cubicBezTo>
                  <a:cubicBezTo>
                    <a:pt x="93" y="9"/>
                    <a:pt x="93" y="9"/>
                    <a:pt x="94" y="9"/>
                  </a:cubicBezTo>
                  <a:cubicBezTo>
                    <a:pt x="94" y="9"/>
                    <a:pt x="94" y="9"/>
                    <a:pt x="94" y="9"/>
                  </a:cubicBezTo>
                  <a:cubicBezTo>
                    <a:pt x="95" y="9"/>
                    <a:pt x="95" y="9"/>
                    <a:pt x="95" y="9"/>
                  </a:cubicBezTo>
                  <a:cubicBezTo>
                    <a:pt x="95" y="9"/>
                    <a:pt x="95" y="9"/>
                    <a:pt x="95" y="9"/>
                  </a:cubicBezTo>
                  <a:cubicBezTo>
                    <a:pt x="95" y="9"/>
                    <a:pt x="95" y="9"/>
                    <a:pt x="95" y="9"/>
                  </a:cubicBezTo>
                  <a:cubicBezTo>
                    <a:pt x="95" y="9"/>
                    <a:pt x="95" y="9"/>
                    <a:pt x="95" y="9"/>
                  </a:cubicBezTo>
                  <a:cubicBezTo>
                    <a:pt x="95" y="9"/>
                    <a:pt x="95" y="9"/>
                    <a:pt x="95" y="9"/>
                  </a:cubicBezTo>
                  <a:cubicBezTo>
                    <a:pt x="95" y="9"/>
                    <a:pt x="95" y="9"/>
                    <a:pt x="95" y="9"/>
                  </a:cubicBezTo>
                  <a:cubicBezTo>
                    <a:pt x="94" y="9"/>
                    <a:pt x="94" y="9"/>
                    <a:pt x="94" y="10"/>
                  </a:cubicBezTo>
                  <a:cubicBezTo>
                    <a:pt x="94" y="10"/>
                    <a:pt x="94" y="10"/>
                    <a:pt x="94" y="10"/>
                  </a:cubicBezTo>
                  <a:cubicBezTo>
                    <a:pt x="94" y="10"/>
                    <a:pt x="94" y="10"/>
                    <a:pt x="93" y="10"/>
                  </a:cubicBezTo>
                  <a:cubicBezTo>
                    <a:pt x="93" y="10"/>
                    <a:pt x="93" y="10"/>
                    <a:pt x="93" y="10"/>
                  </a:cubicBezTo>
                  <a:cubicBezTo>
                    <a:pt x="93" y="10"/>
                    <a:pt x="93" y="10"/>
                    <a:pt x="93" y="10"/>
                  </a:cubicBezTo>
                  <a:cubicBezTo>
                    <a:pt x="93" y="10"/>
                    <a:pt x="93" y="10"/>
                    <a:pt x="93" y="10"/>
                  </a:cubicBezTo>
                  <a:cubicBezTo>
                    <a:pt x="93" y="10"/>
                    <a:pt x="93" y="10"/>
                    <a:pt x="93" y="10"/>
                  </a:cubicBezTo>
                  <a:cubicBezTo>
                    <a:pt x="93" y="10"/>
                    <a:pt x="93" y="10"/>
                    <a:pt x="93" y="10"/>
                  </a:cubicBezTo>
                  <a:cubicBezTo>
                    <a:pt x="93" y="10"/>
                    <a:pt x="93" y="10"/>
                    <a:pt x="93" y="10"/>
                  </a:cubicBezTo>
                  <a:cubicBezTo>
                    <a:pt x="93" y="10"/>
                    <a:pt x="93" y="10"/>
                    <a:pt x="93" y="10"/>
                  </a:cubicBezTo>
                  <a:cubicBezTo>
                    <a:pt x="94" y="10"/>
                    <a:pt x="94" y="10"/>
                    <a:pt x="94" y="10"/>
                  </a:cubicBezTo>
                  <a:cubicBezTo>
                    <a:pt x="94" y="10"/>
                    <a:pt x="94" y="10"/>
                    <a:pt x="95" y="10"/>
                  </a:cubicBezTo>
                  <a:cubicBezTo>
                    <a:pt x="95" y="10"/>
                    <a:pt x="95" y="10"/>
                    <a:pt x="95" y="10"/>
                  </a:cubicBezTo>
                  <a:cubicBezTo>
                    <a:pt x="95" y="10"/>
                    <a:pt x="95" y="10"/>
                    <a:pt x="95" y="10"/>
                  </a:cubicBezTo>
                  <a:cubicBezTo>
                    <a:pt x="95" y="9"/>
                    <a:pt x="95" y="9"/>
                    <a:pt x="96" y="9"/>
                  </a:cubicBezTo>
                  <a:cubicBezTo>
                    <a:pt x="96" y="9"/>
                    <a:pt x="96" y="9"/>
                    <a:pt x="96" y="9"/>
                  </a:cubicBezTo>
                  <a:cubicBezTo>
                    <a:pt x="96" y="9"/>
                    <a:pt x="96" y="9"/>
                    <a:pt x="96" y="9"/>
                  </a:cubicBezTo>
                  <a:cubicBezTo>
                    <a:pt x="96" y="9"/>
                    <a:pt x="96" y="9"/>
                    <a:pt x="96" y="9"/>
                  </a:cubicBezTo>
                  <a:cubicBezTo>
                    <a:pt x="96" y="10"/>
                    <a:pt x="96" y="10"/>
                    <a:pt x="96" y="10"/>
                  </a:cubicBezTo>
                  <a:cubicBezTo>
                    <a:pt x="97" y="10"/>
                    <a:pt x="97" y="10"/>
                    <a:pt x="97" y="10"/>
                  </a:cubicBezTo>
                  <a:cubicBezTo>
                    <a:pt x="97" y="10"/>
                    <a:pt x="97" y="10"/>
                    <a:pt x="97" y="10"/>
                  </a:cubicBezTo>
                  <a:cubicBezTo>
                    <a:pt x="97" y="10"/>
                    <a:pt x="97" y="10"/>
                    <a:pt x="98" y="10"/>
                  </a:cubicBezTo>
                  <a:cubicBezTo>
                    <a:pt x="98" y="10"/>
                    <a:pt x="98" y="10"/>
                    <a:pt x="98" y="10"/>
                  </a:cubicBezTo>
                  <a:cubicBezTo>
                    <a:pt x="98" y="10"/>
                    <a:pt x="98" y="10"/>
                    <a:pt x="98" y="10"/>
                  </a:cubicBezTo>
                  <a:cubicBezTo>
                    <a:pt x="98" y="10"/>
                    <a:pt x="98" y="10"/>
                    <a:pt x="98" y="10"/>
                  </a:cubicBezTo>
                  <a:cubicBezTo>
                    <a:pt x="97" y="10"/>
                    <a:pt x="97" y="10"/>
                    <a:pt x="97" y="10"/>
                  </a:cubicBezTo>
                  <a:cubicBezTo>
                    <a:pt x="97" y="10"/>
                    <a:pt x="97" y="10"/>
                    <a:pt x="97" y="10"/>
                  </a:cubicBezTo>
                  <a:cubicBezTo>
                    <a:pt x="97" y="10"/>
                    <a:pt x="97" y="10"/>
                    <a:pt x="97" y="10"/>
                  </a:cubicBezTo>
                  <a:cubicBezTo>
                    <a:pt x="97" y="11"/>
                    <a:pt x="97" y="11"/>
                    <a:pt x="97" y="11"/>
                  </a:cubicBezTo>
                  <a:cubicBezTo>
                    <a:pt x="96" y="11"/>
                    <a:pt x="96" y="11"/>
                    <a:pt x="96" y="11"/>
                  </a:cubicBezTo>
                  <a:cubicBezTo>
                    <a:pt x="95" y="11"/>
                    <a:pt x="95" y="11"/>
                    <a:pt x="95" y="11"/>
                  </a:cubicBezTo>
                  <a:cubicBezTo>
                    <a:pt x="95" y="11"/>
                    <a:pt x="95" y="11"/>
                    <a:pt x="95" y="11"/>
                  </a:cubicBezTo>
                  <a:cubicBezTo>
                    <a:pt x="95" y="11"/>
                    <a:pt x="95" y="11"/>
                    <a:pt x="95" y="11"/>
                  </a:cubicBezTo>
                  <a:cubicBezTo>
                    <a:pt x="95" y="11"/>
                    <a:pt x="95" y="11"/>
                    <a:pt x="95" y="11"/>
                  </a:cubicBezTo>
                  <a:cubicBezTo>
                    <a:pt x="95" y="11"/>
                    <a:pt x="95" y="11"/>
                    <a:pt x="94" y="11"/>
                  </a:cubicBezTo>
                  <a:cubicBezTo>
                    <a:pt x="94" y="11"/>
                    <a:pt x="94" y="11"/>
                    <a:pt x="94" y="11"/>
                  </a:cubicBezTo>
                  <a:cubicBezTo>
                    <a:pt x="94" y="11"/>
                    <a:pt x="94" y="11"/>
                    <a:pt x="94" y="11"/>
                  </a:cubicBezTo>
                  <a:cubicBezTo>
                    <a:pt x="94" y="11"/>
                    <a:pt x="94" y="11"/>
                    <a:pt x="93" y="11"/>
                  </a:cubicBezTo>
                  <a:cubicBezTo>
                    <a:pt x="93" y="12"/>
                    <a:pt x="93" y="12"/>
                    <a:pt x="93" y="12"/>
                  </a:cubicBezTo>
                  <a:cubicBezTo>
                    <a:pt x="92" y="12"/>
                    <a:pt x="92" y="12"/>
                    <a:pt x="92" y="12"/>
                  </a:cubicBezTo>
                  <a:cubicBezTo>
                    <a:pt x="92" y="12"/>
                    <a:pt x="92" y="12"/>
                    <a:pt x="92" y="12"/>
                  </a:cubicBezTo>
                  <a:cubicBezTo>
                    <a:pt x="92" y="12"/>
                    <a:pt x="92" y="12"/>
                    <a:pt x="91" y="12"/>
                  </a:cubicBezTo>
                  <a:cubicBezTo>
                    <a:pt x="91" y="12"/>
                    <a:pt x="91" y="12"/>
                    <a:pt x="91" y="12"/>
                  </a:cubicBezTo>
                  <a:cubicBezTo>
                    <a:pt x="91" y="12"/>
                    <a:pt x="91" y="12"/>
                    <a:pt x="91" y="12"/>
                  </a:cubicBezTo>
                  <a:cubicBezTo>
                    <a:pt x="91" y="12"/>
                    <a:pt x="91" y="12"/>
                    <a:pt x="90" y="12"/>
                  </a:cubicBezTo>
                  <a:cubicBezTo>
                    <a:pt x="90" y="12"/>
                    <a:pt x="90" y="12"/>
                    <a:pt x="89" y="12"/>
                  </a:cubicBezTo>
                  <a:cubicBezTo>
                    <a:pt x="89" y="12"/>
                    <a:pt x="89" y="12"/>
                    <a:pt x="89" y="12"/>
                  </a:cubicBezTo>
                  <a:cubicBezTo>
                    <a:pt x="89" y="12"/>
                    <a:pt x="89" y="12"/>
                    <a:pt x="88" y="12"/>
                  </a:cubicBezTo>
                  <a:cubicBezTo>
                    <a:pt x="88" y="12"/>
                    <a:pt x="88" y="12"/>
                    <a:pt x="88" y="12"/>
                  </a:cubicBezTo>
                  <a:cubicBezTo>
                    <a:pt x="88" y="13"/>
                    <a:pt x="88" y="13"/>
                    <a:pt x="87" y="13"/>
                  </a:cubicBezTo>
                  <a:cubicBezTo>
                    <a:pt x="87" y="13"/>
                    <a:pt x="87" y="13"/>
                    <a:pt x="87" y="12"/>
                  </a:cubicBezTo>
                  <a:cubicBezTo>
                    <a:pt x="87" y="12"/>
                    <a:pt x="87" y="12"/>
                    <a:pt x="87" y="12"/>
                  </a:cubicBezTo>
                  <a:cubicBezTo>
                    <a:pt x="87" y="13"/>
                    <a:pt x="87" y="13"/>
                    <a:pt x="87" y="13"/>
                  </a:cubicBezTo>
                  <a:cubicBezTo>
                    <a:pt x="87" y="13"/>
                    <a:pt x="87" y="13"/>
                    <a:pt x="87" y="13"/>
                  </a:cubicBezTo>
                  <a:cubicBezTo>
                    <a:pt x="87" y="13"/>
                    <a:pt x="87" y="13"/>
                    <a:pt x="87" y="13"/>
                  </a:cubicBezTo>
                  <a:cubicBezTo>
                    <a:pt x="87" y="13"/>
                    <a:pt x="87" y="13"/>
                    <a:pt x="87" y="13"/>
                  </a:cubicBezTo>
                  <a:cubicBezTo>
                    <a:pt x="87" y="13"/>
                    <a:pt x="87" y="13"/>
                    <a:pt x="87" y="13"/>
                  </a:cubicBezTo>
                  <a:cubicBezTo>
                    <a:pt x="86" y="13"/>
                    <a:pt x="86" y="13"/>
                    <a:pt x="86" y="13"/>
                  </a:cubicBezTo>
                  <a:cubicBezTo>
                    <a:pt x="86" y="13"/>
                    <a:pt x="86" y="13"/>
                    <a:pt x="86" y="13"/>
                  </a:cubicBezTo>
                  <a:cubicBezTo>
                    <a:pt x="85" y="13"/>
                    <a:pt x="85" y="13"/>
                    <a:pt x="85" y="14"/>
                  </a:cubicBezTo>
                  <a:cubicBezTo>
                    <a:pt x="85" y="14"/>
                    <a:pt x="85" y="14"/>
                    <a:pt x="85" y="14"/>
                  </a:cubicBezTo>
                  <a:cubicBezTo>
                    <a:pt x="84" y="14"/>
                    <a:pt x="84" y="14"/>
                    <a:pt x="84" y="14"/>
                  </a:cubicBezTo>
                  <a:cubicBezTo>
                    <a:pt x="84" y="14"/>
                    <a:pt x="84" y="14"/>
                    <a:pt x="84" y="14"/>
                  </a:cubicBezTo>
                  <a:cubicBezTo>
                    <a:pt x="84" y="14"/>
                    <a:pt x="84" y="14"/>
                    <a:pt x="84" y="14"/>
                  </a:cubicBezTo>
                  <a:cubicBezTo>
                    <a:pt x="84" y="14"/>
                    <a:pt x="84" y="14"/>
                    <a:pt x="84" y="14"/>
                  </a:cubicBezTo>
                  <a:cubicBezTo>
                    <a:pt x="84" y="14"/>
                    <a:pt x="84" y="14"/>
                    <a:pt x="84" y="14"/>
                  </a:cubicBezTo>
                  <a:lnTo>
                    <a:pt x="84" y="14"/>
                  </a:lnTo>
                  <a:cubicBezTo>
                    <a:pt x="85" y="14"/>
                    <a:pt x="85" y="14"/>
                    <a:pt x="85" y="14"/>
                  </a:cubicBezTo>
                  <a:cubicBezTo>
                    <a:pt x="85" y="14"/>
                    <a:pt x="85" y="14"/>
                    <a:pt x="85" y="14"/>
                  </a:cubicBezTo>
                  <a:cubicBezTo>
                    <a:pt x="86" y="14"/>
                    <a:pt x="86" y="14"/>
                    <a:pt x="86" y="14"/>
                  </a:cubicBezTo>
                  <a:cubicBezTo>
                    <a:pt x="86" y="14"/>
                    <a:pt x="86" y="14"/>
                    <a:pt x="86" y="13"/>
                  </a:cubicBezTo>
                  <a:cubicBezTo>
                    <a:pt x="86" y="13"/>
                    <a:pt x="86" y="13"/>
                    <a:pt x="87" y="13"/>
                  </a:cubicBezTo>
                  <a:cubicBezTo>
                    <a:pt x="87" y="13"/>
                    <a:pt x="87" y="13"/>
                    <a:pt x="87" y="13"/>
                  </a:cubicBezTo>
                  <a:cubicBezTo>
                    <a:pt x="87" y="13"/>
                    <a:pt x="87" y="13"/>
                    <a:pt x="87" y="13"/>
                  </a:cubicBezTo>
                  <a:cubicBezTo>
                    <a:pt x="87" y="13"/>
                    <a:pt x="87" y="13"/>
                    <a:pt x="87" y="13"/>
                  </a:cubicBezTo>
                  <a:lnTo>
                    <a:pt x="88" y="13"/>
                  </a:lnTo>
                  <a:cubicBezTo>
                    <a:pt x="88" y="13"/>
                    <a:pt x="88" y="13"/>
                    <a:pt x="88" y="13"/>
                  </a:cubicBezTo>
                  <a:cubicBezTo>
                    <a:pt x="88" y="13"/>
                    <a:pt x="88" y="13"/>
                    <a:pt x="88" y="13"/>
                  </a:cubicBezTo>
                  <a:cubicBezTo>
                    <a:pt x="88" y="13"/>
                    <a:pt x="88" y="13"/>
                    <a:pt x="88" y="13"/>
                  </a:cubicBezTo>
                  <a:cubicBezTo>
                    <a:pt x="89" y="13"/>
                    <a:pt x="89" y="13"/>
                    <a:pt x="89" y="13"/>
                  </a:cubicBezTo>
                  <a:cubicBezTo>
                    <a:pt x="89" y="13"/>
                    <a:pt x="89" y="13"/>
                    <a:pt x="89" y="12"/>
                  </a:cubicBezTo>
                  <a:cubicBezTo>
                    <a:pt x="89" y="13"/>
                    <a:pt x="89" y="13"/>
                    <a:pt x="90" y="13"/>
                  </a:cubicBezTo>
                  <a:cubicBezTo>
                    <a:pt x="90" y="12"/>
                    <a:pt x="90" y="12"/>
                    <a:pt x="90" y="12"/>
                  </a:cubicBezTo>
                  <a:cubicBezTo>
                    <a:pt x="91" y="12"/>
                    <a:pt x="91" y="12"/>
                    <a:pt x="91" y="12"/>
                  </a:cubicBezTo>
                  <a:cubicBezTo>
                    <a:pt x="92" y="12"/>
                    <a:pt x="92" y="12"/>
                    <a:pt x="92" y="12"/>
                  </a:cubicBezTo>
                  <a:cubicBezTo>
                    <a:pt x="92" y="12"/>
                    <a:pt x="92" y="12"/>
                    <a:pt x="92" y="12"/>
                  </a:cubicBezTo>
                  <a:cubicBezTo>
                    <a:pt x="92" y="12"/>
                    <a:pt x="92" y="12"/>
                    <a:pt x="92" y="12"/>
                  </a:cubicBezTo>
                  <a:cubicBezTo>
                    <a:pt x="92" y="12"/>
                    <a:pt x="92" y="12"/>
                    <a:pt x="92" y="13"/>
                  </a:cubicBezTo>
                  <a:cubicBezTo>
                    <a:pt x="92" y="13"/>
                    <a:pt x="92" y="13"/>
                    <a:pt x="92" y="13"/>
                  </a:cubicBezTo>
                  <a:cubicBezTo>
                    <a:pt x="92" y="13"/>
                    <a:pt x="92" y="13"/>
                    <a:pt x="91" y="13"/>
                  </a:cubicBezTo>
                  <a:cubicBezTo>
                    <a:pt x="91" y="13"/>
                    <a:pt x="91" y="13"/>
                    <a:pt x="90" y="13"/>
                  </a:cubicBezTo>
                  <a:cubicBezTo>
                    <a:pt x="90" y="13"/>
                    <a:pt x="90" y="13"/>
                    <a:pt x="90" y="13"/>
                  </a:cubicBezTo>
                  <a:cubicBezTo>
                    <a:pt x="90" y="13"/>
                    <a:pt x="90" y="13"/>
                    <a:pt x="90" y="13"/>
                  </a:cubicBezTo>
                  <a:cubicBezTo>
                    <a:pt x="90" y="14"/>
                    <a:pt x="90" y="14"/>
                    <a:pt x="90" y="14"/>
                  </a:cubicBezTo>
                  <a:cubicBezTo>
                    <a:pt x="90" y="14"/>
                    <a:pt x="90" y="14"/>
                    <a:pt x="90" y="14"/>
                  </a:cubicBezTo>
                  <a:cubicBezTo>
                    <a:pt x="90" y="14"/>
                    <a:pt x="90" y="14"/>
                    <a:pt x="90" y="14"/>
                  </a:cubicBezTo>
                  <a:cubicBezTo>
                    <a:pt x="91" y="13"/>
                    <a:pt x="91" y="13"/>
                    <a:pt x="91" y="13"/>
                  </a:cubicBezTo>
                  <a:cubicBezTo>
                    <a:pt x="91" y="13"/>
                    <a:pt x="91" y="13"/>
                    <a:pt x="92" y="13"/>
                  </a:cubicBezTo>
                  <a:cubicBezTo>
                    <a:pt x="92" y="13"/>
                    <a:pt x="92" y="13"/>
                    <a:pt x="92" y="13"/>
                  </a:cubicBezTo>
                  <a:cubicBezTo>
                    <a:pt x="93" y="13"/>
                    <a:pt x="93" y="13"/>
                    <a:pt x="93" y="13"/>
                  </a:cubicBezTo>
                  <a:cubicBezTo>
                    <a:pt x="93" y="13"/>
                    <a:pt x="93" y="13"/>
                    <a:pt x="93" y="13"/>
                  </a:cubicBezTo>
                  <a:cubicBezTo>
                    <a:pt x="93" y="13"/>
                    <a:pt x="93" y="13"/>
                    <a:pt x="93" y="13"/>
                  </a:cubicBezTo>
                  <a:cubicBezTo>
                    <a:pt x="93" y="13"/>
                    <a:pt x="93" y="13"/>
                    <a:pt x="93" y="13"/>
                  </a:cubicBezTo>
                  <a:cubicBezTo>
                    <a:pt x="94" y="13"/>
                    <a:pt x="94" y="13"/>
                    <a:pt x="94" y="12"/>
                  </a:cubicBezTo>
                  <a:cubicBezTo>
                    <a:pt x="94" y="12"/>
                    <a:pt x="94" y="12"/>
                    <a:pt x="94" y="12"/>
                  </a:cubicBezTo>
                  <a:cubicBezTo>
                    <a:pt x="94" y="12"/>
                    <a:pt x="94" y="12"/>
                    <a:pt x="94" y="12"/>
                  </a:cubicBezTo>
                  <a:cubicBezTo>
                    <a:pt x="94" y="12"/>
                    <a:pt x="94" y="12"/>
                    <a:pt x="94" y="12"/>
                  </a:cubicBezTo>
                  <a:cubicBezTo>
                    <a:pt x="95" y="12"/>
                    <a:pt x="95" y="12"/>
                    <a:pt x="95" y="12"/>
                  </a:cubicBezTo>
                  <a:cubicBezTo>
                    <a:pt x="95" y="12"/>
                    <a:pt x="95" y="12"/>
                    <a:pt x="95" y="12"/>
                  </a:cubicBezTo>
                  <a:cubicBezTo>
                    <a:pt x="96" y="12"/>
                    <a:pt x="96" y="12"/>
                    <a:pt x="96" y="12"/>
                  </a:cubicBezTo>
                  <a:cubicBezTo>
                    <a:pt x="96" y="12"/>
                    <a:pt x="96" y="12"/>
                    <a:pt x="96" y="12"/>
                  </a:cubicBezTo>
                  <a:cubicBezTo>
                    <a:pt x="96" y="12"/>
                    <a:pt x="96" y="12"/>
                    <a:pt x="96" y="12"/>
                  </a:cubicBezTo>
                  <a:cubicBezTo>
                    <a:pt x="96" y="12"/>
                    <a:pt x="96" y="12"/>
                    <a:pt x="96" y="12"/>
                  </a:cubicBezTo>
                  <a:cubicBezTo>
                    <a:pt x="95" y="13"/>
                    <a:pt x="95" y="13"/>
                    <a:pt x="95" y="13"/>
                  </a:cubicBezTo>
                  <a:cubicBezTo>
                    <a:pt x="95" y="13"/>
                    <a:pt x="95" y="13"/>
                    <a:pt x="95" y="13"/>
                  </a:cubicBezTo>
                  <a:cubicBezTo>
                    <a:pt x="94" y="13"/>
                    <a:pt x="94" y="13"/>
                    <a:pt x="94" y="14"/>
                  </a:cubicBezTo>
                  <a:cubicBezTo>
                    <a:pt x="93" y="14"/>
                    <a:pt x="93" y="14"/>
                    <a:pt x="93" y="14"/>
                  </a:cubicBezTo>
                  <a:cubicBezTo>
                    <a:pt x="93" y="14"/>
                    <a:pt x="93" y="14"/>
                    <a:pt x="93" y="14"/>
                  </a:cubicBezTo>
                  <a:cubicBezTo>
                    <a:pt x="93" y="14"/>
                    <a:pt x="93" y="14"/>
                    <a:pt x="93" y="14"/>
                  </a:cubicBezTo>
                  <a:cubicBezTo>
                    <a:pt x="93" y="14"/>
                    <a:pt x="93" y="14"/>
                    <a:pt x="92" y="14"/>
                  </a:cubicBezTo>
                  <a:cubicBezTo>
                    <a:pt x="92" y="14"/>
                    <a:pt x="92" y="14"/>
                    <a:pt x="92" y="14"/>
                  </a:cubicBezTo>
                  <a:cubicBezTo>
                    <a:pt x="92" y="15"/>
                    <a:pt x="92" y="15"/>
                    <a:pt x="92" y="15"/>
                  </a:cubicBezTo>
                  <a:cubicBezTo>
                    <a:pt x="92" y="15"/>
                    <a:pt x="92" y="15"/>
                    <a:pt x="92" y="15"/>
                  </a:cubicBezTo>
                  <a:cubicBezTo>
                    <a:pt x="91" y="15"/>
                    <a:pt x="91" y="15"/>
                    <a:pt x="91" y="15"/>
                  </a:cubicBezTo>
                  <a:cubicBezTo>
                    <a:pt x="91" y="15"/>
                    <a:pt x="91" y="15"/>
                    <a:pt x="91" y="15"/>
                  </a:cubicBezTo>
                  <a:cubicBezTo>
                    <a:pt x="90" y="16"/>
                    <a:pt x="90" y="16"/>
                    <a:pt x="90" y="16"/>
                  </a:cubicBezTo>
                  <a:cubicBezTo>
                    <a:pt x="89" y="16"/>
                    <a:pt x="89" y="16"/>
                    <a:pt x="89" y="16"/>
                  </a:cubicBezTo>
                  <a:cubicBezTo>
                    <a:pt x="89" y="16"/>
                    <a:pt x="89" y="16"/>
                    <a:pt x="89" y="16"/>
                  </a:cubicBezTo>
                  <a:cubicBezTo>
                    <a:pt x="89" y="17"/>
                    <a:pt x="89" y="17"/>
                    <a:pt x="89" y="17"/>
                  </a:cubicBezTo>
                  <a:cubicBezTo>
                    <a:pt x="88" y="17"/>
                    <a:pt x="88" y="17"/>
                    <a:pt x="88" y="17"/>
                  </a:cubicBezTo>
                  <a:cubicBezTo>
                    <a:pt x="89" y="17"/>
                    <a:pt x="89" y="17"/>
                    <a:pt x="89" y="17"/>
                  </a:cubicBezTo>
                  <a:cubicBezTo>
                    <a:pt x="89" y="16"/>
                    <a:pt x="89" y="16"/>
                    <a:pt x="90" y="16"/>
                  </a:cubicBezTo>
                  <a:cubicBezTo>
                    <a:pt x="90" y="16"/>
                    <a:pt x="90" y="16"/>
                    <a:pt x="90" y="16"/>
                  </a:cubicBezTo>
                  <a:cubicBezTo>
                    <a:pt x="90" y="16"/>
                    <a:pt x="90" y="16"/>
                    <a:pt x="91" y="16"/>
                  </a:cubicBezTo>
                  <a:cubicBezTo>
                    <a:pt x="91" y="16"/>
                    <a:pt x="91" y="16"/>
                    <a:pt x="91" y="16"/>
                  </a:cubicBezTo>
                  <a:cubicBezTo>
                    <a:pt x="91" y="15"/>
                    <a:pt x="91" y="15"/>
                    <a:pt x="91" y="15"/>
                  </a:cubicBezTo>
                  <a:cubicBezTo>
                    <a:pt x="92" y="15"/>
                    <a:pt x="92" y="15"/>
                    <a:pt x="92" y="15"/>
                  </a:cubicBezTo>
                  <a:cubicBezTo>
                    <a:pt x="92" y="15"/>
                    <a:pt x="92" y="15"/>
                    <a:pt x="93" y="15"/>
                  </a:cubicBezTo>
                  <a:cubicBezTo>
                    <a:pt x="93" y="15"/>
                    <a:pt x="93" y="15"/>
                    <a:pt x="93" y="14"/>
                  </a:cubicBezTo>
                  <a:cubicBezTo>
                    <a:pt x="93" y="14"/>
                    <a:pt x="93" y="14"/>
                    <a:pt x="94" y="14"/>
                  </a:cubicBezTo>
                  <a:cubicBezTo>
                    <a:pt x="94" y="14"/>
                    <a:pt x="94" y="14"/>
                    <a:pt x="94" y="14"/>
                  </a:cubicBezTo>
                  <a:cubicBezTo>
                    <a:pt x="95" y="14"/>
                    <a:pt x="95" y="14"/>
                    <a:pt x="95" y="14"/>
                  </a:cubicBezTo>
                  <a:cubicBezTo>
                    <a:pt x="95" y="14"/>
                    <a:pt x="95" y="14"/>
                    <a:pt x="95" y="14"/>
                  </a:cubicBezTo>
                  <a:cubicBezTo>
                    <a:pt x="95" y="14"/>
                    <a:pt x="95" y="14"/>
                    <a:pt x="95" y="14"/>
                  </a:cubicBezTo>
                  <a:cubicBezTo>
                    <a:pt x="96" y="13"/>
                    <a:pt x="96" y="13"/>
                    <a:pt x="96" y="13"/>
                  </a:cubicBezTo>
                  <a:cubicBezTo>
                    <a:pt x="96" y="13"/>
                    <a:pt x="96" y="13"/>
                    <a:pt x="96" y="13"/>
                  </a:cubicBezTo>
                  <a:cubicBezTo>
                    <a:pt x="96" y="13"/>
                    <a:pt x="96" y="13"/>
                    <a:pt x="97" y="13"/>
                  </a:cubicBezTo>
                  <a:cubicBezTo>
                    <a:pt x="97" y="13"/>
                    <a:pt x="97" y="13"/>
                    <a:pt x="97" y="13"/>
                  </a:cubicBezTo>
                  <a:cubicBezTo>
                    <a:pt x="97" y="13"/>
                    <a:pt x="97" y="13"/>
                    <a:pt x="97" y="13"/>
                  </a:cubicBezTo>
                  <a:cubicBezTo>
                    <a:pt x="97" y="13"/>
                    <a:pt x="97" y="13"/>
                    <a:pt x="97" y="13"/>
                  </a:cubicBezTo>
                  <a:cubicBezTo>
                    <a:pt x="97" y="13"/>
                    <a:pt x="97" y="13"/>
                    <a:pt x="97" y="13"/>
                  </a:cubicBezTo>
                  <a:cubicBezTo>
                    <a:pt x="97" y="13"/>
                    <a:pt x="97" y="13"/>
                    <a:pt x="97" y="13"/>
                  </a:cubicBezTo>
                  <a:cubicBezTo>
                    <a:pt x="97" y="13"/>
                    <a:pt x="97" y="13"/>
                    <a:pt x="97" y="13"/>
                  </a:cubicBezTo>
                  <a:cubicBezTo>
                    <a:pt x="97" y="13"/>
                    <a:pt x="97" y="13"/>
                    <a:pt x="97" y="13"/>
                  </a:cubicBezTo>
                  <a:cubicBezTo>
                    <a:pt x="97" y="13"/>
                    <a:pt x="97" y="13"/>
                    <a:pt x="97" y="13"/>
                  </a:cubicBezTo>
                  <a:cubicBezTo>
                    <a:pt x="97" y="13"/>
                    <a:pt x="97" y="13"/>
                    <a:pt x="97" y="13"/>
                  </a:cubicBezTo>
                  <a:cubicBezTo>
                    <a:pt x="98" y="13"/>
                    <a:pt x="98" y="13"/>
                    <a:pt x="98" y="13"/>
                  </a:cubicBezTo>
                  <a:cubicBezTo>
                    <a:pt x="98" y="13"/>
                    <a:pt x="98" y="13"/>
                    <a:pt x="98" y="13"/>
                  </a:cubicBezTo>
                  <a:cubicBezTo>
                    <a:pt x="98" y="13"/>
                    <a:pt x="98" y="13"/>
                    <a:pt x="98" y="13"/>
                  </a:cubicBezTo>
                  <a:cubicBezTo>
                    <a:pt x="99" y="12"/>
                    <a:pt x="99" y="12"/>
                    <a:pt x="99" y="12"/>
                  </a:cubicBezTo>
                  <a:cubicBezTo>
                    <a:pt x="99" y="12"/>
                    <a:pt x="99" y="12"/>
                    <a:pt x="99" y="12"/>
                  </a:cubicBezTo>
                  <a:cubicBezTo>
                    <a:pt x="100" y="12"/>
                    <a:pt x="100" y="12"/>
                    <a:pt x="100" y="12"/>
                  </a:cubicBezTo>
                  <a:cubicBezTo>
                    <a:pt x="100" y="12"/>
                    <a:pt x="100" y="12"/>
                    <a:pt x="101" y="12"/>
                  </a:cubicBezTo>
                  <a:cubicBezTo>
                    <a:pt x="101" y="12"/>
                    <a:pt x="101" y="12"/>
                    <a:pt x="102" y="12"/>
                  </a:cubicBezTo>
                  <a:cubicBezTo>
                    <a:pt x="102" y="12"/>
                    <a:pt x="102" y="12"/>
                    <a:pt x="102" y="12"/>
                  </a:cubicBezTo>
                  <a:cubicBezTo>
                    <a:pt x="102" y="12"/>
                    <a:pt x="102" y="12"/>
                    <a:pt x="103" y="12"/>
                  </a:cubicBezTo>
                  <a:cubicBezTo>
                    <a:pt x="103" y="12"/>
                    <a:pt x="103" y="12"/>
                    <a:pt x="103" y="12"/>
                  </a:cubicBezTo>
                  <a:cubicBezTo>
                    <a:pt x="103" y="12"/>
                    <a:pt x="103" y="12"/>
                    <a:pt x="103" y="12"/>
                  </a:cubicBezTo>
                  <a:cubicBezTo>
                    <a:pt x="103" y="12"/>
                    <a:pt x="103" y="12"/>
                    <a:pt x="104" y="12"/>
                  </a:cubicBezTo>
                  <a:cubicBezTo>
                    <a:pt x="103" y="12"/>
                    <a:pt x="103" y="12"/>
                    <a:pt x="103" y="12"/>
                  </a:cubicBezTo>
                  <a:cubicBezTo>
                    <a:pt x="104" y="12"/>
                    <a:pt x="104" y="12"/>
                    <a:pt x="104" y="12"/>
                  </a:cubicBezTo>
                  <a:cubicBezTo>
                    <a:pt x="104" y="13"/>
                    <a:pt x="104" y="13"/>
                    <a:pt x="104" y="13"/>
                  </a:cubicBezTo>
                  <a:cubicBezTo>
                    <a:pt x="104" y="13"/>
                    <a:pt x="104" y="13"/>
                    <a:pt x="103" y="13"/>
                  </a:cubicBezTo>
                  <a:cubicBezTo>
                    <a:pt x="103" y="13"/>
                    <a:pt x="103" y="13"/>
                    <a:pt x="103" y="13"/>
                  </a:cubicBezTo>
                  <a:cubicBezTo>
                    <a:pt x="103" y="13"/>
                    <a:pt x="103" y="13"/>
                    <a:pt x="103" y="13"/>
                  </a:cubicBezTo>
                  <a:cubicBezTo>
                    <a:pt x="103" y="13"/>
                    <a:pt x="103" y="13"/>
                    <a:pt x="102" y="13"/>
                  </a:cubicBezTo>
                  <a:cubicBezTo>
                    <a:pt x="102" y="14"/>
                    <a:pt x="102" y="14"/>
                    <a:pt x="102" y="14"/>
                  </a:cubicBezTo>
                  <a:cubicBezTo>
                    <a:pt x="102" y="14"/>
                    <a:pt x="102" y="14"/>
                    <a:pt x="102" y="14"/>
                  </a:cubicBezTo>
                  <a:cubicBezTo>
                    <a:pt x="101" y="14"/>
                    <a:pt x="101" y="14"/>
                    <a:pt x="101" y="14"/>
                  </a:cubicBezTo>
                  <a:cubicBezTo>
                    <a:pt x="101" y="14"/>
                    <a:pt x="101" y="14"/>
                    <a:pt x="100" y="14"/>
                  </a:cubicBezTo>
                  <a:cubicBezTo>
                    <a:pt x="101" y="14"/>
                    <a:pt x="101" y="14"/>
                    <a:pt x="101" y="14"/>
                  </a:cubicBezTo>
                  <a:cubicBezTo>
                    <a:pt x="101" y="14"/>
                    <a:pt x="101" y="14"/>
                    <a:pt x="101" y="14"/>
                  </a:cubicBezTo>
                  <a:cubicBezTo>
                    <a:pt x="101" y="14"/>
                    <a:pt x="101" y="14"/>
                    <a:pt x="101" y="15"/>
                  </a:cubicBezTo>
                  <a:cubicBezTo>
                    <a:pt x="101" y="15"/>
                    <a:pt x="101" y="15"/>
                    <a:pt x="101" y="15"/>
                  </a:cubicBezTo>
                  <a:cubicBezTo>
                    <a:pt x="100" y="15"/>
                    <a:pt x="100" y="15"/>
                    <a:pt x="100" y="15"/>
                  </a:cubicBezTo>
                  <a:cubicBezTo>
                    <a:pt x="100" y="15"/>
                    <a:pt x="100" y="15"/>
                    <a:pt x="99" y="15"/>
                  </a:cubicBezTo>
                  <a:cubicBezTo>
                    <a:pt x="99" y="15"/>
                    <a:pt x="99" y="15"/>
                    <a:pt x="99" y="15"/>
                  </a:cubicBezTo>
                  <a:cubicBezTo>
                    <a:pt x="98" y="15"/>
                    <a:pt x="98" y="15"/>
                    <a:pt x="98" y="15"/>
                  </a:cubicBezTo>
                  <a:cubicBezTo>
                    <a:pt x="98" y="15"/>
                    <a:pt x="98" y="15"/>
                    <a:pt x="98" y="15"/>
                  </a:cubicBezTo>
                  <a:cubicBezTo>
                    <a:pt x="97" y="15"/>
                    <a:pt x="97" y="15"/>
                    <a:pt x="97" y="15"/>
                  </a:cubicBezTo>
                  <a:cubicBezTo>
                    <a:pt x="97" y="15"/>
                    <a:pt x="97" y="15"/>
                    <a:pt x="97" y="15"/>
                  </a:cubicBezTo>
                  <a:cubicBezTo>
                    <a:pt x="97" y="15"/>
                    <a:pt x="97" y="15"/>
                    <a:pt x="97" y="15"/>
                  </a:cubicBezTo>
                  <a:cubicBezTo>
                    <a:pt x="96" y="16"/>
                    <a:pt x="96" y="16"/>
                    <a:pt x="96" y="16"/>
                  </a:cubicBezTo>
                  <a:lnTo>
                    <a:pt x="96" y="16"/>
                  </a:lnTo>
                  <a:cubicBezTo>
                    <a:pt x="95" y="16"/>
                    <a:pt x="95" y="16"/>
                    <a:pt x="95" y="16"/>
                  </a:cubicBezTo>
                  <a:cubicBezTo>
                    <a:pt x="95" y="16"/>
                    <a:pt x="95" y="16"/>
                    <a:pt x="96" y="16"/>
                  </a:cubicBezTo>
                  <a:cubicBezTo>
                    <a:pt x="96" y="16"/>
                    <a:pt x="96" y="16"/>
                    <a:pt x="96" y="16"/>
                  </a:cubicBezTo>
                  <a:cubicBezTo>
                    <a:pt x="96" y="16"/>
                    <a:pt x="96" y="16"/>
                    <a:pt x="97" y="16"/>
                  </a:cubicBezTo>
                  <a:cubicBezTo>
                    <a:pt x="97" y="16"/>
                    <a:pt x="97" y="16"/>
                    <a:pt x="98" y="16"/>
                  </a:cubicBezTo>
                  <a:cubicBezTo>
                    <a:pt x="98" y="16"/>
                    <a:pt x="98" y="16"/>
                    <a:pt x="98" y="16"/>
                  </a:cubicBezTo>
                  <a:cubicBezTo>
                    <a:pt x="98" y="16"/>
                    <a:pt x="98" y="16"/>
                    <a:pt x="98" y="15"/>
                  </a:cubicBezTo>
                  <a:cubicBezTo>
                    <a:pt x="98" y="16"/>
                    <a:pt x="98" y="16"/>
                    <a:pt x="99" y="16"/>
                  </a:cubicBezTo>
                  <a:cubicBezTo>
                    <a:pt x="99" y="16"/>
                    <a:pt x="99" y="16"/>
                    <a:pt x="99" y="16"/>
                  </a:cubicBezTo>
                  <a:cubicBezTo>
                    <a:pt x="99" y="16"/>
                    <a:pt x="99" y="16"/>
                    <a:pt x="99" y="16"/>
                  </a:cubicBezTo>
                  <a:cubicBezTo>
                    <a:pt x="99" y="16"/>
                    <a:pt x="99" y="16"/>
                    <a:pt x="98" y="16"/>
                  </a:cubicBezTo>
                  <a:cubicBezTo>
                    <a:pt x="98" y="16"/>
                    <a:pt x="98" y="16"/>
                    <a:pt x="98" y="16"/>
                  </a:cubicBezTo>
                  <a:cubicBezTo>
                    <a:pt x="98" y="16"/>
                    <a:pt x="98" y="16"/>
                    <a:pt x="98" y="17"/>
                  </a:cubicBezTo>
                  <a:cubicBezTo>
                    <a:pt x="97" y="17"/>
                    <a:pt x="97" y="17"/>
                    <a:pt x="96" y="17"/>
                  </a:cubicBezTo>
                  <a:cubicBezTo>
                    <a:pt x="96" y="17"/>
                    <a:pt x="96" y="17"/>
                    <a:pt x="95" y="16"/>
                  </a:cubicBezTo>
                  <a:cubicBezTo>
                    <a:pt x="95" y="16"/>
                    <a:pt x="95" y="16"/>
                    <a:pt x="95" y="17"/>
                  </a:cubicBezTo>
                  <a:cubicBezTo>
                    <a:pt x="95" y="17"/>
                    <a:pt x="95" y="17"/>
                    <a:pt x="94" y="17"/>
                  </a:cubicBezTo>
                  <a:cubicBezTo>
                    <a:pt x="94" y="17"/>
                    <a:pt x="94" y="17"/>
                    <a:pt x="94" y="17"/>
                  </a:cubicBezTo>
                  <a:cubicBezTo>
                    <a:pt x="94" y="17"/>
                    <a:pt x="94" y="17"/>
                    <a:pt x="93" y="17"/>
                  </a:cubicBezTo>
                  <a:cubicBezTo>
                    <a:pt x="94" y="17"/>
                    <a:pt x="94" y="17"/>
                    <a:pt x="94" y="17"/>
                  </a:cubicBezTo>
                  <a:cubicBezTo>
                    <a:pt x="94" y="17"/>
                    <a:pt x="94" y="17"/>
                    <a:pt x="94" y="17"/>
                  </a:cubicBezTo>
                  <a:cubicBezTo>
                    <a:pt x="94" y="17"/>
                    <a:pt x="94" y="17"/>
                    <a:pt x="94" y="18"/>
                  </a:cubicBezTo>
                  <a:cubicBezTo>
                    <a:pt x="94" y="18"/>
                    <a:pt x="94" y="18"/>
                    <a:pt x="94" y="18"/>
                  </a:cubicBezTo>
                  <a:cubicBezTo>
                    <a:pt x="94" y="18"/>
                    <a:pt x="94" y="18"/>
                    <a:pt x="94" y="18"/>
                  </a:cubicBezTo>
                  <a:cubicBezTo>
                    <a:pt x="94" y="18"/>
                    <a:pt x="94" y="18"/>
                    <a:pt x="95" y="18"/>
                  </a:cubicBezTo>
                  <a:cubicBezTo>
                    <a:pt x="95" y="17"/>
                    <a:pt x="95" y="17"/>
                    <a:pt x="95" y="17"/>
                  </a:cubicBezTo>
                  <a:cubicBezTo>
                    <a:pt x="96" y="17"/>
                    <a:pt x="96" y="17"/>
                    <a:pt x="96" y="17"/>
                  </a:cubicBezTo>
                  <a:cubicBezTo>
                    <a:pt x="96" y="17"/>
                    <a:pt x="96" y="17"/>
                    <a:pt x="97" y="17"/>
                  </a:cubicBezTo>
                  <a:cubicBezTo>
                    <a:pt x="97" y="17"/>
                    <a:pt x="97" y="17"/>
                    <a:pt x="97" y="17"/>
                  </a:cubicBezTo>
                  <a:cubicBezTo>
                    <a:pt x="97" y="17"/>
                    <a:pt x="97" y="17"/>
                    <a:pt x="97" y="18"/>
                  </a:cubicBezTo>
                  <a:cubicBezTo>
                    <a:pt x="96" y="18"/>
                    <a:pt x="96" y="18"/>
                    <a:pt x="96" y="18"/>
                  </a:cubicBezTo>
                  <a:cubicBezTo>
                    <a:pt x="96" y="18"/>
                    <a:pt x="96" y="18"/>
                    <a:pt x="96" y="18"/>
                  </a:cubicBezTo>
                  <a:cubicBezTo>
                    <a:pt x="95" y="19"/>
                    <a:pt x="95" y="19"/>
                    <a:pt x="94" y="20"/>
                  </a:cubicBezTo>
                  <a:cubicBezTo>
                    <a:pt x="94" y="20"/>
                    <a:pt x="94" y="20"/>
                    <a:pt x="94" y="20"/>
                  </a:cubicBezTo>
                  <a:cubicBezTo>
                    <a:pt x="94" y="20"/>
                    <a:pt x="94" y="20"/>
                    <a:pt x="94" y="20"/>
                  </a:cubicBezTo>
                  <a:cubicBezTo>
                    <a:pt x="94" y="21"/>
                    <a:pt x="94" y="21"/>
                    <a:pt x="93" y="21"/>
                  </a:cubicBezTo>
                  <a:cubicBezTo>
                    <a:pt x="93" y="21"/>
                    <a:pt x="93" y="21"/>
                    <a:pt x="93" y="21"/>
                  </a:cubicBezTo>
                  <a:cubicBezTo>
                    <a:pt x="93" y="21"/>
                    <a:pt x="93" y="21"/>
                    <a:pt x="93" y="22"/>
                  </a:cubicBezTo>
                  <a:cubicBezTo>
                    <a:pt x="93" y="22"/>
                    <a:pt x="93" y="22"/>
                    <a:pt x="93" y="22"/>
                  </a:cubicBezTo>
                  <a:cubicBezTo>
                    <a:pt x="93" y="22"/>
                    <a:pt x="93" y="22"/>
                    <a:pt x="92" y="22"/>
                  </a:cubicBezTo>
                  <a:cubicBezTo>
                    <a:pt x="92" y="22"/>
                    <a:pt x="92" y="22"/>
                    <a:pt x="93" y="23"/>
                  </a:cubicBezTo>
                  <a:cubicBezTo>
                    <a:pt x="92" y="23"/>
                    <a:pt x="92" y="23"/>
                    <a:pt x="92" y="23"/>
                  </a:cubicBezTo>
                  <a:cubicBezTo>
                    <a:pt x="92" y="23"/>
                    <a:pt x="92" y="23"/>
                    <a:pt x="92" y="23"/>
                  </a:cubicBezTo>
                  <a:cubicBezTo>
                    <a:pt x="92" y="24"/>
                    <a:pt x="92" y="24"/>
                    <a:pt x="92" y="24"/>
                  </a:cubicBezTo>
                  <a:cubicBezTo>
                    <a:pt x="92" y="24"/>
                    <a:pt x="92" y="24"/>
                    <a:pt x="92" y="24"/>
                  </a:cubicBezTo>
                  <a:cubicBezTo>
                    <a:pt x="91" y="23"/>
                    <a:pt x="91" y="23"/>
                    <a:pt x="91" y="23"/>
                  </a:cubicBezTo>
                  <a:cubicBezTo>
                    <a:pt x="91" y="23"/>
                    <a:pt x="91" y="23"/>
                    <a:pt x="91" y="23"/>
                  </a:cubicBezTo>
                  <a:cubicBezTo>
                    <a:pt x="91" y="23"/>
                    <a:pt x="91" y="23"/>
                    <a:pt x="91" y="23"/>
                  </a:cubicBezTo>
                  <a:cubicBezTo>
                    <a:pt x="91" y="23"/>
                    <a:pt x="91" y="23"/>
                    <a:pt x="90" y="23"/>
                  </a:cubicBezTo>
                  <a:cubicBezTo>
                    <a:pt x="91" y="23"/>
                    <a:pt x="91" y="23"/>
                    <a:pt x="91" y="23"/>
                  </a:cubicBezTo>
                  <a:lnTo>
                    <a:pt x="91" y="24"/>
                  </a:lnTo>
                  <a:cubicBezTo>
                    <a:pt x="91" y="24"/>
                    <a:pt x="91" y="24"/>
                    <a:pt x="91" y="24"/>
                  </a:cubicBezTo>
                  <a:cubicBezTo>
                    <a:pt x="91" y="24"/>
                    <a:pt x="91" y="24"/>
                    <a:pt x="91" y="24"/>
                  </a:cubicBezTo>
                  <a:cubicBezTo>
                    <a:pt x="91" y="24"/>
                    <a:pt x="91" y="24"/>
                    <a:pt x="92" y="25"/>
                  </a:cubicBezTo>
                  <a:cubicBezTo>
                    <a:pt x="92" y="25"/>
                    <a:pt x="92" y="25"/>
                    <a:pt x="92" y="25"/>
                  </a:cubicBezTo>
                  <a:cubicBezTo>
                    <a:pt x="92" y="25"/>
                    <a:pt x="92" y="25"/>
                    <a:pt x="92" y="25"/>
                  </a:cubicBezTo>
                  <a:cubicBezTo>
                    <a:pt x="92" y="25"/>
                    <a:pt x="92" y="25"/>
                    <a:pt x="91" y="25"/>
                  </a:cubicBezTo>
                  <a:cubicBezTo>
                    <a:pt x="91" y="25"/>
                    <a:pt x="91" y="25"/>
                    <a:pt x="91" y="25"/>
                  </a:cubicBezTo>
                  <a:cubicBezTo>
                    <a:pt x="91" y="25"/>
                    <a:pt x="91" y="25"/>
                    <a:pt x="91" y="25"/>
                  </a:cubicBezTo>
                  <a:cubicBezTo>
                    <a:pt x="91" y="25"/>
                    <a:pt x="91" y="25"/>
                    <a:pt x="91" y="25"/>
                  </a:cubicBezTo>
                  <a:cubicBezTo>
                    <a:pt x="91" y="25"/>
                    <a:pt x="91" y="25"/>
                    <a:pt x="91" y="25"/>
                  </a:cubicBezTo>
                  <a:cubicBezTo>
                    <a:pt x="91" y="25"/>
                    <a:pt x="91" y="25"/>
                    <a:pt x="91" y="25"/>
                  </a:cubicBezTo>
                  <a:cubicBezTo>
                    <a:pt x="91" y="25"/>
                    <a:pt x="91" y="25"/>
                    <a:pt x="91" y="25"/>
                  </a:cubicBezTo>
                  <a:cubicBezTo>
                    <a:pt x="91" y="26"/>
                    <a:pt x="91" y="26"/>
                    <a:pt x="91" y="26"/>
                  </a:cubicBezTo>
                  <a:cubicBezTo>
                    <a:pt x="91" y="26"/>
                    <a:pt x="91" y="26"/>
                    <a:pt x="91" y="26"/>
                  </a:cubicBezTo>
                  <a:cubicBezTo>
                    <a:pt x="91" y="26"/>
                    <a:pt x="91" y="26"/>
                    <a:pt x="91" y="26"/>
                  </a:cubicBezTo>
                  <a:cubicBezTo>
                    <a:pt x="91" y="26"/>
                    <a:pt x="91" y="26"/>
                    <a:pt x="91" y="26"/>
                  </a:cubicBezTo>
                  <a:cubicBezTo>
                    <a:pt x="91" y="26"/>
                    <a:pt x="91" y="26"/>
                    <a:pt x="91" y="26"/>
                  </a:cubicBezTo>
                  <a:cubicBezTo>
                    <a:pt x="92" y="26"/>
                    <a:pt x="92" y="26"/>
                    <a:pt x="92" y="26"/>
                  </a:cubicBezTo>
                  <a:cubicBezTo>
                    <a:pt x="92" y="26"/>
                    <a:pt x="92" y="26"/>
                    <a:pt x="92" y="25"/>
                  </a:cubicBezTo>
                  <a:cubicBezTo>
                    <a:pt x="92" y="26"/>
                    <a:pt x="92" y="26"/>
                    <a:pt x="92" y="26"/>
                  </a:cubicBezTo>
                  <a:cubicBezTo>
                    <a:pt x="92" y="26"/>
                    <a:pt x="92" y="26"/>
                    <a:pt x="93" y="26"/>
                  </a:cubicBezTo>
                  <a:cubicBezTo>
                    <a:pt x="93" y="26"/>
                    <a:pt x="93" y="26"/>
                    <a:pt x="93" y="26"/>
                  </a:cubicBezTo>
                  <a:cubicBezTo>
                    <a:pt x="93" y="26"/>
                    <a:pt x="93" y="26"/>
                    <a:pt x="93" y="26"/>
                  </a:cubicBezTo>
                  <a:cubicBezTo>
                    <a:pt x="93" y="26"/>
                    <a:pt x="93" y="26"/>
                    <a:pt x="93" y="26"/>
                  </a:cubicBezTo>
                  <a:cubicBezTo>
                    <a:pt x="93" y="26"/>
                    <a:pt x="93" y="26"/>
                    <a:pt x="93" y="27"/>
                  </a:cubicBezTo>
                  <a:cubicBezTo>
                    <a:pt x="92" y="27"/>
                    <a:pt x="92" y="27"/>
                    <a:pt x="92" y="27"/>
                  </a:cubicBezTo>
                  <a:cubicBezTo>
                    <a:pt x="92" y="27"/>
                    <a:pt x="92" y="27"/>
                    <a:pt x="93" y="27"/>
                  </a:cubicBezTo>
                  <a:cubicBezTo>
                    <a:pt x="92" y="27"/>
                    <a:pt x="92" y="27"/>
                    <a:pt x="92" y="27"/>
                  </a:cubicBezTo>
                  <a:cubicBezTo>
                    <a:pt x="92" y="28"/>
                    <a:pt x="92" y="28"/>
                    <a:pt x="92" y="28"/>
                  </a:cubicBezTo>
                  <a:cubicBezTo>
                    <a:pt x="92" y="28"/>
                    <a:pt x="92" y="28"/>
                    <a:pt x="91" y="27"/>
                  </a:cubicBezTo>
                  <a:cubicBezTo>
                    <a:pt x="91" y="27"/>
                    <a:pt x="91" y="27"/>
                    <a:pt x="91" y="27"/>
                  </a:cubicBezTo>
                  <a:cubicBezTo>
                    <a:pt x="91" y="27"/>
                    <a:pt x="91" y="27"/>
                    <a:pt x="91" y="27"/>
                  </a:cubicBezTo>
                  <a:cubicBezTo>
                    <a:pt x="91" y="27"/>
                    <a:pt x="91" y="27"/>
                    <a:pt x="90" y="27"/>
                  </a:cubicBezTo>
                  <a:cubicBezTo>
                    <a:pt x="90" y="27"/>
                    <a:pt x="90" y="27"/>
                    <a:pt x="90" y="27"/>
                  </a:cubicBezTo>
                  <a:cubicBezTo>
                    <a:pt x="90" y="27"/>
                    <a:pt x="90" y="27"/>
                    <a:pt x="89" y="27"/>
                  </a:cubicBezTo>
                  <a:cubicBezTo>
                    <a:pt x="89" y="27"/>
                    <a:pt x="89" y="27"/>
                    <a:pt x="90" y="27"/>
                  </a:cubicBezTo>
                  <a:cubicBezTo>
                    <a:pt x="89" y="27"/>
                    <a:pt x="89" y="27"/>
                    <a:pt x="89" y="27"/>
                  </a:cubicBezTo>
                  <a:cubicBezTo>
                    <a:pt x="89" y="27"/>
                    <a:pt x="89" y="27"/>
                    <a:pt x="89" y="27"/>
                  </a:cubicBezTo>
                  <a:cubicBezTo>
                    <a:pt x="89" y="28"/>
                    <a:pt x="89" y="28"/>
                    <a:pt x="89" y="28"/>
                  </a:cubicBezTo>
                  <a:cubicBezTo>
                    <a:pt x="89" y="28"/>
                    <a:pt x="89" y="28"/>
                    <a:pt x="88" y="28"/>
                  </a:cubicBezTo>
                  <a:cubicBezTo>
                    <a:pt x="88" y="28"/>
                    <a:pt x="88" y="28"/>
                    <a:pt x="88" y="28"/>
                  </a:cubicBezTo>
                  <a:cubicBezTo>
                    <a:pt x="88" y="28"/>
                    <a:pt x="88" y="28"/>
                    <a:pt x="88" y="28"/>
                  </a:cubicBezTo>
                  <a:cubicBezTo>
                    <a:pt x="88" y="28"/>
                    <a:pt x="88" y="28"/>
                    <a:pt x="88" y="28"/>
                  </a:cubicBezTo>
                  <a:cubicBezTo>
                    <a:pt x="88" y="28"/>
                    <a:pt x="88" y="28"/>
                    <a:pt x="88" y="29"/>
                  </a:cubicBezTo>
                  <a:cubicBezTo>
                    <a:pt x="88" y="29"/>
                    <a:pt x="88" y="29"/>
                    <a:pt x="88" y="29"/>
                  </a:cubicBezTo>
                  <a:cubicBezTo>
                    <a:pt x="88" y="29"/>
                    <a:pt x="88" y="29"/>
                    <a:pt x="88" y="29"/>
                  </a:cubicBezTo>
                  <a:cubicBezTo>
                    <a:pt x="87" y="29"/>
                    <a:pt x="87" y="29"/>
                    <a:pt x="87" y="29"/>
                  </a:cubicBezTo>
                  <a:cubicBezTo>
                    <a:pt x="87" y="29"/>
                    <a:pt x="87" y="29"/>
                    <a:pt x="87" y="29"/>
                  </a:cubicBezTo>
                  <a:cubicBezTo>
                    <a:pt x="87" y="29"/>
                    <a:pt x="87" y="29"/>
                    <a:pt x="88" y="29"/>
                  </a:cubicBezTo>
                  <a:cubicBezTo>
                    <a:pt x="88" y="29"/>
                    <a:pt x="88" y="29"/>
                    <a:pt x="88" y="29"/>
                  </a:cubicBezTo>
                  <a:cubicBezTo>
                    <a:pt x="88" y="29"/>
                    <a:pt x="88" y="29"/>
                    <a:pt x="88" y="29"/>
                  </a:cubicBezTo>
                  <a:cubicBezTo>
                    <a:pt x="89" y="29"/>
                    <a:pt x="89" y="29"/>
                    <a:pt x="89" y="29"/>
                  </a:cubicBezTo>
                  <a:cubicBezTo>
                    <a:pt x="89" y="29"/>
                    <a:pt x="89" y="29"/>
                    <a:pt x="90" y="29"/>
                  </a:cubicBezTo>
                  <a:cubicBezTo>
                    <a:pt x="90" y="29"/>
                    <a:pt x="90" y="29"/>
                    <a:pt x="90" y="29"/>
                  </a:cubicBezTo>
                  <a:cubicBezTo>
                    <a:pt x="90" y="29"/>
                    <a:pt x="90" y="29"/>
                    <a:pt x="90" y="29"/>
                  </a:cubicBezTo>
                  <a:cubicBezTo>
                    <a:pt x="90" y="30"/>
                    <a:pt x="90" y="30"/>
                    <a:pt x="90" y="30"/>
                  </a:cubicBezTo>
                  <a:cubicBezTo>
                    <a:pt x="89" y="30"/>
                    <a:pt x="89" y="30"/>
                    <a:pt x="89" y="30"/>
                  </a:cubicBezTo>
                  <a:cubicBezTo>
                    <a:pt x="89" y="30"/>
                    <a:pt x="89" y="30"/>
                    <a:pt x="89" y="30"/>
                  </a:cubicBezTo>
                  <a:cubicBezTo>
                    <a:pt x="89" y="30"/>
                    <a:pt x="89" y="30"/>
                    <a:pt x="88" y="30"/>
                  </a:cubicBezTo>
                  <a:cubicBezTo>
                    <a:pt x="88" y="30"/>
                    <a:pt x="88" y="30"/>
                    <a:pt x="88" y="30"/>
                  </a:cubicBezTo>
                  <a:cubicBezTo>
                    <a:pt x="88" y="30"/>
                    <a:pt x="88" y="30"/>
                    <a:pt x="88" y="30"/>
                  </a:cubicBezTo>
                  <a:cubicBezTo>
                    <a:pt x="88" y="30"/>
                    <a:pt x="88" y="30"/>
                    <a:pt x="88" y="30"/>
                  </a:cubicBezTo>
                  <a:cubicBezTo>
                    <a:pt x="88" y="30"/>
                    <a:pt x="88" y="30"/>
                    <a:pt x="88" y="30"/>
                  </a:cubicBezTo>
                  <a:lnTo>
                    <a:pt x="88" y="30"/>
                  </a:lnTo>
                  <a:cubicBezTo>
                    <a:pt x="89" y="30"/>
                    <a:pt x="89" y="30"/>
                    <a:pt x="89" y="30"/>
                  </a:cubicBezTo>
                  <a:cubicBezTo>
                    <a:pt x="89" y="30"/>
                    <a:pt x="89" y="30"/>
                    <a:pt x="89" y="30"/>
                  </a:cubicBezTo>
                  <a:cubicBezTo>
                    <a:pt x="90" y="30"/>
                    <a:pt x="90" y="30"/>
                    <a:pt x="90" y="31"/>
                  </a:cubicBezTo>
                  <a:cubicBezTo>
                    <a:pt x="90" y="31"/>
                    <a:pt x="90" y="31"/>
                    <a:pt x="90" y="31"/>
                  </a:cubicBezTo>
                  <a:cubicBezTo>
                    <a:pt x="90" y="31"/>
                    <a:pt x="90" y="31"/>
                    <a:pt x="90" y="31"/>
                  </a:cubicBezTo>
                  <a:cubicBezTo>
                    <a:pt x="90" y="31"/>
                    <a:pt x="90" y="31"/>
                    <a:pt x="89" y="31"/>
                  </a:cubicBezTo>
                  <a:cubicBezTo>
                    <a:pt x="90" y="31"/>
                    <a:pt x="90" y="31"/>
                    <a:pt x="90" y="31"/>
                  </a:cubicBezTo>
                  <a:cubicBezTo>
                    <a:pt x="90" y="32"/>
                    <a:pt x="90" y="32"/>
                    <a:pt x="89" y="32"/>
                  </a:cubicBezTo>
                  <a:cubicBezTo>
                    <a:pt x="89" y="32"/>
                    <a:pt x="89" y="32"/>
                    <a:pt x="89" y="33"/>
                  </a:cubicBezTo>
                  <a:cubicBezTo>
                    <a:pt x="89" y="33"/>
                    <a:pt x="89" y="33"/>
                    <a:pt x="89" y="33"/>
                  </a:cubicBezTo>
                  <a:cubicBezTo>
                    <a:pt x="89" y="32"/>
                    <a:pt x="89" y="32"/>
                    <a:pt x="89" y="32"/>
                  </a:cubicBezTo>
                  <a:cubicBezTo>
                    <a:pt x="89" y="32"/>
                    <a:pt x="89" y="32"/>
                    <a:pt x="88" y="32"/>
                  </a:cubicBezTo>
                  <a:cubicBezTo>
                    <a:pt x="88" y="32"/>
                    <a:pt x="88" y="32"/>
                    <a:pt x="88" y="32"/>
                  </a:cubicBezTo>
                  <a:cubicBezTo>
                    <a:pt x="88" y="32"/>
                    <a:pt x="88" y="32"/>
                    <a:pt x="87" y="32"/>
                  </a:cubicBezTo>
                  <a:cubicBezTo>
                    <a:pt x="87" y="31"/>
                    <a:pt x="87" y="31"/>
                    <a:pt x="87" y="31"/>
                  </a:cubicBezTo>
                  <a:cubicBezTo>
                    <a:pt x="87" y="31"/>
                    <a:pt x="87" y="31"/>
                    <a:pt x="87" y="31"/>
                  </a:cubicBezTo>
                  <a:cubicBezTo>
                    <a:pt x="87" y="31"/>
                    <a:pt x="87" y="31"/>
                    <a:pt x="87" y="31"/>
                  </a:cubicBezTo>
                  <a:cubicBezTo>
                    <a:pt x="87" y="31"/>
                    <a:pt x="87" y="31"/>
                    <a:pt x="87" y="31"/>
                  </a:cubicBezTo>
                  <a:cubicBezTo>
                    <a:pt x="87" y="32"/>
                    <a:pt x="87" y="32"/>
                    <a:pt x="87" y="32"/>
                  </a:cubicBezTo>
                  <a:cubicBezTo>
                    <a:pt x="87" y="32"/>
                    <a:pt x="87" y="32"/>
                    <a:pt x="86" y="32"/>
                  </a:cubicBezTo>
                  <a:cubicBezTo>
                    <a:pt x="86" y="31"/>
                    <a:pt x="86" y="31"/>
                    <a:pt x="86" y="31"/>
                  </a:cubicBezTo>
                  <a:cubicBezTo>
                    <a:pt x="86" y="31"/>
                    <a:pt x="86" y="31"/>
                    <a:pt x="86" y="32"/>
                  </a:cubicBezTo>
                  <a:cubicBezTo>
                    <a:pt x="87" y="32"/>
                    <a:pt x="87" y="32"/>
                    <a:pt x="87" y="32"/>
                  </a:cubicBezTo>
                  <a:cubicBezTo>
                    <a:pt x="88" y="32"/>
                    <a:pt x="88" y="32"/>
                    <a:pt x="88" y="32"/>
                  </a:cubicBezTo>
                  <a:cubicBezTo>
                    <a:pt x="88" y="32"/>
                    <a:pt x="88" y="32"/>
                    <a:pt x="88" y="33"/>
                  </a:cubicBezTo>
                  <a:cubicBezTo>
                    <a:pt x="88" y="33"/>
                    <a:pt x="88" y="33"/>
                    <a:pt x="87" y="33"/>
                  </a:cubicBezTo>
                  <a:cubicBezTo>
                    <a:pt x="87" y="33"/>
                    <a:pt x="87" y="33"/>
                    <a:pt x="87" y="33"/>
                  </a:cubicBezTo>
                  <a:cubicBezTo>
                    <a:pt x="87" y="33"/>
                    <a:pt x="87" y="33"/>
                    <a:pt x="86" y="33"/>
                  </a:cubicBezTo>
                  <a:cubicBezTo>
                    <a:pt x="86" y="33"/>
                    <a:pt x="86" y="33"/>
                    <a:pt x="86" y="33"/>
                  </a:cubicBezTo>
                  <a:cubicBezTo>
                    <a:pt x="86" y="33"/>
                    <a:pt x="86" y="33"/>
                    <a:pt x="86" y="32"/>
                  </a:cubicBezTo>
                  <a:cubicBezTo>
                    <a:pt x="86" y="33"/>
                    <a:pt x="86" y="33"/>
                    <a:pt x="86" y="33"/>
                  </a:cubicBezTo>
                  <a:cubicBezTo>
                    <a:pt x="86" y="33"/>
                    <a:pt x="86" y="33"/>
                    <a:pt x="87" y="33"/>
                  </a:cubicBezTo>
                  <a:cubicBezTo>
                    <a:pt x="87" y="33"/>
                    <a:pt x="87" y="33"/>
                    <a:pt x="87" y="33"/>
                  </a:cubicBezTo>
                  <a:cubicBezTo>
                    <a:pt x="87" y="33"/>
                    <a:pt x="87" y="33"/>
                    <a:pt x="88" y="33"/>
                  </a:cubicBezTo>
                  <a:cubicBezTo>
                    <a:pt x="88" y="33"/>
                    <a:pt x="88" y="33"/>
                    <a:pt x="88" y="34"/>
                  </a:cubicBezTo>
                  <a:cubicBezTo>
                    <a:pt x="87" y="34"/>
                    <a:pt x="87" y="34"/>
                    <a:pt x="87" y="34"/>
                  </a:cubicBezTo>
                  <a:cubicBezTo>
                    <a:pt x="87" y="34"/>
                    <a:pt x="87" y="34"/>
                    <a:pt x="88" y="34"/>
                  </a:cubicBezTo>
                  <a:cubicBezTo>
                    <a:pt x="88" y="34"/>
                    <a:pt x="88" y="34"/>
                    <a:pt x="88" y="34"/>
                  </a:cubicBezTo>
                  <a:cubicBezTo>
                    <a:pt x="89" y="34"/>
                    <a:pt x="89" y="34"/>
                    <a:pt x="89" y="34"/>
                  </a:cubicBezTo>
                  <a:cubicBezTo>
                    <a:pt x="89" y="34"/>
                    <a:pt x="89" y="34"/>
                    <a:pt x="89" y="34"/>
                  </a:cubicBezTo>
                  <a:cubicBezTo>
                    <a:pt x="89" y="34"/>
                    <a:pt x="89" y="34"/>
                    <a:pt x="89" y="34"/>
                  </a:cubicBezTo>
                  <a:cubicBezTo>
                    <a:pt x="89" y="35"/>
                    <a:pt x="89" y="35"/>
                    <a:pt x="89" y="35"/>
                  </a:cubicBezTo>
                  <a:cubicBezTo>
                    <a:pt x="89" y="35"/>
                    <a:pt x="89" y="35"/>
                    <a:pt x="88" y="35"/>
                  </a:cubicBezTo>
                  <a:cubicBezTo>
                    <a:pt x="88" y="35"/>
                    <a:pt x="88" y="35"/>
                    <a:pt x="88" y="36"/>
                  </a:cubicBezTo>
                  <a:cubicBezTo>
                    <a:pt x="88" y="35"/>
                    <a:pt x="88" y="35"/>
                    <a:pt x="88" y="35"/>
                  </a:cubicBezTo>
                  <a:cubicBezTo>
                    <a:pt x="88" y="35"/>
                    <a:pt x="88" y="35"/>
                    <a:pt x="88" y="35"/>
                  </a:cubicBezTo>
                  <a:cubicBezTo>
                    <a:pt x="87" y="35"/>
                    <a:pt x="87" y="35"/>
                    <a:pt x="87" y="34"/>
                  </a:cubicBezTo>
                  <a:cubicBezTo>
                    <a:pt x="87" y="34"/>
                    <a:pt x="87" y="34"/>
                    <a:pt x="87" y="35"/>
                  </a:cubicBezTo>
                  <a:cubicBezTo>
                    <a:pt x="86" y="35"/>
                    <a:pt x="86" y="35"/>
                    <a:pt x="86" y="35"/>
                  </a:cubicBezTo>
                  <a:cubicBezTo>
                    <a:pt x="86" y="34"/>
                    <a:pt x="86" y="34"/>
                    <a:pt x="86" y="34"/>
                  </a:cubicBezTo>
                  <a:cubicBezTo>
                    <a:pt x="86" y="34"/>
                    <a:pt x="86" y="34"/>
                    <a:pt x="86" y="34"/>
                  </a:cubicBezTo>
                  <a:cubicBezTo>
                    <a:pt x="86" y="35"/>
                    <a:pt x="86" y="35"/>
                    <a:pt x="86" y="35"/>
                  </a:cubicBezTo>
                  <a:cubicBezTo>
                    <a:pt x="86" y="35"/>
                    <a:pt x="86" y="35"/>
                    <a:pt x="86" y="35"/>
                  </a:cubicBezTo>
                  <a:cubicBezTo>
                    <a:pt x="85" y="35"/>
                    <a:pt x="85" y="35"/>
                    <a:pt x="85" y="35"/>
                  </a:cubicBezTo>
                  <a:cubicBezTo>
                    <a:pt x="85" y="35"/>
                    <a:pt x="85" y="35"/>
                    <a:pt x="85" y="35"/>
                  </a:cubicBezTo>
                  <a:cubicBezTo>
                    <a:pt x="85" y="35"/>
                    <a:pt x="85" y="35"/>
                    <a:pt x="85" y="35"/>
                  </a:cubicBezTo>
                  <a:cubicBezTo>
                    <a:pt x="85" y="36"/>
                    <a:pt x="85" y="36"/>
                    <a:pt x="85" y="36"/>
                  </a:cubicBezTo>
                  <a:cubicBezTo>
                    <a:pt x="85" y="36"/>
                    <a:pt x="85" y="36"/>
                    <a:pt x="85" y="36"/>
                  </a:cubicBezTo>
                  <a:cubicBezTo>
                    <a:pt x="85" y="36"/>
                    <a:pt x="85" y="36"/>
                    <a:pt x="85" y="36"/>
                  </a:cubicBezTo>
                  <a:cubicBezTo>
                    <a:pt x="85" y="36"/>
                    <a:pt x="85" y="36"/>
                    <a:pt x="85" y="37"/>
                  </a:cubicBezTo>
                  <a:cubicBezTo>
                    <a:pt x="85" y="37"/>
                    <a:pt x="85" y="37"/>
                    <a:pt x="85" y="37"/>
                  </a:cubicBezTo>
                  <a:cubicBezTo>
                    <a:pt x="85" y="36"/>
                    <a:pt x="85" y="36"/>
                    <a:pt x="85" y="36"/>
                  </a:cubicBezTo>
                  <a:lnTo>
                    <a:pt x="86" y="36"/>
                  </a:lnTo>
                  <a:cubicBezTo>
                    <a:pt x="86" y="36"/>
                    <a:pt x="86" y="36"/>
                    <a:pt x="86" y="37"/>
                  </a:cubicBezTo>
                  <a:cubicBezTo>
                    <a:pt x="86" y="37"/>
                    <a:pt x="86" y="37"/>
                    <a:pt x="86" y="37"/>
                  </a:cubicBezTo>
                  <a:cubicBezTo>
                    <a:pt x="86" y="37"/>
                    <a:pt x="86" y="37"/>
                    <a:pt x="86" y="37"/>
                  </a:cubicBezTo>
                  <a:cubicBezTo>
                    <a:pt x="87" y="36"/>
                    <a:pt x="87" y="36"/>
                    <a:pt x="87" y="36"/>
                  </a:cubicBezTo>
                  <a:cubicBezTo>
                    <a:pt x="87" y="36"/>
                    <a:pt x="87" y="36"/>
                    <a:pt x="87" y="36"/>
                  </a:cubicBezTo>
                  <a:cubicBezTo>
                    <a:pt x="87" y="36"/>
                    <a:pt x="87" y="36"/>
                    <a:pt x="87" y="37"/>
                  </a:cubicBezTo>
                  <a:cubicBezTo>
                    <a:pt x="87" y="37"/>
                    <a:pt x="87" y="37"/>
                    <a:pt x="87" y="37"/>
                  </a:cubicBezTo>
                  <a:cubicBezTo>
                    <a:pt x="87" y="37"/>
                    <a:pt x="87" y="37"/>
                    <a:pt x="87" y="38"/>
                  </a:cubicBezTo>
                  <a:cubicBezTo>
                    <a:pt x="87" y="38"/>
                    <a:pt x="87" y="38"/>
                    <a:pt x="87" y="38"/>
                  </a:cubicBezTo>
                  <a:cubicBezTo>
                    <a:pt x="86" y="38"/>
                    <a:pt x="86" y="38"/>
                    <a:pt x="85" y="38"/>
                  </a:cubicBezTo>
                  <a:cubicBezTo>
                    <a:pt x="85" y="38"/>
                    <a:pt x="85" y="38"/>
                    <a:pt x="85" y="38"/>
                  </a:cubicBezTo>
                  <a:cubicBezTo>
                    <a:pt x="85" y="38"/>
                    <a:pt x="85" y="38"/>
                    <a:pt x="85" y="38"/>
                  </a:cubicBezTo>
                  <a:cubicBezTo>
                    <a:pt x="85" y="38"/>
                    <a:pt x="85" y="38"/>
                    <a:pt x="85" y="38"/>
                  </a:cubicBezTo>
                  <a:cubicBezTo>
                    <a:pt x="84" y="39"/>
                    <a:pt x="84" y="39"/>
                    <a:pt x="84" y="39"/>
                  </a:cubicBezTo>
                  <a:cubicBezTo>
                    <a:pt x="84" y="39"/>
                    <a:pt x="84" y="39"/>
                    <a:pt x="84" y="39"/>
                  </a:cubicBezTo>
                  <a:cubicBezTo>
                    <a:pt x="83" y="39"/>
                    <a:pt x="83" y="39"/>
                    <a:pt x="83" y="38"/>
                  </a:cubicBezTo>
                  <a:cubicBezTo>
                    <a:pt x="83" y="38"/>
                    <a:pt x="83" y="38"/>
                    <a:pt x="82" y="38"/>
                  </a:cubicBezTo>
                  <a:cubicBezTo>
                    <a:pt x="82" y="38"/>
                    <a:pt x="82" y="38"/>
                    <a:pt x="82" y="37"/>
                  </a:cubicBezTo>
                  <a:cubicBezTo>
                    <a:pt x="82" y="37"/>
                    <a:pt x="82" y="37"/>
                    <a:pt x="83" y="37"/>
                  </a:cubicBezTo>
                  <a:cubicBezTo>
                    <a:pt x="83" y="38"/>
                    <a:pt x="83" y="38"/>
                    <a:pt x="83" y="38"/>
                  </a:cubicBezTo>
                  <a:cubicBezTo>
                    <a:pt x="84" y="38"/>
                    <a:pt x="84" y="38"/>
                    <a:pt x="84" y="38"/>
                  </a:cubicBezTo>
                  <a:cubicBezTo>
                    <a:pt x="84" y="38"/>
                    <a:pt x="84" y="38"/>
                    <a:pt x="84" y="38"/>
                  </a:cubicBezTo>
                  <a:cubicBezTo>
                    <a:pt x="84" y="38"/>
                    <a:pt x="84" y="38"/>
                    <a:pt x="84" y="38"/>
                  </a:cubicBezTo>
                  <a:cubicBezTo>
                    <a:pt x="84" y="38"/>
                    <a:pt x="84" y="38"/>
                    <a:pt x="84" y="38"/>
                  </a:cubicBezTo>
                  <a:cubicBezTo>
                    <a:pt x="83" y="37"/>
                    <a:pt x="83" y="37"/>
                    <a:pt x="83" y="37"/>
                  </a:cubicBezTo>
                  <a:cubicBezTo>
                    <a:pt x="83" y="37"/>
                    <a:pt x="83" y="37"/>
                    <a:pt x="82" y="37"/>
                  </a:cubicBezTo>
                  <a:cubicBezTo>
                    <a:pt x="82" y="37"/>
                    <a:pt x="82" y="37"/>
                    <a:pt x="82" y="37"/>
                  </a:cubicBezTo>
                  <a:cubicBezTo>
                    <a:pt x="82" y="37"/>
                    <a:pt x="82" y="37"/>
                    <a:pt x="82" y="37"/>
                  </a:cubicBezTo>
                  <a:cubicBezTo>
                    <a:pt x="82" y="38"/>
                    <a:pt x="82" y="38"/>
                    <a:pt x="82" y="38"/>
                  </a:cubicBezTo>
                  <a:cubicBezTo>
                    <a:pt x="81" y="38"/>
                    <a:pt x="81" y="38"/>
                    <a:pt x="81" y="38"/>
                  </a:cubicBezTo>
                  <a:cubicBezTo>
                    <a:pt x="81" y="37"/>
                    <a:pt x="81" y="37"/>
                    <a:pt x="81" y="37"/>
                  </a:cubicBezTo>
                  <a:cubicBezTo>
                    <a:pt x="81" y="37"/>
                    <a:pt x="81" y="37"/>
                    <a:pt x="81" y="37"/>
                  </a:cubicBezTo>
                  <a:cubicBezTo>
                    <a:pt x="81" y="37"/>
                    <a:pt x="81" y="37"/>
                    <a:pt x="81" y="37"/>
                  </a:cubicBezTo>
                  <a:cubicBezTo>
                    <a:pt x="80" y="37"/>
                    <a:pt x="80" y="37"/>
                    <a:pt x="80" y="37"/>
                  </a:cubicBezTo>
                  <a:cubicBezTo>
                    <a:pt x="81" y="37"/>
                    <a:pt x="81" y="37"/>
                    <a:pt x="81" y="37"/>
                  </a:cubicBezTo>
                  <a:cubicBezTo>
                    <a:pt x="81" y="38"/>
                    <a:pt x="81" y="38"/>
                    <a:pt x="81" y="38"/>
                  </a:cubicBezTo>
                  <a:cubicBezTo>
                    <a:pt x="81" y="38"/>
                    <a:pt x="81" y="38"/>
                    <a:pt x="81" y="38"/>
                  </a:cubicBezTo>
                  <a:cubicBezTo>
                    <a:pt x="81" y="38"/>
                    <a:pt x="81" y="38"/>
                    <a:pt x="81" y="38"/>
                  </a:cubicBezTo>
                  <a:cubicBezTo>
                    <a:pt x="81" y="38"/>
                    <a:pt x="81" y="38"/>
                    <a:pt x="81" y="38"/>
                  </a:cubicBezTo>
                  <a:cubicBezTo>
                    <a:pt x="81" y="38"/>
                    <a:pt x="81" y="38"/>
                    <a:pt x="81" y="38"/>
                  </a:cubicBezTo>
                  <a:cubicBezTo>
                    <a:pt x="80" y="39"/>
                    <a:pt x="80" y="39"/>
                    <a:pt x="80" y="39"/>
                  </a:cubicBezTo>
                  <a:cubicBezTo>
                    <a:pt x="80" y="39"/>
                    <a:pt x="80" y="39"/>
                    <a:pt x="79" y="39"/>
                  </a:cubicBezTo>
                  <a:cubicBezTo>
                    <a:pt x="79" y="39"/>
                    <a:pt x="79" y="39"/>
                    <a:pt x="79" y="39"/>
                  </a:cubicBezTo>
                  <a:cubicBezTo>
                    <a:pt x="79" y="39"/>
                    <a:pt x="79" y="39"/>
                    <a:pt x="79" y="39"/>
                  </a:cubicBezTo>
                  <a:cubicBezTo>
                    <a:pt x="79" y="39"/>
                    <a:pt x="79" y="39"/>
                    <a:pt x="79" y="39"/>
                  </a:cubicBezTo>
                  <a:cubicBezTo>
                    <a:pt x="78" y="39"/>
                    <a:pt x="78" y="39"/>
                    <a:pt x="78" y="38"/>
                  </a:cubicBezTo>
                  <a:cubicBezTo>
                    <a:pt x="78" y="38"/>
                    <a:pt x="78" y="38"/>
                    <a:pt x="78" y="38"/>
                  </a:cubicBezTo>
                  <a:cubicBezTo>
                    <a:pt x="78" y="38"/>
                    <a:pt x="78" y="38"/>
                    <a:pt x="78" y="38"/>
                  </a:cubicBezTo>
                  <a:cubicBezTo>
                    <a:pt x="78" y="38"/>
                    <a:pt x="78" y="38"/>
                    <a:pt x="78" y="39"/>
                  </a:cubicBezTo>
                  <a:cubicBezTo>
                    <a:pt x="78" y="39"/>
                    <a:pt x="78" y="39"/>
                    <a:pt x="79" y="39"/>
                  </a:cubicBezTo>
                  <a:cubicBezTo>
                    <a:pt x="79" y="39"/>
                    <a:pt x="79" y="39"/>
                    <a:pt x="79" y="39"/>
                  </a:cubicBezTo>
                  <a:cubicBezTo>
                    <a:pt x="79" y="39"/>
                    <a:pt x="79" y="39"/>
                    <a:pt x="79" y="39"/>
                  </a:cubicBezTo>
                  <a:cubicBezTo>
                    <a:pt x="78" y="39"/>
                    <a:pt x="78" y="39"/>
                    <a:pt x="78" y="39"/>
                  </a:cubicBezTo>
                  <a:cubicBezTo>
                    <a:pt x="77" y="40"/>
                    <a:pt x="77" y="40"/>
                    <a:pt x="77" y="40"/>
                  </a:cubicBezTo>
                  <a:cubicBezTo>
                    <a:pt x="77" y="40"/>
                    <a:pt x="77" y="40"/>
                    <a:pt x="78" y="40"/>
                  </a:cubicBezTo>
                  <a:cubicBezTo>
                    <a:pt x="78" y="40"/>
                    <a:pt x="78" y="40"/>
                    <a:pt x="78" y="40"/>
                  </a:cubicBezTo>
                  <a:cubicBezTo>
                    <a:pt x="78" y="40"/>
                    <a:pt x="78" y="40"/>
                    <a:pt x="78" y="39"/>
                  </a:cubicBezTo>
                  <a:cubicBezTo>
                    <a:pt x="78" y="40"/>
                    <a:pt x="78" y="40"/>
                    <a:pt x="78" y="40"/>
                  </a:cubicBezTo>
                  <a:cubicBezTo>
                    <a:pt x="79" y="39"/>
                    <a:pt x="79" y="39"/>
                    <a:pt x="79" y="39"/>
                  </a:cubicBezTo>
                  <a:cubicBezTo>
                    <a:pt x="79" y="39"/>
                    <a:pt x="79" y="39"/>
                    <a:pt x="80" y="39"/>
                  </a:cubicBezTo>
                  <a:cubicBezTo>
                    <a:pt x="80" y="39"/>
                    <a:pt x="80" y="39"/>
                    <a:pt x="80" y="39"/>
                  </a:cubicBezTo>
                  <a:cubicBezTo>
                    <a:pt x="80" y="39"/>
                    <a:pt x="80" y="39"/>
                    <a:pt x="80" y="39"/>
                  </a:cubicBezTo>
                  <a:cubicBezTo>
                    <a:pt x="80" y="40"/>
                    <a:pt x="80" y="40"/>
                    <a:pt x="81" y="40"/>
                  </a:cubicBezTo>
                  <a:cubicBezTo>
                    <a:pt x="80" y="40"/>
                    <a:pt x="80" y="40"/>
                    <a:pt x="80" y="40"/>
                  </a:cubicBezTo>
                  <a:cubicBezTo>
                    <a:pt x="80" y="40"/>
                    <a:pt x="80" y="40"/>
                    <a:pt x="80" y="40"/>
                  </a:cubicBezTo>
                  <a:cubicBezTo>
                    <a:pt x="80" y="40"/>
                    <a:pt x="80" y="40"/>
                    <a:pt x="80" y="40"/>
                  </a:cubicBezTo>
                  <a:cubicBezTo>
                    <a:pt x="79" y="40"/>
                    <a:pt x="79" y="40"/>
                    <a:pt x="79" y="40"/>
                  </a:cubicBezTo>
                  <a:cubicBezTo>
                    <a:pt x="79" y="40"/>
                    <a:pt x="79" y="40"/>
                    <a:pt x="79" y="40"/>
                  </a:cubicBezTo>
                  <a:cubicBezTo>
                    <a:pt x="79" y="40"/>
                    <a:pt x="79" y="40"/>
                    <a:pt x="79" y="40"/>
                  </a:cubicBezTo>
                  <a:cubicBezTo>
                    <a:pt x="78" y="40"/>
                    <a:pt x="78" y="40"/>
                    <a:pt x="78" y="40"/>
                  </a:cubicBezTo>
                  <a:cubicBezTo>
                    <a:pt x="78" y="40"/>
                    <a:pt x="78" y="40"/>
                    <a:pt x="78" y="40"/>
                  </a:cubicBezTo>
                  <a:cubicBezTo>
                    <a:pt x="78" y="40"/>
                    <a:pt x="78" y="40"/>
                    <a:pt x="78" y="40"/>
                  </a:cubicBezTo>
                  <a:cubicBezTo>
                    <a:pt x="78" y="41"/>
                    <a:pt x="78" y="41"/>
                    <a:pt x="78" y="41"/>
                  </a:cubicBezTo>
                  <a:cubicBezTo>
                    <a:pt x="78" y="40"/>
                    <a:pt x="78" y="40"/>
                    <a:pt x="78" y="40"/>
                  </a:cubicBezTo>
                  <a:cubicBezTo>
                    <a:pt x="78" y="40"/>
                    <a:pt x="78" y="40"/>
                    <a:pt x="78" y="41"/>
                  </a:cubicBezTo>
                  <a:cubicBezTo>
                    <a:pt x="78" y="41"/>
                    <a:pt x="78" y="41"/>
                    <a:pt x="78" y="41"/>
                  </a:cubicBezTo>
                  <a:cubicBezTo>
                    <a:pt x="78" y="41"/>
                    <a:pt x="78" y="41"/>
                    <a:pt x="78" y="41"/>
                  </a:cubicBezTo>
                  <a:cubicBezTo>
                    <a:pt x="78" y="41"/>
                    <a:pt x="78" y="41"/>
                    <a:pt x="78" y="41"/>
                  </a:cubicBezTo>
                  <a:cubicBezTo>
                    <a:pt x="78" y="41"/>
                    <a:pt x="78" y="41"/>
                    <a:pt x="78" y="41"/>
                  </a:cubicBezTo>
                  <a:cubicBezTo>
                    <a:pt x="78" y="41"/>
                    <a:pt x="78" y="41"/>
                    <a:pt x="78" y="41"/>
                  </a:cubicBezTo>
                  <a:cubicBezTo>
                    <a:pt x="78" y="41"/>
                    <a:pt x="78" y="41"/>
                    <a:pt x="79" y="41"/>
                  </a:cubicBezTo>
                  <a:cubicBezTo>
                    <a:pt x="79" y="41"/>
                    <a:pt x="79" y="41"/>
                    <a:pt x="78" y="41"/>
                  </a:cubicBezTo>
                  <a:cubicBezTo>
                    <a:pt x="79" y="41"/>
                    <a:pt x="79" y="41"/>
                    <a:pt x="79" y="41"/>
                  </a:cubicBezTo>
                  <a:cubicBezTo>
                    <a:pt x="79" y="41"/>
                    <a:pt x="79" y="41"/>
                    <a:pt x="79" y="41"/>
                  </a:cubicBezTo>
                  <a:cubicBezTo>
                    <a:pt x="79" y="41"/>
                    <a:pt x="79" y="41"/>
                    <a:pt x="79" y="41"/>
                  </a:cubicBezTo>
                  <a:cubicBezTo>
                    <a:pt x="79" y="41"/>
                    <a:pt x="79" y="41"/>
                    <a:pt x="80" y="40"/>
                  </a:cubicBezTo>
                  <a:cubicBezTo>
                    <a:pt x="80" y="41"/>
                    <a:pt x="80" y="41"/>
                    <a:pt x="80" y="41"/>
                  </a:cubicBezTo>
                  <a:cubicBezTo>
                    <a:pt x="80" y="41"/>
                    <a:pt x="80" y="41"/>
                    <a:pt x="80" y="41"/>
                  </a:cubicBezTo>
                  <a:cubicBezTo>
                    <a:pt x="80" y="41"/>
                    <a:pt x="80" y="41"/>
                    <a:pt x="80" y="41"/>
                  </a:cubicBezTo>
                  <a:cubicBezTo>
                    <a:pt x="80" y="41"/>
                    <a:pt x="80" y="41"/>
                    <a:pt x="80" y="41"/>
                  </a:cubicBezTo>
                  <a:cubicBezTo>
                    <a:pt x="80" y="42"/>
                    <a:pt x="80" y="42"/>
                    <a:pt x="79" y="42"/>
                  </a:cubicBezTo>
                  <a:cubicBezTo>
                    <a:pt x="79" y="42"/>
                    <a:pt x="79" y="42"/>
                    <a:pt x="79" y="42"/>
                  </a:cubicBezTo>
                  <a:cubicBezTo>
                    <a:pt x="79" y="42"/>
                    <a:pt x="79" y="42"/>
                    <a:pt x="78" y="42"/>
                  </a:cubicBezTo>
                  <a:cubicBezTo>
                    <a:pt x="79" y="42"/>
                    <a:pt x="79" y="42"/>
                    <a:pt x="79" y="42"/>
                  </a:cubicBezTo>
                  <a:cubicBezTo>
                    <a:pt x="79" y="42"/>
                    <a:pt x="79" y="42"/>
                    <a:pt x="79" y="42"/>
                  </a:cubicBezTo>
                  <a:cubicBezTo>
                    <a:pt x="79" y="42"/>
                    <a:pt x="79" y="42"/>
                    <a:pt x="80" y="42"/>
                  </a:cubicBezTo>
                  <a:cubicBezTo>
                    <a:pt x="79" y="42"/>
                    <a:pt x="79" y="42"/>
                    <a:pt x="79" y="42"/>
                  </a:cubicBezTo>
                  <a:cubicBezTo>
                    <a:pt x="79" y="42"/>
                    <a:pt x="79" y="42"/>
                    <a:pt x="79" y="43"/>
                  </a:cubicBezTo>
                  <a:cubicBezTo>
                    <a:pt x="79" y="42"/>
                    <a:pt x="79" y="42"/>
                    <a:pt x="79" y="42"/>
                  </a:cubicBezTo>
                  <a:cubicBezTo>
                    <a:pt x="79" y="42"/>
                    <a:pt x="79" y="42"/>
                    <a:pt x="79" y="42"/>
                  </a:cubicBezTo>
                  <a:cubicBezTo>
                    <a:pt x="80" y="42"/>
                    <a:pt x="80" y="42"/>
                    <a:pt x="80" y="42"/>
                  </a:cubicBezTo>
                  <a:cubicBezTo>
                    <a:pt x="80" y="42"/>
                    <a:pt x="80" y="42"/>
                    <a:pt x="81" y="42"/>
                  </a:cubicBezTo>
                  <a:cubicBezTo>
                    <a:pt x="81" y="42"/>
                    <a:pt x="81" y="42"/>
                    <a:pt x="81" y="42"/>
                  </a:cubicBezTo>
                  <a:cubicBezTo>
                    <a:pt x="81" y="42"/>
                    <a:pt x="81" y="42"/>
                    <a:pt x="81" y="42"/>
                  </a:cubicBezTo>
                  <a:cubicBezTo>
                    <a:pt x="81" y="42"/>
                    <a:pt x="81" y="42"/>
                    <a:pt x="81" y="42"/>
                  </a:cubicBezTo>
                  <a:cubicBezTo>
                    <a:pt x="81" y="42"/>
                    <a:pt x="81" y="42"/>
                    <a:pt x="82" y="42"/>
                  </a:cubicBezTo>
                  <a:cubicBezTo>
                    <a:pt x="82" y="42"/>
                    <a:pt x="82" y="42"/>
                    <a:pt x="82" y="43"/>
                  </a:cubicBezTo>
                  <a:cubicBezTo>
                    <a:pt x="82" y="43"/>
                    <a:pt x="82" y="43"/>
                    <a:pt x="82" y="43"/>
                  </a:cubicBezTo>
                  <a:cubicBezTo>
                    <a:pt x="82" y="43"/>
                    <a:pt x="82" y="43"/>
                    <a:pt x="83" y="43"/>
                  </a:cubicBezTo>
                  <a:cubicBezTo>
                    <a:pt x="83" y="43"/>
                    <a:pt x="83" y="43"/>
                    <a:pt x="82" y="43"/>
                  </a:cubicBezTo>
                  <a:cubicBezTo>
                    <a:pt x="82" y="44"/>
                    <a:pt x="82" y="44"/>
                    <a:pt x="82" y="44"/>
                  </a:cubicBezTo>
                  <a:cubicBezTo>
                    <a:pt x="82" y="44"/>
                    <a:pt x="82" y="44"/>
                    <a:pt x="82" y="44"/>
                  </a:cubicBezTo>
                  <a:cubicBezTo>
                    <a:pt x="82" y="44"/>
                    <a:pt x="82" y="44"/>
                    <a:pt x="82" y="44"/>
                  </a:cubicBezTo>
                  <a:cubicBezTo>
                    <a:pt x="82" y="44"/>
                    <a:pt x="82" y="44"/>
                    <a:pt x="83" y="43"/>
                  </a:cubicBezTo>
                  <a:cubicBezTo>
                    <a:pt x="83" y="44"/>
                    <a:pt x="83" y="44"/>
                    <a:pt x="83" y="44"/>
                  </a:cubicBezTo>
                  <a:cubicBezTo>
                    <a:pt x="83" y="44"/>
                    <a:pt x="83" y="44"/>
                    <a:pt x="82"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2" y="44"/>
                  </a:cubicBezTo>
                  <a:cubicBezTo>
                    <a:pt x="82" y="45"/>
                    <a:pt x="82" y="45"/>
                    <a:pt x="82" y="45"/>
                  </a:cubicBezTo>
                  <a:cubicBezTo>
                    <a:pt x="82" y="45"/>
                    <a:pt x="82" y="45"/>
                    <a:pt x="82" y="45"/>
                  </a:cubicBezTo>
                  <a:cubicBezTo>
                    <a:pt x="82" y="45"/>
                    <a:pt x="82" y="45"/>
                    <a:pt x="82" y="45"/>
                  </a:cubicBezTo>
                  <a:cubicBezTo>
                    <a:pt x="82" y="45"/>
                    <a:pt x="82" y="45"/>
                    <a:pt x="83" y="45"/>
                  </a:cubicBezTo>
                  <a:cubicBezTo>
                    <a:pt x="83" y="45"/>
                    <a:pt x="83" y="45"/>
                    <a:pt x="83" y="45"/>
                  </a:cubicBezTo>
                  <a:cubicBezTo>
                    <a:pt x="83" y="45"/>
                    <a:pt x="83" y="45"/>
                    <a:pt x="83" y="44"/>
                  </a:cubicBezTo>
                  <a:cubicBezTo>
                    <a:pt x="83" y="44"/>
                    <a:pt x="83" y="44"/>
                    <a:pt x="83" y="44"/>
                  </a:cubicBezTo>
                  <a:cubicBezTo>
                    <a:pt x="83" y="44"/>
                    <a:pt x="83" y="44"/>
                    <a:pt x="83" y="45"/>
                  </a:cubicBezTo>
                  <a:cubicBezTo>
                    <a:pt x="83" y="45"/>
                    <a:pt x="83" y="45"/>
                    <a:pt x="83" y="45"/>
                  </a:cubicBezTo>
                  <a:cubicBezTo>
                    <a:pt x="83" y="45"/>
                    <a:pt x="83" y="45"/>
                    <a:pt x="83" y="45"/>
                  </a:cubicBezTo>
                  <a:cubicBezTo>
                    <a:pt x="83" y="45"/>
                    <a:pt x="83" y="45"/>
                    <a:pt x="83" y="45"/>
                  </a:cubicBezTo>
                  <a:lnTo>
                    <a:pt x="83" y="45"/>
                  </a:lnTo>
                  <a:cubicBezTo>
                    <a:pt x="83" y="46"/>
                    <a:pt x="83" y="46"/>
                    <a:pt x="83" y="46"/>
                  </a:cubicBezTo>
                  <a:cubicBezTo>
                    <a:pt x="83" y="46"/>
                    <a:pt x="83" y="46"/>
                    <a:pt x="83" y="46"/>
                  </a:cubicBezTo>
                  <a:cubicBezTo>
                    <a:pt x="83" y="46"/>
                    <a:pt x="83" y="46"/>
                    <a:pt x="83" y="46"/>
                  </a:cubicBezTo>
                  <a:cubicBezTo>
                    <a:pt x="83" y="46"/>
                    <a:pt x="83" y="46"/>
                    <a:pt x="83" y="46"/>
                  </a:cubicBezTo>
                  <a:cubicBezTo>
                    <a:pt x="83" y="46"/>
                    <a:pt x="83" y="46"/>
                    <a:pt x="83" y="46"/>
                  </a:cubicBezTo>
                  <a:cubicBezTo>
                    <a:pt x="83" y="47"/>
                    <a:pt x="83" y="47"/>
                    <a:pt x="83" y="48"/>
                  </a:cubicBezTo>
                  <a:cubicBezTo>
                    <a:pt x="83" y="48"/>
                    <a:pt x="83" y="48"/>
                    <a:pt x="83" y="48"/>
                  </a:cubicBezTo>
                  <a:cubicBezTo>
                    <a:pt x="83" y="48"/>
                    <a:pt x="83" y="48"/>
                    <a:pt x="82" y="48"/>
                  </a:cubicBezTo>
                  <a:cubicBezTo>
                    <a:pt x="82" y="48"/>
                    <a:pt x="82" y="48"/>
                    <a:pt x="82" y="47"/>
                  </a:cubicBezTo>
                  <a:cubicBezTo>
                    <a:pt x="82" y="48"/>
                    <a:pt x="82" y="48"/>
                    <a:pt x="82" y="48"/>
                  </a:cubicBezTo>
                  <a:cubicBezTo>
                    <a:pt x="82" y="48"/>
                    <a:pt x="82" y="48"/>
                    <a:pt x="82" y="47"/>
                  </a:cubicBezTo>
                  <a:cubicBezTo>
                    <a:pt x="82" y="47"/>
                    <a:pt x="82" y="47"/>
                    <a:pt x="82" y="47"/>
                  </a:cubicBezTo>
                  <a:cubicBezTo>
                    <a:pt x="82" y="47"/>
                    <a:pt x="82" y="47"/>
                    <a:pt x="82" y="46"/>
                  </a:cubicBezTo>
                  <a:cubicBezTo>
                    <a:pt x="82" y="46"/>
                    <a:pt x="82" y="46"/>
                    <a:pt x="82" y="46"/>
                  </a:cubicBezTo>
                  <a:cubicBezTo>
                    <a:pt x="82" y="47"/>
                    <a:pt x="82" y="47"/>
                    <a:pt x="81" y="47"/>
                  </a:cubicBezTo>
                  <a:cubicBezTo>
                    <a:pt x="81" y="47"/>
                    <a:pt x="81" y="47"/>
                    <a:pt x="81" y="48"/>
                  </a:cubicBezTo>
                  <a:cubicBezTo>
                    <a:pt x="81" y="48"/>
                    <a:pt x="81" y="48"/>
                    <a:pt x="81" y="48"/>
                  </a:cubicBezTo>
                  <a:cubicBezTo>
                    <a:pt x="81" y="48"/>
                    <a:pt x="81" y="48"/>
                    <a:pt x="81" y="48"/>
                  </a:cubicBezTo>
                  <a:cubicBezTo>
                    <a:pt x="80" y="48"/>
                    <a:pt x="80" y="48"/>
                    <a:pt x="80" y="47"/>
                  </a:cubicBezTo>
                  <a:cubicBezTo>
                    <a:pt x="80" y="47"/>
                    <a:pt x="80" y="47"/>
                    <a:pt x="80" y="47"/>
                  </a:cubicBezTo>
                  <a:cubicBezTo>
                    <a:pt x="80" y="47"/>
                    <a:pt x="80" y="47"/>
                    <a:pt x="80" y="47"/>
                  </a:cubicBezTo>
                  <a:cubicBezTo>
                    <a:pt x="80" y="47"/>
                    <a:pt x="80" y="47"/>
                    <a:pt x="79" y="46"/>
                  </a:cubicBezTo>
                  <a:cubicBezTo>
                    <a:pt x="79" y="46"/>
                    <a:pt x="79" y="46"/>
                    <a:pt x="79" y="46"/>
                  </a:cubicBezTo>
                  <a:cubicBezTo>
                    <a:pt x="79" y="46"/>
                    <a:pt x="79" y="46"/>
                    <a:pt x="79" y="45"/>
                  </a:cubicBezTo>
                  <a:cubicBezTo>
                    <a:pt x="79" y="45"/>
                    <a:pt x="79" y="45"/>
                    <a:pt x="79" y="45"/>
                  </a:cubicBezTo>
                  <a:cubicBezTo>
                    <a:pt x="79" y="45"/>
                    <a:pt x="79" y="45"/>
                    <a:pt x="79" y="45"/>
                  </a:cubicBezTo>
                  <a:cubicBezTo>
                    <a:pt x="79" y="45"/>
                    <a:pt x="79" y="45"/>
                    <a:pt x="79" y="45"/>
                  </a:cubicBezTo>
                  <a:cubicBezTo>
                    <a:pt x="78" y="45"/>
                    <a:pt x="78" y="45"/>
                    <a:pt x="78" y="44"/>
                  </a:cubicBezTo>
                  <a:cubicBezTo>
                    <a:pt x="78" y="44"/>
                    <a:pt x="78" y="44"/>
                    <a:pt x="77" y="45"/>
                  </a:cubicBezTo>
                  <a:cubicBezTo>
                    <a:pt x="77" y="45"/>
                    <a:pt x="77" y="45"/>
                    <a:pt x="77" y="44"/>
                  </a:cubicBezTo>
                  <a:cubicBezTo>
                    <a:pt x="77" y="45"/>
                    <a:pt x="77" y="45"/>
                    <a:pt x="77" y="45"/>
                  </a:cubicBezTo>
                  <a:cubicBezTo>
                    <a:pt x="76" y="44"/>
                    <a:pt x="76" y="44"/>
                    <a:pt x="76" y="44"/>
                  </a:cubicBezTo>
                  <a:cubicBezTo>
                    <a:pt x="76" y="43"/>
                    <a:pt x="76" y="43"/>
                    <a:pt x="76" y="43"/>
                  </a:cubicBezTo>
                  <a:cubicBezTo>
                    <a:pt x="76" y="43"/>
                    <a:pt x="76" y="43"/>
                    <a:pt x="76" y="43"/>
                  </a:cubicBezTo>
                  <a:lnTo>
                    <a:pt x="76" y="44"/>
                  </a:lnTo>
                  <a:cubicBezTo>
                    <a:pt x="75" y="44"/>
                    <a:pt x="75" y="44"/>
                    <a:pt x="75" y="44"/>
                  </a:cubicBezTo>
                  <a:cubicBezTo>
                    <a:pt x="75" y="44"/>
                    <a:pt x="75" y="44"/>
                    <a:pt x="76" y="44"/>
                  </a:cubicBezTo>
                  <a:cubicBezTo>
                    <a:pt x="76" y="44"/>
                    <a:pt x="76" y="44"/>
                    <a:pt x="76" y="45"/>
                  </a:cubicBezTo>
                  <a:cubicBezTo>
                    <a:pt x="76" y="45"/>
                    <a:pt x="76" y="45"/>
                    <a:pt x="76" y="45"/>
                  </a:cubicBezTo>
                  <a:cubicBezTo>
                    <a:pt x="75" y="45"/>
                    <a:pt x="75" y="45"/>
                    <a:pt x="75" y="45"/>
                  </a:cubicBezTo>
                  <a:cubicBezTo>
                    <a:pt x="75" y="45"/>
                    <a:pt x="75" y="45"/>
                    <a:pt x="75" y="45"/>
                  </a:cubicBezTo>
                  <a:cubicBezTo>
                    <a:pt x="75" y="45"/>
                    <a:pt x="75" y="45"/>
                    <a:pt x="75" y="45"/>
                  </a:cubicBezTo>
                  <a:cubicBezTo>
                    <a:pt x="75" y="45"/>
                    <a:pt x="75" y="45"/>
                    <a:pt x="76" y="45"/>
                  </a:cubicBezTo>
                  <a:cubicBezTo>
                    <a:pt x="76" y="45"/>
                    <a:pt x="76" y="45"/>
                    <a:pt x="76" y="45"/>
                  </a:cubicBezTo>
                  <a:cubicBezTo>
                    <a:pt x="76" y="45"/>
                    <a:pt x="76" y="45"/>
                    <a:pt x="76" y="45"/>
                  </a:cubicBezTo>
                  <a:cubicBezTo>
                    <a:pt x="76" y="45"/>
                    <a:pt x="76" y="45"/>
                    <a:pt x="76" y="45"/>
                  </a:cubicBezTo>
                  <a:cubicBezTo>
                    <a:pt x="76" y="45"/>
                    <a:pt x="76" y="45"/>
                    <a:pt x="77" y="45"/>
                  </a:cubicBezTo>
                  <a:cubicBezTo>
                    <a:pt x="77" y="45"/>
                    <a:pt x="77" y="45"/>
                    <a:pt x="78" y="45"/>
                  </a:cubicBezTo>
                  <a:cubicBezTo>
                    <a:pt x="78" y="45"/>
                    <a:pt x="78" y="45"/>
                    <a:pt x="78" y="46"/>
                  </a:cubicBezTo>
                  <a:cubicBezTo>
                    <a:pt x="78" y="46"/>
                    <a:pt x="78" y="46"/>
                    <a:pt x="78" y="46"/>
                  </a:cubicBezTo>
                  <a:cubicBezTo>
                    <a:pt x="77" y="46"/>
                    <a:pt x="77" y="46"/>
                    <a:pt x="77" y="46"/>
                  </a:cubicBezTo>
                  <a:cubicBezTo>
                    <a:pt x="77" y="46"/>
                    <a:pt x="77" y="46"/>
                    <a:pt x="76" y="47"/>
                  </a:cubicBezTo>
                  <a:cubicBezTo>
                    <a:pt x="76" y="47"/>
                    <a:pt x="76" y="47"/>
                    <a:pt x="76" y="47"/>
                  </a:cubicBezTo>
                  <a:cubicBezTo>
                    <a:pt x="75" y="47"/>
                    <a:pt x="75" y="47"/>
                    <a:pt x="75" y="47"/>
                  </a:cubicBezTo>
                  <a:cubicBezTo>
                    <a:pt x="75" y="46"/>
                    <a:pt x="75" y="46"/>
                    <a:pt x="75" y="46"/>
                  </a:cubicBezTo>
                  <a:lnTo>
                    <a:pt x="75" y="46"/>
                  </a:lnTo>
                  <a:cubicBezTo>
                    <a:pt x="75" y="46"/>
                    <a:pt x="75" y="46"/>
                    <a:pt x="75" y="47"/>
                  </a:cubicBezTo>
                  <a:cubicBezTo>
                    <a:pt x="75" y="47"/>
                    <a:pt x="75" y="47"/>
                    <a:pt x="74" y="47"/>
                  </a:cubicBezTo>
                  <a:cubicBezTo>
                    <a:pt x="74" y="47"/>
                    <a:pt x="74" y="47"/>
                    <a:pt x="75" y="47"/>
                  </a:cubicBezTo>
                  <a:cubicBezTo>
                    <a:pt x="75" y="47"/>
                    <a:pt x="75" y="47"/>
                    <a:pt x="75" y="47"/>
                  </a:cubicBezTo>
                  <a:cubicBezTo>
                    <a:pt x="75" y="47"/>
                    <a:pt x="75" y="47"/>
                    <a:pt x="74" y="48"/>
                  </a:cubicBezTo>
                  <a:cubicBezTo>
                    <a:pt x="74" y="48"/>
                    <a:pt x="74" y="48"/>
                    <a:pt x="74" y="48"/>
                  </a:cubicBezTo>
                  <a:lnTo>
                    <a:pt x="74" y="48"/>
                  </a:lnTo>
                  <a:cubicBezTo>
                    <a:pt x="74" y="48"/>
                    <a:pt x="74" y="48"/>
                    <a:pt x="74" y="48"/>
                  </a:cubicBezTo>
                  <a:cubicBezTo>
                    <a:pt x="73" y="48"/>
                    <a:pt x="73" y="48"/>
                    <a:pt x="73" y="48"/>
                  </a:cubicBezTo>
                  <a:cubicBezTo>
                    <a:pt x="73" y="49"/>
                    <a:pt x="73" y="49"/>
                    <a:pt x="72" y="49"/>
                  </a:cubicBezTo>
                  <a:cubicBezTo>
                    <a:pt x="72" y="49"/>
                    <a:pt x="72" y="49"/>
                    <a:pt x="72" y="49"/>
                  </a:cubicBezTo>
                  <a:cubicBezTo>
                    <a:pt x="73" y="49"/>
                    <a:pt x="73" y="49"/>
                    <a:pt x="73" y="49"/>
                  </a:cubicBezTo>
                  <a:cubicBezTo>
                    <a:pt x="73" y="49"/>
                    <a:pt x="73" y="49"/>
                    <a:pt x="73" y="49"/>
                  </a:cubicBezTo>
                  <a:cubicBezTo>
                    <a:pt x="73" y="48"/>
                    <a:pt x="73" y="48"/>
                    <a:pt x="74" y="48"/>
                  </a:cubicBezTo>
                  <a:cubicBezTo>
                    <a:pt x="74" y="48"/>
                    <a:pt x="74" y="48"/>
                    <a:pt x="74" y="49"/>
                  </a:cubicBezTo>
                  <a:cubicBezTo>
                    <a:pt x="74" y="49"/>
                    <a:pt x="74" y="49"/>
                    <a:pt x="75" y="49"/>
                  </a:cubicBezTo>
                  <a:cubicBezTo>
                    <a:pt x="75" y="48"/>
                    <a:pt x="75" y="48"/>
                    <a:pt x="75" y="48"/>
                  </a:cubicBezTo>
                  <a:cubicBezTo>
                    <a:pt x="75" y="48"/>
                    <a:pt x="75" y="48"/>
                    <a:pt x="75" y="48"/>
                  </a:cubicBezTo>
                  <a:cubicBezTo>
                    <a:pt x="76" y="48"/>
                    <a:pt x="76" y="48"/>
                    <a:pt x="76" y="48"/>
                  </a:cubicBezTo>
                  <a:cubicBezTo>
                    <a:pt x="76" y="48"/>
                    <a:pt x="76" y="48"/>
                    <a:pt x="76" y="48"/>
                  </a:cubicBezTo>
                  <a:cubicBezTo>
                    <a:pt x="76" y="49"/>
                    <a:pt x="76" y="49"/>
                    <a:pt x="76" y="49"/>
                  </a:cubicBezTo>
                  <a:cubicBezTo>
                    <a:pt x="76" y="49"/>
                    <a:pt x="76" y="49"/>
                    <a:pt x="76" y="49"/>
                  </a:cubicBezTo>
                  <a:cubicBezTo>
                    <a:pt x="76" y="49"/>
                    <a:pt x="76" y="49"/>
                    <a:pt x="75" y="49"/>
                  </a:cubicBezTo>
                  <a:cubicBezTo>
                    <a:pt x="75" y="49"/>
                    <a:pt x="75" y="49"/>
                    <a:pt x="75" y="49"/>
                  </a:cubicBezTo>
                  <a:cubicBezTo>
                    <a:pt x="75" y="49"/>
                    <a:pt x="75" y="49"/>
                    <a:pt x="74" y="49"/>
                  </a:cubicBezTo>
                  <a:cubicBezTo>
                    <a:pt x="74" y="49"/>
                    <a:pt x="74" y="49"/>
                    <a:pt x="74" y="49"/>
                  </a:cubicBezTo>
                  <a:cubicBezTo>
                    <a:pt x="74" y="49"/>
                    <a:pt x="74" y="49"/>
                    <a:pt x="73" y="49"/>
                  </a:cubicBezTo>
                  <a:cubicBezTo>
                    <a:pt x="73" y="50"/>
                    <a:pt x="73" y="50"/>
                    <a:pt x="73" y="50"/>
                  </a:cubicBezTo>
                  <a:cubicBezTo>
                    <a:pt x="74" y="50"/>
                    <a:pt x="74" y="50"/>
                    <a:pt x="74" y="49"/>
                  </a:cubicBezTo>
                  <a:cubicBezTo>
                    <a:pt x="74" y="50"/>
                    <a:pt x="74" y="50"/>
                    <a:pt x="74" y="50"/>
                  </a:cubicBezTo>
                  <a:cubicBezTo>
                    <a:pt x="74" y="49"/>
                    <a:pt x="74" y="49"/>
                    <a:pt x="75" y="49"/>
                  </a:cubicBezTo>
                  <a:cubicBezTo>
                    <a:pt x="75" y="50"/>
                    <a:pt x="75" y="50"/>
                    <a:pt x="75" y="50"/>
                  </a:cubicBezTo>
                  <a:cubicBezTo>
                    <a:pt x="75" y="49"/>
                    <a:pt x="75" y="49"/>
                    <a:pt x="75" y="49"/>
                  </a:cubicBezTo>
                  <a:cubicBezTo>
                    <a:pt x="76" y="49"/>
                    <a:pt x="76" y="49"/>
                    <a:pt x="76" y="49"/>
                  </a:cubicBezTo>
                  <a:cubicBezTo>
                    <a:pt x="76" y="49"/>
                    <a:pt x="76" y="49"/>
                    <a:pt x="76" y="49"/>
                  </a:cubicBezTo>
                  <a:cubicBezTo>
                    <a:pt x="76" y="49"/>
                    <a:pt x="76" y="49"/>
                    <a:pt x="77" y="49"/>
                  </a:cubicBezTo>
                  <a:lnTo>
                    <a:pt x="77" y="49"/>
                  </a:lnTo>
                  <a:cubicBezTo>
                    <a:pt x="77" y="49"/>
                    <a:pt x="77" y="49"/>
                    <a:pt x="78" y="48"/>
                  </a:cubicBezTo>
                  <a:cubicBezTo>
                    <a:pt x="78" y="48"/>
                    <a:pt x="78" y="48"/>
                    <a:pt x="78" y="48"/>
                  </a:cubicBezTo>
                  <a:cubicBezTo>
                    <a:pt x="78" y="48"/>
                    <a:pt x="78" y="48"/>
                    <a:pt x="78" y="48"/>
                  </a:cubicBezTo>
                  <a:cubicBezTo>
                    <a:pt x="78" y="48"/>
                    <a:pt x="78" y="48"/>
                    <a:pt x="78" y="49"/>
                  </a:cubicBezTo>
                  <a:cubicBezTo>
                    <a:pt x="79" y="49"/>
                    <a:pt x="79" y="49"/>
                    <a:pt x="79" y="49"/>
                  </a:cubicBezTo>
                  <a:cubicBezTo>
                    <a:pt x="80" y="49"/>
                    <a:pt x="80" y="49"/>
                    <a:pt x="80" y="49"/>
                  </a:cubicBezTo>
                  <a:cubicBezTo>
                    <a:pt x="80" y="49"/>
                    <a:pt x="80" y="49"/>
                    <a:pt x="81" y="49"/>
                  </a:cubicBezTo>
                  <a:cubicBezTo>
                    <a:pt x="81" y="49"/>
                    <a:pt x="81" y="49"/>
                    <a:pt x="82" y="49"/>
                  </a:cubicBezTo>
                  <a:cubicBezTo>
                    <a:pt x="81" y="49"/>
                    <a:pt x="81" y="49"/>
                    <a:pt x="81" y="49"/>
                  </a:cubicBezTo>
                  <a:cubicBezTo>
                    <a:pt x="81" y="49"/>
                    <a:pt x="81" y="49"/>
                    <a:pt x="80" y="49"/>
                  </a:cubicBezTo>
                  <a:cubicBezTo>
                    <a:pt x="80" y="49"/>
                    <a:pt x="80" y="49"/>
                    <a:pt x="80" y="50"/>
                  </a:cubicBezTo>
                  <a:cubicBezTo>
                    <a:pt x="80" y="50"/>
                    <a:pt x="80" y="50"/>
                    <a:pt x="80" y="50"/>
                  </a:cubicBezTo>
                  <a:cubicBezTo>
                    <a:pt x="80" y="50"/>
                    <a:pt x="80" y="50"/>
                    <a:pt x="80" y="50"/>
                  </a:cubicBezTo>
                  <a:cubicBezTo>
                    <a:pt x="80" y="50"/>
                    <a:pt x="80" y="50"/>
                    <a:pt x="80" y="50"/>
                  </a:cubicBezTo>
                  <a:cubicBezTo>
                    <a:pt x="80" y="50"/>
                    <a:pt x="80" y="50"/>
                    <a:pt x="80" y="50"/>
                  </a:cubicBezTo>
                  <a:cubicBezTo>
                    <a:pt x="80" y="50"/>
                    <a:pt x="80" y="50"/>
                    <a:pt x="80" y="50"/>
                  </a:cubicBezTo>
                  <a:cubicBezTo>
                    <a:pt x="80" y="50"/>
                    <a:pt x="80" y="50"/>
                    <a:pt x="80" y="50"/>
                  </a:cubicBezTo>
                  <a:cubicBezTo>
                    <a:pt x="79" y="50"/>
                    <a:pt x="79" y="50"/>
                    <a:pt x="79" y="50"/>
                  </a:cubicBezTo>
                  <a:cubicBezTo>
                    <a:pt x="79" y="50"/>
                    <a:pt x="79" y="50"/>
                    <a:pt x="79" y="50"/>
                  </a:cubicBezTo>
                  <a:cubicBezTo>
                    <a:pt x="79" y="51"/>
                    <a:pt x="79" y="51"/>
                    <a:pt x="79" y="51"/>
                  </a:cubicBezTo>
                  <a:cubicBezTo>
                    <a:pt x="79" y="51"/>
                    <a:pt x="79" y="51"/>
                    <a:pt x="79" y="51"/>
                  </a:cubicBezTo>
                  <a:cubicBezTo>
                    <a:pt x="79" y="51"/>
                    <a:pt x="79" y="51"/>
                    <a:pt x="79" y="51"/>
                  </a:cubicBezTo>
                  <a:cubicBezTo>
                    <a:pt x="78" y="51"/>
                    <a:pt x="78" y="51"/>
                    <a:pt x="78" y="51"/>
                  </a:cubicBezTo>
                  <a:cubicBezTo>
                    <a:pt x="78" y="51"/>
                    <a:pt x="78" y="51"/>
                    <a:pt x="78" y="51"/>
                  </a:cubicBezTo>
                  <a:cubicBezTo>
                    <a:pt x="78" y="51"/>
                    <a:pt x="78" y="51"/>
                    <a:pt x="78" y="51"/>
                  </a:cubicBezTo>
                  <a:cubicBezTo>
                    <a:pt x="78" y="51"/>
                    <a:pt x="78" y="51"/>
                    <a:pt x="78" y="51"/>
                  </a:cubicBezTo>
                  <a:cubicBezTo>
                    <a:pt x="78" y="51"/>
                    <a:pt x="78" y="51"/>
                    <a:pt x="78" y="52"/>
                  </a:cubicBezTo>
                  <a:cubicBezTo>
                    <a:pt x="78" y="52"/>
                    <a:pt x="78" y="52"/>
                    <a:pt x="77" y="52"/>
                  </a:cubicBezTo>
                  <a:cubicBezTo>
                    <a:pt x="77" y="52"/>
                    <a:pt x="77" y="52"/>
                    <a:pt x="77" y="52"/>
                  </a:cubicBezTo>
                  <a:cubicBezTo>
                    <a:pt x="77" y="52"/>
                    <a:pt x="77" y="52"/>
                    <a:pt x="77" y="52"/>
                  </a:cubicBezTo>
                  <a:cubicBezTo>
                    <a:pt x="77" y="52"/>
                    <a:pt x="77" y="52"/>
                    <a:pt x="77" y="52"/>
                  </a:cubicBezTo>
                  <a:cubicBezTo>
                    <a:pt x="77" y="52"/>
                    <a:pt x="77" y="52"/>
                    <a:pt x="77" y="52"/>
                  </a:cubicBezTo>
                  <a:cubicBezTo>
                    <a:pt x="76" y="52"/>
                    <a:pt x="76" y="52"/>
                    <a:pt x="76" y="52"/>
                  </a:cubicBezTo>
                  <a:cubicBezTo>
                    <a:pt x="76" y="52"/>
                    <a:pt x="76" y="52"/>
                    <a:pt x="76" y="53"/>
                  </a:cubicBezTo>
                  <a:cubicBezTo>
                    <a:pt x="76" y="53"/>
                    <a:pt x="76" y="53"/>
                    <a:pt x="76" y="53"/>
                  </a:cubicBezTo>
                  <a:cubicBezTo>
                    <a:pt x="75" y="53"/>
                    <a:pt x="75" y="53"/>
                    <a:pt x="75" y="53"/>
                  </a:cubicBezTo>
                  <a:cubicBezTo>
                    <a:pt x="75" y="53"/>
                    <a:pt x="75" y="53"/>
                    <a:pt x="75" y="54"/>
                  </a:cubicBezTo>
                  <a:close/>
                  <a:moveTo>
                    <a:pt x="58" y="64"/>
                  </a:moveTo>
                  <a:lnTo>
                    <a:pt x="58" y="64"/>
                  </a:lnTo>
                  <a:cubicBezTo>
                    <a:pt x="58" y="64"/>
                    <a:pt x="58" y="64"/>
                    <a:pt x="58" y="64"/>
                  </a:cubicBezTo>
                  <a:cubicBezTo>
                    <a:pt x="58" y="64"/>
                    <a:pt x="58" y="64"/>
                    <a:pt x="58" y="64"/>
                  </a:cubicBezTo>
                  <a:cubicBezTo>
                    <a:pt x="58" y="63"/>
                    <a:pt x="58" y="63"/>
                    <a:pt x="58" y="63"/>
                  </a:cubicBezTo>
                  <a:cubicBezTo>
                    <a:pt x="58" y="63"/>
                    <a:pt x="58" y="63"/>
                    <a:pt x="58" y="63"/>
                  </a:cubicBezTo>
                  <a:cubicBezTo>
                    <a:pt x="58" y="63"/>
                    <a:pt x="58" y="63"/>
                    <a:pt x="58" y="63"/>
                  </a:cubicBezTo>
                  <a:cubicBezTo>
                    <a:pt x="58" y="64"/>
                    <a:pt x="58" y="64"/>
                    <a:pt x="58" y="64"/>
                  </a:cubicBezTo>
                  <a:close/>
                  <a:moveTo>
                    <a:pt x="58" y="64"/>
                  </a:moveTo>
                  <a:lnTo>
                    <a:pt x="58" y="64"/>
                  </a:lnTo>
                  <a:cubicBezTo>
                    <a:pt x="57" y="64"/>
                    <a:pt x="57" y="64"/>
                    <a:pt x="57" y="64"/>
                  </a:cubicBezTo>
                  <a:cubicBezTo>
                    <a:pt x="57" y="64"/>
                    <a:pt x="57" y="64"/>
                    <a:pt x="57" y="64"/>
                  </a:cubicBezTo>
                  <a:cubicBezTo>
                    <a:pt x="57" y="64"/>
                    <a:pt x="57" y="64"/>
                    <a:pt x="57" y="64"/>
                  </a:cubicBezTo>
                  <a:cubicBezTo>
                    <a:pt x="57" y="64"/>
                    <a:pt x="57" y="64"/>
                    <a:pt x="57" y="63"/>
                  </a:cubicBezTo>
                  <a:cubicBezTo>
                    <a:pt x="57" y="63"/>
                    <a:pt x="57" y="63"/>
                    <a:pt x="57" y="63"/>
                  </a:cubicBezTo>
                  <a:cubicBezTo>
                    <a:pt x="58" y="63"/>
                    <a:pt x="58" y="63"/>
                    <a:pt x="58" y="63"/>
                  </a:cubicBezTo>
                  <a:cubicBezTo>
                    <a:pt x="58" y="64"/>
                    <a:pt x="58" y="64"/>
                    <a:pt x="58" y="64"/>
                  </a:cubicBezTo>
                  <a:cubicBezTo>
                    <a:pt x="58" y="64"/>
                    <a:pt x="58" y="64"/>
                    <a:pt x="58" y="64"/>
                  </a:cubicBezTo>
                  <a:close/>
                  <a:moveTo>
                    <a:pt x="53" y="67"/>
                  </a:moveTo>
                  <a:lnTo>
                    <a:pt x="53" y="67"/>
                  </a:lnTo>
                  <a:cubicBezTo>
                    <a:pt x="53" y="67"/>
                    <a:pt x="53" y="67"/>
                    <a:pt x="53" y="67"/>
                  </a:cubicBezTo>
                  <a:cubicBezTo>
                    <a:pt x="53" y="67"/>
                    <a:pt x="53" y="67"/>
                    <a:pt x="53" y="67"/>
                  </a:cubicBezTo>
                  <a:cubicBezTo>
                    <a:pt x="53" y="67"/>
                    <a:pt x="53" y="67"/>
                    <a:pt x="53" y="67"/>
                  </a:cubicBezTo>
                  <a:cubicBezTo>
                    <a:pt x="53" y="66"/>
                    <a:pt x="53" y="66"/>
                    <a:pt x="53" y="66"/>
                  </a:cubicBezTo>
                  <a:cubicBezTo>
                    <a:pt x="53" y="66"/>
                    <a:pt x="53" y="66"/>
                    <a:pt x="53" y="66"/>
                  </a:cubicBezTo>
                  <a:cubicBezTo>
                    <a:pt x="53" y="66"/>
                    <a:pt x="53" y="66"/>
                    <a:pt x="53" y="66"/>
                  </a:cubicBezTo>
                  <a:lnTo>
                    <a:pt x="53" y="66"/>
                  </a:lnTo>
                  <a:cubicBezTo>
                    <a:pt x="53" y="66"/>
                    <a:pt x="53" y="66"/>
                    <a:pt x="53" y="66"/>
                  </a:cubicBezTo>
                  <a:cubicBezTo>
                    <a:pt x="53" y="67"/>
                    <a:pt x="53" y="67"/>
                    <a:pt x="53" y="67"/>
                  </a:cubicBezTo>
                  <a:close/>
                  <a:moveTo>
                    <a:pt x="51" y="71"/>
                  </a:moveTo>
                  <a:lnTo>
                    <a:pt x="51" y="71"/>
                  </a:lnTo>
                  <a:cubicBezTo>
                    <a:pt x="51" y="71"/>
                    <a:pt x="51" y="71"/>
                    <a:pt x="51" y="71"/>
                  </a:cubicBezTo>
                  <a:cubicBezTo>
                    <a:pt x="50" y="71"/>
                    <a:pt x="50" y="71"/>
                    <a:pt x="50" y="71"/>
                  </a:cubicBezTo>
                  <a:cubicBezTo>
                    <a:pt x="50" y="70"/>
                    <a:pt x="50" y="70"/>
                    <a:pt x="50" y="70"/>
                  </a:cubicBezTo>
                  <a:cubicBezTo>
                    <a:pt x="50" y="70"/>
                    <a:pt x="50" y="70"/>
                    <a:pt x="50" y="70"/>
                  </a:cubicBezTo>
                  <a:cubicBezTo>
                    <a:pt x="50" y="70"/>
                    <a:pt x="50" y="70"/>
                    <a:pt x="50" y="70"/>
                  </a:cubicBezTo>
                  <a:cubicBezTo>
                    <a:pt x="50" y="70"/>
                    <a:pt x="50" y="70"/>
                    <a:pt x="50" y="70"/>
                  </a:cubicBezTo>
                  <a:cubicBezTo>
                    <a:pt x="50" y="70"/>
                    <a:pt x="50" y="70"/>
                    <a:pt x="51" y="71"/>
                  </a:cubicBezTo>
                  <a:cubicBezTo>
                    <a:pt x="51" y="71"/>
                    <a:pt x="51" y="71"/>
                    <a:pt x="51" y="71"/>
                  </a:cubicBezTo>
                  <a:cubicBezTo>
                    <a:pt x="51" y="71"/>
                    <a:pt x="51" y="71"/>
                    <a:pt x="51" y="71"/>
                  </a:cubicBezTo>
                  <a:close/>
                  <a:moveTo>
                    <a:pt x="49" y="73"/>
                  </a:moveTo>
                  <a:lnTo>
                    <a:pt x="49" y="73"/>
                  </a:lnTo>
                  <a:cubicBezTo>
                    <a:pt x="49" y="73"/>
                    <a:pt x="49" y="73"/>
                    <a:pt x="49" y="73"/>
                  </a:cubicBezTo>
                  <a:cubicBezTo>
                    <a:pt x="49" y="73"/>
                    <a:pt x="49" y="73"/>
                    <a:pt x="49" y="73"/>
                  </a:cubicBezTo>
                  <a:cubicBezTo>
                    <a:pt x="49" y="73"/>
                    <a:pt x="49" y="73"/>
                    <a:pt x="49" y="73"/>
                  </a:cubicBezTo>
                  <a:cubicBezTo>
                    <a:pt x="49" y="73"/>
                    <a:pt x="49" y="73"/>
                    <a:pt x="49" y="73"/>
                  </a:cubicBezTo>
                  <a:cubicBezTo>
                    <a:pt x="49" y="73"/>
                    <a:pt x="49" y="73"/>
                    <a:pt x="49" y="73"/>
                  </a:cubicBezTo>
                  <a:cubicBezTo>
                    <a:pt x="49" y="73"/>
                    <a:pt x="49" y="73"/>
                    <a:pt x="49" y="73"/>
                  </a:cubicBezTo>
                  <a:cubicBezTo>
                    <a:pt x="49" y="73"/>
                    <a:pt x="49" y="73"/>
                    <a:pt x="49" y="73"/>
                  </a:cubicBezTo>
                  <a:cubicBezTo>
                    <a:pt x="49" y="73"/>
                    <a:pt x="49" y="73"/>
                    <a:pt x="49" y="73"/>
                  </a:cubicBezTo>
                  <a:close/>
                  <a:moveTo>
                    <a:pt x="47" y="78"/>
                  </a:moveTo>
                  <a:lnTo>
                    <a:pt x="47" y="78"/>
                  </a:lnTo>
                  <a:cubicBezTo>
                    <a:pt x="47" y="78"/>
                    <a:pt x="47" y="78"/>
                    <a:pt x="47" y="78"/>
                  </a:cubicBezTo>
                  <a:lnTo>
                    <a:pt x="47" y="78"/>
                  </a:lnTo>
                  <a:cubicBezTo>
                    <a:pt x="47" y="78"/>
                    <a:pt x="47" y="78"/>
                    <a:pt x="47" y="78"/>
                  </a:cubicBezTo>
                  <a:cubicBezTo>
                    <a:pt x="47" y="78"/>
                    <a:pt x="47" y="78"/>
                    <a:pt x="47" y="78"/>
                  </a:cubicBezTo>
                  <a:cubicBezTo>
                    <a:pt x="47" y="78"/>
                    <a:pt x="47" y="78"/>
                    <a:pt x="47" y="78"/>
                  </a:cubicBezTo>
                  <a:close/>
                  <a:moveTo>
                    <a:pt x="45" y="81"/>
                  </a:moveTo>
                  <a:lnTo>
                    <a:pt x="45" y="81"/>
                  </a:lnTo>
                  <a:cubicBezTo>
                    <a:pt x="45" y="81"/>
                    <a:pt x="45" y="81"/>
                    <a:pt x="45" y="81"/>
                  </a:cubicBezTo>
                  <a:cubicBezTo>
                    <a:pt x="45" y="80"/>
                    <a:pt x="45" y="80"/>
                    <a:pt x="45" y="80"/>
                  </a:cubicBezTo>
                  <a:cubicBezTo>
                    <a:pt x="45" y="80"/>
                    <a:pt x="45" y="80"/>
                    <a:pt x="45" y="80"/>
                  </a:cubicBezTo>
                  <a:cubicBezTo>
                    <a:pt x="45" y="80"/>
                    <a:pt x="45" y="80"/>
                    <a:pt x="45" y="80"/>
                  </a:cubicBezTo>
                  <a:cubicBezTo>
                    <a:pt x="45" y="81"/>
                    <a:pt x="45" y="81"/>
                    <a:pt x="45" y="81"/>
                  </a:cubicBezTo>
                  <a:close/>
                  <a:moveTo>
                    <a:pt x="45" y="81"/>
                  </a:moveTo>
                  <a:lnTo>
                    <a:pt x="45" y="81"/>
                  </a:lnTo>
                  <a:cubicBezTo>
                    <a:pt x="44" y="81"/>
                    <a:pt x="44" y="81"/>
                    <a:pt x="44" y="81"/>
                  </a:cubicBezTo>
                  <a:cubicBezTo>
                    <a:pt x="44" y="81"/>
                    <a:pt x="44" y="81"/>
                    <a:pt x="44" y="81"/>
                  </a:cubicBezTo>
                  <a:cubicBezTo>
                    <a:pt x="44" y="81"/>
                    <a:pt x="44" y="81"/>
                    <a:pt x="44" y="81"/>
                  </a:cubicBezTo>
                  <a:cubicBezTo>
                    <a:pt x="44" y="81"/>
                    <a:pt x="44" y="81"/>
                    <a:pt x="44" y="81"/>
                  </a:cubicBezTo>
                  <a:cubicBezTo>
                    <a:pt x="44" y="81"/>
                    <a:pt x="44" y="81"/>
                    <a:pt x="45" y="81"/>
                  </a:cubicBezTo>
                  <a:cubicBezTo>
                    <a:pt x="45" y="81"/>
                    <a:pt x="45" y="81"/>
                    <a:pt x="45" y="81"/>
                  </a:cubicBezTo>
                  <a:cubicBezTo>
                    <a:pt x="45" y="81"/>
                    <a:pt x="45" y="81"/>
                    <a:pt x="45" y="81"/>
                  </a:cubicBezTo>
                  <a:close/>
                  <a:moveTo>
                    <a:pt x="44" y="81"/>
                  </a:moveTo>
                  <a:lnTo>
                    <a:pt x="44" y="81"/>
                  </a:lnTo>
                  <a:cubicBezTo>
                    <a:pt x="44" y="80"/>
                    <a:pt x="44" y="80"/>
                    <a:pt x="44" y="80"/>
                  </a:cubicBezTo>
                  <a:cubicBezTo>
                    <a:pt x="44" y="80"/>
                    <a:pt x="44" y="80"/>
                    <a:pt x="44" y="80"/>
                  </a:cubicBezTo>
                  <a:cubicBezTo>
                    <a:pt x="44" y="81"/>
                    <a:pt x="44" y="81"/>
                    <a:pt x="44" y="81"/>
                  </a:cubicBezTo>
                  <a:cubicBezTo>
                    <a:pt x="44" y="81"/>
                    <a:pt x="44" y="81"/>
                    <a:pt x="44" y="81"/>
                  </a:cubicBezTo>
                  <a:cubicBezTo>
                    <a:pt x="44" y="81"/>
                    <a:pt x="44" y="81"/>
                    <a:pt x="44" y="81"/>
                  </a:cubicBezTo>
                  <a:cubicBezTo>
                    <a:pt x="44" y="81"/>
                    <a:pt x="44" y="81"/>
                    <a:pt x="44" y="81"/>
                  </a:cubicBezTo>
                  <a:close/>
                  <a:moveTo>
                    <a:pt x="43" y="80"/>
                  </a:moveTo>
                  <a:lnTo>
                    <a:pt x="43" y="80"/>
                  </a:lnTo>
                  <a:cubicBezTo>
                    <a:pt x="43" y="80"/>
                    <a:pt x="43" y="80"/>
                    <a:pt x="43" y="80"/>
                  </a:cubicBezTo>
                  <a:cubicBezTo>
                    <a:pt x="43" y="80"/>
                    <a:pt x="43" y="80"/>
                    <a:pt x="43" y="81"/>
                  </a:cubicBezTo>
                  <a:cubicBezTo>
                    <a:pt x="43" y="80"/>
                    <a:pt x="43" y="80"/>
                    <a:pt x="43" y="80"/>
                  </a:cubicBezTo>
                  <a:cubicBezTo>
                    <a:pt x="43" y="80"/>
                    <a:pt x="43" y="80"/>
                    <a:pt x="43" y="80"/>
                  </a:cubicBezTo>
                  <a:cubicBezTo>
                    <a:pt x="43" y="80"/>
                    <a:pt x="43" y="80"/>
                    <a:pt x="43" y="80"/>
                  </a:cubicBezTo>
                  <a:cubicBezTo>
                    <a:pt x="43" y="80"/>
                    <a:pt x="43" y="80"/>
                    <a:pt x="43" y="80"/>
                  </a:cubicBezTo>
                  <a:close/>
                  <a:moveTo>
                    <a:pt x="42" y="78"/>
                  </a:moveTo>
                  <a:lnTo>
                    <a:pt x="42" y="78"/>
                  </a:lnTo>
                  <a:cubicBezTo>
                    <a:pt x="42" y="79"/>
                    <a:pt x="42" y="79"/>
                    <a:pt x="42" y="78"/>
                  </a:cubicBezTo>
                  <a:cubicBezTo>
                    <a:pt x="42" y="78"/>
                    <a:pt x="42" y="78"/>
                    <a:pt x="42" y="78"/>
                  </a:cubicBezTo>
                  <a:cubicBezTo>
                    <a:pt x="42" y="78"/>
                    <a:pt x="42" y="78"/>
                    <a:pt x="42" y="78"/>
                  </a:cubicBezTo>
                  <a:cubicBezTo>
                    <a:pt x="42" y="78"/>
                    <a:pt x="42" y="78"/>
                    <a:pt x="42" y="78"/>
                  </a:cubicBezTo>
                  <a:cubicBezTo>
                    <a:pt x="42" y="78"/>
                    <a:pt x="42" y="78"/>
                    <a:pt x="42" y="78"/>
                  </a:cubicBezTo>
                  <a:close/>
                  <a:moveTo>
                    <a:pt x="41" y="79"/>
                  </a:moveTo>
                  <a:lnTo>
                    <a:pt x="41" y="79"/>
                  </a:lnTo>
                  <a:cubicBezTo>
                    <a:pt x="41" y="79"/>
                    <a:pt x="41" y="79"/>
                    <a:pt x="41" y="79"/>
                  </a:cubicBezTo>
                  <a:cubicBezTo>
                    <a:pt x="41" y="79"/>
                    <a:pt x="41" y="79"/>
                    <a:pt x="41" y="78"/>
                  </a:cubicBezTo>
                  <a:cubicBezTo>
                    <a:pt x="41" y="78"/>
                    <a:pt x="41" y="78"/>
                    <a:pt x="41" y="78"/>
                  </a:cubicBezTo>
                  <a:cubicBezTo>
                    <a:pt x="42" y="78"/>
                    <a:pt x="42" y="78"/>
                    <a:pt x="42" y="78"/>
                  </a:cubicBezTo>
                  <a:cubicBezTo>
                    <a:pt x="42" y="79"/>
                    <a:pt x="42" y="79"/>
                    <a:pt x="41" y="79"/>
                  </a:cubicBezTo>
                  <a:close/>
                  <a:moveTo>
                    <a:pt x="40" y="79"/>
                  </a:moveTo>
                  <a:lnTo>
                    <a:pt x="40" y="79"/>
                  </a:lnTo>
                  <a:cubicBezTo>
                    <a:pt x="40" y="79"/>
                    <a:pt x="40" y="79"/>
                    <a:pt x="40" y="79"/>
                  </a:cubicBezTo>
                  <a:cubicBezTo>
                    <a:pt x="40" y="79"/>
                    <a:pt x="40" y="79"/>
                    <a:pt x="40" y="79"/>
                  </a:cubicBezTo>
                  <a:cubicBezTo>
                    <a:pt x="40" y="79"/>
                    <a:pt x="40" y="79"/>
                    <a:pt x="40" y="79"/>
                  </a:cubicBezTo>
                  <a:cubicBezTo>
                    <a:pt x="40" y="79"/>
                    <a:pt x="40" y="79"/>
                    <a:pt x="40" y="79"/>
                  </a:cubicBezTo>
                  <a:cubicBezTo>
                    <a:pt x="40" y="79"/>
                    <a:pt x="40" y="79"/>
                    <a:pt x="40" y="79"/>
                  </a:cubicBezTo>
                  <a:cubicBezTo>
                    <a:pt x="40" y="79"/>
                    <a:pt x="40" y="79"/>
                    <a:pt x="40" y="79"/>
                  </a:cubicBezTo>
                  <a:close/>
                  <a:moveTo>
                    <a:pt x="39" y="77"/>
                  </a:moveTo>
                  <a:lnTo>
                    <a:pt x="39" y="77"/>
                  </a:lnTo>
                  <a:cubicBezTo>
                    <a:pt x="40" y="77"/>
                    <a:pt x="40" y="77"/>
                    <a:pt x="40" y="77"/>
                  </a:cubicBezTo>
                  <a:cubicBezTo>
                    <a:pt x="40" y="77"/>
                    <a:pt x="40" y="77"/>
                    <a:pt x="40" y="77"/>
                  </a:cubicBezTo>
                  <a:cubicBezTo>
                    <a:pt x="40" y="77"/>
                    <a:pt x="40" y="77"/>
                    <a:pt x="40" y="77"/>
                  </a:cubicBezTo>
                  <a:cubicBezTo>
                    <a:pt x="39" y="77"/>
                    <a:pt x="39" y="77"/>
                    <a:pt x="39" y="77"/>
                  </a:cubicBezTo>
                  <a:close/>
                  <a:moveTo>
                    <a:pt x="39" y="77"/>
                  </a:moveTo>
                  <a:lnTo>
                    <a:pt x="39" y="77"/>
                  </a:lnTo>
                  <a:cubicBezTo>
                    <a:pt x="39" y="77"/>
                    <a:pt x="39" y="77"/>
                    <a:pt x="39" y="77"/>
                  </a:cubicBezTo>
                  <a:cubicBezTo>
                    <a:pt x="39" y="77"/>
                    <a:pt x="39" y="77"/>
                    <a:pt x="39" y="77"/>
                  </a:cubicBezTo>
                  <a:cubicBezTo>
                    <a:pt x="39" y="77"/>
                    <a:pt x="39" y="77"/>
                    <a:pt x="40" y="77"/>
                  </a:cubicBezTo>
                  <a:cubicBezTo>
                    <a:pt x="39" y="77"/>
                    <a:pt x="39" y="77"/>
                    <a:pt x="39" y="77"/>
                  </a:cubicBezTo>
                  <a:close/>
                  <a:moveTo>
                    <a:pt x="39" y="73"/>
                  </a:moveTo>
                  <a:lnTo>
                    <a:pt x="39" y="73"/>
                  </a:lnTo>
                  <a:cubicBezTo>
                    <a:pt x="39" y="73"/>
                    <a:pt x="39" y="73"/>
                    <a:pt x="39" y="73"/>
                  </a:cubicBezTo>
                  <a:cubicBezTo>
                    <a:pt x="39" y="72"/>
                    <a:pt x="39" y="72"/>
                    <a:pt x="39" y="72"/>
                  </a:cubicBezTo>
                  <a:cubicBezTo>
                    <a:pt x="39" y="72"/>
                    <a:pt x="39" y="72"/>
                    <a:pt x="39" y="72"/>
                  </a:cubicBezTo>
                  <a:cubicBezTo>
                    <a:pt x="39" y="72"/>
                    <a:pt x="39" y="72"/>
                    <a:pt x="39" y="73"/>
                  </a:cubicBezTo>
                  <a:cubicBezTo>
                    <a:pt x="39" y="73"/>
                    <a:pt x="39" y="73"/>
                    <a:pt x="39" y="73"/>
                  </a:cubicBezTo>
                  <a:close/>
                  <a:moveTo>
                    <a:pt x="39" y="65"/>
                  </a:moveTo>
                  <a:lnTo>
                    <a:pt x="39" y="65"/>
                  </a:lnTo>
                  <a:cubicBezTo>
                    <a:pt x="39" y="65"/>
                    <a:pt x="39" y="65"/>
                    <a:pt x="39" y="65"/>
                  </a:cubicBezTo>
                  <a:cubicBezTo>
                    <a:pt x="39" y="64"/>
                    <a:pt x="39" y="64"/>
                    <a:pt x="39" y="64"/>
                  </a:cubicBezTo>
                  <a:cubicBezTo>
                    <a:pt x="39" y="65"/>
                    <a:pt x="39" y="65"/>
                    <a:pt x="39" y="65"/>
                  </a:cubicBezTo>
                  <a:cubicBezTo>
                    <a:pt x="39" y="65"/>
                    <a:pt x="39" y="65"/>
                    <a:pt x="39" y="65"/>
                  </a:cubicBezTo>
                  <a:cubicBezTo>
                    <a:pt x="39" y="65"/>
                    <a:pt x="39" y="65"/>
                    <a:pt x="39" y="65"/>
                  </a:cubicBezTo>
                  <a:close/>
                  <a:moveTo>
                    <a:pt x="39" y="65"/>
                  </a:moveTo>
                  <a:lnTo>
                    <a:pt x="39" y="65"/>
                  </a:lnTo>
                  <a:cubicBezTo>
                    <a:pt x="39" y="65"/>
                    <a:pt x="39" y="65"/>
                    <a:pt x="39" y="65"/>
                  </a:cubicBezTo>
                  <a:cubicBezTo>
                    <a:pt x="39" y="66"/>
                    <a:pt x="39" y="66"/>
                    <a:pt x="39" y="66"/>
                  </a:cubicBezTo>
                  <a:cubicBezTo>
                    <a:pt x="39" y="66"/>
                    <a:pt x="39" y="66"/>
                    <a:pt x="39" y="66"/>
                  </a:cubicBezTo>
                  <a:cubicBezTo>
                    <a:pt x="39" y="66"/>
                    <a:pt x="39" y="66"/>
                    <a:pt x="39" y="66"/>
                  </a:cubicBezTo>
                  <a:cubicBezTo>
                    <a:pt x="39" y="66"/>
                    <a:pt x="39" y="65"/>
                    <a:pt x="39" y="65"/>
                  </a:cubicBezTo>
                  <a:close/>
                  <a:moveTo>
                    <a:pt x="40" y="62"/>
                  </a:moveTo>
                  <a:lnTo>
                    <a:pt x="40" y="62"/>
                  </a:lnTo>
                  <a:cubicBezTo>
                    <a:pt x="40" y="62"/>
                    <a:pt x="40" y="62"/>
                    <a:pt x="40" y="62"/>
                  </a:cubicBezTo>
                  <a:cubicBezTo>
                    <a:pt x="40" y="62"/>
                    <a:pt x="40" y="62"/>
                    <a:pt x="40" y="62"/>
                  </a:cubicBezTo>
                  <a:cubicBezTo>
                    <a:pt x="40" y="62"/>
                    <a:pt x="40" y="62"/>
                    <a:pt x="40" y="62"/>
                  </a:cubicBezTo>
                  <a:cubicBezTo>
                    <a:pt x="40" y="62"/>
                    <a:pt x="40" y="62"/>
                    <a:pt x="40" y="62"/>
                  </a:cubicBezTo>
                  <a:cubicBezTo>
                    <a:pt x="40" y="62"/>
                    <a:pt x="40" y="62"/>
                    <a:pt x="40" y="62"/>
                  </a:cubicBezTo>
                  <a:close/>
                  <a:moveTo>
                    <a:pt x="40" y="62"/>
                  </a:moveTo>
                  <a:lnTo>
                    <a:pt x="40" y="62"/>
                  </a:lnTo>
                  <a:cubicBezTo>
                    <a:pt x="40" y="62"/>
                    <a:pt x="40" y="62"/>
                    <a:pt x="40" y="62"/>
                  </a:cubicBezTo>
                  <a:cubicBezTo>
                    <a:pt x="40" y="62"/>
                    <a:pt x="40" y="62"/>
                    <a:pt x="40" y="62"/>
                  </a:cubicBezTo>
                  <a:cubicBezTo>
                    <a:pt x="40" y="62"/>
                    <a:pt x="40" y="62"/>
                    <a:pt x="40" y="62"/>
                  </a:cubicBezTo>
                  <a:cubicBezTo>
                    <a:pt x="40" y="62"/>
                    <a:pt x="40" y="62"/>
                    <a:pt x="40" y="62"/>
                  </a:cubicBezTo>
                  <a:close/>
                  <a:moveTo>
                    <a:pt x="40" y="62"/>
                  </a:moveTo>
                  <a:lnTo>
                    <a:pt x="40" y="62"/>
                  </a:lnTo>
                  <a:cubicBezTo>
                    <a:pt x="40" y="63"/>
                    <a:pt x="40" y="63"/>
                    <a:pt x="40" y="63"/>
                  </a:cubicBezTo>
                  <a:cubicBezTo>
                    <a:pt x="40" y="63"/>
                    <a:pt x="40" y="63"/>
                    <a:pt x="40" y="63"/>
                  </a:cubicBezTo>
                  <a:cubicBezTo>
                    <a:pt x="40" y="62"/>
                    <a:pt x="40" y="62"/>
                    <a:pt x="40" y="62"/>
                  </a:cubicBezTo>
                  <a:close/>
                  <a:moveTo>
                    <a:pt x="40" y="62"/>
                  </a:moveTo>
                  <a:lnTo>
                    <a:pt x="40" y="62"/>
                  </a:lnTo>
                  <a:cubicBezTo>
                    <a:pt x="40" y="62"/>
                    <a:pt x="40" y="62"/>
                    <a:pt x="40" y="62"/>
                  </a:cubicBezTo>
                  <a:cubicBezTo>
                    <a:pt x="40" y="62"/>
                    <a:pt x="40" y="62"/>
                    <a:pt x="40" y="62"/>
                  </a:cubicBezTo>
                  <a:cubicBezTo>
                    <a:pt x="40" y="62"/>
                    <a:pt x="40" y="62"/>
                    <a:pt x="40" y="62"/>
                  </a:cubicBezTo>
                  <a:cubicBezTo>
                    <a:pt x="40" y="62"/>
                    <a:pt x="40" y="62"/>
                    <a:pt x="40" y="62"/>
                  </a:cubicBezTo>
                  <a:cubicBezTo>
                    <a:pt x="40" y="62"/>
                    <a:pt x="40" y="62"/>
                    <a:pt x="40" y="62"/>
                  </a:cubicBezTo>
                  <a:close/>
                  <a:moveTo>
                    <a:pt x="41" y="59"/>
                  </a:moveTo>
                  <a:lnTo>
                    <a:pt x="41" y="59"/>
                  </a:lnTo>
                  <a:cubicBezTo>
                    <a:pt x="41" y="59"/>
                    <a:pt x="41" y="59"/>
                    <a:pt x="41" y="59"/>
                  </a:cubicBezTo>
                  <a:cubicBezTo>
                    <a:pt x="41" y="59"/>
                    <a:pt x="41" y="59"/>
                    <a:pt x="41" y="60"/>
                  </a:cubicBezTo>
                  <a:cubicBezTo>
                    <a:pt x="41" y="60"/>
                    <a:pt x="41" y="60"/>
                    <a:pt x="41" y="60"/>
                  </a:cubicBezTo>
                  <a:cubicBezTo>
                    <a:pt x="41" y="60"/>
                    <a:pt x="41" y="60"/>
                    <a:pt x="41" y="60"/>
                  </a:cubicBezTo>
                  <a:cubicBezTo>
                    <a:pt x="41" y="60"/>
                    <a:pt x="41" y="60"/>
                    <a:pt x="41" y="60"/>
                  </a:cubicBezTo>
                  <a:cubicBezTo>
                    <a:pt x="41" y="60"/>
                    <a:pt x="41" y="60"/>
                    <a:pt x="41" y="59"/>
                  </a:cubicBezTo>
                  <a:close/>
                  <a:moveTo>
                    <a:pt x="42" y="57"/>
                  </a:moveTo>
                  <a:lnTo>
                    <a:pt x="42" y="57"/>
                  </a:lnTo>
                  <a:cubicBezTo>
                    <a:pt x="42" y="57"/>
                    <a:pt x="42" y="57"/>
                    <a:pt x="42" y="57"/>
                  </a:cubicBezTo>
                  <a:cubicBezTo>
                    <a:pt x="43" y="57"/>
                    <a:pt x="43" y="57"/>
                    <a:pt x="43" y="57"/>
                  </a:cubicBezTo>
                  <a:cubicBezTo>
                    <a:pt x="42" y="58"/>
                    <a:pt x="42" y="58"/>
                    <a:pt x="42" y="58"/>
                  </a:cubicBezTo>
                  <a:cubicBezTo>
                    <a:pt x="42" y="58"/>
                    <a:pt x="42" y="58"/>
                    <a:pt x="42" y="58"/>
                  </a:cubicBezTo>
                  <a:cubicBezTo>
                    <a:pt x="42" y="58"/>
                    <a:pt x="42" y="58"/>
                    <a:pt x="42" y="57"/>
                  </a:cubicBezTo>
                  <a:close/>
                  <a:moveTo>
                    <a:pt x="42" y="34"/>
                  </a:moveTo>
                  <a:lnTo>
                    <a:pt x="42" y="34"/>
                  </a:ln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lose/>
                  <a:moveTo>
                    <a:pt x="43" y="57"/>
                  </a:moveTo>
                  <a:lnTo>
                    <a:pt x="43" y="57"/>
                  </a:lnTo>
                  <a:cubicBezTo>
                    <a:pt x="43" y="57"/>
                    <a:pt x="43" y="57"/>
                    <a:pt x="43" y="57"/>
                  </a:cubicBezTo>
                  <a:cubicBezTo>
                    <a:pt x="43" y="57"/>
                    <a:pt x="43" y="57"/>
                    <a:pt x="43" y="57"/>
                  </a:cubicBezTo>
                  <a:cubicBezTo>
                    <a:pt x="43" y="57"/>
                    <a:pt x="43" y="57"/>
                    <a:pt x="42" y="57"/>
                  </a:cubicBezTo>
                  <a:cubicBezTo>
                    <a:pt x="43" y="57"/>
                    <a:pt x="43" y="57"/>
                    <a:pt x="43" y="57"/>
                  </a:cubicBezTo>
                  <a:cubicBezTo>
                    <a:pt x="43" y="57"/>
                    <a:pt x="43" y="57"/>
                    <a:pt x="43" y="57"/>
                  </a:cubicBezTo>
                  <a:cubicBezTo>
                    <a:pt x="43" y="57"/>
                    <a:pt x="43" y="57"/>
                    <a:pt x="43" y="57"/>
                  </a:cubicBezTo>
                  <a:close/>
                  <a:moveTo>
                    <a:pt x="44" y="57"/>
                  </a:moveTo>
                  <a:lnTo>
                    <a:pt x="44" y="57"/>
                  </a:lnTo>
                  <a:cubicBezTo>
                    <a:pt x="44" y="57"/>
                    <a:pt x="44" y="57"/>
                    <a:pt x="44" y="57"/>
                  </a:cubicBezTo>
                  <a:cubicBezTo>
                    <a:pt x="44" y="56"/>
                    <a:pt x="44" y="56"/>
                    <a:pt x="44" y="56"/>
                  </a:cubicBezTo>
                  <a:cubicBezTo>
                    <a:pt x="44" y="57"/>
                    <a:pt x="44" y="57"/>
                    <a:pt x="44" y="57"/>
                  </a:cubicBezTo>
                  <a:cubicBezTo>
                    <a:pt x="44" y="57"/>
                    <a:pt x="44" y="57"/>
                    <a:pt x="44" y="57"/>
                  </a:cubicBezTo>
                  <a:cubicBezTo>
                    <a:pt x="44" y="57"/>
                    <a:pt x="44" y="57"/>
                    <a:pt x="44" y="57"/>
                  </a:cubicBezTo>
                  <a:close/>
                  <a:moveTo>
                    <a:pt x="43" y="57"/>
                  </a:moveTo>
                  <a:lnTo>
                    <a:pt x="43" y="57"/>
                  </a:lnTo>
                  <a:cubicBezTo>
                    <a:pt x="44" y="57"/>
                    <a:pt x="44" y="57"/>
                    <a:pt x="43" y="57"/>
                  </a:cubicBezTo>
                  <a:cubicBezTo>
                    <a:pt x="43" y="57"/>
                    <a:pt x="43" y="57"/>
                    <a:pt x="43" y="57"/>
                  </a:cubicBezTo>
                  <a:cubicBezTo>
                    <a:pt x="43" y="57"/>
                    <a:pt x="43" y="57"/>
                    <a:pt x="43" y="57"/>
                  </a:cubicBezTo>
                  <a:cubicBezTo>
                    <a:pt x="43" y="57"/>
                    <a:pt x="43" y="57"/>
                    <a:pt x="43" y="57"/>
                  </a:cubicBezTo>
                  <a:close/>
                  <a:moveTo>
                    <a:pt x="43" y="57"/>
                  </a:moveTo>
                  <a:lnTo>
                    <a:pt x="43" y="57"/>
                  </a:lnTo>
                  <a:cubicBezTo>
                    <a:pt x="43" y="57"/>
                    <a:pt x="43" y="57"/>
                    <a:pt x="43" y="57"/>
                  </a:cubicBezTo>
                  <a:cubicBezTo>
                    <a:pt x="43" y="57"/>
                    <a:pt x="43" y="57"/>
                    <a:pt x="43" y="57"/>
                  </a:cubicBezTo>
                  <a:lnTo>
                    <a:pt x="43" y="56"/>
                  </a:lnTo>
                  <a:cubicBezTo>
                    <a:pt x="43" y="56"/>
                    <a:pt x="43" y="56"/>
                    <a:pt x="43" y="56"/>
                  </a:cubicBezTo>
                  <a:cubicBezTo>
                    <a:pt x="43" y="56"/>
                    <a:pt x="43" y="56"/>
                    <a:pt x="44" y="56"/>
                  </a:cubicBezTo>
                  <a:cubicBezTo>
                    <a:pt x="44" y="56"/>
                    <a:pt x="44" y="56"/>
                    <a:pt x="44" y="56"/>
                  </a:cubicBezTo>
                  <a:cubicBezTo>
                    <a:pt x="43" y="57"/>
                    <a:pt x="43" y="57"/>
                    <a:pt x="43" y="57"/>
                  </a:cubicBezTo>
                  <a:close/>
                  <a:moveTo>
                    <a:pt x="43" y="51"/>
                  </a:moveTo>
                  <a:lnTo>
                    <a:pt x="43" y="51"/>
                  </a:lnTo>
                  <a:cubicBezTo>
                    <a:pt x="43" y="51"/>
                    <a:pt x="43" y="51"/>
                    <a:pt x="44" y="51"/>
                  </a:cubicBezTo>
                  <a:cubicBezTo>
                    <a:pt x="44" y="51"/>
                    <a:pt x="44" y="51"/>
                    <a:pt x="44" y="51"/>
                  </a:cubicBezTo>
                  <a:cubicBezTo>
                    <a:pt x="44" y="52"/>
                    <a:pt x="44" y="52"/>
                    <a:pt x="44" y="52"/>
                  </a:cubicBezTo>
                  <a:cubicBezTo>
                    <a:pt x="44" y="52"/>
                    <a:pt x="44" y="52"/>
                    <a:pt x="43" y="52"/>
                  </a:cubicBezTo>
                  <a:cubicBezTo>
                    <a:pt x="43" y="52"/>
                    <a:pt x="43" y="52"/>
                    <a:pt x="43" y="51"/>
                  </a:cubicBezTo>
                  <a:close/>
                  <a:moveTo>
                    <a:pt x="43" y="54"/>
                  </a:moveTo>
                  <a:lnTo>
                    <a:pt x="43" y="54"/>
                  </a:lnTo>
                  <a:cubicBezTo>
                    <a:pt x="43" y="54"/>
                    <a:pt x="43" y="54"/>
                    <a:pt x="43" y="54"/>
                  </a:cubicBezTo>
                  <a:cubicBezTo>
                    <a:pt x="43" y="53"/>
                    <a:pt x="43" y="53"/>
                    <a:pt x="43" y="53"/>
                  </a:cubicBezTo>
                  <a:cubicBezTo>
                    <a:pt x="43" y="53"/>
                    <a:pt x="43" y="53"/>
                    <a:pt x="43" y="53"/>
                  </a:cubicBezTo>
                  <a:lnTo>
                    <a:pt x="43" y="53"/>
                  </a:lnTo>
                  <a:cubicBezTo>
                    <a:pt x="43" y="53"/>
                    <a:pt x="43" y="53"/>
                    <a:pt x="43" y="53"/>
                  </a:cubicBezTo>
                  <a:cubicBezTo>
                    <a:pt x="43" y="53"/>
                    <a:pt x="43" y="53"/>
                    <a:pt x="43" y="53"/>
                  </a:cubicBezTo>
                  <a:cubicBezTo>
                    <a:pt x="43" y="53"/>
                    <a:pt x="43" y="53"/>
                    <a:pt x="43" y="53"/>
                  </a:cubicBezTo>
                  <a:cubicBezTo>
                    <a:pt x="43" y="53"/>
                    <a:pt x="43" y="53"/>
                    <a:pt x="43" y="53"/>
                  </a:cubicBezTo>
                  <a:cubicBezTo>
                    <a:pt x="43" y="53"/>
                    <a:pt x="43" y="53"/>
                    <a:pt x="43" y="53"/>
                  </a:cubicBezTo>
                  <a:cubicBezTo>
                    <a:pt x="43" y="52"/>
                    <a:pt x="43" y="52"/>
                    <a:pt x="43" y="52"/>
                  </a:cubicBezTo>
                  <a:cubicBezTo>
                    <a:pt x="43" y="52"/>
                    <a:pt x="43" y="52"/>
                    <a:pt x="43" y="52"/>
                  </a:cubicBezTo>
                  <a:cubicBezTo>
                    <a:pt x="43" y="52"/>
                    <a:pt x="43" y="52"/>
                    <a:pt x="43" y="52"/>
                  </a:cubicBezTo>
                  <a:cubicBezTo>
                    <a:pt x="43" y="52"/>
                    <a:pt x="43" y="52"/>
                    <a:pt x="44" y="52"/>
                  </a:cubicBezTo>
                  <a:cubicBezTo>
                    <a:pt x="44" y="52"/>
                    <a:pt x="44" y="52"/>
                    <a:pt x="44" y="52"/>
                  </a:cubicBezTo>
                  <a:cubicBezTo>
                    <a:pt x="44" y="52"/>
                    <a:pt x="44" y="52"/>
                    <a:pt x="44" y="52"/>
                  </a:cubicBezTo>
                  <a:cubicBezTo>
                    <a:pt x="44" y="52"/>
                    <a:pt x="44" y="52"/>
                    <a:pt x="44" y="52"/>
                  </a:cubicBezTo>
                  <a:cubicBezTo>
                    <a:pt x="45" y="52"/>
                    <a:pt x="45" y="52"/>
                    <a:pt x="45" y="52"/>
                  </a:cubicBezTo>
                  <a:cubicBezTo>
                    <a:pt x="45" y="53"/>
                    <a:pt x="45" y="53"/>
                    <a:pt x="45" y="53"/>
                  </a:cubicBezTo>
                  <a:cubicBezTo>
                    <a:pt x="45" y="53"/>
                    <a:pt x="45" y="53"/>
                    <a:pt x="45" y="53"/>
                  </a:cubicBezTo>
                  <a:cubicBezTo>
                    <a:pt x="45" y="53"/>
                    <a:pt x="45" y="53"/>
                    <a:pt x="45" y="53"/>
                  </a:cubicBezTo>
                  <a:cubicBezTo>
                    <a:pt x="45" y="53"/>
                    <a:pt x="45" y="53"/>
                    <a:pt x="45" y="54"/>
                  </a:cubicBezTo>
                  <a:cubicBezTo>
                    <a:pt x="45" y="54"/>
                    <a:pt x="45" y="54"/>
                    <a:pt x="45" y="54"/>
                  </a:cubicBezTo>
                  <a:cubicBezTo>
                    <a:pt x="45" y="54"/>
                    <a:pt x="45" y="54"/>
                    <a:pt x="45" y="54"/>
                  </a:cubicBezTo>
                  <a:cubicBezTo>
                    <a:pt x="44" y="55"/>
                    <a:pt x="44" y="55"/>
                    <a:pt x="44" y="55"/>
                  </a:cubicBezTo>
                  <a:cubicBezTo>
                    <a:pt x="44" y="55"/>
                    <a:pt x="44"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4"/>
                  </a:cubicBezTo>
                  <a:cubicBezTo>
                    <a:pt x="43" y="54"/>
                    <a:pt x="43" y="54"/>
                    <a:pt x="43" y="54"/>
                  </a:cubicBezTo>
                  <a:cubicBezTo>
                    <a:pt x="43" y="54"/>
                    <a:pt x="43" y="54"/>
                    <a:pt x="43" y="54"/>
                  </a:cubicBezTo>
                  <a:cubicBezTo>
                    <a:pt x="43" y="54"/>
                    <a:pt x="43" y="54"/>
                    <a:pt x="42" y="54"/>
                  </a:cubicBezTo>
                  <a:cubicBezTo>
                    <a:pt x="42" y="54"/>
                    <a:pt x="42" y="54"/>
                    <a:pt x="42" y="54"/>
                  </a:cubicBezTo>
                  <a:cubicBezTo>
                    <a:pt x="42" y="54"/>
                    <a:pt x="42" y="54"/>
                    <a:pt x="43" y="54"/>
                  </a:cubicBezTo>
                  <a:cubicBezTo>
                    <a:pt x="43" y="54"/>
                    <a:pt x="43" y="54"/>
                    <a:pt x="43" y="54"/>
                  </a:cubicBezTo>
                  <a:cubicBezTo>
                    <a:pt x="43" y="54"/>
                    <a:pt x="43" y="54"/>
                    <a:pt x="43" y="54"/>
                  </a:cubicBezTo>
                  <a:cubicBezTo>
                    <a:pt x="43" y="54"/>
                    <a:pt x="43" y="54"/>
                    <a:pt x="43" y="54"/>
                  </a:cubicBezTo>
                  <a:cubicBezTo>
                    <a:pt x="43" y="54"/>
                    <a:pt x="43" y="54"/>
                    <a:pt x="43" y="54"/>
                  </a:cubicBezTo>
                  <a:close/>
                  <a:moveTo>
                    <a:pt x="44" y="34"/>
                  </a:moveTo>
                  <a:lnTo>
                    <a:pt x="44" y="34"/>
                  </a:lnTo>
                  <a:cubicBezTo>
                    <a:pt x="44" y="34"/>
                    <a:pt x="44" y="34"/>
                    <a:pt x="44" y="34"/>
                  </a:cubicBezTo>
                  <a:cubicBezTo>
                    <a:pt x="44" y="34"/>
                    <a:pt x="44" y="34"/>
                    <a:pt x="44" y="34"/>
                  </a:cubicBezTo>
                  <a:cubicBezTo>
                    <a:pt x="45" y="34"/>
                    <a:pt x="45" y="34"/>
                    <a:pt x="45"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lose/>
                  <a:moveTo>
                    <a:pt x="45" y="33"/>
                  </a:moveTo>
                  <a:lnTo>
                    <a:pt x="45" y="33"/>
                  </a:lnTo>
                  <a:cubicBezTo>
                    <a:pt x="45" y="33"/>
                    <a:pt x="45" y="33"/>
                    <a:pt x="45" y="33"/>
                  </a:cubicBezTo>
                  <a:cubicBezTo>
                    <a:pt x="45" y="33"/>
                    <a:pt x="45" y="33"/>
                    <a:pt x="45" y="33"/>
                  </a:cubicBezTo>
                  <a:cubicBezTo>
                    <a:pt x="45" y="33"/>
                    <a:pt x="45" y="33"/>
                    <a:pt x="46" y="33"/>
                  </a:cubicBezTo>
                  <a:cubicBezTo>
                    <a:pt x="46" y="33"/>
                    <a:pt x="46" y="33"/>
                    <a:pt x="46" y="33"/>
                  </a:cubicBezTo>
                  <a:cubicBezTo>
                    <a:pt x="45" y="33"/>
                    <a:pt x="45" y="33"/>
                    <a:pt x="45" y="34"/>
                  </a:cubicBezTo>
                  <a:cubicBezTo>
                    <a:pt x="45" y="34"/>
                    <a:pt x="45" y="34"/>
                    <a:pt x="45" y="33"/>
                  </a:cubicBezTo>
                  <a:cubicBezTo>
                    <a:pt x="45" y="34"/>
                    <a:pt x="45" y="34"/>
                    <a:pt x="45" y="34"/>
                  </a:cubicBezTo>
                  <a:cubicBezTo>
                    <a:pt x="45" y="34"/>
                    <a:pt x="45" y="34"/>
                    <a:pt x="45" y="34"/>
                  </a:cubicBezTo>
                  <a:cubicBezTo>
                    <a:pt x="45" y="34"/>
                    <a:pt x="45" y="34"/>
                    <a:pt x="45" y="33"/>
                  </a:cubicBezTo>
                  <a:close/>
                  <a:moveTo>
                    <a:pt x="47" y="30"/>
                  </a:moveTo>
                  <a:lnTo>
                    <a:pt x="47" y="30"/>
                  </a:lnTo>
                  <a:cubicBezTo>
                    <a:pt x="47" y="30"/>
                    <a:pt x="47" y="30"/>
                    <a:pt x="47" y="30"/>
                  </a:cubicBezTo>
                  <a:lnTo>
                    <a:pt x="47" y="30"/>
                  </a:lnTo>
                  <a:cubicBezTo>
                    <a:pt x="47" y="30"/>
                    <a:pt x="47" y="30"/>
                    <a:pt x="47" y="30"/>
                  </a:cubicBezTo>
                  <a:cubicBezTo>
                    <a:pt x="47" y="30"/>
                    <a:pt x="47" y="30"/>
                    <a:pt x="47" y="30"/>
                  </a:cubicBezTo>
                  <a:lnTo>
                    <a:pt x="47" y="30"/>
                  </a:lnTo>
                  <a:close/>
                  <a:moveTo>
                    <a:pt x="57" y="23"/>
                  </a:moveTo>
                  <a:lnTo>
                    <a:pt x="57" y="23"/>
                  </a:lnTo>
                  <a:cubicBezTo>
                    <a:pt x="57" y="23"/>
                    <a:pt x="57" y="23"/>
                    <a:pt x="57" y="23"/>
                  </a:cubicBezTo>
                  <a:cubicBezTo>
                    <a:pt x="57" y="23"/>
                    <a:pt x="57" y="23"/>
                    <a:pt x="57" y="23"/>
                  </a:cubicBezTo>
                  <a:cubicBezTo>
                    <a:pt x="57" y="23"/>
                    <a:pt x="57" y="23"/>
                    <a:pt x="57" y="23"/>
                  </a:cubicBezTo>
                  <a:cubicBezTo>
                    <a:pt x="57" y="23"/>
                    <a:pt x="57" y="23"/>
                    <a:pt x="57" y="23"/>
                  </a:cubicBezTo>
                  <a:cubicBezTo>
                    <a:pt x="57" y="23"/>
                    <a:pt x="57" y="23"/>
                    <a:pt x="57" y="23"/>
                  </a:cubicBezTo>
                  <a:cubicBezTo>
                    <a:pt x="57" y="23"/>
                    <a:pt x="57" y="23"/>
                    <a:pt x="57" y="23"/>
                  </a:cubicBezTo>
                  <a:lnTo>
                    <a:pt x="57" y="23"/>
                  </a:lnTo>
                  <a:close/>
                  <a:moveTo>
                    <a:pt x="62" y="20"/>
                  </a:moveTo>
                  <a:lnTo>
                    <a:pt x="62" y="20"/>
                  </a:lnTo>
                  <a:cubicBezTo>
                    <a:pt x="62" y="20"/>
                    <a:pt x="62" y="20"/>
                    <a:pt x="62" y="20"/>
                  </a:cubicBezTo>
                  <a:lnTo>
                    <a:pt x="62" y="20"/>
                  </a:lnTo>
                  <a:lnTo>
                    <a:pt x="62" y="20"/>
                  </a:lnTo>
                  <a:cubicBezTo>
                    <a:pt x="62" y="20"/>
                    <a:pt x="62" y="20"/>
                    <a:pt x="62" y="20"/>
                  </a:cubicBezTo>
                  <a:cubicBezTo>
                    <a:pt x="62" y="20"/>
                    <a:pt x="62" y="20"/>
                    <a:pt x="62" y="20"/>
                  </a:cubicBezTo>
                  <a:cubicBezTo>
                    <a:pt x="62" y="20"/>
                    <a:pt x="62" y="20"/>
                    <a:pt x="62" y="20"/>
                  </a:cubicBezTo>
                  <a:close/>
                  <a:moveTo>
                    <a:pt x="71" y="15"/>
                  </a:moveTo>
                  <a:lnTo>
                    <a:pt x="71" y="15"/>
                  </a:lnTo>
                  <a:cubicBezTo>
                    <a:pt x="71" y="15"/>
                    <a:pt x="71" y="15"/>
                    <a:pt x="71" y="15"/>
                  </a:cubicBezTo>
                  <a:cubicBezTo>
                    <a:pt x="71" y="16"/>
                    <a:pt x="71" y="16"/>
                    <a:pt x="71" y="16"/>
                  </a:cubicBezTo>
                  <a:cubicBezTo>
                    <a:pt x="71" y="16"/>
                    <a:pt x="71" y="16"/>
                    <a:pt x="71" y="16"/>
                  </a:cubicBezTo>
                  <a:cubicBezTo>
                    <a:pt x="71" y="16"/>
                    <a:pt x="71" y="16"/>
                    <a:pt x="71" y="16"/>
                  </a:cubicBezTo>
                  <a:cubicBezTo>
                    <a:pt x="71" y="16"/>
                    <a:pt x="71" y="16"/>
                    <a:pt x="71" y="16"/>
                  </a:cubicBezTo>
                  <a:cubicBezTo>
                    <a:pt x="71" y="16"/>
                    <a:pt x="71" y="16"/>
                    <a:pt x="71" y="16"/>
                  </a:cubicBezTo>
                  <a:cubicBezTo>
                    <a:pt x="71" y="17"/>
                    <a:pt x="71" y="17"/>
                    <a:pt x="71" y="17"/>
                  </a:cubicBezTo>
                  <a:cubicBezTo>
                    <a:pt x="71" y="17"/>
                    <a:pt x="71" y="17"/>
                    <a:pt x="70" y="17"/>
                  </a:cubicBezTo>
                  <a:cubicBezTo>
                    <a:pt x="70" y="17"/>
                    <a:pt x="70" y="17"/>
                    <a:pt x="70" y="17"/>
                  </a:cubicBezTo>
                  <a:cubicBezTo>
                    <a:pt x="70" y="17"/>
                    <a:pt x="70" y="17"/>
                    <a:pt x="70" y="16"/>
                  </a:cubicBezTo>
                  <a:cubicBezTo>
                    <a:pt x="70" y="16"/>
                    <a:pt x="70" y="16"/>
                    <a:pt x="70" y="16"/>
                  </a:cubicBezTo>
                  <a:cubicBezTo>
                    <a:pt x="71" y="16"/>
                    <a:pt x="71" y="16"/>
                    <a:pt x="71" y="16"/>
                  </a:cubicBezTo>
                  <a:cubicBezTo>
                    <a:pt x="71" y="16"/>
                    <a:pt x="71" y="16"/>
                    <a:pt x="71" y="16"/>
                  </a:cubicBezTo>
                  <a:cubicBezTo>
                    <a:pt x="71" y="16"/>
                    <a:pt x="71" y="16"/>
                    <a:pt x="71" y="15"/>
                  </a:cubicBezTo>
                  <a:close/>
                  <a:moveTo>
                    <a:pt x="71" y="16"/>
                  </a:moveTo>
                  <a:lnTo>
                    <a:pt x="71" y="16"/>
                  </a:lnTo>
                  <a:cubicBezTo>
                    <a:pt x="72" y="16"/>
                    <a:pt x="72" y="16"/>
                    <a:pt x="72" y="15"/>
                  </a:cubicBezTo>
                  <a:cubicBezTo>
                    <a:pt x="72" y="16"/>
                    <a:pt x="72" y="16"/>
                    <a:pt x="71" y="16"/>
                  </a:cubicBezTo>
                  <a:cubicBezTo>
                    <a:pt x="72" y="16"/>
                    <a:pt x="72" y="16"/>
                    <a:pt x="72" y="16"/>
                  </a:cubicBezTo>
                  <a:cubicBezTo>
                    <a:pt x="72" y="16"/>
                    <a:pt x="72" y="16"/>
                    <a:pt x="71" y="16"/>
                  </a:cubicBezTo>
                  <a:cubicBezTo>
                    <a:pt x="71" y="16"/>
                    <a:pt x="71" y="16"/>
                    <a:pt x="71" y="16"/>
                  </a:cubicBezTo>
                  <a:lnTo>
                    <a:pt x="71" y="16"/>
                  </a:lnTo>
                  <a:close/>
                  <a:moveTo>
                    <a:pt x="75" y="16"/>
                  </a:moveTo>
                  <a:lnTo>
                    <a:pt x="75" y="16"/>
                  </a:lnTo>
                  <a:cubicBezTo>
                    <a:pt x="75" y="16"/>
                    <a:pt x="75" y="16"/>
                    <a:pt x="75" y="16"/>
                  </a:cubicBezTo>
                  <a:cubicBezTo>
                    <a:pt x="74" y="16"/>
                    <a:pt x="74" y="16"/>
                    <a:pt x="74" y="16"/>
                  </a:cubicBezTo>
                  <a:cubicBezTo>
                    <a:pt x="74" y="16"/>
                    <a:pt x="74" y="16"/>
                    <a:pt x="74" y="16"/>
                  </a:cubicBezTo>
                  <a:cubicBezTo>
                    <a:pt x="74" y="16"/>
                    <a:pt x="74" y="16"/>
                    <a:pt x="74" y="16"/>
                  </a:cubicBezTo>
                  <a:cubicBezTo>
                    <a:pt x="74" y="16"/>
                    <a:pt x="74" y="16"/>
                    <a:pt x="74" y="16"/>
                  </a:cubicBezTo>
                  <a:cubicBezTo>
                    <a:pt x="74" y="16"/>
                    <a:pt x="74" y="16"/>
                    <a:pt x="75" y="16"/>
                  </a:cubicBezTo>
                  <a:cubicBezTo>
                    <a:pt x="75" y="16"/>
                    <a:pt x="75" y="16"/>
                    <a:pt x="75" y="16"/>
                  </a:cubicBezTo>
                  <a:close/>
                  <a:moveTo>
                    <a:pt x="75" y="15"/>
                  </a:moveTo>
                  <a:lnTo>
                    <a:pt x="75" y="15"/>
                  </a:lnTo>
                  <a:cubicBezTo>
                    <a:pt x="75" y="15"/>
                    <a:pt x="75" y="15"/>
                    <a:pt x="75" y="15"/>
                  </a:cubicBezTo>
                  <a:cubicBezTo>
                    <a:pt x="75" y="15"/>
                    <a:pt x="75" y="15"/>
                    <a:pt x="75" y="15"/>
                  </a:cubicBezTo>
                  <a:cubicBezTo>
                    <a:pt x="75" y="15"/>
                    <a:pt x="75" y="15"/>
                    <a:pt x="75" y="15"/>
                  </a:cubicBezTo>
                  <a:cubicBezTo>
                    <a:pt x="75" y="15"/>
                    <a:pt x="75" y="15"/>
                    <a:pt x="75" y="15"/>
                  </a:cubicBezTo>
                  <a:cubicBezTo>
                    <a:pt x="75" y="15"/>
                    <a:pt x="75" y="15"/>
                    <a:pt x="75" y="16"/>
                  </a:cubicBezTo>
                  <a:cubicBezTo>
                    <a:pt x="75" y="16"/>
                    <a:pt x="75" y="16"/>
                    <a:pt x="74" y="16"/>
                  </a:cubicBezTo>
                  <a:cubicBezTo>
                    <a:pt x="74" y="16"/>
                    <a:pt x="74" y="16"/>
                    <a:pt x="74" y="16"/>
                  </a:cubicBezTo>
                  <a:cubicBezTo>
                    <a:pt x="74" y="15"/>
                    <a:pt x="74" y="15"/>
                    <a:pt x="74" y="15"/>
                  </a:cubicBezTo>
                  <a:cubicBezTo>
                    <a:pt x="75" y="15"/>
                    <a:pt x="75" y="15"/>
                    <a:pt x="75" y="15"/>
                  </a:cubicBezTo>
                  <a:close/>
                  <a:moveTo>
                    <a:pt x="75" y="14"/>
                  </a:moveTo>
                  <a:lnTo>
                    <a:pt x="75" y="14"/>
                  </a:lnTo>
                  <a:cubicBezTo>
                    <a:pt x="75" y="14"/>
                    <a:pt x="75" y="14"/>
                    <a:pt x="75" y="14"/>
                  </a:cubicBezTo>
                  <a:cubicBezTo>
                    <a:pt x="75" y="14"/>
                    <a:pt x="75" y="14"/>
                    <a:pt x="75" y="14"/>
                  </a:cubicBezTo>
                  <a:cubicBezTo>
                    <a:pt x="75" y="14"/>
                    <a:pt x="75" y="14"/>
                    <a:pt x="75" y="14"/>
                  </a:cubicBezTo>
                  <a:cubicBezTo>
                    <a:pt x="75" y="14"/>
                    <a:pt x="75" y="14"/>
                    <a:pt x="75" y="14"/>
                  </a:cubicBezTo>
                  <a:cubicBezTo>
                    <a:pt x="75" y="14"/>
                    <a:pt x="75" y="14"/>
                    <a:pt x="75" y="14"/>
                  </a:cubicBezTo>
                  <a:cubicBezTo>
                    <a:pt x="75" y="14"/>
                    <a:pt x="75" y="14"/>
                    <a:pt x="75" y="15"/>
                  </a:cubicBezTo>
                  <a:cubicBezTo>
                    <a:pt x="75" y="14"/>
                    <a:pt x="75" y="14"/>
                    <a:pt x="75" y="14"/>
                  </a:cubicBezTo>
                  <a:cubicBezTo>
                    <a:pt x="75" y="14"/>
                    <a:pt x="75" y="14"/>
                    <a:pt x="75" y="14"/>
                  </a:cubicBezTo>
                  <a:close/>
                  <a:moveTo>
                    <a:pt x="76" y="13"/>
                  </a:moveTo>
                  <a:lnTo>
                    <a:pt x="76" y="13"/>
                  </a:lnTo>
                  <a:cubicBezTo>
                    <a:pt x="77" y="13"/>
                    <a:pt x="77" y="13"/>
                    <a:pt x="77" y="13"/>
                  </a:cubicBezTo>
                  <a:cubicBezTo>
                    <a:pt x="77" y="13"/>
                    <a:pt x="77" y="13"/>
                    <a:pt x="77" y="13"/>
                  </a:cubicBezTo>
                  <a:cubicBezTo>
                    <a:pt x="77" y="13"/>
                    <a:pt x="77" y="13"/>
                    <a:pt x="77" y="13"/>
                  </a:cubicBezTo>
                  <a:cubicBezTo>
                    <a:pt x="77" y="13"/>
                    <a:pt x="77" y="13"/>
                    <a:pt x="77" y="13"/>
                  </a:cubicBezTo>
                  <a:cubicBezTo>
                    <a:pt x="77" y="13"/>
                    <a:pt x="77" y="13"/>
                    <a:pt x="77" y="13"/>
                  </a:cubicBezTo>
                  <a:cubicBezTo>
                    <a:pt x="76" y="13"/>
                    <a:pt x="76" y="13"/>
                    <a:pt x="76" y="13"/>
                  </a:cubicBezTo>
                  <a:cubicBezTo>
                    <a:pt x="76" y="13"/>
                    <a:pt x="76" y="13"/>
                    <a:pt x="76" y="13"/>
                  </a:cubicBezTo>
                  <a:cubicBezTo>
                    <a:pt x="76" y="13"/>
                    <a:pt x="76" y="13"/>
                    <a:pt x="76" y="13"/>
                  </a:cubicBezTo>
                  <a:close/>
                  <a:moveTo>
                    <a:pt x="78" y="13"/>
                  </a:moveTo>
                  <a:lnTo>
                    <a:pt x="78" y="13"/>
                  </a:lnTo>
                  <a:cubicBezTo>
                    <a:pt x="78" y="13"/>
                    <a:pt x="78" y="13"/>
                    <a:pt x="78" y="13"/>
                  </a:cubicBezTo>
                  <a:cubicBezTo>
                    <a:pt x="78" y="13"/>
                    <a:pt x="78" y="13"/>
                    <a:pt x="78" y="13"/>
                  </a:cubicBezTo>
                  <a:cubicBezTo>
                    <a:pt x="78" y="13"/>
                    <a:pt x="78" y="13"/>
                    <a:pt x="78" y="13"/>
                  </a:cubicBezTo>
                  <a:cubicBezTo>
                    <a:pt x="78" y="13"/>
                    <a:pt x="78" y="13"/>
                    <a:pt x="78" y="13"/>
                  </a:cubicBezTo>
                  <a:close/>
                  <a:moveTo>
                    <a:pt x="78" y="13"/>
                  </a:moveTo>
                  <a:lnTo>
                    <a:pt x="78" y="13"/>
                  </a:lnTo>
                  <a:cubicBezTo>
                    <a:pt x="78" y="13"/>
                    <a:pt x="78" y="13"/>
                    <a:pt x="78" y="13"/>
                  </a:cubicBezTo>
                  <a:lnTo>
                    <a:pt x="78" y="12"/>
                  </a:lnTo>
                  <a:cubicBezTo>
                    <a:pt x="78" y="12"/>
                    <a:pt x="78" y="12"/>
                    <a:pt x="78" y="12"/>
                  </a:cubicBezTo>
                  <a:cubicBezTo>
                    <a:pt x="79" y="12"/>
                    <a:pt x="79" y="12"/>
                    <a:pt x="78" y="12"/>
                  </a:cubicBezTo>
                  <a:cubicBezTo>
                    <a:pt x="79" y="12"/>
                    <a:pt x="79" y="12"/>
                    <a:pt x="79" y="12"/>
                  </a:cubicBezTo>
                  <a:cubicBezTo>
                    <a:pt x="79" y="12"/>
                    <a:pt x="79" y="12"/>
                    <a:pt x="79" y="12"/>
                  </a:cubicBezTo>
                  <a:cubicBezTo>
                    <a:pt x="79" y="12"/>
                    <a:pt x="79" y="12"/>
                    <a:pt x="79" y="12"/>
                  </a:cubicBezTo>
                  <a:cubicBezTo>
                    <a:pt x="79" y="12"/>
                    <a:pt x="79" y="12"/>
                    <a:pt x="79" y="12"/>
                  </a:cubicBezTo>
                  <a:cubicBezTo>
                    <a:pt x="79" y="13"/>
                    <a:pt x="79" y="13"/>
                    <a:pt x="79" y="13"/>
                  </a:cubicBezTo>
                  <a:cubicBezTo>
                    <a:pt x="78" y="13"/>
                    <a:pt x="78" y="13"/>
                    <a:pt x="78" y="13"/>
                  </a:cubicBezTo>
                  <a:cubicBezTo>
                    <a:pt x="78" y="13"/>
                    <a:pt x="78" y="13"/>
                    <a:pt x="78" y="13"/>
                  </a:cubicBezTo>
                  <a:cubicBezTo>
                    <a:pt x="78" y="13"/>
                    <a:pt x="78" y="13"/>
                    <a:pt x="78" y="13"/>
                  </a:cubicBezTo>
                  <a:close/>
                  <a:moveTo>
                    <a:pt x="82" y="11"/>
                  </a:moveTo>
                  <a:lnTo>
                    <a:pt x="82" y="11"/>
                  </a:lnTo>
                  <a:cubicBezTo>
                    <a:pt x="82" y="11"/>
                    <a:pt x="82" y="11"/>
                    <a:pt x="82" y="11"/>
                  </a:cubicBezTo>
                  <a:cubicBezTo>
                    <a:pt x="82" y="11"/>
                    <a:pt x="82" y="11"/>
                    <a:pt x="82" y="11"/>
                  </a:cubicBezTo>
                  <a:cubicBezTo>
                    <a:pt x="82" y="11"/>
                    <a:pt x="82" y="11"/>
                    <a:pt x="82" y="11"/>
                  </a:cubicBezTo>
                  <a:cubicBezTo>
                    <a:pt x="82" y="11"/>
                    <a:pt x="82" y="11"/>
                    <a:pt x="82" y="11"/>
                  </a:cubicBezTo>
                  <a:close/>
                  <a:moveTo>
                    <a:pt x="83" y="10"/>
                  </a:moveTo>
                  <a:lnTo>
                    <a:pt x="83" y="10"/>
                  </a:lnTo>
                  <a:cubicBezTo>
                    <a:pt x="83" y="10"/>
                    <a:pt x="83" y="10"/>
                    <a:pt x="83" y="11"/>
                  </a:cubicBezTo>
                  <a:cubicBezTo>
                    <a:pt x="83" y="10"/>
                    <a:pt x="83" y="10"/>
                    <a:pt x="84" y="10"/>
                  </a:cubicBezTo>
                  <a:cubicBezTo>
                    <a:pt x="84" y="11"/>
                    <a:pt x="84" y="11"/>
                    <a:pt x="83" y="11"/>
                  </a:cubicBezTo>
                  <a:cubicBezTo>
                    <a:pt x="83" y="11"/>
                    <a:pt x="83" y="11"/>
                    <a:pt x="83" y="11"/>
                  </a:cubicBezTo>
                  <a:cubicBezTo>
                    <a:pt x="83" y="11"/>
                    <a:pt x="83" y="11"/>
                    <a:pt x="83" y="11"/>
                  </a:cubicBezTo>
                  <a:cubicBezTo>
                    <a:pt x="83" y="11"/>
                    <a:pt x="83" y="11"/>
                    <a:pt x="83" y="11"/>
                  </a:cubicBezTo>
                  <a:cubicBezTo>
                    <a:pt x="83" y="10"/>
                    <a:pt x="83" y="10"/>
                    <a:pt x="83" y="10"/>
                  </a:cubicBezTo>
                  <a:close/>
                  <a:moveTo>
                    <a:pt x="84" y="10"/>
                  </a:moveTo>
                  <a:lnTo>
                    <a:pt x="84" y="10"/>
                  </a:lnTo>
                  <a:cubicBezTo>
                    <a:pt x="85" y="10"/>
                    <a:pt x="85" y="10"/>
                    <a:pt x="85" y="10"/>
                  </a:cubicBezTo>
                  <a:cubicBezTo>
                    <a:pt x="85" y="10"/>
                    <a:pt x="85" y="10"/>
                    <a:pt x="85" y="10"/>
                  </a:cubicBezTo>
                  <a:cubicBezTo>
                    <a:pt x="85" y="10"/>
                    <a:pt x="85" y="10"/>
                    <a:pt x="84" y="10"/>
                  </a:cubicBezTo>
                  <a:cubicBezTo>
                    <a:pt x="84" y="10"/>
                    <a:pt x="84" y="10"/>
                    <a:pt x="84" y="10"/>
                  </a:cubicBezTo>
                  <a:cubicBezTo>
                    <a:pt x="84" y="10"/>
                    <a:pt x="84" y="10"/>
                    <a:pt x="84" y="10"/>
                  </a:cubicBezTo>
                  <a:close/>
                  <a:moveTo>
                    <a:pt x="84" y="10"/>
                  </a:moveTo>
                  <a:lnTo>
                    <a:pt x="84" y="10"/>
                  </a:lnTo>
                  <a:cubicBezTo>
                    <a:pt x="84" y="10"/>
                    <a:pt x="84" y="10"/>
                    <a:pt x="85" y="10"/>
                  </a:cubicBezTo>
                  <a:cubicBezTo>
                    <a:pt x="85" y="10"/>
                    <a:pt x="85" y="10"/>
                    <a:pt x="84" y="10"/>
                  </a:cubicBezTo>
                  <a:cubicBezTo>
                    <a:pt x="84" y="10"/>
                    <a:pt x="84" y="10"/>
                    <a:pt x="84" y="10"/>
                  </a:cubicBezTo>
                  <a:cubicBezTo>
                    <a:pt x="84" y="10"/>
                    <a:pt x="84" y="10"/>
                    <a:pt x="84" y="10"/>
                  </a:cubicBezTo>
                  <a:cubicBezTo>
                    <a:pt x="84" y="10"/>
                    <a:pt x="84" y="10"/>
                    <a:pt x="84" y="10"/>
                  </a:cubicBezTo>
                  <a:close/>
                  <a:moveTo>
                    <a:pt x="98" y="12"/>
                  </a:moveTo>
                  <a:lnTo>
                    <a:pt x="98" y="12"/>
                  </a:lnTo>
                  <a:cubicBezTo>
                    <a:pt x="98" y="12"/>
                    <a:pt x="97" y="13"/>
                    <a:pt x="97" y="13"/>
                  </a:cubicBezTo>
                  <a:cubicBezTo>
                    <a:pt x="97" y="13"/>
                    <a:pt x="97" y="13"/>
                    <a:pt x="97" y="12"/>
                  </a:cubicBezTo>
                  <a:cubicBezTo>
                    <a:pt x="97" y="13"/>
                    <a:pt x="97" y="13"/>
                    <a:pt x="98" y="12"/>
                  </a:cubicBezTo>
                  <a:close/>
                  <a:moveTo>
                    <a:pt x="98" y="12"/>
                  </a:moveTo>
                  <a:lnTo>
                    <a:pt x="98" y="12"/>
                  </a:lnTo>
                  <a:cubicBezTo>
                    <a:pt x="98" y="12"/>
                    <a:pt x="98" y="12"/>
                    <a:pt x="97" y="12"/>
                  </a:cubicBezTo>
                  <a:cubicBezTo>
                    <a:pt x="98" y="12"/>
                    <a:pt x="98" y="12"/>
                    <a:pt x="98" y="12"/>
                  </a:cubicBezTo>
                  <a:cubicBezTo>
                    <a:pt x="97" y="12"/>
                    <a:pt x="97" y="12"/>
                    <a:pt x="97" y="12"/>
                  </a:cubicBezTo>
                  <a:cubicBezTo>
                    <a:pt x="98" y="12"/>
                    <a:pt x="98" y="12"/>
                    <a:pt x="98" y="12"/>
                  </a:cubicBezTo>
                  <a:cubicBezTo>
                    <a:pt x="98" y="12"/>
                    <a:pt x="98" y="12"/>
                    <a:pt x="98" y="12"/>
                  </a:cubicBezTo>
                  <a:cubicBezTo>
                    <a:pt x="98" y="12"/>
                    <a:pt x="98" y="12"/>
                    <a:pt x="98" y="12"/>
                  </a:cubicBezTo>
                  <a:close/>
                  <a:moveTo>
                    <a:pt x="98" y="12"/>
                  </a:moveTo>
                  <a:lnTo>
                    <a:pt x="98" y="12"/>
                  </a:lnTo>
                  <a:cubicBezTo>
                    <a:pt x="98" y="12"/>
                    <a:pt x="98" y="12"/>
                    <a:pt x="98" y="12"/>
                  </a:cubicBezTo>
                  <a:cubicBezTo>
                    <a:pt x="98" y="12"/>
                    <a:pt x="98" y="12"/>
                    <a:pt x="98" y="13"/>
                  </a:cubicBezTo>
                  <a:cubicBezTo>
                    <a:pt x="98" y="12"/>
                    <a:pt x="98" y="12"/>
                    <a:pt x="98" y="12"/>
                  </a:cubicBezTo>
                  <a:cubicBezTo>
                    <a:pt x="98" y="12"/>
                    <a:pt x="98" y="12"/>
                    <a:pt x="98" y="12"/>
                  </a:cubicBezTo>
                  <a:cubicBezTo>
                    <a:pt x="98" y="12"/>
                    <a:pt x="98" y="12"/>
                    <a:pt x="98" y="12"/>
                  </a:cubicBezTo>
                  <a:cubicBezTo>
                    <a:pt x="98" y="12"/>
                    <a:pt x="98" y="12"/>
                    <a:pt x="98" y="12"/>
                  </a:cubicBezTo>
                  <a:close/>
                  <a:moveTo>
                    <a:pt x="99" y="11"/>
                  </a:moveTo>
                  <a:lnTo>
                    <a:pt x="99" y="11"/>
                  </a:lnTo>
                  <a:cubicBezTo>
                    <a:pt x="99" y="11"/>
                    <a:pt x="99" y="11"/>
                    <a:pt x="99" y="11"/>
                  </a:cubicBezTo>
                  <a:cubicBezTo>
                    <a:pt x="99" y="11"/>
                    <a:pt x="99" y="11"/>
                    <a:pt x="99" y="11"/>
                  </a:cubicBezTo>
                  <a:cubicBezTo>
                    <a:pt x="99" y="11"/>
                    <a:pt x="99" y="11"/>
                    <a:pt x="99" y="12"/>
                  </a:cubicBezTo>
                  <a:cubicBezTo>
                    <a:pt x="99" y="12"/>
                    <a:pt x="99" y="12"/>
                    <a:pt x="99" y="12"/>
                  </a:cubicBezTo>
                  <a:cubicBezTo>
                    <a:pt x="99" y="12"/>
                    <a:pt x="99" y="12"/>
                    <a:pt x="99" y="12"/>
                  </a:cubicBezTo>
                  <a:cubicBezTo>
                    <a:pt x="99" y="12"/>
                    <a:pt x="99" y="12"/>
                    <a:pt x="99" y="11"/>
                  </a:cubicBezTo>
                  <a:cubicBezTo>
                    <a:pt x="99" y="11"/>
                    <a:pt x="99" y="11"/>
                    <a:pt x="99" y="11"/>
                  </a:cubicBezTo>
                  <a:close/>
                  <a:moveTo>
                    <a:pt x="105" y="83"/>
                  </a:moveTo>
                  <a:lnTo>
                    <a:pt x="105" y="83"/>
                  </a:lnTo>
                  <a:cubicBezTo>
                    <a:pt x="106" y="83"/>
                    <a:pt x="106" y="83"/>
                    <a:pt x="106" y="83"/>
                  </a:cubicBezTo>
                  <a:cubicBezTo>
                    <a:pt x="106" y="83"/>
                    <a:pt x="106" y="83"/>
                    <a:pt x="106" y="83"/>
                  </a:cubicBezTo>
                  <a:cubicBezTo>
                    <a:pt x="107" y="83"/>
                    <a:pt x="107" y="83"/>
                    <a:pt x="107" y="83"/>
                  </a:cubicBezTo>
                  <a:cubicBezTo>
                    <a:pt x="107" y="83"/>
                    <a:pt x="107" y="83"/>
                    <a:pt x="107" y="83"/>
                  </a:cubicBezTo>
                  <a:cubicBezTo>
                    <a:pt x="107" y="83"/>
                    <a:pt x="107" y="83"/>
                    <a:pt x="107" y="83"/>
                  </a:cubicBezTo>
                  <a:cubicBezTo>
                    <a:pt x="107" y="84"/>
                    <a:pt x="107" y="84"/>
                    <a:pt x="106" y="84"/>
                  </a:cubicBezTo>
                  <a:cubicBezTo>
                    <a:pt x="106" y="84"/>
                    <a:pt x="106" y="84"/>
                    <a:pt x="105" y="85"/>
                  </a:cubicBezTo>
                  <a:cubicBezTo>
                    <a:pt x="105" y="85"/>
                    <a:pt x="105" y="85"/>
                    <a:pt x="105" y="85"/>
                  </a:cubicBezTo>
                  <a:cubicBezTo>
                    <a:pt x="105" y="85"/>
                    <a:pt x="105" y="85"/>
                    <a:pt x="105" y="85"/>
                  </a:cubicBezTo>
                  <a:cubicBezTo>
                    <a:pt x="105" y="86"/>
                    <a:pt x="105" y="86"/>
                    <a:pt x="105" y="86"/>
                  </a:cubicBezTo>
                  <a:cubicBezTo>
                    <a:pt x="105" y="86"/>
                    <a:pt x="105" y="86"/>
                    <a:pt x="105" y="86"/>
                  </a:cubicBezTo>
                  <a:cubicBezTo>
                    <a:pt x="105" y="86"/>
                    <a:pt x="105" y="86"/>
                    <a:pt x="105" y="86"/>
                  </a:cubicBezTo>
                  <a:cubicBezTo>
                    <a:pt x="106" y="86"/>
                    <a:pt x="106" y="86"/>
                    <a:pt x="106" y="86"/>
                  </a:cubicBezTo>
                  <a:cubicBezTo>
                    <a:pt x="106" y="85"/>
                    <a:pt x="106" y="85"/>
                    <a:pt x="106" y="85"/>
                  </a:cubicBezTo>
                  <a:cubicBezTo>
                    <a:pt x="106" y="85"/>
                    <a:pt x="106" y="85"/>
                    <a:pt x="106" y="85"/>
                  </a:cubicBezTo>
                  <a:cubicBezTo>
                    <a:pt x="107" y="85"/>
                    <a:pt x="107" y="85"/>
                    <a:pt x="108" y="85"/>
                  </a:cubicBezTo>
                  <a:cubicBezTo>
                    <a:pt x="108" y="85"/>
                    <a:pt x="108" y="85"/>
                    <a:pt x="108" y="85"/>
                  </a:cubicBezTo>
                  <a:cubicBezTo>
                    <a:pt x="108" y="85"/>
                    <a:pt x="108" y="85"/>
                    <a:pt x="108" y="85"/>
                  </a:cubicBezTo>
                  <a:cubicBezTo>
                    <a:pt x="109" y="85"/>
                    <a:pt x="109" y="85"/>
                    <a:pt x="109" y="85"/>
                  </a:cubicBezTo>
                  <a:cubicBezTo>
                    <a:pt x="109" y="86"/>
                    <a:pt x="109" y="86"/>
                    <a:pt x="109" y="86"/>
                  </a:cubicBezTo>
                  <a:cubicBezTo>
                    <a:pt x="109" y="86"/>
                    <a:pt x="109" y="86"/>
                    <a:pt x="109" y="87"/>
                  </a:cubicBezTo>
                  <a:cubicBezTo>
                    <a:pt x="109" y="87"/>
                    <a:pt x="109" y="87"/>
                    <a:pt x="109" y="87"/>
                  </a:cubicBezTo>
                  <a:cubicBezTo>
                    <a:pt x="108" y="88"/>
                    <a:pt x="108" y="88"/>
                    <a:pt x="108" y="88"/>
                  </a:cubicBezTo>
                  <a:cubicBezTo>
                    <a:pt x="108" y="89"/>
                    <a:pt x="108" y="89"/>
                    <a:pt x="107" y="89"/>
                  </a:cubicBezTo>
                  <a:cubicBezTo>
                    <a:pt x="107" y="89"/>
                    <a:pt x="107" y="89"/>
                    <a:pt x="107" y="89"/>
                  </a:cubicBezTo>
                  <a:cubicBezTo>
                    <a:pt x="107" y="89"/>
                    <a:pt x="107" y="89"/>
                    <a:pt x="107" y="89"/>
                  </a:cubicBezTo>
                  <a:cubicBezTo>
                    <a:pt x="107" y="89"/>
                    <a:pt x="107" y="89"/>
                    <a:pt x="108" y="90"/>
                  </a:cubicBezTo>
                  <a:cubicBezTo>
                    <a:pt x="107" y="90"/>
                    <a:pt x="107" y="90"/>
                    <a:pt x="107" y="90"/>
                  </a:cubicBezTo>
                  <a:cubicBezTo>
                    <a:pt x="107" y="90"/>
                    <a:pt x="107" y="90"/>
                    <a:pt x="107" y="90"/>
                  </a:cubicBezTo>
                  <a:cubicBezTo>
                    <a:pt x="107" y="90"/>
                    <a:pt x="107" y="90"/>
                    <a:pt x="106" y="90"/>
                  </a:cubicBezTo>
                  <a:cubicBezTo>
                    <a:pt x="106" y="90"/>
                    <a:pt x="106" y="90"/>
                    <a:pt x="106" y="90"/>
                  </a:cubicBezTo>
                  <a:cubicBezTo>
                    <a:pt x="106" y="90"/>
                    <a:pt x="106" y="90"/>
                    <a:pt x="106" y="90"/>
                  </a:cubicBezTo>
                  <a:cubicBezTo>
                    <a:pt x="106" y="90"/>
                    <a:pt x="106" y="90"/>
                    <a:pt x="106" y="90"/>
                  </a:cubicBezTo>
                  <a:cubicBezTo>
                    <a:pt x="106" y="90"/>
                    <a:pt x="106" y="90"/>
                    <a:pt x="106" y="90"/>
                  </a:cubicBezTo>
                  <a:cubicBezTo>
                    <a:pt x="106" y="90"/>
                    <a:pt x="106" y="90"/>
                    <a:pt x="107" y="90"/>
                  </a:cubicBezTo>
                  <a:cubicBezTo>
                    <a:pt x="107" y="90"/>
                    <a:pt x="107" y="90"/>
                    <a:pt x="108" y="90"/>
                  </a:cubicBezTo>
                  <a:cubicBezTo>
                    <a:pt x="108" y="90"/>
                    <a:pt x="108" y="90"/>
                    <a:pt x="108" y="90"/>
                  </a:cubicBezTo>
                  <a:cubicBezTo>
                    <a:pt x="108" y="91"/>
                    <a:pt x="108" y="91"/>
                    <a:pt x="109" y="91"/>
                  </a:cubicBezTo>
                  <a:cubicBezTo>
                    <a:pt x="109" y="91"/>
                    <a:pt x="109" y="91"/>
                    <a:pt x="110" y="92"/>
                  </a:cubicBezTo>
                  <a:cubicBezTo>
                    <a:pt x="110" y="93"/>
                    <a:pt x="110" y="93"/>
                    <a:pt x="110" y="93"/>
                  </a:cubicBezTo>
                  <a:cubicBezTo>
                    <a:pt x="110" y="93"/>
                    <a:pt x="110" y="93"/>
                    <a:pt x="110" y="93"/>
                  </a:cubicBezTo>
                  <a:cubicBezTo>
                    <a:pt x="110" y="93"/>
                    <a:pt x="110" y="93"/>
                    <a:pt x="110" y="94"/>
                  </a:cubicBezTo>
                  <a:cubicBezTo>
                    <a:pt x="110" y="94"/>
                    <a:pt x="110" y="94"/>
                    <a:pt x="111" y="94"/>
                  </a:cubicBezTo>
                  <a:cubicBezTo>
                    <a:pt x="111" y="94"/>
                    <a:pt x="111" y="94"/>
                    <a:pt x="112" y="94"/>
                  </a:cubicBezTo>
                  <a:cubicBezTo>
                    <a:pt x="112" y="95"/>
                    <a:pt x="112" y="95"/>
                    <a:pt x="112" y="95"/>
                  </a:cubicBezTo>
                  <a:cubicBezTo>
                    <a:pt x="112" y="95"/>
                    <a:pt x="112" y="95"/>
                    <a:pt x="112" y="95"/>
                  </a:cubicBezTo>
                  <a:cubicBezTo>
                    <a:pt x="112" y="96"/>
                    <a:pt x="112" y="96"/>
                    <a:pt x="112" y="96"/>
                  </a:cubicBezTo>
                  <a:cubicBezTo>
                    <a:pt x="112" y="96"/>
                    <a:pt x="112" y="96"/>
                    <a:pt x="112" y="96"/>
                  </a:cubicBezTo>
                  <a:cubicBezTo>
                    <a:pt x="112" y="97"/>
                    <a:pt x="112" y="97"/>
                    <a:pt x="112" y="97"/>
                  </a:cubicBezTo>
                  <a:cubicBezTo>
                    <a:pt x="112" y="97"/>
                    <a:pt x="112" y="97"/>
                    <a:pt x="112" y="96"/>
                  </a:cubicBezTo>
                  <a:lnTo>
                    <a:pt x="112" y="97"/>
                  </a:lnTo>
                  <a:cubicBezTo>
                    <a:pt x="112" y="97"/>
                    <a:pt x="112" y="97"/>
                    <a:pt x="113" y="97"/>
                  </a:cubicBezTo>
                  <a:cubicBezTo>
                    <a:pt x="113" y="98"/>
                    <a:pt x="113" y="98"/>
                    <a:pt x="113" y="98"/>
                  </a:cubicBezTo>
                  <a:cubicBezTo>
                    <a:pt x="113" y="98"/>
                    <a:pt x="113" y="98"/>
                    <a:pt x="112" y="99"/>
                  </a:cubicBezTo>
                  <a:cubicBezTo>
                    <a:pt x="113" y="99"/>
                    <a:pt x="113" y="99"/>
                    <a:pt x="113" y="99"/>
                  </a:cubicBezTo>
                  <a:cubicBezTo>
                    <a:pt x="113" y="99"/>
                    <a:pt x="113" y="99"/>
                    <a:pt x="113" y="99"/>
                  </a:cubicBezTo>
                  <a:cubicBezTo>
                    <a:pt x="114" y="99"/>
                    <a:pt x="114" y="99"/>
                    <a:pt x="115" y="99"/>
                  </a:cubicBezTo>
                  <a:cubicBezTo>
                    <a:pt x="115" y="99"/>
                    <a:pt x="115" y="99"/>
                    <a:pt x="116" y="100"/>
                  </a:cubicBezTo>
                  <a:cubicBezTo>
                    <a:pt x="115" y="100"/>
                    <a:pt x="115" y="100"/>
                    <a:pt x="115" y="101"/>
                  </a:cubicBezTo>
                  <a:cubicBezTo>
                    <a:pt x="115" y="101"/>
                    <a:pt x="115" y="101"/>
                    <a:pt x="114" y="101"/>
                  </a:cubicBezTo>
                  <a:cubicBezTo>
                    <a:pt x="114" y="102"/>
                    <a:pt x="114" y="102"/>
                    <a:pt x="114" y="102"/>
                  </a:cubicBezTo>
                  <a:cubicBezTo>
                    <a:pt x="114" y="102"/>
                    <a:pt x="114" y="102"/>
                    <a:pt x="114" y="102"/>
                  </a:cubicBezTo>
                  <a:cubicBezTo>
                    <a:pt x="114" y="102"/>
                    <a:pt x="114" y="102"/>
                    <a:pt x="114" y="103"/>
                  </a:cubicBezTo>
                  <a:cubicBezTo>
                    <a:pt x="114" y="103"/>
                    <a:pt x="114" y="103"/>
                    <a:pt x="114" y="103"/>
                  </a:cubicBezTo>
                  <a:cubicBezTo>
                    <a:pt x="114" y="103"/>
                    <a:pt x="114" y="103"/>
                    <a:pt x="115" y="103"/>
                  </a:cubicBezTo>
                  <a:cubicBezTo>
                    <a:pt x="115" y="103"/>
                    <a:pt x="115" y="103"/>
                    <a:pt x="115" y="103"/>
                  </a:cubicBezTo>
                  <a:cubicBezTo>
                    <a:pt x="115" y="103"/>
                    <a:pt x="115" y="103"/>
                    <a:pt x="115" y="103"/>
                  </a:cubicBezTo>
                  <a:cubicBezTo>
                    <a:pt x="115" y="104"/>
                    <a:pt x="115" y="104"/>
                    <a:pt x="115" y="104"/>
                  </a:cubicBezTo>
                  <a:cubicBezTo>
                    <a:pt x="114" y="104"/>
                    <a:pt x="114" y="104"/>
                    <a:pt x="114" y="104"/>
                  </a:cubicBezTo>
                  <a:cubicBezTo>
                    <a:pt x="114" y="104"/>
                    <a:pt x="114" y="104"/>
                    <a:pt x="114" y="104"/>
                  </a:cubicBezTo>
                  <a:cubicBezTo>
                    <a:pt x="113" y="104"/>
                    <a:pt x="113" y="104"/>
                    <a:pt x="113" y="104"/>
                  </a:cubicBezTo>
                  <a:cubicBezTo>
                    <a:pt x="113" y="104"/>
                    <a:pt x="113" y="104"/>
                    <a:pt x="112" y="104"/>
                  </a:cubicBezTo>
                  <a:cubicBezTo>
                    <a:pt x="112" y="104"/>
                    <a:pt x="112" y="104"/>
                    <a:pt x="112" y="104"/>
                  </a:cubicBezTo>
                  <a:cubicBezTo>
                    <a:pt x="111" y="104"/>
                    <a:pt x="111" y="104"/>
                    <a:pt x="111" y="104"/>
                  </a:cubicBezTo>
                  <a:cubicBezTo>
                    <a:pt x="111" y="104"/>
                    <a:pt x="111" y="104"/>
                    <a:pt x="110" y="104"/>
                  </a:cubicBezTo>
                  <a:cubicBezTo>
                    <a:pt x="110" y="104"/>
                    <a:pt x="110" y="104"/>
                    <a:pt x="110" y="104"/>
                  </a:cubicBezTo>
                  <a:cubicBezTo>
                    <a:pt x="110" y="104"/>
                    <a:pt x="110" y="104"/>
                    <a:pt x="110" y="104"/>
                  </a:cubicBezTo>
                  <a:lnTo>
                    <a:pt x="109" y="105"/>
                  </a:lnTo>
                  <a:cubicBezTo>
                    <a:pt x="109" y="105"/>
                    <a:pt x="109" y="105"/>
                    <a:pt x="108" y="105"/>
                  </a:cubicBezTo>
                  <a:cubicBezTo>
                    <a:pt x="108" y="105"/>
                    <a:pt x="108" y="105"/>
                    <a:pt x="108" y="105"/>
                  </a:cubicBezTo>
                  <a:cubicBezTo>
                    <a:pt x="108" y="105"/>
                    <a:pt x="108" y="105"/>
                    <a:pt x="108" y="105"/>
                  </a:cubicBezTo>
                  <a:cubicBezTo>
                    <a:pt x="108" y="105"/>
                    <a:pt x="108" y="105"/>
                    <a:pt x="107" y="105"/>
                  </a:cubicBezTo>
                  <a:cubicBezTo>
                    <a:pt x="107" y="105"/>
                    <a:pt x="107" y="105"/>
                    <a:pt x="107" y="105"/>
                  </a:cubicBezTo>
                  <a:cubicBezTo>
                    <a:pt x="106" y="105"/>
                    <a:pt x="106" y="105"/>
                    <a:pt x="106" y="105"/>
                  </a:cubicBezTo>
                  <a:cubicBezTo>
                    <a:pt x="106" y="105"/>
                    <a:pt x="106" y="105"/>
                    <a:pt x="105" y="106"/>
                  </a:cubicBezTo>
                  <a:cubicBezTo>
                    <a:pt x="105" y="106"/>
                    <a:pt x="105" y="106"/>
                    <a:pt x="105" y="106"/>
                  </a:cubicBezTo>
                  <a:cubicBezTo>
                    <a:pt x="105" y="106"/>
                    <a:pt x="105" y="106"/>
                    <a:pt x="105" y="105"/>
                  </a:cubicBezTo>
                  <a:cubicBezTo>
                    <a:pt x="104" y="105"/>
                    <a:pt x="104" y="105"/>
                    <a:pt x="104" y="106"/>
                  </a:cubicBezTo>
                  <a:cubicBezTo>
                    <a:pt x="103" y="106"/>
                    <a:pt x="103" y="106"/>
                    <a:pt x="103" y="106"/>
                  </a:cubicBezTo>
                  <a:cubicBezTo>
                    <a:pt x="103" y="106"/>
                    <a:pt x="103" y="106"/>
                    <a:pt x="103" y="106"/>
                  </a:cubicBezTo>
                  <a:cubicBezTo>
                    <a:pt x="103" y="106"/>
                    <a:pt x="103" y="106"/>
                    <a:pt x="103" y="106"/>
                  </a:cubicBezTo>
                  <a:cubicBezTo>
                    <a:pt x="103" y="107"/>
                    <a:pt x="103" y="107"/>
                    <a:pt x="103" y="107"/>
                  </a:cubicBezTo>
                  <a:cubicBezTo>
                    <a:pt x="103" y="106"/>
                    <a:pt x="103" y="106"/>
                    <a:pt x="102" y="106"/>
                  </a:cubicBezTo>
                  <a:cubicBezTo>
                    <a:pt x="102" y="106"/>
                    <a:pt x="102" y="106"/>
                    <a:pt x="102" y="106"/>
                  </a:cubicBezTo>
                  <a:cubicBezTo>
                    <a:pt x="102" y="106"/>
                    <a:pt x="102" y="106"/>
                    <a:pt x="102" y="107"/>
                  </a:cubicBezTo>
                  <a:cubicBezTo>
                    <a:pt x="102" y="106"/>
                    <a:pt x="102" y="106"/>
                    <a:pt x="102" y="106"/>
                  </a:cubicBezTo>
                  <a:cubicBezTo>
                    <a:pt x="102" y="106"/>
                    <a:pt x="102" y="106"/>
                    <a:pt x="102" y="106"/>
                  </a:cubicBezTo>
                  <a:cubicBezTo>
                    <a:pt x="102" y="106"/>
                    <a:pt x="102" y="106"/>
                    <a:pt x="103" y="106"/>
                  </a:cubicBezTo>
                  <a:cubicBezTo>
                    <a:pt x="103" y="105"/>
                    <a:pt x="103" y="105"/>
                    <a:pt x="103" y="105"/>
                  </a:cubicBezTo>
                  <a:cubicBezTo>
                    <a:pt x="103" y="105"/>
                    <a:pt x="103" y="105"/>
                    <a:pt x="104" y="105"/>
                  </a:cubicBezTo>
                  <a:cubicBezTo>
                    <a:pt x="104" y="104"/>
                    <a:pt x="104" y="104"/>
                    <a:pt x="104" y="104"/>
                  </a:cubicBezTo>
                  <a:cubicBezTo>
                    <a:pt x="104" y="104"/>
                    <a:pt x="104" y="104"/>
                    <a:pt x="104" y="104"/>
                  </a:cubicBezTo>
                  <a:cubicBezTo>
                    <a:pt x="104" y="104"/>
                    <a:pt x="104" y="104"/>
                    <a:pt x="104" y="103"/>
                  </a:cubicBezTo>
                  <a:cubicBezTo>
                    <a:pt x="105" y="103"/>
                    <a:pt x="105" y="103"/>
                    <a:pt x="105" y="103"/>
                  </a:cubicBezTo>
                  <a:cubicBezTo>
                    <a:pt x="105" y="103"/>
                    <a:pt x="105" y="103"/>
                    <a:pt x="105" y="103"/>
                  </a:cubicBezTo>
                  <a:cubicBezTo>
                    <a:pt x="105" y="103"/>
                    <a:pt x="105" y="103"/>
                    <a:pt x="106" y="103"/>
                  </a:cubicBezTo>
                  <a:cubicBezTo>
                    <a:pt x="106" y="103"/>
                    <a:pt x="106" y="103"/>
                    <a:pt x="106" y="104"/>
                  </a:cubicBezTo>
                  <a:cubicBezTo>
                    <a:pt x="106" y="103"/>
                    <a:pt x="106" y="103"/>
                    <a:pt x="106" y="103"/>
                  </a:cubicBezTo>
                  <a:cubicBezTo>
                    <a:pt x="107" y="103"/>
                    <a:pt x="107" y="103"/>
                    <a:pt x="107" y="103"/>
                  </a:cubicBezTo>
                  <a:cubicBezTo>
                    <a:pt x="107" y="103"/>
                    <a:pt x="107" y="103"/>
                    <a:pt x="107" y="103"/>
                  </a:cubicBezTo>
                  <a:cubicBezTo>
                    <a:pt x="107" y="103"/>
                    <a:pt x="107" y="103"/>
                    <a:pt x="107" y="103"/>
                  </a:cubicBezTo>
                  <a:cubicBezTo>
                    <a:pt x="106" y="103"/>
                    <a:pt x="106" y="103"/>
                    <a:pt x="106" y="103"/>
                  </a:cubicBezTo>
                  <a:cubicBezTo>
                    <a:pt x="106" y="103"/>
                    <a:pt x="106" y="103"/>
                    <a:pt x="106" y="103"/>
                  </a:cubicBezTo>
                  <a:cubicBezTo>
                    <a:pt x="105" y="103"/>
                    <a:pt x="105" y="103"/>
                    <a:pt x="105" y="102"/>
                  </a:cubicBezTo>
                  <a:cubicBezTo>
                    <a:pt x="105" y="102"/>
                    <a:pt x="105" y="102"/>
                    <a:pt x="104" y="102"/>
                  </a:cubicBezTo>
                  <a:cubicBezTo>
                    <a:pt x="104" y="102"/>
                    <a:pt x="104" y="102"/>
                    <a:pt x="104" y="102"/>
                  </a:cubicBezTo>
                  <a:cubicBezTo>
                    <a:pt x="104" y="102"/>
                    <a:pt x="104" y="102"/>
                    <a:pt x="104" y="102"/>
                  </a:cubicBezTo>
                  <a:cubicBezTo>
                    <a:pt x="104" y="102"/>
                    <a:pt x="104" y="102"/>
                    <a:pt x="103" y="102"/>
                  </a:cubicBezTo>
                  <a:cubicBezTo>
                    <a:pt x="103" y="102"/>
                    <a:pt x="103" y="102"/>
                    <a:pt x="103" y="102"/>
                  </a:cubicBezTo>
                  <a:cubicBezTo>
                    <a:pt x="103" y="102"/>
                    <a:pt x="103" y="102"/>
                    <a:pt x="103" y="102"/>
                  </a:cubicBezTo>
                  <a:cubicBezTo>
                    <a:pt x="103" y="102"/>
                    <a:pt x="103" y="102"/>
                    <a:pt x="103" y="101"/>
                  </a:cubicBezTo>
                  <a:cubicBezTo>
                    <a:pt x="103" y="101"/>
                    <a:pt x="103" y="101"/>
                    <a:pt x="103" y="101"/>
                  </a:cubicBezTo>
                  <a:cubicBezTo>
                    <a:pt x="103" y="101"/>
                    <a:pt x="103" y="101"/>
                    <a:pt x="104" y="101"/>
                  </a:cubicBezTo>
                  <a:cubicBezTo>
                    <a:pt x="104" y="101"/>
                    <a:pt x="104" y="101"/>
                    <a:pt x="105" y="100"/>
                  </a:cubicBezTo>
                  <a:cubicBezTo>
                    <a:pt x="105" y="100"/>
                    <a:pt x="105" y="100"/>
                    <a:pt x="105" y="99"/>
                  </a:cubicBezTo>
                  <a:cubicBezTo>
                    <a:pt x="105" y="99"/>
                    <a:pt x="105" y="99"/>
                    <a:pt x="105" y="99"/>
                  </a:cubicBezTo>
                  <a:cubicBezTo>
                    <a:pt x="104" y="99"/>
                    <a:pt x="104" y="99"/>
                    <a:pt x="104" y="99"/>
                  </a:cubicBezTo>
                  <a:cubicBezTo>
                    <a:pt x="104" y="99"/>
                    <a:pt x="104" y="99"/>
                    <a:pt x="104" y="99"/>
                  </a:cubicBezTo>
                  <a:cubicBezTo>
                    <a:pt x="104" y="98"/>
                    <a:pt x="104" y="98"/>
                    <a:pt x="105" y="98"/>
                  </a:cubicBezTo>
                  <a:cubicBezTo>
                    <a:pt x="105" y="98"/>
                    <a:pt x="105" y="98"/>
                    <a:pt x="105" y="98"/>
                  </a:cubicBezTo>
                  <a:cubicBezTo>
                    <a:pt x="106" y="98"/>
                    <a:pt x="106" y="98"/>
                    <a:pt x="106" y="98"/>
                  </a:cubicBezTo>
                  <a:cubicBezTo>
                    <a:pt x="106" y="98"/>
                    <a:pt x="106" y="98"/>
                    <a:pt x="107" y="97"/>
                  </a:cubicBezTo>
                  <a:cubicBezTo>
                    <a:pt x="107" y="97"/>
                    <a:pt x="107" y="97"/>
                    <a:pt x="107" y="97"/>
                  </a:cubicBezTo>
                  <a:cubicBezTo>
                    <a:pt x="107" y="97"/>
                    <a:pt x="107" y="97"/>
                    <a:pt x="107" y="97"/>
                  </a:cubicBezTo>
                  <a:cubicBezTo>
                    <a:pt x="107" y="97"/>
                    <a:pt x="107" y="97"/>
                    <a:pt x="107" y="96"/>
                  </a:cubicBezTo>
                  <a:cubicBezTo>
                    <a:pt x="107" y="96"/>
                    <a:pt x="107" y="96"/>
                    <a:pt x="107" y="96"/>
                  </a:cubicBezTo>
                  <a:cubicBezTo>
                    <a:pt x="107" y="96"/>
                    <a:pt x="107" y="96"/>
                    <a:pt x="107" y="96"/>
                  </a:cubicBezTo>
                  <a:cubicBezTo>
                    <a:pt x="107" y="95"/>
                    <a:pt x="107" y="95"/>
                    <a:pt x="107" y="95"/>
                  </a:cubicBezTo>
                  <a:cubicBezTo>
                    <a:pt x="107" y="95"/>
                    <a:pt x="107" y="95"/>
                    <a:pt x="107" y="95"/>
                  </a:cubicBezTo>
                  <a:cubicBezTo>
                    <a:pt x="107" y="95"/>
                    <a:pt x="107" y="95"/>
                    <a:pt x="106" y="95"/>
                  </a:cubicBezTo>
                  <a:cubicBezTo>
                    <a:pt x="106" y="95"/>
                    <a:pt x="106" y="95"/>
                    <a:pt x="106" y="95"/>
                  </a:cubicBezTo>
                  <a:cubicBezTo>
                    <a:pt x="106" y="95"/>
                    <a:pt x="106" y="95"/>
                    <a:pt x="106" y="94"/>
                  </a:cubicBezTo>
                  <a:cubicBezTo>
                    <a:pt x="106" y="94"/>
                    <a:pt x="106" y="94"/>
                    <a:pt x="106" y="94"/>
                  </a:cubicBezTo>
                  <a:cubicBezTo>
                    <a:pt x="106" y="94"/>
                    <a:pt x="106" y="94"/>
                    <a:pt x="106" y="93"/>
                  </a:cubicBezTo>
                  <a:cubicBezTo>
                    <a:pt x="106" y="93"/>
                    <a:pt x="106" y="93"/>
                    <a:pt x="107" y="93"/>
                  </a:cubicBezTo>
                  <a:cubicBezTo>
                    <a:pt x="107" y="93"/>
                    <a:pt x="107" y="93"/>
                    <a:pt x="107" y="93"/>
                  </a:cubicBezTo>
                  <a:cubicBezTo>
                    <a:pt x="106" y="93"/>
                    <a:pt x="106" y="93"/>
                    <a:pt x="106" y="93"/>
                  </a:cubicBezTo>
                  <a:cubicBezTo>
                    <a:pt x="105" y="93"/>
                    <a:pt x="105" y="93"/>
                    <a:pt x="105" y="93"/>
                  </a:cubicBezTo>
                  <a:cubicBezTo>
                    <a:pt x="105" y="93"/>
                    <a:pt x="105" y="93"/>
                    <a:pt x="105" y="93"/>
                  </a:cubicBezTo>
                  <a:cubicBezTo>
                    <a:pt x="104" y="93"/>
                    <a:pt x="104" y="93"/>
                    <a:pt x="104" y="93"/>
                  </a:cubicBezTo>
                  <a:cubicBezTo>
                    <a:pt x="104" y="94"/>
                    <a:pt x="104" y="94"/>
                    <a:pt x="104" y="94"/>
                  </a:cubicBezTo>
                  <a:cubicBezTo>
                    <a:pt x="104" y="94"/>
                    <a:pt x="104" y="94"/>
                    <a:pt x="104" y="93"/>
                  </a:cubicBezTo>
                  <a:cubicBezTo>
                    <a:pt x="103" y="93"/>
                    <a:pt x="103" y="93"/>
                    <a:pt x="103" y="94"/>
                  </a:cubicBezTo>
                  <a:cubicBezTo>
                    <a:pt x="103" y="93"/>
                    <a:pt x="103" y="93"/>
                    <a:pt x="103" y="93"/>
                  </a:cubicBezTo>
                  <a:cubicBezTo>
                    <a:pt x="103" y="93"/>
                    <a:pt x="103" y="93"/>
                    <a:pt x="104" y="92"/>
                  </a:cubicBezTo>
                  <a:cubicBezTo>
                    <a:pt x="104" y="92"/>
                    <a:pt x="104" y="92"/>
                    <a:pt x="104" y="92"/>
                  </a:cubicBezTo>
                  <a:cubicBezTo>
                    <a:pt x="104" y="92"/>
                    <a:pt x="104" y="92"/>
                    <a:pt x="104" y="92"/>
                  </a:cubicBezTo>
                  <a:cubicBezTo>
                    <a:pt x="104" y="91"/>
                    <a:pt x="104" y="91"/>
                    <a:pt x="104" y="91"/>
                  </a:cubicBezTo>
                  <a:cubicBezTo>
                    <a:pt x="104" y="91"/>
                    <a:pt x="104" y="91"/>
                    <a:pt x="104" y="91"/>
                  </a:cubicBezTo>
                  <a:cubicBezTo>
                    <a:pt x="104" y="91"/>
                    <a:pt x="104" y="91"/>
                    <a:pt x="104" y="90"/>
                  </a:cubicBezTo>
                  <a:cubicBezTo>
                    <a:pt x="104" y="90"/>
                    <a:pt x="104" y="90"/>
                    <a:pt x="104" y="90"/>
                  </a:cubicBezTo>
                  <a:cubicBezTo>
                    <a:pt x="104" y="90"/>
                    <a:pt x="104" y="90"/>
                    <a:pt x="104" y="90"/>
                  </a:cubicBezTo>
                  <a:cubicBezTo>
                    <a:pt x="104" y="90"/>
                    <a:pt x="104" y="90"/>
                    <a:pt x="103" y="90"/>
                  </a:cubicBezTo>
                  <a:cubicBezTo>
                    <a:pt x="103" y="91"/>
                    <a:pt x="103" y="91"/>
                    <a:pt x="103" y="91"/>
                  </a:cubicBezTo>
                  <a:cubicBezTo>
                    <a:pt x="103" y="91"/>
                    <a:pt x="103" y="91"/>
                    <a:pt x="103" y="91"/>
                  </a:cubicBezTo>
                  <a:cubicBezTo>
                    <a:pt x="103" y="91"/>
                    <a:pt x="103" y="91"/>
                    <a:pt x="103" y="90"/>
                  </a:cubicBezTo>
                  <a:cubicBezTo>
                    <a:pt x="103" y="90"/>
                    <a:pt x="103" y="90"/>
                    <a:pt x="103" y="90"/>
                  </a:cubicBezTo>
                  <a:cubicBezTo>
                    <a:pt x="103" y="90"/>
                    <a:pt x="103" y="90"/>
                    <a:pt x="103" y="90"/>
                  </a:cubicBezTo>
                  <a:cubicBezTo>
                    <a:pt x="103" y="90"/>
                    <a:pt x="103" y="90"/>
                    <a:pt x="103" y="91"/>
                  </a:cubicBezTo>
                  <a:cubicBezTo>
                    <a:pt x="103" y="91"/>
                    <a:pt x="103" y="91"/>
                    <a:pt x="103" y="91"/>
                  </a:cubicBezTo>
                  <a:cubicBezTo>
                    <a:pt x="103" y="91"/>
                    <a:pt x="103" y="91"/>
                    <a:pt x="102" y="91"/>
                  </a:cubicBezTo>
                  <a:cubicBezTo>
                    <a:pt x="102" y="91"/>
                    <a:pt x="102" y="91"/>
                    <a:pt x="102" y="91"/>
                  </a:cubicBezTo>
                  <a:cubicBezTo>
                    <a:pt x="102" y="90"/>
                    <a:pt x="102" y="90"/>
                    <a:pt x="102" y="90"/>
                  </a:cubicBezTo>
                  <a:cubicBezTo>
                    <a:pt x="102" y="90"/>
                    <a:pt x="102" y="90"/>
                    <a:pt x="103" y="89"/>
                  </a:cubicBezTo>
                  <a:cubicBezTo>
                    <a:pt x="103" y="89"/>
                    <a:pt x="103" y="89"/>
                    <a:pt x="103" y="89"/>
                  </a:cubicBezTo>
                  <a:cubicBezTo>
                    <a:pt x="103" y="89"/>
                    <a:pt x="103" y="89"/>
                    <a:pt x="103" y="89"/>
                  </a:cubicBezTo>
                  <a:cubicBezTo>
                    <a:pt x="103" y="89"/>
                    <a:pt x="103" y="89"/>
                    <a:pt x="103" y="89"/>
                  </a:cubicBezTo>
                  <a:cubicBezTo>
                    <a:pt x="103" y="89"/>
                    <a:pt x="103" y="89"/>
                    <a:pt x="103" y="88"/>
                  </a:cubicBezTo>
                  <a:lnTo>
                    <a:pt x="103" y="88"/>
                  </a:lnTo>
                  <a:cubicBezTo>
                    <a:pt x="103" y="88"/>
                    <a:pt x="103" y="88"/>
                    <a:pt x="103" y="88"/>
                  </a:cubicBezTo>
                  <a:cubicBezTo>
                    <a:pt x="103" y="88"/>
                    <a:pt x="103" y="88"/>
                    <a:pt x="103" y="88"/>
                  </a:cubicBezTo>
                  <a:cubicBezTo>
                    <a:pt x="103" y="88"/>
                    <a:pt x="103" y="88"/>
                    <a:pt x="103" y="88"/>
                  </a:cubicBezTo>
                  <a:cubicBezTo>
                    <a:pt x="103" y="89"/>
                    <a:pt x="103" y="89"/>
                    <a:pt x="102" y="89"/>
                  </a:cubicBezTo>
                  <a:cubicBezTo>
                    <a:pt x="102" y="89"/>
                    <a:pt x="102" y="89"/>
                    <a:pt x="102" y="89"/>
                  </a:cubicBezTo>
                  <a:cubicBezTo>
                    <a:pt x="102" y="88"/>
                    <a:pt x="102" y="88"/>
                    <a:pt x="102" y="88"/>
                  </a:cubicBezTo>
                  <a:cubicBezTo>
                    <a:pt x="102" y="88"/>
                    <a:pt x="102" y="88"/>
                    <a:pt x="101" y="88"/>
                  </a:cubicBezTo>
                  <a:cubicBezTo>
                    <a:pt x="102" y="88"/>
                    <a:pt x="102" y="88"/>
                    <a:pt x="102" y="88"/>
                  </a:cubicBezTo>
                  <a:cubicBezTo>
                    <a:pt x="102" y="88"/>
                    <a:pt x="102" y="88"/>
                    <a:pt x="102" y="88"/>
                  </a:cubicBezTo>
                  <a:lnTo>
                    <a:pt x="102" y="88"/>
                  </a:lnTo>
                  <a:cubicBezTo>
                    <a:pt x="102" y="88"/>
                    <a:pt x="102" y="88"/>
                    <a:pt x="102" y="88"/>
                  </a:cubicBezTo>
                  <a:cubicBezTo>
                    <a:pt x="102" y="88"/>
                    <a:pt x="102" y="88"/>
                    <a:pt x="102" y="87"/>
                  </a:cubicBezTo>
                  <a:cubicBezTo>
                    <a:pt x="102" y="87"/>
                    <a:pt x="102" y="87"/>
                    <a:pt x="102" y="87"/>
                  </a:cubicBezTo>
                  <a:cubicBezTo>
                    <a:pt x="103" y="87"/>
                    <a:pt x="103" y="87"/>
                    <a:pt x="103" y="87"/>
                  </a:cubicBezTo>
                  <a:cubicBezTo>
                    <a:pt x="103" y="87"/>
                    <a:pt x="103" y="87"/>
                    <a:pt x="103" y="87"/>
                  </a:cubicBezTo>
                  <a:cubicBezTo>
                    <a:pt x="103" y="87"/>
                    <a:pt x="103" y="87"/>
                    <a:pt x="103" y="87"/>
                  </a:cubicBezTo>
                  <a:cubicBezTo>
                    <a:pt x="103" y="87"/>
                    <a:pt x="103" y="87"/>
                    <a:pt x="103" y="86"/>
                  </a:cubicBezTo>
                  <a:cubicBezTo>
                    <a:pt x="102" y="86"/>
                    <a:pt x="102" y="86"/>
                    <a:pt x="102" y="86"/>
                  </a:cubicBezTo>
                  <a:cubicBezTo>
                    <a:pt x="102" y="86"/>
                    <a:pt x="102" y="86"/>
                    <a:pt x="102" y="86"/>
                  </a:cubicBezTo>
                  <a:cubicBezTo>
                    <a:pt x="102" y="86"/>
                    <a:pt x="102" y="86"/>
                    <a:pt x="103" y="86"/>
                  </a:cubicBezTo>
                  <a:cubicBezTo>
                    <a:pt x="103" y="86"/>
                    <a:pt x="103" y="86"/>
                    <a:pt x="102" y="86"/>
                  </a:cubicBezTo>
                  <a:cubicBezTo>
                    <a:pt x="102" y="86"/>
                    <a:pt x="102" y="86"/>
                    <a:pt x="103" y="86"/>
                  </a:cubicBezTo>
                  <a:cubicBezTo>
                    <a:pt x="102" y="85"/>
                    <a:pt x="102" y="85"/>
                    <a:pt x="102" y="85"/>
                  </a:cubicBezTo>
                  <a:cubicBezTo>
                    <a:pt x="103" y="85"/>
                    <a:pt x="103" y="85"/>
                    <a:pt x="103" y="85"/>
                  </a:cubicBezTo>
                  <a:cubicBezTo>
                    <a:pt x="103" y="85"/>
                    <a:pt x="103" y="85"/>
                    <a:pt x="103" y="85"/>
                  </a:cubicBezTo>
                  <a:cubicBezTo>
                    <a:pt x="103" y="85"/>
                    <a:pt x="103" y="85"/>
                    <a:pt x="103" y="85"/>
                  </a:cubicBezTo>
                  <a:cubicBezTo>
                    <a:pt x="103" y="85"/>
                    <a:pt x="103" y="85"/>
                    <a:pt x="103" y="84"/>
                  </a:cubicBezTo>
                  <a:cubicBezTo>
                    <a:pt x="103" y="84"/>
                    <a:pt x="103" y="84"/>
                    <a:pt x="103" y="84"/>
                  </a:cubicBezTo>
                  <a:cubicBezTo>
                    <a:pt x="103" y="84"/>
                    <a:pt x="103" y="84"/>
                    <a:pt x="103" y="84"/>
                  </a:cubicBezTo>
                  <a:cubicBezTo>
                    <a:pt x="103" y="84"/>
                    <a:pt x="103" y="84"/>
                    <a:pt x="104" y="84"/>
                  </a:cubicBezTo>
                  <a:cubicBezTo>
                    <a:pt x="104" y="84"/>
                    <a:pt x="104" y="84"/>
                    <a:pt x="104" y="84"/>
                  </a:cubicBezTo>
                  <a:cubicBezTo>
                    <a:pt x="104" y="83"/>
                    <a:pt x="104" y="83"/>
                    <a:pt x="104" y="83"/>
                  </a:cubicBezTo>
                  <a:cubicBezTo>
                    <a:pt x="104" y="83"/>
                    <a:pt x="104" y="83"/>
                    <a:pt x="104" y="83"/>
                  </a:cubicBezTo>
                  <a:cubicBezTo>
                    <a:pt x="104" y="83"/>
                    <a:pt x="104" y="83"/>
                    <a:pt x="104" y="83"/>
                  </a:cubicBezTo>
                  <a:cubicBezTo>
                    <a:pt x="104" y="83"/>
                    <a:pt x="104" y="83"/>
                    <a:pt x="105" y="83"/>
                  </a:cubicBezTo>
                  <a:cubicBezTo>
                    <a:pt x="105" y="83"/>
                    <a:pt x="105" y="83"/>
                    <a:pt x="105" y="83"/>
                  </a:cubicBezTo>
                  <a:close/>
                  <a:moveTo>
                    <a:pt x="102" y="84"/>
                  </a:moveTo>
                  <a:lnTo>
                    <a:pt x="102" y="84"/>
                  </a:lnTo>
                  <a:cubicBezTo>
                    <a:pt x="101" y="84"/>
                    <a:pt x="101" y="84"/>
                    <a:pt x="101" y="84"/>
                  </a:cubicBezTo>
                  <a:cubicBezTo>
                    <a:pt x="101" y="84"/>
                    <a:pt x="101" y="84"/>
                    <a:pt x="101" y="84"/>
                  </a:cubicBezTo>
                  <a:cubicBezTo>
                    <a:pt x="101" y="84"/>
                    <a:pt x="101" y="84"/>
                    <a:pt x="101" y="84"/>
                  </a:cubicBezTo>
                  <a:cubicBezTo>
                    <a:pt x="101" y="85"/>
                    <a:pt x="101" y="85"/>
                    <a:pt x="101" y="85"/>
                  </a:cubicBezTo>
                  <a:cubicBezTo>
                    <a:pt x="101" y="85"/>
                    <a:pt x="101" y="85"/>
                    <a:pt x="101" y="85"/>
                  </a:cubicBezTo>
                  <a:cubicBezTo>
                    <a:pt x="100" y="85"/>
                    <a:pt x="100" y="85"/>
                    <a:pt x="100" y="85"/>
                  </a:cubicBezTo>
                  <a:cubicBezTo>
                    <a:pt x="100" y="85"/>
                    <a:pt x="100" y="85"/>
                    <a:pt x="100" y="85"/>
                  </a:cubicBezTo>
                  <a:cubicBezTo>
                    <a:pt x="100" y="85"/>
                    <a:pt x="100" y="85"/>
                    <a:pt x="100" y="85"/>
                  </a:cubicBezTo>
                  <a:cubicBezTo>
                    <a:pt x="100" y="84"/>
                    <a:pt x="100" y="84"/>
                    <a:pt x="100" y="84"/>
                  </a:cubicBezTo>
                  <a:cubicBezTo>
                    <a:pt x="100" y="84"/>
                    <a:pt x="100" y="84"/>
                    <a:pt x="100" y="84"/>
                  </a:cubicBezTo>
                  <a:cubicBezTo>
                    <a:pt x="100" y="84"/>
                    <a:pt x="100" y="84"/>
                    <a:pt x="101" y="84"/>
                  </a:cubicBezTo>
                  <a:cubicBezTo>
                    <a:pt x="101" y="84"/>
                    <a:pt x="101" y="84"/>
                    <a:pt x="101" y="83"/>
                  </a:cubicBezTo>
                  <a:cubicBezTo>
                    <a:pt x="101" y="83"/>
                    <a:pt x="101" y="83"/>
                    <a:pt x="101" y="83"/>
                  </a:cubicBezTo>
                  <a:cubicBezTo>
                    <a:pt x="101" y="83"/>
                    <a:pt x="101" y="83"/>
                    <a:pt x="102" y="83"/>
                  </a:cubicBezTo>
                  <a:cubicBezTo>
                    <a:pt x="102" y="83"/>
                    <a:pt x="102" y="83"/>
                    <a:pt x="102" y="84"/>
                  </a:cubicBezTo>
                  <a:close/>
                  <a:moveTo>
                    <a:pt x="102" y="87"/>
                  </a:moveTo>
                  <a:lnTo>
                    <a:pt x="102" y="87"/>
                  </a:lnTo>
                  <a:cubicBezTo>
                    <a:pt x="102" y="87"/>
                    <a:pt x="102" y="87"/>
                    <a:pt x="102" y="87"/>
                  </a:cubicBezTo>
                  <a:cubicBezTo>
                    <a:pt x="102" y="87"/>
                    <a:pt x="102" y="87"/>
                    <a:pt x="102" y="87"/>
                  </a:cubicBezTo>
                  <a:cubicBezTo>
                    <a:pt x="102" y="87"/>
                    <a:pt x="102" y="87"/>
                    <a:pt x="102" y="87"/>
                  </a:cubicBezTo>
                  <a:cubicBezTo>
                    <a:pt x="102" y="87"/>
                    <a:pt x="102" y="87"/>
                    <a:pt x="102" y="87"/>
                  </a:cubicBezTo>
                  <a:cubicBezTo>
                    <a:pt x="101" y="87"/>
                    <a:pt x="101" y="87"/>
                    <a:pt x="101" y="87"/>
                  </a:cubicBezTo>
                  <a:cubicBezTo>
                    <a:pt x="101" y="86"/>
                    <a:pt x="101" y="86"/>
                    <a:pt x="101" y="86"/>
                  </a:cubicBezTo>
                  <a:cubicBezTo>
                    <a:pt x="101" y="86"/>
                    <a:pt x="101" y="86"/>
                    <a:pt x="101" y="86"/>
                  </a:cubicBezTo>
                  <a:cubicBezTo>
                    <a:pt x="101" y="86"/>
                    <a:pt x="101" y="86"/>
                    <a:pt x="101" y="86"/>
                  </a:cubicBezTo>
                  <a:cubicBezTo>
                    <a:pt x="101" y="86"/>
                    <a:pt x="101" y="86"/>
                    <a:pt x="101" y="86"/>
                  </a:cubicBezTo>
                  <a:cubicBezTo>
                    <a:pt x="101" y="86"/>
                    <a:pt x="101" y="86"/>
                    <a:pt x="101" y="86"/>
                  </a:cubicBezTo>
                  <a:cubicBezTo>
                    <a:pt x="101" y="86"/>
                    <a:pt x="101" y="86"/>
                    <a:pt x="101" y="86"/>
                  </a:cubicBezTo>
                  <a:cubicBezTo>
                    <a:pt x="101" y="86"/>
                    <a:pt x="101" y="86"/>
                    <a:pt x="102" y="86"/>
                  </a:cubicBezTo>
                  <a:cubicBezTo>
                    <a:pt x="101" y="86"/>
                    <a:pt x="101" y="86"/>
                    <a:pt x="101" y="85"/>
                  </a:cubicBezTo>
                  <a:cubicBezTo>
                    <a:pt x="101" y="85"/>
                    <a:pt x="101" y="85"/>
                    <a:pt x="102" y="85"/>
                  </a:cubicBezTo>
                  <a:cubicBezTo>
                    <a:pt x="102" y="86"/>
                    <a:pt x="102" y="86"/>
                    <a:pt x="102" y="86"/>
                  </a:cubicBezTo>
                  <a:cubicBezTo>
                    <a:pt x="102" y="86"/>
                    <a:pt x="102" y="86"/>
                    <a:pt x="102" y="87"/>
                  </a:cubicBezTo>
                  <a:cubicBezTo>
                    <a:pt x="102" y="87"/>
                    <a:pt x="102" y="87"/>
                    <a:pt x="102" y="87"/>
                  </a:cubicBezTo>
                  <a:close/>
                  <a:moveTo>
                    <a:pt x="95" y="20"/>
                  </a:moveTo>
                  <a:lnTo>
                    <a:pt x="95" y="20"/>
                  </a:lnTo>
                  <a:cubicBezTo>
                    <a:pt x="95" y="20"/>
                    <a:pt x="95" y="20"/>
                    <a:pt x="95" y="19"/>
                  </a:cubicBezTo>
                  <a:cubicBezTo>
                    <a:pt x="96" y="20"/>
                    <a:pt x="96" y="20"/>
                    <a:pt x="96" y="20"/>
                  </a:cubicBezTo>
                  <a:cubicBezTo>
                    <a:pt x="95" y="20"/>
                    <a:pt x="95" y="20"/>
                    <a:pt x="95" y="20"/>
                  </a:cubicBezTo>
                  <a:cubicBezTo>
                    <a:pt x="95" y="20"/>
                    <a:pt x="95" y="20"/>
                    <a:pt x="95" y="20"/>
                  </a:cubicBezTo>
                  <a:cubicBezTo>
                    <a:pt x="95" y="20"/>
                    <a:pt x="95" y="20"/>
                    <a:pt x="95" y="20"/>
                  </a:cubicBezTo>
                  <a:cubicBezTo>
                    <a:pt x="95" y="20"/>
                    <a:pt x="95" y="20"/>
                    <a:pt x="95" y="20"/>
                  </a:cubicBezTo>
                  <a:cubicBezTo>
                    <a:pt x="95" y="20"/>
                    <a:pt x="95" y="20"/>
                    <a:pt x="95" y="20"/>
                  </a:cubicBezTo>
                  <a:cubicBezTo>
                    <a:pt x="95" y="20"/>
                    <a:pt x="95" y="20"/>
                    <a:pt x="95" y="20"/>
                  </a:cubicBezTo>
                  <a:close/>
                  <a:moveTo>
                    <a:pt x="102" y="95"/>
                  </a:moveTo>
                  <a:lnTo>
                    <a:pt x="102" y="95"/>
                  </a:lnTo>
                  <a:cubicBezTo>
                    <a:pt x="101" y="96"/>
                    <a:pt x="101" y="96"/>
                    <a:pt x="101" y="96"/>
                  </a:cubicBezTo>
                  <a:cubicBezTo>
                    <a:pt x="101" y="96"/>
                    <a:pt x="101" y="96"/>
                    <a:pt x="101" y="96"/>
                  </a:cubicBezTo>
                  <a:cubicBezTo>
                    <a:pt x="101" y="96"/>
                    <a:pt x="101" y="96"/>
                    <a:pt x="101" y="96"/>
                  </a:cubicBezTo>
                  <a:cubicBezTo>
                    <a:pt x="101" y="97"/>
                    <a:pt x="101" y="97"/>
                    <a:pt x="101" y="97"/>
                  </a:cubicBezTo>
                  <a:cubicBezTo>
                    <a:pt x="101" y="97"/>
                    <a:pt x="101" y="97"/>
                    <a:pt x="101" y="97"/>
                  </a:cubicBezTo>
                  <a:cubicBezTo>
                    <a:pt x="101" y="98"/>
                    <a:pt x="101" y="98"/>
                    <a:pt x="101" y="99"/>
                  </a:cubicBezTo>
                  <a:cubicBezTo>
                    <a:pt x="101" y="99"/>
                    <a:pt x="101" y="99"/>
                    <a:pt x="101" y="99"/>
                  </a:cubicBezTo>
                  <a:cubicBezTo>
                    <a:pt x="101" y="100"/>
                    <a:pt x="101" y="100"/>
                    <a:pt x="101" y="100"/>
                  </a:cubicBezTo>
                  <a:cubicBezTo>
                    <a:pt x="101" y="100"/>
                    <a:pt x="101" y="100"/>
                    <a:pt x="101" y="100"/>
                  </a:cubicBezTo>
                  <a:cubicBezTo>
                    <a:pt x="101" y="100"/>
                    <a:pt x="101" y="100"/>
                    <a:pt x="101" y="101"/>
                  </a:cubicBezTo>
                  <a:cubicBezTo>
                    <a:pt x="100" y="101"/>
                    <a:pt x="100" y="101"/>
                    <a:pt x="100" y="101"/>
                  </a:cubicBezTo>
                  <a:cubicBezTo>
                    <a:pt x="100" y="101"/>
                    <a:pt x="100" y="101"/>
                    <a:pt x="100" y="101"/>
                  </a:cubicBezTo>
                  <a:cubicBezTo>
                    <a:pt x="100" y="101"/>
                    <a:pt x="100" y="101"/>
                    <a:pt x="100" y="101"/>
                  </a:cubicBezTo>
                  <a:cubicBezTo>
                    <a:pt x="100" y="101"/>
                    <a:pt x="100" y="101"/>
                    <a:pt x="100" y="101"/>
                  </a:cubicBezTo>
                  <a:cubicBezTo>
                    <a:pt x="99" y="101"/>
                    <a:pt x="99" y="101"/>
                    <a:pt x="99" y="101"/>
                  </a:cubicBezTo>
                  <a:cubicBezTo>
                    <a:pt x="99" y="101"/>
                    <a:pt x="99" y="101"/>
                    <a:pt x="99" y="101"/>
                  </a:cubicBezTo>
                  <a:cubicBezTo>
                    <a:pt x="99" y="101"/>
                    <a:pt x="99" y="101"/>
                    <a:pt x="98" y="101"/>
                  </a:cubicBezTo>
                  <a:cubicBezTo>
                    <a:pt x="98" y="101"/>
                    <a:pt x="98" y="101"/>
                    <a:pt x="98" y="101"/>
                  </a:cubicBezTo>
                  <a:cubicBezTo>
                    <a:pt x="98" y="102"/>
                    <a:pt x="98" y="102"/>
                    <a:pt x="97" y="102"/>
                  </a:cubicBezTo>
                  <a:cubicBezTo>
                    <a:pt x="97" y="102"/>
                    <a:pt x="97" y="102"/>
                    <a:pt x="97" y="102"/>
                  </a:cubicBezTo>
                  <a:cubicBezTo>
                    <a:pt x="97" y="102"/>
                    <a:pt x="97" y="102"/>
                    <a:pt x="97" y="102"/>
                  </a:cubicBezTo>
                  <a:cubicBezTo>
                    <a:pt x="97" y="102"/>
                    <a:pt x="97" y="102"/>
                    <a:pt x="96" y="102"/>
                  </a:cubicBezTo>
                  <a:cubicBezTo>
                    <a:pt x="96" y="103"/>
                    <a:pt x="96" y="103"/>
                    <a:pt x="95" y="103"/>
                  </a:cubicBezTo>
                  <a:lnTo>
                    <a:pt x="95" y="103"/>
                  </a:lnTo>
                  <a:cubicBezTo>
                    <a:pt x="95" y="103"/>
                    <a:pt x="95" y="103"/>
                    <a:pt x="94" y="103"/>
                  </a:cubicBezTo>
                  <a:cubicBezTo>
                    <a:pt x="94" y="103"/>
                    <a:pt x="94" y="103"/>
                    <a:pt x="94" y="102"/>
                  </a:cubicBezTo>
                  <a:cubicBezTo>
                    <a:pt x="94" y="102"/>
                    <a:pt x="94" y="102"/>
                    <a:pt x="95" y="102"/>
                  </a:cubicBezTo>
                  <a:cubicBezTo>
                    <a:pt x="95" y="102"/>
                    <a:pt x="95" y="102"/>
                    <a:pt x="95" y="102"/>
                  </a:cubicBezTo>
                  <a:cubicBezTo>
                    <a:pt x="95" y="102"/>
                    <a:pt x="95" y="102"/>
                    <a:pt x="94" y="102"/>
                  </a:cubicBezTo>
                  <a:cubicBezTo>
                    <a:pt x="94" y="102"/>
                    <a:pt x="94" y="102"/>
                    <a:pt x="94" y="102"/>
                  </a:cubicBezTo>
                  <a:cubicBezTo>
                    <a:pt x="94" y="102"/>
                    <a:pt x="94" y="102"/>
                    <a:pt x="95" y="102"/>
                  </a:cubicBezTo>
                  <a:cubicBezTo>
                    <a:pt x="94" y="102"/>
                    <a:pt x="94" y="102"/>
                    <a:pt x="94" y="102"/>
                  </a:cubicBezTo>
                  <a:cubicBezTo>
                    <a:pt x="94" y="102"/>
                    <a:pt x="94" y="102"/>
                    <a:pt x="94" y="102"/>
                  </a:cubicBezTo>
                  <a:cubicBezTo>
                    <a:pt x="94" y="101"/>
                    <a:pt x="94" y="101"/>
                    <a:pt x="93" y="101"/>
                  </a:cubicBezTo>
                  <a:cubicBezTo>
                    <a:pt x="94" y="101"/>
                    <a:pt x="94" y="101"/>
                    <a:pt x="94" y="101"/>
                  </a:cubicBezTo>
                  <a:cubicBezTo>
                    <a:pt x="94" y="101"/>
                    <a:pt x="94" y="101"/>
                    <a:pt x="94" y="101"/>
                  </a:cubicBezTo>
                  <a:cubicBezTo>
                    <a:pt x="94" y="101"/>
                    <a:pt x="94" y="101"/>
                    <a:pt x="94" y="101"/>
                  </a:cubicBezTo>
                  <a:cubicBezTo>
                    <a:pt x="94" y="101"/>
                    <a:pt x="94" y="101"/>
                    <a:pt x="93" y="101"/>
                  </a:cubicBezTo>
                  <a:cubicBezTo>
                    <a:pt x="93" y="101"/>
                    <a:pt x="93" y="101"/>
                    <a:pt x="94" y="101"/>
                  </a:cubicBezTo>
                  <a:cubicBezTo>
                    <a:pt x="94" y="100"/>
                    <a:pt x="94" y="100"/>
                    <a:pt x="94" y="100"/>
                  </a:cubicBezTo>
                  <a:cubicBezTo>
                    <a:pt x="94" y="100"/>
                    <a:pt x="94" y="100"/>
                    <a:pt x="95" y="100"/>
                  </a:cubicBezTo>
                  <a:cubicBezTo>
                    <a:pt x="95" y="100"/>
                    <a:pt x="95" y="100"/>
                    <a:pt x="95" y="100"/>
                  </a:cubicBezTo>
                  <a:cubicBezTo>
                    <a:pt x="95" y="100"/>
                    <a:pt x="95" y="100"/>
                    <a:pt x="95" y="100"/>
                  </a:cubicBezTo>
                  <a:cubicBezTo>
                    <a:pt x="96" y="100"/>
                    <a:pt x="96" y="100"/>
                    <a:pt x="96" y="100"/>
                  </a:cubicBezTo>
                  <a:cubicBezTo>
                    <a:pt x="96" y="99"/>
                    <a:pt x="96" y="99"/>
                    <a:pt x="96" y="99"/>
                  </a:cubicBezTo>
                  <a:cubicBezTo>
                    <a:pt x="96" y="99"/>
                    <a:pt x="96" y="99"/>
                    <a:pt x="96" y="99"/>
                  </a:cubicBezTo>
                  <a:cubicBezTo>
                    <a:pt x="96" y="99"/>
                    <a:pt x="96" y="99"/>
                    <a:pt x="95" y="99"/>
                  </a:cubicBezTo>
                  <a:cubicBezTo>
                    <a:pt x="95" y="99"/>
                    <a:pt x="95" y="99"/>
                    <a:pt x="95" y="99"/>
                  </a:cubicBezTo>
                  <a:cubicBezTo>
                    <a:pt x="95" y="99"/>
                    <a:pt x="95" y="99"/>
                    <a:pt x="94" y="100"/>
                  </a:cubicBezTo>
                  <a:cubicBezTo>
                    <a:pt x="95" y="99"/>
                    <a:pt x="95" y="99"/>
                    <a:pt x="95" y="99"/>
                  </a:cubicBezTo>
                  <a:cubicBezTo>
                    <a:pt x="95" y="99"/>
                    <a:pt x="95" y="99"/>
                    <a:pt x="95" y="99"/>
                  </a:cubicBezTo>
                  <a:cubicBezTo>
                    <a:pt x="95" y="98"/>
                    <a:pt x="95" y="98"/>
                    <a:pt x="95" y="98"/>
                  </a:cubicBezTo>
                  <a:cubicBezTo>
                    <a:pt x="96" y="98"/>
                    <a:pt x="96" y="98"/>
                    <a:pt x="96" y="98"/>
                  </a:cubicBezTo>
                  <a:cubicBezTo>
                    <a:pt x="96" y="98"/>
                    <a:pt x="96" y="98"/>
                    <a:pt x="96" y="98"/>
                  </a:cubicBezTo>
                  <a:cubicBezTo>
                    <a:pt x="96" y="98"/>
                    <a:pt x="96" y="98"/>
                    <a:pt x="95" y="98"/>
                  </a:cubicBezTo>
                  <a:cubicBezTo>
                    <a:pt x="95" y="98"/>
                    <a:pt x="95" y="98"/>
                    <a:pt x="95" y="98"/>
                  </a:cubicBezTo>
                  <a:cubicBezTo>
                    <a:pt x="95" y="98"/>
                    <a:pt x="95" y="98"/>
                    <a:pt x="95" y="98"/>
                  </a:cubicBezTo>
                  <a:cubicBezTo>
                    <a:pt x="95" y="98"/>
                    <a:pt x="95" y="98"/>
                    <a:pt x="95" y="97"/>
                  </a:cubicBezTo>
                  <a:cubicBezTo>
                    <a:pt x="95" y="97"/>
                    <a:pt x="95" y="97"/>
                    <a:pt x="94" y="97"/>
                  </a:cubicBezTo>
                  <a:cubicBezTo>
                    <a:pt x="94" y="97"/>
                    <a:pt x="94" y="97"/>
                    <a:pt x="94" y="97"/>
                  </a:cubicBezTo>
                  <a:cubicBezTo>
                    <a:pt x="94" y="97"/>
                    <a:pt x="94" y="97"/>
                    <a:pt x="94" y="97"/>
                  </a:cubicBezTo>
                  <a:cubicBezTo>
                    <a:pt x="94" y="97"/>
                    <a:pt x="94" y="97"/>
                    <a:pt x="94" y="96"/>
                  </a:cubicBezTo>
                  <a:cubicBezTo>
                    <a:pt x="95" y="96"/>
                    <a:pt x="95" y="96"/>
                    <a:pt x="95" y="96"/>
                  </a:cubicBezTo>
                  <a:cubicBezTo>
                    <a:pt x="95" y="96"/>
                    <a:pt x="95" y="96"/>
                    <a:pt x="95" y="96"/>
                  </a:cubicBezTo>
                  <a:cubicBezTo>
                    <a:pt x="95" y="96"/>
                    <a:pt x="95" y="96"/>
                    <a:pt x="95" y="96"/>
                  </a:cubicBezTo>
                  <a:cubicBezTo>
                    <a:pt x="95" y="96"/>
                    <a:pt x="95" y="96"/>
                    <a:pt x="95" y="96"/>
                  </a:cubicBezTo>
                  <a:cubicBezTo>
                    <a:pt x="95" y="95"/>
                    <a:pt x="95" y="95"/>
                    <a:pt x="95" y="95"/>
                  </a:cubicBezTo>
                  <a:cubicBezTo>
                    <a:pt x="95" y="95"/>
                    <a:pt x="95" y="95"/>
                    <a:pt x="94" y="95"/>
                  </a:cubicBezTo>
                  <a:cubicBezTo>
                    <a:pt x="94" y="95"/>
                    <a:pt x="94" y="95"/>
                    <a:pt x="95" y="95"/>
                  </a:cubicBezTo>
                  <a:cubicBezTo>
                    <a:pt x="95" y="95"/>
                    <a:pt x="95" y="95"/>
                    <a:pt x="95" y="95"/>
                  </a:cubicBezTo>
                  <a:cubicBezTo>
                    <a:pt x="95" y="95"/>
                    <a:pt x="95" y="95"/>
                    <a:pt x="95" y="95"/>
                  </a:cubicBezTo>
                  <a:cubicBezTo>
                    <a:pt x="95" y="95"/>
                    <a:pt x="95" y="95"/>
                    <a:pt x="96" y="95"/>
                  </a:cubicBezTo>
                  <a:cubicBezTo>
                    <a:pt x="96" y="95"/>
                    <a:pt x="96" y="95"/>
                    <a:pt x="96" y="95"/>
                  </a:cubicBezTo>
                  <a:cubicBezTo>
                    <a:pt x="96" y="95"/>
                    <a:pt x="96" y="95"/>
                    <a:pt x="96" y="95"/>
                  </a:cubicBezTo>
                  <a:lnTo>
                    <a:pt x="97" y="95"/>
                  </a:lnTo>
                  <a:cubicBezTo>
                    <a:pt x="97" y="95"/>
                    <a:pt x="97" y="95"/>
                    <a:pt x="97" y="95"/>
                  </a:cubicBezTo>
                  <a:cubicBezTo>
                    <a:pt x="97" y="95"/>
                    <a:pt x="97" y="95"/>
                    <a:pt x="97" y="95"/>
                  </a:cubicBezTo>
                  <a:cubicBezTo>
                    <a:pt x="97" y="95"/>
                    <a:pt x="97" y="95"/>
                    <a:pt x="98" y="94"/>
                  </a:cubicBezTo>
                  <a:cubicBezTo>
                    <a:pt x="98" y="94"/>
                    <a:pt x="98" y="94"/>
                    <a:pt x="98" y="94"/>
                  </a:cubicBezTo>
                  <a:cubicBezTo>
                    <a:pt x="98" y="94"/>
                    <a:pt x="98" y="94"/>
                    <a:pt x="98" y="94"/>
                  </a:cubicBezTo>
                  <a:cubicBezTo>
                    <a:pt x="97" y="94"/>
                    <a:pt x="97" y="94"/>
                    <a:pt x="97" y="94"/>
                  </a:cubicBezTo>
                  <a:cubicBezTo>
                    <a:pt x="97" y="94"/>
                    <a:pt x="97" y="94"/>
                    <a:pt x="97" y="94"/>
                  </a:cubicBezTo>
                  <a:cubicBezTo>
                    <a:pt x="97" y="93"/>
                    <a:pt x="97" y="93"/>
                    <a:pt x="97" y="93"/>
                  </a:cubicBezTo>
                  <a:cubicBezTo>
                    <a:pt x="97" y="93"/>
                    <a:pt x="97" y="93"/>
                    <a:pt x="98" y="93"/>
                  </a:cubicBezTo>
                  <a:cubicBezTo>
                    <a:pt x="98" y="93"/>
                    <a:pt x="98" y="93"/>
                    <a:pt x="97" y="93"/>
                  </a:cubicBezTo>
                  <a:cubicBezTo>
                    <a:pt x="98" y="93"/>
                    <a:pt x="98" y="93"/>
                    <a:pt x="98" y="93"/>
                  </a:cubicBezTo>
                  <a:cubicBezTo>
                    <a:pt x="98" y="93"/>
                    <a:pt x="98" y="93"/>
                    <a:pt x="98" y="93"/>
                  </a:cubicBezTo>
                  <a:cubicBezTo>
                    <a:pt x="99" y="92"/>
                    <a:pt x="99" y="92"/>
                    <a:pt x="99" y="92"/>
                  </a:cubicBezTo>
                  <a:cubicBezTo>
                    <a:pt x="99" y="92"/>
                    <a:pt x="99" y="92"/>
                    <a:pt x="99" y="92"/>
                  </a:cubicBezTo>
                  <a:cubicBezTo>
                    <a:pt x="99" y="93"/>
                    <a:pt x="99" y="93"/>
                    <a:pt x="99" y="93"/>
                  </a:cubicBezTo>
                  <a:cubicBezTo>
                    <a:pt x="99" y="93"/>
                    <a:pt x="99" y="93"/>
                    <a:pt x="99" y="93"/>
                  </a:cubicBezTo>
                  <a:cubicBezTo>
                    <a:pt x="99" y="92"/>
                    <a:pt x="99" y="92"/>
                    <a:pt x="99" y="92"/>
                  </a:cubicBezTo>
                  <a:cubicBezTo>
                    <a:pt x="99" y="92"/>
                    <a:pt x="99" y="92"/>
                    <a:pt x="100" y="92"/>
                  </a:cubicBezTo>
                  <a:cubicBezTo>
                    <a:pt x="100" y="92"/>
                    <a:pt x="100" y="92"/>
                    <a:pt x="100" y="92"/>
                  </a:cubicBezTo>
                  <a:cubicBezTo>
                    <a:pt x="100" y="92"/>
                    <a:pt x="100" y="92"/>
                    <a:pt x="100" y="93"/>
                  </a:cubicBezTo>
                  <a:cubicBezTo>
                    <a:pt x="99" y="93"/>
                    <a:pt x="99" y="93"/>
                    <a:pt x="99" y="93"/>
                  </a:cubicBezTo>
                  <a:cubicBezTo>
                    <a:pt x="100" y="93"/>
                    <a:pt x="100" y="93"/>
                    <a:pt x="100" y="93"/>
                  </a:cubicBezTo>
                  <a:cubicBezTo>
                    <a:pt x="100" y="92"/>
                    <a:pt x="100" y="92"/>
                    <a:pt x="101" y="92"/>
                  </a:cubicBezTo>
                  <a:cubicBezTo>
                    <a:pt x="101" y="92"/>
                    <a:pt x="101" y="92"/>
                    <a:pt x="101" y="92"/>
                  </a:cubicBezTo>
                  <a:cubicBezTo>
                    <a:pt x="101" y="93"/>
                    <a:pt x="101" y="93"/>
                    <a:pt x="102" y="93"/>
                  </a:cubicBezTo>
                  <a:cubicBezTo>
                    <a:pt x="102" y="93"/>
                    <a:pt x="102" y="93"/>
                    <a:pt x="102" y="93"/>
                  </a:cubicBezTo>
                  <a:cubicBezTo>
                    <a:pt x="102" y="94"/>
                    <a:pt x="102" y="94"/>
                    <a:pt x="102" y="94"/>
                  </a:cubicBezTo>
                  <a:cubicBezTo>
                    <a:pt x="102" y="94"/>
                    <a:pt x="102" y="94"/>
                    <a:pt x="102" y="94"/>
                  </a:cubicBezTo>
                  <a:cubicBezTo>
                    <a:pt x="102" y="94"/>
                    <a:pt x="102" y="94"/>
                    <a:pt x="102" y="95"/>
                  </a:cubicBezTo>
                  <a:cubicBezTo>
                    <a:pt x="102" y="94"/>
                    <a:pt x="102" y="94"/>
                    <a:pt x="102" y="94"/>
                  </a:cubicBezTo>
                  <a:cubicBezTo>
                    <a:pt x="102" y="95"/>
                    <a:pt x="102" y="95"/>
                    <a:pt x="102" y="95"/>
                  </a:cubicBezTo>
                  <a:cubicBezTo>
                    <a:pt x="102" y="95"/>
                    <a:pt x="102" y="95"/>
                    <a:pt x="102" y="95"/>
                  </a:cubicBezTo>
                  <a:cubicBezTo>
                    <a:pt x="102" y="95"/>
                    <a:pt x="102" y="95"/>
                    <a:pt x="102" y="95"/>
                  </a:cubicBezTo>
                  <a:cubicBezTo>
                    <a:pt x="102" y="95"/>
                    <a:pt x="102" y="95"/>
                    <a:pt x="102" y="95"/>
                  </a:cubicBezTo>
                  <a:cubicBezTo>
                    <a:pt x="102" y="95"/>
                    <a:pt x="102" y="95"/>
                    <a:pt x="102" y="95"/>
                  </a:cubicBezTo>
                  <a:close/>
                  <a:moveTo>
                    <a:pt x="94" y="24"/>
                  </a:moveTo>
                  <a:lnTo>
                    <a:pt x="94" y="24"/>
                  </a:lnTo>
                  <a:cubicBezTo>
                    <a:pt x="94" y="24"/>
                    <a:pt x="94" y="24"/>
                    <a:pt x="94" y="24"/>
                  </a:cubicBezTo>
                  <a:cubicBezTo>
                    <a:pt x="94" y="24"/>
                    <a:pt x="94" y="24"/>
                    <a:pt x="94" y="24"/>
                  </a:cubicBezTo>
                  <a:cubicBezTo>
                    <a:pt x="94" y="24"/>
                    <a:pt x="94" y="24"/>
                    <a:pt x="94" y="24"/>
                  </a:cubicBezTo>
                  <a:cubicBezTo>
                    <a:pt x="94" y="24"/>
                    <a:pt x="94" y="24"/>
                    <a:pt x="94" y="24"/>
                  </a:cubicBezTo>
                  <a:cubicBezTo>
                    <a:pt x="94" y="25"/>
                    <a:pt x="94" y="25"/>
                    <a:pt x="94" y="25"/>
                  </a:cubicBezTo>
                  <a:cubicBezTo>
                    <a:pt x="94" y="25"/>
                    <a:pt x="94" y="25"/>
                    <a:pt x="93" y="25"/>
                  </a:cubicBezTo>
                  <a:cubicBezTo>
                    <a:pt x="93" y="25"/>
                    <a:pt x="93" y="25"/>
                    <a:pt x="93" y="25"/>
                  </a:cubicBezTo>
                  <a:cubicBezTo>
                    <a:pt x="93" y="24"/>
                    <a:pt x="93" y="24"/>
                    <a:pt x="93" y="24"/>
                  </a:cubicBezTo>
                  <a:cubicBezTo>
                    <a:pt x="94" y="24"/>
                    <a:pt x="94" y="24"/>
                    <a:pt x="94" y="24"/>
                  </a:cubicBezTo>
                  <a:close/>
                  <a:moveTo>
                    <a:pt x="93" y="23"/>
                  </a:moveTo>
                  <a:lnTo>
                    <a:pt x="93" y="23"/>
                  </a:lnTo>
                  <a:cubicBezTo>
                    <a:pt x="93" y="23"/>
                    <a:pt x="93" y="23"/>
                    <a:pt x="93" y="24"/>
                  </a:cubicBezTo>
                  <a:cubicBezTo>
                    <a:pt x="93" y="23"/>
                    <a:pt x="93" y="23"/>
                    <a:pt x="93" y="23"/>
                  </a:cubicBezTo>
                  <a:cubicBezTo>
                    <a:pt x="93" y="23"/>
                    <a:pt x="93" y="23"/>
                    <a:pt x="93" y="23"/>
                  </a:cubicBezTo>
                  <a:cubicBezTo>
                    <a:pt x="93" y="23"/>
                    <a:pt x="93" y="23"/>
                    <a:pt x="93" y="23"/>
                  </a:cubicBezTo>
                  <a:close/>
                  <a:moveTo>
                    <a:pt x="93" y="23"/>
                  </a:moveTo>
                  <a:lnTo>
                    <a:pt x="93" y="23"/>
                  </a:lnTo>
                  <a:cubicBezTo>
                    <a:pt x="93" y="23"/>
                    <a:pt x="93" y="23"/>
                    <a:pt x="93" y="23"/>
                  </a:cubicBezTo>
                  <a:cubicBezTo>
                    <a:pt x="93" y="23"/>
                    <a:pt x="93" y="23"/>
                    <a:pt x="93" y="22"/>
                  </a:cubicBezTo>
                  <a:cubicBezTo>
                    <a:pt x="93" y="23"/>
                    <a:pt x="93" y="23"/>
                    <a:pt x="93" y="23"/>
                  </a:cubicBezTo>
                  <a:cubicBezTo>
                    <a:pt x="93" y="23"/>
                    <a:pt x="93" y="23"/>
                    <a:pt x="93" y="23"/>
                  </a:cubicBezTo>
                  <a:close/>
                  <a:moveTo>
                    <a:pt x="91" y="29"/>
                  </a:moveTo>
                  <a:lnTo>
                    <a:pt x="91" y="29"/>
                  </a:lnTo>
                  <a:cubicBezTo>
                    <a:pt x="91" y="28"/>
                    <a:pt x="91" y="28"/>
                    <a:pt x="91" y="28"/>
                  </a:cubicBezTo>
                  <a:cubicBezTo>
                    <a:pt x="91" y="28"/>
                    <a:pt x="91" y="28"/>
                    <a:pt x="91" y="28"/>
                  </a:cubicBezTo>
                  <a:cubicBezTo>
                    <a:pt x="91" y="28"/>
                    <a:pt x="91" y="28"/>
                    <a:pt x="91" y="28"/>
                  </a:cubicBezTo>
                  <a:cubicBezTo>
                    <a:pt x="91" y="28"/>
                    <a:pt x="91" y="28"/>
                    <a:pt x="91" y="28"/>
                  </a:cubicBezTo>
                  <a:cubicBezTo>
                    <a:pt x="91" y="28"/>
                    <a:pt x="91" y="28"/>
                    <a:pt x="91" y="28"/>
                  </a:cubicBezTo>
                  <a:cubicBezTo>
                    <a:pt x="91" y="28"/>
                    <a:pt x="91" y="28"/>
                    <a:pt x="91" y="28"/>
                  </a:cubicBezTo>
                  <a:cubicBezTo>
                    <a:pt x="91" y="28"/>
                    <a:pt x="91" y="28"/>
                    <a:pt x="91" y="29"/>
                  </a:cubicBezTo>
                  <a:cubicBezTo>
                    <a:pt x="91" y="29"/>
                    <a:pt x="91" y="29"/>
                    <a:pt x="92" y="29"/>
                  </a:cubicBezTo>
                  <a:cubicBezTo>
                    <a:pt x="91" y="29"/>
                    <a:pt x="91" y="29"/>
                    <a:pt x="91" y="29"/>
                  </a:cubicBezTo>
                  <a:cubicBezTo>
                    <a:pt x="91" y="29"/>
                    <a:pt x="91" y="29"/>
                    <a:pt x="91" y="29"/>
                  </a:cubicBezTo>
                  <a:cubicBezTo>
                    <a:pt x="91" y="30"/>
                    <a:pt x="91" y="30"/>
                    <a:pt x="91" y="30"/>
                  </a:cubicBezTo>
                  <a:cubicBezTo>
                    <a:pt x="91" y="30"/>
                    <a:pt x="91" y="30"/>
                    <a:pt x="91" y="30"/>
                  </a:cubicBezTo>
                  <a:cubicBezTo>
                    <a:pt x="91" y="29"/>
                    <a:pt x="91" y="29"/>
                    <a:pt x="91" y="29"/>
                  </a:cubicBezTo>
                  <a:cubicBezTo>
                    <a:pt x="91" y="29"/>
                    <a:pt x="91" y="29"/>
                    <a:pt x="91" y="29"/>
                  </a:cubicBezTo>
                  <a:close/>
                  <a:moveTo>
                    <a:pt x="90" y="34"/>
                  </a:moveTo>
                  <a:lnTo>
                    <a:pt x="90" y="34"/>
                  </a:lnTo>
                  <a:cubicBezTo>
                    <a:pt x="90" y="34"/>
                    <a:pt x="90" y="34"/>
                    <a:pt x="90" y="34"/>
                  </a:cubicBezTo>
                  <a:cubicBezTo>
                    <a:pt x="90" y="34"/>
                    <a:pt x="90" y="34"/>
                    <a:pt x="90" y="34"/>
                  </a:cubicBezTo>
                  <a:cubicBezTo>
                    <a:pt x="90" y="34"/>
                    <a:pt x="90" y="34"/>
                    <a:pt x="90" y="34"/>
                  </a:cubicBezTo>
                  <a:cubicBezTo>
                    <a:pt x="90" y="34"/>
                    <a:pt x="90" y="34"/>
                    <a:pt x="90" y="34"/>
                  </a:cubicBezTo>
                  <a:close/>
                  <a:moveTo>
                    <a:pt x="92" y="32"/>
                  </a:moveTo>
                  <a:lnTo>
                    <a:pt x="92" y="32"/>
                  </a:lnTo>
                  <a:cubicBezTo>
                    <a:pt x="92" y="33"/>
                    <a:pt x="92" y="33"/>
                    <a:pt x="92" y="33"/>
                  </a:cubicBezTo>
                  <a:lnTo>
                    <a:pt x="91" y="33"/>
                  </a:lnTo>
                  <a:cubicBezTo>
                    <a:pt x="91" y="33"/>
                    <a:pt x="91" y="33"/>
                    <a:pt x="91" y="33"/>
                  </a:cubicBezTo>
                  <a:cubicBezTo>
                    <a:pt x="91" y="33"/>
                    <a:pt x="91" y="33"/>
                    <a:pt x="91" y="33"/>
                  </a:cubicBezTo>
                  <a:cubicBezTo>
                    <a:pt x="91" y="33"/>
                    <a:pt x="91" y="33"/>
                    <a:pt x="91" y="33"/>
                  </a:cubicBezTo>
                  <a:cubicBezTo>
                    <a:pt x="90" y="33"/>
                    <a:pt x="90" y="33"/>
                    <a:pt x="90" y="33"/>
                  </a:cubicBezTo>
                  <a:cubicBezTo>
                    <a:pt x="90" y="32"/>
                    <a:pt x="90" y="32"/>
                    <a:pt x="90" y="32"/>
                  </a:cubicBezTo>
                  <a:cubicBezTo>
                    <a:pt x="90" y="32"/>
                    <a:pt x="90" y="32"/>
                    <a:pt x="90" y="32"/>
                  </a:cubicBezTo>
                  <a:cubicBezTo>
                    <a:pt x="90" y="32"/>
                    <a:pt x="90" y="32"/>
                    <a:pt x="91" y="32"/>
                  </a:cubicBezTo>
                  <a:cubicBezTo>
                    <a:pt x="91" y="32"/>
                    <a:pt x="91" y="32"/>
                    <a:pt x="91" y="32"/>
                  </a:cubicBezTo>
                  <a:cubicBezTo>
                    <a:pt x="91" y="32"/>
                    <a:pt x="91" y="32"/>
                    <a:pt x="91" y="32"/>
                  </a:cubicBezTo>
                  <a:cubicBezTo>
                    <a:pt x="91" y="31"/>
                    <a:pt x="91" y="31"/>
                    <a:pt x="91" y="31"/>
                  </a:cubicBezTo>
                  <a:cubicBezTo>
                    <a:pt x="92" y="31"/>
                    <a:pt x="92" y="31"/>
                    <a:pt x="92" y="31"/>
                  </a:cubicBezTo>
                  <a:cubicBezTo>
                    <a:pt x="92" y="32"/>
                    <a:pt x="92" y="32"/>
                    <a:pt x="92" y="32"/>
                  </a:cubicBezTo>
                  <a:cubicBezTo>
                    <a:pt x="91" y="32"/>
                    <a:pt x="91" y="32"/>
                    <a:pt x="91" y="32"/>
                  </a:cubicBezTo>
                  <a:cubicBezTo>
                    <a:pt x="91" y="32"/>
                    <a:pt x="91" y="32"/>
                    <a:pt x="91" y="32"/>
                  </a:cubicBezTo>
                  <a:cubicBezTo>
                    <a:pt x="91" y="32"/>
                    <a:pt x="91" y="32"/>
                    <a:pt x="91" y="32"/>
                  </a:cubicBezTo>
                  <a:cubicBezTo>
                    <a:pt x="91" y="32"/>
                    <a:pt x="91" y="32"/>
                    <a:pt x="91" y="32"/>
                  </a:cubicBezTo>
                  <a:cubicBezTo>
                    <a:pt x="91" y="32"/>
                    <a:pt x="91" y="32"/>
                    <a:pt x="91" y="32"/>
                  </a:cubicBezTo>
                  <a:cubicBezTo>
                    <a:pt x="92" y="32"/>
                    <a:pt x="92" y="32"/>
                    <a:pt x="92" y="32"/>
                  </a:cubicBezTo>
                  <a:cubicBezTo>
                    <a:pt x="92" y="32"/>
                    <a:pt x="92" y="32"/>
                    <a:pt x="92" y="32"/>
                  </a:cubicBezTo>
                  <a:cubicBezTo>
                    <a:pt x="92" y="32"/>
                    <a:pt x="92" y="32"/>
                    <a:pt x="92" y="32"/>
                  </a:cubicBezTo>
                  <a:close/>
                  <a:moveTo>
                    <a:pt x="37" y="40"/>
                  </a:moveTo>
                  <a:lnTo>
                    <a:pt x="37" y="40"/>
                  </a:lnTo>
                  <a:cubicBezTo>
                    <a:pt x="37" y="40"/>
                    <a:pt x="37" y="40"/>
                    <a:pt x="37" y="40"/>
                  </a:cubicBezTo>
                  <a:cubicBezTo>
                    <a:pt x="37" y="40"/>
                    <a:pt x="37" y="40"/>
                    <a:pt x="37" y="40"/>
                  </a:cubicBezTo>
                  <a:cubicBezTo>
                    <a:pt x="37" y="40"/>
                    <a:pt x="37" y="40"/>
                    <a:pt x="36" y="40"/>
                  </a:cubicBezTo>
                  <a:cubicBezTo>
                    <a:pt x="36" y="40"/>
                    <a:pt x="36" y="40"/>
                    <a:pt x="36" y="40"/>
                  </a:cubicBezTo>
                  <a:lnTo>
                    <a:pt x="36" y="40"/>
                  </a:lnTo>
                  <a:cubicBezTo>
                    <a:pt x="36" y="41"/>
                    <a:pt x="36" y="41"/>
                    <a:pt x="36" y="41"/>
                  </a:cubicBezTo>
                  <a:cubicBezTo>
                    <a:pt x="36" y="41"/>
                    <a:pt x="36" y="41"/>
                    <a:pt x="36" y="41"/>
                  </a:cubicBezTo>
                  <a:cubicBezTo>
                    <a:pt x="36" y="41"/>
                    <a:pt x="36" y="41"/>
                    <a:pt x="36" y="40"/>
                  </a:cubicBezTo>
                  <a:cubicBezTo>
                    <a:pt x="37" y="40"/>
                    <a:pt x="37" y="40"/>
                    <a:pt x="37" y="40"/>
                  </a:cubicBezTo>
                  <a:cubicBezTo>
                    <a:pt x="37" y="39"/>
                    <a:pt x="37" y="39"/>
                    <a:pt x="37" y="39"/>
                  </a:cubicBezTo>
                  <a:cubicBezTo>
                    <a:pt x="37" y="39"/>
                    <a:pt x="37" y="39"/>
                    <a:pt x="37" y="40"/>
                  </a:cubicBezTo>
                  <a:close/>
                  <a:moveTo>
                    <a:pt x="36" y="40"/>
                  </a:moveTo>
                  <a:lnTo>
                    <a:pt x="36" y="40"/>
                  </a:lnTo>
                  <a:cubicBezTo>
                    <a:pt x="36" y="40"/>
                    <a:pt x="36" y="40"/>
                    <a:pt x="36" y="40"/>
                  </a:cubicBezTo>
                  <a:lnTo>
                    <a:pt x="36" y="40"/>
                  </a:lnTo>
                  <a:cubicBezTo>
                    <a:pt x="36" y="40"/>
                    <a:pt x="36" y="40"/>
                    <a:pt x="36" y="40"/>
                  </a:cubicBezTo>
                  <a:cubicBezTo>
                    <a:pt x="36" y="40"/>
                    <a:pt x="36" y="40"/>
                    <a:pt x="36" y="40"/>
                  </a:cubicBezTo>
                  <a:cubicBezTo>
                    <a:pt x="36" y="40"/>
                    <a:pt x="36" y="40"/>
                    <a:pt x="36" y="40"/>
                  </a:cubicBezTo>
                  <a:close/>
                  <a:moveTo>
                    <a:pt x="35" y="204"/>
                  </a:moveTo>
                  <a:lnTo>
                    <a:pt x="35" y="204"/>
                  </a:lnTo>
                  <a:cubicBezTo>
                    <a:pt x="35" y="204"/>
                    <a:pt x="35" y="204"/>
                    <a:pt x="35" y="204"/>
                  </a:cubicBezTo>
                  <a:cubicBezTo>
                    <a:pt x="34" y="203"/>
                    <a:pt x="34" y="203"/>
                    <a:pt x="34" y="203"/>
                  </a:cubicBezTo>
                  <a:cubicBezTo>
                    <a:pt x="35" y="203"/>
                    <a:pt x="35" y="203"/>
                    <a:pt x="35" y="203"/>
                  </a:cubicBezTo>
                  <a:cubicBezTo>
                    <a:pt x="35" y="203"/>
                    <a:pt x="35" y="203"/>
                    <a:pt x="35" y="204"/>
                  </a:cubicBezTo>
                  <a:cubicBezTo>
                    <a:pt x="35" y="204"/>
                    <a:pt x="35" y="204"/>
                    <a:pt x="35" y="204"/>
                  </a:cubicBezTo>
                  <a:close/>
                  <a:moveTo>
                    <a:pt x="34" y="203"/>
                  </a:moveTo>
                  <a:lnTo>
                    <a:pt x="34" y="203"/>
                  </a:lnTo>
                  <a:cubicBezTo>
                    <a:pt x="34" y="203"/>
                    <a:pt x="34" y="203"/>
                    <a:pt x="34" y="203"/>
                  </a:cubicBezTo>
                  <a:cubicBezTo>
                    <a:pt x="34" y="203"/>
                    <a:pt x="34" y="203"/>
                    <a:pt x="34" y="203"/>
                  </a:cubicBezTo>
                  <a:cubicBezTo>
                    <a:pt x="34" y="203"/>
                    <a:pt x="34" y="203"/>
                    <a:pt x="34" y="203"/>
                  </a:cubicBezTo>
                  <a:cubicBezTo>
                    <a:pt x="34" y="203"/>
                    <a:pt x="34" y="203"/>
                    <a:pt x="34" y="203"/>
                  </a:cubicBezTo>
                  <a:cubicBezTo>
                    <a:pt x="34" y="203"/>
                    <a:pt x="34" y="203"/>
                    <a:pt x="34" y="203"/>
                  </a:cubicBezTo>
                  <a:close/>
                  <a:moveTo>
                    <a:pt x="34" y="202"/>
                  </a:moveTo>
                  <a:lnTo>
                    <a:pt x="34" y="202"/>
                  </a:lnTo>
                  <a:cubicBezTo>
                    <a:pt x="34" y="202"/>
                    <a:pt x="34" y="202"/>
                    <a:pt x="34" y="202"/>
                  </a:cubicBezTo>
                  <a:cubicBezTo>
                    <a:pt x="34" y="202"/>
                    <a:pt x="34" y="202"/>
                    <a:pt x="34" y="202"/>
                  </a:cubicBezTo>
                  <a:cubicBezTo>
                    <a:pt x="34" y="202"/>
                    <a:pt x="34" y="202"/>
                    <a:pt x="34" y="202"/>
                  </a:cubicBezTo>
                  <a:cubicBezTo>
                    <a:pt x="34" y="202"/>
                    <a:pt x="34" y="202"/>
                    <a:pt x="34" y="202"/>
                  </a:cubicBezTo>
                  <a:close/>
                  <a:moveTo>
                    <a:pt x="33" y="203"/>
                  </a:moveTo>
                  <a:lnTo>
                    <a:pt x="33" y="203"/>
                  </a:lnTo>
                  <a:cubicBezTo>
                    <a:pt x="33" y="202"/>
                    <a:pt x="33" y="202"/>
                    <a:pt x="34" y="202"/>
                  </a:cubicBezTo>
                  <a:cubicBezTo>
                    <a:pt x="34" y="202"/>
                    <a:pt x="34" y="202"/>
                    <a:pt x="34" y="203"/>
                  </a:cubicBezTo>
                  <a:cubicBezTo>
                    <a:pt x="33" y="203"/>
                    <a:pt x="33" y="203"/>
                    <a:pt x="33" y="203"/>
                  </a:cubicBezTo>
                  <a:close/>
                  <a:moveTo>
                    <a:pt x="33" y="203"/>
                  </a:moveTo>
                  <a:lnTo>
                    <a:pt x="33" y="203"/>
                  </a:lnTo>
                  <a:cubicBezTo>
                    <a:pt x="33" y="203"/>
                    <a:pt x="33" y="203"/>
                    <a:pt x="33" y="203"/>
                  </a:cubicBezTo>
                  <a:cubicBezTo>
                    <a:pt x="33" y="203"/>
                    <a:pt x="33" y="203"/>
                    <a:pt x="33" y="203"/>
                  </a:cubicBezTo>
                  <a:cubicBezTo>
                    <a:pt x="33" y="203"/>
                    <a:pt x="33" y="203"/>
                    <a:pt x="33" y="203"/>
                  </a:cubicBezTo>
                  <a:close/>
                  <a:moveTo>
                    <a:pt x="33" y="203"/>
                  </a:moveTo>
                  <a:lnTo>
                    <a:pt x="33" y="203"/>
                  </a:lnTo>
                  <a:cubicBezTo>
                    <a:pt x="33" y="203"/>
                    <a:pt x="33" y="203"/>
                    <a:pt x="33" y="204"/>
                  </a:cubicBezTo>
                  <a:cubicBezTo>
                    <a:pt x="33" y="204"/>
                    <a:pt x="33" y="204"/>
                    <a:pt x="33" y="204"/>
                  </a:cubicBezTo>
                  <a:cubicBezTo>
                    <a:pt x="33" y="203"/>
                    <a:pt x="33" y="203"/>
                    <a:pt x="33" y="203"/>
                  </a:cubicBezTo>
                  <a:cubicBezTo>
                    <a:pt x="33" y="203"/>
                    <a:pt x="33" y="203"/>
                    <a:pt x="33" y="203"/>
                  </a:cubicBezTo>
                  <a:cubicBezTo>
                    <a:pt x="33" y="203"/>
                    <a:pt x="33" y="203"/>
                    <a:pt x="33" y="203"/>
                  </a:cubicBezTo>
                  <a:cubicBezTo>
                    <a:pt x="33" y="203"/>
                    <a:pt x="33" y="203"/>
                    <a:pt x="33" y="203"/>
                  </a:cubicBezTo>
                  <a:close/>
                  <a:moveTo>
                    <a:pt x="33" y="204"/>
                  </a:moveTo>
                  <a:lnTo>
                    <a:pt x="33" y="204"/>
                  </a:lnTo>
                  <a:cubicBezTo>
                    <a:pt x="33" y="204"/>
                    <a:pt x="33" y="204"/>
                    <a:pt x="33" y="204"/>
                  </a:cubicBezTo>
                  <a:cubicBezTo>
                    <a:pt x="33" y="204"/>
                    <a:pt x="33" y="204"/>
                    <a:pt x="33" y="204"/>
                  </a:cubicBezTo>
                  <a:cubicBezTo>
                    <a:pt x="33" y="204"/>
                    <a:pt x="33" y="204"/>
                    <a:pt x="33" y="204"/>
                  </a:cubicBezTo>
                  <a:close/>
                  <a:moveTo>
                    <a:pt x="30" y="60"/>
                  </a:moveTo>
                  <a:lnTo>
                    <a:pt x="30" y="60"/>
                  </a:lnTo>
                  <a:cubicBezTo>
                    <a:pt x="30" y="60"/>
                    <a:pt x="30" y="60"/>
                    <a:pt x="30" y="60"/>
                  </a:cubicBezTo>
                  <a:cubicBezTo>
                    <a:pt x="30" y="60"/>
                    <a:pt x="30" y="60"/>
                    <a:pt x="30" y="60"/>
                  </a:cubicBezTo>
                  <a:cubicBezTo>
                    <a:pt x="30" y="60"/>
                    <a:pt x="30" y="60"/>
                    <a:pt x="30" y="60"/>
                  </a:cubicBezTo>
                  <a:close/>
                  <a:moveTo>
                    <a:pt x="31" y="61"/>
                  </a:moveTo>
                  <a:lnTo>
                    <a:pt x="31" y="61"/>
                  </a:lnTo>
                  <a:cubicBezTo>
                    <a:pt x="31" y="61"/>
                    <a:pt x="31" y="61"/>
                    <a:pt x="31" y="62"/>
                  </a:cubicBezTo>
                  <a:cubicBezTo>
                    <a:pt x="31" y="62"/>
                    <a:pt x="31" y="62"/>
                    <a:pt x="31" y="62"/>
                  </a:cubicBezTo>
                  <a:cubicBezTo>
                    <a:pt x="31" y="62"/>
                    <a:pt x="31" y="62"/>
                    <a:pt x="31" y="62"/>
                  </a:cubicBezTo>
                  <a:cubicBezTo>
                    <a:pt x="31" y="61"/>
                    <a:pt x="31" y="61"/>
                    <a:pt x="31" y="61"/>
                  </a:cubicBezTo>
                  <a:close/>
                  <a:moveTo>
                    <a:pt x="31" y="56"/>
                  </a:moveTo>
                  <a:lnTo>
                    <a:pt x="31" y="56"/>
                  </a:lnTo>
                  <a:cubicBezTo>
                    <a:pt x="31" y="56"/>
                    <a:pt x="31" y="56"/>
                    <a:pt x="31" y="57"/>
                  </a:cubicBezTo>
                  <a:cubicBezTo>
                    <a:pt x="31" y="57"/>
                    <a:pt x="31" y="57"/>
                    <a:pt x="31" y="56"/>
                  </a:cubicBezTo>
                  <a:cubicBezTo>
                    <a:pt x="31" y="57"/>
                    <a:pt x="31" y="57"/>
                    <a:pt x="31" y="57"/>
                  </a:cubicBezTo>
                  <a:cubicBezTo>
                    <a:pt x="31" y="56"/>
                    <a:pt x="31" y="56"/>
                    <a:pt x="31" y="56"/>
                  </a:cubicBezTo>
                  <a:cubicBezTo>
                    <a:pt x="31" y="56"/>
                    <a:pt x="31" y="56"/>
                    <a:pt x="31" y="56"/>
                  </a:cubicBezTo>
                  <a:close/>
                  <a:moveTo>
                    <a:pt x="31" y="56"/>
                  </a:moveTo>
                  <a:lnTo>
                    <a:pt x="31" y="56"/>
                  </a:lnTo>
                  <a:cubicBezTo>
                    <a:pt x="31" y="56"/>
                    <a:pt x="31" y="56"/>
                    <a:pt x="31" y="56"/>
                  </a:cubicBezTo>
                  <a:cubicBezTo>
                    <a:pt x="31" y="56"/>
                    <a:pt x="31" y="56"/>
                    <a:pt x="31" y="56"/>
                  </a:cubicBezTo>
                  <a:cubicBezTo>
                    <a:pt x="31" y="56"/>
                    <a:pt x="31" y="56"/>
                    <a:pt x="31" y="57"/>
                  </a:cubicBezTo>
                  <a:cubicBezTo>
                    <a:pt x="31" y="56"/>
                    <a:pt x="31" y="56"/>
                    <a:pt x="31" y="56"/>
                  </a:cubicBezTo>
                  <a:close/>
                  <a:moveTo>
                    <a:pt x="32" y="62"/>
                  </a:moveTo>
                  <a:lnTo>
                    <a:pt x="32" y="62"/>
                  </a:lnTo>
                  <a:cubicBezTo>
                    <a:pt x="32" y="62"/>
                    <a:pt x="32" y="62"/>
                    <a:pt x="32" y="63"/>
                  </a:cubicBezTo>
                  <a:cubicBezTo>
                    <a:pt x="32" y="63"/>
                    <a:pt x="32" y="63"/>
                    <a:pt x="32" y="63"/>
                  </a:cubicBezTo>
                  <a:lnTo>
                    <a:pt x="31" y="63"/>
                  </a:lnTo>
                  <a:cubicBezTo>
                    <a:pt x="31" y="63"/>
                    <a:pt x="31" y="63"/>
                    <a:pt x="31" y="63"/>
                  </a:cubicBezTo>
                  <a:cubicBezTo>
                    <a:pt x="32" y="63"/>
                    <a:pt x="32" y="63"/>
                    <a:pt x="32" y="62"/>
                  </a:cubicBezTo>
                  <a:cubicBezTo>
                    <a:pt x="32" y="62"/>
                    <a:pt x="32" y="62"/>
                    <a:pt x="32" y="62"/>
                  </a:cubicBezTo>
                  <a:close/>
                  <a:moveTo>
                    <a:pt x="31" y="53"/>
                  </a:moveTo>
                  <a:lnTo>
                    <a:pt x="31" y="53"/>
                  </a:lnTo>
                  <a:cubicBezTo>
                    <a:pt x="31" y="53"/>
                    <a:pt x="31" y="53"/>
                    <a:pt x="31" y="53"/>
                  </a:cubicBezTo>
                  <a:cubicBezTo>
                    <a:pt x="30" y="53"/>
                    <a:pt x="30" y="53"/>
                    <a:pt x="30" y="53"/>
                  </a:cubicBezTo>
                  <a:cubicBezTo>
                    <a:pt x="30" y="54"/>
                    <a:pt x="30" y="54"/>
                    <a:pt x="30" y="54"/>
                  </a:cubicBezTo>
                  <a:cubicBezTo>
                    <a:pt x="30" y="54"/>
                    <a:pt x="30" y="54"/>
                    <a:pt x="30" y="53"/>
                  </a:cubicBezTo>
                  <a:cubicBezTo>
                    <a:pt x="30" y="53"/>
                    <a:pt x="30" y="53"/>
                    <a:pt x="30" y="53"/>
                  </a:cubicBezTo>
                  <a:cubicBezTo>
                    <a:pt x="31" y="53"/>
                    <a:pt x="31" y="53"/>
                    <a:pt x="31" y="53"/>
                  </a:cubicBezTo>
                  <a:cubicBezTo>
                    <a:pt x="31" y="53"/>
                    <a:pt x="31" y="53"/>
                    <a:pt x="31" y="53"/>
                  </a:cubicBezTo>
                  <a:cubicBezTo>
                    <a:pt x="31" y="53"/>
                    <a:pt x="31" y="53"/>
                    <a:pt x="31" y="53"/>
                  </a:cubicBezTo>
                  <a:close/>
                  <a:moveTo>
                    <a:pt x="31" y="52"/>
                  </a:moveTo>
                  <a:lnTo>
                    <a:pt x="31" y="52"/>
                  </a:lnTo>
                  <a:cubicBezTo>
                    <a:pt x="31" y="52"/>
                    <a:pt x="31" y="52"/>
                    <a:pt x="31" y="52"/>
                  </a:cubicBezTo>
                  <a:cubicBezTo>
                    <a:pt x="31" y="52"/>
                    <a:pt x="31" y="52"/>
                    <a:pt x="30" y="52"/>
                  </a:cubicBezTo>
                  <a:lnTo>
                    <a:pt x="30" y="52"/>
                  </a:lnTo>
                  <a:cubicBezTo>
                    <a:pt x="30" y="52"/>
                    <a:pt x="30" y="52"/>
                    <a:pt x="30" y="52"/>
                  </a:cubicBezTo>
                  <a:cubicBezTo>
                    <a:pt x="30" y="52"/>
                    <a:pt x="30" y="52"/>
                    <a:pt x="30" y="52"/>
                  </a:cubicBezTo>
                  <a:cubicBezTo>
                    <a:pt x="31" y="52"/>
                    <a:pt x="31" y="52"/>
                    <a:pt x="31" y="52"/>
                  </a:cubicBezTo>
                  <a:cubicBezTo>
                    <a:pt x="31" y="52"/>
                    <a:pt x="31" y="52"/>
                    <a:pt x="30" y="52"/>
                  </a:cubicBezTo>
                  <a:cubicBezTo>
                    <a:pt x="31" y="52"/>
                    <a:pt x="31" y="52"/>
                    <a:pt x="31" y="52"/>
                  </a:cubicBezTo>
                  <a:close/>
                  <a:moveTo>
                    <a:pt x="28" y="51"/>
                  </a:moveTo>
                  <a:lnTo>
                    <a:pt x="28" y="51"/>
                  </a:lnTo>
                  <a:cubicBezTo>
                    <a:pt x="28" y="51"/>
                    <a:pt x="28" y="51"/>
                    <a:pt x="28" y="51"/>
                  </a:cubicBezTo>
                  <a:cubicBezTo>
                    <a:pt x="28" y="51"/>
                    <a:pt x="28" y="51"/>
                    <a:pt x="28" y="51"/>
                  </a:cubicBezTo>
                  <a:cubicBezTo>
                    <a:pt x="28" y="51"/>
                    <a:pt x="28" y="51"/>
                    <a:pt x="28" y="50"/>
                  </a:cubicBezTo>
                  <a:cubicBezTo>
                    <a:pt x="28" y="51"/>
                    <a:pt x="28" y="51"/>
                    <a:pt x="28" y="51"/>
                  </a:cubicBezTo>
                  <a:close/>
                  <a:moveTo>
                    <a:pt x="29" y="50"/>
                  </a:moveTo>
                  <a:lnTo>
                    <a:pt x="29" y="50"/>
                  </a:lnTo>
                  <a:cubicBezTo>
                    <a:pt x="29" y="50"/>
                    <a:pt x="29" y="50"/>
                    <a:pt x="29" y="51"/>
                  </a:cubicBezTo>
                  <a:cubicBezTo>
                    <a:pt x="29" y="51"/>
                    <a:pt x="29" y="51"/>
                    <a:pt x="29" y="50"/>
                  </a:cubicBezTo>
                  <a:cubicBezTo>
                    <a:pt x="29" y="50"/>
                    <a:pt x="29" y="50"/>
                    <a:pt x="29" y="50"/>
                  </a:cubicBezTo>
                  <a:close/>
                  <a:moveTo>
                    <a:pt x="24" y="61"/>
                  </a:moveTo>
                  <a:lnTo>
                    <a:pt x="24" y="61"/>
                  </a:lnTo>
                  <a:cubicBezTo>
                    <a:pt x="25" y="61"/>
                    <a:pt x="25" y="61"/>
                    <a:pt x="25" y="61"/>
                  </a:cubicBezTo>
                  <a:cubicBezTo>
                    <a:pt x="25" y="61"/>
                    <a:pt x="25" y="61"/>
                    <a:pt x="25" y="61"/>
                  </a:cubicBezTo>
                  <a:lnTo>
                    <a:pt x="24" y="62"/>
                  </a:lnTo>
                  <a:cubicBezTo>
                    <a:pt x="24" y="61"/>
                    <a:pt x="24" y="61"/>
                    <a:pt x="24" y="61"/>
                  </a:cubicBezTo>
                  <a:cubicBezTo>
                    <a:pt x="24" y="61"/>
                    <a:pt x="24" y="61"/>
                    <a:pt x="24" y="61"/>
                  </a:cubicBezTo>
                  <a:close/>
                  <a:moveTo>
                    <a:pt x="24" y="61"/>
                  </a:moveTo>
                  <a:lnTo>
                    <a:pt x="24" y="61"/>
                  </a:ln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2"/>
                  </a:cubicBezTo>
                  <a:cubicBezTo>
                    <a:pt x="24" y="61"/>
                    <a:pt x="24" y="61"/>
                    <a:pt x="24" y="61"/>
                  </a:cubicBezTo>
                  <a:close/>
                  <a:moveTo>
                    <a:pt x="25" y="59"/>
                  </a:moveTo>
                  <a:lnTo>
                    <a:pt x="25" y="59"/>
                  </a:lnTo>
                  <a:cubicBezTo>
                    <a:pt x="24" y="59"/>
                    <a:pt x="24" y="59"/>
                    <a:pt x="24" y="59"/>
                  </a:cubicBezTo>
                  <a:cubicBezTo>
                    <a:pt x="24" y="60"/>
                    <a:pt x="24" y="60"/>
                    <a:pt x="24" y="60"/>
                  </a:cubicBezTo>
                  <a:lnTo>
                    <a:pt x="24" y="60"/>
                  </a:lnTo>
                  <a:cubicBezTo>
                    <a:pt x="24" y="60"/>
                    <a:pt x="24" y="60"/>
                    <a:pt x="24" y="60"/>
                  </a:cubicBezTo>
                  <a:cubicBezTo>
                    <a:pt x="24" y="59"/>
                    <a:pt x="24" y="59"/>
                    <a:pt x="24" y="59"/>
                  </a:cubicBezTo>
                  <a:cubicBezTo>
                    <a:pt x="24" y="59"/>
                    <a:pt x="24" y="59"/>
                    <a:pt x="25" y="59"/>
                  </a:cubicBezTo>
                  <a:close/>
                  <a:moveTo>
                    <a:pt x="24" y="59"/>
                  </a:moveTo>
                  <a:lnTo>
                    <a:pt x="24" y="59"/>
                  </a:lnTo>
                  <a:cubicBezTo>
                    <a:pt x="24" y="59"/>
                    <a:pt x="24" y="59"/>
                    <a:pt x="24" y="59"/>
                  </a:cubicBezTo>
                  <a:cubicBezTo>
                    <a:pt x="24" y="59"/>
                    <a:pt x="24" y="59"/>
                    <a:pt x="24" y="59"/>
                  </a:cubicBezTo>
                  <a:cubicBezTo>
                    <a:pt x="24" y="59"/>
                    <a:pt x="24" y="59"/>
                    <a:pt x="24" y="59"/>
                  </a:cubicBezTo>
                  <a:cubicBezTo>
                    <a:pt x="24" y="59"/>
                    <a:pt x="24" y="59"/>
                    <a:pt x="24" y="59"/>
                  </a:cubicBezTo>
                  <a:cubicBezTo>
                    <a:pt x="24" y="59"/>
                    <a:pt x="24" y="59"/>
                    <a:pt x="24" y="58"/>
                  </a:cubicBezTo>
                  <a:cubicBezTo>
                    <a:pt x="24" y="58"/>
                    <a:pt x="24" y="58"/>
                    <a:pt x="24" y="59"/>
                  </a:cubicBezTo>
                  <a:close/>
                  <a:moveTo>
                    <a:pt x="32" y="64"/>
                  </a:moveTo>
                  <a:lnTo>
                    <a:pt x="32" y="64"/>
                  </a:lnTo>
                  <a:cubicBezTo>
                    <a:pt x="32" y="64"/>
                    <a:pt x="32" y="64"/>
                    <a:pt x="32" y="64"/>
                  </a:cubicBezTo>
                  <a:cubicBezTo>
                    <a:pt x="32" y="64"/>
                    <a:pt x="32" y="64"/>
                    <a:pt x="32" y="64"/>
                  </a:cubicBezTo>
                  <a:cubicBezTo>
                    <a:pt x="32" y="64"/>
                    <a:pt x="32" y="64"/>
                    <a:pt x="32" y="64"/>
                  </a:cubicBezTo>
                  <a:cubicBezTo>
                    <a:pt x="31" y="64"/>
                    <a:pt x="31" y="64"/>
                    <a:pt x="31" y="64"/>
                  </a:cubicBezTo>
                  <a:cubicBezTo>
                    <a:pt x="31" y="64"/>
                    <a:pt x="31" y="64"/>
                    <a:pt x="32" y="64"/>
                  </a:cubicBezTo>
                  <a:cubicBezTo>
                    <a:pt x="32" y="64"/>
                    <a:pt x="32" y="64"/>
                    <a:pt x="32" y="64"/>
                  </a:cubicBezTo>
                  <a:cubicBezTo>
                    <a:pt x="32" y="64"/>
                    <a:pt x="32" y="64"/>
                    <a:pt x="31" y="64"/>
                  </a:cubicBezTo>
                  <a:cubicBezTo>
                    <a:pt x="32" y="64"/>
                    <a:pt x="32" y="64"/>
                    <a:pt x="32" y="64"/>
                  </a:cubicBezTo>
                  <a:cubicBezTo>
                    <a:pt x="31" y="65"/>
                    <a:pt x="31" y="65"/>
                    <a:pt x="31" y="65"/>
                  </a:cubicBezTo>
                  <a:cubicBezTo>
                    <a:pt x="31" y="65"/>
                    <a:pt x="31" y="65"/>
                    <a:pt x="31" y="65"/>
                  </a:cubicBezTo>
                  <a:cubicBezTo>
                    <a:pt x="32" y="65"/>
                    <a:pt x="32" y="65"/>
                    <a:pt x="32" y="65"/>
                  </a:cubicBezTo>
                  <a:cubicBezTo>
                    <a:pt x="32" y="65"/>
                    <a:pt x="32" y="65"/>
                    <a:pt x="32" y="65"/>
                  </a:cubicBezTo>
                  <a:cubicBezTo>
                    <a:pt x="32" y="65"/>
                    <a:pt x="32" y="65"/>
                    <a:pt x="31" y="65"/>
                  </a:cubicBezTo>
                  <a:cubicBezTo>
                    <a:pt x="31" y="65"/>
                    <a:pt x="31" y="65"/>
                    <a:pt x="31" y="65"/>
                  </a:cubicBezTo>
                  <a:cubicBezTo>
                    <a:pt x="31" y="65"/>
                    <a:pt x="31" y="65"/>
                    <a:pt x="31" y="65"/>
                  </a:cubicBezTo>
                  <a:cubicBezTo>
                    <a:pt x="31" y="65"/>
                    <a:pt x="31" y="65"/>
                    <a:pt x="31" y="65"/>
                  </a:cubicBezTo>
                  <a:cubicBezTo>
                    <a:pt x="31" y="65"/>
                    <a:pt x="31" y="65"/>
                    <a:pt x="31" y="65"/>
                  </a:cubicBezTo>
                  <a:cubicBezTo>
                    <a:pt x="31" y="65"/>
                    <a:pt x="31" y="65"/>
                    <a:pt x="31" y="65"/>
                  </a:cubicBezTo>
                  <a:cubicBezTo>
                    <a:pt x="31" y="65"/>
                    <a:pt x="31" y="65"/>
                    <a:pt x="31" y="65"/>
                  </a:cubicBezTo>
                  <a:cubicBezTo>
                    <a:pt x="31" y="65"/>
                    <a:pt x="31" y="65"/>
                    <a:pt x="30" y="65"/>
                  </a:cubicBezTo>
                  <a:cubicBezTo>
                    <a:pt x="30" y="65"/>
                    <a:pt x="30" y="65"/>
                    <a:pt x="30" y="65"/>
                  </a:cubicBezTo>
                  <a:cubicBezTo>
                    <a:pt x="30" y="65"/>
                    <a:pt x="30" y="65"/>
                    <a:pt x="30" y="65"/>
                  </a:cubicBezTo>
                  <a:cubicBezTo>
                    <a:pt x="31" y="65"/>
                    <a:pt x="31" y="65"/>
                    <a:pt x="31" y="66"/>
                  </a:cubicBezTo>
                  <a:cubicBezTo>
                    <a:pt x="31" y="66"/>
                    <a:pt x="31" y="66"/>
                    <a:pt x="31" y="66"/>
                  </a:cubicBezTo>
                  <a:cubicBezTo>
                    <a:pt x="31" y="66"/>
                    <a:pt x="31" y="66"/>
                    <a:pt x="31" y="66"/>
                  </a:cubicBezTo>
                  <a:cubicBezTo>
                    <a:pt x="30" y="66"/>
                    <a:pt x="30" y="66"/>
                    <a:pt x="30" y="66"/>
                  </a:cubicBezTo>
                  <a:cubicBezTo>
                    <a:pt x="30" y="66"/>
                    <a:pt x="30" y="66"/>
                    <a:pt x="30" y="66"/>
                  </a:cubicBezTo>
                  <a:cubicBezTo>
                    <a:pt x="30" y="66"/>
                    <a:pt x="30" y="66"/>
                    <a:pt x="30" y="66"/>
                  </a:cubicBezTo>
                  <a:cubicBezTo>
                    <a:pt x="30" y="66"/>
                    <a:pt x="30" y="66"/>
                    <a:pt x="30" y="66"/>
                  </a:cubicBezTo>
                  <a:cubicBezTo>
                    <a:pt x="30" y="67"/>
                    <a:pt x="30" y="67"/>
                    <a:pt x="30" y="67"/>
                  </a:cubicBezTo>
                  <a:cubicBezTo>
                    <a:pt x="30" y="66"/>
                    <a:pt x="30" y="66"/>
                    <a:pt x="30" y="66"/>
                  </a:cubicBezTo>
                  <a:cubicBezTo>
                    <a:pt x="30" y="66"/>
                    <a:pt x="30" y="66"/>
                    <a:pt x="30" y="66"/>
                  </a:cubicBezTo>
                  <a:cubicBezTo>
                    <a:pt x="30" y="66"/>
                    <a:pt x="30" y="66"/>
                    <a:pt x="30" y="67"/>
                  </a:cubicBezTo>
                  <a:cubicBezTo>
                    <a:pt x="30" y="67"/>
                    <a:pt x="30" y="67"/>
                    <a:pt x="30" y="67"/>
                  </a:cubicBezTo>
                  <a:cubicBezTo>
                    <a:pt x="30" y="67"/>
                    <a:pt x="30" y="67"/>
                    <a:pt x="29" y="67"/>
                  </a:cubicBezTo>
                  <a:cubicBezTo>
                    <a:pt x="29" y="67"/>
                    <a:pt x="29" y="67"/>
                    <a:pt x="29" y="67"/>
                  </a:cubicBezTo>
                  <a:cubicBezTo>
                    <a:pt x="29" y="67"/>
                    <a:pt x="29" y="67"/>
                    <a:pt x="29" y="67"/>
                  </a:cubicBezTo>
                  <a:lnTo>
                    <a:pt x="29" y="67"/>
                  </a:lnTo>
                  <a:cubicBezTo>
                    <a:pt x="29" y="67"/>
                    <a:pt x="29" y="67"/>
                    <a:pt x="29" y="66"/>
                  </a:cubicBezTo>
                  <a:cubicBezTo>
                    <a:pt x="29" y="67"/>
                    <a:pt x="29" y="67"/>
                    <a:pt x="29" y="67"/>
                  </a:cubicBezTo>
                  <a:cubicBezTo>
                    <a:pt x="29" y="67"/>
                    <a:pt x="29" y="67"/>
                    <a:pt x="29" y="67"/>
                  </a:cubicBezTo>
                  <a:cubicBezTo>
                    <a:pt x="29" y="67"/>
                    <a:pt x="29" y="67"/>
                    <a:pt x="29" y="67"/>
                  </a:cubicBezTo>
                  <a:cubicBezTo>
                    <a:pt x="29" y="67"/>
                    <a:pt x="29" y="67"/>
                    <a:pt x="29" y="67"/>
                  </a:cubicBezTo>
                  <a:cubicBezTo>
                    <a:pt x="29" y="67"/>
                    <a:pt x="29" y="67"/>
                    <a:pt x="29" y="67"/>
                  </a:cubicBezTo>
                  <a:cubicBezTo>
                    <a:pt x="29" y="68"/>
                    <a:pt x="29" y="68"/>
                    <a:pt x="29" y="68"/>
                  </a:cubicBezTo>
                  <a:cubicBezTo>
                    <a:pt x="29" y="68"/>
                    <a:pt x="29" y="68"/>
                    <a:pt x="29" y="68"/>
                  </a:cubicBezTo>
                  <a:cubicBezTo>
                    <a:pt x="29" y="68"/>
                    <a:pt x="29" y="68"/>
                    <a:pt x="29" y="68"/>
                  </a:cubicBezTo>
                  <a:cubicBezTo>
                    <a:pt x="29" y="68"/>
                    <a:pt x="29" y="68"/>
                    <a:pt x="28" y="68"/>
                  </a:cubicBezTo>
                  <a:cubicBezTo>
                    <a:pt x="28" y="68"/>
                    <a:pt x="28" y="68"/>
                    <a:pt x="28" y="68"/>
                  </a:cubicBezTo>
                  <a:cubicBezTo>
                    <a:pt x="28" y="68"/>
                    <a:pt x="28" y="68"/>
                    <a:pt x="29" y="68"/>
                  </a:cubicBezTo>
                  <a:cubicBezTo>
                    <a:pt x="28" y="68"/>
                    <a:pt x="28" y="68"/>
                    <a:pt x="28" y="68"/>
                  </a:cubicBezTo>
                  <a:cubicBezTo>
                    <a:pt x="28" y="68"/>
                    <a:pt x="28" y="68"/>
                    <a:pt x="28" y="68"/>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8"/>
                    <a:pt x="28" y="68"/>
                    <a:pt x="28" y="68"/>
                  </a:cubicBezTo>
                  <a:cubicBezTo>
                    <a:pt x="28" y="68"/>
                    <a:pt x="28" y="68"/>
                    <a:pt x="27" y="69"/>
                  </a:cubicBezTo>
                  <a:cubicBezTo>
                    <a:pt x="27" y="68"/>
                    <a:pt x="27" y="68"/>
                    <a:pt x="27" y="68"/>
                  </a:cubicBezTo>
                  <a:cubicBezTo>
                    <a:pt x="27" y="68"/>
                    <a:pt x="27" y="68"/>
                    <a:pt x="27" y="68"/>
                  </a:cubicBezTo>
                  <a:cubicBezTo>
                    <a:pt x="28" y="68"/>
                    <a:pt x="28" y="68"/>
                    <a:pt x="28" y="68"/>
                  </a:cubicBezTo>
                  <a:cubicBezTo>
                    <a:pt x="28" y="68"/>
                    <a:pt x="28" y="68"/>
                    <a:pt x="28" y="68"/>
                  </a:cubicBezTo>
                  <a:cubicBezTo>
                    <a:pt x="27" y="68"/>
                    <a:pt x="27" y="68"/>
                    <a:pt x="27" y="68"/>
                  </a:cubicBezTo>
                  <a:cubicBezTo>
                    <a:pt x="27" y="68"/>
                    <a:pt x="27" y="68"/>
                    <a:pt x="27" y="68"/>
                  </a:cubicBezTo>
                  <a:cubicBezTo>
                    <a:pt x="27" y="68"/>
                    <a:pt x="27" y="68"/>
                    <a:pt x="28" y="67"/>
                  </a:cubicBezTo>
                  <a:cubicBezTo>
                    <a:pt x="28" y="67"/>
                    <a:pt x="28" y="67"/>
                    <a:pt x="28" y="67"/>
                  </a:cubicBezTo>
                  <a:cubicBezTo>
                    <a:pt x="28" y="67"/>
                    <a:pt x="28" y="67"/>
                    <a:pt x="28" y="67"/>
                  </a:cubicBezTo>
                  <a:cubicBezTo>
                    <a:pt x="28" y="67"/>
                    <a:pt x="28" y="67"/>
                    <a:pt x="27" y="68"/>
                  </a:cubicBezTo>
                  <a:cubicBezTo>
                    <a:pt x="27" y="67"/>
                    <a:pt x="27" y="67"/>
                    <a:pt x="27" y="67"/>
                  </a:cubicBezTo>
                  <a:lnTo>
                    <a:pt x="27" y="67"/>
                  </a:lnTo>
                  <a:cubicBezTo>
                    <a:pt x="28" y="67"/>
                    <a:pt x="28" y="67"/>
                    <a:pt x="28" y="67"/>
                  </a:cubicBezTo>
                  <a:cubicBezTo>
                    <a:pt x="28" y="67"/>
                    <a:pt x="28" y="67"/>
                    <a:pt x="28" y="67"/>
                  </a:cubicBezTo>
                  <a:cubicBezTo>
                    <a:pt x="28" y="67"/>
                    <a:pt x="28" y="67"/>
                    <a:pt x="27" y="67"/>
                  </a:cubicBezTo>
                  <a:cubicBezTo>
                    <a:pt x="27" y="67"/>
                    <a:pt x="27" y="67"/>
                    <a:pt x="27" y="67"/>
                  </a:cubicBezTo>
                  <a:cubicBezTo>
                    <a:pt x="28" y="67"/>
                    <a:pt x="28" y="67"/>
                    <a:pt x="28" y="66"/>
                  </a:cubicBezTo>
                  <a:cubicBezTo>
                    <a:pt x="28" y="66"/>
                    <a:pt x="28" y="66"/>
                    <a:pt x="28" y="66"/>
                  </a:cubicBezTo>
                  <a:cubicBezTo>
                    <a:pt x="28" y="66"/>
                    <a:pt x="28" y="66"/>
                    <a:pt x="29" y="66"/>
                  </a:cubicBezTo>
                  <a:cubicBezTo>
                    <a:pt x="29" y="66"/>
                    <a:pt x="29" y="66"/>
                    <a:pt x="29" y="66"/>
                  </a:cubicBezTo>
                  <a:cubicBezTo>
                    <a:pt x="29" y="65"/>
                    <a:pt x="29" y="65"/>
                    <a:pt x="29" y="65"/>
                  </a:cubicBezTo>
                  <a:cubicBezTo>
                    <a:pt x="29" y="65"/>
                    <a:pt x="29" y="65"/>
                    <a:pt x="29" y="65"/>
                  </a:cubicBezTo>
                  <a:cubicBezTo>
                    <a:pt x="28" y="66"/>
                    <a:pt x="28" y="66"/>
                    <a:pt x="28" y="66"/>
                  </a:cubicBezTo>
                  <a:cubicBezTo>
                    <a:pt x="28" y="66"/>
                    <a:pt x="28" y="66"/>
                    <a:pt x="28" y="66"/>
                  </a:cubicBezTo>
                  <a:cubicBezTo>
                    <a:pt x="28" y="66"/>
                    <a:pt x="28" y="66"/>
                    <a:pt x="27" y="67"/>
                  </a:cubicBezTo>
                  <a:cubicBezTo>
                    <a:pt x="27" y="67"/>
                    <a:pt x="27" y="67"/>
                    <a:pt x="27" y="67"/>
                  </a:cubicBezTo>
                  <a:cubicBezTo>
                    <a:pt x="27" y="67"/>
                    <a:pt x="27" y="67"/>
                    <a:pt x="27" y="67"/>
                  </a:cubicBezTo>
                  <a:cubicBezTo>
                    <a:pt x="28" y="66"/>
                    <a:pt x="28" y="66"/>
                    <a:pt x="28" y="66"/>
                  </a:cubicBezTo>
                  <a:cubicBezTo>
                    <a:pt x="28" y="65"/>
                    <a:pt x="28" y="65"/>
                    <a:pt x="28" y="65"/>
                  </a:cubicBezTo>
                  <a:cubicBezTo>
                    <a:pt x="28" y="66"/>
                    <a:pt x="28" y="66"/>
                    <a:pt x="28" y="66"/>
                  </a:cubicBezTo>
                  <a:cubicBezTo>
                    <a:pt x="28" y="66"/>
                    <a:pt x="28" y="66"/>
                    <a:pt x="27" y="66"/>
                  </a:cubicBezTo>
                  <a:cubicBezTo>
                    <a:pt x="27" y="66"/>
                    <a:pt x="27" y="66"/>
                    <a:pt x="27" y="66"/>
                  </a:cubicBezTo>
                  <a:cubicBezTo>
                    <a:pt x="27" y="66"/>
                    <a:pt x="27" y="66"/>
                    <a:pt x="27" y="66"/>
                  </a:cubicBezTo>
                  <a:cubicBezTo>
                    <a:pt x="27" y="66"/>
                    <a:pt x="27" y="66"/>
                    <a:pt x="27" y="66"/>
                  </a:cubicBezTo>
                  <a:cubicBezTo>
                    <a:pt x="27" y="66"/>
                    <a:pt x="27" y="66"/>
                    <a:pt x="27" y="66"/>
                  </a:cubicBezTo>
                  <a:cubicBezTo>
                    <a:pt x="27" y="66"/>
                    <a:pt x="27" y="66"/>
                    <a:pt x="27" y="66"/>
                  </a:cubicBezTo>
                  <a:cubicBezTo>
                    <a:pt x="27" y="66"/>
                    <a:pt x="27" y="66"/>
                    <a:pt x="27" y="66"/>
                  </a:cubicBezTo>
                  <a:cubicBezTo>
                    <a:pt x="27" y="66"/>
                    <a:pt x="27" y="66"/>
                    <a:pt x="27" y="66"/>
                  </a:cubicBezTo>
                  <a:cubicBezTo>
                    <a:pt x="27" y="66"/>
                    <a:pt x="27" y="66"/>
                    <a:pt x="27" y="66"/>
                  </a:cubicBezTo>
                  <a:cubicBezTo>
                    <a:pt x="27" y="65"/>
                    <a:pt x="27" y="65"/>
                    <a:pt x="27" y="65"/>
                  </a:cubicBezTo>
                  <a:cubicBezTo>
                    <a:pt x="27" y="65"/>
                    <a:pt x="27" y="65"/>
                    <a:pt x="27" y="65"/>
                  </a:cubicBezTo>
                  <a:cubicBezTo>
                    <a:pt x="27" y="65"/>
                    <a:pt x="27" y="65"/>
                    <a:pt x="27" y="65"/>
                  </a:cubicBezTo>
                  <a:cubicBezTo>
                    <a:pt x="27" y="65"/>
                    <a:pt x="27" y="65"/>
                    <a:pt x="27" y="65"/>
                  </a:cubicBezTo>
                  <a:cubicBezTo>
                    <a:pt x="27" y="65"/>
                    <a:pt x="27" y="65"/>
                    <a:pt x="27" y="65"/>
                  </a:cubicBezTo>
                  <a:cubicBezTo>
                    <a:pt x="27" y="65"/>
                    <a:pt x="27" y="65"/>
                    <a:pt x="27" y="65"/>
                  </a:cubicBezTo>
                  <a:cubicBezTo>
                    <a:pt x="27" y="66"/>
                    <a:pt x="27" y="66"/>
                    <a:pt x="27" y="66"/>
                  </a:cubicBezTo>
                  <a:cubicBezTo>
                    <a:pt x="27" y="66"/>
                    <a:pt x="27" y="66"/>
                    <a:pt x="27" y="66"/>
                  </a:cubicBezTo>
                  <a:cubicBezTo>
                    <a:pt x="27" y="66"/>
                    <a:pt x="27" y="66"/>
                    <a:pt x="27" y="66"/>
                  </a:cubicBezTo>
                  <a:cubicBezTo>
                    <a:pt x="26" y="66"/>
                    <a:pt x="26" y="66"/>
                    <a:pt x="26" y="66"/>
                  </a:cubicBezTo>
                  <a:cubicBezTo>
                    <a:pt x="26" y="66"/>
                    <a:pt x="26" y="66"/>
                    <a:pt x="26" y="66"/>
                  </a:cubicBezTo>
                  <a:cubicBezTo>
                    <a:pt x="26" y="66"/>
                    <a:pt x="26" y="66"/>
                    <a:pt x="26" y="66"/>
                  </a:cubicBezTo>
                  <a:cubicBezTo>
                    <a:pt x="26" y="66"/>
                    <a:pt x="26" y="66"/>
                    <a:pt x="26" y="66"/>
                  </a:cubicBezTo>
                  <a:cubicBezTo>
                    <a:pt x="26" y="66"/>
                    <a:pt x="26" y="66"/>
                    <a:pt x="26" y="66"/>
                  </a:cubicBezTo>
                  <a:cubicBezTo>
                    <a:pt x="26" y="66"/>
                    <a:pt x="26" y="66"/>
                    <a:pt x="26" y="66"/>
                  </a:cubicBezTo>
                  <a:cubicBezTo>
                    <a:pt x="26" y="66"/>
                    <a:pt x="26" y="66"/>
                    <a:pt x="26" y="67"/>
                  </a:cubicBezTo>
                  <a:cubicBezTo>
                    <a:pt x="26" y="67"/>
                    <a:pt x="26" y="67"/>
                    <a:pt x="26" y="67"/>
                  </a:cubicBezTo>
                  <a:cubicBezTo>
                    <a:pt x="26" y="67"/>
                    <a:pt x="26" y="67"/>
                    <a:pt x="26" y="67"/>
                  </a:cubicBezTo>
                  <a:cubicBezTo>
                    <a:pt x="26" y="67"/>
                    <a:pt x="26" y="67"/>
                    <a:pt x="26" y="67"/>
                  </a:cubicBezTo>
                  <a:cubicBezTo>
                    <a:pt x="26" y="67"/>
                    <a:pt x="26" y="67"/>
                    <a:pt x="26" y="67"/>
                  </a:cubicBezTo>
                  <a:cubicBezTo>
                    <a:pt x="26" y="67"/>
                    <a:pt x="26" y="67"/>
                    <a:pt x="26" y="67"/>
                  </a:cubicBezTo>
                  <a:cubicBezTo>
                    <a:pt x="26" y="67"/>
                    <a:pt x="26" y="67"/>
                    <a:pt x="26" y="66"/>
                  </a:cubicBezTo>
                  <a:cubicBezTo>
                    <a:pt x="26" y="66"/>
                    <a:pt x="26" y="66"/>
                    <a:pt x="26" y="66"/>
                  </a:cubicBezTo>
                  <a:cubicBezTo>
                    <a:pt x="26" y="66"/>
                    <a:pt x="26" y="66"/>
                    <a:pt x="26" y="66"/>
                  </a:cubicBezTo>
                  <a:cubicBezTo>
                    <a:pt x="25" y="66"/>
                    <a:pt x="25" y="66"/>
                    <a:pt x="25" y="66"/>
                  </a:cubicBezTo>
                  <a:cubicBezTo>
                    <a:pt x="25" y="66"/>
                    <a:pt x="25" y="66"/>
                    <a:pt x="25" y="67"/>
                  </a:cubicBezTo>
                  <a:cubicBezTo>
                    <a:pt x="25" y="66"/>
                    <a:pt x="25" y="66"/>
                    <a:pt x="26" y="67"/>
                  </a:cubicBezTo>
                  <a:cubicBezTo>
                    <a:pt x="26" y="67"/>
                    <a:pt x="26" y="67"/>
                    <a:pt x="25" y="67"/>
                  </a:cubicBezTo>
                  <a:cubicBezTo>
                    <a:pt x="25" y="67"/>
                    <a:pt x="25" y="67"/>
                    <a:pt x="25" y="67"/>
                  </a:cubicBezTo>
                  <a:cubicBezTo>
                    <a:pt x="25" y="67"/>
                    <a:pt x="25" y="67"/>
                    <a:pt x="25" y="67"/>
                  </a:cubicBezTo>
                  <a:cubicBezTo>
                    <a:pt x="25" y="67"/>
                    <a:pt x="25" y="67"/>
                    <a:pt x="25" y="67"/>
                  </a:cubicBezTo>
                  <a:cubicBezTo>
                    <a:pt x="25" y="67"/>
                    <a:pt x="25" y="67"/>
                    <a:pt x="26" y="67"/>
                  </a:cubicBezTo>
                  <a:cubicBezTo>
                    <a:pt x="25" y="68"/>
                    <a:pt x="25" y="68"/>
                    <a:pt x="25" y="68"/>
                  </a:cubicBezTo>
                  <a:cubicBezTo>
                    <a:pt x="25" y="68"/>
                    <a:pt x="25" y="68"/>
                    <a:pt x="25" y="68"/>
                  </a:cubicBezTo>
                  <a:cubicBezTo>
                    <a:pt x="25" y="68"/>
                    <a:pt x="25" y="68"/>
                    <a:pt x="25" y="68"/>
                  </a:cubicBezTo>
                  <a:cubicBezTo>
                    <a:pt x="26" y="68"/>
                    <a:pt x="26" y="68"/>
                    <a:pt x="26" y="68"/>
                  </a:cubicBezTo>
                  <a:cubicBezTo>
                    <a:pt x="26" y="68"/>
                    <a:pt x="26" y="68"/>
                    <a:pt x="26" y="68"/>
                  </a:cubicBezTo>
                  <a:cubicBezTo>
                    <a:pt x="26" y="68"/>
                    <a:pt x="26" y="68"/>
                    <a:pt x="25" y="68"/>
                  </a:cubicBezTo>
                  <a:cubicBezTo>
                    <a:pt x="26" y="68"/>
                    <a:pt x="26" y="68"/>
                    <a:pt x="26" y="68"/>
                  </a:cubicBezTo>
                  <a:cubicBezTo>
                    <a:pt x="26" y="69"/>
                    <a:pt x="26" y="69"/>
                    <a:pt x="26" y="69"/>
                  </a:cubicBezTo>
                  <a:cubicBezTo>
                    <a:pt x="25" y="69"/>
                    <a:pt x="25" y="69"/>
                    <a:pt x="25" y="69"/>
                  </a:cubicBezTo>
                  <a:cubicBezTo>
                    <a:pt x="25" y="69"/>
                    <a:pt x="25" y="69"/>
                    <a:pt x="25" y="69"/>
                  </a:cubicBezTo>
                  <a:cubicBezTo>
                    <a:pt x="25" y="69"/>
                    <a:pt x="25" y="69"/>
                    <a:pt x="25" y="69"/>
                  </a:cubicBezTo>
                  <a:cubicBezTo>
                    <a:pt x="25" y="69"/>
                    <a:pt x="25" y="69"/>
                    <a:pt x="25" y="69"/>
                  </a:cubicBezTo>
                  <a:cubicBezTo>
                    <a:pt x="25" y="69"/>
                    <a:pt x="25" y="69"/>
                    <a:pt x="25" y="69"/>
                  </a:cubicBezTo>
                  <a:cubicBezTo>
                    <a:pt x="25" y="69"/>
                    <a:pt x="25" y="69"/>
                    <a:pt x="25" y="69"/>
                  </a:cubicBezTo>
                  <a:cubicBezTo>
                    <a:pt x="25" y="70"/>
                    <a:pt x="25" y="70"/>
                    <a:pt x="25" y="70"/>
                  </a:cubicBezTo>
                  <a:cubicBezTo>
                    <a:pt x="25" y="70"/>
                    <a:pt x="25" y="70"/>
                    <a:pt x="26" y="69"/>
                  </a:cubicBezTo>
                  <a:cubicBezTo>
                    <a:pt x="26" y="70"/>
                    <a:pt x="26" y="70"/>
                    <a:pt x="26" y="70"/>
                  </a:cubicBezTo>
                  <a:cubicBezTo>
                    <a:pt x="26" y="70"/>
                    <a:pt x="26" y="70"/>
                    <a:pt x="25" y="70"/>
                  </a:cubicBezTo>
                  <a:cubicBezTo>
                    <a:pt x="26" y="70"/>
                    <a:pt x="26" y="70"/>
                    <a:pt x="26" y="70"/>
                  </a:cubicBezTo>
                  <a:cubicBezTo>
                    <a:pt x="26" y="70"/>
                    <a:pt x="26" y="70"/>
                    <a:pt x="26" y="70"/>
                  </a:cubicBezTo>
                  <a:cubicBezTo>
                    <a:pt x="26" y="70"/>
                    <a:pt x="26" y="70"/>
                    <a:pt x="26" y="70"/>
                  </a:cubicBezTo>
                  <a:cubicBezTo>
                    <a:pt x="26" y="70"/>
                    <a:pt x="26" y="70"/>
                    <a:pt x="26" y="70"/>
                  </a:cubicBezTo>
                  <a:cubicBezTo>
                    <a:pt x="26" y="70"/>
                    <a:pt x="26" y="70"/>
                    <a:pt x="26" y="70"/>
                  </a:cubicBezTo>
                  <a:cubicBezTo>
                    <a:pt x="26" y="70"/>
                    <a:pt x="26" y="70"/>
                    <a:pt x="26" y="71"/>
                  </a:cubicBezTo>
                  <a:cubicBezTo>
                    <a:pt x="26" y="71"/>
                    <a:pt x="26" y="71"/>
                    <a:pt x="26" y="71"/>
                  </a:cubicBezTo>
                  <a:cubicBezTo>
                    <a:pt x="26" y="71"/>
                    <a:pt x="26" y="71"/>
                    <a:pt x="26" y="71"/>
                  </a:cubicBezTo>
                  <a:cubicBezTo>
                    <a:pt x="26" y="71"/>
                    <a:pt x="26" y="71"/>
                    <a:pt x="26" y="71"/>
                  </a:cubicBezTo>
                  <a:cubicBezTo>
                    <a:pt x="26" y="71"/>
                    <a:pt x="26" y="71"/>
                    <a:pt x="26" y="71"/>
                  </a:cubicBezTo>
                  <a:cubicBezTo>
                    <a:pt x="26" y="71"/>
                    <a:pt x="26" y="71"/>
                    <a:pt x="26" y="71"/>
                  </a:cubicBezTo>
                  <a:cubicBezTo>
                    <a:pt x="26" y="71"/>
                    <a:pt x="26" y="71"/>
                    <a:pt x="26" y="71"/>
                  </a:cubicBezTo>
                  <a:cubicBezTo>
                    <a:pt x="26" y="72"/>
                    <a:pt x="26" y="72"/>
                    <a:pt x="26" y="72"/>
                  </a:cubicBezTo>
                  <a:cubicBezTo>
                    <a:pt x="26" y="72"/>
                    <a:pt x="26" y="72"/>
                    <a:pt x="26" y="72"/>
                  </a:cubicBezTo>
                  <a:cubicBezTo>
                    <a:pt x="26" y="72"/>
                    <a:pt x="26" y="72"/>
                    <a:pt x="26" y="72"/>
                  </a:cubicBezTo>
                  <a:cubicBezTo>
                    <a:pt x="26" y="72"/>
                    <a:pt x="26" y="72"/>
                    <a:pt x="26" y="72"/>
                  </a:cubicBezTo>
                  <a:cubicBezTo>
                    <a:pt x="26" y="72"/>
                    <a:pt x="26" y="72"/>
                    <a:pt x="26" y="72"/>
                  </a:cubicBezTo>
                  <a:cubicBezTo>
                    <a:pt x="26" y="73"/>
                    <a:pt x="26" y="73"/>
                    <a:pt x="26" y="73"/>
                  </a:cubicBezTo>
                  <a:cubicBezTo>
                    <a:pt x="26" y="73"/>
                    <a:pt x="26" y="73"/>
                    <a:pt x="25" y="74"/>
                  </a:cubicBezTo>
                  <a:cubicBezTo>
                    <a:pt x="25" y="74"/>
                    <a:pt x="25" y="74"/>
                    <a:pt x="25" y="73"/>
                  </a:cubicBezTo>
                  <a:cubicBezTo>
                    <a:pt x="25" y="73"/>
                    <a:pt x="25" y="73"/>
                    <a:pt x="25" y="73"/>
                  </a:cubicBezTo>
                  <a:cubicBezTo>
                    <a:pt x="25" y="73"/>
                    <a:pt x="25" y="73"/>
                    <a:pt x="25" y="72"/>
                  </a:cubicBezTo>
                  <a:cubicBezTo>
                    <a:pt x="25" y="73"/>
                    <a:pt x="25" y="73"/>
                    <a:pt x="25" y="73"/>
                  </a:cubicBezTo>
                  <a:cubicBezTo>
                    <a:pt x="25" y="73"/>
                    <a:pt x="25" y="73"/>
                    <a:pt x="25" y="73"/>
                  </a:cubicBezTo>
                  <a:cubicBezTo>
                    <a:pt x="25" y="73"/>
                    <a:pt x="25" y="73"/>
                    <a:pt x="25" y="73"/>
                  </a:cubicBezTo>
                  <a:cubicBezTo>
                    <a:pt x="25" y="73"/>
                    <a:pt x="25" y="73"/>
                    <a:pt x="25" y="74"/>
                  </a:cubicBezTo>
                  <a:cubicBezTo>
                    <a:pt x="25" y="74"/>
                    <a:pt x="25" y="74"/>
                    <a:pt x="25" y="74"/>
                  </a:cubicBezTo>
                  <a:cubicBezTo>
                    <a:pt x="25" y="74"/>
                    <a:pt x="25" y="74"/>
                    <a:pt x="25" y="75"/>
                  </a:cubicBezTo>
                  <a:cubicBezTo>
                    <a:pt x="25" y="75"/>
                    <a:pt x="25" y="75"/>
                    <a:pt x="25" y="75"/>
                  </a:cubicBezTo>
                  <a:cubicBezTo>
                    <a:pt x="25" y="75"/>
                    <a:pt x="25" y="75"/>
                    <a:pt x="25" y="75"/>
                  </a:cubicBezTo>
                  <a:cubicBezTo>
                    <a:pt x="25" y="75"/>
                    <a:pt x="25" y="75"/>
                    <a:pt x="25" y="75"/>
                  </a:cubicBezTo>
                  <a:cubicBezTo>
                    <a:pt x="25" y="75"/>
                    <a:pt x="25" y="75"/>
                    <a:pt x="25" y="75"/>
                  </a:cubicBezTo>
                  <a:cubicBezTo>
                    <a:pt x="25" y="75"/>
                    <a:pt x="25" y="75"/>
                    <a:pt x="24" y="75"/>
                  </a:cubicBezTo>
                  <a:cubicBezTo>
                    <a:pt x="24" y="75"/>
                    <a:pt x="24" y="75"/>
                    <a:pt x="24" y="76"/>
                  </a:cubicBezTo>
                  <a:cubicBezTo>
                    <a:pt x="24" y="76"/>
                    <a:pt x="24" y="76"/>
                    <a:pt x="24" y="76"/>
                  </a:cubicBezTo>
                  <a:cubicBezTo>
                    <a:pt x="24" y="76"/>
                    <a:pt x="24" y="76"/>
                    <a:pt x="24" y="75"/>
                  </a:cubicBezTo>
                  <a:cubicBezTo>
                    <a:pt x="24" y="75"/>
                    <a:pt x="24" y="75"/>
                    <a:pt x="24" y="75"/>
                  </a:cubicBezTo>
                  <a:cubicBezTo>
                    <a:pt x="24" y="75"/>
                    <a:pt x="24" y="75"/>
                    <a:pt x="24" y="75"/>
                  </a:cubicBezTo>
                  <a:cubicBezTo>
                    <a:pt x="24" y="75"/>
                    <a:pt x="24" y="75"/>
                    <a:pt x="24" y="75"/>
                  </a:cubicBezTo>
                  <a:cubicBezTo>
                    <a:pt x="24" y="75"/>
                    <a:pt x="24" y="75"/>
                    <a:pt x="24" y="75"/>
                  </a:cubicBezTo>
                  <a:cubicBezTo>
                    <a:pt x="24" y="75"/>
                    <a:pt x="24" y="75"/>
                    <a:pt x="24" y="75"/>
                  </a:cubicBezTo>
                  <a:cubicBezTo>
                    <a:pt x="24" y="75"/>
                    <a:pt x="24" y="75"/>
                    <a:pt x="24" y="74"/>
                  </a:cubicBezTo>
                  <a:cubicBezTo>
                    <a:pt x="24" y="74"/>
                    <a:pt x="24" y="74"/>
                    <a:pt x="24" y="75"/>
                  </a:cubicBezTo>
                  <a:cubicBezTo>
                    <a:pt x="24" y="75"/>
                    <a:pt x="24" y="75"/>
                    <a:pt x="24" y="75"/>
                  </a:cubicBezTo>
                  <a:cubicBezTo>
                    <a:pt x="24" y="75"/>
                    <a:pt x="24" y="75"/>
                    <a:pt x="23" y="75"/>
                  </a:cubicBezTo>
                  <a:cubicBezTo>
                    <a:pt x="24" y="75"/>
                    <a:pt x="24" y="75"/>
                    <a:pt x="24" y="74"/>
                  </a:cubicBezTo>
                  <a:cubicBezTo>
                    <a:pt x="24" y="74"/>
                    <a:pt x="24" y="74"/>
                    <a:pt x="24" y="74"/>
                  </a:cubicBezTo>
                  <a:cubicBezTo>
                    <a:pt x="24" y="74"/>
                    <a:pt x="24" y="74"/>
                    <a:pt x="23" y="74"/>
                  </a:cubicBezTo>
                  <a:cubicBezTo>
                    <a:pt x="24" y="74"/>
                    <a:pt x="24" y="74"/>
                    <a:pt x="23" y="75"/>
                  </a:cubicBezTo>
                  <a:cubicBezTo>
                    <a:pt x="23" y="75"/>
                    <a:pt x="23" y="75"/>
                    <a:pt x="23" y="75"/>
                  </a:cubicBezTo>
                  <a:cubicBezTo>
                    <a:pt x="23" y="74"/>
                    <a:pt x="23" y="74"/>
                    <a:pt x="23" y="74"/>
                  </a:cubicBezTo>
                  <a:cubicBezTo>
                    <a:pt x="23" y="74"/>
                    <a:pt x="23" y="74"/>
                    <a:pt x="23" y="74"/>
                  </a:cubicBezTo>
                  <a:cubicBezTo>
                    <a:pt x="23" y="74"/>
                    <a:pt x="23" y="74"/>
                    <a:pt x="23" y="73"/>
                  </a:cubicBezTo>
                  <a:cubicBezTo>
                    <a:pt x="23" y="73"/>
                    <a:pt x="23" y="73"/>
                    <a:pt x="23" y="74"/>
                  </a:cubicBezTo>
                  <a:cubicBezTo>
                    <a:pt x="23" y="73"/>
                    <a:pt x="23" y="73"/>
                    <a:pt x="23" y="73"/>
                  </a:cubicBezTo>
                  <a:cubicBezTo>
                    <a:pt x="23" y="73"/>
                    <a:pt x="23" y="73"/>
                    <a:pt x="23" y="73"/>
                  </a:cubicBezTo>
                  <a:cubicBezTo>
                    <a:pt x="22" y="73"/>
                    <a:pt x="22" y="73"/>
                    <a:pt x="22" y="73"/>
                  </a:cubicBezTo>
                  <a:cubicBezTo>
                    <a:pt x="22" y="73"/>
                    <a:pt x="22" y="73"/>
                    <a:pt x="22" y="73"/>
                  </a:cubicBezTo>
                  <a:cubicBezTo>
                    <a:pt x="22" y="73"/>
                    <a:pt x="22" y="73"/>
                    <a:pt x="22" y="74"/>
                  </a:cubicBezTo>
                  <a:cubicBezTo>
                    <a:pt x="22" y="74"/>
                    <a:pt x="22" y="74"/>
                    <a:pt x="22" y="74"/>
                  </a:cubicBezTo>
                  <a:cubicBezTo>
                    <a:pt x="22" y="74"/>
                    <a:pt x="22" y="74"/>
                    <a:pt x="22" y="75"/>
                  </a:cubicBezTo>
                  <a:cubicBezTo>
                    <a:pt x="22" y="75"/>
                    <a:pt x="22" y="75"/>
                    <a:pt x="22" y="75"/>
                  </a:cubicBezTo>
                  <a:cubicBezTo>
                    <a:pt x="22" y="75"/>
                    <a:pt x="22" y="75"/>
                    <a:pt x="23" y="75"/>
                  </a:cubicBezTo>
                  <a:cubicBezTo>
                    <a:pt x="22" y="75"/>
                    <a:pt x="22" y="75"/>
                    <a:pt x="22" y="75"/>
                  </a:cubicBezTo>
                  <a:cubicBezTo>
                    <a:pt x="22" y="75"/>
                    <a:pt x="22" y="75"/>
                    <a:pt x="23" y="75"/>
                  </a:cubicBezTo>
                  <a:cubicBezTo>
                    <a:pt x="23" y="75"/>
                    <a:pt x="23" y="75"/>
                    <a:pt x="23" y="75"/>
                  </a:cubicBezTo>
                  <a:cubicBezTo>
                    <a:pt x="23" y="75"/>
                    <a:pt x="23" y="75"/>
                    <a:pt x="23" y="75"/>
                  </a:cubicBezTo>
                  <a:cubicBezTo>
                    <a:pt x="23" y="76"/>
                    <a:pt x="23" y="76"/>
                    <a:pt x="23" y="76"/>
                  </a:cubicBezTo>
                  <a:cubicBezTo>
                    <a:pt x="23" y="76"/>
                    <a:pt x="23" y="76"/>
                    <a:pt x="23" y="76"/>
                  </a:cubicBezTo>
                  <a:cubicBezTo>
                    <a:pt x="23" y="76"/>
                    <a:pt x="23" y="76"/>
                    <a:pt x="23" y="76"/>
                  </a:cubicBezTo>
                  <a:cubicBezTo>
                    <a:pt x="23" y="76"/>
                    <a:pt x="23" y="76"/>
                    <a:pt x="23" y="76"/>
                  </a:cubicBezTo>
                  <a:cubicBezTo>
                    <a:pt x="23" y="76"/>
                    <a:pt x="23" y="76"/>
                    <a:pt x="23" y="76"/>
                  </a:cubicBezTo>
                  <a:cubicBezTo>
                    <a:pt x="23" y="77"/>
                    <a:pt x="23" y="77"/>
                    <a:pt x="23" y="77"/>
                  </a:cubicBezTo>
                  <a:cubicBezTo>
                    <a:pt x="23" y="76"/>
                    <a:pt x="23" y="76"/>
                    <a:pt x="23" y="76"/>
                  </a:cubicBezTo>
                  <a:cubicBezTo>
                    <a:pt x="23" y="77"/>
                    <a:pt x="23" y="77"/>
                    <a:pt x="23" y="77"/>
                  </a:cubicBezTo>
                  <a:cubicBezTo>
                    <a:pt x="23" y="77"/>
                    <a:pt x="23" y="77"/>
                    <a:pt x="23" y="77"/>
                  </a:cubicBezTo>
                  <a:cubicBezTo>
                    <a:pt x="23" y="77"/>
                    <a:pt x="23" y="77"/>
                    <a:pt x="23" y="77"/>
                  </a:cubicBezTo>
                  <a:cubicBezTo>
                    <a:pt x="23" y="77"/>
                    <a:pt x="23" y="77"/>
                    <a:pt x="23" y="77"/>
                  </a:cubicBezTo>
                  <a:cubicBezTo>
                    <a:pt x="23" y="77"/>
                    <a:pt x="23" y="77"/>
                    <a:pt x="23" y="77"/>
                  </a:cubicBezTo>
                  <a:cubicBezTo>
                    <a:pt x="23" y="77"/>
                    <a:pt x="23" y="77"/>
                    <a:pt x="23" y="78"/>
                  </a:cubicBezTo>
                  <a:cubicBezTo>
                    <a:pt x="23" y="78"/>
                    <a:pt x="23" y="78"/>
                    <a:pt x="23" y="78"/>
                  </a:cubicBezTo>
                  <a:cubicBezTo>
                    <a:pt x="23" y="78"/>
                    <a:pt x="23" y="78"/>
                    <a:pt x="23" y="78"/>
                  </a:cubicBezTo>
                  <a:cubicBezTo>
                    <a:pt x="22" y="78"/>
                    <a:pt x="22" y="78"/>
                    <a:pt x="22" y="78"/>
                  </a:cubicBezTo>
                  <a:cubicBezTo>
                    <a:pt x="22" y="77"/>
                    <a:pt x="22" y="77"/>
                    <a:pt x="22" y="77"/>
                  </a:cubicBezTo>
                  <a:cubicBezTo>
                    <a:pt x="21" y="77"/>
                    <a:pt x="21" y="77"/>
                    <a:pt x="21" y="77"/>
                  </a:cubicBezTo>
                  <a:cubicBezTo>
                    <a:pt x="21" y="77"/>
                    <a:pt x="21" y="77"/>
                    <a:pt x="21" y="77"/>
                  </a:cubicBezTo>
                  <a:cubicBezTo>
                    <a:pt x="21" y="77"/>
                    <a:pt x="21" y="77"/>
                    <a:pt x="21" y="77"/>
                  </a:cubicBezTo>
                  <a:cubicBezTo>
                    <a:pt x="21" y="77"/>
                    <a:pt x="21" y="77"/>
                    <a:pt x="21" y="76"/>
                  </a:cubicBezTo>
                  <a:cubicBezTo>
                    <a:pt x="21" y="76"/>
                    <a:pt x="21" y="76"/>
                    <a:pt x="21" y="76"/>
                  </a:cubicBezTo>
                  <a:cubicBezTo>
                    <a:pt x="21" y="76"/>
                    <a:pt x="21" y="76"/>
                    <a:pt x="20" y="76"/>
                  </a:cubicBezTo>
                  <a:cubicBezTo>
                    <a:pt x="20" y="76"/>
                    <a:pt x="20" y="76"/>
                    <a:pt x="20" y="76"/>
                  </a:cubicBezTo>
                  <a:cubicBezTo>
                    <a:pt x="20" y="75"/>
                    <a:pt x="20" y="75"/>
                    <a:pt x="20" y="75"/>
                  </a:cubicBezTo>
                  <a:cubicBezTo>
                    <a:pt x="20" y="75"/>
                    <a:pt x="20" y="75"/>
                    <a:pt x="20" y="76"/>
                  </a:cubicBezTo>
                  <a:cubicBezTo>
                    <a:pt x="20" y="75"/>
                    <a:pt x="20" y="75"/>
                    <a:pt x="20" y="75"/>
                  </a:cubicBezTo>
                  <a:cubicBezTo>
                    <a:pt x="20" y="75"/>
                    <a:pt x="20" y="75"/>
                    <a:pt x="19" y="75"/>
                  </a:cubicBezTo>
                  <a:cubicBezTo>
                    <a:pt x="20" y="75"/>
                    <a:pt x="20" y="75"/>
                    <a:pt x="20" y="75"/>
                  </a:cubicBezTo>
                  <a:cubicBezTo>
                    <a:pt x="20" y="74"/>
                    <a:pt x="20" y="74"/>
                    <a:pt x="20" y="74"/>
                  </a:cubicBezTo>
                  <a:cubicBezTo>
                    <a:pt x="20" y="74"/>
                    <a:pt x="20" y="74"/>
                    <a:pt x="20" y="74"/>
                  </a:cubicBezTo>
                  <a:cubicBezTo>
                    <a:pt x="20" y="74"/>
                    <a:pt x="20" y="74"/>
                    <a:pt x="20" y="74"/>
                  </a:cubicBezTo>
                  <a:cubicBezTo>
                    <a:pt x="20" y="74"/>
                    <a:pt x="20" y="74"/>
                    <a:pt x="20" y="73"/>
                  </a:cubicBezTo>
                  <a:cubicBezTo>
                    <a:pt x="20" y="74"/>
                    <a:pt x="20" y="74"/>
                    <a:pt x="20" y="74"/>
                  </a:cubicBezTo>
                  <a:cubicBezTo>
                    <a:pt x="20" y="74"/>
                    <a:pt x="20" y="74"/>
                    <a:pt x="20" y="74"/>
                  </a:cubicBezTo>
                  <a:cubicBezTo>
                    <a:pt x="20" y="74"/>
                    <a:pt x="20" y="74"/>
                    <a:pt x="20" y="74"/>
                  </a:cubicBezTo>
                  <a:cubicBezTo>
                    <a:pt x="20" y="74"/>
                    <a:pt x="20" y="74"/>
                    <a:pt x="20" y="74"/>
                  </a:cubicBezTo>
                  <a:cubicBezTo>
                    <a:pt x="20" y="74"/>
                    <a:pt x="20" y="74"/>
                    <a:pt x="20" y="73"/>
                  </a:cubicBezTo>
                  <a:cubicBezTo>
                    <a:pt x="20" y="73"/>
                    <a:pt x="20" y="73"/>
                    <a:pt x="20" y="74"/>
                  </a:cubicBezTo>
                  <a:cubicBezTo>
                    <a:pt x="20" y="73"/>
                    <a:pt x="20" y="73"/>
                    <a:pt x="20" y="73"/>
                  </a:cubicBezTo>
                  <a:cubicBezTo>
                    <a:pt x="20" y="73"/>
                    <a:pt x="20" y="73"/>
                    <a:pt x="20" y="73"/>
                  </a:cubicBezTo>
                  <a:cubicBezTo>
                    <a:pt x="20" y="72"/>
                    <a:pt x="20" y="72"/>
                    <a:pt x="20" y="72"/>
                  </a:cubicBezTo>
                  <a:cubicBezTo>
                    <a:pt x="20" y="72"/>
                    <a:pt x="20" y="72"/>
                    <a:pt x="20" y="72"/>
                  </a:cubicBezTo>
                  <a:cubicBezTo>
                    <a:pt x="20" y="72"/>
                    <a:pt x="20" y="72"/>
                    <a:pt x="20" y="72"/>
                  </a:cubicBezTo>
                  <a:cubicBezTo>
                    <a:pt x="20" y="72"/>
                    <a:pt x="20" y="72"/>
                    <a:pt x="20" y="72"/>
                  </a:cubicBezTo>
                  <a:cubicBezTo>
                    <a:pt x="20" y="72"/>
                    <a:pt x="20" y="72"/>
                    <a:pt x="20" y="72"/>
                  </a:cubicBezTo>
                  <a:cubicBezTo>
                    <a:pt x="20" y="72"/>
                    <a:pt x="20" y="72"/>
                    <a:pt x="20" y="72"/>
                  </a:cubicBezTo>
                  <a:cubicBezTo>
                    <a:pt x="20" y="72"/>
                    <a:pt x="20" y="72"/>
                    <a:pt x="20" y="72"/>
                  </a:cubicBezTo>
                  <a:cubicBezTo>
                    <a:pt x="19" y="72"/>
                    <a:pt x="19" y="72"/>
                    <a:pt x="19" y="72"/>
                  </a:cubicBezTo>
                  <a:cubicBezTo>
                    <a:pt x="19" y="73"/>
                    <a:pt x="19" y="73"/>
                    <a:pt x="19" y="73"/>
                  </a:cubicBezTo>
                  <a:cubicBezTo>
                    <a:pt x="19" y="72"/>
                    <a:pt x="19" y="72"/>
                    <a:pt x="19" y="72"/>
                  </a:cubicBezTo>
                  <a:cubicBezTo>
                    <a:pt x="19" y="72"/>
                    <a:pt x="19" y="72"/>
                    <a:pt x="19" y="72"/>
                  </a:cubicBezTo>
                  <a:cubicBezTo>
                    <a:pt x="19" y="72"/>
                    <a:pt x="19" y="72"/>
                    <a:pt x="19" y="72"/>
                  </a:cubicBezTo>
                  <a:cubicBezTo>
                    <a:pt x="19" y="72"/>
                    <a:pt x="19" y="72"/>
                    <a:pt x="19" y="72"/>
                  </a:cubicBezTo>
                  <a:cubicBezTo>
                    <a:pt x="19" y="72"/>
                    <a:pt x="19" y="72"/>
                    <a:pt x="19" y="72"/>
                  </a:cubicBezTo>
                  <a:cubicBezTo>
                    <a:pt x="19" y="72"/>
                    <a:pt x="19" y="72"/>
                    <a:pt x="19" y="72"/>
                  </a:cubicBezTo>
                  <a:cubicBezTo>
                    <a:pt x="19" y="71"/>
                    <a:pt x="19" y="71"/>
                    <a:pt x="19" y="71"/>
                  </a:cubicBezTo>
                  <a:cubicBezTo>
                    <a:pt x="19" y="71"/>
                    <a:pt x="19" y="71"/>
                    <a:pt x="19" y="71"/>
                  </a:cubicBezTo>
                  <a:cubicBezTo>
                    <a:pt x="19" y="71"/>
                    <a:pt x="19" y="71"/>
                    <a:pt x="19" y="71"/>
                  </a:cubicBezTo>
                  <a:cubicBezTo>
                    <a:pt x="19" y="71"/>
                    <a:pt x="19" y="71"/>
                    <a:pt x="19" y="72"/>
                  </a:cubicBezTo>
                  <a:cubicBezTo>
                    <a:pt x="19" y="72"/>
                    <a:pt x="19" y="72"/>
                    <a:pt x="19" y="72"/>
                  </a:cubicBezTo>
                  <a:cubicBezTo>
                    <a:pt x="19" y="72"/>
                    <a:pt x="19" y="72"/>
                    <a:pt x="19" y="72"/>
                  </a:cubicBezTo>
                  <a:cubicBezTo>
                    <a:pt x="19" y="73"/>
                    <a:pt x="19" y="73"/>
                    <a:pt x="19" y="73"/>
                  </a:cubicBezTo>
                  <a:cubicBezTo>
                    <a:pt x="19" y="73"/>
                    <a:pt x="19" y="73"/>
                    <a:pt x="19" y="72"/>
                  </a:cubicBezTo>
                  <a:cubicBezTo>
                    <a:pt x="19" y="72"/>
                    <a:pt x="19" y="72"/>
                    <a:pt x="19" y="72"/>
                  </a:cubicBezTo>
                  <a:lnTo>
                    <a:pt x="18" y="72"/>
                  </a:lnTo>
                  <a:cubicBezTo>
                    <a:pt x="18" y="72"/>
                    <a:pt x="18" y="72"/>
                    <a:pt x="18" y="73"/>
                  </a:cubicBezTo>
                  <a:cubicBezTo>
                    <a:pt x="18" y="73"/>
                    <a:pt x="18" y="73"/>
                    <a:pt x="18" y="73"/>
                  </a:cubicBezTo>
                  <a:lnTo>
                    <a:pt x="18" y="73"/>
                  </a:lnTo>
                  <a:cubicBezTo>
                    <a:pt x="18" y="73"/>
                    <a:pt x="18" y="73"/>
                    <a:pt x="17" y="73"/>
                  </a:cubicBezTo>
                  <a:cubicBezTo>
                    <a:pt x="17" y="73"/>
                    <a:pt x="17" y="73"/>
                    <a:pt x="17" y="73"/>
                  </a:cubicBezTo>
                  <a:cubicBezTo>
                    <a:pt x="17" y="73"/>
                    <a:pt x="17" y="73"/>
                    <a:pt x="17" y="73"/>
                  </a:cubicBezTo>
                  <a:cubicBezTo>
                    <a:pt x="17" y="73"/>
                    <a:pt x="17" y="73"/>
                    <a:pt x="17" y="73"/>
                  </a:cubicBezTo>
                  <a:cubicBezTo>
                    <a:pt x="17" y="73"/>
                    <a:pt x="17" y="73"/>
                    <a:pt x="17" y="73"/>
                  </a:cubicBezTo>
                  <a:cubicBezTo>
                    <a:pt x="17" y="73"/>
                    <a:pt x="17" y="73"/>
                    <a:pt x="17" y="73"/>
                  </a:cubicBezTo>
                  <a:cubicBezTo>
                    <a:pt x="17" y="73"/>
                    <a:pt x="17" y="73"/>
                    <a:pt x="17" y="72"/>
                  </a:cubicBezTo>
                  <a:cubicBezTo>
                    <a:pt x="17" y="72"/>
                    <a:pt x="17" y="72"/>
                    <a:pt x="17" y="72"/>
                  </a:cubicBezTo>
                  <a:cubicBezTo>
                    <a:pt x="17" y="72"/>
                    <a:pt x="17" y="72"/>
                    <a:pt x="17" y="72"/>
                  </a:cubicBezTo>
                  <a:cubicBezTo>
                    <a:pt x="18" y="71"/>
                    <a:pt x="18" y="71"/>
                    <a:pt x="18" y="71"/>
                  </a:cubicBezTo>
                  <a:cubicBezTo>
                    <a:pt x="18" y="71"/>
                    <a:pt x="18" y="71"/>
                    <a:pt x="18" y="71"/>
                  </a:cubicBezTo>
                  <a:cubicBezTo>
                    <a:pt x="18" y="71"/>
                    <a:pt x="18" y="71"/>
                    <a:pt x="18" y="71"/>
                  </a:cubicBezTo>
                  <a:cubicBezTo>
                    <a:pt x="18" y="71"/>
                    <a:pt x="18" y="71"/>
                    <a:pt x="18" y="71"/>
                  </a:cubicBezTo>
                  <a:cubicBezTo>
                    <a:pt x="18" y="70"/>
                    <a:pt x="18" y="70"/>
                    <a:pt x="18" y="70"/>
                  </a:cubicBezTo>
                  <a:cubicBezTo>
                    <a:pt x="18" y="70"/>
                    <a:pt x="18" y="70"/>
                    <a:pt x="18" y="70"/>
                  </a:cubicBezTo>
                  <a:cubicBezTo>
                    <a:pt x="19" y="70"/>
                    <a:pt x="19" y="70"/>
                    <a:pt x="19" y="70"/>
                  </a:cubicBezTo>
                  <a:cubicBezTo>
                    <a:pt x="19" y="70"/>
                    <a:pt x="19" y="70"/>
                    <a:pt x="19" y="70"/>
                  </a:cubicBezTo>
                  <a:cubicBezTo>
                    <a:pt x="19" y="70"/>
                    <a:pt x="19" y="70"/>
                    <a:pt x="19" y="71"/>
                  </a:cubicBezTo>
                  <a:cubicBezTo>
                    <a:pt x="19" y="71"/>
                    <a:pt x="19" y="71"/>
                    <a:pt x="19" y="71"/>
                  </a:cubicBezTo>
                  <a:cubicBezTo>
                    <a:pt x="19" y="70"/>
                    <a:pt x="19" y="70"/>
                    <a:pt x="19" y="70"/>
                  </a:cubicBezTo>
                  <a:cubicBezTo>
                    <a:pt x="19" y="70"/>
                    <a:pt x="19" y="70"/>
                    <a:pt x="19" y="70"/>
                  </a:cubicBezTo>
                  <a:cubicBezTo>
                    <a:pt x="19" y="70"/>
                    <a:pt x="19" y="70"/>
                    <a:pt x="20" y="70"/>
                  </a:cubicBezTo>
                  <a:cubicBezTo>
                    <a:pt x="20" y="70"/>
                    <a:pt x="20" y="70"/>
                    <a:pt x="20" y="70"/>
                  </a:cubicBezTo>
                  <a:cubicBezTo>
                    <a:pt x="20" y="70"/>
                    <a:pt x="20" y="70"/>
                    <a:pt x="20" y="70"/>
                  </a:cubicBezTo>
                  <a:cubicBezTo>
                    <a:pt x="20" y="70"/>
                    <a:pt x="20" y="70"/>
                    <a:pt x="20" y="70"/>
                  </a:cubicBezTo>
                  <a:cubicBezTo>
                    <a:pt x="20" y="70"/>
                    <a:pt x="20" y="70"/>
                    <a:pt x="20" y="70"/>
                  </a:cubicBezTo>
                  <a:cubicBezTo>
                    <a:pt x="20" y="70"/>
                    <a:pt x="20" y="70"/>
                    <a:pt x="21" y="69"/>
                  </a:cubicBezTo>
                  <a:cubicBezTo>
                    <a:pt x="21" y="69"/>
                    <a:pt x="21" y="69"/>
                    <a:pt x="21" y="69"/>
                  </a:cubicBezTo>
                  <a:cubicBezTo>
                    <a:pt x="21" y="70"/>
                    <a:pt x="21" y="70"/>
                    <a:pt x="20" y="70"/>
                  </a:cubicBezTo>
                  <a:cubicBezTo>
                    <a:pt x="21" y="70"/>
                    <a:pt x="21" y="70"/>
                    <a:pt x="21" y="70"/>
                  </a:cubicBezTo>
                  <a:cubicBezTo>
                    <a:pt x="21" y="70"/>
                    <a:pt x="21" y="70"/>
                    <a:pt x="21" y="69"/>
                  </a:cubicBezTo>
                  <a:cubicBezTo>
                    <a:pt x="21" y="69"/>
                    <a:pt x="21" y="69"/>
                    <a:pt x="21" y="69"/>
                  </a:cubicBezTo>
                  <a:cubicBezTo>
                    <a:pt x="21" y="68"/>
                    <a:pt x="21" y="68"/>
                    <a:pt x="21" y="68"/>
                  </a:cubicBezTo>
                  <a:cubicBezTo>
                    <a:pt x="21" y="68"/>
                    <a:pt x="21" y="68"/>
                    <a:pt x="21" y="68"/>
                  </a:cubicBezTo>
                  <a:cubicBezTo>
                    <a:pt x="22" y="67"/>
                    <a:pt x="22" y="67"/>
                    <a:pt x="22" y="66"/>
                  </a:cubicBezTo>
                  <a:cubicBezTo>
                    <a:pt x="23" y="66"/>
                    <a:pt x="23" y="66"/>
                    <a:pt x="23" y="66"/>
                  </a:cubicBezTo>
                  <a:cubicBezTo>
                    <a:pt x="23" y="66"/>
                    <a:pt x="23" y="66"/>
                    <a:pt x="23" y="66"/>
                  </a:cubicBezTo>
                  <a:cubicBezTo>
                    <a:pt x="23" y="66"/>
                    <a:pt x="23" y="66"/>
                    <a:pt x="23" y="66"/>
                  </a:cubicBezTo>
                  <a:cubicBezTo>
                    <a:pt x="23" y="66"/>
                    <a:pt x="23" y="66"/>
                    <a:pt x="24" y="66"/>
                  </a:cubicBezTo>
                  <a:cubicBezTo>
                    <a:pt x="24" y="66"/>
                    <a:pt x="24" y="66"/>
                    <a:pt x="24" y="66"/>
                  </a:cubicBezTo>
                  <a:cubicBezTo>
                    <a:pt x="24" y="66"/>
                    <a:pt x="24" y="66"/>
                    <a:pt x="24" y="66"/>
                  </a:cubicBezTo>
                  <a:cubicBezTo>
                    <a:pt x="24" y="66"/>
                    <a:pt x="24" y="66"/>
                    <a:pt x="24" y="67"/>
                  </a:cubicBezTo>
                  <a:cubicBezTo>
                    <a:pt x="24" y="67"/>
                    <a:pt x="24" y="67"/>
                    <a:pt x="23" y="67"/>
                  </a:cubicBezTo>
                  <a:cubicBezTo>
                    <a:pt x="23" y="67"/>
                    <a:pt x="23" y="67"/>
                    <a:pt x="23" y="67"/>
                  </a:cubicBezTo>
                  <a:cubicBezTo>
                    <a:pt x="23" y="68"/>
                    <a:pt x="23" y="68"/>
                    <a:pt x="23" y="68"/>
                  </a:cubicBezTo>
                  <a:cubicBezTo>
                    <a:pt x="23" y="68"/>
                    <a:pt x="23" y="68"/>
                    <a:pt x="23" y="68"/>
                  </a:cubicBezTo>
                  <a:cubicBezTo>
                    <a:pt x="23" y="68"/>
                    <a:pt x="23" y="68"/>
                    <a:pt x="23" y="68"/>
                  </a:cubicBezTo>
                  <a:cubicBezTo>
                    <a:pt x="23" y="68"/>
                    <a:pt x="23" y="68"/>
                    <a:pt x="23" y="68"/>
                  </a:cubicBezTo>
                  <a:cubicBezTo>
                    <a:pt x="23" y="67"/>
                    <a:pt x="23" y="67"/>
                    <a:pt x="23" y="67"/>
                  </a:cubicBezTo>
                  <a:cubicBezTo>
                    <a:pt x="24" y="67"/>
                    <a:pt x="24" y="67"/>
                    <a:pt x="24" y="67"/>
                  </a:cubicBezTo>
                  <a:cubicBezTo>
                    <a:pt x="24" y="67"/>
                    <a:pt x="24" y="67"/>
                    <a:pt x="24" y="66"/>
                  </a:cubicBezTo>
                  <a:cubicBezTo>
                    <a:pt x="24" y="67"/>
                    <a:pt x="24" y="67"/>
                    <a:pt x="24" y="67"/>
                  </a:cubicBezTo>
                  <a:cubicBezTo>
                    <a:pt x="24" y="67"/>
                    <a:pt x="24" y="67"/>
                    <a:pt x="24" y="67"/>
                  </a:cubicBezTo>
                  <a:cubicBezTo>
                    <a:pt x="24" y="67"/>
                    <a:pt x="24" y="67"/>
                    <a:pt x="24" y="67"/>
                  </a:cubicBezTo>
                  <a:cubicBezTo>
                    <a:pt x="25" y="66"/>
                    <a:pt x="25" y="66"/>
                    <a:pt x="25" y="66"/>
                  </a:cubicBezTo>
                  <a:cubicBezTo>
                    <a:pt x="25" y="67"/>
                    <a:pt x="25" y="67"/>
                    <a:pt x="24" y="67"/>
                  </a:cubicBezTo>
                  <a:cubicBezTo>
                    <a:pt x="25" y="67"/>
                    <a:pt x="25" y="67"/>
                    <a:pt x="25" y="67"/>
                  </a:cubicBezTo>
                  <a:cubicBezTo>
                    <a:pt x="25" y="67"/>
                    <a:pt x="25" y="67"/>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5"/>
                    <a:pt x="25" y="65"/>
                    <a:pt x="25" y="65"/>
                  </a:cubicBezTo>
                  <a:cubicBezTo>
                    <a:pt x="25" y="65"/>
                    <a:pt x="25" y="65"/>
                    <a:pt x="25" y="65"/>
                  </a:cubicBezTo>
                  <a:cubicBezTo>
                    <a:pt x="25" y="65"/>
                    <a:pt x="25" y="65"/>
                    <a:pt x="25" y="65"/>
                  </a:cubicBezTo>
                  <a:cubicBezTo>
                    <a:pt x="25" y="65"/>
                    <a:pt x="25" y="65"/>
                    <a:pt x="25" y="65"/>
                  </a:cubicBezTo>
                  <a:cubicBezTo>
                    <a:pt x="25" y="65"/>
                    <a:pt x="25" y="65"/>
                    <a:pt x="25" y="65"/>
                  </a:cubicBezTo>
                  <a:cubicBezTo>
                    <a:pt x="25" y="65"/>
                    <a:pt x="25" y="65"/>
                    <a:pt x="25" y="65"/>
                  </a:cubicBezTo>
                  <a:cubicBezTo>
                    <a:pt x="25" y="64"/>
                    <a:pt x="25" y="64"/>
                    <a:pt x="25" y="64"/>
                  </a:cubicBezTo>
                  <a:cubicBezTo>
                    <a:pt x="25" y="64"/>
                    <a:pt x="25" y="64"/>
                    <a:pt x="25" y="65"/>
                  </a:cubicBezTo>
                  <a:cubicBezTo>
                    <a:pt x="25" y="65"/>
                    <a:pt x="25" y="65"/>
                    <a:pt x="25" y="65"/>
                  </a:cubicBezTo>
                  <a:cubicBezTo>
                    <a:pt x="24" y="65"/>
                    <a:pt x="24" y="65"/>
                    <a:pt x="24" y="66"/>
                  </a:cubicBezTo>
                  <a:cubicBezTo>
                    <a:pt x="24" y="66"/>
                    <a:pt x="24" y="66"/>
                    <a:pt x="24" y="66"/>
                  </a:cubicBezTo>
                  <a:cubicBezTo>
                    <a:pt x="23" y="66"/>
                    <a:pt x="23" y="66"/>
                    <a:pt x="23" y="66"/>
                  </a:cubicBezTo>
                  <a:cubicBezTo>
                    <a:pt x="23" y="66"/>
                    <a:pt x="23" y="66"/>
                    <a:pt x="23" y="66"/>
                  </a:cubicBezTo>
                  <a:cubicBezTo>
                    <a:pt x="23" y="66"/>
                    <a:pt x="23" y="66"/>
                    <a:pt x="23" y="66"/>
                  </a:cubicBezTo>
                  <a:cubicBezTo>
                    <a:pt x="23" y="65"/>
                    <a:pt x="23" y="65"/>
                    <a:pt x="24" y="65"/>
                  </a:cubicBezTo>
                  <a:cubicBezTo>
                    <a:pt x="24" y="65"/>
                    <a:pt x="24" y="65"/>
                    <a:pt x="24" y="65"/>
                  </a:cubicBezTo>
                  <a:cubicBezTo>
                    <a:pt x="24" y="65"/>
                    <a:pt x="24" y="65"/>
                    <a:pt x="24" y="64"/>
                  </a:cubicBezTo>
                  <a:cubicBezTo>
                    <a:pt x="24" y="64"/>
                    <a:pt x="24" y="64"/>
                    <a:pt x="24" y="64"/>
                  </a:cubicBezTo>
                  <a:cubicBezTo>
                    <a:pt x="24" y="64"/>
                    <a:pt x="24" y="64"/>
                    <a:pt x="25" y="63"/>
                  </a:cubicBezTo>
                  <a:cubicBezTo>
                    <a:pt x="25" y="63"/>
                    <a:pt x="25" y="63"/>
                    <a:pt x="25" y="63"/>
                  </a:cubicBezTo>
                  <a:cubicBezTo>
                    <a:pt x="25" y="63"/>
                    <a:pt x="25" y="63"/>
                    <a:pt x="25" y="64"/>
                  </a:cubicBezTo>
                  <a:cubicBezTo>
                    <a:pt x="25" y="64"/>
                    <a:pt x="25" y="64"/>
                    <a:pt x="25" y="64"/>
                  </a:cubicBezTo>
                  <a:cubicBezTo>
                    <a:pt x="25" y="64"/>
                    <a:pt x="25" y="64"/>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2"/>
                  </a:cubicBezTo>
                  <a:cubicBezTo>
                    <a:pt x="25" y="63"/>
                    <a:pt x="25" y="63"/>
                    <a:pt x="25" y="63"/>
                  </a:cubicBezTo>
                  <a:cubicBezTo>
                    <a:pt x="25" y="63"/>
                    <a:pt x="25" y="63"/>
                    <a:pt x="25" y="63"/>
                  </a:cubicBezTo>
                  <a:cubicBezTo>
                    <a:pt x="25" y="63"/>
                    <a:pt x="25" y="63"/>
                    <a:pt x="25" y="63"/>
                  </a:cubicBezTo>
                  <a:cubicBezTo>
                    <a:pt x="25" y="63"/>
                    <a:pt x="25" y="63"/>
                    <a:pt x="25" y="62"/>
                  </a:cubicBezTo>
                  <a:cubicBezTo>
                    <a:pt x="25" y="62"/>
                    <a:pt x="25" y="62"/>
                    <a:pt x="25" y="62"/>
                  </a:cubicBezTo>
                  <a:cubicBezTo>
                    <a:pt x="25" y="62"/>
                    <a:pt x="25" y="62"/>
                    <a:pt x="25" y="62"/>
                  </a:cubicBezTo>
                  <a:cubicBezTo>
                    <a:pt x="25" y="62"/>
                    <a:pt x="25" y="62"/>
                    <a:pt x="25" y="62"/>
                  </a:cubicBezTo>
                  <a:cubicBezTo>
                    <a:pt x="25" y="62"/>
                    <a:pt x="25" y="62"/>
                    <a:pt x="25" y="61"/>
                  </a:cubicBezTo>
                  <a:cubicBezTo>
                    <a:pt x="25" y="61"/>
                    <a:pt x="25" y="61"/>
                    <a:pt x="25" y="61"/>
                  </a:cubicBezTo>
                  <a:cubicBezTo>
                    <a:pt x="25" y="61"/>
                    <a:pt x="25" y="61"/>
                    <a:pt x="25" y="62"/>
                  </a:cubicBezTo>
                  <a:cubicBezTo>
                    <a:pt x="25" y="62"/>
                    <a:pt x="25" y="62"/>
                    <a:pt x="25" y="62"/>
                  </a:cubicBezTo>
                  <a:cubicBezTo>
                    <a:pt x="25" y="62"/>
                    <a:pt x="25" y="62"/>
                    <a:pt x="25" y="61"/>
                  </a:cubicBezTo>
                  <a:cubicBezTo>
                    <a:pt x="25" y="61"/>
                    <a:pt x="25" y="61"/>
                    <a:pt x="25" y="61"/>
                  </a:cubicBezTo>
                  <a:cubicBezTo>
                    <a:pt x="25" y="61"/>
                    <a:pt x="25" y="61"/>
                    <a:pt x="25" y="61"/>
                  </a:cubicBezTo>
                  <a:cubicBezTo>
                    <a:pt x="25" y="61"/>
                    <a:pt x="25" y="61"/>
                    <a:pt x="25" y="61"/>
                  </a:cubicBezTo>
                  <a:cubicBezTo>
                    <a:pt x="25" y="61"/>
                    <a:pt x="25" y="61"/>
                    <a:pt x="25" y="61"/>
                  </a:cubicBezTo>
                  <a:cubicBezTo>
                    <a:pt x="25" y="61"/>
                    <a:pt x="25" y="61"/>
                    <a:pt x="25" y="61"/>
                  </a:cubicBezTo>
                  <a:cubicBezTo>
                    <a:pt x="25" y="60"/>
                    <a:pt x="25" y="60"/>
                    <a:pt x="25" y="60"/>
                  </a:cubicBezTo>
                  <a:cubicBezTo>
                    <a:pt x="25" y="60"/>
                    <a:pt x="25" y="60"/>
                    <a:pt x="25" y="60"/>
                  </a:cubicBezTo>
                  <a:cubicBezTo>
                    <a:pt x="25" y="60"/>
                    <a:pt x="25" y="60"/>
                    <a:pt x="25" y="61"/>
                  </a:cubicBezTo>
                  <a:cubicBezTo>
                    <a:pt x="25" y="61"/>
                    <a:pt x="25" y="61"/>
                    <a:pt x="25" y="61"/>
                  </a:cubicBezTo>
                  <a:cubicBezTo>
                    <a:pt x="25" y="61"/>
                    <a:pt x="25" y="61"/>
                    <a:pt x="25" y="61"/>
                  </a:cubicBezTo>
                  <a:cubicBezTo>
                    <a:pt x="25" y="61"/>
                    <a:pt x="25" y="61"/>
                    <a:pt x="25" y="61"/>
                  </a:cubicBezTo>
                  <a:cubicBezTo>
                    <a:pt x="25" y="60"/>
                    <a:pt x="25" y="60"/>
                    <a:pt x="25" y="60"/>
                  </a:cubicBezTo>
                  <a:cubicBezTo>
                    <a:pt x="25" y="60"/>
                    <a:pt x="25" y="60"/>
                    <a:pt x="25" y="60"/>
                  </a:cubicBezTo>
                  <a:cubicBezTo>
                    <a:pt x="25" y="60"/>
                    <a:pt x="25" y="60"/>
                    <a:pt x="25" y="60"/>
                  </a:cubicBezTo>
                  <a:cubicBezTo>
                    <a:pt x="25" y="60"/>
                    <a:pt x="25" y="60"/>
                    <a:pt x="25" y="60"/>
                  </a:cubicBezTo>
                  <a:cubicBezTo>
                    <a:pt x="25" y="60"/>
                    <a:pt x="25" y="60"/>
                    <a:pt x="25" y="60"/>
                  </a:cubicBezTo>
                  <a:cubicBezTo>
                    <a:pt x="25" y="60"/>
                    <a:pt x="25" y="60"/>
                    <a:pt x="25" y="60"/>
                  </a:cubicBezTo>
                  <a:cubicBezTo>
                    <a:pt x="25" y="60"/>
                    <a:pt x="25" y="60"/>
                    <a:pt x="25" y="59"/>
                  </a:cubicBezTo>
                  <a:cubicBezTo>
                    <a:pt x="25" y="59"/>
                    <a:pt x="25" y="59"/>
                    <a:pt x="25" y="59"/>
                  </a:cubicBezTo>
                  <a:cubicBezTo>
                    <a:pt x="25" y="60"/>
                    <a:pt x="25" y="60"/>
                    <a:pt x="25" y="60"/>
                  </a:cubicBezTo>
                  <a:cubicBezTo>
                    <a:pt x="25" y="60"/>
                    <a:pt x="25" y="60"/>
                    <a:pt x="25" y="60"/>
                  </a:cubicBezTo>
                  <a:cubicBezTo>
                    <a:pt x="25" y="60"/>
                    <a:pt x="25" y="60"/>
                    <a:pt x="25" y="60"/>
                  </a:cubicBezTo>
                  <a:cubicBezTo>
                    <a:pt x="25" y="60"/>
                    <a:pt x="25" y="60"/>
                    <a:pt x="25" y="60"/>
                  </a:cubicBezTo>
                  <a:cubicBezTo>
                    <a:pt x="24" y="60"/>
                    <a:pt x="24" y="60"/>
                    <a:pt x="24" y="60"/>
                  </a:cubicBezTo>
                  <a:cubicBezTo>
                    <a:pt x="24" y="61"/>
                    <a:pt x="24" y="61"/>
                    <a:pt x="24" y="61"/>
                  </a:cubicBezTo>
                  <a:cubicBezTo>
                    <a:pt x="24" y="61"/>
                    <a:pt x="24" y="61"/>
                    <a:pt x="24" y="60"/>
                  </a:cubicBezTo>
                  <a:cubicBezTo>
                    <a:pt x="24" y="60"/>
                    <a:pt x="24" y="60"/>
                    <a:pt x="24" y="60"/>
                  </a:cubicBezTo>
                  <a:cubicBezTo>
                    <a:pt x="24" y="60"/>
                    <a:pt x="24" y="60"/>
                    <a:pt x="24" y="60"/>
                  </a:cubicBezTo>
                  <a:cubicBezTo>
                    <a:pt x="24" y="60"/>
                    <a:pt x="24" y="60"/>
                    <a:pt x="24" y="60"/>
                  </a:cubicBezTo>
                  <a:cubicBezTo>
                    <a:pt x="24" y="60"/>
                    <a:pt x="24" y="60"/>
                    <a:pt x="25" y="60"/>
                  </a:cubicBezTo>
                  <a:cubicBezTo>
                    <a:pt x="25" y="60"/>
                    <a:pt x="25" y="60"/>
                    <a:pt x="25" y="59"/>
                  </a:cubicBezTo>
                  <a:cubicBezTo>
                    <a:pt x="25" y="59"/>
                    <a:pt x="25" y="59"/>
                    <a:pt x="25" y="59"/>
                  </a:cubicBezTo>
                  <a:cubicBezTo>
                    <a:pt x="25" y="59"/>
                    <a:pt x="25" y="59"/>
                    <a:pt x="25" y="59"/>
                  </a:cubicBezTo>
                  <a:cubicBezTo>
                    <a:pt x="25" y="59"/>
                    <a:pt x="25" y="59"/>
                    <a:pt x="25" y="59"/>
                  </a:cubicBezTo>
                  <a:cubicBezTo>
                    <a:pt x="25" y="59"/>
                    <a:pt x="25" y="59"/>
                    <a:pt x="25" y="59"/>
                  </a:cubicBezTo>
                  <a:cubicBezTo>
                    <a:pt x="25" y="59"/>
                    <a:pt x="25" y="59"/>
                    <a:pt x="25" y="59"/>
                  </a:cubicBezTo>
                  <a:cubicBezTo>
                    <a:pt x="25" y="59"/>
                    <a:pt x="25" y="59"/>
                    <a:pt x="25" y="59"/>
                  </a:cubicBezTo>
                  <a:cubicBezTo>
                    <a:pt x="25" y="58"/>
                    <a:pt x="25" y="58"/>
                    <a:pt x="25" y="58"/>
                  </a:cubicBezTo>
                  <a:cubicBezTo>
                    <a:pt x="25" y="58"/>
                    <a:pt x="25" y="58"/>
                    <a:pt x="25" y="58"/>
                  </a:cubicBezTo>
                  <a:cubicBezTo>
                    <a:pt x="25" y="59"/>
                    <a:pt x="25" y="59"/>
                    <a:pt x="25" y="59"/>
                  </a:cubicBezTo>
                  <a:cubicBezTo>
                    <a:pt x="25" y="59"/>
                    <a:pt x="25" y="59"/>
                    <a:pt x="25" y="59"/>
                  </a:cubicBezTo>
                  <a:cubicBezTo>
                    <a:pt x="25" y="59"/>
                    <a:pt x="25" y="59"/>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4" y="58"/>
                    <a:pt x="24" y="58"/>
                    <a:pt x="25" y="58"/>
                  </a:cubicBezTo>
                  <a:cubicBezTo>
                    <a:pt x="25" y="58"/>
                    <a:pt x="25" y="58"/>
                    <a:pt x="25" y="57"/>
                  </a:cubicBezTo>
                  <a:cubicBezTo>
                    <a:pt x="25" y="57"/>
                    <a:pt x="25" y="57"/>
                    <a:pt x="26" y="56"/>
                  </a:cubicBezTo>
                  <a:cubicBezTo>
                    <a:pt x="25" y="56"/>
                    <a:pt x="25" y="56"/>
                    <a:pt x="25" y="57"/>
                  </a:cubicBezTo>
                  <a:cubicBezTo>
                    <a:pt x="25" y="57"/>
                    <a:pt x="25" y="57"/>
                    <a:pt x="25" y="56"/>
                  </a:cubicBezTo>
                  <a:cubicBezTo>
                    <a:pt x="25" y="57"/>
                    <a:pt x="25" y="57"/>
                    <a:pt x="25" y="57"/>
                  </a:cubicBezTo>
                  <a:cubicBezTo>
                    <a:pt x="25" y="57"/>
                    <a:pt x="25" y="57"/>
                    <a:pt x="25" y="57"/>
                  </a:cubicBezTo>
                  <a:cubicBezTo>
                    <a:pt x="25" y="56"/>
                    <a:pt x="25" y="56"/>
                    <a:pt x="25" y="56"/>
                  </a:cubicBezTo>
                  <a:cubicBezTo>
                    <a:pt x="25" y="56"/>
                    <a:pt x="25" y="56"/>
                    <a:pt x="25" y="56"/>
                  </a:cubicBezTo>
                  <a:cubicBezTo>
                    <a:pt x="25" y="56"/>
                    <a:pt x="25" y="56"/>
                    <a:pt x="25" y="56"/>
                  </a:cubicBezTo>
                  <a:cubicBezTo>
                    <a:pt x="25" y="56"/>
                    <a:pt x="25" y="56"/>
                    <a:pt x="26" y="55"/>
                  </a:cubicBezTo>
                  <a:cubicBezTo>
                    <a:pt x="25" y="56"/>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7"/>
                    <a:pt x="25" y="57"/>
                    <a:pt x="25" y="57"/>
                  </a:cubicBezTo>
                  <a:cubicBezTo>
                    <a:pt x="25" y="57"/>
                    <a:pt x="25" y="57"/>
                    <a:pt x="25" y="57"/>
                  </a:cubicBezTo>
                  <a:cubicBezTo>
                    <a:pt x="25" y="57"/>
                    <a:pt x="25" y="57"/>
                    <a:pt x="25" y="57"/>
                  </a:cubicBezTo>
                  <a:cubicBezTo>
                    <a:pt x="25" y="57"/>
                    <a:pt x="25" y="57"/>
                    <a:pt x="25" y="57"/>
                  </a:cubicBezTo>
                  <a:cubicBezTo>
                    <a:pt x="25" y="57"/>
                    <a:pt x="25" y="57"/>
                    <a:pt x="24" y="58"/>
                  </a:cubicBezTo>
                  <a:cubicBezTo>
                    <a:pt x="24" y="58"/>
                    <a:pt x="24" y="58"/>
                    <a:pt x="24" y="58"/>
                  </a:cubicBezTo>
                  <a:cubicBezTo>
                    <a:pt x="24" y="58"/>
                    <a:pt x="24" y="58"/>
                    <a:pt x="24" y="58"/>
                  </a:cubicBezTo>
                  <a:cubicBezTo>
                    <a:pt x="24" y="58"/>
                    <a:pt x="24" y="58"/>
                    <a:pt x="24" y="58"/>
                  </a:cubicBezTo>
                  <a:cubicBezTo>
                    <a:pt x="24" y="58"/>
                    <a:pt x="24" y="58"/>
                    <a:pt x="24" y="58"/>
                  </a:cubicBezTo>
                  <a:cubicBezTo>
                    <a:pt x="23" y="58"/>
                    <a:pt x="23" y="58"/>
                    <a:pt x="23" y="58"/>
                  </a:cubicBezTo>
                  <a:cubicBezTo>
                    <a:pt x="23" y="59"/>
                    <a:pt x="23" y="59"/>
                    <a:pt x="23" y="59"/>
                  </a:cubicBezTo>
                  <a:lnTo>
                    <a:pt x="23" y="59"/>
                  </a:lnTo>
                  <a:cubicBezTo>
                    <a:pt x="23" y="59"/>
                    <a:pt x="23" y="59"/>
                    <a:pt x="23" y="59"/>
                  </a:cubicBezTo>
                  <a:cubicBezTo>
                    <a:pt x="23" y="59"/>
                    <a:pt x="23" y="59"/>
                    <a:pt x="23" y="58"/>
                  </a:cubicBezTo>
                  <a:cubicBezTo>
                    <a:pt x="23" y="58"/>
                    <a:pt x="23" y="58"/>
                    <a:pt x="23" y="58"/>
                  </a:cubicBezTo>
                  <a:cubicBezTo>
                    <a:pt x="23" y="58"/>
                    <a:pt x="23" y="58"/>
                    <a:pt x="23" y="59"/>
                  </a:cubicBezTo>
                  <a:cubicBezTo>
                    <a:pt x="23" y="59"/>
                    <a:pt x="23" y="59"/>
                    <a:pt x="23" y="59"/>
                  </a:cubicBezTo>
                  <a:cubicBezTo>
                    <a:pt x="22" y="59"/>
                    <a:pt x="22" y="59"/>
                    <a:pt x="22" y="59"/>
                  </a:cubicBezTo>
                  <a:cubicBezTo>
                    <a:pt x="22" y="59"/>
                    <a:pt x="22" y="59"/>
                    <a:pt x="22" y="59"/>
                  </a:cubicBezTo>
                  <a:cubicBezTo>
                    <a:pt x="22" y="59"/>
                    <a:pt x="22" y="59"/>
                    <a:pt x="22" y="59"/>
                  </a:cubicBezTo>
                  <a:cubicBezTo>
                    <a:pt x="22" y="59"/>
                    <a:pt x="22" y="59"/>
                    <a:pt x="22" y="59"/>
                  </a:cubicBezTo>
                  <a:cubicBezTo>
                    <a:pt x="22" y="59"/>
                    <a:pt x="22" y="59"/>
                    <a:pt x="22" y="59"/>
                  </a:cubicBezTo>
                  <a:cubicBezTo>
                    <a:pt x="22" y="59"/>
                    <a:pt x="22" y="59"/>
                    <a:pt x="22" y="59"/>
                  </a:cubicBezTo>
                  <a:cubicBezTo>
                    <a:pt x="22" y="59"/>
                    <a:pt x="22" y="59"/>
                    <a:pt x="22" y="59"/>
                  </a:cubicBezTo>
                  <a:cubicBezTo>
                    <a:pt x="22" y="59"/>
                    <a:pt x="22" y="59"/>
                    <a:pt x="22" y="59"/>
                  </a:cubicBezTo>
                  <a:cubicBezTo>
                    <a:pt x="22" y="59"/>
                    <a:pt x="22" y="59"/>
                    <a:pt x="21" y="59"/>
                  </a:cubicBezTo>
                  <a:cubicBezTo>
                    <a:pt x="21" y="59"/>
                    <a:pt x="21" y="59"/>
                    <a:pt x="21" y="59"/>
                  </a:cubicBezTo>
                  <a:cubicBezTo>
                    <a:pt x="21" y="59"/>
                    <a:pt x="21" y="59"/>
                    <a:pt x="22" y="59"/>
                  </a:cubicBezTo>
                  <a:cubicBezTo>
                    <a:pt x="22" y="59"/>
                    <a:pt x="22" y="59"/>
                    <a:pt x="22" y="59"/>
                  </a:cubicBezTo>
                  <a:cubicBezTo>
                    <a:pt x="22" y="58"/>
                    <a:pt x="22" y="58"/>
                    <a:pt x="22" y="58"/>
                  </a:cubicBezTo>
                  <a:cubicBezTo>
                    <a:pt x="22" y="58"/>
                    <a:pt x="22" y="58"/>
                    <a:pt x="22" y="58"/>
                  </a:cubicBezTo>
                  <a:cubicBezTo>
                    <a:pt x="22" y="59"/>
                    <a:pt x="22" y="59"/>
                    <a:pt x="21" y="59"/>
                  </a:cubicBezTo>
                  <a:cubicBezTo>
                    <a:pt x="21" y="59"/>
                    <a:pt x="21" y="59"/>
                    <a:pt x="21" y="59"/>
                  </a:cubicBezTo>
                  <a:cubicBezTo>
                    <a:pt x="21" y="59"/>
                    <a:pt x="21" y="59"/>
                    <a:pt x="21" y="59"/>
                  </a:cubicBezTo>
                  <a:cubicBezTo>
                    <a:pt x="21" y="59"/>
                    <a:pt x="21" y="59"/>
                    <a:pt x="21" y="59"/>
                  </a:cubicBezTo>
                  <a:cubicBezTo>
                    <a:pt x="21" y="59"/>
                    <a:pt x="21" y="59"/>
                    <a:pt x="21" y="59"/>
                  </a:cubicBezTo>
                  <a:cubicBezTo>
                    <a:pt x="21" y="59"/>
                    <a:pt x="21" y="59"/>
                    <a:pt x="21" y="59"/>
                  </a:cubicBezTo>
                  <a:cubicBezTo>
                    <a:pt x="21" y="59"/>
                    <a:pt x="21" y="59"/>
                    <a:pt x="21" y="59"/>
                  </a:cubicBezTo>
                  <a:cubicBezTo>
                    <a:pt x="21" y="59"/>
                    <a:pt x="21" y="59"/>
                    <a:pt x="21" y="59"/>
                  </a:cubicBezTo>
                  <a:cubicBezTo>
                    <a:pt x="21" y="59"/>
                    <a:pt x="21" y="59"/>
                    <a:pt x="21" y="58"/>
                  </a:cubicBezTo>
                  <a:cubicBezTo>
                    <a:pt x="21" y="58"/>
                    <a:pt x="21" y="58"/>
                    <a:pt x="22" y="58"/>
                  </a:cubicBezTo>
                  <a:cubicBezTo>
                    <a:pt x="21" y="58"/>
                    <a:pt x="21" y="58"/>
                    <a:pt x="21" y="58"/>
                  </a:cubicBezTo>
                  <a:cubicBezTo>
                    <a:pt x="21" y="59"/>
                    <a:pt x="21" y="59"/>
                    <a:pt x="21" y="59"/>
                  </a:cubicBezTo>
                  <a:cubicBezTo>
                    <a:pt x="21" y="59"/>
                    <a:pt x="21" y="59"/>
                    <a:pt x="21" y="59"/>
                  </a:cubicBezTo>
                  <a:cubicBezTo>
                    <a:pt x="21" y="59"/>
                    <a:pt x="21" y="59"/>
                    <a:pt x="21" y="59"/>
                  </a:cubicBezTo>
                  <a:cubicBezTo>
                    <a:pt x="21" y="59"/>
                    <a:pt x="21" y="59"/>
                    <a:pt x="21" y="59"/>
                  </a:cubicBezTo>
                  <a:cubicBezTo>
                    <a:pt x="21" y="59"/>
                    <a:pt x="21" y="59"/>
                    <a:pt x="21" y="59"/>
                  </a:cubicBezTo>
                  <a:cubicBezTo>
                    <a:pt x="21" y="59"/>
                    <a:pt x="21" y="59"/>
                    <a:pt x="21" y="59"/>
                  </a:cubicBezTo>
                  <a:cubicBezTo>
                    <a:pt x="21" y="59"/>
                    <a:pt x="21" y="59"/>
                    <a:pt x="21" y="59"/>
                  </a:cubicBezTo>
                  <a:lnTo>
                    <a:pt x="21" y="59"/>
                  </a:lnTo>
                  <a:cubicBezTo>
                    <a:pt x="21" y="59"/>
                    <a:pt x="21" y="59"/>
                    <a:pt x="21" y="59"/>
                  </a:cubicBezTo>
                  <a:cubicBezTo>
                    <a:pt x="21" y="59"/>
                    <a:pt x="21" y="59"/>
                    <a:pt x="21" y="59"/>
                  </a:cubicBezTo>
                  <a:cubicBezTo>
                    <a:pt x="20" y="59"/>
                    <a:pt x="20" y="59"/>
                    <a:pt x="20" y="59"/>
                  </a:cubicBezTo>
                  <a:cubicBezTo>
                    <a:pt x="20" y="59"/>
                    <a:pt x="20" y="59"/>
                    <a:pt x="20" y="59"/>
                  </a:cubicBezTo>
                  <a:cubicBezTo>
                    <a:pt x="21" y="59"/>
                    <a:pt x="21" y="59"/>
                    <a:pt x="21" y="59"/>
                  </a:cubicBezTo>
                  <a:cubicBezTo>
                    <a:pt x="21" y="59"/>
                    <a:pt x="21" y="59"/>
                    <a:pt x="21" y="59"/>
                  </a:cubicBezTo>
                  <a:cubicBezTo>
                    <a:pt x="21" y="59"/>
                    <a:pt x="21" y="59"/>
                    <a:pt x="20" y="59"/>
                  </a:cubicBezTo>
                  <a:cubicBezTo>
                    <a:pt x="21" y="59"/>
                    <a:pt x="21" y="59"/>
                    <a:pt x="21" y="58"/>
                  </a:cubicBezTo>
                  <a:cubicBezTo>
                    <a:pt x="21" y="58"/>
                    <a:pt x="21" y="58"/>
                    <a:pt x="21" y="58"/>
                  </a:cubicBezTo>
                  <a:cubicBezTo>
                    <a:pt x="21" y="58"/>
                    <a:pt x="21" y="58"/>
                    <a:pt x="21" y="58"/>
                  </a:cubicBezTo>
                  <a:cubicBezTo>
                    <a:pt x="21" y="58"/>
                    <a:pt x="21" y="58"/>
                    <a:pt x="21" y="57"/>
                  </a:cubicBezTo>
                  <a:cubicBezTo>
                    <a:pt x="21" y="57"/>
                    <a:pt x="21" y="57"/>
                    <a:pt x="21" y="57"/>
                  </a:cubicBezTo>
                  <a:cubicBezTo>
                    <a:pt x="22" y="57"/>
                    <a:pt x="22" y="57"/>
                    <a:pt x="22" y="57"/>
                  </a:cubicBezTo>
                  <a:cubicBezTo>
                    <a:pt x="22" y="57"/>
                    <a:pt x="22" y="57"/>
                    <a:pt x="22" y="58"/>
                  </a:cubicBezTo>
                  <a:cubicBezTo>
                    <a:pt x="22" y="57"/>
                    <a:pt x="22" y="57"/>
                    <a:pt x="22" y="57"/>
                  </a:cubicBezTo>
                  <a:lnTo>
                    <a:pt x="22" y="57"/>
                  </a:lnTo>
                  <a:cubicBezTo>
                    <a:pt x="22" y="57"/>
                    <a:pt x="22" y="57"/>
                    <a:pt x="22" y="57"/>
                  </a:cubicBezTo>
                  <a:cubicBezTo>
                    <a:pt x="22" y="57"/>
                    <a:pt x="22" y="57"/>
                    <a:pt x="22" y="57"/>
                  </a:cubicBezTo>
                  <a:cubicBezTo>
                    <a:pt x="22" y="57"/>
                    <a:pt x="22" y="57"/>
                    <a:pt x="22" y="56"/>
                  </a:cubicBezTo>
                  <a:cubicBezTo>
                    <a:pt x="22" y="57"/>
                    <a:pt x="22" y="57"/>
                    <a:pt x="22" y="57"/>
                  </a:cubicBezTo>
                  <a:cubicBezTo>
                    <a:pt x="22" y="57"/>
                    <a:pt x="22" y="57"/>
                    <a:pt x="22" y="57"/>
                  </a:cubicBezTo>
                  <a:cubicBezTo>
                    <a:pt x="22" y="56"/>
                    <a:pt x="22" y="56"/>
                    <a:pt x="23" y="55"/>
                  </a:cubicBezTo>
                  <a:cubicBezTo>
                    <a:pt x="23" y="55"/>
                    <a:pt x="23" y="55"/>
                    <a:pt x="23" y="55"/>
                  </a:cubicBezTo>
                  <a:cubicBezTo>
                    <a:pt x="23" y="55"/>
                    <a:pt x="23" y="55"/>
                    <a:pt x="23" y="55"/>
                  </a:cubicBezTo>
                  <a:cubicBezTo>
                    <a:pt x="23" y="55"/>
                    <a:pt x="23" y="55"/>
                    <a:pt x="23" y="55"/>
                  </a:cubicBezTo>
                  <a:cubicBezTo>
                    <a:pt x="23" y="54"/>
                    <a:pt x="23" y="54"/>
                    <a:pt x="24" y="54"/>
                  </a:cubicBezTo>
                  <a:cubicBezTo>
                    <a:pt x="24" y="54"/>
                    <a:pt x="24" y="54"/>
                    <a:pt x="24" y="54"/>
                  </a:cubicBezTo>
                  <a:cubicBezTo>
                    <a:pt x="24" y="54"/>
                    <a:pt x="24" y="54"/>
                    <a:pt x="24" y="54"/>
                  </a:cubicBezTo>
                  <a:cubicBezTo>
                    <a:pt x="24" y="53"/>
                    <a:pt x="24" y="53"/>
                    <a:pt x="24" y="53"/>
                  </a:cubicBezTo>
                  <a:cubicBezTo>
                    <a:pt x="25" y="53"/>
                    <a:pt x="25" y="53"/>
                    <a:pt x="25" y="53"/>
                  </a:cubicBezTo>
                  <a:cubicBezTo>
                    <a:pt x="25" y="53"/>
                    <a:pt x="25" y="53"/>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0"/>
                  </a:cubicBezTo>
                  <a:cubicBezTo>
                    <a:pt x="27" y="50"/>
                    <a:pt x="27" y="50"/>
                    <a:pt x="28" y="49"/>
                  </a:cubicBezTo>
                  <a:cubicBezTo>
                    <a:pt x="28" y="49"/>
                    <a:pt x="28" y="49"/>
                    <a:pt x="28" y="48"/>
                  </a:cubicBezTo>
                  <a:cubicBezTo>
                    <a:pt x="28" y="48"/>
                    <a:pt x="28" y="48"/>
                    <a:pt x="28" y="48"/>
                  </a:cubicBezTo>
                  <a:cubicBezTo>
                    <a:pt x="29" y="48"/>
                    <a:pt x="29" y="48"/>
                    <a:pt x="29" y="48"/>
                  </a:cubicBezTo>
                  <a:cubicBezTo>
                    <a:pt x="29" y="48"/>
                    <a:pt x="29" y="48"/>
                    <a:pt x="29" y="48"/>
                  </a:cubicBezTo>
                  <a:cubicBezTo>
                    <a:pt x="28" y="49"/>
                    <a:pt x="28" y="49"/>
                    <a:pt x="28" y="49"/>
                  </a:cubicBezTo>
                  <a:cubicBezTo>
                    <a:pt x="28" y="49"/>
                    <a:pt x="28" y="49"/>
                    <a:pt x="28" y="49"/>
                  </a:cubicBezTo>
                  <a:cubicBezTo>
                    <a:pt x="28" y="49"/>
                    <a:pt x="28" y="49"/>
                    <a:pt x="28" y="50"/>
                  </a:cubicBezTo>
                  <a:cubicBezTo>
                    <a:pt x="27" y="50"/>
                    <a:pt x="27" y="50"/>
                    <a:pt x="26" y="51"/>
                  </a:cubicBezTo>
                  <a:cubicBezTo>
                    <a:pt x="26" y="52"/>
                    <a:pt x="26" y="52"/>
                    <a:pt x="25" y="52"/>
                  </a:cubicBezTo>
                  <a:cubicBezTo>
                    <a:pt x="25" y="52"/>
                    <a:pt x="25" y="52"/>
                    <a:pt x="25" y="53"/>
                  </a:cubicBezTo>
                  <a:cubicBezTo>
                    <a:pt x="25" y="53"/>
                    <a:pt x="25" y="53"/>
                    <a:pt x="25" y="53"/>
                  </a:cubicBezTo>
                  <a:cubicBezTo>
                    <a:pt x="25" y="53"/>
                    <a:pt x="25" y="53"/>
                    <a:pt x="24" y="54"/>
                  </a:cubicBezTo>
                  <a:cubicBezTo>
                    <a:pt x="24" y="54"/>
                    <a:pt x="24" y="54"/>
                    <a:pt x="24" y="54"/>
                  </a:cubicBezTo>
                  <a:cubicBezTo>
                    <a:pt x="24" y="54"/>
                    <a:pt x="24" y="54"/>
                    <a:pt x="24" y="55"/>
                  </a:cubicBezTo>
                  <a:cubicBezTo>
                    <a:pt x="24" y="55"/>
                    <a:pt x="24" y="55"/>
                    <a:pt x="24" y="55"/>
                  </a:cubicBezTo>
                  <a:cubicBezTo>
                    <a:pt x="24" y="55"/>
                    <a:pt x="24" y="55"/>
                    <a:pt x="24" y="55"/>
                  </a:cubicBezTo>
                  <a:cubicBezTo>
                    <a:pt x="24" y="55"/>
                    <a:pt x="24" y="55"/>
                    <a:pt x="24" y="56"/>
                  </a:cubicBezTo>
                  <a:cubicBezTo>
                    <a:pt x="24" y="56"/>
                    <a:pt x="24" y="56"/>
                    <a:pt x="24" y="55"/>
                  </a:cubicBezTo>
                  <a:cubicBezTo>
                    <a:pt x="24" y="56"/>
                    <a:pt x="24" y="56"/>
                    <a:pt x="23" y="56"/>
                  </a:cubicBezTo>
                  <a:cubicBezTo>
                    <a:pt x="23" y="56"/>
                    <a:pt x="23" y="56"/>
                    <a:pt x="23" y="56"/>
                  </a:cubicBezTo>
                  <a:cubicBezTo>
                    <a:pt x="23" y="56"/>
                    <a:pt x="23" y="56"/>
                    <a:pt x="23" y="56"/>
                  </a:cubicBezTo>
                  <a:cubicBezTo>
                    <a:pt x="23" y="56"/>
                    <a:pt x="23" y="56"/>
                    <a:pt x="23" y="56"/>
                  </a:cubicBezTo>
                  <a:cubicBezTo>
                    <a:pt x="23" y="56"/>
                    <a:pt x="23" y="56"/>
                    <a:pt x="23" y="57"/>
                  </a:cubicBezTo>
                  <a:cubicBezTo>
                    <a:pt x="22" y="57"/>
                    <a:pt x="22" y="57"/>
                    <a:pt x="22" y="57"/>
                  </a:cubicBezTo>
                  <a:cubicBezTo>
                    <a:pt x="22" y="57"/>
                    <a:pt x="22" y="57"/>
                    <a:pt x="22" y="57"/>
                  </a:cubicBezTo>
                  <a:cubicBezTo>
                    <a:pt x="23" y="56"/>
                    <a:pt x="23" y="56"/>
                    <a:pt x="23" y="56"/>
                  </a:cubicBezTo>
                  <a:cubicBezTo>
                    <a:pt x="23" y="56"/>
                    <a:pt x="23" y="56"/>
                    <a:pt x="23" y="56"/>
                  </a:cubicBezTo>
                  <a:cubicBezTo>
                    <a:pt x="23" y="56"/>
                    <a:pt x="23" y="56"/>
                    <a:pt x="23" y="56"/>
                  </a:cubicBezTo>
                  <a:cubicBezTo>
                    <a:pt x="23" y="56"/>
                    <a:pt x="23" y="56"/>
                    <a:pt x="23" y="56"/>
                  </a:cubicBezTo>
                  <a:cubicBezTo>
                    <a:pt x="23" y="56"/>
                    <a:pt x="23" y="56"/>
                    <a:pt x="23" y="56"/>
                  </a:cubicBezTo>
                  <a:cubicBezTo>
                    <a:pt x="23" y="56"/>
                    <a:pt x="23" y="56"/>
                    <a:pt x="23" y="56"/>
                  </a:cubicBezTo>
                  <a:cubicBezTo>
                    <a:pt x="23" y="56"/>
                    <a:pt x="23" y="56"/>
                    <a:pt x="23" y="57"/>
                  </a:cubicBezTo>
                  <a:cubicBezTo>
                    <a:pt x="23" y="57"/>
                    <a:pt x="23" y="57"/>
                    <a:pt x="23" y="56"/>
                  </a:cubicBezTo>
                  <a:cubicBezTo>
                    <a:pt x="23" y="56"/>
                    <a:pt x="23" y="56"/>
                    <a:pt x="23" y="56"/>
                  </a:cubicBezTo>
                  <a:cubicBezTo>
                    <a:pt x="23" y="56"/>
                    <a:pt x="23" y="56"/>
                    <a:pt x="24" y="56"/>
                  </a:cubicBezTo>
                  <a:cubicBezTo>
                    <a:pt x="24" y="55"/>
                    <a:pt x="24" y="55"/>
                    <a:pt x="24" y="55"/>
                  </a:cubicBezTo>
                  <a:cubicBezTo>
                    <a:pt x="24" y="55"/>
                    <a:pt x="24" y="55"/>
                    <a:pt x="24" y="55"/>
                  </a:cubicBezTo>
                  <a:cubicBezTo>
                    <a:pt x="24" y="55"/>
                    <a:pt x="24" y="55"/>
                    <a:pt x="24" y="54"/>
                  </a:cubicBezTo>
                  <a:cubicBezTo>
                    <a:pt x="24" y="54"/>
                    <a:pt x="24" y="54"/>
                    <a:pt x="24" y="54"/>
                  </a:cubicBezTo>
                  <a:cubicBezTo>
                    <a:pt x="24" y="54"/>
                    <a:pt x="24" y="54"/>
                    <a:pt x="25" y="54"/>
                  </a:cubicBezTo>
                  <a:cubicBezTo>
                    <a:pt x="25" y="54"/>
                    <a:pt x="25" y="54"/>
                    <a:pt x="25" y="54"/>
                  </a:cubicBezTo>
                  <a:cubicBezTo>
                    <a:pt x="25" y="54"/>
                    <a:pt x="25" y="54"/>
                    <a:pt x="25" y="53"/>
                  </a:cubicBezTo>
                  <a:cubicBezTo>
                    <a:pt x="25" y="54"/>
                    <a:pt x="25" y="54"/>
                    <a:pt x="25" y="54"/>
                  </a:cubicBezTo>
                  <a:cubicBezTo>
                    <a:pt x="25" y="54"/>
                    <a:pt x="25" y="54"/>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6" y="53"/>
                    <a:pt x="26" y="53"/>
                    <a:pt x="25" y="53"/>
                  </a:cubicBezTo>
                  <a:cubicBezTo>
                    <a:pt x="26" y="53"/>
                    <a:pt x="26" y="53"/>
                    <a:pt x="26" y="52"/>
                  </a:cubicBezTo>
                  <a:cubicBezTo>
                    <a:pt x="26" y="52"/>
                    <a:pt x="26" y="52"/>
                    <a:pt x="26" y="52"/>
                  </a:cubicBezTo>
                  <a:cubicBezTo>
                    <a:pt x="26" y="52"/>
                    <a:pt x="26" y="52"/>
                    <a:pt x="26" y="52"/>
                  </a:cubicBezTo>
                  <a:cubicBezTo>
                    <a:pt x="26" y="52"/>
                    <a:pt x="26" y="52"/>
                    <a:pt x="26" y="52"/>
                  </a:cubicBezTo>
                  <a:cubicBezTo>
                    <a:pt x="26" y="52"/>
                    <a:pt x="26" y="52"/>
                    <a:pt x="26" y="52"/>
                  </a:cubicBezTo>
                  <a:cubicBezTo>
                    <a:pt x="26" y="52"/>
                    <a:pt x="26" y="52"/>
                    <a:pt x="26" y="52"/>
                  </a:cubicBezTo>
                  <a:cubicBezTo>
                    <a:pt x="26" y="52"/>
                    <a:pt x="26" y="52"/>
                    <a:pt x="26" y="52"/>
                  </a:cubicBezTo>
                  <a:cubicBezTo>
                    <a:pt x="26" y="52"/>
                    <a:pt x="26" y="52"/>
                    <a:pt x="26" y="52"/>
                  </a:cubicBezTo>
                  <a:cubicBezTo>
                    <a:pt x="26" y="52"/>
                    <a:pt x="26" y="52"/>
                    <a:pt x="26" y="52"/>
                  </a:cubicBezTo>
                  <a:cubicBezTo>
                    <a:pt x="26" y="51"/>
                    <a:pt x="26"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49"/>
                    <a:pt x="28" y="49"/>
                    <a:pt x="28" y="49"/>
                  </a:cubicBezTo>
                  <a:cubicBezTo>
                    <a:pt x="28" y="49"/>
                    <a:pt x="28" y="49"/>
                    <a:pt x="28" y="50"/>
                  </a:cubicBezTo>
                  <a:cubicBezTo>
                    <a:pt x="28" y="50"/>
                    <a:pt x="28" y="50"/>
                    <a:pt x="28" y="50"/>
                  </a:cubicBezTo>
                  <a:cubicBezTo>
                    <a:pt x="28" y="50"/>
                    <a:pt x="28" y="50"/>
                    <a:pt x="28" y="49"/>
                  </a:cubicBezTo>
                  <a:cubicBezTo>
                    <a:pt x="28" y="49"/>
                    <a:pt x="28" y="49"/>
                    <a:pt x="28" y="49"/>
                  </a:cubicBezTo>
                  <a:cubicBezTo>
                    <a:pt x="28" y="49"/>
                    <a:pt x="28" y="49"/>
                    <a:pt x="28" y="49"/>
                  </a:cubicBezTo>
                  <a:cubicBezTo>
                    <a:pt x="28" y="49"/>
                    <a:pt x="28" y="49"/>
                    <a:pt x="28" y="49"/>
                  </a:cubicBezTo>
                  <a:cubicBezTo>
                    <a:pt x="28" y="49"/>
                    <a:pt x="28" y="49"/>
                    <a:pt x="28" y="49"/>
                  </a:cubicBezTo>
                  <a:cubicBezTo>
                    <a:pt x="28" y="49"/>
                    <a:pt x="28" y="49"/>
                    <a:pt x="28" y="49"/>
                  </a:cubicBezTo>
                  <a:cubicBezTo>
                    <a:pt x="28" y="49"/>
                    <a:pt x="28" y="49"/>
                    <a:pt x="28" y="49"/>
                  </a:cubicBezTo>
                  <a:cubicBezTo>
                    <a:pt x="29" y="49"/>
                    <a:pt x="29" y="49"/>
                    <a:pt x="29" y="48"/>
                  </a:cubicBezTo>
                  <a:cubicBezTo>
                    <a:pt x="29" y="48"/>
                    <a:pt x="29" y="48"/>
                    <a:pt x="30" y="48"/>
                  </a:cubicBezTo>
                  <a:cubicBezTo>
                    <a:pt x="30" y="48"/>
                    <a:pt x="30" y="48"/>
                    <a:pt x="30" y="48"/>
                  </a:cubicBezTo>
                  <a:cubicBezTo>
                    <a:pt x="30" y="47"/>
                    <a:pt x="30" y="47"/>
                    <a:pt x="30" y="47"/>
                  </a:cubicBezTo>
                  <a:cubicBezTo>
                    <a:pt x="30" y="48"/>
                    <a:pt x="30" y="48"/>
                    <a:pt x="30" y="48"/>
                  </a:cubicBezTo>
                  <a:cubicBezTo>
                    <a:pt x="30" y="48"/>
                    <a:pt x="30" y="48"/>
                    <a:pt x="29" y="49"/>
                  </a:cubicBezTo>
                  <a:cubicBezTo>
                    <a:pt x="29" y="49"/>
                    <a:pt x="29" y="49"/>
                    <a:pt x="29" y="49"/>
                  </a:cubicBezTo>
                  <a:cubicBezTo>
                    <a:pt x="29" y="49"/>
                    <a:pt x="29" y="49"/>
                    <a:pt x="29" y="50"/>
                  </a:cubicBezTo>
                  <a:cubicBezTo>
                    <a:pt x="29" y="50"/>
                    <a:pt x="29" y="50"/>
                    <a:pt x="29" y="50"/>
                  </a:cubicBezTo>
                  <a:cubicBezTo>
                    <a:pt x="29" y="50"/>
                    <a:pt x="29" y="50"/>
                    <a:pt x="29" y="50"/>
                  </a:cubicBezTo>
                  <a:cubicBezTo>
                    <a:pt x="29" y="50"/>
                    <a:pt x="29" y="50"/>
                    <a:pt x="28" y="50"/>
                  </a:cubicBezTo>
                  <a:cubicBezTo>
                    <a:pt x="28" y="50"/>
                    <a:pt x="28" y="50"/>
                    <a:pt x="28" y="50"/>
                  </a:cubicBezTo>
                  <a:cubicBezTo>
                    <a:pt x="28" y="51"/>
                    <a:pt x="28" y="51"/>
                    <a:pt x="28" y="51"/>
                  </a:cubicBezTo>
                  <a:cubicBezTo>
                    <a:pt x="28" y="51"/>
                    <a:pt x="28" y="51"/>
                    <a:pt x="27" y="51"/>
                  </a:cubicBezTo>
                  <a:cubicBezTo>
                    <a:pt x="28" y="51"/>
                    <a:pt x="28" y="51"/>
                    <a:pt x="28" y="51"/>
                  </a:cubicBezTo>
                  <a:cubicBezTo>
                    <a:pt x="28" y="51"/>
                    <a:pt x="28" y="51"/>
                    <a:pt x="28" y="51"/>
                  </a:cubicBezTo>
                  <a:cubicBezTo>
                    <a:pt x="28" y="51"/>
                    <a:pt x="28" y="51"/>
                    <a:pt x="28" y="51"/>
                  </a:cubicBezTo>
                  <a:cubicBezTo>
                    <a:pt x="28" y="51"/>
                    <a:pt x="28" y="51"/>
                    <a:pt x="27" y="52"/>
                  </a:cubicBezTo>
                  <a:cubicBezTo>
                    <a:pt x="27" y="52"/>
                    <a:pt x="27" y="52"/>
                    <a:pt x="27" y="52"/>
                  </a:cubicBezTo>
                  <a:cubicBezTo>
                    <a:pt x="27" y="52"/>
                    <a:pt x="27" y="52"/>
                    <a:pt x="27" y="52"/>
                  </a:cubicBezTo>
                  <a:cubicBezTo>
                    <a:pt x="27" y="52"/>
                    <a:pt x="27" y="52"/>
                    <a:pt x="27" y="52"/>
                  </a:cubicBezTo>
                  <a:cubicBezTo>
                    <a:pt x="27" y="52"/>
                    <a:pt x="27" y="52"/>
                    <a:pt x="27" y="52"/>
                  </a:cubicBezTo>
                  <a:cubicBezTo>
                    <a:pt x="27" y="52"/>
                    <a:pt x="27" y="52"/>
                    <a:pt x="27" y="52"/>
                  </a:cubicBezTo>
                  <a:cubicBezTo>
                    <a:pt x="27" y="52"/>
                    <a:pt x="27" y="52"/>
                    <a:pt x="27" y="52"/>
                  </a:cubicBezTo>
                  <a:cubicBezTo>
                    <a:pt x="27" y="52"/>
                    <a:pt x="27" y="52"/>
                    <a:pt x="27" y="53"/>
                  </a:cubicBezTo>
                  <a:cubicBezTo>
                    <a:pt x="27" y="52"/>
                    <a:pt x="27" y="52"/>
                    <a:pt x="27" y="52"/>
                  </a:cubicBezTo>
                  <a:cubicBezTo>
                    <a:pt x="27" y="52"/>
                    <a:pt x="27" y="52"/>
                    <a:pt x="28" y="52"/>
                  </a:cubicBezTo>
                  <a:cubicBezTo>
                    <a:pt x="28" y="52"/>
                    <a:pt x="28" y="52"/>
                    <a:pt x="28" y="51"/>
                  </a:cubicBezTo>
                  <a:cubicBezTo>
                    <a:pt x="28" y="52"/>
                    <a:pt x="28" y="52"/>
                    <a:pt x="28" y="52"/>
                  </a:cubicBezTo>
                  <a:cubicBezTo>
                    <a:pt x="28" y="52"/>
                    <a:pt x="28" y="52"/>
                    <a:pt x="28" y="52"/>
                  </a:cubicBezTo>
                  <a:cubicBezTo>
                    <a:pt x="28" y="51"/>
                    <a:pt x="28" y="51"/>
                    <a:pt x="28" y="51"/>
                  </a:cubicBezTo>
                  <a:cubicBezTo>
                    <a:pt x="28" y="51"/>
                    <a:pt x="28" y="51"/>
                    <a:pt x="28" y="51"/>
                  </a:cubicBezTo>
                  <a:cubicBezTo>
                    <a:pt x="28" y="51"/>
                    <a:pt x="28" y="51"/>
                    <a:pt x="28" y="51"/>
                  </a:cubicBezTo>
                  <a:cubicBezTo>
                    <a:pt x="28" y="51"/>
                    <a:pt x="28" y="51"/>
                    <a:pt x="28" y="51"/>
                  </a:cubicBezTo>
                  <a:cubicBezTo>
                    <a:pt x="28" y="51"/>
                    <a:pt x="28" y="51"/>
                    <a:pt x="29" y="51"/>
                  </a:cubicBezTo>
                  <a:cubicBezTo>
                    <a:pt x="28" y="51"/>
                    <a:pt x="28" y="51"/>
                    <a:pt x="28" y="51"/>
                  </a:cubicBezTo>
                  <a:cubicBezTo>
                    <a:pt x="28" y="51"/>
                    <a:pt x="28" y="51"/>
                    <a:pt x="28" y="52"/>
                  </a:cubicBezTo>
                  <a:cubicBezTo>
                    <a:pt x="28" y="52"/>
                    <a:pt x="28" y="52"/>
                    <a:pt x="28" y="52"/>
                  </a:cubicBezTo>
                  <a:cubicBezTo>
                    <a:pt x="28" y="52"/>
                    <a:pt x="28" y="52"/>
                    <a:pt x="28" y="52"/>
                  </a:cubicBezTo>
                  <a:cubicBezTo>
                    <a:pt x="28" y="52"/>
                    <a:pt x="28" y="52"/>
                    <a:pt x="28" y="52"/>
                  </a:cubicBezTo>
                  <a:cubicBezTo>
                    <a:pt x="28" y="52"/>
                    <a:pt x="28" y="52"/>
                    <a:pt x="28" y="52"/>
                  </a:cubicBezTo>
                  <a:cubicBezTo>
                    <a:pt x="28" y="51"/>
                    <a:pt x="28" y="51"/>
                    <a:pt x="28" y="51"/>
                  </a:cubicBezTo>
                  <a:cubicBezTo>
                    <a:pt x="28" y="51"/>
                    <a:pt x="28" y="51"/>
                    <a:pt x="28" y="52"/>
                  </a:cubicBezTo>
                  <a:cubicBezTo>
                    <a:pt x="28" y="52"/>
                    <a:pt x="28" y="52"/>
                    <a:pt x="28" y="52"/>
                  </a:cubicBezTo>
                  <a:cubicBezTo>
                    <a:pt x="28" y="52"/>
                    <a:pt x="28" y="52"/>
                    <a:pt x="28" y="52"/>
                  </a:cubicBezTo>
                  <a:cubicBezTo>
                    <a:pt x="28" y="52"/>
                    <a:pt x="28" y="52"/>
                    <a:pt x="28" y="52"/>
                  </a:cubicBezTo>
                  <a:cubicBezTo>
                    <a:pt x="28" y="52"/>
                    <a:pt x="28" y="52"/>
                    <a:pt x="28" y="52"/>
                  </a:cubicBezTo>
                  <a:cubicBezTo>
                    <a:pt x="28" y="52"/>
                    <a:pt x="28" y="52"/>
                    <a:pt x="28" y="52"/>
                  </a:cubicBezTo>
                  <a:cubicBezTo>
                    <a:pt x="28" y="52"/>
                    <a:pt x="28" y="52"/>
                    <a:pt x="28" y="52"/>
                  </a:cubicBezTo>
                  <a:cubicBezTo>
                    <a:pt x="28" y="51"/>
                    <a:pt x="28" y="51"/>
                    <a:pt x="29" y="51"/>
                  </a:cubicBezTo>
                  <a:cubicBezTo>
                    <a:pt x="29" y="51"/>
                    <a:pt x="29" y="51"/>
                    <a:pt x="28" y="51"/>
                  </a:cubicBezTo>
                  <a:cubicBezTo>
                    <a:pt x="29" y="51"/>
                    <a:pt x="29" y="51"/>
                    <a:pt x="29" y="51"/>
                  </a:cubicBezTo>
                  <a:lnTo>
                    <a:pt x="29" y="51"/>
                  </a:lnTo>
                  <a:cubicBezTo>
                    <a:pt x="29" y="51"/>
                    <a:pt x="29" y="51"/>
                    <a:pt x="29" y="51"/>
                  </a:cubicBezTo>
                  <a:cubicBezTo>
                    <a:pt x="29" y="51"/>
                    <a:pt x="29" y="51"/>
                    <a:pt x="29" y="51"/>
                  </a:cubicBezTo>
                  <a:cubicBezTo>
                    <a:pt x="29" y="51"/>
                    <a:pt x="29" y="51"/>
                    <a:pt x="29" y="51"/>
                  </a:cubicBezTo>
                  <a:cubicBezTo>
                    <a:pt x="29" y="51"/>
                    <a:pt x="29" y="51"/>
                    <a:pt x="29" y="50"/>
                  </a:cubicBezTo>
                  <a:cubicBezTo>
                    <a:pt x="29" y="50"/>
                    <a:pt x="29" y="50"/>
                    <a:pt x="29" y="50"/>
                  </a:cubicBezTo>
                  <a:cubicBezTo>
                    <a:pt x="29" y="50"/>
                    <a:pt x="29" y="50"/>
                    <a:pt x="29" y="50"/>
                  </a:cubicBezTo>
                  <a:cubicBezTo>
                    <a:pt x="30" y="50"/>
                    <a:pt x="30" y="50"/>
                    <a:pt x="30" y="50"/>
                  </a:cubicBezTo>
                  <a:cubicBezTo>
                    <a:pt x="30" y="49"/>
                    <a:pt x="30" y="49"/>
                    <a:pt x="30" y="49"/>
                  </a:cubicBezTo>
                  <a:cubicBezTo>
                    <a:pt x="30" y="49"/>
                    <a:pt x="30" y="49"/>
                    <a:pt x="30" y="50"/>
                  </a:cubicBezTo>
                  <a:cubicBezTo>
                    <a:pt x="31" y="50"/>
                    <a:pt x="31" y="50"/>
                    <a:pt x="31" y="50"/>
                  </a:cubicBezTo>
                  <a:cubicBezTo>
                    <a:pt x="31" y="50"/>
                    <a:pt x="31" y="50"/>
                    <a:pt x="30" y="50"/>
                  </a:cubicBezTo>
                  <a:cubicBezTo>
                    <a:pt x="31" y="50"/>
                    <a:pt x="31" y="50"/>
                    <a:pt x="31" y="50"/>
                  </a:cubicBezTo>
                  <a:cubicBezTo>
                    <a:pt x="31" y="49"/>
                    <a:pt x="31" y="49"/>
                    <a:pt x="31" y="49"/>
                  </a:cubicBezTo>
                  <a:cubicBezTo>
                    <a:pt x="31" y="50"/>
                    <a:pt x="31" y="50"/>
                    <a:pt x="31" y="50"/>
                  </a:cubicBezTo>
                  <a:cubicBezTo>
                    <a:pt x="31" y="50"/>
                    <a:pt x="31" y="50"/>
                    <a:pt x="31" y="50"/>
                  </a:cubicBezTo>
                  <a:cubicBezTo>
                    <a:pt x="31" y="50"/>
                    <a:pt x="31" y="50"/>
                    <a:pt x="31" y="50"/>
                  </a:cubicBezTo>
                  <a:cubicBezTo>
                    <a:pt x="31" y="50"/>
                    <a:pt x="31" y="50"/>
                    <a:pt x="30" y="50"/>
                  </a:cubicBezTo>
                  <a:cubicBezTo>
                    <a:pt x="30" y="51"/>
                    <a:pt x="30" y="51"/>
                    <a:pt x="30" y="51"/>
                  </a:cubicBezTo>
                  <a:cubicBezTo>
                    <a:pt x="30" y="51"/>
                    <a:pt x="30" y="51"/>
                    <a:pt x="29" y="52"/>
                  </a:cubicBezTo>
                  <a:cubicBezTo>
                    <a:pt x="29" y="51"/>
                    <a:pt x="29" y="51"/>
                    <a:pt x="30" y="51"/>
                  </a:cubicBezTo>
                  <a:cubicBezTo>
                    <a:pt x="30" y="51"/>
                    <a:pt x="30" y="51"/>
                    <a:pt x="30" y="51"/>
                  </a:cubicBezTo>
                  <a:cubicBezTo>
                    <a:pt x="30" y="51"/>
                    <a:pt x="30" y="51"/>
                    <a:pt x="30" y="51"/>
                  </a:cubicBezTo>
                  <a:cubicBezTo>
                    <a:pt x="30" y="51"/>
                    <a:pt x="30" y="51"/>
                    <a:pt x="30" y="51"/>
                  </a:cubicBezTo>
                  <a:cubicBezTo>
                    <a:pt x="30" y="51"/>
                    <a:pt x="30" y="51"/>
                    <a:pt x="30" y="51"/>
                  </a:cubicBezTo>
                  <a:cubicBezTo>
                    <a:pt x="30" y="52"/>
                    <a:pt x="30" y="52"/>
                    <a:pt x="29" y="52"/>
                  </a:cubicBezTo>
                  <a:cubicBezTo>
                    <a:pt x="29" y="52"/>
                    <a:pt x="29" y="52"/>
                    <a:pt x="29" y="52"/>
                  </a:cubicBezTo>
                  <a:cubicBezTo>
                    <a:pt x="29" y="52"/>
                    <a:pt x="29" y="52"/>
                    <a:pt x="29" y="52"/>
                  </a:cubicBezTo>
                  <a:cubicBezTo>
                    <a:pt x="29" y="52"/>
                    <a:pt x="29" y="52"/>
                    <a:pt x="29" y="52"/>
                  </a:cubicBezTo>
                  <a:cubicBezTo>
                    <a:pt x="30" y="52"/>
                    <a:pt x="30" y="52"/>
                    <a:pt x="30" y="51"/>
                  </a:cubicBezTo>
                  <a:cubicBezTo>
                    <a:pt x="30" y="51"/>
                    <a:pt x="30" y="51"/>
                    <a:pt x="30" y="51"/>
                  </a:cubicBezTo>
                  <a:cubicBezTo>
                    <a:pt x="30" y="51"/>
                    <a:pt x="30" y="51"/>
                    <a:pt x="30" y="51"/>
                  </a:cubicBezTo>
                  <a:cubicBezTo>
                    <a:pt x="31" y="51"/>
                    <a:pt x="31" y="51"/>
                    <a:pt x="31" y="51"/>
                  </a:cubicBezTo>
                  <a:cubicBezTo>
                    <a:pt x="31" y="51"/>
                    <a:pt x="31" y="51"/>
                    <a:pt x="30" y="51"/>
                  </a:cubicBezTo>
                  <a:cubicBezTo>
                    <a:pt x="30" y="51"/>
                    <a:pt x="30" y="51"/>
                    <a:pt x="30" y="51"/>
                  </a:cubicBezTo>
                  <a:cubicBezTo>
                    <a:pt x="30" y="52"/>
                    <a:pt x="30" y="52"/>
                    <a:pt x="30" y="52"/>
                  </a:cubicBezTo>
                  <a:cubicBezTo>
                    <a:pt x="30" y="52"/>
                    <a:pt x="30" y="52"/>
                    <a:pt x="30" y="52"/>
                  </a:cubicBezTo>
                  <a:cubicBezTo>
                    <a:pt x="30" y="52"/>
                    <a:pt x="30" y="52"/>
                    <a:pt x="29" y="52"/>
                  </a:cubicBezTo>
                  <a:cubicBezTo>
                    <a:pt x="29" y="52"/>
                    <a:pt x="29" y="52"/>
                    <a:pt x="30" y="52"/>
                  </a:cubicBezTo>
                  <a:cubicBezTo>
                    <a:pt x="30" y="52"/>
                    <a:pt x="30" y="52"/>
                    <a:pt x="29" y="52"/>
                  </a:cubicBezTo>
                  <a:cubicBezTo>
                    <a:pt x="29" y="52"/>
                    <a:pt x="29" y="52"/>
                    <a:pt x="29" y="52"/>
                  </a:cubicBezTo>
                  <a:cubicBezTo>
                    <a:pt x="29" y="52"/>
                    <a:pt x="29" y="52"/>
                    <a:pt x="29" y="52"/>
                  </a:cubicBezTo>
                  <a:cubicBezTo>
                    <a:pt x="30" y="52"/>
                    <a:pt x="30" y="52"/>
                    <a:pt x="30" y="52"/>
                  </a:cubicBezTo>
                  <a:cubicBezTo>
                    <a:pt x="30" y="52"/>
                    <a:pt x="30" y="52"/>
                    <a:pt x="30" y="52"/>
                  </a:cubicBezTo>
                  <a:cubicBezTo>
                    <a:pt x="30" y="52"/>
                    <a:pt x="30" y="52"/>
                    <a:pt x="30" y="52"/>
                  </a:cubicBezTo>
                  <a:cubicBezTo>
                    <a:pt x="29" y="52"/>
                    <a:pt x="29" y="52"/>
                    <a:pt x="29" y="53"/>
                  </a:cubicBezTo>
                  <a:cubicBezTo>
                    <a:pt x="29" y="53"/>
                    <a:pt x="29" y="53"/>
                    <a:pt x="29" y="52"/>
                  </a:cubicBezTo>
                  <a:cubicBezTo>
                    <a:pt x="29" y="53"/>
                    <a:pt x="29" y="53"/>
                    <a:pt x="29" y="53"/>
                  </a:cubicBezTo>
                  <a:cubicBezTo>
                    <a:pt x="29" y="53"/>
                    <a:pt x="29" y="53"/>
                    <a:pt x="29" y="53"/>
                  </a:cubicBezTo>
                  <a:cubicBezTo>
                    <a:pt x="29" y="53"/>
                    <a:pt x="29" y="53"/>
                    <a:pt x="29" y="53"/>
                  </a:cubicBezTo>
                  <a:cubicBezTo>
                    <a:pt x="29" y="53"/>
                    <a:pt x="29" y="53"/>
                    <a:pt x="30" y="52"/>
                  </a:cubicBezTo>
                  <a:cubicBezTo>
                    <a:pt x="30" y="52"/>
                    <a:pt x="30" y="52"/>
                    <a:pt x="30" y="52"/>
                  </a:cubicBezTo>
                  <a:cubicBezTo>
                    <a:pt x="30" y="52"/>
                    <a:pt x="30" y="52"/>
                    <a:pt x="30" y="52"/>
                  </a:cubicBezTo>
                  <a:cubicBezTo>
                    <a:pt x="30" y="52"/>
                    <a:pt x="30" y="52"/>
                    <a:pt x="30" y="52"/>
                  </a:cubicBezTo>
                  <a:lnTo>
                    <a:pt x="31" y="51"/>
                  </a:lnTo>
                  <a:cubicBezTo>
                    <a:pt x="31" y="52"/>
                    <a:pt x="31" y="52"/>
                    <a:pt x="30" y="52"/>
                  </a:cubicBezTo>
                  <a:cubicBezTo>
                    <a:pt x="30" y="52"/>
                    <a:pt x="30" y="52"/>
                    <a:pt x="30" y="53"/>
                  </a:cubicBezTo>
                  <a:cubicBezTo>
                    <a:pt x="30" y="53"/>
                    <a:pt x="30" y="53"/>
                    <a:pt x="30" y="53"/>
                  </a:cubicBezTo>
                  <a:cubicBezTo>
                    <a:pt x="29" y="53"/>
                    <a:pt x="29" y="53"/>
                    <a:pt x="29" y="53"/>
                  </a:cubicBezTo>
                  <a:cubicBezTo>
                    <a:pt x="29" y="53"/>
                    <a:pt x="29" y="53"/>
                    <a:pt x="30" y="53"/>
                  </a:cubicBezTo>
                  <a:cubicBezTo>
                    <a:pt x="30" y="53"/>
                    <a:pt x="30" y="53"/>
                    <a:pt x="30" y="52"/>
                  </a:cubicBezTo>
                  <a:cubicBezTo>
                    <a:pt x="30" y="52"/>
                    <a:pt x="30" y="52"/>
                    <a:pt x="30" y="52"/>
                  </a:cubicBezTo>
                  <a:cubicBezTo>
                    <a:pt x="30" y="52"/>
                    <a:pt x="30" y="52"/>
                    <a:pt x="30" y="52"/>
                  </a:cubicBezTo>
                  <a:cubicBezTo>
                    <a:pt x="30" y="53"/>
                    <a:pt x="30" y="53"/>
                    <a:pt x="30" y="53"/>
                  </a:cubicBezTo>
                  <a:cubicBezTo>
                    <a:pt x="29" y="53"/>
                    <a:pt x="29" y="53"/>
                    <a:pt x="29" y="53"/>
                  </a:cubicBezTo>
                  <a:cubicBezTo>
                    <a:pt x="29" y="53"/>
                    <a:pt x="29" y="53"/>
                    <a:pt x="29" y="53"/>
                  </a:cubicBezTo>
                  <a:cubicBezTo>
                    <a:pt x="30" y="53"/>
                    <a:pt x="30" y="53"/>
                    <a:pt x="30" y="53"/>
                  </a:cubicBezTo>
                  <a:cubicBezTo>
                    <a:pt x="30" y="53"/>
                    <a:pt x="30" y="53"/>
                    <a:pt x="30" y="53"/>
                  </a:cubicBezTo>
                  <a:cubicBezTo>
                    <a:pt x="30" y="53"/>
                    <a:pt x="30" y="53"/>
                    <a:pt x="30" y="53"/>
                  </a:cubicBezTo>
                  <a:cubicBezTo>
                    <a:pt x="30" y="53"/>
                    <a:pt x="30" y="53"/>
                    <a:pt x="30" y="53"/>
                  </a:cubicBezTo>
                  <a:cubicBezTo>
                    <a:pt x="30" y="53"/>
                    <a:pt x="30" y="53"/>
                    <a:pt x="30" y="53"/>
                  </a:cubicBezTo>
                  <a:cubicBezTo>
                    <a:pt x="30" y="53"/>
                    <a:pt x="30" y="53"/>
                    <a:pt x="30" y="53"/>
                  </a:cubicBezTo>
                  <a:cubicBezTo>
                    <a:pt x="30" y="53"/>
                    <a:pt x="30" y="53"/>
                    <a:pt x="30" y="53"/>
                  </a:cubicBezTo>
                  <a:cubicBezTo>
                    <a:pt x="30" y="52"/>
                    <a:pt x="30" y="52"/>
                    <a:pt x="30" y="52"/>
                  </a:cubicBezTo>
                  <a:cubicBezTo>
                    <a:pt x="31" y="52"/>
                    <a:pt x="31" y="52"/>
                    <a:pt x="31" y="52"/>
                  </a:cubicBezTo>
                  <a:cubicBezTo>
                    <a:pt x="31" y="52"/>
                    <a:pt x="31" y="52"/>
                    <a:pt x="31" y="52"/>
                  </a:cubicBezTo>
                  <a:cubicBezTo>
                    <a:pt x="31" y="52"/>
                    <a:pt x="31" y="52"/>
                    <a:pt x="31" y="52"/>
                  </a:cubicBezTo>
                  <a:cubicBezTo>
                    <a:pt x="31" y="52"/>
                    <a:pt x="31" y="52"/>
                    <a:pt x="31" y="51"/>
                  </a:cubicBezTo>
                  <a:cubicBezTo>
                    <a:pt x="31" y="51"/>
                    <a:pt x="31" y="51"/>
                    <a:pt x="31" y="51"/>
                  </a:cubicBezTo>
                  <a:cubicBezTo>
                    <a:pt x="31" y="51"/>
                    <a:pt x="31" y="51"/>
                    <a:pt x="31" y="52"/>
                  </a:cubicBezTo>
                  <a:cubicBezTo>
                    <a:pt x="31" y="52"/>
                    <a:pt x="31" y="52"/>
                    <a:pt x="32" y="52"/>
                  </a:cubicBezTo>
                  <a:cubicBezTo>
                    <a:pt x="31" y="52"/>
                    <a:pt x="31" y="52"/>
                    <a:pt x="31" y="52"/>
                  </a:cubicBezTo>
                  <a:cubicBezTo>
                    <a:pt x="31" y="52"/>
                    <a:pt x="31" y="52"/>
                    <a:pt x="31" y="52"/>
                  </a:cubicBezTo>
                  <a:cubicBezTo>
                    <a:pt x="31" y="53"/>
                    <a:pt x="31" y="53"/>
                    <a:pt x="31" y="53"/>
                  </a:cubicBezTo>
                  <a:cubicBezTo>
                    <a:pt x="31" y="53"/>
                    <a:pt x="31" y="53"/>
                    <a:pt x="31" y="53"/>
                  </a:cubicBezTo>
                  <a:cubicBezTo>
                    <a:pt x="30" y="53"/>
                    <a:pt x="30" y="53"/>
                    <a:pt x="30" y="53"/>
                  </a:cubicBezTo>
                  <a:cubicBezTo>
                    <a:pt x="30" y="53"/>
                    <a:pt x="30" y="53"/>
                    <a:pt x="30" y="53"/>
                  </a:cubicBezTo>
                  <a:cubicBezTo>
                    <a:pt x="30" y="53"/>
                    <a:pt x="30" y="53"/>
                    <a:pt x="30" y="54"/>
                  </a:cubicBezTo>
                  <a:cubicBezTo>
                    <a:pt x="30" y="54"/>
                    <a:pt x="30" y="54"/>
                    <a:pt x="30" y="54"/>
                  </a:cubicBezTo>
                  <a:cubicBezTo>
                    <a:pt x="30" y="54"/>
                    <a:pt x="30" y="54"/>
                    <a:pt x="30" y="54"/>
                  </a:cubicBezTo>
                  <a:cubicBezTo>
                    <a:pt x="30" y="54"/>
                    <a:pt x="30" y="54"/>
                    <a:pt x="30" y="54"/>
                  </a:cubicBezTo>
                  <a:cubicBezTo>
                    <a:pt x="30" y="54"/>
                    <a:pt x="30" y="54"/>
                    <a:pt x="30" y="54"/>
                  </a:cubicBezTo>
                  <a:cubicBezTo>
                    <a:pt x="30" y="54"/>
                    <a:pt x="30" y="54"/>
                    <a:pt x="30" y="54"/>
                  </a:cubicBezTo>
                  <a:cubicBezTo>
                    <a:pt x="30" y="54"/>
                    <a:pt x="30" y="54"/>
                    <a:pt x="30" y="54"/>
                  </a:cubicBezTo>
                  <a:cubicBezTo>
                    <a:pt x="30" y="54"/>
                    <a:pt x="30" y="54"/>
                    <a:pt x="30" y="54"/>
                  </a:cubicBezTo>
                  <a:cubicBezTo>
                    <a:pt x="30" y="54"/>
                    <a:pt x="30" y="54"/>
                    <a:pt x="30" y="54"/>
                  </a:cubicBezTo>
                  <a:cubicBezTo>
                    <a:pt x="30" y="54"/>
                    <a:pt x="30" y="54"/>
                    <a:pt x="30" y="54"/>
                  </a:cubicBezTo>
                  <a:cubicBezTo>
                    <a:pt x="30" y="54"/>
                    <a:pt x="30" y="54"/>
                    <a:pt x="31" y="54"/>
                  </a:cubicBezTo>
                  <a:cubicBezTo>
                    <a:pt x="31" y="54"/>
                    <a:pt x="31" y="54"/>
                    <a:pt x="31" y="54"/>
                  </a:cubicBezTo>
                  <a:cubicBezTo>
                    <a:pt x="31" y="53"/>
                    <a:pt x="31" y="53"/>
                    <a:pt x="31" y="53"/>
                  </a:cubicBezTo>
                  <a:cubicBezTo>
                    <a:pt x="31" y="53"/>
                    <a:pt x="31" y="53"/>
                    <a:pt x="31" y="53"/>
                  </a:cubicBezTo>
                  <a:cubicBezTo>
                    <a:pt x="31" y="53"/>
                    <a:pt x="31" y="53"/>
                    <a:pt x="31" y="53"/>
                  </a:cubicBezTo>
                  <a:cubicBezTo>
                    <a:pt x="31" y="53"/>
                    <a:pt x="31" y="53"/>
                    <a:pt x="31" y="54"/>
                  </a:cubicBezTo>
                  <a:cubicBezTo>
                    <a:pt x="31" y="54"/>
                    <a:pt x="31" y="54"/>
                    <a:pt x="31" y="54"/>
                  </a:cubicBezTo>
                  <a:cubicBezTo>
                    <a:pt x="30" y="54"/>
                    <a:pt x="30" y="54"/>
                    <a:pt x="30" y="54"/>
                  </a:cubicBezTo>
                  <a:cubicBezTo>
                    <a:pt x="30" y="54"/>
                    <a:pt x="30" y="54"/>
                    <a:pt x="30" y="54"/>
                  </a:cubicBezTo>
                  <a:cubicBezTo>
                    <a:pt x="30" y="55"/>
                    <a:pt x="30" y="55"/>
                    <a:pt x="30" y="55"/>
                  </a:cubicBezTo>
                  <a:cubicBezTo>
                    <a:pt x="30" y="55"/>
                    <a:pt x="30" y="55"/>
                    <a:pt x="29" y="55"/>
                  </a:cubicBezTo>
                  <a:cubicBezTo>
                    <a:pt x="30" y="55"/>
                    <a:pt x="30" y="55"/>
                    <a:pt x="30" y="54"/>
                  </a:cubicBezTo>
                  <a:cubicBezTo>
                    <a:pt x="30" y="54"/>
                    <a:pt x="30" y="54"/>
                    <a:pt x="30" y="54"/>
                  </a:cubicBezTo>
                  <a:cubicBezTo>
                    <a:pt x="30" y="55"/>
                    <a:pt x="30" y="55"/>
                    <a:pt x="30" y="55"/>
                  </a:cubicBezTo>
                  <a:cubicBezTo>
                    <a:pt x="29" y="55"/>
                    <a:pt x="29" y="55"/>
                    <a:pt x="29" y="56"/>
                  </a:cubicBezTo>
                  <a:cubicBezTo>
                    <a:pt x="29" y="56"/>
                    <a:pt x="29" y="56"/>
                    <a:pt x="29" y="56"/>
                  </a:cubicBezTo>
                  <a:cubicBezTo>
                    <a:pt x="30" y="55"/>
                    <a:pt x="30" y="55"/>
                    <a:pt x="30" y="55"/>
                  </a:cubicBezTo>
                  <a:cubicBezTo>
                    <a:pt x="30" y="54"/>
                    <a:pt x="30" y="54"/>
                    <a:pt x="30" y="54"/>
                  </a:cubicBezTo>
                  <a:cubicBezTo>
                    <a:pt x="31" y="54"/>
                    <a:pt x="31" y="54"/>
                    <a:pt x="31" y="54"/>
                  </a:cubicBezTo>
                  <a:cubicBezTo>
                    <a:pt x="31" y="53"/>
                    <a:pt x="31" y="53"/>
                    <a:pt x="31" y="53"/>
                  </a:cubicBezTo>
                  <a:cubicBezTo>
                    <a:pt x="31" y="53"/>
                    <a:pt x="31" y="53"/>
                    <a:pt x="31" y="53"/>
                  </a:cubicBezTo>
                  <a:cubicBezTo>
                    <a:pt x="31" y="54"/>
                    <a:pt x="31" y="54"/>
                    <a:pt x="31" y="54"/>
                  </a:cubicBezTo>
                  <a:cubicBezTo>
                    <a:pt x="31" y="54"/>
                    <a:pt x="31" y="54"/>
                    <a:pt x="31" y="54"/>
                  </a:cubicBezTo>
                  <a:cubicBezTo>
                    <a:pt x="31" y="54"/>
                    <a:pt x="31" y="54"/>
                    <a:pt x="31" y="54"/>
                  </a:cubicBezTo>
                  <a:cubicBezTo>
                    <a:pt x="31" y="54"/>
                    <a:pt x="31" y="54"/>
                    <a:pt x="31" y="54"/>
                  </a:cubicBezTo>
                  <a:cubicBezTo>
                    <a:pt x="31" y="54"/>
                    <a:pt x="31" y="54"/>
                    <a:pt x="31" y="53"/>
                  </a:cubicBezTo>
                  <a:cubicBezTo>
                    <a:pt x="31" y="53"/>
                    <a:pt x="31" y="53"/>
                    <a:pt x="32" y="53"/>
                  </a:cubicBezTo>
                  <a:cubicBezTo>
                    <a:pt x="32" y="53"/>
                    <a:pt x="32" y="53"/>
                    <a:pt x="32" y="53"/>
                  </a:cubicBezTo>
                  <a:cubicBezTo>
                    <a:pt x="32" y="53"/>
                    <a:pt x="32" y="53"/>
                    <a:pt x="32" y="53"/>
                  </a:cubicBezTo>
                  <a:cubicBezTo>
                    <a:pt x="32" y="53"/>
                    <a:pt x="32" y="53"/>
                    <a:pt x="32" y="53"/>
                  </a:cubicBezTo>
                  <a:cubicBezTo>
                    <a:pt x="32" y="54"/>
                    <a:pt x="32" y="54"/>
                    <a:pt x="32" y="54"/>
                  </a:cubicBezTo>
                  <a:cubicBezTo>
                    <a:pt x="32" y="54"/>
                    <a:pt x="32" y="54"/>
                    <a:pt x="32" y="54"/>
                  </a:cubicBezTo>
                  <a:lnTo>
                    <a:pt x="32" y="54"/>
                  </a:lnTo>
                  <a:cubicBezTo>
                    <a:pt x="32" y="54"/>
                    <a:pt x="32" y="54"/>
                    <a:pt x="32" y="54"/>
                  </a:cubicBezTo>
                  <a:cubicBezTo>
                    <a:pt x="32" y="54"/>
                    <a:pt x="32" y="54"/>
                    <a:pt x="31" y="55"/>
                  </a:cubicBezTo>
                  <a:cubicBezTo>
                    <a:pt x="31" y="55"/>
                    <a:pt x="31" y="55"/>
                    <a:pt x="30" y="55"/>
                  </a:cubicBezTo>
                  <a:cubicBezTo>
                    <a:pt x="30" y="56"/>
                    <a:pt x="30" y="56"/>
                    <a:pt x="30" y="56"/>
                  </a:cubicBezTo>
                  <a:cubicBezTo>
                    <a:pt x="30" y="56"/>
                    <a:pt x="30" y="56"/>
                    <a:pt x="30" y="56"/>
                  </a:cubicBezTo>
                  <a:cubicBezTo>
                    <a:pt x="30" y="56"/>
                    <a:pt x="30" y="56"/>
                    <a:pt x="29" y="56"/>
                  </a:cubicBezTo>
                  <a:cubicBezTo>
                    <a:pt x="30" y="56"/>
                    <a:pt x="30" y="56"/>
                    <a:pt x="30" y="56"/>
                  </a:cubicBezTo>
                  <a:cubicBezTo>
                    <a:pt x="30" y="56"/>
                    <a:pt x="30" y="56"/>
                    <a:pt x="30" y="56"/>
                  </a:cubicBezTo>
                  <a:cubicBezTo>
                    <a:pt x="30" y="56"/>
                    <a:pt x="30" y="56"/>
                    <a:pt x="30" y="55"/>
                  </a:cubicBezTo>
                  <a:cubicBezTo>
                    <a:pt x="31" y="55"/>
                    <a:pt x="31" y="55"/>
                    <a:pt x="31" y="55"/>
                  </a:cubicBezTo>
                  <a:cubicBezTo>
                    <a:pt x="31" y="55"/>
                    <a:pt x="31" y="55"/>
                    <a:pt x="31" y="55"/>
                  </a:cubicBezTo>
                  <a:cubicBezTo>
                    <a:pt x="31" y="55"/>
                    <a:pt x="31" y="55"/>
                    <a:pt x="31" y="55"/>
                  </a:cubicBezTo>
                  <a:cubicBezTo>
                    <a:pt x="31" y="55"/>
                    <a:pt x="31" y="55"/>
                    <a:pt x="31" y="56"/>
                  </a:cubicBezTo>
                  <a:cubicBezTo>
                    <a:pt x="31" y="56"/>
                    <a:pt x="31" y="56"/>
                    <a:pt x="30" y="56"/>
                  </a:cubicBezTo>
                  <a:cubicBezTo>
                    <a:pt x="30" y="56"/>
                    <a:pt x="30" y="56"/>
                    <a:pt x="30" y="56"/>
                  </a:cubicBezTo>
                  <a:cubicBezTo>
                    <a:pt x="30" y="56"/>
                    <a:pt x="30" y="56"/>
                    <a:pt x="30" y="56"/>
                  </a:cubicBezTo>
                  <a:cubicBezTo>
                    <a:pt x="30" y="57"/>
                    <a:pt x="30" y="57"/>
                    <a:pt x="29" y="57"/>
                  </a:cubicBezTo>
                  <a:cubicBezTo>
                    <a:pt x="30" y="57"/>
                    <a:pt x="30" y="57"/>
                    <a:pt x="30" y="56"/>
                  </a:cubicBezTo>
                  <a:cubicBezTo>
                    <a:pt x="30" y="56"/>
                    <a:pt x="30" y="56"/>
                    <a:pt x="30" y="56"/>
                  </a:cubicBezTo>
                  <a:cubicBezTo>
                    <a:pt x="30" y="56"/>
                    <a:pt x="30" y="56"/>
                    <a:pt x="31" y="56"/>
                  </a:cubicBezTo>
                  <a:cubicBezTo>
                    <a:pt x="31" y="56"/>
                    <a:pt x="31" y="56"/>
                    <a:pt x="31" y="56"/>
                  </a:cubicBezTo>
                  <a:cubicBezTo>
                    <a:pt x="31" y="56"/>
                    <a:pt x="31" y="56"/>
                    <a:pt x="31" y="55"/>
                  </a:cubicBezTo>
                  <a:cubicBezTo>
                    <a:pt x="31" y="55"/>
                    <a:pt x="31" y="55"/>
                    <a:pt x="31" y="55"/>
                  </a:cubicBezTo>
                  <a:cubicBezTo>
                    <a:pt x="31" y="55"/>
                    <a:pt x="31" y="55"/>
                    <a:pt x="32" y="55"/>
                  </a:cubicBezTo>
                  <a:cubicBezTo>
                    <a:pt x="31" y="55"/>
                    <a:pt x="31" y="55"/>
                    <a:pt x="31" y="55"/>
                  </a:cubicBezTo>
                  <a:cubicBezTo>
                    <a:pt x="32" y="55"/>
                    <a:pt x="32" y="55"/>
                    <a:pt x="32" y="55"/>
                  </a:cubicBezTo>
                  <a:cubicBezTo>
                    <a:pt x="32" y="54"/>
                    <a:pt x="32" y="54"/>
                    <a:pt x="32" y="54"/>
                  </a:cubicBezTo>
                  <a:cubicBezTo>
                    <a:pt x="32" y="55"/>
                    <a:pt x="32" y="55"/>
                    <a:pt x="32" y="56"/>
                  </a:cubicBezTo>
                  <a:cubicBezTo>
                    <a:pt x="32" y="56"/>
                    <a:pt x="32" y="56"/>
                    <a:pt x="32" y="56"/>
                  </a:cubicBezTo>
                  <a:cubicBezTo>
                    <a:pt x="32" y="56"/>
                    <a:pt x="32" y="56"/>
                    <a:pt x="31" y="56"/>
                  </a:cubicBezTo>
                  <a:cubicBezTo>
                    <a:pt x="31" y="56"/>
                    <a:pt x="31" y="56"/>
                    <a:pt x="31" y="56"/>
                  </a:cubicBezTo>
                  <a:cubicBezTo>
                    <a:pt x="31" y="56"/>
                    <a:pt x="31" y="56"/>
                    <a:pt x="31" y="56"/>
                  </a:cubicBezTo>
                  <a:cubicBezTo>
                    <a:pt x="31" y="56"/>
                    <a:pt x="31" y="56"/>
                    <a:pt x="31" y="56"/>
                  </a:cubicBezTo>
                  <a:cubicBezTo>
                    <a:pt x="31" y="56"/>
                    <a:pt x="31" y="56"/>
                    <a:pt x="31" y="56"/>
                  </a:cubicBezTo>
                  <a:cubicBezTo>
                    <a:pt x="30" y="57"/>
                    <a:pt x="30" y="57"/>
                    <a:pt x="30" y="57"/>
                  </a:cubicBezTo>
                  <a:cubicBezTo>
                    <a:pt x="30" y="57"/>
                    <a:pt x="30" y="57"/>
                    <a:pt x="30" y="57"/>
                  </a:cubicBezTo>
                  <a:cubicBezTo>
                    <a:pt x="30" y="57"/>
                    <a:pt x="30" y="57"/>
                    <a:pt x="30" y="57"/>
                  </a:cubicBezTo>
                  <a:cubicBezTo>
                    <a:pt x="30" y="57"/>
                    <a:pt x="30" y="57"/>
                    <a:pt x="30" y="57"/>
                  </a:cubicBezTo>
                  <a:cubicBezTo>
                    <a:pt x="31" y="57"/>
                    <a:pt x="31" y="57"/>
                    <a:pt x="31" y="57"/>
                  </a:cubicBezTo>
                  <a:cubicBezTo>
                    <a:pt x="31" y="57"/>
                    <a:pt x="31" y="57"/>
                    <a:pt x="31" y="57"/>
                  </a:cubicBezTo>
                  <a:cubicBezTo>
                    <a:pt x="31" y="57"/>
                    <a:pt x="31" y="57"/>
                    <a:pt x="31" y="57"/>
                  </a:cubicBezTo>
                  <a:cubicBezTo>
                    <a:pt x="31" y="57"/>
                    <a:pt x="31" y="57"/>
                    <a:pt x="31" y="57"/>
                  </a:cubicBezTo>
                  <a:cubicBezTo>
                    <a:pt x="31" y="57"/>
                    <a:pt x="31" y="57"/>
                    <a:pt x="31" y="58"/>
                  </a:cubicBezTo>
                  <a:cubicBezTo>
                    <a:pt x="31" y="58"/>
                    <a:pt x="31" y="58"/>
                    <a:pt x="31" y="58"/>
                  </a:cubicBezTo>
                  <a:cubicBezTo>
                    <a:pt x="31" y="58"/>
                    <a:pt x="31" y="58"/>
                    <a:pt x="31" y="57"/>
                  </a:cubicBezTo>
                  <a:cubicBezTo>
                    <a:pt x="31" y="58"/>
                    <a:pt x="31" y="58"/>
                    <a:pt x="31" y="58"/>
                  </a:cubicBezTo>
                  <a:cubicBezTo>
                    <a:pt x="31" y="58"/>
                    <a:pt x="31" y="58"/>
                    <a:pt x="31" y="58"/>
                  </a:cubicBezTo>
                  <a:cubicBezTo>
                    <a:pt x="31" y="58"/>
                    <a:pt x="31" y="58"/>
                    <a:pt x="31" y="58"/>
                  </a:cubicBezTo>
                  <a:cubicBezTo>
                    <a:pt x="30" y="58"/>
                    <a:pt x="30" y="58"/>
                    <a:pt x="30" y="57"/>
                  </a:cubicBezTo>
                  <a:cubicBezTo>
                    <a:pt x="30" y="58"/>
                    <a:pt x="30" y="58"/>
                    <a:pt x="30" y="58"/>
                  </a:cubicBezTo>
                  <a:cubicBezTo>
                    <a:pt x="30" y="58"/>
                    <a:pt x="30" y="58"/>
                    <a:pt x="30" y="58"/>
                  </a:cubicBezTo>
                  <a:cubicBezTo>
                    <a:pt x="30" y="58"/>
                    <a:pt x="30" y="58"/>
                    <a:pt x="30" y="58"/>
                  </a:cubicBezTo>
                  <a:cubicBezTo>
                    <a:pt x="30" y="58"/>
                    <a:pt x="30" y="58"/>
                    <a:pt x="30" y="58"/>
                  </a:cubicBezTo>
                  <a:cubicBezTo>
                    <a:pt x="30" y="58"/>
                    <a:pt x="30" y="58"/>
                    <a:pt x="30" y="58"/>
                  </a:cubicBezTo>
                  <a:cubicBezTo>
                    <a:pt x="30" y="58"/>
                    <a:pt x="30" y="58"/>
                    <a:pt x="29" y="58"/>
                  </a:cubicBezTo>
                  <a:cubicBezTo>
                    <a:pt x="29" y="58"/>
                    <a:pt x="29" y="58"/>
                    <a:pt x="29" y="59"/>
                  </a:cubicBezTo>
                  <a:cubicBezTo>
                    <a:pt x="29" y="58"/>
                    <a:pt x="29" y="58"/>
                    <a:pt x="30" y="58"/>
                  </a:cubicBezTo>
                  <a:cubicBezTo>
                    <a:pt x="30" y="58"/>
                    <a:pt x="30" y="58"/>
                    <a:pt x="30" y="58"/>
                  </a:cubicBezTo>
                  <a:cubicBezTo>
                    <a:pt x="30" y="58"/>
                    <a:pt x="30" y="58"/>
                    <a:pt x="30" y="58"/>
                  </a:cubicBezTo>
                  <a:cubicBezTo>
                    <a:pt x="30" y="58"/>
                    <a:pt x="30" y="58"/>
                    <a:pt x="30" y="58"/>
                  </a:cubicBezTo>
                  <a:cubicBezTo>
                    <a:pt x="30" y="58"/>
                    <a:pt x="30" y="58"/>
                    <a:pt x="30" y="58"/>
                  </a:cubicBezTo>
                  <a:cubicBezTo>
                    <a:pt x="30" y="58"/>
                    <a:pt x="30" y="58"/>
                    <a:pt x="30" y="58"/>
                  </a:cubicBezTo>
                  <a:cubicBezTo>
                    <a:pt x="30" y="58"/>
                    <a:pt x="30" y="58"/>
                    <a:pt x="30" y="59"/>
                  </a:cubicBezTo>
                  <a:cubicBezTo>
                    <a:pt x="30" y="58"/>
                    <a:pt x="30" y="58"/>
                    <a:pt x="30" y="58"/>
                  </a:cubicBezTo>
                  <a:cubicBezTo>
                    <a:pt x="30" y="58"/>
                    <a:pt x="30" y="58"/>
                    <a:pt x="30" y="58"/>
                  </a:cubicBezTo>
                  <a:cubicBezTo>
                    <a:pt x="30" y="58"/>
                    <a:pt x="30" y="58"/>
                    <a:pt x="30" y="58"/>
                  </a:cubicBezTo>
                  <a:cubicBezTo>
                    <a:pt x="30" y="59"/>
                    <a:pt x="30" y="59"/>
                    <a:pt x="30" y="59"/>
                  </a:cubicBezTo>
                  <a:cubicBezTo>
                    <a:pt x="30" y="59"/>
                    <a:pt x="30" y="59"/>
                    <a:pt x="30" y="59"/>
                  </a:cubicBezTo>
                  <a:cubicBezTo>
                    <a:pt x="30" y="59"/>
                    <a:pt x="30" y="59"/>
                    <a:pt x="30" y="59"/>
                  </a:cubicBezTo>
                  <a:cubicBezTo>
                    <a:pt x="30" y="59"/>
                    <a:pt x="30"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lnTo>
                    <a:pt x="29" y="59"/>
                  </a:lnTo>
                  <a:cubicBezTo>
                    <a:pt x="29" y="59"/>
                    <a:pt x="29" y="59"/>
                    <a:pt x="29" y="59"/>
                  </a:cubicBezTo>
                  <a:cubicBezTo>
                    <a:pt x="29" y="60"/>
                    <a:pt x="29" y="60"/>
                    <a:pt x="29" y="60"/>
                  </a:cubicBezTo>
                  <a:cubicBezTo>
                    <a:pt x="29" y="60"/>
                    <a:pt x="29" y="60"/>
                    <a:pt x="29" y="60"/>
                  </a:cubicBezTo>
                  <a:cubicBezTo>
                    <a:pt x="29" y="60"/>
                    <a:pt x="29" y="60"/>
                    <a:pt x="29" y="60"/>
                  </a:cubicBezTo>
                  <a:cubicBezTo>
                    <a:pt x="29" y="60"/>
                    <a:pt x="29" y="60"/>
                    <a:pt x="29" y="60"/>
                  </a:cubicBezTo>
                  <a:cubicBezTo>
                    <a:pt x="29" y="60"/>
                    <a:pt x="29" y="60"/>
                    <a:pt x="29" y="60"/>
                  </a:cubicBezTo>
                  <a:cubicBezTo>
                    <a:pt x="29" y="60"/>
                    <a:pt x="29" y="60"/>
                    <a:pt x="29" y="60"/>
                  </a:cubicBezTo>
                  <a:cubicBezTo>
                    <a:pt x="29" y="60"/>
                    <a:pt x="29" y="60"/>
                    <a:pt x="29" y="60"/>
                  </a:cubicBezTo>
                  <a:cubicBezTo>
                    <a:pt x="29" y="60"/>
                    <a:pt x="29" y="60"/>
                    <a:pt x="29" y="60"/>
                  </a:cubicBezTo>
                  <a:cubicBezTo>
                    <a:pt x="29" y="60"/>
                    <a:pt x="29" y="60"/>
                    <a:pt x="29" y="60"/>
                  </a:cubicBezTo>
                  <a:cubicBezTo>
                    <a:pt x="29" y="60"/>
                    <a:pt x="29" y="60"/>
                    <a:pt x="29" y="60"/>
                  </a:cubicBezTo>
                  <a:cubicBezTo>
                    <a:pt x="29" y="60"/>
                    <a:pt x="29"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29" y="60"/>
                    <a:pt x="29" y="60"/>
                    <a:pt x="29" y="60"/>
                  </a:cubicBezTo>
                  <a:cubicBezTo>
                    <a:pt x="29" y="61"/>
                    <a:pt x="29" y="61"/>
                    <a:pt x="29" y="61"/>
                  </a:cubicBezTo>
                  <a:cubicBezTo>
                    <a:pt x="29" y="61"/>
                    <a:pt x="29" y="61"/>
                    <a:pt x="29" y="61"/>
                  </a:cubicBezTo>
                  <a:cubicBezTo>
                    <a:pt x="29" y="60"/>
                    <a:pt x="29" y="60"/>
                    <a:pt x="29" y="60"/>
                  </a:cubicBezTo>
                  <a:cubicBezTo>
                    <a:pt x="29" y="61"/>
                    <a:pt x="29" y="61"/>
                    <a:pt x="29" y="61"/>
                  </a:cubicBezTo>
                  <a:cubicBezTo>
                    <a:pt x="29" y="61"/>
                    <a:pt x="29" y="61"/>
                    <a:pt x="29" y="61"/>
                  </a:cubicBezTo>
                  <a:cubicBezTo>
                    <a:pt x="29" y="61"/>
                    <a:pt x="29" y="61"/>
                    <a:pt x="29" y="61"/>
                  </a:cubicBezTo>
                  <a:cubicBezTo>
                    <a:pt x="29" y="60"/>
                    <a:pt x="29" y="60"/>
                    <a:pt x="30" y="60"/>
                  </a:cubicBezTo>
                  <a:cubicBezTo>
                    <a:pt x="30" y="60"/>
                    <a:pt x="30" y="60"/>
                    <a:pt x="30" y="60"/>
                  </a:cubicBezTo>
                  <a:cubicBezTo>
                    <a:pt x="29" y="61"/>
                    <a:pt x="29" y="61"/>
                    <a:pt x="29" y="61"/>
                  </a:cubicBezTo>
                  <a:cubicBezTo>
                    <a:pt x="29" y="61"/>
                    <a:pt x="29" y="61"/>
                    <a:pt x="29" y="61"/>
                  </a:cubicBezTo>
                  <a:cubicBezTo>
                    <a:pt x="29" y="61"/>
                    <a:pt x="29" y="61"/>
                    <a:pt x="29" y="61"/>
                  </a:cubicBezTo>
                  <a:cubicBezTo>
                    <a:pt x="29" y="61"/>
                    <a:pt x="29" y="61"/>
                    <a:pt x="30" y="61"/>
                  </a:cubicBezTo>
                  <a:cubicBezTo>
                    <a:pt x="30" y="61"/>
                    <a:pt x="30" y="61"/>
                    <a:pt x="30" y="61"/>
                  </a:cubicBezTo>
                  <a:cubicBezTo>
                    <a:pt x="30" y="61"/>
                    <a:pt x="30" y="61"/>
                    <a:pt x="30" y="61"/>
                  </a:cubicBezTo>
                  <a:cubicBezTo>
                    <a:pt x="30" y="61"/>
                    <a:pt x="30" y="61"/>
                    <a:pt x="29" y="61"/>
                  </a:cubicBezTo>
                  <a:cubicBezTo>
                    <a:pt x="29" y="61"/>
                    <a:pt x="29" y="61"/>
                    <a:pt x="29" y="61"/>
                  </a:cubicBezTo>
                  <a:cubicBezTo>
                    <a:pt x="29" y="61"/>
                    <a:pt x="29" y="61"/>
                    <a:pt x="29" y="61"/>
                  </a:cubicBezTo>
                  <a:cubicBezTo>
                    <a:pt x="29" y="61"/>
                    <a:pt x="29" y="61"/>
                    <a:pt x="30" y="61"/>
                  </a:cubicBezTo>
                  <a:cubicBezTo>
                    <a:pt x="30" y="61"/>
                    <a:pt x="30" y="61"/>
                    <a:pt x="30" y="61"/>
                  </a:cubicBezTo>
                  <a:cubicBezTo>
                    <a:pt x="30" y="61"/>
                    <a:pt x="30" y="61"/>
                    <a:pt x="30" y="61"/>
                  </a:cubicBezTo>
                  <a:cubicBezTo>
                    <a:pt x="30" y="61"/>
                    <a:pt x="30" y="61"/>
                    <a:pt x="30" y="61"/>
                  </a:cubicBezTo>
                  <a:cubicBezTo>
                    <a:pt x="30" y="61"/>
                    <a:pt x="30" y="61"/>
                    <a:pt x="29" y="62"/>
                  </a:cubicBezTo>
                  <a:cubicBezTo>
                    <a:pt x="29" y="62"/>
                    <a:pt x="29" y="62"/>
                    <a:pt x="29" y="62"/>
                  </a:cubicBezTo>
                  <a:cubicBezTo>
                    <a:pt x="29" y="62"/>
                    <a:pt x="29" y="62"/>
                    <a:pt x="30" y="62"/>
                  </a:cubicBezTo>
                  <a:cubicBezTo>
                    <a:pt x="30" y="62"/>
                    <a:pt x="30" y="62"/>
                    <a:pt x="30" y="61"/>
                  </a:cubicBezTo>
                  <a:cubicBezTo>
                    <a:pt x="30" y="61"/>
                    <a:pt x="30" y="61"/>
                    <a:pt x="30" y="61"/>
                  </a:cubicBezTo>
                  <a:cubicBezTo>
                    <a:pt x="30" y="61"/>
                    <a:pt x="30" y="61"/>
                    <a:pt x="30" y="61"/>
                  </a:cubicBezTo>
                  <a:cubicBezTo>
                    <a:pt x="30" y="61"/>
                    <a:pt x="30" y="61"/>
                    <a:pt x="30" y="61"/>
                  </a:cubicBezTo>
                  <a:cubicBezTo>
                    <a:pt x="30" y="61"/>
                    <a:pt x="30" y="61"/>
                    <a:pt x="30" y="61"/>
                  </a:cubicBezTo>
                  <a:cubicBezTo>
                    <a:pt x="30" y="62"/>
                    <a:pt x="30" y="62"/>
                    <a:pt x="30" y="62"/>
                  </a:cubicBezTo>
                  <a:cubicBezTo>
                    <a:pt x="30" y="62"/>
                    <a:pt x="30" y="62"/>
                    <a:pt x="30" y="62"/>
                  </a:cubicBezTo>
                  <a:cubicBezTo>
                    <a:pt x="30" y="62"/>
                    <a:pt x="30" y="62"/>
                    <a:pt x="30" y="61"/>
                  </a:cubicBezTo>
                  <a:cubicBezTo>
                    <a:pt x="30" y="61"/>
                    <a:pt x="30" y="61"/>
                    <a:pt x="31" y="60"/>
                  </a:cubicBezTo>
                  <a:cubicBezTo>
                    <a:pt x="31" y="61"/>
                    <a:pt x="31" y="61"/>
                    <a:pt x="31" y="60"/>
                  </a:cubicBezTo>
                  <a:cubicBezTo>
                    <a:pt x="31" y="61"/>
                    <a:pt x="31" y="61"/>
                    <a:pt x="31" y="61"/>
                  </a:cubicBezTo>
                  <a:cubicBezTo>
                    <a:pt x="31" y="61"/>
                    <a:pt x="31" y="61"/>
                    <a:pt x="30" y="61"/>
                  </a:cubicBezTo>
                  <a:cubicBezTo>
                    <a:pt x="30" y="61"/>
                    <a:pt x="30" y="61"/>
                    <a:pt x="30" y="62"/>
                  </a:cubicBezTo>
                  <a:cubicBezTo>
                    <a:pt x="30" y="62"/>
                    <a:pt x="30" y="62"/>
                    <a:pt x="30" y="62"/>
                  </a:cubicBezTo>
                  <a:cubicBezTo>
                    <a:pt x="30" y="62"/>
                    <a:pt x="30" y="62"/>
                    <a:pt x="30" y="62"/>
                  </a:cubicBezTo>
                  <a:cubicBezTo>
                    <a:pt x="30" y="61"/>
                    <a:pt x="30" y="61"/>
                    <a:pt x="31" y="61"/>
                  </a:cubicBezTo>
                  <a:cubicBezTo>
                    <a:pt x="31" y="61"/>
                    <a:pt x="31" y="61"/>
                    <a:pt x="31" y="61"/>
                  </a:cubicBezTo>
                  <a:cubicBezTo>
                    <a:pt x="31" y="62"/>
                    <a:pt x="31" y="62"/>
                    <a:pt x="31" y="62"/>
                  </a:cubicBezTo>
                  <a:cubicBezTo>
                    <a:pt x="31" y="62"/>
                    <a:pt x="31" y="62"/>
                    <a:pt x="30" y="62"/>
                  </a:cubicBezTo>
                  <a:cubicBezTo>
                    <a:pt x="31" y="62"/>
                    <a:pt x="31" y="62"/>
                    <a:pt x="31" y="62"/>
                  </a:cubicBezTo>
                  <a:cubicBezTo>
                    <a:pt x="31" y="62"/>
                    <a:pt x="31" y="62"/>
                    <a:pt x="31" y="62"/>
                  </a:cubicBezTo>
                  <a:cubicBezTo>
                    <a:pt x="30" y="62"/>
                    <a:pt x="30" y="62"/>
                    <a:pt x="30" y="62"/>
                  </a:cubicBezTo>
                  <a:cubicBezTo>
                    <a:pt x="30" y="62"/>
                    <a:pt x="30" y="62"/>
                    <a:pt x="30" y="62"/>
                  </a:cubicBezTo>
                  <a:cubicBezTo>
                    <a:pt x="30" y="62"/>
                    <a:pt x="30" y="62"/>
                    <a:pt x="30" y="62"/>
                  </a:cubicBezTo>
                  <a:cubicBezTo>
                    <a:pt x="30" y="63"/>
                    <a:pt x="30" y="63"/>
                    <a:pt x="31" y="63"/>
                  </a:cubicBezTo>
                  <a:cubicBezTo>
                    <a:pt x="30" y="63"/>
                    <a:pt x="30" y="63"/>
                    <a:pt x="30" y="63"/>
                  </a:cubicBezTo>
                  <a:cubicBezTo>
                    <a:pt x="30" y="63"/>
                    <a:pt x="30" y="63"/>
                    <a:pt x="30" y="63"/>
                  </a:cubicBezTo>
                  <a:cubicBezTo>
                    <a:pt x="30" y="63"/>
                    <a:pt x="30" y="63"/>
                    <a:pt x="30" y="63"/>
                  </a:cubicBezTo>
                  <a:cubicBezTo>
                    <a:pt x="30" y="63"/>
                    <a:pt x="30" y="63"/>
                    <a:pt x="30" y="63"/>
                  </a:cubicBezTo>
                  <a:cubicBezTo>
                    <a:pt x="30" y="63"/>
                    <a:pt x="30" y="63"/>
                    <a:pt x="30" y="63"/>
                  </a:cubicBezTo>
                  <a:cubicBezTo>
                    <a:pt x="31" y="63"/>
                    <a:pt x="31" y="63"/>
                    <a:pt x="31" y="63"/>
                  </a:cubicBezTo>
                  <a:cubicBezTo>
                    <a:pt x="31" y="63"/>
                    <a:pt x="31" y="63"/>
                    <a:pt x="31" y="63"/>
                  </a:cubicBezTo>
                  <a:cubicBezTo>
                    <a:pt x="31" y="63"/>
                    <a:pt x="31" y="63"/>
                    <a:pt x="30" y="63"/>
                  </a:cubicBezTo>
                  <a:cubicBezTo>
                    <a:pt x="31" y="63"/>
                    <a:pt x="31" y="63"/>
                    <a:pt x="31" y="63"/>
                  </a:cubicBezTo>
                  <a:cubicBezTo>
                    <a:pt x="31" y="63"/>
                    <a:pt x="31" y="63"/>
                    <a:pt x="31" y="63"/>
                  </a:cubicBezTo>
                  <a:cubicBezTo>
                    <a:pt x="31" y="63"/>
                    <a:pt x="31" y="63"/>
                    <a:pt x="31" y="62"/>
                  </a:cubicBezTo>
                  <a:cubicBezTo>
                    <a:pt x="31" y="62"/>
                    <a:pt x="31" y="62"/>
                    <a:pt x="31" y="62"/>
                  </a:cubicBezTo>
                  <a:cubicBezTo>
                    <a:pt x="31" y="62"/>
                    <a:pt x="31" y="62"/>
                    <a:pt x="31" y="63"/>
                  </a:cubicBezTo>
                  <a:cubicBezTo>
                    <a:pt x="31" y="63"/>
                    <a:pt x="31" y="63"/>
                    <a:pt x="31" y="63"/>
                  </a:cubicBezTo>
                  <a:cubicBezTo>
                    <a:pt x="31" y="63"/>
                    <a:pt x="31" y="63"/>
                    <a:pt x="31" y="63"/>
                  </a:cubicBezTo>
                  <a:cubicBezTo>
                    <a:pt x="31" y="63"/>
                    <a:pt x="31" y="63"/>
                    <a:pt x="31" y="63"/>
                  </a:cubicBezTo>
                  <a:cubicBezTo>
                    <a:pt x="30" y="64"/>
                    <a:pt x="30" y="64"/>
                    <a:pt x="30" y="64"/>
                  </a:cubicBezTo>
                  <a:cubicBezTo>
                    <a:pt x="30" y="64"/>
                    <a:pt x="30" y="64"/>
                    <a:pt x="30" y="64"/>
                  </a:cubicBezTo>
                  <a:cubicBezTo>
                    <a:pt x="30" y="64"/>
                    <a:pt x="30" y="64"/>
                    <a:pt x="30" y="64"/>
                  </a:cubicBezTo>
                  <a:cubicBezTo>
                    <a:pt x="31" y="64"/>
                    <a:pt x="31" y="64"/>
                    <a:pt x="31" y="63"/>
                  </a:cubicBezTo>
                  <a:cubicBezTo>
                    <a:pt x="31" y="63"/>
                    <a:pt x="31" y="63"/>
                    <a:pt x="31" y="63"/>
                  </a:cubicBezTo>
                  <a:cubicBezTo>
                    <a:pt x="31" y="63"/>
                    <a:pt x="31" y="63"/>
                    <a:pt x="31" y="63"/>
                  </a:cubicBezTo>
                  <a:cubicBezTo>
                    <a:pt x="31" y="63"/>
                    <a:pt x="31" y="63"/>
                    <a:pt x="31" y="64"/>
                  </a:cubicBezTo>
                  <a:cubicBezTo>
                    <a:pt x="31" y="64"/>
                    <a:pt x="31" y="64"/>
                    <a:pt x="31" y="64"/>
                  </a:cubicBezTo>
                  <a:cubicBezTo>
                    <a:pt x="31" y="64"/>
                    <a:pt x="31" y="64"/>
                    <a:pt x="31" y="64"/>
                  </a:cubicBezTo>
                  <a:cubicBezTo>
                    <a:pt x="31" y="64"/>
                    <a:pt x="31" y="64"/>
                    <a:pt x="31" y="63"/>
                  </a:cubicBezTo>
                  <a:cubicBezTo>
                    <a:pt x="31" y="63"/>
                    <a:pt x="31" y="63"/>
                    <a:pt x="31" y="63"/>
                  </a:cubicBezTo>
                  <a:cubicBezTo>
                    <a:pt x="31" y="63"/>
                    <a:pt x="31" y="63"/>
                    <a:pt x="31" y="63"/>
                  </a:cubicBezTo>
                  <a:cubicBezTo>
                    <a:pt x="31" y="64"/>
                    <a:pt x="31" y="64"/>
                    <a:pt x="31" y="64"/>
                  </a:cubicBezTo>
                  <a:cubicBezTo>
                    <a:pt x="31" y="64"/>
                    <a:pt x="31" y="64"/>
                    <a:pt x="31" y="63"/>
                  </a:cubicBezTo>
                  <a:cubicBezTo>
                    <a:pt x="32" y="63"/>
                    <a:pt x="32" y="63"/>
                    <a:pt x="32" y="63"/>
                  </a:cubicBezTo>
                  <a:cubicBezTo>
                    <a:pt x="32" y="63"/>
                    <a:pt x="32" y="63"/>
                    <a:pt x="32" y="63"/>
                  </a:cubicBezTo>
                  <a:cubicBezTo>
                    <a:pt x="32" y="63"/>
                    <a:pt x="32" y="63"/>
                    <a:pt x="32" y="63"/>
                  </a:cubicBezTo>
                  <a:cubicBezTo>
                    <a:pt x="32" y="63"/>
                    <a:pt x="32" y="63"/>
                    <a:pt x="32" y="63"/>
                  </a:cubicBezTo>
                  <a:cubicBezTo>
                    <a:pt x="32" y="63"/>
                    <a:pt x="32" y="63"/>
                    <a:pt x="32" y="63"/>
                  </a:cubicBezTo>
                  <a:cubicBezTo>
                    <a:pt x="32" y="63"/>
                    <a:pt x="32" y="63"/>
                    <a:pt x="32" y="64"/>
                  </a:cubicBezTo>
                  <a:cubicBezTo>
                    <a:pt x="32" y="63"/>
                    <a:pt x="32" y="63"/>
                    <a:pt x="32" y="63"/>
                  </a:cubicBezTo>
                  <a:cubicBezTo>
                    <a:pt x="32" y="64"/>
                    <a:pt x="32" y="64"/>
                    <a:pt x="32" y="64"/>
                  </a:cubicBezTo>
                  <a:cubicBezTo>
                    <a:pt x="32" y="64"/>
                    <a:pt x="32" y="64"/>
                    <a:pt x="32" y="64"/>
                  </a:cubicBezTo>
                  <a:close/>
                  <a:moveTo>
                    <a:pt x="30" y="67"/>
                  </a:moveTo>
                  <a:lnTo>
                    <a:pt x="30" y="67"/>
                  </a:lnTo>
                  <a:cubicBezTo>
                    <a:pt x="30" y="67"/>
                    <a:pt x="30" y="67"/>
                    <a:pt x="30" y="67"/>
                  </a:cubicBezTo>
                  <a:cubicBezTo>
                    <a:pt x="30" y="67"/>
                    <a:pt x="30" y="67"/>
                    <a:pt x="30" y="67"/>
                  </a:cubicBezTo>
                  <a:cubicBezTo>
                    <a:pt x="30" y="67"/>
                    <a:pt x="30" y="67"/>
                    <a:pt x="30" y="67"/>
                  </a:cubicBezTo>
                  <a:cubicBezTo>
                    <a:pt x="30" y="67"/>
                    <a:pt x="30" y="67"/>
                    <a:pt x="30" y="67"/>
                  </a:cubicBezTo>
                  <a:close/>
                  <a:moveTo>
                    <a:pt x="26" y="114"/>
                  </a:moveTo>
                  <a:lnTo>
                    <a:pt x="26" y="114"/>
                  </a:lnTo>
                  <a:cubicBezTo>
                    <a:pt x="27" y="113"/>
                    <a:pt x="27" y="113"/>
                    <a:pt x="27" y="113"/>
                  </a:cubicBezTo>
                  <a:lnTo>
                    <a:pt x="27" y="113"/>
                  </a:lnTo>
                  <a:cubicBezTo>
                    <a:pt x="27" y="113"/>
                    <a:pt x="27" y="113"/>
                    <a:pt x="27" y="114"/>
                  </a:cubicBezTo>
                  <a:cubicBezTo>
                    <a:pt x="27" y="114"/>
                    <a:pt x="27" y="114"/>
                    <a:pt x="26" y="114"/>
                  </a:cubicBezTo>
                  <a:cubicBezTo>
                    <a:pt x="26" y="115"/>
                    <a:pt x="26" y="115"/>
                    <a:pt x="26" y="115"/>
                  </a:cubicBezTo>
                  <a:cubicBezTo>
                    <a:pt x="26" y="115"/>
                    <a:pt x="26" y="115"/>
                    <a:pt x="26" y="116"/>
                  </a:cubicBezTo>
                  <a:cubicBezTo>
                    <a:pt x="26" y="115"/>
                    <a:pt x="26" y="115"/>
                    <a:pt x="26" y="115"/>
                  </a:cubicBezTo>
                  <a:cubicBezTo>
                    <a:pt x="26" y="116"/>
                    <a:pt x="26" y="116"/>
                    <a:pt x="26" y="116"/>
                  </a:cubicBezTo>
                  <a:cubicBezTo>
                    <a:pt x="26" y="115"/>
                    <a:pt x="26" y="115"/>
                    <a:pt x="25" y="115"/>
                  </a:cubicBezTo>
                  <a:cubicBezTo>
                    <a:pt x="26" y="115"/>
                    <a:pt x="26" y="115"/>
                    <a:pt x="26" y="115"/>
                  </a:cubicBezTo>
                  <a:cubicBezTo>
                    <a:pt x="26" y="114"/>
                    <a:pt x="26" y="114"/>
                    <a:pt x="26" y="114"/>
                  </a:cubicBezTo>
                  <a:cubicBezTo>
                    <a:pt x="26" y="114"/>
                    <a:pt x="26" y="114"/>
                    <a:pt x="26" y="114"/>
                  </a:cubicBezTo>
                  <a:cubicBezTo>
                    <a:pt x="26" y="114"/>
                    <a:pt x="26" y="114"/>
                    <a:pt x="25" y="115"/>
                  </a:cubicBezTo>
                  <a:cubicBezTo>
                    <a:pt x="25" y="115"/>
                    <a:pt x="25" y="115"/>
                    <a:pt x="25" y="115"/>
                  </a:cubicBezTo>
                  <a:cubicBezTo>
                    <a:pt x="25" y="115"/>
                    <a:pt x="25" y="115"/>
                    <a:pt x="25" y="115"/>
                  </a:cubicBezTo>
                  <a:cubicBezTo>
                    <a:pt x="25" y="115"/>
                    <a:pt x="25" y="115"/>
                    <a:pt x="25" y="115"/>
                  </a:cubicBezTo>
                  <a:cubicBezTo>
                    <a:pt x="25" y="115"/>
                    <a:pt x="25" y="115"/>
                    <a:pt x="25" y="115"/>
                  </a:cubicBezTo>
                  <a:cubicBezTo>
                    <a:pt x="25" y="115"/>
                    <a:pt x="25" y="115"/>
                    <a:pt x="25" y="114"/>
                  </a:cubicBezTo>
                  <a:cubicBezTo>
                    <a:pt x="25" y="114"/>
                    <a:pt x="25" y="114"/>
                    <a:pt x="25" y="114"/>
                  </a:cubicBezTo>
                  <a:cubicBezTo>
                    <a:pt x="25" y="113"/>
                    <a:pt x="25" y="113"/>
                    <a:pt x="25" y="113"/>
                  </a:cubicBezTo>
                  <a:cubicBezTo>
                    <a:pt x="25" y="113"/>
                    <a:pt x="25" y="113"/>
                    <a:pt x="25" y="113"/>
                  </a:cubicBezTo>
                  <a:cubicBezTo>
                    <a:pt x="25" y="113"/>
                    <a:pt x="25" y="113"/>
                    <a:pt x="25" y="114"/>
                  </a:cubicBezTo>
                  <a:cubicBezTo>
                    <a:pt x="25" y="114"/>
                    <a:pt x="25" y="114"/>
                    <a:pt x="25" y="114"/>
                  </a:cubicBezTo>
                  <a:cubicBezTo>
                    <a:pt x="24" y="114"/>
                    <a:pt x="24" y="114"/>
                    <a:pt x="24" y="114"/>
                  </a:cubicBezTo>
                  <a:cubicBezTo>
                    <a:pt x="24" y="114"/>
                    <a:pt x="24" y="114"/>
                    <a:pt x="24" y="114"/>
                  </a:cubicBezTo>
                  <a:cubicBezTo>
                    <a:pt x="24" y="114"/>
                    <a:pt x="24" y="114"/>
                    <a:pt x="24" y="115"/>
                  </a:cubicBezTo>
                  <a:cubicBezTo>
                    <a:pt x="24" y="115"/>
                    <a:pt x="24" y="115"/>
                    <a:pt x="23" y="115"/>
                  </a:cubicBezTo>
                  <a:cubicBezTo>
                    <a:pt x="23" y="115"/>
                    <a:pt x="23" y="115"/>
                    <a:pt x="23" y="115"/>
                  </a:cubicBezTo>
                  <a:cubicBezTo>
                    <a:pt x="23" y="115"/>
                    <a:pt x="23" y="115"/>
                    <a:pt x="23" y="115"/>
                  </a:cubicBezTo>
                  <a:cubicBezTo>
                    <a:pt x="23" y="115"/>
                    <a:pt x="23" y="115"/>
                    <a:pt x="23" y="115"/>
                  </a:cubicBezTo>
                  <a:cubicBezTo>
                    <a:pt x="23" y="115"/>
                    <a:pt x="23" y="115"/>
                    <a:pt x="23" y="114"/>
                  </a:cubicBezTo>
                  <a:cubicBezTo>
                    <a:pt x="23" y="115"/>
                    <a:pt x="23" y="115"/>
                    <a:pt x="23" y="114"/>
                  </a:cubicBezTo>
                  <a:cubicBezTo>
                    <a:pt x="23" y="114"/>
                    <a:pt x="23" y="114"/>
                    <a:pt x="24" y="114"/>
                  </a:cubicBezTo>
                  <a:cubicBezTo>
                    <a:pt x="24" y="114"/>
                    <a:pt x="24" y="114"/>
                    <a:pt x="24" y="114"/>
                  </a:cubicBezTo>
                  <a:cubicBezTo>
                    <a:pt x="24" y="114"/>
                    <a:pt x="24" y="114"/>
                    <a:pt x="24" y="114"/>
                  </a:cubicBezTo>
                  <a:cubicBezTo>
                    <a:pt x="24" y="114"/>
                    <a:pt x="24" y="114"/>
                    <a:pt x="24" y="114"/>
                  </a:cubicBezTo>
                  <a:cubicBezTo>
                    <a:pt x="24" y="113"/>
                    <a:pt x="24" y="113"/>
                    <a:pt x="24" y="113"/>
                  </a:cubicBezTo>
                  <a:cubicBezTo>
                    <a:pt x="24" y="113"/>
                    <a:pt x="24" y="113"/>
                    <a:pt x="24" y="113"/>
                  </a:cubicBezTo>
                  <a:cubicBezTo>
                    <a:pt x="24" y="113"/>
                    <a:pt x="24" y="113"/>
                    <a:pt x="24" y="113"/>
                  </a:cubicBezTo>
                  <a:cubicBezTo>
                    <a:pt x="24" y="113"/>
                    <a:pt x="24" y="113"/>
                    <a:pt x="24" y="113"/>
                  </a:cubicBezTo>
                  <a:cubicBezTo>
                    <a:pt x="24" y="114"/>
                    <a:pt x="24" y="114"/>
                    <a:pt x="23" y="114"/>
                  </a:cubicBezTo>
                  <a:cubicBezTo>
                    <a:pt x="23" y="114"/>
                    <a:pt x="23" y="114"/>
                    <a:pt x="23" y="113"/>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1" y="113"/>
                  </a:cubicBezTo>
                  <a:cubicBezTo>
                    <a:pt x="21" y="113"/>
                    <a:pt x="21" y="113"/>
                    <a:pt x="21" y="113"/>
                  </a:cubicBezTo>
                  <a:cubicBezTo>
                    <a:pt x="21" y="113"/>
                    <a:pt x="21" y="113"/>
                    <a:pt x="21" y="113"/>
                  </a:cubicBezTo>
                  <a:cubicBezTo>
                    <a:pt x="21" y="113"/>
                    <a:pt x="21" y="113"/>
                    <a:pt x="21" y="113"/>
                  </a:cubicBezTo>
                  <a:cubicBezTo>
                    <a:pt x="21" y="113"/>
                    <a:pt x="21" y="113"/>
                    <a:pt x="21" y="113"/>
                  </a:cubicBezTo>
                  <a:cubicBezTo>
                    <a:pt x="21" y="113"/>
                    <a:pt x="21" y="113"/>
                    <a:pt x="21" y="113"/>
                  </a:cubicBezTo>
                  <a:cubicBezTo>
                    <a:pt x="21" y="113"/>
                    <a:pt x="21" y="113"/>
                    <a:pt x="20" y="113"/>
                  </a:cubicBezTo>
                  <a:cubicBezTo>
                    <a:pt x="20" y="113"/>
                    <a:pt x="20" y="113"/>
                    <a:pt x="20" y="113"/>
                  </a:cubicBezTo>
                  <a:cubicBezTo>
                    <a:pt x="20" y="113"/>
                    <a:pt x="20" y="113"/>
                    <a:pt x="20" y="113"/>
                  </a:cubicBezTo>
                  <a:cubicBezTo>
                    <a:pt x="20" y="113"/>
                    <a:pt x="20" y="113"/>
                    <a:pt x="20" y="113"/>
                  </a:cubicBezTo>
                  <a:cubicBezTo>
                    <a:pt x="20" y="113"/>
                    <a:pt x="20" y="113"/>
                    <a:pt x="20" y="113"/>
                  </a:cubicBezTo>
                  <a:cubicBezTo>
                    <a:pt x="20" y="112"/>
                    <a:pt x="20" y="112"/>
                    <a:pt x="20" y="112"/>
                  </a:cubicBezTo>
                  <a:cubicBezTo>
                    <a:pt x="21" y="112"/>
                    <a:pt x="21" y="112"/>
                    <a:pt x="21" y="111"/>
                  </a:cubicBezTo>
                  <a:cubicBezTo>
                    <a:pt x="20" y="111"/>
                    <a:pt x="20" y="111"/>
                    <a:pt x="20" y="111"/>
                  </a:cubicBezTo>
                  <a:cubicBezTo>
                    <a:pt x="20" y="111"/>
                    <a:pt x="20" y="111"/>
                    <a:pt x="20" y="111"/>
                  </a:cubicBezTo>
                  <a:cubicBezTo>
                    <a:pt x="20" y="111"/>
                    <a:pt x="20" y="111"/>
                    <a:pt x="20" y="111"/>
                  </a:cubicBezTo>
                  <a:cubicBezTo>
                    <a:pt x="20" y="111"/>
                    <a:pt x="20" y="111"/>
                    <a:pt x="21" y="111"/>
                  </a:cubicBezTo>
                  <a:cubicBezTo>
                    <a:pt x="21" y="111"/>
                    <a:pt x="21" y="111"/>
                    <a:pt x="21" y="111"/>
                  </a:cubicBezTo>
                  <a:cubicBezTo>
                    <a:pt x="21" y="110"/>
                    <a:pt x="21" y="110"/>
                    <a:pt x="21" y="110"/>
                  </a:cubicBezTo>
                  <a:cubicBezTo>
                    <a:pt x="21" y="110"/>
                    <a:pt x="21" y="110"/>
                    <a:pt x="21" y="110"/>
                  </a:cubicBezTo>
                  <a:cubicBezTo>
                    <a:pt x="22" y="110"/>
                    <a:pt x="22" y="110"/>
                    <a:pt x="22" y="109"/>
                  </a:cubicBezTo>
                  <a:cubicBezTo>
                    <a:pt x="22" y="109"/>
                    <a:pt x="22" y="109"/>
                    <a:pt x="21" y="109"/>
                  </a:cubicBezTo>
                  <a:cubicBezTo>
                    <a:pt x="22" y="109"/>
                    <a:pt x="22" y="109"/>
                    <a:pt x="22" y="109"/>
                  </a:cubicBezTo>
                  <a:cubicBezTo>
                    <a:pt x="22" y="109"/>
                    <a:pt x="22" y="109"/>
                    <a:pt x="22" y="109"/>
                  </a:cubicBezTo>
                  <a:cubicBezTo>
                    <a:pt x="22" y="109"/>
                    <a:pt x="22" y="109"/>
                    <a:pt x="22" y="108"/>
                  </a:cubicBezTo>
                  <a:cubicBezTo>
                    <a:pt x="22" y="108"/>
                    <a:pt x="22" y="108"/>
                    <a:pt x="22" y="107"/>
                  </a:cubicBezTo>
                  <a:cubicBezTo>
                    <a:pt x="22" y="107"/>
                    <a:pt x="22" y="107"/>
                    <a:pt x="23" y="107"/>
                  </a:cubicBezTo>
                  <a:cubicBezTo>
                    <a:pt x="22" y="107"/>
                    <a:pt x="22" y="107"/>
                    <a:pt x="22" y="107"/>
                  </a:cubicBezTo>
                  <a:cubicBezTo>
                    <a:pt x="22" y="107"/>
                    <a:pt x="22" y="107"/>
                    <a:pt x="23" y="107"/>
                  </a:cubicBezTo>
                  <a:cubicBezTo>
                    <a:pt x="23" y="107"/>
                    <a:pt x="23" y="107"/>
                    <a:pt x="23" y="107"/>
                  </a:cubicBezTo>
                  <a:cubicBezTo>
                    <a:pt x="23" y="107"/>
                    <a:pt x="23" y="107"/>
                    <a:pt x="23" y="106"/>
                  </a:cubicBezTo>
                  <a:cubicBezTo>
                    <a:pt x="23" y="106"/>
                    <a:pt x="23" y="106"/>
                    <a:pt x="23" y="106"/>
                  </a:cubicBezTo>
                  <a:cubicBezTo>
                    <a:pt x="23" y="106"/>
                    <a:pt x="23" y="106"/>
                    <a:pt x="23" y="106"/>
                  </a:cubicBezTo>
                  <a:cubicBezTo>
                    <a:pt x="23" y="106"/>
                    <a:pt x="23" y="106"/>
                    <a:pt x="23" y="106"/>
                  </a:cubicBezTo>
                  <a:cubicBezTo>
                    <a:pt x="23" y="106"/>
                    <a:pt x="23" y="106"/>
                    <a:pt x="23" y="106"/>
                  </a:cubicBezTo>
                  <a:cubicBezTo>
                    <a:pt x="23" y="105"/>
                    <a:pt x="23" y="105"/>
                    <a:pt x="23" y="105"/>
                  </a:cubicBezTo>
                  <a:cubicBezTo>
                    <a:pt x="24" y="105"/>
                    <a:pt x="24" y="105"/>
                    <a:pt x="24" y="105"/>
                  </a:cubicBezTo>
                  <a:cubicBezTo>
                    <a:pt x="24" y="105"/>
                    <a:pt x="24" y="105"/>
                    <a:pt x="24" y="105"/>
                  </a:cubicBezTo>
                  <a:cubicBezTo>
                    <a:pt x="24" y="105"/>
                    <a:pt x="24" y="105"/>
                    <a:pt x="24" y="104"/>
                  </a:cubicBezTo>
                  <a:cubicBezTo>
                    <a:pt x="24" y="104"/>
                    <a:pt x="24" y="104"/>
                    <a:pt x="24" y="104"/>
                  </a:cubicBezTo>
                  <a:cubicBezTo>
                    <a:pt x="25" y="104"/>
                    <a:pt x="25" y="104"/>
                    <a:pt x="25" y="104"/>
                  </a:cubicBezTo>
                  <a:cubicBezTo>
                    <a:pt x="25" y="104"/>
                    <a:pt x="25" y="104"/>
                    <a:pt x="25" y="104"/>
                  </a:cubicBezTo>
                  <a:cubicBezTo>
                    <a:pt x="25" y="104"/>
                    <a:pt x="25" y="104"/>
                    <a:pt x="25" y="104"/>
                  </a:cubicBezTo>
                  <a:cubicBezTo>
                    <a:pt x="25" y="104"/>
                    <a:pt x="25" y="104"/>
                    <a:pt x="25" y="104"/>
                  </a:cubicBezTo>
                  <a:cubicBezTo>
                    <a:pt x="25" y="104"/>
                    <a:pt x="25" y="104"/>
                    <a:pt x="25" y="104"/>
                  </a:cubicBezTo>
                  <a:cubicBezTo>
                    <a:pt x="25" y="104"/>
                    <a:pt x="25" y="104"/>
                    <a:pt x="25" y="105"/>
                  </a:cubicBezTo>
                  <a:cubicBezTo>
                    <a:pt x="25" y="105"/>
                    <a:pt x="25" y="105"/>
                    <a:pt x="25" y="104"/>
                  </a:cubicBezTo>
                  <a:cubicBezTo>
                    <a:pt x="25" y="104"/>
                    <a:pt x="25" y="104"/>
                    <a:pt x="25" y="105"/>
                  </a:cubicBezTo>
                  <a:cubicBezTo>
                    <a:pt x="25" y="105"/>
                    <a:pt x="25" y="105"/>
                    <a:pt x="25" y="105"/>
                  </a:cubicBezTo>
                  <a:cubicBezTo>
                    <a:pt x="25" y="105"/>
                    <a:pt x="25" y="105"/>
                    <a:pt x="25" y="105"/>
                  </a:cubicBezTo>
                  <a:cubicBezTo>
                    <a:pt x="25" y="105"/>
                    <a:pt x="25" y="105"/>
                    <a:pt x="25" y="105"/>
                  </a:cubicBezTo>
                  <a:cubicBezTo>
                    <a:pt x="25" y="105"/>
                    <a:pt x="25" y="105"/>
                    <a:pt x="24" y="106"/>
                  </a:cubicBezTo>
                  <a:cubicBezTo>
                    <a:pt x="24" y="106"/>
                    <a:pt x="24" y="106"/>
                    <a:pt x="24" y="106"/>
                  </a:cubicBezTo>
                  <a:cubicBezTo>
                    <a:pt x="24" y="106"/>
                    <a:pt x="24" y="106"/>
                    <a:pt x="24" y="106"/>
                  </a:cubicBezTo>
                  <a:cubicBezTo>
                    <a:pt x="24" y="106"/>
                    <a:pt x="24" y="106"/>
                    <a:pt x="24" y="106"/>
                  </a:cubicBezTo>
                  <a:cubicBezTo>
                    <a:pt x="24" y="106"/>
                    <a:pt x="24" y="106"/>
                    <a:pt x="24" y="107"/>
                  </a:cubicBezTo>
                  <a:cubicBezTo>
                    <a:pt x="23" y="107"/>
                    <a:pt x="23" y="107"/>
                    <a:pt x="23" y="108"/>
                  </a:cubicBezTo>
                  <a:cubicBezTo>
                    <a:pt x="23" y="108"/>
                    <a:pt x="23" y="108"/>
                    <a:pt x="23" y="109"/>
                  </a:cubicBezTo>
                  <a:cubicBezTo>
                    <a:pt x="23" y="108"/>
                    <a:pt x="23" y="108"/>
                    <a:pt x="24" y="107"/>
                  </a:cubicBezTo>
                  <a:cubicBezTo>
                    <a:pt x="24" y="107"/>
                    <a:pt x="24" y="107"/>
                    <a:pt x="24" y="107"/>
                  </a:cubicBezTo>
                  <a:cubicBezTo>
                    <a:pt x="24" y="108"/>
                    <a:pt x="24" y="108"/>
                    <a:pt x="24" y="108"/>
                  </a:cubicBezTo>
                  <a:cubicBezTo>
                    <a:pt x="24" y="108"/>
                    <a:pt x="24" y="108"/>
                    <a:pt x="24" y="107"/>
                  </a:cubicBezTo>
                  <a:cubicBezTo>
                    <a:pt x="24" y="108"/>
                    <a:pt x="24" y="108"/>
                    <a:pt x="25" y="108"/>
                  </a:cubicBezTo>
                  <a:cubicBezTo>
                    <a:pt x="24" y="108"/>
                    <a:pt x="24" y="108"/>
                    <a:pt x="24" y="108"/>
                  </a:cubicBezTo>
                  <a:cubicBezTo>
                    <a:pt x="24" y="108"/>
                    <a:pt x="24" y="108"/>
                    <a:pt x="24" y="109"/>
                  </a:cubicBezTo>
                  <a:cubicBezTo>
                    <a:pt x="24" y="109"/>
                    <a:pt x="24" y="109"/>
                    <a:pt x="24" y="108"/>
                  </a:cubicBezTo>
                  <a:cubicBezTo>
                    <a:pt x="24" y="109"/>
                    <a:pt x="24" y="109"/>
                    <a:pt x="24" y="109"/>
                  </a:cubicBezTo>
                  <a:cubicBezTo>
                    <a:pt x="24" y="109"/>
                    <a:pt x="24" y="109"/>
                    <a:pt x="24" y="109"/>
                  </a:cubicBezTo>
                  <a:cubicBezTo>
                    <a:pt x="24" y="109"/>
                    <a:pt x="24" y="109"/>
                    <a:pt x="24" y="109"/>
                  </a:cubicBezTo>
                  <a:cubicBezTo>
                    <a:pt x="24" y="109"/>
                    <a:pt x="24" y="109"/>
                    <a:pt x="24" y="109"/>
                  </a:cubicBezTo>
                  <a:cubicBezTo>
                    <a:pt x="24" y="109"/>
                    <a:pt x="24" y="109"/>
                    <a:pt x="24" y="109"/>
                  </a:cubicBezTo>
                  <a:cubicBezTo>
                    <a:pt x="24" y="109"/>
                    <a:pt x="24" y="109"/>
                    <a:pt x="24" y="109"/>
                  </a:cubicBezTo>
                  <a:cubicBezTo>
                    <a:pt x="24" y="109"/>
                    <a:pt x="24" y="109"/>
                    <a:pt x="25" y="109"/>
                  </a:cubicBezTo>
                  <a:cubicBezTo>
                    <a:pt x="24" y="109"/>
                    <a:pt x="24" y="109"/>
                    <a:pt x="24" y="109"/>
                  </a:cubicBezTo>
                  <a:cubicBezTo>
                    <a:pt x="24" y="109"/>
                    <a:pt x="24" y="109"/>
                    <a:pt x="24" y="109"/>
                  </a:cubicBezTo>
                  <a:cubicBezTo>
                    <a:pt x="25" y="109"/>
                    <a:pt x="25" y="109"/>
                    <a:pt x="25" y="109"/>
                  </a:cubicBezTo>
                  <a:cubicBezTo>
                    <a:pt x="25" y="109"/>
                    <a:pt x="25" y="109"/>
                    <a:pt x="25" y="109"/>
                  </a:cubicBezTo>
                  <a:cubicBezTo>
                    <a:pt x="25" y="109"/>
                    <a:pt x="25" y="109"/>
                    <a:pt x="25" y="109"/>
                  </a:cubicBezTo>
                  <a:cubicBezTo>
                    <a:pt x="25" y="109"/>
                    <a:pt x="25" y="109"/>
                    <a:pt x="25" y="109"/>
                  </a:cubicBezTo>
                  <a:cubicBezTo>
                    <a:pt x="25" y="109"/>
                    <a:pt x="25" y="109"/>
                    <a:pt x="25" y="109"/>
                  </a:cubicBezTo>
                  <a:cubicBezTo>
                    <a:pt x="25" y="109"/>
                    <a:pt x="25" y="109"/>
                    <a:pt x="25" y="109"/>
                  </a:cubicBezTo>
                  <a:cubicBezTo>
                    <a:pt x="25" y="109"/>
                    <a:pt x="25" y="109"/>
                    <a:pt x="25" y="109"/>
                  </a:cubicBezTo>
                  <a:cubicBezTo>
                    <a:pt x="26" y="109"/>
                    <a:pt x="26" y="109"/>
                    <a:pt x="26" y="109"/>
                  </a:cubicBezTo>
                  <a:cubicBezTo>
                    <a:pt x="26" y="109"/>
                    <a:pt x="26" y="109"/>
                    <a:pt x="25" y="109"/>
                  </a:cubicBezTo>
                  <a:cubicBezTo>
                    <a:pt x="25" y="109"/>
                    <a:pt x="25" y="109"/>
                    <a:pt x="25" y="110"/>
                  </a:cubicBezTo>
                  <a:cubicBezTo>
                    <a:pt x="26" y="109"/>
                    <a:pt x="26" y="109"/>
                    <a:pt x="26" y="109"/>
                  </a:cubicBezTo>
                  <a:cubicBezTo>
                    <a:pt x="26" y="109"/>
                    <a:pt x="26" y="109"/>
                    <a:pt x="26" y="109"/>
                  </a:cubicBezTo>
                  <a:cubicBezTo>
                    <a:pt x="26" y="109"/>
                    <a:pt x="26" y="109"/>
                    <a:pt x="26" y="109"/>
                  </a:cubicBezTo>
                  <a:cubicBezTo>
                    <a:pt x="26" y="109"/>
                    <a:pt x="26" y="109"/>
                    <a:pt x="27" y="109"/>
                  </a:cubicBezTo>
                  <a:cubicBezTo>
                    <a:pt x="27" y="109"/>
                    <a:pt x="27" y="109"/>
                    <a:pt x="26" y="109"/>
                  </a:cubicBezTo>
                  <a:cubicBezTo>
                    <a:pt x="26" y="110"/>
                    <a:pt x="26" y="110"/>
                    <a:pt x="26" y="110"/>
                  </a:cubicBezTo>
                  <a:cubicBezTo>
                    <a:pt x="26" y="110"/>
                    <a:pt x="26" y="110"/>
                    <a:pt x="26" y="110"/>
                  </a:cubicBezTo>
                  <a:cubicBezTo>
                    <a:pt x="26" y="111"/>
                    <a:pt x="26" y="111"/>
                    <a:pt x="26" y="111"/>
                  </a:cubicBezTo>
                  <a:cubicBezTo>
                    <a:pt x="26" y="111"/>
                    <a:pt x="26" y="111"/>
                    <a:pt x="26" y="111"/>
                  </a:cubicBezTo>
                  <a:cubicBezTo>
                    <a:pt x="26" y="111"/>
                    <a:pt x="26" y="111"/>
                    <a:pt x="26" y="111"/>
                  </a:cubicBezTo>
                  <a:cubicBezTo>
                    <a:pt x="26" y="111"/>
                    <a:pt x="26" y="111"/>
                    <a:pt x="26" y="111"/>
                  </a:cubicBezTo>
                  <a:cubicBezTo>
                    <a:pt x="26" y="111"/>
                    <a:pt x="26" y="111"/>
                    <a:pt x="26" y="111"/>
                  </a:cubicBezTo>
                  <a:cubicBezTo>
                    <a:pt x="26" y="111"/>
                    <a:pt x="26" y="111"/>
                    <a:pt x="26" y="111"/>
                  </a:cubicBezTo>
                  <a:cubicBezTo>
                    <a:pt x="26" y="112"/>
                    <a:pt x="26" y="112"/>
                    <a:pt x="26" y="112"/>
                  </a:cubicBezTo>
                  <a:cubicBezTo>
                    <a:pt x="26" y="111"/>
                    <a:pt x="26" y="111"/>
                    <a:pt x="26" y="111"/>
                  </a:cubicBezTo>
                  <a:cubicBezTo>
                    <a:pt x="26" y="111"/>
                    <a:pt x="26" y="111"/>
                    <a:pt x="26" y="111"/>
                  </a:cubicBezTo>
                  <a:cubicBezTo>
                    <a:pt x="26" y="111"/>
                    <a:pt x="26" y="111"/>
                    <a:pt x="26" y="111"/>
                  </a:cubicBezTo>
                  <a:cubicBezTo>
                    <a:pt x="26" y="111"/>
                    <a:pt x="26" y="111"/>
                    <a:pt x="27" y="111"/>
                  </a:cubicBezTo>
                  <a:cubicBezTo>
                    <a:pt x="27" y="111"/>
                    <a:pt x="27" y="111"/>
                    <a:pt x="27" y="110"/>
                  </a:cubicBezTo>
                  <a:cubicBezTo>
                    <a:pt x="27" y="111"/>
                    <a:pt x="27" y="111"/>
                    <a:pt x="27" y="111"/>
                  </a:cubicBezTo>
                  <a:cubicBezTo>
                    <a:pt x="27" y="111"/>
                    <a:pt x="27" y="111"/>
                    <a:pt x="27" y="111"/>
                  </a:cubicBezTo>
                  <a:cubicBezTo>
                    <a:pt x="26" y="111"/>
                    <a:pt x="26" y="111"/>
                    <a:pt x="26" y="111"/>
                  </a:cubicBezTo>
                  <a:cubicBezTo>
                    <a:pt x="26" y="111"/>
                    <a:pt x="26" y="111"/>
                    <a:pt x="26" y="112"/>
                  </a:cubicBezTo>
                  <a:cubicBezTo>
                    <a:pt x="26" y="112"/>
                    <a:pt x="26" y="112"/>
                    <a:pt x="26" y="112"/>
                  </a:cubicBezTo>
                  <a:cubicBezTo>
                    <a:pt x="26" y="112"/>
                    <a:pt x="26" y="112"/>
                    <a:pt x="26" y="112"/>
                  </a:cubicBezTo>
                  <a:cubicBezTo>
                    <a:pt x="26" y="112"/>
                    <a:pt x="26" y="112"/>
                    <a:pt x="26" y="112"/>
                  </a:cubicBezTo>
                  <a:cubicBezTo>
                    <a:pt x="26" y="112"/>
                    <a:pt x="26" y="112"/>
                    <a:pt x="26" y="113"/>
                  </a:cubicBezTo>
                  <a:cubicBezTo>
                    <a:pt x="26" y="113"/>
                    <a:pt x="26" y="113"/>
                    <a:pt x="25" y="112"/>
                  </a:cubicBezTo>
                  <a:cubicBezTo>
                    <a:pt x="26" y="113"/>
                    <a:pt x="26" y="113"/>
                    <a:pt x="26" y="113"/>
                  </a:cubicBezTo>
                  <a:cubicBezTo>
                    <a:pt x="26" y="113"/>
                    <a:pt x="26" y="113"/>
                    <a:pt x="26" y="113"/>
                  </a:cubicBezTo>
                  <a:cubicBezTo>
                    <a:pt x="26" y="113"/>
                    <a:pt x="26" y="113"/>
                    <a:pt x="26" y="113"/>
                  </a:cubicBezTo>
                  <a:cubicBezTo>
                    <a:pt x="26" y="113"/>
                    <a:pt x="26" y="113"/>
                    <a:pt x="26" y="113"/>
                  </a:cubicBezTo>
                  <a:cubicBezTo>
                    <a:pt x="26" y="113"/>
                    <a:pt x="26" y="113"/>
                    <a:pt x="26" y="112"/>
                  </a:cubicBezTo>
                  <a:cubicBezTo>
                    <a:pt x="27" y="112"/>
                    <a:pt x="27" y="112"/>
                    <a:pt x="27" y="112"/>
                  </a:cubicBezTo>
                  <a:cubicBezTo>
                    <a:pt x="27" y="112"/>
                    <a:pt x="27" y="112"/>
                    <a:pt x="27" y="112"/>
                  </a:cubicBezTo>
                  <a:cubicBezTo>
                    <a:pt x="27" y="113"/>
                    <a:pt x="27" y="113"/>
                    <a:pt x="26" y="113"/>
                  </a:cubicBezTo>
                  <a:cubicBezTo>
                    <a:pt x="26" y="113"/>
                    <a:pt x="26" y="113"/>
                    <a:pt x="26" y="114"/>
                  </a:cubicBezTo>
                  <a:close/>
                  <a:moveTo>
                    <a:pt x="22" y="60"/>
                  </a:moveTo>
                  <a:lnTo>
                    <a:pt x="22" y="60"/>
                  </a:lnTo>
                  <a:cubicBezTo>
                    <a:pt x="22" y="60"/>
                    <a:pt x="22" y="60"/>
                    <a:pt x="22" y="60"/>
                  </a:cubicBezTo>
                  <a:cubicBezTo>
                    <a:pt x="22" y="60"/>
                    <a:pt x="22" y="60"/>
                    <a:pt x="22" y="60"/>
                  </a:cubicBezTo>
                  <a:cubicBezTo>
                    <a:pt x="22" y="60"/>
                    <a:pt x="22" y="60"/>
                    <a:pt x="22" y="60"/>
                  </a:cubicBezTo>
                  <a:cubicBezTo>
                    <a:pt x="22" y="60"/>
                    <a:pt x="22" y="60"/>
                    <a:pt x="22" y="60"/>
                  </a:cubicBezTo>
                  <a:close/>
                  <a:moveTo>
                    <a:pt x="22" y="62"/>
                  </a:moveTo>
                  <a:lnTo>
                    <a:pt x="22" y="62"/>
                  </a:lnTo>
                  <a:cubicBezTo>
                    <a:pt x="22" y="62"/>
                    <a:pt x="22" y="62"/>
                    <a:pt x="22" y="62"/>
                  </a:cubicBezTo>
                  <a:cubicBezTo>
                    <a:pt x="22" y="62"/>
                    <a:pt x="22" y="62"/>
                    <a:pt x="22" y="62"/>
                  </a:cubicBezTo>
                  <a:cubicBezTo>
                    <a:pt x="22" y="62"/>
                    <a:pt x="22" y="62"/>
                    <a:pt x="22" y="62"/>
                  </a:cubicBezTo>
                  <a:cubicBezTo>
                    <a:pt x="22" y="62"/>
                    <a:pt x="22" y="62"/>
                    <a:pt x="22" y="62"/>
                  </a:cubicBezTo>
                  <a:cubicBezTo>
                    <a:pt x="22" y="62"/>
                    <a:pt x="22" y="62"/>
                    <a:pt x="22" y="62"/>
                  </a:cubicBezTo>
                  <a:close/>
                  <a:moveTo>
                    <a:pt x="23" y="60"/>
                  </a:moveTo>
                  <a:lnTo>
                    <a:pt x="23" y="60"/>
                  </a:lnTo>
                  <a:cubicBezTo>
                    <a:pt x="23" y="60"/>
                    <a:pt x="23" y="60"/>
                    <a:pt x="23" y="60"/>
                  </a:cubicBezTo>
                  <a:cubicBezTo>
                    <a:pt x="23" y="60"/>
                    <a:pt x="23" y="60"/>
                    <a:pt x="23" y="60"/>
                  </a:cubicBezTo>
                  <a:cubicBezTo>
                    <a:pt x="24" y="59"/>
                    <a:pt x="24" y="59"/>
                    <a:pt x="24" y="59"/>
                  </a:cubicBezTo>
                  <a:cubicBezTo>
                    <a:pt x="24" y="60"/>
                    <a:pt x="24" y="60"/>
                    <a:pt x="24" y="60"/>
                  </a:cubicBezTo>
                  <a:cubicBezTo>
                    <a:pt x="23" y="60"/>
                    <a:pt x="23" y="60"/>
                    <a:pt x="22" y="61"/>
                  </a:cubicBezTo>
                  <a:cubicBezTo>
                    <a:pt x="22" y="61"/>
                    <a:pt x="22" y="61"/>
                    <a:pt x="22" y="61"/>
                  </a:cubicBezTo>
                  <a:cubicBezTo>
                    <a:pt x="22" y="61"/>
                    <a:pt x="22" y="61"/>
                    <a:pt x="22" y="61"/>
                  </a:cubicBezTo>
                  <a:cubicBezTo>
                    <a:pt x="22" y="61"/>
                    <a:pt x="22" y="61"/>
                    <a:pt x="22" y="61"/>
                  </a:cubicBezTo>
                  <a:cubicBezTo>
                    <a:pt x="23" y="61"/>
                    <a:pt x="23" y="61"/>
                    <a:pt x="23" y="60"/>
                  </a:cubicBezTo>
                  <a:cubicBezTo>
                    <a:pt x="23" y="60"/>
                    <a:pt x="23" y="60"/>
                    <a:pt x="23" y="60"/>
                  </a:cubicBezTo>
                  <a:close/>
                  <a:moveTo>
                    <a:pt x="23" y="59"/>
                  </a:moveTo>
                  <a:lnTo>
                    <a:pt x="23" y="59"/>
                  </a:lnTo>
                  <a:cubicBezTo>
                    <a:pt x="23" y="59"/>
                    <a:pt x="23" y="59"/>
                    <a:pt x="23" y="59"/>
                  </a:cubicBezTo>
                  <a:cubicBezTo>
                    <a:pt x="23" y="59"/>
                    <a:pt x="23" y="59"/>
                    <a:pt x="23" y="59"/>
                  </a:cubicBezTo>
                  <a:cubicBezTo>
                    <a:pt x="23" y="59"/>
                    <a:pt x="23" y="59"/>
                    <a:pt x="23" y="59"/>
                  </a:cubicBezTo>
                  <a:cubicBezTo>
                    <a:pt x="23" y="59"/>
                    <a:pt x="23" y="59"/>
                    <a:pt x="23" y="59"/>
                  </a:cubicBezTo>
                  <a:cubicBezTo>
                    <a:pt x="23" y="59"/>
                    <a:pt x="23" y="59"/>
                    <a:pt x="23" y="59"/>
                  </a:cubicBezTo>
                  <a:cubicBezTo>
                    <a:pt x="23" y="59"/>
                    <a:pt x="23" y="59"/>
                    <a:pt x="23" y="59"/>
                  </a:cubicBezTo>
                  <a:cubicBezTo>
                    <a:pt x="23" y="59"/>
                    <a:pt x="23" y="59"/>
                    <a:pt x="23" y="59"/>
                  </a:cubicBezTo>
                  <a:cubicBezTo>
                    <a:pt x="23" y="59"/>
                    <a:pt x="23" y="59"/>
                    <a:pt x="23" y="59"/>
                  </a:cubicBezTo>
                  <a:cubicBezTo>
                    <a:pt x="23" y="59"/>
                    <a:pt x="23" y="59"/>
                    <a:pt x="23" y="59"/>
                  </a:cubicBezTo>
                  <a:close/>
                  <a:moveTo>
                    <a:pt x="22" y="59"/>
                  </a:moveTo>
                  <a:lnTo>
                    <a:pt x="22" y="59"/>
                  </a:lnTo>
                  <a:cubicBezTo>
                    <a:pt x="22" y="59"/>
                    <a:pt x="22" y="59"/>
                    <a:pt x="22" y="59"/>
                  </a:cubicBezTo>
                  <a:cubicBezTo>
                    <a:pt x="22" y="59"/>
                    <a:pt x="22" y="59"/>
                    <a:pt x="22" y="59"/>
                  </a:cubicBezTo>
                  <a:cubicBezTo>
                    <a:pt x="22" y="59"/>
                    <a:pt x="22" y="59"/>
                    <a:pt x="22" y="59"/>
                  </a:cubicBezTo>
                  <a:cubicBezTo>
                    <a:pt x="22" y="59"/>
                    <a:pt x="22" y="59"/>
                    <a:pt x="22" y="59"/>
                  </a:cubicBezTo>
                  <a:cubicBezTo>
                    <a:pt x="22" y="59"/>
                    <a:pt x="22" y="59"/>
                    <a:pt x="22" y="59"/>
                  </a:cubicBezTo>
                  <a:close/>
                  <a:moveTo>
                    <a:pt x="22" y="60"/>
                  </a:moveTo>
                  <a:lnTo>
                    <a:pt x="22" y="60"/>
                  </a:lnTo>
                  <a:cubicBezTo>
                    <a:pt x="22" y="60"/>
                    <a:pt x="22" y="60"/>
                    <a:pt x="22" y="60"/>
                  </a:cubicBezTo>
                  <a:cubicBezTo>
                    <a:pt x="22" y="60"/>
                    <a:pt x="22" y="60"/>
                    <a:pt x="22" y="60"/>
                  </a:cubicBezTo>
                  <a:cubicBezTo>
                    <a:pt x="22" y="59"/>
                    <a:pt x="22" y="59"/>
                    <a:pt x="22" y="59"/>
                  </a:cubicBezTo>
                  <a:cubicBezTo>
                    <a:pt x="22" y="60"/>
                    <a:pt x="22" y="60"/>
                    <a:pt x="22" y="60"/>
                  </a:cubicBezTo>
                  <a:close/>
                  <a:moveTo>
                    <a:pt x="22" y="60"/>
                  </a:moveTo>
                  <a:lnTo>
                    <a:pt x="22" y="60"/>
                  </a:lnTo>
                  <a:cubicBezTo>
                    <a:pt x="21" y="60"/>
                    <a:pt x="21" y="60"/>
                    <a:pt x="21" y="60"/>
                  </a:cubicBezTo>
                  <a:cubicBezTo>
                    <a:pt x="21" y="60"/>
                    <a:pt x="21" y="60"/>
                    <a:pt x="21" y="60"/>
                  </a:cubicBezTo>
                  <a:cubicBezTo>
                    <a:pt x="21" y="60"/>
                    <a:pt x="21" y="60"/>
                    <a:pt x="21" y="60"/>
                  </a:cubicBezTo>
                  <a:cubicBezTo>
                    <a:pt x="21" y="60"/>
                    <a:pt x="21" y="60"/>
                    <a:pt x="22" y="59"/>
                  </a:cubicBezTo>
                  <a:cubicBezTo>
                    <a:pt x="21" y="60"/>
                    <a:pt x="21" y="60"/>
                    <a:pt x="22" y="60"/>
                  </a:cubicBezTo>
                  <a:close/>
                  <a:moveTo>
                    <a:pt x="21" y="60"/>
                  </a:moveTo>
                  <a:lnTo>
                    <a:pt x="21" y="60"/>
                  </a:lnTo>
                  <a:cubicBezTo>
                    <a:pt x="21" y="60"/>
                    <a:pt x="21" y="60"/>
                    <a:pt x="21" y="60"/>
                  </a:cubicBezTo>
                  <a:cubicBezTo>
                    <a:pt x="21" y="60"/>
                    <a:pt x="21" y="60"/>
                    <a:pt x="20" y="60"/>
                  </a:cubicBezTo>
                  <a:cubicBezTo>
                    <a:pt x="20" y="60"/>
                    <a:pt x="20" y="60"/>
                    <a:pt x="21" y="60"/>
                  </a:cubicBezTo>
                  <a:cubicBezTo>
                    <a:pt x="20" y="60"/>
                    <a:pt x="20" y="60"/>
                    <a:pt x="20" y="60"/>
                  </a:cubicBezTo>
                  <a:cubicBezTo>
                    <a:pt x="20" y="60"/>
                    <a:pt x="20" y="60"/>
                    <a:pt x="20" y="60"/>
                  </a:cubicBezTo>
                  <a:cubicBezTo>
                    <a:pt x="21" y="60"/>
                    <a:pt x="21" y="60"/>
                    <a:pt x="21" y="60"/>
                  </a:cubicBezTo>
                  <a:cubicBezTo>
                    <a:pt x="21" y="59"/>
                    <a:pt x="21" y="59"/>
                    <a:pt x="21" y="59"/>
                  </a:cubicBezTo>
                  <a:cubicBezTo>
                    <a:pt x="21" y="59"/>
                    <a:pt x="21" y="59"/>
                    <a:pt x="21" y="59"/>
                  </a:cubicBezTo>
                  <a:cubicBezTo>
                    <a:pt x="21" y="59"/>
                    <a:pt x="21" y="59"/>
                    <a:pt x="21" y="59"/>
                  </a:cubicBezTo>
                  <a:cubicBezTo>
                    <a:pt x="21" y="59"/>
                    <a:pt x="21" y="59"/>
                    <a:pt x="21" y="60"/>
                  </a:cubicBezTo>
                  <a:close/>
                  <a:moveTo>
                    <a:pt x="31" y="51"/>
                  </a:moveTo>
                  <a:lnTo>
                    <a:pt x="31" y="51"/>
                  </a:lnTo>
                  <a:cubicBezTo>
                    <a:pt x="31" y="51"/>
                    <a:pt x="31" y="51"/>
                    <a:pt x="31" y="51"/>
                  </a:cubicBezTo>
                  <a:cubicBezTo>
                    <a:pt x="31" y="52"/>
                    <a:pt x="31" y="52"/>
                    <a:pt x="31" y="52"/>
                  </a:cubicBezTo>
                  <a:cubicBezTo>
                    <a:pt x="31" y="52"/>
                    <a:pt x="31" y="52"/>
                    <a:pt x="31" y="51"/>
                  </a:cubicBezTo>
                  <a:cubicBezTo>
                    <a:pt x="31" y="51"/>
                    <a:pt x="31" y="51"/>
                    <a:pt x="31" y="51"/>
                  </a:cubicBezTo>
                  <a:cubicBezTo>
                    <a:pt x="31" y="51"/>
                    <a:pt x="31" y="51"/>
                    <a:pt x="31" y="51"/>
                  </a:cubicBezTo>
                  <a:close/>
                  <a:moveTo>
                    <a:pt x="30" y="48"/>
                  </a:moveTo>
                  <a:lnTo>
                    <a:pt x="30" y="48"/>
                  </a:lnTo>
                  <a:cubicBezTo>
                    <a:pt x="30" y="47"/>
                    <a:pt x="30" y="47"/>
                    <a:pt x="30"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2" y="47"/>
                  </a:cubicBezTo>
                  <a:cubicBezTo>
                    <a:pt x="32" y="47"/>
                    <a:pt x="32" y="47"/>
                    <a:pt x="32" y="47"/>
                  </a:cubicBezTo>
                  <a:cubicBezTo>
                    <a:pt x="32" y="47"/>
                    <a:pt x="32" y="47"/>
                    <a:pt x="32" y="47"/>
                  </a:cubicBezTo>
                  <a:cubicBezTo>
                    <a:pt x="32" y="47"/>
                    <a:pt x="32" y="47"/>
                    <a:pt x="32" y="47"/>
                  </a:cubicBezTo>
                  <a:cubicBezTo>
                    <a:pt x="32" y="47"/>
                    <a:pt x="32" y="47"/>
                    <a:pt x="32" y="47"/>
                  </a:cubicBezTo>
                  <a:cubicBezTo>
                    <a:pt x="32" y="47"/>
                    <a:pt x="32" y="47"/>
                    <a:pt x="32" y="47"/>
                  </a:cubicBezTo>
                  <a:cubicBezTo>
                    <a:pt x="32" y="47"/>
                    <a:pt x="32" y="47"/>
                    <a:pt x="32" y="48"/>
                  </a:cubicBezTo>
                  <a:cubicBezTo>
                    <a:pt x="32" y="48"/>
                    <a:pt x="32" y="48"/>
                    <a:pt x="32" y="48"/>
                  </a:cubicBezTo>
                  <a:cubicBezTo>
                    <a:pt x="32" y="48"/>
                    <a:pt x="32" y="48"/>
                    <a:pt x="32" y="48"/>
                  </a:cubicBezTo>
                  <a:cubicBezTo>
                    <a:pt x="32" y="48"/>
                    <a:pt x="32" y="48"/>
                    <a:pt x="32" y="48"/>
                  </a:cubicBezTo>
                  <a:cubicBezTo>
                    <a:pt x="32" y="48"/>
                    <a:pt x="32" y="48"/>
                    <a:pt x="31" y="48"/>
                  </a:cubicBezTo>
                  <a:cubicBezTo>
                    <a:pt x="32" y="48"/>
                    <a:pt x="32" y="48"/>
                    <a:pt x="31" y="48"/>
                  </a:cubicBezTo>
                  <a:cubicBezTo>
                    <a:pt x="31" y="48"/>
                    <a:pt x="31" y="48"/>
                    <a:pt x="31" y="48"/>
                  </a:cubicBezTo>
                  <a:cubicBezTo>
                    <a:pt x="31" y="48"/>
                    <a:pt x="31" y="48"/>
                    <a:pt x="31" y="49"/>
                  </a:cubicBezTo>
                  <a:cubicBezTo>
                    <a:pt x="31" y="49"/>
                    <a:pt x="31" y="49"/>
                    <a:pt x="31" y="48"/>
                  </a:cubicBezTo>
                  <a:cubicBezTo>
                    <a:pt x="31" y="49"/>
                    <a:pt x="31" y="49"/>
                    <a:pt x="31" y="49"/>
                  </a:cubicBezTo>
                  <a:cubicBezTo>
                    <a:pt x="31" y="49"/>
                    <a:pt x="31" y="49"/>
                    <a:pt x="31" y="49"/>
                  </a:cubicBezTo>
                  <a:cubicBezTo>
                    <a:pt x="31" y="49"/>
                    <a:pt x="31" y="49"/>
                    <a:pt x="31" y="49"/>
                  </a:cubicBezTo>
                  <a:cubicBezTo>
                    <a:pt x="31" y="49"/>
                    <a:pt x="31" y="49"/>
                    <a:pt x="31" y="49"/>
                  </a:cubicBezTo>
                  <a:cubicBezTo>
                    <a:pt x="31" y="49"/>
                    <a:pt x="31" y="49"/>
                    <a:pt x="31" y="49"/>
                  </a:cubicBezTo>
                  <a:cubicBezTo>
                    <a:pt x="31" y="49"/>
                    <a:pt x="31" y="49"/>
                    <a:pt x="30" y="49"/>
                  </a:cubicBezTo>
                  <a:cubicBezTo>
                    <a:pt x="30" y="49"/>
                    <a:pt x="30" y="49"/>
                    <a:pt x="30" y="49"/>
                  </a:cubicBezTo>
                  <a:cubicBezTo>
                    <a:pt x="30" y="49"/>
                    <a:pt x="30" y="49"/>
                    <a:pt x="30" y="49"/>
                  </a:cubicBezTo>
                  <a:cubicBezTo>
                    <a:pt x="30" y="49"/>
                    <a:pt x="30" y="49"/>
                    <a:pt x="30" y="49"/>
                  </a:cubicBezTo>
                  <a:cubicBezTo>
                    <a:pt x="30" y="49"/>
                    <a:pt x="30" y="49"/>
                    <a:pt x="30" y="49"/>
                  </a:cubicBezTo>
                  <a:cubicBezTo>
                    <a:pt x="30" y="49"/>
                    <a:pt x="30" y="49"/>
                    <a:pt x="30" y="49"/>
                  </a:cubicBezTo>
                  <a:cubicBezTo>
                    <a:pt x="30" y="49"/>
                    <a:pt x="30" y="49"/>
                    <a:pt x="30" y="49"/>
                  </a:cubicBezTo>
                  <a:cubicBezTo>
                    <a:pt x="30" y="50"/>
                    <a:pt x="30" y="50"/>
                    <a:pt x="29" y="50"/>
                  </a:cubicBezTo>
                  <a:cubicBezTo>
                    <a:pt x="29" y="50"/>
                    <a:pt x="29" y="50"/>
                    <a:pt x="29" y="50"/>
                  </a:cubicBezTo>
                  <a:cubicBezTo>
                    <a:pt x="29" y="50"/>
                    <a:pt x="29" y="50"/>
                    <a:pt x="29" y="50"/>
                  </a:cubicBezTo>
                  <a:cubicBezTo>
                    <a:pt x="29" y="50"/>
                    <a:pt x="29" y="50"/>
                    <a:pt x="29" y="50"/>
                  </a:cubicBezTo>
                  <a:cubicBezTo>
                    <a:pt x="29" y="50"/>
                    <a:pt x="29" y="50"/>
                    <a:pt x="29" y="50"/>
                  </a:cubicBezTo>
                  <a:cubicBezTo>
                    <a:pt x="29" y="49"/>
                    <a:pt x="29" y="49"/>
                    <a:pt x="29" y="49"/>
                  </a:cubicBezTo>
                  <a:cubicBezTo>
                    <a:pt x="29" y="49"/>
                    <a:pt x="29" y="49"/>
                    <a:pt x="30" y="49"/>
                  </a:cubicBezTo>
                  <a:cubicBezTo>
                    <a:pt x="30" y="49"/>
                    <a:pt x="30" y="49"/>
                    <a:pt x="30" y="49"/>
                  </a:cubicBezTo>
                  <a:cubicBezTo>
                    <a:pt x="30" y="49"/>
                    <a:pt x="30" y="49"/>
                    <a:pt x="30" y="49"/>
                  </a:cubicBezTo>
                  <a:cubicBezTo>
                    <a:pt x="30" y="49"/>
                    <a:pt x="30" y="49"/>
                    <a:pt x="30" y="49"/>
                  </a:cubicBezTo>
                  <a:cubicBezTo>
                    <a:pt x="30" y="49"/>
                    <a:pt x="30" y="49"/>
                    <a:pt x="30" y="48"/>
                  </a:cubicBezTo>
                  <a:cubicBezTo>
                    <a:pt x="30" y="48"/>
                    <a:pt x="30" y="48"/>
                    <a:pt x="30" y="48"/>
                  </a:cubicBezTo>
                  <a:cubicBezTo>
                    <a:pt x="30" y="48"/>
                    <a:pt x="30" y="48"/>
                    <a:pt x="30" y="48"/>
                  </a:cubicBezTo>
                  <a:cubicBezTo>
                    <a:pt x="30" y="48"/>
                    <a:pt x="30" y="48"/>
                    <a:pt x="30" y="48"/>
                  </a:cubicBezTo>
                  <a:close/>
                  <a:moveTo>
                    <a:pt x="18" y="117"/>
                  </a:moveTo>
                  <a:lnTo>
                    <a:pt x="18" y="117"/>
                  </a:lnTo>
                  <a:cubicBezTo>
                    <a:pt x="18" y="117"/>
                    <a:pt x="18" y="117"/>
                    <a:pt x="18" y="117"/>
                  </a:cubicBezTo>
                  <a:cubicBezTo>
                    <a:pt x="18" y="118"/>
                    <a:pt x="18" y="118"/>
                    <a:pt x="18" y="118"/>
                  </a:cubicBezTo>
                  <a:cubicBezTo>
                    <a:pt x="18" y="118"/>
                    <a:pt x="18" y="118"/>
                    <a:pt x="18" y="118"/>
                  </a:cubicBezTo>
                  <a:cubicBezTo>
                    <a:pt x="18" y="118"/>
                    <a:pt x="18" y="118"/>
                    <a:pt x="18" y="118"/>
                  </a:cubicBezTo>
                  <a:cubicBezTo>
                    <a:pt x="17" y="118"/>
                    <a:pt x="17" y="118"/>
                    <a:pt x="17" y="118"/>
                  </a:cubicBezTo>
                  <a:cubicBezTo>
                    <a:pt x="18" y="118"/>
                    <a:pt x="18" y="118"/>
                    <a:pt x="18" y="117"/>
                  </a:cubicBezTo>
                  <a:cubicBezTo>
                    <a:pt x="18" y="117"/>
                    <a:pt x="18" y="117"/>
                    <a:pt x="17" y="117"/>
                  </a:cubicBezTo>
                  <a:cubicBezTo>
                    <a:pt x="17" y="117"/>
                    <a:pt x="17" y="117"/>
                    <a:pt x="17" y="117"/>
                  </a:cubicBezTo>
                  <a:cubicBezTo>
                    <a:pt x="17" y="117"/>
                    <a:pt x="17" y="117"/>
                    <a:pt x="17" y="118"/>
                  </a:cubicBezTo>
                  <a:cubicBezTo>
                    <a:pt x="17" y="118"/>
                    <a:pt x="17" y="118"/>
                    <a:pt x="17" y="118"/>
                  </a:cubicBezTo>
                  <a:cubicBezTo>
                    <a:pt x="17" y="118"/>
                    <a:pt x="17" y="118"/>
                    <a:pt x="17" y="118"/>
                  </a:cubicBezTo>
                  <a:cubicBezTo>
                    <a:pt x="17" y="118"/>
                    <a:pt x="17" y="118"/>
                    <a:pt x="17" y="118"/>
                  </a:cubicBezTo>
                  <a:cubicBezTo>
                    <a:pt x="17" y="118"/>
                    <a:pt x="17" y="118"/>
                    <a:pt x="17" y="118"/>
                  </a:cubicBezTo>
                  <a:cubicBezTo>
                    <a:pt x="17" y="117"/>
                    <a:pt x="17" y="117"/>
                    <a:pt x="17" y="117"/>
                  </a:cubicBezTo>
                  <a:cubicBezTo>
                    <a:pt x="17" y="117"/>
                    <a:pt x="17" y="117"/>
                    <a:pt x="17" y="116"/>
                  </a:cubicBezTo>
                  <a:cubicBezTo>
                    <a:pt x="17" y="116"/>
                    <a:pt x="17" y="116"/>
                    <a:pt x="18" y="116"/>
                  </a:cubicBezTo>
                  <a:cubicBezTo>
                    <a:pt x="18" y="115"/>
                    <a:pt x="18" y="115"/>
                    <a:pt x="18" y="115"/>
                  </a:cubicBezTo>
                  <a:cubicBezTo>
                    <a:pt x="18" y="115"/>
                    <a:pt x="18" y="115"/>
                    <a:pt x="18" y="115"/>
                  </a:cubicBezTo>
                  <a:cubicBezTo>
                    <a:pt x="18" y="115"/>
                    <a:pt x="18" y="115"/>
                    <a:pt x="18" y="115"/>
                  </a:cubicBezTo>
                  <a:cubicBezTo>
                    <a:pt x="18" y="115"/>
                    <a:pt x="18" y="115"/>
                    <a:pt x="18" y="115"/>
                  </a:cubicBezTo>
                  <a:cubicBezTo>
                    <a:pt x="18" y="115"/>
                    <a:pt x="18" y="115"/>
                    <a:pt x="18" y="115"/>
                  </a:cubicBezTo>
                  <a:cubicBezTo>
                    <a:pt x="18" y="115"/>
                    <a:pt x="18" y="115"/>
                    <a:pt x="18" y="116"/>
                  </a:cubicBezTo>
                  <a:cubicBezTo>
                    <a:pt x="18" y="116"/>
                    <a:pt x="18" y="116"/>
                    <a:pt x="18" y="116"/>
                  </a:cubicBezTo>
                  <a:cubicBezTo>
                    <a:pt x="18" y="116"/>
                    <a:pt x="18" y="116"/>
                    <a:pt x="18" y="116"/>
                  </a:cubicBezTo>
                  <a:lnTo>
                    <a:pt x="18" y="117"/>
                  </a:lnTo>
                  <a:cubicBezTo>
                    <a:pt x="18" y="117"/>
                    <a:pt x="18" y="117"/>
                    <a:pt x="18" y="117"/>
                  </a:cubicBezTo>
                  <a:cubicBezTo>
                    <a:pt x="18" y="117"/>
                    <a:pt x="18" y="117"/>
                    <a:pt x="18" y="117"/>
                  </a:cubicBezTo>
                  <a:cubicBezTo>
                    <a:pt x="18" y="117"/>
                    <a:pt x="18" y="117"/>
                    <a:pt x="19" y="117"/>
                  </a:cubicBezTo>
                  <a:cubicBezTo>
                    <a:pt x="18" y="117"/>
                    <a:pt x="18" y="117"/>
                    <a:pt x="18" y="117"/>
                  </a:cubicBezTo>
                  <a:cubicBezTo>
                    <a:pt x="18" y="117"/>
                    <a:pt x="18" y="117"/>
                    <a:pt x="18" y="117"/>
                  </a:cubicBezTo>
                  <a:close/>
                  <a:moveTo>
                    <a:pt x="11" y="169"/>
                  </a:moveTo>
                  <a:lnTo>
                    <a:pt x="11" y="169"/>
                  </a:lnTo>
                  <a:cubicBezTo>
                    <a:pt x="11" y="169"/>
                    <a:pt x="11" y="169"/>
                    <a:pt x="10" y="169"/>
                  </a:cubicBezTo>
                  <a:cubicBezTo>
                    <a:pt x="10" y="169"/>
                    <a:pt x="10" y="169"/>
                    <a:pt x="10" y="169"/>
                  </a:cubicBezTo>
                  <a:cubicBezTo>
                    <a:pt x="10" y="169"/>
                    <a:pt x="10" y="169"/>
                    <a:pt x="10" y="169"/>
                  </a:cubicBezTo>
                  <a:cubicBezTo>
                    <a:pt x="10" y="169"/>
                    <a:pt x="10" y="169"/>
                    <a:pt x="10" y="169"/>
                  </a:cubicBezTo>
                  <a:cubicBezTo>
                    <a:pt x="10" y="169"/>
                    <a:pt x="10" y="169"/>
                    <a:pt x="10" y="169"/>
                  </a:cubicBezTo>
                  <a:lnTo>
                    <a:pt x="10" y="169"/>
                  </a:lnTo>
                  <a:cubicBezTo>
                    <a:pt x="10" y="169"/>
                    <a:pt x="10" y="169"/>
                    <a:pt x="10" y="169"/>
                  </a:cubicBezTo>
                  <a:cubicBezTo>
                    <a:pt x="9" y="169"/>
                    <a:pt x="9" y="169"/>
                    <a:pt x="9" y="169"/>
                  </a:cubicBezTo>
                  <a:cubicBezTo>
                    <a:pt x="9" y="169"/>
                    <a:pt x="9" y="169"/>
                    <a:pt x="9" y="169"/>
                  </a:cubicBezTo>
                  <a:cubicBezTo>
                    <a:pt x="9" y="169"/>
                    <a:pt x="9" y="169"/>
                    <a:pt x="9" y="169"/>
                  </a:cubicBezTo>
                  <a:cubicBezTo>
                    <a:pt x="9" y="169"/>
                    <a:pt x="9" y="169"/>
                    <a:pt x="9" y="169"/>
                  </a:cubicBezTo>
                  <a:cubicBezTo>
                    <a:pt x="9" y="169"/>
                    <a:pt x="9" y="169"/>
                    <a:pt x="9" y="169"/>
                  </a:cubicBezTo>
                  <a:cubicBezTo>
                    <a:pt x="9" y="169"/>
                    <a:pt x="9" y="169"/>
                    <a:pt x="9" y="169"/>
                  </a:cubicBezTo>
                  <a:cubicBezTo>
                    <a:pt x="9" y="169"/>
                    <a:pt x="9" y="169"/>
                    <a:pt x="9" y="169"/>
                  </a:cubicBezTo>
                  <a:cubicBezTo>
                    <a:pt x="9" y="169"/>
                    <a:pt x="9" y="169"/>
                    <a:pt x="9" y="169"/>
                  </a:cubicBezTo>
                  <a:cubicBezTo>
                    <a:pt x="9" y="170"/>
                    <a:pt x="9" y="170"/>
                    <a:pt x="9" y="170"/>
                  </a:cubicBezTo>
                  <a:cubicBezTo>
                    <a:pt x="9" y="170"/>
                    <a:pt x="9" y="170"/>
                    <a:pt x="9" y="170"/>
                  </a:cubicBezTo>
                  <a:cubicBezTo>
                    <a:pt x="8" y="170"/>
                    <a:pt x="8" y="170"/>
                    <a:pt x="8" y="169"/>
                  </a:cubicBezTo>
                  <a:cubicBezTo>
                    <a:pt x="8" y="169"/>
                    <a:pt x="8" y="169"/>
                    <a:pt x="8" y="169"/>
                  </a:cubicBezTo>
                  <a:cubicBezTo>
                    <a:pt x="8" y="169"/>
                    <a:pt x="8" y="169"/>
                    <a:pt x="8" y="169"/>
                  </a:cubicBezTo>
                  <a:cubicBezTo>
                    <a:pt x="8" y="169"/>
                    <a:pt x="8" y="169"/>
                    <a:pt x="8" y="169"/>
                  </a:cubicBezTo>
                  <a:cubicBezTo>
                    <a:pt x="8" y="169"/>
                    <a:pt x="8" y="169"/>
                    <a:pt x="8" y="169"/>
                  </a:cubicBezTo>
                  <a:cubicBezTo>
                    <a:pt x="8" y="168"/>
                    <a:pt x="8" y="168"/>
                    <a:pt x="7" y="168"/>
                  </a:cubicBezTo>
                  <a:cubicBezTo>
                    <a:pt x="7" y="168"/>
                    <a:pt x="7" y="168"/>
                    <a:pt x="7" y="169"/>
                  </a:cubicBezTo>
                  <a:cubicBezTo>
                    <a:pt x="7" y="168"/>
                    <a:pt x="7" y="168"/>
                    <a:pt x="7" y="168"/>
                  </a:cubicBezTo>
                  <a:cubicBezTo>
                    <a:pt x="7" y="168"/>
                    <a:pt x="7" y="168"/>
                    <a:pt x="7" y="168"/>
                  </a:cubicBezTo>
                  <a:cubicBezTo>
                    <a:pt x="7" y="168"/>
                    <a:pt x="7" y="168"/>
                    <a:pt x="7" y="167"/>
                  </a:cubicBezTo>
                  <a:lnTo>
                    <a:pt x="7" y="167"/>
                  </a:lnTo>
                  <a:cubicBezTo>
                    <a:pt x="7" y="167"/>
                    <a:pt x="7" y="167"/>
                    <a:pt x="7" y="168"/>
                  </a:cubicBezTo>
                  <a:cubicBezTo>
                    <a:pt x="7" y="168"/>
                    <a:pt x="7" y="168"/>
                    <a:pt x="7" y="168"/>
                  </a:cubicBezTo>
                  <a:cubicBezTo>
                    <a:pt x="7" y="168"/>
                    <a:pt x="7" y="168"/>
                    <a:pt x="7" y="168"/>
                  </a:cubicBezTo>
                  <a:cubicBezTo>
                    <a:pt x="7" y="168"/>
                    <a:pt x="7" y="168"/>
                    <a:pt x="7" y="168"/>
                  </a:cubicBezTo>
                  <a:cubicBezTo>
                    <a:pt x="7" y="168"/>
                    <a:pt x="7" y="168"/>
                    <a:pt x="7" y="168"/>
                  </a:cubicBezTo>
                  <a:cubicBezTo>
                    <a:pt x="8" y="168"/>
                    <a:pt x="8" y="168"/>
                    <a:pt x="8" y="168"/>
                  </a:cubicBezTo>
                  <a:cubicBezTo>
                    <a:pt x="8" y="168"/>
                    <a:pt x="8" y="168"/>
                    <a:pt x="8" y="168"/>
                  </a:cubicBezTo>
                  <a:cubicBezTo>
                    <a:pt x="8" y="168"/>
                    <a:pt x="8" y="168"/>
                    <a:pt x="8" y="168"/>
                  </a:cubicBezTo>
                  <a:cubicBezTo>
                    <a:pt x="8" y="168"/>
                    <a:pt x="8" y="168"/>
                    <a:pt x="8" y="167"/>
                  </a:cubicBezTo>
                  <a:cubicBezTo>
                    <a:pt x="8" y="167"/>
                    <a:pt x="8" y="167"/>
                    <a:pt x="8" y="167"/>
                  </a:cubicBezTo>
                  <a:cubicBezTo>
                    <a:pt x="7" y="167"/>
                    <a:pt x="7" y="167"/>
                    <a:pt x="7" y="167"/>
                  </a:cubicBezTo>
                  <a:cubicBezTo>
                    <a:pt x="7" y="167"/>
                    <a:pt x="7" y="167"/>
                    <a:pt x="7" y="166"/>
                  </a:cubicBezTo>
                  <a:cubicBezTo>
                    <a:pt x="7" y="166"/>
                    <a:pt x="7" y="166"/>
                    <a:pt x="7" y="166"/>
                  </a:cubicBezTo>
                  <a:cubicBezTo>
                    <a:pt x="7" y="166"/>
                    <a:pt x="7" y="166"/>
                    <a:pt x="7" y="166"/>
                  </a:cubicBezTo>
                  <a:cubicBezTo>
                    <a:pt x="7" y="166"/>
                    <a:pt x="7" y="166"/>
                    <a:pt x="7" y="166"/>
                  </a:cubicBezTo>
                  <a:cubicBezTo>
                    <a:pt x="7" y="166"/>
                    <a:pt x="7" y="166"/>
                    <a:pt x="7" y="166"/>
                  </a:cubicBezTo>
                  <a:cubicBezTo>
                    <a:pt x="8" y="166"/>
                    <a:pt x="8" y="166"/>
                    <a:pt x="8" y="166"/>
                  </a:cubicBezTo>
                  <a:cubicBezTo>
                    <a:pt x="8" y="166"/>
                    <a:pt x="8" y="166"/>
                    <a:pt x="8" y="167"/>
                  </a:cubicBezTo>
                  <a:cubicBezTo>
                    <a:pt x="8" y="166"/>
                    <a:pt x="8" y="166"/>
                    <a:pt x="8" y="166"/>
                  </a:cubicBezTo>
                  <a:cubicBezTo>
                    <a:pt x="8" y="166"/>
                    <a:pt x="8" y="166"/>
                    <a:pt x="8" y="166"/>
                  </a:cubicBezTo>
                  <a:cubicBezTo>
                    <a:pt x="8" y="166"/>
                    <a:pt x="8" y="166"/>
                    <a:pt x="8" y="166"/>
                  </a:cubicBezTo>
                  <a:cubicBezTo>
                    <a:pt x="8" y="166"/>
                    <a:pt x="8" y="166"/>
                    <a:pt x="8" y="166"/>
                  </a:cubicBezTo>
                  <a:cubicBezTo>
                    <a:pt x="8" y="166"/>
                    <a:pt x="8" y="166"/>
                    <a:pt x="9" y="166"/>
                  </a:cubicBezTo>
                  <a:cubicBezTo>
                    <a:pt x="9" y="167"/>
                    <a:pt x="9" y="167"/>
                    <a:pt x="9" y="167"/>
                  </a:cubicBezTo>
                  <a:cubicBezTo>
                    <a:pt x="9" y="167"/>
                    <a:pt x="9" y="167"/>
                    <a:pt x="9" y="167"/>
                  </a:cubicBezTo>
                  <a:cubicBezTo>
                    <a:pt x="9" y="167"/>
                    <a:pt x="9" y="167"/>
                    <a:pt x="9" y="167"/>
                  </a:cubicBezTo>
                  <a:cubicBezTo>
                    <a:pt x="9" y="167"/>
                    <a:pt x="9" y="167"/>
                    <a:pt x="9" y="168"/>
                  </a:cubicBezTo>
                  <a:lnTo>
                    <a:pt x="10" y="168"/>
                  </a:lnTo>
                  <a:cubicBezTo>
                    <a:pt x="10" y="168"/>
                    <a:pt x="10" y="168"/>
                    <a:pt x="10" y="168"/>
                  </a:cubicBezTo>
                  <a:cubicBezTo>
                    <a:pt x="10" y="168"/>
                    <a:pt x="10" y="168"/>
                    <a:pt x="9" y="168"/>
                  </a:cubicBezTo>
                  <a:cubicBezTo>
                    <a:pt x="10" y="168"/>
                    <a:pt x="10" y="168"/>
                    <a:pt x="10" y="168"/>
                  </a:cubicBezTo>
                  <a:cubicBezTo>
                    <a:pt x="10" y="168"/>
                    <a:pt x="10" y="168"/>
                    <a:pt x="10" y="168"/>
                  </a:cubicBezTo>
                  <a:cubicBezTo>
                    <a:pt x="10" y="168"/>
                    <a:pt x="10" y="168"/>
                    <a:pt x="10" y="169"/>
                  </a:cubicBezTo>
                  <a:cubicBezTo>
                    <a:pt x="10" y="168"/>
                    <a:pt x="10" y="168"/>
                    <a:pt x="10" y="168"/>
                  </a:cubicBezTo>
                  <a:cubicBezTo>
                    <a:pt x="10" y="169"/>
                    <a:pt x="10" y="169"/>
                    <a:pt x="11" y="169"/>
                  </a:cubicBezTo>
                  <a:cubicBezTo>
                    <a:pt x="11" y="169"/>
                    <a:pt x="11" y="169"/>
                    <a:pt x="11" y="169"/>
                  </a:cubicBezTo>
                  <a:cubicBezTo>
                    <a:pt x="11" y="169"/>
                    <a:pt x="11" y="169"/>
                    <a:pt x="11" y="169"/>
                  </a:cubicBezTo>
                  <a:close/>
                  <a:moveTo>
                    <a:pt x="6" y="165"/>
                  </a:moveTo>
                  <a:lnTo>
                    <a:pt x="6" y="165"/>
                  </a:lnTo>
                  <a:cubicBezTo>
                    <a:pt x="6" y="165"/>
                    <a:pt x="6" y="165"/>
                    <a:pt x="6" y="165"/>
                  </a:cubicBezTo>
                  <a:cubicBezTo>
                    <a:pt x="6" y="165"/>
                    <a:pt x="6" y="165"/>
                    <a:pt x="6" y="165"/>
                  </a:cubicBezTo>
                  <a:cubicBezTo>
                    <a:pt x="6" y="165"/>
                    <a:pt x="6" y="165"/>
                    <a:pt x="6" y="165"/>
                  </a:cubicBezTo>
                  <a:cubicBezTo>
                    <a:pt x="6" y="165"/>
                    <a:pt x="6" y="165"/>
                    <a:pt x="6" y="165"/>
                  </a:cubicBezTo>
                  <a:cubicBezTo>
                    <a:pt x="6" y="165"/>
                    <a:pt x="6" y="165"/>
                    <a:pt x="6" y="165"/>
                  </a:cubicBezTo>
                  <a:cubicBezTo>
                    <a:pt x="6" y="165"/>
                    <a:pt x="6" y="165"/>
                    <a:pt x="6" y="165"/>
                  </a:cubicBezTo>
                  <a:cubicBezTo>
                    <a:pt x="6" y="165"/>
                    <a:pt x="6" y="165"/>
                    <a:pt x="6" y="165"/>
                  </a:cubicBezTo>
                  <a:cubicBezTo>
                    <a:pt x="6" y="165"/>
                    <a:pt x="6" y="165"/>
                    <a:pt x="5" y="165"/>
                  </a:cubicBezTo>
                  <a:cubicBezTo>
                    <a:pt x="5" y="165"/>
                    <a:pt x="5" y="165"/>
                    <a:pt x="5" y="165"/>
                  </a:cubicBezTo>
                  <a:cubicBezTo>
                    <a:pt x="5" y="165"/>
                    <a:pt x="5" y="165"/>
                    <a:pt x="5" y="165"/>
                  </a:cubicBezTo>
                  <a:cubicBezTo>
                    <a:pt x="5" y="165"/>
                    <a:pt x="5" y="165"/>
                    <a:pt x="5" y="165"/>
                  </a:cubicBezTo>
                  <a:cubicBezTo>
                    <a:pt x="5" y="165"/>
                    <a:pt x="5" y="165"/>
                    <a:pt x="5" y="165"/>
                  </a:cubicBezTo>
                  <a:cubicBezTo>
                    <a:pt x="5" y="164"/>
                    <a:pt x="5" y="164"/>
                    <a:pt x="5" y="164"/>
                  </a:cubicBezTo>
                  <a:cubicBezTo>
                    <a:pt x="5" y="164"/>
                    <a:pt x="5" y="164"/>
                    <a:pt x="5" y="164"/>
                  </a:cubicBezTo>
                  <a:cubicBezTo>
                    <a:pt x="5" y="164"/>
                    <a:pt x="5" y="164"/>
                    <a:pt x="5" y="164"/>
                  </a:cubicBezTo>
                  <a:cubicBezTo>
                    <a:pt x="5" y="164"/>
                    <a:pt x="5" y="164"/>
                    <a:pt x="5" y="164"/>
                  </a:cubicBezTo>
                  <a:cubicBezTo>
                    <a:pt x="5" y="163"/>
                    <a:pt x="5" y="163"/>
                    <a:pt x="5" y="163"/>
                  </a:cubicBezTo>
                  <a:cubicBezTo>
                    <a:pt x="4" y="163"/>
                    <a:pt x="4" y="163"/>
                    <a:pt x="4" y="163"/>
                  </a:cubicBezTo>
                  <a:cubicBezTo>
                    <a:pt x="4" y="163"/>
                    <a:pt x="4" y="163"/>
                    <a:pt x="4" y="163"/>
                  </a:cubicBezTo>
                  <a:cubicBezTo>
                    <a:pt x="4" y="163"/>
                    <a:pt x="4" y="163"/>
                    <a:pt x="4" y="163"/>
                  </a:cubicBezTo>
                  <a:cubicBezTo>
                    <a:pt x="4" y="162"/>
                    <a:pt x="4" y="162"/>
                    <a:pt x="4" y="162"/>
                  </a:cubicBezTo>
                  <a:cubicBezTo>
                    <a:pt x="4" y="162"/>
                    <a:pt x="4" y="162"/>
                    <a:pt x="4" y="162"/>
                  </a:cubicBezTo>
                  <a:cubicBezTo>
                    <a:pt x="4" y="161"/>
                    <a:pt x="4" y="161"/>
                    <a:pt x="4" y="161"/>
                  </a:cubicBezTo>
                  <a:cubicBezTo>
                    <a:pt x="3" y="161"/>
                    <a:pt x="3" y="161"/>
                    <a:pt x="3" y="161"/>
                  </a:cubicBezTo>
                  <a:cubicBezTo>
                    <a:pt x="3" y="161"/>
                    <a:pt x="3" y="161"/>
                    <a:pt x="3" y="161"/>
                  </a:cubicBezTo>
                  <a:cubicBezTo>
                    <a:pt x="3" y="161"/>
                    <a:pt x="3" y="161"/>
                    <a:pt x="3" y="160"/>
                  </a:cubicBezTo>
                  <a:cubicBezTo>
                    <a:pt x="3" y="161"/>
                    <a:pt x="3" y="161"/>
                    <a:pt x="3" y="161"/>
                  </a:cubicBezTo>
                  <a:cubicBezTo>
                    <a:pt x="3" y="160"/>
                    <a:pt x="3" y="160"/>
                    <a:pt x="3" y="160"/>
                  </a:cubicBezTo>
                  <a:cubicBezTo>
                    <a:pt x="3" y="160"/>
                    <a:pt x="3" y="160"/>
                    <a:pt x="3" y="160"/>
                  </a:cubicBezTo>
                  <a:cubicBezTo>
                    <a:pt x="3" y="160"/>
                    <a:pt x="3" y="160"/>
                    <a:pt x="3" y="160"/>
                  </a:cubicBezTo>
                  <a:cubicBezTo>
                    <a:pt x="3" y="160"/>
                    <a:pt x="3" y="160"/>
                    <a:pt x="3" y="160"/>
                  </a:cubicBezTo>
                  <a:cubicBezTo>
                    <a:pt x="3" y="160"/>
                    <a:pt x="3" y="160"/>
                    <a:pt x="3" y="160"/>
                  </a:cubicBezTo>
                  <a:cubicBezTo>
                    <a:pt x="3" y="160"/>
                    <a:pt x="3" y="160"/>
                    <a:pt x="2" y="160"/>
                  </a:cubicBezTo>
                  <a:cubicBezTo>
                    <a:pt x="2" y="160"/>
                    <a:pt x="2" y="160"/>
                    <a:pt x="2" y="160"/>
                  </a:cubicBezTo>
                  <a:cubicBezTo>
                    <a:pt x="3" y="160"/>
                    <a:pt x="3" y="160"/>
                    <a:pt x="3" y="160"/>
                  </a:cubicBezTo>
                  <a:cubicBezTo>
                    <a:pt x="3" y="160"/>
                    <a:pt x="3" y="160"/>
                    <a:pt x="3" y="159"/>
                  </a:cubicBezTo>
                  <a:cubicBezTo>
                    <a:pt x="2" y="159"/>
                    <a:pt x="2" y="159"/>
                    <a:pt x="2" y="159"/>
                  </a:cubicBezTo>
                  <a:cubicBezTo>
                    <a:pt x="2" y="159"/>
                    <a:pt x="2" y="159"/>
                    <a:pt x="2" y="159"/>
                  </a:cubicBezTo>
                  <a:cubicBezTo>
                    <a:pt x="2" y="159"/>
                    <a:pt x="2" y="159"/>
                    <a:pt x="2" y="159"/>
                  </a:cubicBezTo>
                  <a:cubicBezTo>
                    <a:pt x="2" y="160"/>
                    <a:pt x="2" y="160"/>
                    <a:pt x="2" y="160"/>
                  </a:cubicBezTo>
                  <a:cubicBezTo>
                    <a:pt x="2" y="160"/>
                    <a:pt x="2" y="160"/>
                    <a:pt x="2" y="159"/>
                  </a:cubicBezTo>
                  <a:cubicBezTo>
                    <a:pt x="2" y="160"/>
                    <a:pt x="2" y="160"/>
                    <a:pt x="2" y="160"/>
                  </a:cubicBezTo>
                  <a:cubicBezTo>
                    <a:pt x="2" y="160"/>
                    <a:pt x="2" y="160"/>
                    <a:pt x="2" y="160"/>
                  </a:cubicBezTo>
                  <a:cubicBezTo>
                    <a:pt x="2" y="160"/>
                    <a:pt x="2" y="160"/>
                    <a:pt x="2" y="160"/>
                  </a:cubicBezTo>
                  <a:cubicBezTo>
                    <a:pt x="2" y="160"/>
                    <a:pt x="2" y="160"/>
                    <a:pt x="2" y="160"/>
                  </a:cubicBezTo>
                  <a:cubicBezTo>
                    <a:pt x="2" y="160"/>
                    <a:pt x="2" y="160"/>
                    <a:pt x="2" y="160"/>
                  </a:cubicBezTo>
                  <a:cubicBezTo>
                    <a:pt x="2" y="160"/>
                    <a:pt x="2" y="160"/>
                    <a:pt x="2" y="160"/>
                  </a:cubicBezTo>
                  <a:cubicBezTo>
                    <a:pt x="2" y="160"/>
                    <a:pt x="2" y="160"/>
                    <a:pt x="2" y="160"/>
                  </a:cubicBezTo>
                  <a:cubicBezTo>
                    <a:pt x="2" y="160"/>
                    <a:pt x="2" y="160"/>
                    <a:pt x="2" y="159"/>
                  </a:cubicBezTo>
                  <a:cubicBezTo>
                    <a:pt x="2" y="160"/>
                    <a:pt x="2" y="160"/>
                    <a:pt x="2" y="160"/>
                  </a:cubicBezTo>
                  <a:cubicBezTo>
                    <a:pt x="2" y="160"/>
                    <a:pt x="2" y="160"/>
                    <a:pt x="2" y="159"/>
                  </a:cubicBezTo>
                  <a:cubicBezTo>
                    <a:pt x="2" y="159"/>
                    <a:pt x="2" y="159"/>
                    <a:pt x="2" y="159"/>
                  </a:cubicBezTo>
                  <a:cubicBezTo>
                    <a:pt x="2" y="159"/>
                    <a:pt x="2" y="159"/>
                    <a:pt x="2" y="159"/>
                  </a:cubicBezTo>
                  <a:cubicBezTo>
                    <a:pt x="2" y="159"/>
                    <a:pt x="2" y="159"/>
                    <a:pt x="2" y="159"/>
                  </a:cubicBezTo>
                  <a:cubicBezTo>
                    <a:pt x="2" y="159"/>
                    <a:pt x="2" y="159"/>
                    <a:pt x="2" y="159"/>
                  </a:cubicBezTo>
                  <a:cubicBezTo>
                    <a:pt x="2" y="159"/>
                    <a:pt x="2" y="159"/>
                    <a:pt x="2" y="159"/>
                  </a:cubicBezTo>
                  <a:cubicBezTo>
                    <a:pt x="2" y="159"/>
                    <a:pt x="2" y="159"/>
                    <a:pt x="2" y="159"/>
                  </a:cubicBezTo>
                  <a:cubicBezTo>
                    <a:pt x="2" y="158"/>
                    <a:pt x="2" y="158"/>
                    <a:pt x="2" y="158"/>
                  </a:cubicBezTo>
                  <a:lnTo>
                    <a:pt x="3" y="159"/>
                  </a:lnTo>
                  <a:cubicBezTo>
                    <a:pt x="3" y="159"/>
                    <a:pt x="3" y="159"/>
                    <a:pt x="3" y="159"/>
                  </a:cubicBezTo>
                  <a:cubicBezTo>
                    <a:pt x="3" y="159"/>
                    <a:pt x="3" y="159"/>
                    <a:pt x="3" y="159"/>
                  </a:cubicBezTo>
                  <a:cubicBezTo>
                    <a:pt x="3" y="159"/>
                    <a:pt x="3" y="159"/>
                    <a:pt x="3" y="159"/>
                  </a:cubicBezTo>
                  <a:cubicBezTo>
                    <a:pt x="3" y="159"/>
                    <a:pt x="3" y="159"/>
                    <a:pt x="3" y="159"/>
                  </a:cubicBezTo>
                  <a:cubicBezTo>
                    <a:pt x="3" y="160"/>
                    <a:pt x="3" y="160"/>
                    <a:pt x="3" y="160"/>
                  </a:cubicBezTo>
                  <a:cubicBezTo>
                    <a:pt x="3" y="160"/>
                    <a:pt x="3" y="160"/>
                    <a:pt x="3" y="160"/>
                  </a:cubicBezTo>
                  <a:cubicBezTo>
                    <a:pt x="4" y="161"/>
                    <a:pt x="4" y="161"/>
                    <a:pt x="4" y="161"/>
                  </a:cubicBezTo>
                  <a:cubicBezTo>
                    <a:pt x="4" y="161"/>
                    <a:pt x="4" y="161"/>
                    <a:pt x="4" y="161"/>
                  </a:cubicBezTo>
                  <a:cubicBezTo>
                    <a:pt x="4" y="162"/>
                    <a:pt x="4" y="162"/>
                    <a:pt x="4" y="162"/>
                  </a:cubicBezTo>
                  <a:cubicBezTo>
                    <a:pt x="4" y="162"/>
                    <a:pt x="4" y="162"/>
                    <a:pt x="4" y="162"/>
                  </a:cubicBezTo>
                  <a:cubicBezTo>
                    <a:pt x="4" y="162"/>
                    <a:pt x="4" y="162"/>
                    <a:pt x="5" y="162"/>
                  </a:cubicBezTo>
                  <a:cubicBezTo>
                    <a:pt x="5" y="162"/>
                    <a:pt x="5" y="162"/>
                    <a:pt x="5" y="162"/>
                  </a:cubicBezTo>
                  <a:cubicBezTo>
                    <a:pt x="5" y="162"/>
                    <a:pt x="5" y="162"/>
                    <a:pt x="5" y="162"/>
                  </a:cubicBezTo>
                  <a:cubicBezTo>
                    <a:pt x="5" y="162"/>
                    <a:pt x="5" y="162"/>
                    <a:pt x="5" y="162"/>
                  </a:cubicBezTo>
                  <a:cubicBezTo>
                    <a:pt x="5" y="162"/>
                    <a:pt x="5" y="162"/>
                    <a:pt x="5" y="162"/>
                  </a:cubicBezTo>
                  <a:cubicBezTo>
                    <a:pt x="5" y="162"/>
                    <a:pt x="5" y="162"/>
                    <a:pt x="5" y="163"/>
                  </a:cubicBezTo>
                  <a:cubicBezTo>
                    <a:pt x="5" y="163"/>
                    <a:pt x="5" y="163"/>
                    <a:pt x="5" y="163"/>
                  </a:cubicBezTo>
                  <a:cubicBezTo>
                    <a:pt x="5" y="163"/>
                    <a:pt x="5" y="163"/>
                    <a:pt x="5" y="163"/>
                  </a:cubicBezTo>
                  <a:cubicBezTo>
                    <a:pt x="5" y="163"/>
                    <a:pt x="5" y="163"/>
                    <a:pt x="5" y="163"/>
                  </a:cubicBezTo>
                  <a:cubicBezTo>
                    <a:pt x="5" y="163"/>
                    <a:pt x="5" y="163"/>
                    <a:pt x="5" y="163"/>
                  </a:cubicBezTo>
                  <a:cubicBezTo>
                    <a:pt x="5" y="163"/>
                    <a:pt x="5" y="163"/>
                    <a:pt x="6" y="163"/>
                  </a:cubicBezTo>
                  <a:lnTo>
                    <a:pt x="6" y="164"/>
                  </a:lnTo>
                  <a:cubicBezTo>
                    <a:pt x="5" y="164"/>
                    <a:pt x="5" y="164"/>
                    <a:pt x="5" y="164"/>
                  </a:cubicBezTo>
                  <a:cubicBezTo>
                    <a:pt x="5" y="164"/>
                    <a:pt x="5" y="164"/>
                    <a:pt x="5" y="164"/>
                  </a:cubicBezTo>
                  <a:cubicBezTo>
                    <a:pt x="6" y="164"/>
                    <a:pt x="6" y="164"/>
                    <a:pt x="6" y="164"/>
                  </a:cubicBezTo>
                  <a:cubicBezTo>
                    <a:pt x="6" y="164"/>
                    <a:pt x="6" y="164"/>
                    <a:pt x="6" y="164"/>
                  </a:cubicBezTo>
                  <a:cubicBezTo>
                    <a:pt x="6" y="164"/>
                    <a:pt x="6" y="164"/>
                    <a:pt x="6" y="164"/>
                  </a:cubicBezTo>
                  <a:cubicBezTo>
                    <a:pt x="6" y="164"/>
                    <a:pt x="6" y="164"/>
                    <a:pt x="6" y="164"/>
                  </a:cubicBezTo>
                  <a:cubicBezTo>
                    <a:pt x="6" y="165"/>
                    <a:pt x="6" y="165"/>
                    <a:pt x="6" y="165"/>
                  </a:cubicBezTo>
                  <a:cubicBezTo>
                    <a:pt x="6" y="165"/>
                    <a:pt x="6" y="165"/>
                    <a:pt x="6" y="165"/>
                  </a:cubicBezTo>
                  <a:cubicBezTo>
                    <a:pt x="6" y="165"/>
                    <a:pt x="6" y="165"/>
                    <a:pt x="6" y="165"/>
                  </a:cubicBezTo>
                  <a:cubicBezTo>
                    <a:pt x="6" y="165"/>
                    <a:pt x="6" y="165"/>
                    <a:pt x="6" y="165"/>
                  </a:cubicBezTo>
                  <a:close/>
                  <a:moveTo>
                    <a:pt x="16" y="116"/>
                  </a:moveTo>
                  <a:lnTo>
                    <a:pt x="16" y="116"/>
                  </a:lnTo>
                  <a:cubicBezTo>
                    <a:pt x="16" y="117"/>
                    <a:pt x="16" y="117"/>
                    <a:pt x="16" y="117"/>
                  </a:cubicBezTo>
                  <a:cubicBezTo>
                    <a:pt x="16" y="117"/>
                    <a:pt x="16" y="117"/>
                    <a:pt x="16" y="117"/>
                  </a:cubicBezTo>
                  <a:cubicBezTo>
                    <a:pt x="16" y="117"/>
                    <a:pt x="16" y="117"/>
                    <a:pt x="16" y="117"/>
                  </a:cubicBezTo>
                  <a:cubicBezTo>
                    <a:pt x="16" y="117"/>
                    <a:pt x="16" y="117"/>
                    <a:pt x="16" y="117"/>
                  </a:cubicBezTo>
                  <a:cubicBezTo>
                    <a:pt x="15" y="117"/>
                    <a:pt x="15" y="117"/>
                    <a:pt x="15" y="117"/>
                  </a:cubicBezTo>
                  <a:cubicBezTo>
                    <a:pt x="15" y="117"/>
                    <a:pt x="15" y="117"/>
                    <a:pt x="15" y="117"/>
                  </a:cubicBezTo>
                  <a:cubicBezTo>
                    <a:pt x="15" y="117"/>
                    <a:pt x="15" y="117"/>
                    <a:pt x="15" y="117"/>
                  </a:cubicBezTo>
                  <a:cubicBezTo>
                    <a:pt x="15" y="117"/>
                    <a:pt x="15" y="117"/>
                    <a:pt x="15" y="117"/>
                  </a:cubicBezTo>
                  <a:cubicBezTo>
                    <a:pt x="15" y="117"/>
                    <a:pt x="15" y="117"/>
                    <a:pt x="15" y="116"/>
                  </a:cubicBezTo>
                  <a:cubicBezTo>
                    <a:pt x="15" y="116"/>
                    <a:pt x="15" y="116"/>
                    <a:pt x="15" y="116"/>
                  </a:cubicBezTo>
                  <a:cubicBezTo>
                    <a:pt x="15" y="116"/>
                    <a:pt x="15" y="116"/>
                    <a:pt x="14" y="116"/>
                  </a:cubicBezTo>
                  <a:cubicBezTo>
                    <a:pt x="14" y="116"/>
                    <a:pt x="14" y="116"/>
                    <a:pt x="14" y="116"/>
                  </a:cubicBezTo>
                  <a:cubicBezTo>
                    <a:pt x="14" y="116"/>
                    <a:pt x="14" y="116"/>
                    <a:pt x="14" y="115"/>
                  </a:cubicBezTo>
                  <a:cubicBezTo>
                    <a:pt x="15" y="115"/>
                    <a:pt x="15" y="115"/>
                    <a:pt x="15" y="115"/>
                  </a:cubicBezTo>
                  <a:cubicBezTo>
                    <a:pt x="15" y="115"/>
                    <a:pt x="15" y="115"/>
                    <a:pt x="15" y="115"/>
                  </a:cubicBezTo>
                  <a:cubicBezTo>
                    <a:pt x="15" y="115"/>
                    <a:pt x="15" y="115"/>
                    <a:pt x="15" y="115"/>
                  </a:cubicBezTo>
                  <a:cubicBezTo>
                    <a:pt x="15" y="115"/>
                    <a:pt x="15" y="115"/>
                    <a:pt x="15" y="116"/>
                  </a:cubicBezTo>
                  <a:cubicBezTo>
                    <a:pt x="15" y="116"/>
                    <a:pt x="15" y="116"/>
                    <a:pt x="15" y="116"/>
                  </a:cubicBezTo>
                  <a:cubicBezTo>
                    <a:pt x="15" y="116"/>
                    <a:pt x="15" y="116"/>
                    <a:pt x="15" y="116"/>
                  </a:cubicBezTo>
                  <a:cubicBezTo>
                    <a:pt x="15" y="116"/>
                    <a:pt x="15" y="116"/>
                    <a:pt x="15" y="116"/>
                  </a:cubicBezTo>
                  <a:cubicBezTo>
                    <a:pt x="15" y="116"/>
                    <a:pt x="15" y="116"/>
                    <a:pt x="15" y="116"/>
                  </a:cubicBezTo>
                  <a:cubicBezTo>
                    <a:pt x="15" y="116"/>
                    <a:pt x="15" y="116"/>
                    <a:pt x="15" y="116"/>
                  </a:cubicBezTo>
                  <a:cubicBezTo>
                    <a:pt x="16" y="116"/>
                    <a:pt x="16" y="116"/>
                    <a:pt x="16" y="116"/>
                  </a:cubicBezTo>
                  <a:cubicBezTo>
                    <a:pt x="16" y="116"/>
                    <a:pt x="16" y="116"/>
                    <a:pt x="16" y="116"/>
                  </a:cubicBezTo>
                  <a:cubicBezTo>
                    <a:pt x="16" y="116"/>
                    <a:pt x="16" y="116"/>
                    <a:pt x="16" y="116"/>
                  </a:cubicBezTo>
                  <a:cubicBezTo>
                    <a:pt x="16" y="116"/>
                    <a:pt x="16" y="116"/>
                    <a:pt x="16" y="116"/>
                  </a:cubicBezTo>
                  <a:close/>
                  <a:moveTo>
                    <a:pt x="15" y="71"/>
                  </a:moveTo>
                  <a:lnTo>
                    <a:pt x="15" y="71"/>
                  </a:lnTo>
                  <a:cubicBezTo>
                    <a:pt x="15" y="71"/>
                    <a:pt x="15" y="71"/>
                    <a:pt x="15" y="72"/>
                  </a:cubicBezTo>
                  <a:cubicBezTo>
                    <a:pt x="15" y="72"/>
                    <a:pt x="15" y="72"/>
                    <a:pt x="15" y="72"/>
                  </a:cubicBezTo>
                  <a:cubicBezTo>
                    <a:pt x="14" y="72"/>
                    <a:pt x="14" y="72"/>
                    <a:pt x="14" y="72"/>
                  </a:cubicBezTo>
                  <a:cubicBezTo>
                    <a:pt x="15" y="72"/>
                    <a:pt x="15" y="72"/>
                    <a:pt x="15" y="72"/>
                  </a:cubicBezTo>
                  <a:cubicBezTo>
                    <a:pt x="15" y="72"/>
                    <a:pt x="15" y="72"/>
                    <a:pt x="15" y="72"/>
                  </a:cubicBezTo>
                  <a:cubicBezTo>
                    <a:pt x="15" y="72"/>
                    <a:pt x="15" y="72"/>
                    <a:pt x="15" y="72"/>
                  </a:cubicBezTo>
                  <a:cubicBezTo>
                    <a:pt x="15" y="72"/>
                    <a:pt x="15" y="72"/>
                    <a:pt x="15" y="72"/>
                  </a:cubicBezTo>
                  <a:cubicBezTo>
                    <a:pt x="15" y="72"/>
                    <a:pt x="15" y="72"/>
                    <a:pt x="15" y="72"/>
                  </a:cubicBezTo>
                  <a:cubicBezTo>
                    <a:pt x="15" y="73"/>
                    <a:pt x="15" y="73"/>
                    <a:pt x="15" y="73"/>
                  </a:cubicBezTo>
                  <a:cubicBezTo>
                    <a:pt x="15" y="73"/>
                    <a:pt x="15" y="73"/>
                    <a:pt x="15" y="73"/>
                  </a:cubicBezTo>
                  <a:cubicBezTo>
                    <a:pt x="15" y="73"/>
                    <a:pt x="15" y="73"/>
                    <a:pt x="15" y="73"/>
                  </a:cubicBezTo>
                  <a:cubicBezTo>
                    <a:pt x="15" y="73"/>
                    <a:pt x="15" y="73"/>
                    <a:pt x="15" y="73"/>
                  </a:cubicBezTo>
                  <a:cubicBezTo>
                    <a:pt x="15" y="73"/>
                    <a:pt x="15" y="73"/>
                    <a:pt x="15" y="74"/>
                  </a:cubicBezTo>
                  <a:cubicBezTo>
                    <a:pt x="15" y="74"/>
                    <a:pt x="15" y="74"/>
                    <a:pt x="15" y="74"/>
                  </a:cubicBezTo>
                  <a:cubicBezTo>
                    <a:pt x="15" y="74"/>
                    <a:pt x="15" y="74"/>
                    <a:pt x="15" y="74"/>
                  </a:cubicBezTo>
                  <a:cubicBezTo>
                    <a:pt x="14" y="75"/>
                    <a:pt x="14" y="75"/>
                    <a:pt x="14" y="75"/>
                  </a:cubicBezTo>
                  <a:cubicBezTo>
                    <a:pt x="14" y="75"/>
                    <a:pt x="14" y="75"/>
                    <a:pt x="14" y="75"/>
                  </a:cubicBezTo>
                  <a:cubicBezTo>
                    <a:pt x="15" y="75"/>
                    <a:pt x="15" y="75"/>
                    <a:pt x="15" y="75"/>
                  </a:cubicBezTo>
                  <a:cubicBezTo>
                    <a:pt x="15" y="75"/>
                    <a:pt x="15" y="75"/>
                    <a:pt x="15" y="75"/>
                  </a:cubicBezTo>
                  <a:cubicBezTo>
                    <a:pt x="15" y="75"/>
                    <a:pt x="15" y="75"/>
                    <a:pt x="15" y="74"/>
                  </a:cubicBezTo>
                  <a:cubicBezTo>
                    <a:pt x="15" y="75"/>
                    <a:pt x="15" y="75"/>
                    <a:pt x="15" y="75"/>
                  </a:cubicBezTo>
                  <a:cubicBezTo>
                    <a:pt x="15" y="75"/>
                    <a:pt x="15" y="75"/>
                    <a:pt x="15" y="75"/>
                  </a:cubicBezTo>
                  <a:cubicBezTo>
                    <a:pt x="15" y="75"/>
                    <a:pt x="15" y="75"/>
                    <a:pt x="15" y="75"/>
                  </a:cubicBezTo>
                  <a:cubicBezTo>
                    <a:pt x="15" y="75"/>
                    <a:pt x="15" y="75"/>
                    <a:pt x="14" y="76"/>
                  </a:cubicBezTo>
                  <a:cubicBezTo>
                    <a:pt x="14" y="76"/>
                    <a:pt x="14" y="76"/>
                    <a:pt x="14" y="76"/>
                  </a:cubicBezTo>
                  <a:cubicBezTo>
                    <a:pt x="14" y="76"/>
                    <a:pt x="14" y="76"/>
                    <a:pt x="14" y="76"/>
                  </a:cubicBezTo>
                  <a:cubicBezTo>
                    <a:pt x="14" y="76"/>
                    <a:pt x="14" y="76"/>
                    <a:pt x="14" y="76"/>
                  </a:cubicBezTo>
                  <a:cubicBezTo>
                    <a:pt x="14" y="76"/>
                    <a:pt x="14" y="76"/>
                    <a:pt x="14" y="76"/>
                  </a:cubicBezTo>
                  <a:cubicBezTo>
                    <a:pt x="14" y="76"/>
                    <a:pt x="14" y="76"/>
                    <a:pt x="14" y="76"/>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3" y="75"/>
                  </a:cubicBezTo>
                  <a:cubicBezTo>
                    <a:pt x="13" y="76"/>
                    <a:pt x="13" y="76"/>
                    <a:pt x="13" y="76"/>
                  </a:cubicBezTo>
                  <a:cubicBezTo>
                    <a:pt x="13" y="76"/>
                    <a:pt x="13" y="76"/>
                    <a:pt x="13" y="76"/>
                  </a:cubicBezTo>
                  <a:cubicBezTo>
                    <a:pt x="13" y="76"/>
                    <a:pt x="13" y="76"/>
                    <a:pt x="13" y="76"/>
                  </a:cubicBezTo>
                  <a:cubicBezTo>
                    <a:pt x="13" y="76"/>
                    <a:pt x="13" y="76"/>
                    <a:pt x="13" y="76"/>
                  </a:cubicBezTo>
                  <a:cubicBezTo>
                    <a:pt x="13" y="77"/>
                    <a:pt x="13" y="77"/>
                    <a:pt x="12" y="77"/>
                  </a:cubicBezTo>
                  <a:cubicBezTo>
                    <a:pt x="12" y="77"/>
                    <a:pt x="12" y="77"/>
                    <a:pt x="12" y="77"/>
                  </a:cubicBezTo>
                  <a:cubicBezTo>
                    <a:pt x="12" y="77"/>
                    <a:pt x="12" y="77"/>
                    <a:pt x="12" y="78"/>
                  </a:cubicBezTo>
                  <a:cubicBezTo>
                    <a:pt x="12" y="78"/>
                    <a:pt x="12" y="78"/>
                    <a:pt x="12" y="78"/>
                  </a:cubicBezTo>
                  <a:cubicBezTo>
                    <a:pt x="12" y="78"/>
                    <a:pt x="12" y="78"/>
                    <a:pt x="12" y="78"/>
                  </a:cubicBezTo>
                  <a:cubicBezTo>
                    <a:pt x="12" y="77"/>
                    <a:pt x="12" y="77"/>
                    <a:pt x="12" y="77"/>
                  </a:cubicBezTo>
                  <a:cubicBezTo>
                    <a:pt x="12" y="77"/>
                    <a:pt x="12" y="77"/>
                    <a:pt x="12" y="77"/>
                  </a:cubicBezTo>
                  <a:cubicBezTo>
                    <a:pt x="12" y="77"/>
                    <a:pt x="12" y="77"/>
                    <a:pt x="12" y="77"/>
                  </a:cubicBezTo>
                  <a:cubicBezTo>
                    <a:pt x="12" y="77"/>
                    <a:pt x="12" y="77"/>
                    <a:pt x="12" y="77"/>
                  </a:cubicBezTo>
                  <a:cubicBezTo>
                    <a:pt x="12" y="77"/>
                    <a:pt x="12" y="77"/>
                    <a:pt x="12" y="77"/>
                  </a:cubicBezTo>
                  <a:cubicBezTo>
                    <a:pt x="12" y="77"/>
                    <a:pt x="12" y="77"/>
                    <a:pt x="12" y="77"/>
                  </a:cubicBezTo>
                  <a:cubicBezTo>
                    <a:pt x="12" y="77"/>
                    <a:pt x="12" y="77"/>
                    <a:pt x="12" y="77"/>
                  </a:cubicBezTo>
                  <a:cubicBezTo>
                    <a:pt x="12" y="77"/>
                    <a:pt x="12" y="77"/>
                    <a:pt x="12" y="76"/>
                  </a:cubicBezTo>
                  <a:cubicBezTo>
                    <a:pt x="12" y="76"/>
                    <a:pt x="12" y="76"/>
                    <a:pt x="12" y="76"/>
                  </a:cubicBezTo>
                  <a:cubicBezTo>
                    <a:pt x="12" y="76"/>
                    <a:pt x="12" y="76"/>
                    <a:pt x="12" y="76"/>
                  </a:cubicBezTo>
                  <a:cubicBezTo>
                    <a:pt x="13" y="75"/>
                    <a:pt x="13" y="75"/>
                    <a:pt x="13" y="75"/>
                  </a:cubicBezTo>
                  <a:cubicBezTo>
                    <a:pt x="13" y="74"/>
                    <a:pt x="13" y="74"/>
                    <a:pt x="13" y="74"/>
                  </a:cubicBezTo>
                  <a:cubicBezTo>
                    <a:pt x="13" y="74"/>
                    <a:pt x="13" y="74"/>
                    <a:pt x="13" y="74"/>
                  </a:cubicBezTo>
                  <a:cubicBezTo>
                    <a:pt x="13" y="74"/>
                    <a:pt x="13" y="74"/>
                    <a:pt x="13" y="73"/>
                  </a:cubicBezTo>
                  <a:cubicBezTo>
                    <a:pt x="13" y="73"/>
                    <a:pt x="13" y="73"/>
                    <a:pt x="13" y="73"/>
                  </a:cubicBezTo>
                  <a:cubicBezTo>
                    <a:pt x="14" y="73"/>
                    <a:pt x="14" y="73"/>
                    <a:pt x="14" y="73"/>
                  </a:cubicBezTo>
                  <a:cubicBezTo>
                    <a:pt x="14" y="73"/>
                    <a:pt x="14" y="73"/>
                    <a:pt x="14" y="72"/>
                  </a:cubicBezTo>
                  <a:cubicBezTo>
                    <a:pt x="14" y="72"/>
                    <a:pt x="14" y="72"/>
                    <a:pt x="14" y="71"/>
                  </a:cubicBezTo>
                  <a:cubicBezTo>
                    <a:pt x="15" y="71"/>
                    <a:pt x="15" y="71"/>
                    <a:pt x="15" y="71"/>
                  </a:cubicBezTo>
                  <a:cubicBezTo>
                    <a:pt x="15" y="71"/>
                    <a:pt x="15" y="71"/>
                    <a:pt x="15" y="71"/>
                  </a:cubicBezTo>
                  <a:cubicBezTo>
                    <a:pt x="15" y="71"/>
                    <a:pt x="15" y="71"/>
                    <a:pt x="15" y="71"/>
                  </a:cubicBezTo>
                  <a:close/>
                  <a:moveTo>
                    <a:pt x="19" y="62"/>
                  </a:moveTo>
                  <a:lnTo>
                    <a:pt x="19" y="62"/>
                  </a:lnTo>
                  <a:lnTo>
                    <a:pt x="18" y="62"/>
                  </a:lnTo>
                  <a:cubicBezTo>
                    <a:pt x="18" y="62"/>
                    <a:pt x="18" y="62"/>
                    <a:pt x="18" y="62"/>
                  </a:cubicBezTo>
                  <a:cubicBezTo>
                    <a:pt x="18" y="62"/>
                    <a:pt x="18" y="62"/>
                    <a:pt x="18" y="62"/>
                  </a:cubicBezTo>
                  <a:lnTo>
                    <a:pt x="18" y="62"/>
                  </a:lnTo>
                  <a:cubicBezTo>
                    <a:pt x="19" y="62"/>
                    <a:pt x="19" y="62"/>
                    <a:pt x="19" y="62"/>
                  </a:cubicBezTo>
                  <a:cubicBezTo>
                    <a:pt x="19" y="62"/>
                    <a:pt x="19" y="62"/>
                    <a:pt x="19" y="61"/>
                  </a:cubicBezTo>
                  <a:cubicBezTo>
                    <a:pt x="19" y="62"/>
                    <a:pt x="19" y="62"/>
                    <a:pt x="19" y="62"/>
                  </a:cubicBezTo>
                  <a:close/>
                  <a:moveTo>
                    <a:pt x="120" y="75"/>
                  </a:moveTo>
                  <a:lnTo>
                    <a:pt x="120" y="75"/>
                  </a:lnTo>
                  <a:cubicBezTo>
                    <a:pt x="120" y="75"/>
                    <a:pt x="120" y="75"/>
                    <a:pt x="120" y="75"/>
                  </a:cubicBezTo>
                  <a:cubicBezTo>
                    <a:pt x="120" y="75"/>
                    <a:pt x="120" y="75"/>
                    <a:pt x="120" y="75"/>
                  </a:cubicBezTo>
                  <a:cubicBezTo>
                    <a:pt x="120" y="75"/>
                    <a:pt x="120" y="75"/>
                    <a:pt x="120" y="75"/>
                  </a:cubicBezTo>
                  <a:close/>
                  <a:moveTo>
                    <a:pt x="120" y="73"/>
                  </a:moveTo>
                  <a:lnTo>
                    <a:pt x="120" y="73"/>
                  </a:lnTo>
                  <a:cubicBezTo>
                    <a:pt x="120" y="73"/>
                    <a:pt x="120" y="73"/>
                    <a:pt x="120" y="73"/>
                  </a:cubicBezTo>
                  <a:cubicBezTo>
                    <a:pt x="120" y="73"/>
                    <a:pt x="120" y="73"/>
                    <a:pt x="120" y="73"/>
                  </a:cubicBezTo>
                  <a:cubicBezTo>
                    <a:pt x="120" y="73"/>
                    <a:pt x="120" y="73"/>
                    <a:pt x="120" y="73"/>
                  </a:cubicBezTo>
                  <a:close/>
                  <a:moveTo>
                    <a:pt x="120" y="73"/>
                  </a:moveTo>
                  <a:lnTo>
                    <a:pt x="120" y="73"/>
                  </a:lnTo>
                  <a:cubicBezTo>
                    <a:pt x="120" y="73"/>
                    <a:pt x="120" y="73"/>
                    <a:pt x="120" y="73"/>
                  </a:cubicBezTo>
                  <a:cubicBezTo>
                    <a:pt x="120" y="73"/>
                    <a:pt x="120" y="73"/>
                    <a:pt x="120" y="73"/>
                  </a:cubicBezTo>
                  <a:cubicBezTo>
                    <a:pt x="120" y="73"/>
                    <a:pt x="120" y="73"/>
                    <a:pt x="120" y="73"/>
                  </a:cubicBezTo>
                  <a:cubicBezTo>
                    <a:pt x="120" y="73"/>
                    <a:pt x="120" y="73"/>
                    <a:pt x="120" y="73"/>
                  </a:cubicBezTo>
                  <a:close/>
                  <a:moveTo>
                    <a:pt x="121" y="72"/>
                  </a:moveTo>
                  <a:lnTo>
                    <a:pt x="121" y="72"/>
                  </a:lnTo>
                  <a:cubicBezTo>
                    <a:pt x="121" y="72"/>
                    <a:pt x="121" y="72"/>
                    <a:pt x="121" y="72"/>
                  </a:cubicBezTo>
                  <a:cubicBezTo>
                    <a:pt x="121" y="72"/>
                    <a:pt x="121" y="72"/>
                    <a:pt x="121" y="72"/>
                  </a:cubicBezTo>
                  <a:cubicBezTo>
                    <a:pt x="121" y="72"/>
                    <a:pt x="121" y="72"/>
                    <a:pt x="121" y="72"/>
                  </a:cubicBezTo>
                  <a:cubicBezTo>
                    <a:pt x="121" y="72"/>
                    <a:pt x="121" y="72"/>
                    <a:pt x="120" y="72"/>
                  </a:cubicBezTo>
                  <a:cubicBezTo>
                    <a:pt x="120" y="72"/>
                    <a:pt x="121" y="72"/>
                    <a:pt x="121" y="72"/>
                  </a:cubicBezTo>
                  <a:close/>
                  <a:moveTo>
                    <a:pt x="120" y="74"/>
                  </a:moveTo>
                  <a:lnTo>
                    <a:pt x="120" y="74"/>
                  </a:lnTo>
                  <a:cubicBezTo>
                    <a:pt x="120" y="74"/>
                    <a:pt x="120" y="74"/>
                    <a:pt x="120" y="74"/>
                  </a:cubicBezTo>
                  <a:cubicBezTo>
                    <a:pt x="120" y="74"/>
                    <a:pt x="120" y="74"/>
                    <a:pt x="120" y="74"/>
                  </a:cubicBezTo>
                  <a:cubicBezTo>
                    <a:pt x="120" y="74"/>
                    <a:pt x="120" y="74"/>
                    <a:pt x="120" y="74"/>
                  </a:cubicBezTo>
                  <a:close/>
                  <a:moveTo>
                    <a:pt x="120" y="74"/>
                  </a:moveTo>
                  <a:lnTo>
                    <a:pt x="120" y="74"/>
                  </a:lnTo>
                  <a:cubicBezTo>
                    <a:pt x="120" y="74"/>
                    <a:pt x="120" y="74"/>
                    <a:pt x="120" y="74"/>
                  </a:cubicBezTo>
                  <a:cubicBezTo>
                    <a:pt x="120" y="74"/>
                    <a:pt x="120" y="74"/>
                    <a:pt x="120" y="74"/>
                  </a:cubicBezTo>
                  <a:cubicBezTo>
                    <a:pt x="120" y="74"/>
                    <a:pt x="120" y="74"/>
                    <a:pt x="120" y="74"/>
                  </a:cubicBezTo>
                  <a:cubicBezTo>
                    <a:pt x="120" y="74"/>
                    <a:pt x="120" y="74"/>
                    <a:pt x="120" y="74"/>
                  </a:cubicBezTo>
                  <a:close/>
                  <a:moveTo>
                    <a:pt x="120" y="75"/>
                  </a:moveTo>
                  <a:lnTo>
                    <a:pt x="120" y="75"/>
                  </a:lnTo>
                  <a:cubicBezTo>
                    <a:pt x="120" y="75"/>
                    <a:pt x="120" y="75"/>
                    <a:pt x="120" y="75"/>
                  </a:cubicBezTo>
                  <a:cubicBezTo>
                    <a:pt x="120" y="75"/>
                    <a:pt x="120" y="75"/>
                    <a:pt x="120" y="75"/>
                  </a:cubicBezTo>
                  <a:cubicBezTo>
                    <a:pt x="120" y="75"/>
                    <a:pt x="120" y="75"/>
                    <a:pt x="120" y="75"/>
                  </a:cubicBezTo>
                  <a:cubicBezTo>
                    <a:pt x="120" y="75"/>
                    <a:pt x="120" y="75"/>
                    <a:pt x="120" y="75"/>
                  </a:cubicBezTo>
                  <a:close/>
                  <a:moveTo>
                    <a:pt x="120" y="76"/>
                  </a:moveTo>
                  <a:lnTo>
                    <a:pt x="120" y="76"/>
                  </a:lnTo>
                  <a:cubicBezTo>
                    <a:pt x="120" y="76"/>
                    <a:pt x="120" y="76"/>
                    <a:pt x="120" y="75"/>
                  </a:cubicBezTo>
                  <a:cubicBezTo>
                    <a:pt x="120" y="75"/>
                    <a:pt x="120" y="75"/>
                    <a:pt x="120" y="75"/>
                  </a:cubicBezTo>
                  <a:cubicBezTo>
                    <a:pt x="120" y="75"/>
                    <a:pt x="120" y="75"/>
                    <a:pt x="120" y="76"/>
                  </a:cubicBezTo>
                  <a:close/>
                  <a:moveTo>
                    <a:pt x="121" y="71"/>
                  </a:moveTo>
                  <a:lnTo>
                    <a:pt x="121" y="71"/>
                  </a:lnTo>
                  <a:lnTo>
                    <a:pt x="121" y="71"/>
                  </a:lnTo>
                  <a:cubicBezTo>
                    <a:pt x="122" y="71"/>
                    <a:pt x="122" y="71"/>
                    <a:pt x="122" y="71"/>
                  </a:cubicBezTo>
                  <a:cubicBezTo>
                    <a:pt x="122" y="71"/>
                    <a:pt x="122" y="71"/>
                    <a:pt x="121" y="71"/>
                  </a:cubicBezTo>
                  <a:cubicBezTo>
                    <a:pt x="121" y="71"/>
                    <a:pt x="121" y="71"/>
                    <a:pt x="121" y="71"/>
                  </a:cubicBezTo>
                  <a:cubicBezTo>
                    <a:pt x="121" y="71"/>
                    <a:pt x="121" y="71"/>
                    <a:pt x="121" y="71"/>
                  </a:cubicBezTo>
                  <a:close/>
                  <a:moveTo>
                    <a:pt x="122" y="71"/>
                  </a:moveTo>
                  <a:lnTo>
                    <a:pt x="122" y="71"/>
                  </a:lnTo>
                  <a:cubicBezTo>
                    <a:pt x="122" y="72"/>
                    <a:pt x="122" y="72"/>
                    <a:pt x="122" y="72"/>
                  </a:cubicBezTo>
                  <a:cubicBezTo>
                    <a:pt x="122" y="72"/>
                    <a:pt x="122" y="72"/>
                    <a:pt x="122" y="72"/>
                  </a:cubicBezTo>
                  <a:cubicBezTo>
                    <a:pt x="122" y="71"/>
                    <a:pt x="122" y="71"/>
                    <a:pt x="122" y="71"/>
                  </a:cubicBezTo>
                  <a:cubicBezTo>
                    <a:pt x="122" y="71"/>
                    <a:pt x="122" y="71"/>
                    <a:pt x="122" y="71"/>
                  </a:cubicBezTo>
                  <a:close/>
                  <a:moveTo>
                    <a:pt x="122" y="71"/>
                  </a:moveTo>
                  <a:lnTo>
                    <a:pt x="122" y="71"/>
                  </a:lnTo>
                  <a:cubicBezTo>
                    <a:pt x="122" y="71"/>
                    <a:pt x="122" y="71"/>
                    <a:pt x="122" y="71"/>
                  </a:cubicBezTo>
                  <a:cubicBezTo>
                    <a:pt x="122" y="71"/>
                    <a:pt x="122" y="71"/>
                    <a:pt x="122" y="71"/>
                  </a:cubicBezTo>
                  <a:cubicBezTo>
                    <a:pt x="122" y="71"/>
                    <a:pt x="122" y="71"/>
                    <a:pt x="122" y="71"/>
                  </a:cubicBezTo>
                  <a:cubicBezTo>
                    <a:pt x="122" y="71"/>
                    <a:pt x="122" y="71"/>
                    <a:pt x="122" y="71"/>
                  </a:cubicBezTo>
                  <a:cubicBezTo>
                    <a:pt x="122" y="71"/>
                    <a:pt x="122" y="71"/>
                    <a:pt x="122" y="71"/>
                  </a:cubicBezTo>
                  <a:close/>
                  <a:moveTo>
                    <a:pt x="122" y="70"/>
                  </a:moveTo>
                  <a:lnTo>
                    <a:pt x="122" y="70"/>
                  </a:lnTo>
                  <a:lnTo>
                    <a:pt x="123" y="70"/>
                  </a:lnTo>
                  <a:cubicBezTo>
                    <a:pt x="123" y="70"/>
                    <a:pt x="123" y="70"/>
                    <a:pt x="123" y="70"/>
                  </a:cubicBezTo>
                  <a:cubicBezTo>
                    <a:pt x="122" y="70"/>
                    <a:pt x="122" y="70"/>
                    <a:pt x="122" y="70"/>
                  </a:cubicBezTo>
                  <a:cubicBezTo>
                    <a:pt x="122" y="70"/>
                    <a:pt x="122" y="70"/>
                    <a:pt x="122" y="70"/>
                  </a:cubicBezTo>
                  <a:close/>
                  <a:moveTo>
                    <a:pt x="123" y="69"/>
                  </a:moveTo>
                  <a:lnTo>
                    <a:pt x="123" y="69"/>
                  </a:lnTo>
                  <a:cubicBezTo>
                    <a:pt x="123" y="69"/>
                    <a:pt x="123" y="69"/>
                    <a:pt x="124" y="70"/>
                  </a:cubicBezTo>
                  <a:cubicBezTo>
                    <a:pt x="124" y="70"/>
                    <a:pt x="124" y="70"/>
                    <a:pt x="123" y="70"/>
                  </a:cubicBezTo>
                  <a:cubicBezTo>
                    <a:pt x="123" y="70"/>
                    <a:pt x="123" y="70"/>
                    <a:pt x="123" y="70"/>
                  </a:cubicBezTo>
                  <a:cubicBezTo>
                    <a:pt x="123" y="70"/>
                    <a:pt x="123" y="70"/>
                    <a:pt x="123" y="70"/>
                  </a:cubicBezTo>
                  <a:cubicBezTo>
                    <a:pt x="123" y="70"/>
                    <a:pt x="123" y="70"/>
                    <a:pt x="123" y="69"/>
                  </a:cubicBezTo>
                  <a:close/>
                  <a:moveTo>
                    <a:pt x="125" y="69"/>
                  </a:moveTo>
                  <a:lnTo>
                    <a:pt x="125" y="69"/>
                  </a:lnTo>
                  <a:cubicBezTo>
                    <a:pt x="125" y="69"/>
                    <a:pt x="125" y="69"/>
                    <a:pt x="125" y="69"/>
                  </a:cubicBezTo>
                  <a:cubicBezTo>
                    <a:pt x="125" y="69"/>
                    <a:pt x="125" y="69"/>
                    <a:pt x="125" y="69"/>
                  </a:cubicBezTo>
                  <a:cubicBezTo>
                    <a:pt x="125" y="69"/>
                    <a:pt x="125" y="69"/>
                    <a:pt x="125" y="69"/>
                  </a:cubicBezTo>
                  <a:cubicBezTo>
                    <a:pt x="125" y="69"/>
                    <a:pt x="125" y="69"/>
                    <a:pt x="125" y="69"/>
                  </a:cubicBezTo>
                  <a:close/>
                  <a:moveTo>
                    <a:pt x="125" y="68"/>
                  </a:moveTo>
                  <a:lnTo>
                    <a:pt x="125" y="68"/>
                  </a:lnTo>
                  <a:cubicBezTo>
                    <a:pt x="125" y="68"/>
                    <a:pt x="125" y="68"/>
                    <a:pt x="125" y="68"/>
                  </a:cubicBezTo>
                  <a:cubicBezTo>
                    <a:pt x="125" y="68"/>
                    <a:pt x="125" y="68"/>
                    <a:pt x="125" y="68"/>
                  </a:cubicBezTo>
                  <a:cubicBezTo>
                    <a:pt x="125" y="68"/>
                    <a:pt x="125" y="68"/>
                    <a:pt x="125" y="68"/>
                  </a:cubicBezTo>
                  <a:cubicBezTo>
                    <a:pt x="125" y="68"/>
                    <a:pt x="125" y="68"/>
                    <a:pt x="125" y="68"/>
                  </a:cubicBezTo>
                  <a:cubicBezTo>
                    <a:pt x="125" y="68"/>
                    <a:pt x="125" y="68"/>
                    <a:pt x="125" y="68"/>
                  </a:cubicBezTo>
                  <a:close/>
                  <a:moveTo>
                    <a:pt x="126" y="68"/>
                  </a:moveTo>
                  <a:lnTo>
                    <a:pt x="126" y="68"/>
                  </a:lnTo>
                  <a:cubicBezTo>
                    <a:pt x="126" y="69"/>
                    <a:pt x="126" y="69"/>
                    <a:pt x="126" y="69"/>
                  </a:cubicBezTo>
                  <a:cubicBezTo>
                    <a:pt x="126" y="69"/>
                    <a:pt x="126" y="69"/>
                    <a:pt x="126" y="69"/>
                  </a:cubicBezTo>
                  <a:cubicBezTo>
                    <a:pt x="125" y="69"/>
                    <a:pt x="125" y="69"/>
                    <a:pt x="125" y="69"/>
                  </a:cubicBezTo>
                  <a:cubicBezTo>
                    <a:pt x="126" y="69"/>
                    <a:pt x="126" y="69"/>
                    <a:pt x="126" y="68"/>
                  </a:cubicBezTo>
                  <a:close/>
                  <a:moveTo>
                    <a:pt x="126" y="67"/>
                  </a:moveTo>
                  <a:lnTo>
                    <a:pt x="126" y="67"/>
                  </a:lnTo>
                  <a:cubicBezTo>
                    <a:pt x="126" y="67"/>
                    <a:pt x="126" y="67"/>
                    <a:pt x="126" y="67"/>
                  </a:cubicBezTo>
                  <a:cubicBezTo>
                    <a:pt x="126" y="67"/>
                    <a:pt x="126" y="67"/>
                    <a:pt x="126" y="67"/>
                  </a:cubicBezTo>
                  <a:cubicBezTo>
                    <a:pt x="127" y="67"/>
                    <a:pt x="127" y="67"/>
                    <a:pt x="127" y="67"/>
                  </a:cubicBezTo>
                  <a:cubicBezTo>
                    <a:pt x="127" y="67"/>
                    <a:pt x="127" y="67"/>
                    <a:pt x="127" y="67"/>
                  </a:cubicBezTo>
                  <a:cubicBezTo>
                    <a:pt x="127" y="67"/>
                    <a:pt x="127" y="67"/>
                    <a:pt x="127" y="67"/>
                  </a:cubicBezTo>
                  <a:cubicBezTo>
                    <a:pt x="126" y="67"/>
                    <a:pt x="126" y="67"/>
                    <a:pt x="126" y="67"/>
                  </a:cubicBezTo>
                  <a:cubicBezTo>
                    <a:pt x="126" y="67"/>
                    <a:pt x="126" y="67"/>
                    <a:pt x="126" y="67"/>
                  </a:cubicBezTo>
                  <a:cubicBezTo>
                    <a:pt x="126" y="67"/>
                    <a:pt x="126" y="67"/>
                    <a:pt x="126" y="67"/>
                  </a:cubicBezTo>
                  <a:cubicBezTo>
                    <a:pt x="126" y="67"/>
                    <a:pt x="126" y="67"/>
                    <a:pt x="126" y="67"/>
                  </a:cubicBezTo>
                  <a:close/>
                  <a:moveTo>
                    <a:pt x="127" y="16"/>
                  </a:moveTo>
                  <a:lnTo>
                    <a:pt x="127" y="16"/>
                  </a:lnTo>
                  <a:cubicBezTo>
                    <a:pt x="127" y="16"/>
                    <a:pt x="127" y="16"/>
                    <a:pt x="127" y="16"/>
                  </a:cubicBezTo>
                  <a:cubicBezTo>
                    <a:pt x="127" y="16"/>
                    <a:pt x="127" y="16"/>
                    <a:pt x="127" y="16"/>
                  </a:cubicBezTo>
                  <a:cubicBezTo>
                    <a:pt x="127" y="16"/>
                    <a:pt x="127" y="16"/>
                    <a:pt x="128" y="16"/>
                  </a:cubicBezTo>
                  <a:cubicBezTo>
                    <a:pt x="128" y="16"/>
                    <a:pt x="128" y="16"/>
                    <a:pt x="128" y="16"/>
                  </a:cubicBezTo>
                  <a:cubicBezTo>
                    <a:pt x="128" y="16"/>
                    <a:pt x="128" y="16"/>
                    <a:pt x="128" y="16"/>
                  </a:cubicBezTo>
                  <a:cubicBezTo>
                    <a:pt x="128" y="16"/>
                    <a:pt x="128" y="16"/>
                    <a:pt x="128" y="16"/>
                  </a:cubicBezTo>
                  <a:cubicBezTo>
                    <a:pt x="128" y="16"/>
                    <a:pt x="128" y="16"/>
                    <a:pt x="128" y="16"/>
                  </a:cubicBezTo>
                  <a:cubicBezTo>
                    <a:pt x="128" y="16"/>
                    <a:pt x="128" y="16"/>
                    <a:pt x="128" y="16"/>
                  </a:cubicBezTo>
                  <a:lnTo>
                    <a:pt x="128" y="16"/>
                  </a:lnTo>
                  <a:cubicBezTo>
                    <a:pt x="128" y="16"/>
                    <a:pt x="128" y="16"/>
                    <a:pt x="128" y="16"/>
                  </a:cubicBezTo>
                  <a:cubicBezTo>
                    <a:pt x="128" y="16"/>
                    <a:pt x="128" y="16"/>
                    <a:pt x="128" y="16"/>
                  </a:cubicBezTo>
                  <a:cubicBezTo>
                    <a:pt x="129" y="16"/>
                    <a:pt x="129" y="16"/>
                    <a:pt x="129" y="16"/>
                  </a:cubicBezTo>
                  <a:cubicBezTo>
                    <a:pt x="130" y="16"/>
                    <a:pt x="130" y="16"/>
                    <a:pt x="130" y="16"/>
                  </a:cubicBezTo>
                  <a:cubicBezTo>
                    <a:pt x="130" y="16"/>
                    <a:pt x="130" y="16"/>
                    <a:pt x="130" y="16"/>
                  </a:cubicBezTo>
                  <a:cubicBezTo>
                    <a:pt x="130" y="16"/>
                    <a:pt x="130" y="16"/>
                    <a:pt x="130" y="16"/>
                  </a:cubicBezTo>
                  <a:cubicBezTo>
                    <a:pt x="130" y="16"/>
                    <a:pt x="130" y="16"/>
                    <a:pt x="129" y="16"/>
                  </a:cubicBezTo>
                  <a:cubicBezTo>
                    <a:pt x="129" y="16"/>
                    <a:pt x="129" y="16"/>
                    <a:pt x="129" y="16"/>
                  </a:cubicBezTo>
                  <a:cubicBezTo>
                    <a:pt x="129" y="16"/>
                    <a:pt x="129" y="16"/>
                    <a:pt x="129" y="17"/>
                  </a:cubicBezTo>
                  <a:cubicBezTo>
                    <a:pt x="129" y="17"/>
                    <a:pt x="129" y="17"/>
                    <a:pt x="129" y="17"/>
                  </a:cubicBezTo>
                  <a:cubicBezTo>
                    <a:pt x="129" y="17"/>
                    <a:pt x="129" y="17"/>
                    <a:pt x="129" y="16"/>
                  </a:cubicBezTo>
                  <a:cubicBezTo>
                    <a:pt x="129" y="16"/>
                    <a:pt x="129" y="16"/>
                    <a:pt x="130" y="16"/>
                  </a:cubicBezTo>
                  <a:cubicBezTo>
                    <a:pt x="130" y="16"/>
                    <a:pt x="130" y="16"/>
                    <a:pt x="130" y="17"/>
                  </a:cubicBezTo>
                  <a:cubicBezTo>
                    <a:pt x="129" y="17"/>
                    <a:pt x="129" y="17"/>
                    <a:pt x="129" y="17"/>
                  </a:cubicBezTo>
                  <a:cubicBezTo>
                    <a:pt x="129" y="17"/>
                    <a:pt x="129" y="17"/>
                    <a:pt x="130" y="17"/>
                  </a:cubicBezTo>
                  <a:cubicBezTo>
                    <a:pt x="130" y="17"/>
                    <a:pt x="130" y="17"/>
                    <a:pt x="130" y="17"/>
                  </a:cubicBezTo>
                  <a:cubicBezTo>
                    <a:pt x="130" y="17"/>
                    <a:pt x="130" y="17"/>
                    <a:pt x="130" y="17"/>
                  </a:cubicBezTo>
                  <a:cubicBezTo>
                    <a:pt x="130" y="17"/>
                    <a:pt x="130" y="17"/>
                    <a:pt x="130" y="18"/>
                  </a:cubicBezTo>
                  <a:cubicBezTo>
                    <a:pt x="130" y="17"/>
                    <a:pt x="130" y="17"/>
                    <a:pt x="130" y="17"/>
                  </a:cubicBezTo>
                  <a:lnTo>
                    <a:pt x="130" y="17"/>
                  </a:lnTo>
                  <a:cubicBezTo>
                    <a:pt x="130" y="16"/>
                    <a:pt x="130" y="16"/>
                    <a:pt x="130" y="16"/>
                  </a:cubicBezTo>
                  <a:cubicBezTo>
                    <a:pt x="130" y="16"/>
                    <a:pt x="130" y="16"/>
                    <a:pt x="131" y="16"/>
                  </a:cubicBezTo>
                  <a:cubicBezTo>
                    <a:pt x="131" y="16"/>
                    <a:pt x="131" y="16"/>
                    <a:pt x="132" y="16"/>
                  </a:cubicBezTo>
                  <a:cubicBezTo>
                    <a:pt x="132" y="17"/>
                    <a:pt x="132" y="17"/>
                    <a:pt x="132" y="17"/>
                  </a:cubicBezTo>
                  <a:cubicBezTo>
                    <a:pt x="132" y="17"/>
                    <a:pt x="132" y="17"/>
                    <a:pt x="132" y="17"/>
                  </a:cubicBezTo>
                  <a:cubicBezTo>
                    <a:pt x="132" y="18"/>
                    <a:pt x="132" y="18"/>
                    <a:pt x="131" y="18"/>
                  </a:cubicBezTo>
                  <a:cubicBezTo>
                    <a:pt x="132" y="18"/>
                    <a:pt x="132" y="18"/>
                    <a:pt x="132" y="18"/>
                  </a:cubicBezTo>
                  <a:cubicBezTo>
                    <a:pt x="132" y="18"/>
                    <a:pt x="132" y="18"/>
                    <a:pt x="132" y="18"/>
                  </a:cubicBezTo>
                  <a:cubicBezTo>
                    <a:pt x="132" y="18"/>
                    <a:pt x="132" y="18"/>
                    <a:pt x="132" y="18"/>
                  </a:cubicBezTo>
                  <a:cubicBezTo>
                    <a:pt x="132" y="18"/>
                    <a:pt x="132" y="18"/>
                    <a:pt x="133" y="18"/>
                  </a:cubicBezTo>
                  <a:cubicBezTo>
                    <a:pt x="133" y="18"/>
                    <a:pt x="133" y="18"/>
                    <a:pt x="133" y="18"/>
                  </a:cubicBezTo>
                  <a:cubicBezTo>
                    <a:pt x="133" y="18"/>
                    <a:pt x="133" y="18"/>
                    <a:pt x="133" y="18"/>
                  </a:cubicBezTo>
                  <a:cubicBezTo>
                    <a:pt x="133" y="18"/>
                    <a:pt x="133" y="18"/>
                    <a:pt x="132" y="17"/>
                  </a:cubicBezTo>
                  <a:cubicBezTo>
                    <a:pt x="132" y="17"/>
                    <a:pt x="132" y="17"/>
                    <a:pt x="132" y="16"/>
                  </a:cubicBezTo>
                  <a:cubicBezTo>
                    <a:pt x="132" y="16"/>
                    <a:pt x="132" y="16"/>
                    <a:pt x="132" y="16"/>
                  </a:cubicBezTo>
                  <a:cubicBezTo>
                    <a:pt x="132" y="16"/>
                    <a:pt x="132" y="16"/>
                    <a:pt x="132" y="16"/>
                  </a:cubicBezTo>
                  <a:cubicBezTo>
                    <a:pt x="132" y="16"/>
                    <a:pt x="132" y="16"/>
                    <a:pt x="132" y="16"/>
                  </a:cubicBezTo>
                  <a:cubicBezTo>
                    <a:pt x="132" y="15"/>
                    <a:pt x="132" y="15"/>
                    <a:pt x="132" y="15"/>
                  </a:cubicBezTo>
                  <a:cubicBezTo>
                    <a:pt x="132" y="15"/>
                    <a:pt x="132" y="15"/>
                    <a:pt x="132" y="15"/>
                  </a:cubicBezTo>
                  <a:cubicBezTo>
                    <a:pt x="133" y="15"/>
                    <a:pt x="133" y="15"/>
                    <a:pt x="133" y="15"/>
                  </a:cubicBezTo>
                  <a:cubicBezTo>
                    <a:pt x="133" y="15"/>
                    <a:pt x="133" y="15"/>
                    <a:pt x="133" y="16"/>
                  </a:cubicBezTo>
                  <a:cubicBezTo>
                    <a:pt x="133" y="16"/>
                    <a:pt x="133" y="16"/>
                    <a:pt x="133" y="15"/>
                  </a:cubicBezTo>
                  <a:cubicBezTo>
                    <a:pt x="133" y="15"/>
                    <a:pt x="133" y="15"/>
                    <a:pt x="134" y="15"/>
                  </a:cubicBezTo>
                  <a:cubicBezTo>
                    <a:pt x="134" y="16"/>
                    <a:pt x="134" y="16"/>
                    <a:pt x="134" y="16"/>
                  </a:cubicBezTo>
                  <a:cubicBezTo>
                    <a:pt x="134" y="16"/>
                    <a:pt x="134" y="16"/>
                    <a:pt x="134" y="16"/>
                  </a:cubicBezTo>
                  <a:cubicBezTo>
                    <a:pt x="134" y="17"/>
                    <a:pt x="134" y="17"/>
                    <a:pt x="134" y="17"/>
                  </a:cubicBezTo>
                  <a:cubicBezTo>
                    <a:pt x="134" y="17"/>
                    <a:pt x="134" y="17"/>
                    <a:pt x="134" y="17"/>
                  </a:cubicBezTo>
                  <a:cubicBezTo>
                    <a:pt x="134" y="17"/>
                    <a:pt x="134" y="17"/>
                    <a:pt x="135" y="17"/>
                  </a:cubicBezTo>
                  <a:cubicBezTo>
                    <a:pt x="134" y="17"/>
                    <a:pt x="134" y="17"/>
                    <a:pt x="134" y="16"/>
                  </a:cubicBezTo>
                  <a:cubicBezTo>
                    <a:pt x="134" y="16"/>
                    <a:pt x="134" y="16"/>
                    <a:pt x="135" y="16"/>
                  </a:cubicBezTo>
                  <a:cubicBezTo>
                    <a:pt x="135" y="16"/>
                    <a:pt x="135" y="16"/>
                    <a:pt x="135" y="16"/>
                  </a:cubicBezTo>
                  <a:cubicBezTo>
                    <a:pt x="135" y="16"/>
                    <a:pt x="135" y="16"/>
                    <a:pt x="136" y="17"/>
                  </a:cubicBezTo>
                  <a:cubicBezTo>
                    <a:pt x="136" y="17"/>
                    <a:pt x="136" y="17"/>
                    <a:pt x="136" y="17"/>
                  </a:cubicBezTo>
                  <a:cubicBezTo>
                    <a:pt x="136" y="17"/>
                    <a:pt x="136" y="17"/>
                    <a:pt x="136" y="18"/>
                  </a:cubicBezTo>
                  <a:cubicBezTo>
                    <a:pt x="136" y="18"/>
                    <a:pt x="136" y="18"/>
                    <a:pt x="136" y="18"/>
                  </a:cubicBezTo>
                  <a:cubicBezTo>
                    <a:pt x="137" y="18"/>
                    <a:pt x="137" y="18"/>
                    <a:pt x="137" y="18"/>
                  </a:cubicBezTo>
                  <a:cubicBezTo>
                    <a:pt x="137" y="18"/>
                    <a:pt x="137" y="18"/>
                    <a:pt x="137" y="18"/>
                  </a:cubicBezTo>
                  <a:cubicBezTo>
                    <a:pt x="138" y="18"/>
                    <a:pt x="138" y="18"/>
                    <a:pt x="138" y="19"/>
                  </a:cubicBezTo>
                  <a:cubicBezTo>
                    <a:pt x="139" y="19"/>
                    <a:pt x="139" y="19"/>
                    <a:pt x="139" y="19"/>
                  </a:cubicBezTo>
                  <a:cubicBezTo>
                    <a:pt x="139" y="19"/>
                    <a:pt x="139" y="19"/>
                    <a:pt x="139" y="19"/>
                  </a:cubicBezTo>
                  <a:cubicBezTo>
                    <a:pt x="139" y="19"/>
                    <a:pt x="139" y="19"/>
                    <a:pt x="139" y="19"/>
                  </a:cubicBezTo>
                  <a:cubicBezTo>
                    <a:pt x="138" y="19"/>
                    <a:pt x="138" y="19"/>
                    <a:pt x="138" y="19"/>
                  </a:cubicBezTo>
                  <a:cubicBezTo>
                    <a:pt x="138" y="19"/>
                    <a:pt x="138" y="19"/>
                    <a:pt x="138" y="19"/>
                  </a:cubicBezTo>
                  <a:cubicBezTo>
                    <a:pt x="138" y="19"/>
                    <a:pt x="138" y="19"/>
                    <a:pt x="137" y="19"/>
                  </a:cubicBezTo>
                  <a:cubicBezTo>
                    <a:pt x="137" y="19"/>
                    <a:pt x="137" y="19"/>
                    <a:pt x="137" y="19"/>
                  </a:cubicBezTo>
                  <a:cubicBezTo>
                    <a:pt x="137" y="19"/>
                    <a:pt x="137" y="19"/>
                    <a:pt x="137" y="20"/>
                  </a:cubicBezTo>
                  <a:cubicBezTo>
                    <a:pt x="137" y="20"/>
                    <a:pt x="137" y="20"/>
                    <a:pt x="137" y="20"/>
                  </a:cubicBezTo>
                  <a:cubicBezTo>
                    <a:pt x="137" y="20"/>
                    <a:pt x="137" y="20"/>
                    <a:pt x="137" y="20"/>
                  </a:cubicBezTo>
                  <a:cubicBezTo>
                    <a:pt x="137" y="21"/>
                    <a:pt x="137" y="21"/>
                    <a:pt x="137" y="21"/>
                  </a:cubicBezTo>
                  <a:cubicBezTo>
                    <a:pt x="137" y="21"/>
                    <a:pt x="137" y="21"/>
                    <a:pt x="137" y="21"/>
                  </a:cubicBezTo>
                  <a:cubicBezTo>
                    <a:pt x="137" y="21"/>
                    <a:pt x="137" y="21"/>
                    <a:pt x="137" y="21"/>
                  </a:cubicBezTo>
                  <a:cubicBezTo>
                    <a:pt x="136" y="21"/>
                    <a:pt x="136" y="21"/>
                    <a:pt x="136" y="21"/>
                  </a:cubicBezTo>
                  <a:cubicBezTo>
                    <a:pt x="136" y="21"/>
                    <a:pt x="136" y="21"/>
                    <a:pt x="136" y="21"/>
                  </a:cubicBezTo>
                  <a:cubicBezTo>
                    <a:pt x="136" y="22"/>
                    <a:pt x="136" y="22"/>
                    <a:pt x="136" y="22"/>
                  </a:cubicBezTo>
                  <a:cubicBezTo>
                    <a:pt x="136" y="22"/>
                    <a:pt x="136" y="22"/>
                    <a:pt x="136" y="23"/>
                  </a:cubicBezTo>
                  <a:cubicBezTo>
                    <a:pt x="136" y="23"/>
                    <a:pt x="136" y="23"/>
                    <a:pt x="136" y="23"/>
                  </a:cubicBezTo>
                  <a:cubicBezTo>
                    <a:pt x="136" y="23"/>
                    <a:pt x="136" y="23"/>
                    <a:pt x="136" y="23"/>
                  </a:cubicBezTo>
                  <a:cubicBezTo>
                    <a:pt x="136" y="23"/>
                    <a:pt x="136" y="23"/>
                    <a:pt x="136" y="23"/>
                  </a:cubicBezTo>
                  <a:cubicBezTo>
                    <a:pt x="136" y="23"/>
                    <a:pt x="136" y="23"/>
                    <a:pt x="136" y="23"/>
                  </a:cubicBezTo>
                  <a:cubicBezTo>
                    <a:pt x="136" y="24"/>
                    <a:pt x="136" y="24"/>
                    <a:pt x="136" y="25"/>
                  </a:cubicBezTo>
                  <a:cubicBezTo>
                    <a:pt x="135" y="25"/>
                    <a:pt x="135" y="25"/>
                    <a:pt x="135" y="25"/>
                  </a:cubicBezTo>
                  <a:cubicBezTo>
                    <a:pt x="135" y="25"/>
                    <a:pt x="135" y="25"/>
                    <a:pt x="135" y="26"/>
                  </a:cubicBezTo>
                  <a:cubicBezTo>
                    <a:pt x="135" y="26"/>
                    <a:pt x="135" y="26"/>
                    <a:pt x="135" y="26"/>
                  </a:cubicBezTo>
                  <a:cubicBezTo>
                    <a:pt x="135" y="26"/>
                    <a:pt x="135" y="26"/>
                    <a:pt x="135" y="26"/>
                  </a:cubicBezTo>
                  <a:cubicBezTo>
                    <a:pt x="135" y="26"/>
                    <a:pt x="135" y="26"/>
                    <a:pt x="135" y="26"/>
                  </a:cubicBezTo>
                  <a:cubicBezTo>
                    <a:pt x="135" y="26"/>
                    <a:pt x="135" y="26"/>
                    <a:pt x="134" y="26"/>
                  </a:cubicBezTo>
                  <a:cubicBezTo>
                    <a:pt x="134" y="26"/>
                    <a:pt x="134" y="26"/>
                    <a:pt x="134" y="26"/>
                  </a:cubicBezTo>
                  <a:cubicBezTo>
                    <a:pt x="134" y="26"/>
                    <a:pt x="134" y="26"/>
                    <a:pt x="134" y="26"/>
                  </a:cubicBezTo>
                  <a:cubicBezTo>
                    <a:pt x="134" y="26"/>
                    <a:pt x="134" y="26"/>
                    <a:pt x="134" y="26"/>
                  </a:cubicBezTo>
                  <a:cubicBezTo>
                    <a:pt x="134" y="25"/>
                    <a:pt x="134" y="25"/>
                    <a:pt x="133" y="25"/>
                  </a:cubicBezTo>
                  <a:cubicBezTo>
                    <a:pt x="133" y="25"/>
                    <a:pt x="133" y="25"/>
                    <a:pt x="133" y="25"/>
                  </a:cubicBezTo>
                  <a:cubicBezTo>
                    <a:pt x="133" y="25"/>
                    <a:pt x="133" y="25"/>
                    <a:pt x="133" y="25"/>
                  </a:cubicBezTo>
                  <a:cubicBezTo>
                    <a:pt x="134" y="25"/>
                    <a:pt x="134" y="25"/>
                    <a:pt x="134" y="25"/>
                  </a:cubicBezTo>
                  <a:lnTo>
                    <a:pt x="134" y="25"/>
                  </a:lnTo>
                  <a:cubicBezTo>
                    <a:pt x="134" y="25"/>
                    <a:pt x="134" y="25"/>
                    <a:pt x="134" y="25"/>
                  </a:cubicBezTo>
                  <a:cubicBezTo>
                    <a:pt x="133" y="25"/>
                    <a:pt x="133" y="25"/>
                    <a:pt x="133" y="24"/>
                  </a:cubicBezTo>
                  <a:cubicBezTo>
                    <a:pt x="133" y="25"/>
                    <a:pt x="133" y="25"/>
                    <a:pt x="133" y="25"/>
                  </a:cubicBezTo>
                  <a:cubicBezTo>
                    <a:pt x="133" y="25"/>
                    <a:pt x="133" y="25"/>
                    <a:pt x="133" y="25"/>
                  </a:cubicBezTo>
                  <a:lnTo>
                    <a:pt x="133" y="24"/>
                  </a:lnTo>
                  <a:cubicBezTo>
                    <a:pt x="132" y="24"/>
                    <a:pt x="132" y="24"/>
                    <a:pt x="132" y="24"/>
                  </a:cubicBezTo>
                  <a:cubicBezTo>
                    <a:pt x="132" y="24"/>
                    <a:pt x="132" y="24"/>
                    <a:pt x="132" y="24"/>
                  </a:cubicBezTo>
                  <a:cubicBezTo>
                    <a:pt x="132" y="24"/>
                    <a:pt x="132" y="24"/>
                    <a:pt x="132" y="24"/>
                  </a:cubicBezTo>
                  <a:cubicBezTo>
                    <a:pt x="132" y="24"/>
                    <a:pt x="132" y="24"/>
                    <a:pt x="131" y="24"/>
                  </a:cubicBezTo>
                  <a:lnTo>
                    <a:pt x="131" y="24"/>
                  </a:lnTo>
                  <a:cubicBezTo>
                    <a:pt x="131" y="23"/>
                    <a:pt x="131" y="23"/>
                    <a:pt x="131" y="23"/>
                  </a:cubicBezTo>
                  <a:cubicBezTo>
                    <a:pt x="131" y="23"/>
                    <a:pt x="131" y="23"/>
                    <a:pt x="131" y="23"/>
                  </a:cubicBezTo>
                  <a:cubicBezTo>
                    <a:pt x="131" y="23"/>
                    <a:pt x="131" y="23"/>
                    <a:pt x="131" y="23"/>
                  </a:cubicBezTo>
                  <a:cubicBezTo>
                    <a:pt x="131" y="23"/>
                    <a:pt x="131" y="23"/>
                    <a:pt x="131" y="23"/>
                  </a:cubicBezTo>
                  <a:lnTo>
                    <a:pt x="131" y="23"/>
                  </a:lnTo>
                  <a:cubicBezTo>
                    <a:pt x="131" y="23"/>
                    <a:pt x="131" y="23"/>
                    <a:pt x="131" y="22"/>
                  </a:cubicBezTo>
                  <a:cubicBezTo>
                    <a:pt x="131" y="23"/>
                    <a:pt x="131" y="23"/>
                    <a:pt x="132" y="23"/>
                  </a:cubicBezTo>
                  <a:cubicBezTo>
                    <a:pt x="132" y="23"/>
                    <a:pt x="132" y="23"/>
                    <a:pt x="132" y="23"/>
                  </a:cubicBezTo>
                  <a:cubicBezTo>
                    <a:pt x="132" y="23"/>
                    <a:pt x="132" y="23"/>
                    <a:pt x="132" y="23"/>
                  </a:cubicBezTo>
                  <a:cubicBezTo>
                    <a:pt x="132" y="23"/>
                    <a:pt x="132" y="23"/>
                    <a:pt x="132" y="23"/>
                  </a:cubicBezTo>
                  <a:cubicBezTo>
                    <a:pt x="133" y="23"/>
                    <a:pt x="133" y="23"/>
                    <a:pt x="133" y="23"/>
                  </a:cubicBezTo>
                  <a:cubicBezTo>
                    <a:pt x="133" y="23"/>
                    <a:pt x="133" y="23"/>
                    <a:pt x="133" y="23"/>
                  </a:cubicBezTo>
                  <a:cubicBezTo>
                    <a:pt x="133" y="23"/>
                    <a:pt x="133" y="23"/>
                    <a:pt x="133" y="23"/>
                  </a:cubicBezTo>
                  <a:cubicBezTo>
                    <a:pt x="133" y="23"/>
                    <a:pt x="133" y="23"/>
                    <a:pt x="132" y="22"/>
                  </a:cubicBezTo>
                  <a:cubicBezTo>
                    <a:pt x="132" y="22"/>
                    <a:pt x="132" y="22"/>
                    <a:pt x="132" y="22"/>
                  </a:cubicBezTo>
                  <a:lnTo>
                    <a:pt x="132" y="22"/>
                  </a:lnTo>
                  <a:cubicBezTo>
                    <a:pt x="132" y="22"/>
                    <a:pt x="132" y="22"/>
                    <a:pt x="132" y="22"/>
                  </a:cubicBezTo>
                  <a:cubicBezTo>
                    <a:pt x="133" y="22"/>
                    <a:pt x="133" y="22"/>
                    <a:pt x="133" y="22"/>
                  </a:cubicBezTo>
                  <a:cubicBezTo>
                    <a:pt x="134" y="22"/>
                    <a:pt x="134" y="22"/>
                    <a:pt x="134" y="22"/>
                  </a:cubicBezTo>
                  <a:cubicBezTo>
                    <a:pt x="134" y="22"/>
                    <a:pt x="134" y="22"/>
                    <a:pt x="134" y="22"/>
                  </a:cubicBezTo>
                  <a:cubicBezTo>
                    <a:pt x="134" y="22"/>
                    <a:pt x="134" y="22"/>
                    <a:pt x="134" y="22"/>
                  </a:cubicBezTo>
                  <a:cubicBezTo>
                    <a:pt x="134" y="22"/>
                    <a:pt x="134" y="22"/>
                    <a:pt x="134" y="22"/>
                  </a:cubicBezTo>
                  <a:cubicBezTo>
                    <a:pt x="134" y="22"/>
                    <a:pt x="134" y="22"/>
                    <a:pt x="134" y="22"/>
                  </a:cubicBezTo>
                  <a:cubicBezTo>
                    <a:pt x="134" y="22"/>
                    <a:pt x="134" y="22"/>
                    <a:pt x="134" y="22"/>
                  </a:cubicBezTo>
                  <a:lnTo>
                    <a:pt x="133" y="22"/>
                  </a:lnTo>
                  <a:cubicBezTo>
                    <a:pt x="133" y="22"/>
                    <a:pt x="133" y="22"/>
                    <a:pt x="133" y="22"/>
                  </a:cubicBezTo>
                  <a:cubicBezTo>
                    <a:pt x="132" y="22"/>
                    <a:pt x="132" y="22"/>
                    <a:pt x="132" y="22"/>
                  </a:cubicBezTo>
                  <a:cubicBezTo>
                    <a:pt x="132" y="22"/>
                    <a:pt x="132" y="22"/>
                    <a:pt x="131" y="22"/>
                  </a:cubicBezTo>
                  <a:cubicBezTo>
                    <a:pt x="131" y="22"/>
                    <a:pt x="131" y="22"/>
                    <a:pt x="131" y="22"/>
                  </a:cubicBezTo>
                  <a:cubicBezTo>
                    <a:pt x="131" y="22"/>
                    <a:pt x="131" y="22"/>
                    <a:pt x="130" y="22"/>
                  </a:cubicBezTo>
                  <a:cubicBezTo>
                    <a:pt x="130" y="22"/>
                    <a:pt x="130" y="22"/>
                    <a:pt x="130" y="21"/>
                  </a:cubicBezTo>
                  <a:cubicBezTo>
                    <a:pt x="131" y="21"/>
                    <a:pt x="131" y="21"/>
                    <a:pt x="131" y="21"/>
                  </a:cubicBezTo>
                  <a:cubicBezTo>
                    <a:pt x="131" y="21"/>
                    <a:pt x="131" y="21"/>
                    <a:pt x="131" y="21"/>
                  </a:cubicBezTo>
                  <a:cubicBezTo>
                    <a:pt x="131" y="21"/>
                    <a:pt x="131" y="21"/>
                    <a:pt x="131" y="21"/>
                  </a:cubicBezTo>
                  <a:cubicBezTo>
                    <a:pt x="131" y="21"/>
                    <a:pt x="131" y="21"/>
                    <a:pt x="132" y="21"/>
                  </a:cubicBezTo>
                  <a:cubicBezTo>
                    <a:pt x="132" y="21"/>
                    <a:pt x="132" y="21"/>
                    <a:pt x="132" y="21"/>
                  </a:cubicBezTo>
                  <a:cubicBezTo>
                    <a:pt x="132" y="21"/>
                    <a:pt x="132" y="21"/>
                    <a:pt x="132" y="21"/>
                  </a:cubicBezTo>
                  <a:cubicBezTo>
                    <a:pt x="132" y="20"/>
                    <a:pt x="132" y="20"/>
                    <a:pt x="132" y="20"/>
                  </a:cubicBezTo>
                  <a:cubicBezTo>
                    <a:pt x="132" y="20"/>
                    <a:pt x="132" y="20"/>
                    <a:pt x="133" y="20"/>
                  </a:cubicBezTo>
                  <a:cubicBezTo>
                    <a:pt x="133" y="20"/>
                    <a:pt x="133" y="20"/>
                    <a:pt x="133" y="20"/>
                  </a:cubicBezTo>
                  <a:cubicBezTo>
                    <a:pt x="134" y="20"/>
                    <a:pt x="134" y="20"/>
                    <a:pt x="134" y="20"/>
                  </a:cubicBezTo>
                  <a:cubicBezTo>
                    <a:pt x="134" y="20"/>
                    <a:pt x="134" y="20"/>
                    <a:pt x="134" y="20"/>
                  </a:cubicBezTo>
                  <a:cubicBezTo>
                    <a:pt x="134" y="20"/>
                    <a:pt x="134" y="20"/>
                    <a:pt x="134" y="20"/>
                  </a:cubicBezTo>
                  <a:cubicBezTo>
                    <a:pt x="133" y="20"/>
                    <a:pt x="133" y="20"/>
                    <a:pt x="133" y="20"/>
                  </a:cubicBezTo>
                  <a:cubicBezTo>
                    <a:pt x="133" y="20"/>
                    <a:pt x="133" y="20"/>
                    <a:pt x="133" y="20"/>
                  </a:cubicBezTo>
                  <a:cubicBezTo>
                    <a:pt x="133" y="20"/>
                    <a:pt x="133" y="20"/>
                    <a:pt x="134" y="19"/>
                  </a:cubicBezTo>
                  <a:cubicBezTo>
                    <a:pt x="134" y="19"/>
                    <a:pt x="134" y="19"/>
                    <a:pt x="133" y="19"/>
                  </a:cubicBezTo>
                  <a:cubicBezTo>
                    <a:pt x="133" y="19"/>
                    <a:pt x="133" y="19"/>
                    <a:pt x="133" y="19"/>
                  </a:cubicBezTo>
                  <a:cubicBezTo>
                    <a:pt x="133" y="19"/>
                    <a:pt x="133" y="19"/>
                    <a:pt x="133" y="19"/>
                  </a:cubicBezTo>
                  <a:cubicBezTo>
                    <a:pt x="133" y="19"/>
                    <a:pt x="133" y="19"/>
                    <a:pt x="133" y="20"/>
                  </a:cubicBezTo>
                  <a:cubicBezTo>
                    <a:pt x="133" y="20"/>
                    <a:pt x="133" y="20"/>
                    <a:pt x="132" y="20"/>
                  </a:cubicBezTo>
                  <a:cubicBezTo>
                    <a:pt x="132" y="20"/>
                    <a:pt x="132" y="20"/>
                    <a:pt x="132" y="20"/>
                  </a:cubicBezTo>
                  <a:cubicBezTo>
                    <a:pt x="132" y="20"/>
                    <a:pt x="132" y="20"/>
                    <a:pt x="132" y="20"/>
                  </a:cubicBezTo>
                  <a:cubicBezTo>
                    <a:pt x="132" y="19"/>
                    <a:pt x="132" y="19"/>
                    <a:pt x="132" y="19"/>
                  </a:cubicBezTo>
                  <a:cubicBezTo>
                    <a:pt x="132" y="19"/>
                    <a:pt x="132" y="19"/>
                    <a:pt x="132" y="19"/>
                  </a:cubicBezTo>
                  <a:cubicBezTo>
                    <a:pt x="132" y="19"/>
                    <a:pt x="132" y="19"/>
                    <a:pt x="132" y="19"/>
                  </a:cubicBezTo>
                  <a:cubicBezTo>
                    <a:pt x="132" y="19"/>
                    <a:pt x="132" y="19"/>
                    <a:pt x="132" y="19"/>
                  </a:cubicBezTo>
                  <a:cubicBezTo>
                    <a:pt x="132" y="19"/>
                    <a:pt x="132" y="19"/>
                    <a:pt x="132" y="19"/>
                  </a:cubicBezTo>
                  <a:cubicBezTo>
                    <a:pt x="132" y="19"/>
                    <a:pt x="132" y="19"/>
                    <a:pt x="132" y="20"/>
                  </a:cubicBezTo>
                  <a:lnTo>
                    <a:pt x="132" y="19"/>
                  </a:lnTo>
                  <a:cubicBezTo>
                    <a:pt x="131" y="19"/>
                    <a:pt x="131" y="19"/>
                    <a:pt x="131" y="19"/>
                  </a:cubicBezTo>
                  <a:cubicBezTo>
                    <a:pt x="131" y="19"/>
                    <a:pt x="131" y="19"/>
                    <a:pt x="131" y="19"/>
                  </a:cubicBezTo>
                  <a:cubicBezTo>
                    <a:pt x="131" y="19"/>
                    <a:pt x="131" y="19"/>
                    <a:pt x="131" y="20"/>
                  </a:cubicBezTo>
                  <a:cubicBezTo>
                    <a:pt x="131" y="20"/>
                    <a:pt x="131" y="20"/>
                    <a:pt x="131" y="20"/>
                  </a:cubicBezTo>
                  <a:lnTo>
                    <a:pt x="131" y="20"/>
                  </a:lnTo>
                  <a:cubicBezTo>
                    <a:pt x="131" y="20"/>
                    <a:pt x="131" y="20"/>
                    <a:pt x="131" y="20"/>
                  </a:cubicBezTo>
                  <a:cubicBezTo>
                    <a:pt x="131" y="20"/>
                    <a:pt x="131" y="20"/>
                    <a:pt x="131" y="21"/>
                  </a:cubicBezTo>
                  <a:cubicBezTo>
                    <a:pt x="131" y="21"/>
                    <a:pt x="131" y="21"/>
                    <a:pt x="131" y="21"/>
                  </a:cubicBezTo>
                  <a:cubicBezTo>
                    <a:pt x="130" y="21"/>
                    <a:pt x="130" y="21"/>
                    <a:pt x="130" y="21"/>
                  </a:cubicBezTo>
                  <a:cubicBezTo>
                    <a:pt x="130" y="21"/>
                    <a:pt x="130" y="21"/>
                    <a:pt x="130" y="21"/>
                  </a:cubicBezTo>
                  <a:lnTo>
                    <a:pt x="130" y="20"/>
                  </a:lnTo>
                  <a:cubicBezTo>
                    <a:pt x="129" y="20"/>
                    <a:pt x="129" y="20"/>
                    <a:pt x="129" y="20"/>
                  </a:cubicBezTo>
                  <a:cubicBezTo>
                    <a:pt x="129" y="20"/>
                    <a:pt x="129" y="20"/>
                    <a:pt x="129" y="20"/>
                  </a:cubicBezTo>
                  <a:cubicBezTo>
                    <a:pt x="129" y="20"/>
                    <a:pt x="129" y="20"/>
                    <a:pt x="129" y="20"/>
                  </a:cubicBezTo>
                  <a:lnTo>
                    <a:pt x="129" y="20"/>
                  </a:lnTo>
                  <a:cubicBezTo>
                    <a:pt x="129" y="20"/>
                    <a:pt x="129" y="20"/>
                    <a:pt x="129" y="20"/>
                  </a:cubicBezTo>
                  <a:cubicBezTo>
                    <a:pt x="129" y="20"/>
                    <a:pt x="129" y="20"/>
                    <a:pt x="129" y="20"/>
                  </a:cubicBezTo>
                  <a:cubicBezTo>
                    <a:pt x="128" y="19"/>
                    <a:pt x="128" y="19"/>
                    <a:pt x="128" y="19"/>
                  </a:cubicBezTo>
                  <a:cubicBezTo>
                    <a:pt x="128" y="19"/>
                    <a:pt x="128" y="19"/>
                    <a:pt x="128" y="19"/>
                  </a:cubicBezTo>
                  <a:cubicBezTo>
                    <a:pt x="128" y="19"/>
                    <a:pt x="128" y="19"/>
                    <a:pt x="128" y="19"/>
                  </a:cubicBezTo>
                  <a:cubicBezTo>
                    <a:pt x="128" y="19"/>
                    <a:pt x="128" y="19"/>
                    <a:pt x="128" y="19"/>
                  </a:cubicBezTo>
                  <a:cubicBezTo>
                    <a:pt x="127" y="19"/>
                    <a:pt x="127" y="19"/>
                    <a:pt x="127" y="18"/>
                  </a:cubicBezTo>
                  <a:cubicBezTo>
                    <a:pt x="127" y="18"/>
                    <a:pt x="127" y="18"/>
                    <a:pt x="128" y="18"/>
                  </a:cubicBezTo>
                  <a:cubicBezTo>
                    <a:pt x="128" y="19"/>
                    <a:pt x="128" y="19"/>
                    <a:pt x="128" y="19"/>
                  </a:cubicBezTo>
                  <a:cubicBezTo>
                    <a:pt x="128" y="19"/>
                    <a:pt x="128" y="19"/>
                    <a:pt x="128" y="19"/>
                  </a:cubicBezTo>
                  <a:cubicBezTo>
                    <a:pt x="128" y="19"/>
                    <a:pt x="128" y="19"/>
                    <a:pt x="128" y="18"/>
                  </a:cubicBezTo>
                  <a:cubicBezTo>
                    <a:pt x="128" y="18"/>
                    <a:pt x="128" y="18"/>
                    <a:pt x="128" y="18"/>
                  </a:cubicBezTo>
                  <a:cubicBezTo>
                    <a:pt x="128" y="18"/>
                    <a:pt x="128" y="18"/>
                    <a:pt x="128" y="18"/>
                  </a:cubicBezTo>
                  <a:cubicBezTo>
                    <a:pt x="128" y="18"/>
                    <a:pt x="128" y="18"/>
                    <a:pt x="128" y="17"/>
                  </a:cubicBezTo>
                  <a:cubicBezTo>
                    <a:pt x="128" y="17"/>
                    <a:pt x="128" y="17"/>
                    <a:pt x="128" y="17"/>
                  </a:cubicBezTo>
                  <a:cubicBezTo>
                    <a:pt x="128" y="17"/>
                    <a:pt x="128" y="17"/>
                    <a:pt x="127" y="17"/>
                  </a:cubicBezTo>
                  <a:cubicBezTo>
                    <a:pt x="127" y="18"/>
                    <a:pt x="127" y="18"/>
                    <a:pt x="127" y="18"/>
                  </a:cubicBezTo>
                  <a:cubicBezTo>
                    <a:pt x="127" y="18"/>
                    <a:pt x="127" y="18"/>
                    <a:pt x="127" y="18"/>
                  </a:cubicBezTo>
                  <a:cubicBezTo>
                    <a:pt x="127" y="18"/>
                    <a:pt x="127" y="18"/>
                    <a:pt x="127" y="18"/>
                  </a:cubicBezTo>
                  <a:cubicBezTo>
                    <a:pt x="127" y="18"/>
                    <a:pt x="127" y="18"/>
                    <a:pt x="127" y="18"/>
                  </a:cubicBezTo>
                  <a:cubicBezTo>
                    <a:pt x="126" y="17"/>
                    <a:pt x="126" y="17"/>
                    <a:pt x="126" y="17"/>
                  </a:cubicBezTo>
                  <a:cubicBezTo>
                    <a:pt x="127" y="17"/>
                    <a:pt x="127" y="17"/>
                    <a:pt x="127" y="17"/>
                  </a:cubicBezTo>
                  <a:lnTo>
                    <a:pt x="127" y="16"/>
                  </a:lnTo>
                  <a:cubicBezTo>
                    <a:pt x="127" y="16"/>
                    <a:pt x="127" y="16"/>
                    <a:pt x="127" y="16"/>
                  </a:cubicBezTo>
                  <a:close/>
                  <a:moveTo>
                    <a:pt x="138" y="18"/>
                  </a:moveTo>
                  <a:lnTo>
                    <a:pt x="138" y="18"/>
                  </a:lnTo>
                  <a:cubicBezTo>
                    <a:pt x="138" y="18"/>
                    <a:pt x="138" y="18"/>
                    <a:pt x="138" y="18"/>
                  </a:cubicBezTo>
                  <a:cubicBezTo>
                    <a:pt x="138" y="18"/>
                    <a:pt x="138" y="18"/>
                    <a:pt x="137" y="18"/>
                  </a:cubicBezTo>
                  <a:cubicBezTo>
                    <a:pt x="137" y="18"/>
                    <a:pt x="137" y="18"/>
                    <a:pt x="137" y="18"/>
                  </a:cubicBezTo>
                  <a:cubicBezTo>
                    <a:pt x="137" y="18"/>
                    <a:pt x="137" y="18"/>
                    <a:pt x="138" y="18"/>
                  </a:cubicBezTo>
                  <a:cubicBezTo>
                    <a:pt x="138" y="18"/>
                    <a:pt x="138" y="18"/>
                    <a:pt x="138" y="18"/>
                  </a:cubicBezTo>
                  <a:close/>
                  <a:moveTo>
                    <a:pt x="134" y="15"/>
                  </a:moveTo>
                  <a:lnTo>
                    <a:pt x="134" y="15"/>
                  </a:lnTo>
                  <a:cubicBezTo>
                    <a:pt x="134" y="15"/>
                    <a:pt x="134" y="15"/>
                    <a:pt x="135" y="15"/>
                  </a:cubicBezTo>
                  <a:cubicBezTo>
                    <a:pt x="135" y="15"/>
                    <a:pt x="135" y="15"/>
                    <a:pt x="135" y="15"/>
                  </a:cubicBezTo>
                  <a:cubicBezTo>
                    <a:pt x="135" y="15"/>
                    <a:pt x="135" y="15"/>
                    <a:pt x="136" y="15"/>
                  </a:cubicBezTo>
                  <a:cubicBezTo>
                    <a:pt x="136" y="15"/>
                    <a:pt x="136" y="15"/>
                    <a:pt x="136" y="15"/>
                  </a:cubicBezTo>
                  <a:cubicBezTo>
                    <a:pt x="135" y="15"/>
                    <a:pt x="135" y="15"/>
                    <a:pt x="135" y="14"/>
                  </a:cubicBezTo>
                  <a:cubicBezTo>
                    <a:pt x="135" y="14"/>
                    <a:pt x="135" y="14"/>
                    <a:pt x="135"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3"/>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4"/>
                    <a:pt x="137" y="14"/>
                    <a:pt x="137" y="14"/>
                  </a:cubicBezTo>
                  <a:cubicBezTo>
                    <a:pt x="137" y="14"/>
                    <a:pt x="137" y="14"/>
                    <a:pt x="137" y="14"/>
                  </a:cubicBezTo>
                  <a:cubicBezTo>
                    <a:pt x="137" y="14"/>
                    <a:pt x="137" y="14"/>
                    <a:pt x="137" y="14"/>
                  </a:cubicBezTo>
                  <a:cubicBezTo>
                    <a:pt x="138" y="14"/>
                    <a:pt x="138" y="14"/>
                    <a:pt x="138" y="14"/>
                  </a:cubicBezTo>
                  <a:cubicBezTo>
                    <a:pt x="138" y="14"/>
                    <a:pt x="138" y="14"/>
                    <a:pt x="138" y="14"/>
                  </a:cubicBezTo>
                  <a:cubicBezTo>
                    <a:pt x="138" y="14"/>
                    <a:pt x="138" y="14"/>
                    <a:pt x="138" y="14"/>
                  </a:cubicBezTo>
                  <a:cubicBezTo>
                    <a:pt x="138" y="15"/>
                    <a:pt x="138" y="15"/>
                    <a:pt x="138" y="15"/>
                  </a:cubicBezTo>
                  <a:cubicBezTo>
                    <a:pt x="138" y="15"/>
                    <a:pt x="138" y="15"/>
                    <a:pt x="139" y="15"/>
                  </a:cubicBezTo>
                  <a:cubicBezTo>
                    <a:pt x="139" y="15"/>
                    <a:pt x="139" y="15"/>
                    <a:pt x="139" y="15"/>
                  </a:cubicBezTo>
                  <a:cubicBezTo>
                    <a:pt x="139" y="15"/>
                    <a:pt x="139" y="15"/>
                    <a:pt x="139" y="15"/>
                  </a:cubicBezTo>
                  <a:cubicBezTo>
                    <a:pt x="139" y="15"/>
                    <a:pt x="139" y="15"/>
                    <a:pt x="139" y="15"/>
                  </a:cubicBezTo>
                  <a:cubicBezTo>
                    <a:pt x="139" y="14"/>
                    <a:pt x="139" y="14"/>
                    <a:pt x="139" y="14"/>
                  </a:cubicBezTo>
                  <a:cubicBezTo>
                    <a:pt x="139" y="14"/>
                    <a:pt x="139" y="14"/>
                    <a:pt x="139" y="14"/>
                  </a:cubicBezTo>
                  <a:cubicBezTo>
                    <a:pt x="139" y="14"/>
                    <a:pt x="139" y="14"/>
                    <a:pt x="139" y="14"/>
                  </a:cubicBezTo>
                  <a:cubicBezTo>
                    <a:pt x="139" y="14"/>
                    <a:pt x="139" y="14"/>
                    <a:pt x="139" y="14"/>
                  </a:cubicBezTo>
                  <a:cubicBezTo>
                    <a:pt x="139" y="14"/>
                    <a:pt x="139" y="14"/>
                    <a:pt x="139" y="14"/>
                  </a:cubicBezTo>
                  <a:cubicBezTo>
                    <a:pt x="139" y="14"/>
                    <a:pt x="139" y="14"/>
                    <a:pt x="139" y="14"/>
                  </a:cubicBezTo>
                  <a:cubicBezTo>
                    <a:pt x="139" y="14"/>
                    <a:pt x="139" y="14"/>
                    <a:pt x="139" y="14"/>
                  </a:cubicBezTo>
                  <a:cubicBezTo>
                    <a:pt x="139" y="14"/>
                    <a:pt x="139" y="14"/>
                    <a:pt x="139" y="14"/>
                  </a:cubicBezTo>
                  <a:cubicBezTo>
                    <a:pt x="139" y="14"/>
                    <a:pt x="139" y="14"/>
                    <a:pt x="139" y="13"/>
                  </a:cubicBezTo>
                  <a:cubicBezTo>
                    <a:pt x="139" y="14"/>
                    <a:pt x="139" y="14"/>
                    <a:pt x="140" y="14"/>
                  </a:cubicBezTo>
                  <a:cubicBezTo>
                    <a:pt x="140" y="14"/>
                    <a:pt x="140" y="14"/>
                    <a:pt x="140" y="14"/>
                  </a:cubicBezTo>
                  <a:cubicBezTo>
                    <a:pt x="140" y="14"/>
                    <a:pt x="140" y="14"/>
                    <a:pt x="140" y="14"/>
                  </a:cubicBezTo>
                  <a:cubicBezTo>
                    <a:pt x="140" y="14"/>
                    <a:pt x="140" y="14"/>
                    <a:pt x="140" y="15"/>
                  </a:cubicBezTo>
                  <a:cubicBezTo>
                    <a:pt x="140" y="15"/>
                    <a:pt x="140" y="15"/>
                    <a:pt x="140" y="15"/>
                  </a:cubicBezTo>
                  <a:cubicBezTo>
                    <a:pt x="140" y="15"/>
                    <a:pt x="140" y="15"/>
                    <a:pt x="140" y="14"/>
                  </a:cubicBezTo>
                  <a:cubicBezTo>
                    <a:pt x="140" y="15"/>
                    <a:pt x="140" y="15"/>
                    <a:pt x="140" y="15"/>
                  </a:cubicBezTo>
                  <a:cubicBezTo>
                    <a:pt x="140" y="14"/>
                    <a:pt x="140" y="14"/>
                    <a:pt x="140" y="14"/>
                  </a:cubicBezTo>
                  <a:cubicBezTo>
                    <a:pt x="140" y="14"/>
                    <a:pt x="140" y="14"/>
                    <a:pt x="141" y="14"/>
                  </a:cubicBezTo>
                  <a:cubicBezTo>
                    <a:pt x="141" y="14"/>
                    <a:pt x="141" y="14"/>
                    <a:pt x="141" y="14"/>
                  </a:cubicBezTo>
                  <a:cubicBezTo>
                    <a:pt x="141" y="14"/>
                    <a:pt x="141" y="14"/>
                    <a:pt x="141" y="14"/>
                  </a:cubicBezTo>
                  <a:cubicBezTo>
                    <a:pt x="141" y="14"/>
                    <a:pt x="141" y="14"/>
                    <a:pt x="141" y="14"/>
                  </a:cubicBezTo>
                  <a:cubicBezTo>
                    <a:pt x="141" y="14"/>
                    <a:pt x="141" y="14"/>
                    <a:pt x="141" y="14"/>
                  </a:cubicBezTo>
                  <a:cubicBezTo>
                    <a:pt x="141" y="14"/>
                    <a:pt x="141" y="14"/>
                    <a:pt x="141" y="14"/>
                  </a:cubicBezTo>
                  <a:cubicBezTo>
                    <a:pt x="141" y="14"/>
                    <a:pt x="141" y="14"/>
                    <a:pt x="141" y="14"/>
                  </a:cubicBezTo>
                  <a:cubicBezTo>
                    <a:pt x="142" y="14"/>
                    <a:pt x="142" y="14"/>
                    <a:pt x="142" y="14"/>
                  </a:cubicBezTo>
                  <a:cubicBezTo>
                    <a:pt x="142" y="14"/>
                    <a:pt x="142" y="14"/>
                    <a:pt x="142" y="14"/>
                  </a:cubicBezTo>
                  <a:cubicBezTo>
                    <a:pt x="142" y="14"/>
                    <a:pt x="142" y="14"/>
                    <a:pt x="142" y="14"/>
                  </a:cubicBezTo>
                  <a:cubicBezTo>
                    <a:pt x="143" y="15"/>
                    <a:pt x="143" y="15"/>
                    <a:pt x="143" y="15"/>
                  </a:cubicBezTo>
                  <a:cubicBezTo>
                    <a:pt x="144" y="15"/>
                    <a:pt x="144" y="15"/>
                    <a:pt x="144" y="15"/>
                  </a:cubicBezTo>
                  <a:cubicBezTo>
                    <a:pt x="144" y="15"/>
                    <a:pt x="144" y="15"/>
                    <a:pt x="144" y="15"/>
                  </a:cubicBezTo>
                  <a:cubicBezTo>
                    <a:pt x="144" y="15"/>
                    <a:pt x="144" y="15"/>
                    <a:pt x="144" y="15"/>
                  </a:cubicBezTo>
                  <a:cubicBezTo>
                    <a:pt x="144" y="15"/>
                    <a:pt x="144" y="15"/>
                    <a:pt x="144" y="15"/>
                  </a:cubicBezTo>
                  <a:cubicBezTo>
                    <a:pt x="144" y="15"/>
                    <a:pt x="144" y="15"/>
                    <a:pt x="145" y="16"/>
                  </a:cubicBezTo>
                  <a:cubicBezTo>
                    <a:pt x="144" y="16"/>
                    <a:pt x="144" y="16"/>
                    <a:pt x="144" y="16"/>
                  </a:cubicBezTo>
                  <a:cubicBezTo>
                    <a:pt x="144" y="16"/>
                    <a:pt x="144" y="16"/>
                    <a:pt x="144" y="16"/>
                  </a:cubicBezTo>
                  <a:cubicBezTo>
                    <a:pt x="143" y="16"/>
                    <a:pt x="143" y="16"/>
                    <a:pt x="143" y="16"/>
                  </a:cubicBezTo>
                  <a:cubicBezTo>
                    <a:pt x="143" y="17"/>
                    <a:pt x="143" y="17"/>
                    <a:pt x="143" y="17"/>
                  </a:cubicBezTo>
                  <a:cubicBezTo>
                    <a:pt x="143" y="17"/>
                    <a:pt x="143" y="17"/>
                    <a:pt x="143" y="17"/>
                  </a:cubicBezTo>
                  <a:cubicBezTo>
                    <a:pt x="143" y="17"/>
                    <a:pt x="143" y="17"/>
                    <a:pt x="143" y="17"/>
                  </a:cubicBezTo>
                  <a:cubicBezTo>
                    <a:pt x="143" y="17"/>
                    <a:pt x="143" y="17"/>
                    <a:pt x="143" y="17"/>
                  </a:cubicBezTo>
                  <a:cubicBezTo>
                    <a:pt x="142" y="17"/>
                    <a:pt x="142" y="17"/>
                    <a:pt x="142" y="17"/>
                  </a:cubicBezTo>
                  <a:cubicBezTo>
                    <a:pt x="142" y="17"/>
                    <a:pt x="142" y="17"/>
                    <a:pt x="142" y="17"/>
                  </a:cubicBezTo>
                  <a:cubicBezTo>
                    <a:pt x="142" y="17"/>
                    <a:pt x="142" y="17"/>
                    <a:pt x="142" y="17"/>
                  </a:cubicBezTo>
                  <a:cubicBezTo>
                    <a:pt x="141" y="18"/>
                    <a:pt x="141" y="18"/>
                    <a:pt x="141" y="18"/>
                  </a:cubicBezTo>
                  <a:cubicBezTo>
                    <a:pt x="141" y="18"/>
                    <a:pt x="141" y="18"/>
                    <a:pt x="140" y="18"/>
                  </a:cubicBezTo>
                  <a:cubicBezTo>
                    <a:pt x="140" y="18"/>
                    <a:pt x="140" y="18"/>
                    <a:pt x="140" y="17"/>
                  </a:cubicBezTo>
                  <a:cubicBezTo>
                    <a:pt x="140" y="17"/>
                    <a:pt x="140" y="17"/>
                    <a:pt x="140" y="17"/>
                  </a:cubicBezTo>
                  <a:cubicBezTo>
                    <a:pt x="139" y="17"/>
                    <a:pt x="139" y="17"/>
                    <a:pt x="139" y="17"/>
                  </a:cubicBezTo>
                  <a:cubicBezTo>
                    <a:pt x="138" y="17"/>
                    <a:pt x="138" y="17"/>
                    <a:pt x="138" y="17"/>
                  </a:cubicBezTo>
                  <a:cubicBezTo>
                    <a:pt x="138" y="17"/>
                    <a:pt x="138" y="17"/>
                    <a:pt x="138" y="17"/>
                  </a:cubicBezTo>
                  <a:cubicBezTo>
                    <a:pt x="138" y="17"/>
                    <a:pt x="138" y="17"/>
                    <a:pt x="138" y="17"/>
                  </a:cubicBezTo>
                  <a:cubicBezTo>
                    <a:pt x="137" y="17"/>
                    <a:pt x="137" y="17"/>
                    <a:pt x="137" y="17"/>
                  </a:cubicBezTo>
                  <a:cubicBezTo>
                    <a:pt x="137" y="17"/>
                    <a:pt x="137" y="17"/>
                    <a:pt x="136" y="16"/>
                  </a:cubicBezTo>
                  <a:cubicBezTo>
                    <a:pt x="136" y="16"/>
                    <a:pt x="136" y="16"/>
                    <a:pt x="136" y="16"/>
                  </a:cubicBezTo>
                  <a:cubicBezTo>
                    <a:pt x="137" y="16"/>
                    <a:pt x="137" y="16"/>
                    <a:pt x="137" y="16"/>
                  </a:cubicBezTo>
                  <a:cubicBezTo>
                    <a:pt x="137" y="16"/>
                    <a:pt x="137" y="16"/>
                    <a:pt x="137" y="16"/>
                  </a:cubicBezTo>
                  <a:cubicBezTo>
                    <a:pt x="137" y="16"/>
                    <a:pt x="137" y="16"/>
                    <a:pt x="137" y="16"/>
                  </a:cubicBezTo>
                  <a:cubicBezTo>
                    <a:pt x="138" y="16"/>
                    <a:pt x="138" y="16"/>
                    <a:pt x="138" y="16"/>
                  </a:cubicBezTo>
                  <a:cubicBezTo>
                    <a:pt x="138" y="16"/>
                    <a:pt x="138" y="16"/>
                    <a:pt x="138" y="16"/>
                  </a:cubicBezTo>
                  <a:cubicBezTo>
                    <a:pt x="138" y="16"/>
                    <a:pt x="138" y="16"/>
                    <a:pt x="138" y="16"/>
                  </a:cubicBezTo>
                  <a:cubicBezTo>
                    <a:pt x="138" y="16"/>
                    <a:pt x="138" y="16"/>
                    <a:pt x="137" y="16"/>
                  </a:cubicBezTo>
                  <a:cubicBezTo>
                    <a:pt x="137" y="16"/>
                    <a:pt x="137" y="16"/>
                    <a:pt x="137" y="16"/>
                  </a:cubicBezTo>
                  <a:cubicBezTo>
                    <a:pt x="137" y="16"/>
                    <a:pt x="137" y="16"/>
                    <a:pt x="138" y="16"/>
                  </a:cubicBezTo>
                  <a:cubicBezTo>
                    <a:pt x="138" y="16"/>
                    <a:pt x="138" y="16"/>
                    <a:pt x="138" y="16"/>
                  </a:cubicBezTo>
                  <a:cubicBezTo>
                    <a:pt x="139" y="16"/>
                    <a:pt x="139" y="16"/>
                    <a:pt x="139" y="16"/>
                  </a:cubicBezTo>
                  <a:cubicBezTo>
                    <a:pt x="139" y="16"/>
                    <a:pt x="139" y="16"/>
                    <a:pt x="139" y="16"/>
                  </a:cubicBezTo>
                  <a:cubicBezTo>
                    <a:pt x="138" y="16"/>
                    <a:pt x="138" y="16"/>
                    <a:pt x="138" y="16"/>
                  </a:cubicBezTo>
                  <a:cubicBezTo>
                    <a:pt x="138" y="16"/>
                    <a:pt x="138" y="16"/>
                    <a:pt x="137" y="16"/>
                  </a:cubicBezTo>
                  <a:cubicBezTo>
                    <a:pt x="137" y="16"/>
                    <a:pt x="137" y="16"/>
                    <a:pt x="137" y="16"/>
                  </a:cubicBezTo>
                  <a:cubicBezTo>
                    <a:pt x="136" y="16"/>
                    <a:pt x="136" y="16"/>
                    <a:pt x="136" y="16"/>
                  </a:cubicBezTo>
                  <a:cubicBezTo>
                    <a:pt x="136" y="16"/>
                    <a:pt x="136" y="16"/>
                    <a:pt x="136" y="16"/>
                  </a:cubicBezTo>
                  <a:cubicBezTo>
                    <a:pt x="136" y="16"/>
                    <a:pt x="136" y="16"/>
                    <a:pt x="136" y="16"/>
                  </a:cubicBezTo>
                  <a:cubicBezTo>
                    <a:pt x="136" y="16"/>
                    <a:pt x="136" y="16"/>
                    <a:pt x="135" y="16"/>
                  </a:cubicBezTo>
                  <a:cubicBezTo>
                    <a:pt x="135" y="16"/>
                    <a:pt x="135" y="16"/>
                    <a:pt x="135" y="16"/>
                  </a:cubicBezTo>
                  <a:cubicBezTo>
                    <a:pt x="135" y="15"/>
                    <a:pt x="135" y="15"/>
                    <a:pt x="135" y="15"/>
                  </a:cubicBezTo>
                  <a:cubicBezTo>
                    <a:pt x="135" y="15"/>
                    <a:pt x="135" y="15"/>
                    <a:pt x="135" y="15"/>
                  </a:cubicBezTo>
                  <a:cubicBezTo>
                    <a:pt x="135" y="15"/>
                    <a:pt x="135" y="15"/>
                    <a:pt x="135" y="15"/>
                  </a:cubicBezTo>
                  <a:cubicBezTo>
                    <a:pt x="134" y="15"/>
                    <a:pt x="134" y="15"/>
                    <a:pt x="134" y="15"/>
                  </a:cubicBezTo>
                  <a:cubicBezTo>
                    <a:pt x="134" y="15"/>
                    <a:pt x="134" y="15"/>
                    <a:pt x="134" y="15"/>
                  </a:cubicBezTo>
                  <a:cubicBezTo>
                    <a:pt x="134" y="15"/>
                    <a:pt x="134" y="15"/>
                    <a:pt x="134" y="15"/>
                  </a:cubicBezTo>
                  <a:close/>
                  <a:moveTo>
                    <a:pt x="144" y="47"/>
                  </a:moveTo>
                  <a:lnTo>
                    <a:pt x="144" y="47"/>
                  </a:lnTo>
                  <a:cubicBezTo>
                    <a:pt x="144" y="47"/>
                    <a:pt x="144" y="47"/>
                    <a:pt x="144" y="47"/>
                  </a:cubicBezTo>
                  <a:cubicBezTo>
                    <a:pt x="144" y="47"/>
                    <a:pt x="144" y="47"/>
                    <a:pt x="143" y="47"/>
                  </a:cubicBezTo>
                  <a:cubicBezTo>
                    <a:pt x="143" y="47"/>
                    <a:pt x="143" y="47"/>
                    <a:pt x="143" y="47"/>
                  </a:cubicBezTo>
                  <a:cubicBezTo>
                    <a:pt x="143" y="47"/>
                    <a:pt x="143" y="47"/>
                    <a:pt x="143" y="46"/>
                  </a:cubicBezTo>
                  <a:cubicBezTo>
                    <a:pt x="143" y="46"/>
                    <a:pt x="143" y="46"/>
                    <a:pt x="143" y="46"/>
                  </a:cubicBezTo>
                  <a:cubicBezTo>
                    <a:pt x="143" y="46"/>
                    <a:pt x="143" y="46"/>
                    <a:pt x="144" y="47"/>
                  </a:cubicBezTo>
                  <a:cubicBezTo>
                    <a:pt x="144" y="47"/>
                    <a:pt x="144" y="47"/>
                    <a:pt x="144" y="47"/>
                  </a:cubicBezTo>
                  <a:lnTo>
                    <a:pt x="144" y="47"/>
                  </a:lnTo>
                  <a:cubicBezTo>
                    <a:pt x="144" y="47"/>
                    <a:pt x="144" y="47"/>
                    <a:pt x="144" y="47"/>
                  </a:cubicBezTo>
                  <a:close/>
                  <a:moveTo>
                    <a:pt x="143" y="23"/>
                  </a:moveTo>
                  <a:lnTo>
                    <a:pt x="143" y="23"/>
                  </a:lnTo>
                  <a:cubicBezTo>
                    <a:pt x="142" y="23"/>
                    <a:pt x="142" y="23"/>
                    <a:pt x="142" y="23"/>
                  </a:cubicBezTo>
                  <a:cubicBezTo>
                    <a:pt x="142" y="23"/>
                    <a:pt x="142" y="23"/>
                    <a:pt x="142" y="24"/>
                  </a:cubicBezTo>
                  <a:cubicBezTo>
                    <a:pt x="142" y="24"/>
                    <a:pt x="142" y="24"/>
                    <a:pt x="141" y="24"/>
                  </a:cubicBezTo>
                  <a:cubicBezTo>
                    <a:pt x="142" y="24"/>
                    <a:pt x="142" y="24"/>
                    <a:pt x="141" y="24"/>
                  </a:cubicBezTo>
                  <a:cubicBezTo>
                    <a:pt x="142" y="23"/>
                    <a:pt x="142" y="23"/>
                    <a:pt x="142" y="23"/>
                  </a:cubicBezTo>
                  <a:lnTo>
                    <a:pt x="141" y="23"/>
                  </a:lnTo>
                  <a:cubicBezTo>
                    <a:pt x="141" y="23"/>
                    <a:pt x="141" y="23"/>
                    <a:pt x="142" y="23"/>
                  </a:cubicBezTo>
                  <a:cubicBezTo>
                    <a:pt x="142" y="23"/>
                    <a:pt x="142" y="23"/>
                    <a:pt x="142" y="22"/>
                  </a:cubicBezTo>
                  <a:cubicBezTo>
                    <a:pt x="141" y="22"/>
                    <a:pt x="141" y="22"/>
                    <a:pt x="141" y="23"/>
                  </a:cubicBezTo>
                  <a:cubicBezTo>
                    <a:pt x="141" y="23"/>
                    <a:pt x="141" y="23"/>
                    <a:pt x="141" y="23"/>
                  </a:cubicBezTo>
                  <a:cubicBezTo>
                    <a:pt x="140" y="23"/>
                    <a:pt x="140" y="23"/>
                    <a:pt x="140" y="23"/>
                  </a:cubicBezTo>
                  <a:cubicBezTo>
                    <a:pt x="140" y="23"/>
                    <a:pt x="140" y="23"/>
                    <a:pt x="140" y="23"/>
                  </a:cubicBezTo>
                  <a:cubicBezTo>
                    <a:pt x="139" y="23"/>
                    <a:pt x="139" y="23"/>
                    <a:pt x="139" y="23"/>
                  </a:cubicBezTo>
                  <a:cubicBezTo>
                    <a:pt x="139" y="23"/>
                    <a:pt x="139" y="23"/>
                    <a:pt x="139" y="23"/>
                  </a:cubicBezTo>
                  <a:cubicBezTo>
                    <a:pt x="139" y="23"/>
                    <a:pt x="139" y="23"/>
                    <a:pt x="140" y="23"/>
                  </a:cubicBezTo>
                  <a:cubicBezTo>
                    <a:pt x="140" y="22"/>
                    <a:pt x="140" y="22"/>
                    <a:pt x="140" y="22"/>
                  </a:cubicBezTo>
                  <a:cubicBezTo>
                    <a:pt x="140" y="22"/>
                    <a:pt x="140" y="22"/>
                    <a:pt x="140" y="22"/>
                  </a:cubicBezTo>
                  <a:cubicBezTo>
                    <a:pt x="140" y="22"/>
                    <a:pt x="140" y="22"/>
                    <a:pt x="140" y="21"/>
                  </a:cubicBezTo>
                  <a:cubicBezTo>
                    <a:pt x="140" y="21"/>
                    <a:pt x="140" y="21"/>
                    <a:pt x="140" y="21"/>
                  </a:cubicBezTo>
                  <a:cubicBezTo>
                    <a:pt x="139" y="21"/>
                    <a:pt x="139" y="21"/>
                    <a:pt x="139" y="21"/>
                  </a:cubicBezTo>
                  <a:cubicBezTo>
                    <a:pt x="139" y="21"/>
                    <a:pt x="139" y="21"/>
                    <a:pt x="139" y="21"/>
                  </a:cubicBezTo>
                  <a:cubicBezTo>
                    <a:pt x="140" y="21"/>
                    <a:pt x="140" y="21"/>
                    <a:pt x="140" y="21"/>
                  </a:cubicBezTo>
                  <a:cubicBezTo>
                    <a:pt x="141" y="20"/>
                    <a:pt x="141" y="20"/>
                    <a:pt x="141" y="20"/>
                  </a:cubicBezTo>
                  <a:cubicBezTo>
                    <a:pt x="142" y="20"/>
                    <a:pt x="142" y="20"/>
                    <a:pt x="142" y="21"/>
                  </a:cubicBezTo>
                  <a:cubicBezTo>
                    <a:pt x="142" y="21"/>
                    <a:pt x="142" y="21"/>
                    <a:pt x="142" y="21"/>
                  </a:cubicBezTo>
                  <a:cubicBezTo>
                    <a:pt x="142" y="21"/>
                    <a:pt x="142" y="21"/>
                    <a:pt x="141" y="21"/>
                  </a:cubicBezTo>
                  <a:cubicBezTo>
                    <a:pt x="142" y="21"/>
                    <a:pt x="142" y="21"/>
                    <a:pt x="142" y="21"/>
                  </a:cubicBezTo>
                  <a:cubicBezTo>
                    <a:pt x="142" y="22"/>
                    <a:pt x="142" y="22"/>
                    <a:pt x="142" y="22"/>
                  </a:cubicBezTo>
                  <a:cubicBezTo>
                    <a:pt x="143" y="22"/>
                    <a:pt x="143" y="22"/>
                    <a:pt x="143" y="21"/>
                  </a:cubicBezTo>
                  <a:cubicBezTo>
                    <a:pt x="143" y="22"/>
                    <a:pt x="143" y="22"/>
                    <a:pt x="144" y="22"/>
                  </a:cubicBezTo>
                  <a:cubicBezTo>
                    <a:pt x="144" y="22"/>
                    <a:pt x="144" y="22"/>
                    <a:pt x="143" y="22"/>
                  </a:cubicBezTo>
                  <a:cubicBezTo>
                    <a:pt x="143" y="22"/>
                    <a:pt x="143" y="22"/>
                    <a:pt x="143" y="22"/>
                  </a:cubicBezTo>
                  <a:cubicBezTo>
                    <a:pt x="143" y="23"/>
                    <a:pt x="143" y="23"/>
                    <a:pt x="143" y="23"/>
                  </a:cubicBezTo>
                  <a:close/>
                  <a:moveTo>
                    <a:pt x="142" y="47"/>
                  </a:moveTo>
                  <a:lnTo>
                    <a:pt x="142" y="47"/>
                  </a:lnTo>
                  <a:cubicBezTo>
                    <a:pt x="142" y="47"/>
                    <a:pt x="142" y="47"/>
                    <a:pt x="142" y="47"/>
                  </a:cubicBezTo>
                  <a:cubicBezTo>
                    <a:pt x="142" y="47"/>
                    <a:pt x="142" y="46"/>
                    <a:pt x="142" y="46"/>
                  </a:cubicBezTo>
                  <a:cubicBezTo>
                    <a:pt x="142" y="46"/>
                    <a:pt x="142" y="46"/>
                    <a:pt x="142" y="46"/>
                  </a:cubicBezTo>
                  <a:cubicBezTo>
                    <a:pt x="142" y="46"/>
                    <a:pt x="142" y="46"/>
                    <a:pt x="142" y="46"/>
                  </a:cubicBezTo>
                  <a:cubicBezTo>
                    <a:pt x="142" y="46"/>
                    <a:pt x="142" y="46"/>
                    <a:pt x="142" y="46"/>
                  </a:cubicBezTo>
                  <a:cubicBezTo>
                    <a:pt x="142" y="46"/>
                    <a:pt x="142" y="46"/>
                    <a:pt x="142" y="47"/>
                  </a:cubicBezTo>
                  <a:cubicBezTo>
                    <a:pt x="143" y="47"/>
                    <a:pt x="143" y="47"/>
                    <a:pt x="143" y="47"/>
                  </a:cubicBezTo>
                  <a:cubicBezTo>
                    <a:pt x="143" y="47"/>
                    <a:pt x="143" y="47"/>
                    <a:pt x="142" y="47"/>
                  </a:cubicBezTo>
                  <a:close/>
                  <a:moveTo>
                    <a:pt x="141" y="46"/>
                  </a:moveTo>
                  <a:lnTo>
                    <a:pt x="141" y="46"/>
                  </a:lnTo>
                  <a:cubicBezTo>
                    <a:pt x="141" y="46"/>
                    <a:pt x="141" y="46"/>
                    <a:pt x="141" y="46"/>
                  </a:cubicBezTo>
                  <a:cubicBezTo>
                    <a:pt x="141" y="46"/>
                    <a:pt x="141" y="46"/>
                    <a:pt x="141" y="46"/>
                  </a:cubicBezTo>
                  <a:cubicBezTo>
                    <a:pt x="141" y="46"/>
                    <a:pt x="141" y="46"/>
                    <a:pt x="141" y="46"/>
                  </a:cubicBezTo>
                  <a:cubicBezTo>
                    <a:pt x="141" y="46"/>
                    <a:pt x="141" y="46"/>
                    <a:pt x="141" y="46"/>
                  </a:cubicBezTo>
                  <a:close/>
                  <a:moveTo>
                    <a:pt x="142" y="48"/>
                  </a:moveTo>
                  <a:lnTo>
                    <a:pt x="142" y="48"/>
                  </a:lnTo>
                  <a:cubicBezTo>
                    <a:pt x="142" y="48"/>
                    <a:pt x="142" y="48"/>
                    <a:pt x="141" y="48"/>
                  </a:cubicBezTo>
                  <a:cubicBezTo>
                    <a:pt x="141" y="48"/>
                    <a:pt x="141" y="48"/>
                    <a:pt x="141" y="47"/>
                  </a:cubicBezTo>
                  <a:cubicBezTo>
                    <a:pt x="141" y="47"/>
                    <a:pt x="141" y="47"/>
                    <a:pt x="141" y="47"/>
                  </a:cubicBezTo>
                  <a:cubicBezTo>
                    <a:pt x="141" y="47"/>
                    <a:pt x="141" y="47"/>
                    <a:pt x="141" y="47"/>
                  </a:cubicBezTo>
                  <a:cubicBezTo>
                    <a:pt x="141" y="47"/>
                    <a:pt x="141" y="47"/>
                    <a:pt x="141" y="47"/>
                  </a:cubicBezTo>
                  <a:cubicBezTo>
                    <a:pt x="141" y="47"/>
                    <a:pt x="141" y="47"/>
                    <a:pt x="142" y="47"/>
                  </a:cubicBezTo>
                  <a:cubicBezTo>
                    <a:pt x="142" y="47"/>
                    <a:pt x="142" y="47"/>
                    <a:pt x="142" y="47"/>
                  </a:cubicBezTo>
                  <a:cubicBezTo>
                    <a:pt x="142" y="47"/>
                    <a:pt x="142" y="47"/>
                    <a:pt x="142" y="47"/>
                  </a:cubicBezTo>
                  <a:cubicBezTo>
                    <a:pt x="142" y="47"/>
                    <a:pt x="142" y="47"/>
                    <a:pt x="142" y="47"/>
                  </a:cubicBezTo>
                  <a:cubicBezTo>
                    <a:pt x="142" y="47"/>
                    <a:pt x="142" y="47"/>
                    <a:pt x="142" y="47"/>
                  </a:cubicBezTo>
                  <a:cubicBezTo>
                    <a:pt x="142" y="47"/>
                    <a:pt x="142" y="47"/>
                    <a:pt x="142" y="48"/>
                  </a:cubicBezTo>
                  <a:close/>
                  <a:moveTo>
                    <a:pt x="141" y="47"/>
                  </a:moveTo>
                  <a:lnTo>
                    <a:pt x="141" y="47"/>
                  </a:lnTo>
                  <a:cubicBezTo>
                    <a:pt x="141" y="47"/>
                    <a:pt x="141" y="47"/>
                    <a:pt x="141" y="46"/>
                  </a:cubicBezTo>
                  <a:cubicBezTo>
                    <a:pt x="141" y="47"/>
                    <a:pt x="141" y="47"/>
                    <a:pt x="141" y="47"/>
                  </a:cubicBezTo>
                  <a:cubicBezTo>
                    <a:pt x="141" y="47"/>
                    <a:pt x="141" y="47"/>
                    <a:pt x="141" y="47"/>
                  </a:cubicBezTo>
                  <a:cubicBezTo>
                    <a:pt x="141" y="47"/>
                    <a:pt x="141" y="47"/>
                    <a:pt x="141" y="47"/>
                  </a:cubicBezTo>
                  <a:cubicBezTo>
                    <a:pt x="141" y="47"/>
                    <a:pt x="141" y="47"/>
                    <a:pt x="141" y="47"/>
                  </a:cubicBezTo>
                  <a:close/>
                  <a:moveTo>
                    <a:pt x="141" y="48"/>
                  </a:moveTo>
                  <a:lnTo>
                    <a:pt x="141" y="48"/>
                  </a:lnTo>
                  <a:cubicBezTo>
                    <a:pt x="141" y="48"/>
                    <a:pt x="141" y="48"/>
                    <a:pt x="141" y="48"/>
                  </a:cubicBezTo>
                  <a:cubicBezTo>
                    <a:pt x="141" y="48"/>
                    <a:pt x="141" y="48"/>
                    <a:pt x="141" y="48"/>
                  </a:cubicBezTo>
                  <a:cubicBezTo>
                    <a:pt x="141" y="48"/>
                    <a:pt x="141" y="48"/>
                    <a:pt x="140" y="49"/>
                  </a:cubicBezTo>
                  <a:cubicBezTo>
                    <a:pt x="140" y="49"/>
                    <a:pt x="140" y="49"/>
                    <a:pt x="140" y="49"/>
                  </a:cubicBezTo>
                  <a:lnTo>
                    <a:pt x="140" y="49"/>
                  </a:lnTo>
                  <a:cubicBezTo>
                    <a:pt x="140" y="48"/>
                    <a:pt x="140" y="48"/>
                    <a:pt x="140" y="48"/>
                  </a:cubicBezTo>
                  <a:cubicBezTo>
                    <a:pt x="140" y="48"/>
                    <a:pt x="140" y="48"/>
                    <a:pt x="140" y="48"/>
                  </a:cubicBezTo>
                  <a:cubicBezTo>
                    <a:pt x="140" y="48"/>
                    <a:pt x="140" y="48"/>
                    <a:pt x="140" y="48"/>
                  </a:cubicBezTo>
                  <a:lnTo>
                    <a:pt x="141" y="48"/>
                  </a:lnTo>
                  <a:cubicBezTo>
                    <a:pt x="141" y="48"/>
                    <a:pt x="141" y="48"/>
                    <a:pt x="141" y="48"/>
                  </a:cubicBezTo>
                  <a:cubicBezTo>
                    <a:pt x="141" y="48"/>
                    <a:pt x="141" y="48"/>
                    <a:pt x="141" y="48"/>
                  </a:cubicBezTo>
                  <a:cubicBezTo>
                    <a:pt x="141" y="48"/>
                    <a:pt x="141" y="48"/>
                    <a:pt x="141" y="48"/>
                  </a:cubicBezTo>
                  <a:cubicBezTo>
                    <a:pt x="141" y="48"/>
                    <a:pt x="141" y="48"/>
                    <a:pt x="141" y="48"/>
                  </a:cubicBezTo>
                  <a:close/>
                  <a:moveTo>
                    <a:pt x="140" y="49"/>
                  </a:moveTo>
                  <a:lnTo>
                    <a:pt x="140" y="49"/>
                  </a:lnTo>
                  <a:cubicBezTo>
                    <a:pt x="140" y="49"/>
                    <a:pt x="140" y="49"/>
                    <a:pt x="140" y="49"/>
                  </a:cubicBezTo>
                  <a:cubicBezTo>
                    <a:pt x="140" y="49"/>
                    <a:pt x="140" y="49"/>
                    <a:pt x="140" y="49"/>
                  </a:cubicBezTo>
                  <a:cubicBezTo>
                    <a:pt x="140" y="50"/>
                    <a:pt x="140" y="50"/>
                    <a:pt x="140" y="50"/>
                  </a:cubicBezTo>
                  <a:cubicBezTo>
                    <a:pt x="140" y="50"/>
                    <a:pt x="140" y="50"/>
                    <a:pt x="139" y="50"/>
                  </a:cubicBezTo>
                  <a:cubicBezTo>
                    <a:pt x="139" y="50"/>
                    <a:pt x="139" y="50"/>
                    <a:pt x="139" y="50"/>
                  </a:cubicBezTo>
                  <a:cubicBezTo>
                    <a:pt x="139" y="50"/>
                    <a:pt x="139" y="50"/>
                    <a:pt x="139" y="50"/>
                  </a:cubicBezTo>
                  <a:cubicBezTo>
                    <a:pt x="139" y="50"/>
                    <a:pt x="139" y="50"/>
                    <a:pt x="139" y="50"/>
                  </a:cubicBezTo>
                  <a:cubicBezTo>
                    <a:pt x="139" y="50"/>
                    <a:pt x="139" y="50"/>
                    <a:pt x="138" y="50"/>
                  </a:cubicBezTo>
                  <a:cubicBezTo>
                    <a:pt x="138" y="50"/>
                    <a:pt x="138" y="50"/>
                    <a:pt x="139" y="50"/>
                  </a:cubicBezTo>
                  <a:cubicBezTo>
                    <a:pt x="138" y="50"/>
                    <a:pt x="138" y="50"/>
                    <a:pt x="138" y="50"/>
                  </a:cubicBezTo>
                  <a:cubicBezTo>
                    <a:pt x="138" y="50"/>
                    <a:pt x="138" y="50"/>
                    <a:pt x="138" y="50"/>
                  </a:cubicBezTo>
                  <a:cubicBezTo>
                    <a:pt x="138" y="50"/>
                    <a:pt x="138" y="50"/>
                    <a:pt x="138" y="49"/>
                  </a:cubicBezTo>
                  <a:cubicBezTo>
                    <a:pt x="138" y="49"/>
                    <a:pt x="138" y="49"/>
                    <a:pt x="138" y="49"/>
                  </a:cubicBezTo>
                  <a:cubicBezTo>
                    <a:pt x="138" y="49"/>
                    <a:pt x="138" y="49"/>
                    <a:pt x="138" y="49"/>
                  </a:cubicBezTo>
                  <a:cubicBezTo>
                    <a:pt x="138" y="49"/>
                    <a:pt x="138" y="49"/>
                    <a:pt x="138" y="49"/>
                  </a:cubicBezTo>
                  <a:cubicBezTo>
                    <a:pt x="138" y="49"/>
                    <a:pt x="138" y="49"/>
                    <a:pt x="139" y="49"/>
                  </a:cubicBezTo>
                  <a:cubicBezTo>
                    <a:pt x="139" y="49"/>
                    <a:pt x="139" y="49"/>
                    <a:pt x="139" y="49"/>
                  </a:cubicBezTo>
                  <a:cubicBezTo>
                    <a:pt x="138" y="49"/>
                    <a:pt x="138" y="49"/>
                    <a:pt x="138" y="49"/>
                  </a:cubicBezTo>
                  <a:cubicBezTo>
                    <a:pt x="138" y="49"/>
                    <a:pt x="138" y="49"/>
                    <a:pt x="138" y="49"/>
                  </a:cubicBezTo>
                  <a:cubicBezTo>
                    <a:pt x="139" y="49"/>
                    <a:pt x="139" y="49"/>
                    <a:pt x="139" y="49"/>
                  </a:cubicBezTo>
                  <a:cubicBezTo>
                    <a:pt x="139" y="49"/>
                    <a:pt x="139" y="49"/>
                    <a:pt x="139" y="49"/>
                  </a:cubicBezTo>
                  <a:cubicBezTo>
                    <a:pt x="139" y="48"/>
                    <a:pt x="139" y="48"/>
                    <a:pt x="139" y="48"/>
                  </a:cubicBezTo>
                  <a:cubicBezTo>
                    <a:pt x="139" y="48"/>
                    <a:pt x="139" y="48"/>
                    <a:pt x="139" y="48"/>
                  </a:cubicBezTo>
                  <a:cubicBezTo>
                    <a:pt x="139" y="48"/>
                    <a:pt x="139" y="48"/>
                    <a:pt x="139" y="48"/>
                  </a:cubicBezTo>
                  <a:cubicBezTo>
                    <a:pt x="139" y="49"/>
                    <a:pt x="139" y="49"/>
                    <a:pt x="139" y="49"/>
                  </a:cubicBezTo>
                  <a:cubicBezTo>
                    <a:pt x="140" y="49"/>
                    <a:pt x="140" y="49"/>
                    <a:pt x="140" y="49"/>
                  </a:cubicBezTo>
                  <a:cubicBezTo>
                    <a:pt x="140" y="49"/>
                    <a:pt x="140" y="49"/>
                    <a:pt x="140" y="49"/>
                  </a:cubicBezTo>
                  <a:close/>
                  <a:moveTo>
                    <a:pt x="139" y="51"/>
                  </a:moveTo>
                  <a:lnTo>
                    <a:pt x="139" y="51"/>
                  </a:lnTo>
                  <a:cubicBezTo>
                    <a:pt x="139" y="51"/>
                    <a:pt x="139" y="51"/>
                    <a:pt x="139" y="50"/>
                  </a:cubicBezTo>
                  <a:cubicBezTo>
                    <a:pt x="139" y="50"/>
                    <a:pt x="139" y="50"/>
                    <a:pt x="139" y="50"/>
                  </a:cubicBezTo>
                  <a:cubicBezTo>
                    <a:pt x="139" y="50"/>
                    <a:pt x="139" y="50"/>
                    <a:pt x="139" y="50"/>
                  </a:cubicBezTo>
                  <a:cubicBezTo>
                    <a:pt x="139" y="51"/>
                    <a:pt x="139" y="51"/>
                    <a:pt x="139" y="51"/>
                  </a:cubicBezTo>
                  <a:close/>
                  <a:moveTo>
                    <a:pt x="139" y="51"/>
                  </a:moveTo>
                  <a:lnTo>
                    <a:pt x="139" y="51"/>
                  </a:lnTo>
                  <a:cubicBezTo>
                    <a:pt x="138" y="51"/>
                    <a:pt x="138" y="51"/>
                    <a:pt x="138" y="51"/>
                  </a:cubicBezTo>
                  <a:cubicBezTo>
                    <a:pt x="139" y="51"/>
                    <a:pt x="139" y="51"/>
                    <a:pt x="138" y="51"/>
                  </a:cubicBezTo>
                  <a:cubicBezTo>
                    <a:pt x="139" y="51"/>
                    <a:pt x="139" y="51"/>
                    <a:pt x="139" y="51"/>
                  </a:cubicBezTo>
                  <a:cubicBezTo>
                    <a:pt x="139" y="51"/>
                    <a:pt x="139" y="51"/>
                    <a:pt x="139" y="51"/>
                  </a:cubicBezTo>
                  <a:cubicBezTo>
                    <a:pt x="139" y="51"/>
                    <a:pt x="139" y="51"/>
                    <a:pt x="139" y="51"/>
                  </a:cubicBezTo>
                  <a:close/>
                  <a:moveTo>
                    <a:pt x="140" y="20"/>
                  </a:moveTo>
                  <a:lnTo>
                    <a:pt x="140" y="20"/>
                  </a:lnTo>
                  <a:cubicBezTo>
                    <a:pt x="140" y="20"/>
                    <a:pt x="140" y="20"/>
                    <a:pt x="140" y="20"/>
                  </a:cubicBezTo>
                  <a:cubicBezTo>
                    <a:pt x="140" y="21"/>
                    <a:pt x="140" y="21"/>
                    <a:pt x="139" y="21"/>
                  </a:cubicBezTo>
                  <a:cubicBezTo>
                    <a:pt x="139" y="21"/>
                    <a:pt x="139" y="21"/>
                    <a:pt x="139" y="21"/>
                  </a:cubicBezTo>
                  <a:lnTo>
                    <a:pt x="139" y="20"/>
                  </a:lnTo>
                  <a:cubicBezTo>
                    <a:pt x="139" y="20"/>
                    <a:pt x="139" y="20"/>
                    <a:pt x="139" y="20"/>
                  </a:cubicBezTo>
                  <a:cubicBezTo>
                    <a:pt x="139" y="20"/>
                    <a:pt x="139" y="20"/>
                    <a:pt x="139" y="20"/>
                  </a:cubicBezTo>
                  <a:cubicBezTo>
                    <a:pt x="138" y="20"/>
                    <a:pt x="138" y="20"/>
                    <a:pt x="138" y="20"/>
                  </a:cubicBezTo>
                  <a:cubicBezTo>
                    <a:pt x="138" y="20"/>
                    <a:pt x="138" y="20"/>
                    <a:pt x="138" y="20"/>
                  </a:cubicBezTo>
                  <a:cubicBezTo>
                    <a:pt x="138" y="20"/>
                    <a:pt x="138" y="20"/>
                    <a:pt x="139" y="19"/>
                  </a:cubicBezTo>
                  <a:cubicBezTo>
                    <a:pt x="139" y="19"/>
                    <a:pt x="139" y="19"/>
                    <a:pt x="139" y="19"/>
                  </a:cubicBezTo>
                  <a:cubicBezTo>
                    <a:pt x="139" y="19"/>
                    <a:pt x="139" y="19"/>
                    <a:pt x="139" y="19"/>
                  </a:cubicBezTo>
                  <a:cubicBezTo>
                    <a:pt x="139" y="19"/>
                    <a:pt x="139" y="19"/>
                    <a:pt x="139" y="19"/>
                  </a:cubicBezTo>
                  <a:cubicBezTo>
                    <a:pt x="140" y="19"/>
                    <a:pt x="140" y="19"/>
                    <a:pt x="140" y="19"/>
                  </a:cubicBezTo>
                  <a:cubicBezTo>
                    <a:pt x="140" y="19"/>
                    <a:pt x="140" y="19"/>
                    <a:pt x="141" y="20"/>
                  </a:cubicBezTo>
                  <a:cubicBezTo>
                    <a:pt x="140" y="20"/>
                    <a:pt x="140" y="20"/>
                    <a:pt x="140" y="20"/>
                  </a:cubicBezTo>
                  <a:cubicBezTo>
                    <a:pt x="140" y="20"/>
                    <a:pt x="140" y="20"/>
                    <a:pt x="140" y="20"/>
                  </a:cubicBezTo>
                  <a:close/>
                  <a:moveTo>
                    <a:pt x="136" y="49"/>
                  </a:moveTo>
                  <a:lnTo>
                    <a:pt x="136" y="49"/>
                  </a:lnTo>
                  <a:cubicBezTo>
                    <a:pt x="137" y="49"/>
                    <a:pt x="137" y="49"/>
                    <a:pt x="137" y="49"/>
                  </a:cubicBezTo>
                  <a:cubicBezTo>
                    <a:pt x="137" y="49"/>
                    <a:pt x="137" y="49"/>
                    <a:pt x="137" y="49"/>
                  </a:cubicBezTo>
                  <a:cubicBezTo>
                    <a:pt x="137" y="49"/>
                    <a:pt x="137" y="49"/>
                    <a:pt x="137" y="50"/>
                  </a:cubicBezTo>
                  <a:cubicBezTo>
                    <a:pt x="137" y="50"/>
                    <a:pt x="137" y="50"/>
                    <a:pt x="137" y="50"/>
                  </a:cubicBezTo>
                  <a:cubicBezTo>
                    <a:pt x="137" y="50"/>
                    <a:pt x="137" y="50"/>
                    <a:pt x="137" y="50"/>
                  </a:cubicBezTo>
                  <a:cubicBezTo>
                    <a:pt x="136" y="50"/>
                    <a:pt x="136" y="50"/>
                    <a:pt x="136" y="51"/>
                  </a:cubicBezTo>
                  <a:cubicBezTo>
                    <a:pt x="136" y="50"/>
                    <a:pt x="136" y="50"/>
                    <a:pt x="136" y="50"/>
                  </a:cubicBezTo>
                  <a:cubicBezTo>
                    <a:pt x="136" y="50"/>
                    <a:pt x="136" y="50"/>
                    <a:pt x="136" y="50"/>
                  </a:cubicBezTo>
                  <a:cubicBezTo>
                    <a:pt x="136" y="50"/>
                    <a:pt x="136" y="50"/>
                    <a:pt x="136" y="49"/>
                  </a:cubicBezTo>
                  <a:close/>
                  <a:moveTo>
                    <a:pt x="138" y="51"/>
                  </a:moveTo>
                  <a:lnTo>
                    <a:pt x="138" y="51"/>
                  </a:lnTo>
                  <a:cubicBezTo>
                    <a:pt x="138" y="51"/>
                    <a:pt x="138" y="51"/>
                    <a:pt x="138" y="51"/>
                  </a:cubicBezTo>
                  <a:lnTo>
                    <a:pt x="137" y="52"/>
                  </a:lnTo>
                  <a:cubicBezTo>
                    <a:pt x="137" y="52"/>
                    <a:pt x="137" y="52"/>
                    <a:pt x="137" y="52"/>
                  </a:cubicBezTo>
                  <a:cubicBezTo>
                    <a:pt x="137" y="52"/>
                    <a:pt x="137" y="52"/>
                    <a:pt x="137" y="52"/>
                  </a:cubicBezTo>
                  <a:cubicBezTo>
                    <a:pt x="137" y="52"/>
                    <a:pt x="137" y="52"/>
                    <a:pt x="137" y="52"/>
                  </a:cubicBezTo>
                  <a:cubicBezTo>
                    <a:pt x="137" y="52"/>
                    <a:pt x="137" y="52"/>
                    <a:pt x="137" y="52"/>
                  </a:cubicBezTo>
                  <a:cubicBezTo>
                    <a:pt x="136" y="52"/>
                    <a:pt x="136" y="52"/>
                    <a:pt x="136" y="52"/>
                  </a:cubicBezTo>
                  <a:cubicBezTo>
                    <a:pt x="136" y="52"/>
                    <a:pt x="136" y="52"/>
                    <a:pt x="136" y="52"/>
                  </a:cubicBezTo>
                  <a:cubicBezTo>
                    <a:pt x="136" y="52"/>
                    <a:pt x="136" y="52"/>
                    <a:pt x="136" y="52"/>
                  </a:cubicBezTo>
                  <a:cubicBezTo>
                    <a:pt x="136" y="52"/>
                    <a:pt x="136" y="52"/>
                    <a:pt x="136" y="52"/>
                  </a:cubicBezTo>
                  <a:cubicBezTo>
                    <a:pt x="136" y="52"/>
                    <a:pt x="136" y="52"/>
                    <a:pt x="136" y="52"/>
                  </a:cubicBezTo>
                  <a:cubicBezTo>
                    <a:pt x="136" y="52"/>
                    <a:pt x="136" y="52"/>
                    <a:pt x="136" y="52"/>
                  </a:cubicBezTo>
                  <a:cubicBezTo>
                    <a:pt x="136" y="52"/>
                    <a:pt x="136" y="52"/>
                    <a:pt x="136" y="52"/>
                  </a:cubicBezTo>
                  <a:cubicBezTo>
                    <a:pt x="136" y="52"/>
                    <a:pt x="136" y="52"/>
                    <a:pt x="136" y="52"/>
                  </a:cubicBezTo>
                  <a:cubicBezTo>
                    <a:pt x="136" y="52"/>
                    <a:pt x="136" y="52"/>
                    <a:pt x="136" y="52"/>
                  </a:cubicBezTo>
                  <a:cubicBezTo>
                    <a:pt x="136" y="52"/>
                    <a:pt x="136" y="52"/>
                    <a:pt x="136" y="51"/>
                  </a:cubicBezTo>
                  <a:cubicBezTo>
                    <a:pt x="136" y="51"/>
                    <a:pt x="136" y="51"/>
                    <a:pt x="136" y="51"/>
                  </a:cubicBezTo>
                  <a:cubicBezTo>
                    <a:pt x="136" y="51"/>
                    <a:pt x="136" y="51"/>
                    <a:pt x="136" y="51"/>
                  </a:cubicBezTo>
                  <a:cubicBezTo>
                    <a:pt x="136" y="51"/>
                    <a:pt x="136" y="51"/>
                    <a:pt x="136" y="51"/>
                  </a:cubicBezTo>
                  <a:cubicBezTo>
                    <a:pt x="136" y="51"/>
                    <a:pt x="136" y="51"/>
                    <a:pt x="137" y="50"/>
                  </a:cubicBezTo>
                  <a:cubicBezTo>
                    <a:pt x="137" y="51"/>
                    <a:pt x="137" y="51"/>
                    <a:pt x="137" y="51"/>
                  </a:cubicBezTo>
                  <a:cubicBezTo>
                    <a:pt x="137" y="51"/>
                    <a:pt x="137" y="51"/>
                    <a:pt x="136" y="51"/>
                  </a:cubicBezTo>
                  <a:cubicBezTo>
                    <a:pt x="136" y="51"/>
                    <a:pt x="136" y="51"/>
                    <a:pt x="137" y="51"/>
                  </a:cubicBezTo>
                  <a:cubicBezTo>
                    <a:pt x="137" y="51"/>
                    <a:pt x="137" y="51"/>
                    <a:pt x="137" y="52"/>
                  </a:cubicBezTo>
                  <a:cubicBezTo>
                    <a:pt x="137" y="51"/>
                    <a:pt x="137" y="51"/>
                    <a:pt x="137" y="51"/>
                  </a:cubicBezTo>
                  <a:cubicBezTo>
                    <a:pt x="137" y="51"/>
                    <a:pt x="137" y="51"/>
                    <a:pt x="137" y="51"/>
                  </a:cubicBezTo>
                  <a:cubicBezTo>
                    <a:pt x="137" y="51"/>
                    <a:pt x="137" y="51"/>
                    <a:pt x="138" y="51"/>
                  </a:cubicBezTo>
                  <a:cubicBezTo>
                    <a:pt x="137" y="51"/>
                    <a:pt x="137" y="51"/>
                    <a:pt x="137" y="51"/>
                  </a:cubicBezTo>
                  <a:cubicBezTo>
                    <a:pt x="137" y="51"/>
                    <a:pt x="137" y="51"/>
                    <a:pt x="137" y="51"/>
                  </a:cubicBezTo>
                  <a:lnTo>
                    <a:pt x="137" y="50"/>
                  </a:lnTo>
                  <a:cubicBezTo>
                    <a:pt x="137" y="50"/>
                    <a:pt x="137" y="50"/>
                    <a:pt x="137" y="50"/>
                  </a:cubicBezTo>
                  <a:cubicBezTo>
                    <a:pt x="138" y="50"/>
                    <a:pt x="138" y="50"/>
                    <a:pt x="138" y="50"/>
                  </a:cubicBezTo>
                  <a:cubicBezTo>
                    <a:pt x="138" y="50"/>
                    <a:pt x="138" y="50"/>
                    <a:pt x="138" y="50"/>
                  </a:cubicBezTo>
                  <a:cubicBezTo>
                    <a:pt x="138" y="51"/>
                    <a:pt x="138" y="51"/>
                    <a:pt x="138" y="51"/>
                  </a:cubicBezTo>
                  <a:cubicBezTo>
                    <a:pt x="138" y="51"/>
                    <a:pt x="138" y="51"/>
                    <a:pt x="138" y="51"/>
                  </a:cubicBezTo>
                  <a:cubicBezTo>
                    <a:pt x="138" y="51"/>
                    <a:pt x="138" y="51"/>
                    <a:pt x="138" y="51"/>
                  </a:cubicBezTo>
                  <a:close/>
                  <a:moveTo>
                    <a:pt x="135" y="52"/>
                  </a:moveTo>
                  <a:lnTo>
                    <a:pt x="135" y="52"/>
                  </a:lnTo>
                  <a:cubicBezTo>
                    <a:pt x="135" y="51"/>
                    <a:pt x="135" y="51"/>
                    <a:pt x="135" y="51"/>
                  </a:cubicBezTo>
                  <a:cubicBezTo>
                    <a:pt x="135" y="51"/>
                    <a:pt x="135" y="51"/>
                    <a:pt x="135" y="51"/>
                  </a:cubicBezTo>
                  <a:cubicBezTo>
                    <a:pt x="135" y="51"/>
                    <a:pt x="135" y="51"/>
                    <a:pt x="136" y="51"/>
                  </a:cubicBezTo>
                  <a:cubicBezTo>
                    <a:pt x="136" y="51"/>
                    <a:pt x="136" y="51"/>
                    <a:pt x="136"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6" y="50"/>
                    <a:pt x="136" y="50"/>
                    <a:pt x="136" y="50"/>
                  </a:cubicBezTo>
                  <a:cubicBezTo>
                    <a:pt x="136" y="50"/>
                    <a:pt x="136" y="50"/>
                    <a:pt x="136" y="51"/>
                  </a:cubicBezTo>
                  <a:cubicBezTo>
                    <a:pt x="136" y="51"/>
                    <a:pt x="136" y="51"/>
                    <a:pt x="136" y="51"/>
                  </a:cubicBezTo>
                  <a:cubicBezTo>
                    <a:pt x="136" y="51"/>
                    <a:pt x="136" y="51"/>
                    <a:pt x="135" y="52"/>
                  </a:cubicBezTo>
                  <a:close/>
                  <a:moveTo>
                    <a:pt x="135" y="52"/>
                  </a:moveTo>
                  <a:lnTo>
                    <a:pt x="135" y="52"/>
                  </a:lnTo>
                  <a:cubicBezTo>
                    <a:pt x="135" y="52"/>
                    <a:pt x="135" y="52"/>
                    <a:pt x="135" y="52"/>
                  </a:cubicBezTo>
                  <a:cubicBezTo>
                    <a:pt x="135" y="52"/>
                    <a:pt x="135" y="52"/>
                    <a:pt x="135" y="52"/>
                  </a:cubicBezTo>
                  <a:cubicBezTo>
                    <a:pt x="135" y="52"/>
                    <a:pt x="135" y="52"/>
                    <a:pt x="135" y="52"/>
                  </a:cubicBezTo>
                  <a:cubicBezTo>
                    <a:pt x="135" y="52"/>
                    <a:pt x="135" y="52"/>
                    <a:pt x="135" y="52"/>
                  </a:cubicBezTo>
                  <a:close/>
                  <a:moveTo>
                    <a:pt x="135" y="52"/>
                  </a:moveTo>
                  <a:lnTo>
                    <a:pt x="135" y="52"/>
                  </a:lnTo>
                  <a:cubicBezTo>
                    <a:pt x="135" y="53"/>
                    <a:pt x="135" y="53"/>
                    <a:pt x="135" y="53"/>
                  </a:cubicBezTo>
                  <a:cubicBezTo>
                    <a:pt x="135" y="53"/>
                    <a:pt x="135" y="53"/>
                    <a:pt x="135" y="53"/>
                  </a:cubicBezTo>
                  <a:cubicBezTo>
                    <a:pt x="135" y="53"/>
                    <a:pt x="135" y="53"/>
                    <a:pt x="135" y="53"/>
                  </a:cubicBezTo>
                  <a:cubicBezTo>
                    <a:pt x="135" y="53"/>
                    <a:pt x="135" y="53"/>
                    <a:pt x="134" y="53"/>
                  </a:cubicBezTo>
                  <a:cubicBezTo>
                    <a:pt x="135" y="53"/>
                    <a:pt x="135" y="53"/>
                    <a:pt x="135" y="52"/>
                  </a:cubicBezTo>
                  <a:cubicBezTo>
                    <a:pt x="135" y="52"/>
                    <a:pt x="135" y="52"/>
                    <a:pt x="135" y="52"/>
                  </a:cubicBezTo>
                  <a:cubicBezTo>
                    <a:pt x="136" y="52"/>
                    <a:pt x="136" y="52"/>
                    <a:pt x="136" y="52"/>
                  </a:cubicBezTo>
                  <a:cubicBezTo>
                    <a:pt x="136" y="52"/>
                    <a:pt x="136" y="52"/>
                    <a:pt x="136" y="52"/>
                  </a:cubicBezTo>
                  <a:cubicBezTo>
                    <a:pt x="136" y="52"/>
                    <a:pt x="136" y="52"/>
                    <a:pt x="135" y="52"/>
                  </a:cubicBezTo>
                  <a:close/>
                  <a:moveTo>
                    <a:pt x="135" y="56"/>
                  </a:moveTo>
                  <a:lnTo>
                    <a:pt x="135" y="56"/>
                  </a:lnTo>
                  <a:cubicBezTo>
                    <a:pt x="135" y="56"/>
                    <a:pt x="135" y="56"/>
                    <a:pt x="135" y="56"/>
                  </a:cubicBezTo>
                  <a:cubicBezTo>
                    <a:pt x="135" y="56"/>
                    <a:pt x="135" y="56"/>
                    <a:pt x="135" y="56"/>
                  </a:cubicBezTo>
                  <a:cubicBezTo>
                    <a:pt x="135" y="56"/>
                    <a:pt x="135" y="56"/>
                    <a:pt x="135" y="56"/>
                  </a:cubicBezTo>
                  <a:cubicBezTo>
                    <a:pt x="135" y="56"/>
                    <a:pt x="135" y="56"/>
                    <a:pt x="135" y="56"/>
                  </a:cubicBezTo>
                  <a:cubicBezTo>
                    <a:pt x="135" y="56"/>
                    <a:pt x="135" y="56"/>
                    <a:pt x="135" y="56"/>
                  </a:cubicBezTo>
                  <a:close/>
                  <a:moveTo>
                    <a:pt x="134" y="53"/>
                  </a:moveTo>
                  <a:lnTo>
                    <a:pt x="134" y="53"/>
                  </a:lnTo>
                  <a:cubicBezTo>
                    <a:pt x="134" y="53"/>
                    <a:pt x="134" y="53"/>
                    <a:pt x="134" y="53"/>
                  </a:cubicBezTo>
                  <a:cubicBezTo>
                    <a:pt x="134" y="53"/>
                    <a:pt x="134" y="53"/>
                    <a:pt x="134" y="53"/>
                  </a:cubicBezTo>
                  <a:cubicBezTo>
                    <a:pt x="134" y="53"/>
                    <a:pt x="134" y="53"/>
                    <a:pt x="134" y="53"/>
                  </a:cubicBezTo>
                  <a:cubicBezTo>
                    <a:pt x="134" y="53"/>
                    <a:pt x="134" y="53"/>
                    <a:pt x="134" y="53"/>
                  </a:cubicBezTo>
                  <a:cubicBezTo>
                    <a:pt x="134" y="53"/>
                    <a:pt x="134" y="53"/>
                    <a:pt x="134" y="53"/>
                  </a:cubicBezTo>
                  <a:cubicBezTo>
                    <a:pt x="134" y="53"/>
                    <a:pt x="134" y="53"/>
                    <a:pt x="134" y="53"/>
                  </a:cubicBezTo>
                  <a:cubicBezTo>
                    <a:pt x="134" y="53"/>
                    <a:pt x="134" y="53"/>
                    <a:pt x="134" y="53"/>
                  </a:cubicBezTo>
                  <a:cubicBezTo>
                    <a:pt x="134" y="53"/>
                    <a:pt x="134" y="53"/>
                    <a:pt x="134" y="53"/>
                  </a:cubicBezTo>
                  <a:close/>
                  <a:moveTo>
                    <a:pt x="134" y="57"/>
                  </a:moveTo>
                  <a:lnTo>
                    <a:pt x="134" y="57"/>
                  </a:lnTo>
                  <a:cubicBezTo>
                    <a:pt x="134" y="56"/>
                    <a:pt x="134" y="56"/>
                    <a:pt x="134" y="56"/>
                  </a:cubicBezTo>
                  <a:cubicBezTo>
                    <a:pt x="134" y="56"/>
                    <a:pt x="134" y="56"/>
                    <a:pt x="134" y="56"/>
                  </a:cubicBezTo>
                  <a:cubicBezTo>
                    <a:pt x="134" y="56"/>
                    <a:pt x="134" y="56"/>
                    <a:pt x="134" y="56"/>
                  </a:cubicBezTo>
                  <a:cubicBezTo>
                    <a:pt x="134" y="56"/>
                    <a:pt x="134" y="56"/>
                    <a:pt x="134" y="57"/>
                  </a:cubicBezTo>
                  <a:close/>
                  <a:moveTo>
                    <a:pt x="134" y="57"/>
                  </a:moveTo>
                  <a:lnTo>
                    <a:pt x="134" y="57"/>
                  </a:lnTo>
                  <a:cubicBezTo>
                    <a:pt x="134" y="57"/>
                    <a:pt x="134" y="57"/>
                    <a:pt x="134" y="57"/>
                  </a:cubicBezTo>
                  <a:cubicBezTo>
                    <a:pt x="134" y="57"/>
                    <a:pt x="134" y="57"/>
                    <a:pt x="134" y="57"/>
                  </a:cubicBezTo>
                  <a:cubicBezTo>
                    <a:pt x="134" y="57"/>
                    <a:pt x="134" y="57"/>
                    <a:pt x="134" y="57"/>
                  </a:cubicBezTo>
                  <a:close/>
                  <a:moveTo>
                    <a:pt x="134" y="58"/>
                  </a:moveTo>
                  <a:lnTo>
                    <a:pt x="134" y="58"/>
                  </a:lnTo>
                  <a:cubicBezTo>
                    <a:pt x="133" y="58"/>
                    <a:pt x="133" y="58"/>
                    <a:pt x="133" y="58"/>
                  </a:cubicBezTo>
                  <a:cubicBezTo>
                    <a:pt x="134" y="58"/>
                    <a:pt x="134" y="58"/>
                    <a:pt x="134" y="58"/>
                  </a:cubicBezTo>
                  <a:cubicBezTo>
                    <a:pt x="134" y="58"/>
                    <a:pt x="134" y="58"/>
                    <a:pt x="134" y="58"/>
                  </a:cubicBezTo>
                  <a:cubicBezTo>
                    <a:pt x="134" y="58"/>
                    <a:pt x="134" y="58"/>
                    <a:pt x="134" y="58"/>
                  </a:cubicBezTo>
                  <a:close/>
                  <a:moveTo>
                    <a:pt x="133" y="53"/>
                  </a:moveTo>
                  <a:lnTo>
                    <a:pt x="133" y="53"/>
                  </a:lnTo>
                  <a:cubicBezTo>
                    <a:pt x="133" y="53"/>
                    <a:pt x="133" y="53"/>
                    <a:pt x="133" y="53"/>
                  </a:cubicBezTo>
                  <a:cubicBezTo>
                    <a:pt x="133" y="53"/>
                    <a:pt x="133" y="53"/>
                    <a:pt x="133" y="53"/>
                  </a:cubicBezTo>
                  <a:cubicBezTo>
                    <a:pt x="133" y="53"/>
                    <a:pt x="133" y="53"/>
                    <a:pt x="133" y="53"/>
                  </a:cubicBezTo>
                  <a:cubicBezTo>
                    <a:pt x="133" y="53"/>
                    <a:pt x="133" y="53"/>
                    <a:pt x="133" y="53"/>
                  </a:cubicBezTo>
                  <a:cubicBezTo>
                    <a:pt x="133" y="53"/>
                    <a:pt x="133" y="53"/>
                    <a:pt x="133" y="53"/>
                  </a:cubicBezTo>
                  <a:close/>
                  <a:moveTo>
                    <a:pt x="133" y="58"/>
                  </a:moveTo>
                  <a:lnTo>
                    <a:pt x="133" y="58"/>
                  </a:lnTo>
                  <a:cubicBezTo>
                    <a:pt x="133" y="58"/>
                    <a:pt x="133" y="58"/>
                    <a:pt x="133" y="58"/>
                  </a:cubicBezTo>
                  <a:cubicBezTo>
                    <a:pt x="133" y="58"/>
                    <a:pt x="133" y="58"/>
                    <a:pt x="133" y="58"/>
                  </a:cubicBezTo>
                  <a:cubicBezTo>
                    <a:pt x="133" y="58"/>
                    <a:pt x="133" y="58"/>
                    <a:pt x="133" y="58"/>
                  </a:cubicBezTo>
                  <a:cubicBezTo>
                    <a:pt x="133" y="58"/>
                    <a:pt x="133" y="58"/>
                    <a:pt x="133" y="58"/>
                  </a:cubicBezTo>
                  <a:close/>
                  <a:moveTo>
                    <a:pt x="133" y="59"/>
                  </a:moveTo>
                  <a:lnTo>
                    <a:pt x="133" y="59"/>
                  </a:lnTo>
                  <a:cubicBezTo>
                    <a:pt x="133" y="59"/>
                    <a:pt x="133" y="59"/>
                    <a:pt x="133" y="59"/>
                  </a:cubicBezTo>
                  <a:cubicBezTo>
                    <a:pt x="133" y="59"/>
                    <a:pt x="133" y="59"/>
                    <a:pt x="133" y="59"/>
                  </a:cubicBezTo>
                  <a:cubicBezTo>
                    <a:pt x="133" y="59"/>
                    <a:pt x="133" y="59"/>
                    <a:pt x="133" y="59"/>
                  </a:cubicBezTo>
                  <a:cubicBezTo>
                    <a:pt x="133" y="59"/>
                    <a:pt x="133" y="59"/>
                    <a:pt x="133" y="59"/>
                  </a:cubicBezTo>
                  <a:close/>
                  <a:moveTo>
                    <a:pt x="133" y="60"/>
                  </a:moveTo>
                  <a:lnTo>
                    <a:pt x="133" y="60"/>
                  </a:lnTo>
                  <a:cubicBezTo>
                    <a:pt x="133" y="60"/>
                    <a:pt x="133" y="60"/>
                    <a:pt x="133" y="60"/>
                  </a:cubicBezTo>
                  <a:cubicBezTo>
                    <a:pt x="133" y="60"/>
                    <a:pt x="133" y="60"/>
                    <a:pt x="133" y="60"/>
                  </a:cubicBezTo>
                  <a:cubicBezTo>
                    <a:pt x="132" y="60"/>
                    <a:pt x="132" y="60"/>
                    <a:pt x="132" y="60"/>
                  </a:cubicBezTo>
                  <a:cubicBezTo>
                    <a:pt x="133" y="60"/>
                    <a:pt x="133" y="60"/>
                    <a:pt x="133" y="60"/>
                  </a:cubicBezTo>
                  <a:cubicBezTo>
                    <a:pt x="133" y="60"/>
                    <a:pt x="133" y="60"/>
                    <a:pt x="133" y="60"/>
                  </a:cubicBezTo>
                  <a:close/>
                  <a:moveTo>
                    <a:pt x="132" y="54"/>
                  </a:moveTo>
                  <a:lnTo>
                    <a:pt x="132" y="54"/>
                  </a:lnTo>
                  <a:cubicBezTo>
                    <a:pt x="133" y="54"/>
                    <a:pt x="133" y="54"/>
                    <a:pt x="133" y="53"/>
                  </a:cubicBezTo>
                  <a:cubicBezTo>
                    <a:pt x="133" y="53"/>
                    <a:pt x="133" y="53"/>
                    <a:pt x="133" y="53"/>
                  </a:cubicBezTo>
                  <a:cubicBezTo>
                    <a:pt x="133" y="53"/>
                    <a:pt x="133" y="53"/>
                    <a:pt x="133" y="53"/>
                  </a:cubicBezTo>
                  <a:cubicBezTo>
                    <a:pt x="133" y="53"/>
                    <a:pt x="133" y="53"/>
                    <a:pt x="133" y="54"/>
                  </a:cubicBezTo>
                  <a:cubicBezTo>
                    <a:pt x="133" y="54"/>
                    <a:pt x="133" y="54"/>
                    <a:pt x="132" y="54"/>
                  </a:cubicBezTo>
                  <a:close/>
                  <a:moveTo>
                    <a:pt x="132" y="55"/>
                  </a:moveTo>
                  <a:lnTo>
                    <a:pt x="132" y="55"/>
                  </a:lnTo>
                  <a:cubicBezTo>
                    <a:pt x="132" y="55"/>
                    <a:pt x="132" y="55"/>
                    <a:pt x="132" y="55"/>
                  </a:cubicBezTo>
                  <a:cubicBezTo>
                    <a:pt x="132" y="55"/>
                    <a:pt x="132" y="55"/>
                    <a:pt x="132" y="55"/>
                  </a:cubicBezTo>
                  <a:cubicBezTo>
                    <a:pt x="132" y="55"/>
                    <a:pt x="132" y="55"/>
                    <a:pt x="132" y="55"/>
                  </a:cubicBezTo>
                  <a:cubicBezTo>
                    <a:pt x="132" y="55"/>
                    <a:pt x="132" y="55"/>
                    <a:pt x="132" y="55"/>
                  </a:cubicBezTo>
                  <a:close/>
                  <a:moveTo>
                    <a:pt x="132" y="60"/>
                  </a:moveTo>
                  <a:lnTo>
                    <a:pt x="132" y="60"/>
                  </a:lnTo>
                  <a:cubicBezTo>
                    <a:pt x="132" y="60"/>
                    <a:pt x="132" y="60"/>
                    <a:pt x="132" y="60"/>
                  </a:cubicBezTo>
                  <a:cubicBezTo>
                    <a:pt x="132" y="59"/>
                    <a:pt x="132" y="59"/>
                    <a:pt x="133" y="59"/>
                  </a:cubicBezTo>
                  <a:cubicBezTo>
                    <a:pt x="133" y="59"/>
                    <a:pt x="133" y="59"/>
                    <a:pt x="133" y="59"/>
                  </a:cubicBezTo>
                  <a:cubicBezTo>
                    <a:pt x="133" y="59"/>
                    <a:pt x="133" y="59"/>
                    <a:pt x="133" y="59"/>
                  </a:cubicBezTo>
                  <a:cubicBezTo>
                    <a:pt x="132" y="60"/>
                    <a:pt x="132" y="60"/>
                    <a:pt x="132" y="60"/>
                  </a:cubicBezTo>
                  <a:close/>
                  <a:moveTo>
                    <a:pt x="132" y="62"/>
                  </a:moveTo>
                  <a:lnTo>
                    <a:pt x="132" y="62"/>
                  </a:lnTo>
                  <a:cubicBezTo>
                    <a:pt x="132" y="61"/>
                    <a:pt x="132" y="61"/>
                    <a:pt x="132" y="61"/>
                  </a:cubicBezTo>
                  <a:cubicBezTo>
                    <a:pt x="132" y="61"/>
                    <a:pt x="132" y="62"/>
                    <a:pt x="132" y="62"/>
                  </a:cubicBezTo>
                  <a:cubicBezTo>
                    <a:pt x="132" y="62"/>
                    <a:pt x="132" y="62"/>
                    <a:pt x="132" y="62"/>
                  </a:cubicBezTo>
                  <a:close/>
                  <a:moveTo>
                    <a:pt x="132" y="63"/>
                  </a:moveTo>
                  <a:lnTo>
                    <a:pt x="132" y="63"/>
                  </a:lnTo>
                  <a:cubicBezTo>
                    <a:pt x="132" y="63"/>
                    <a:pt x="132" y="63"/>
                    <a:pt x="132" y="63"/>
                  </a:cubicBezTo>
                  <a:cubicBezTo>
                    <a:pt x="132" y="63"/>
                    <a:pt x="132" y="63"/>
                    <a:pt x="132" y="62"/>
                  </a:cubicBezTo>
                  <a:cubicBezTo>
                    <a:pt x="132" y="62"/>
                    <a:pt x="132" y="62"/>
                    <a:pt x="132" y="62"/>
                  </a:cubicBezTo>
                  <a:cubicBezTo>
                    <a:pt x="132" y="63"/>
                    <a:pt x="132" y="63"/>
                    <a:pt x="132" y="63"/>
                  </a:cubicBezTo>
                  <a:close/>
                  <a:moveTo>
                    <a:pt x="131" y="61"/>
                  </a:moveTo>
                  <a:lnTo>
                    <a:pt x="131" y="61"/>
                  </a:lnTo>
                  <a:cubicBezTo>
                    <a:pt x="131" y="61"/>
                    <a:pt x="131" y="61"/>
                    <a:pt x="132" y="61"/>
                  </a:cubicBezTo>
                  <a:cubicBezTo>
                    <a:pt x="132" y="61"/>
                    <a:pt x="132" y="61"/>
                    <a:pt x="132" y="61"/>
                  </a:cubicBezTo>
                  <a:cubicBezTo>
                    <a:pt x="132" y="61"/>
                    <a:pt x="132" y="61"/>
                    <a:pt x="132" y="61"/>
                  </a:cubicBezTo>
                  <a:cubicBezTo>
                    <a:pt x="132" y="61"/>
                    <a:pt x="132" y="61"/>
                    <a:pt x="132" y="61"/>
                  </a:cubicBezTo>
                  <a:cubicBezTo>
                    <a:pt x="132" y="61"/>
                    <a:pt x="132" y="61"/>
                    <a:pt x="132" y="61"/>
                  </a:cubicBezTo>
                  <a:cubicBezTo>
                    <a:pt x="132" y="61"/>
                    <a:pt x="132" y="61"/>
                    <a:pt x="131" y="61"/>
                  </a:cubicBezTo>
                  <a:close/>
                  <a:moveTo>
                    <a:pt x="131" y="63"/>
                  </a:moveTo>
                  <a:lnTo>
                    <a:pt x="131" y="63"/>
                  </a:lnTo>
                  <a:cubicBezTo>
                    <a:pt x="131" y="63"/>
                    <a:pt x="131" y="63"/>
                    <a:pt x="131" y="63"/>
                  </a:cubicBezTo>
                  <a:cubicBezTo>
                    <a:pt x="131" y="63"/>
                    <a:pt x="131" y="63"/>
                    <a:pt x="131" y="63"/>
                  </a:cubicBezTo>
                  <a:cubicBezTo>
                    <a:pt x="131" y="63"/>
                    <a:pt x="131" y="63"/>
                    <a:pt x="132" y="62"/>
                  </a:cubicBezTo>
                  <a:cubicBezTo>
                    <a:pt x="132" y="63"/>
                    <a:pt x="132" y="63"/>
                    <a:pt x="131" y="63"/>
                  </a:cubicBezTo>
                  <a:cubicBezTo>
                    <a:pt x="131" y="63"/>
                    <a:pt x="131" y="63"/>
                    <a:pt x="131" y="63"/>
                  </a:cubicBezTo>
                  <a:close/>
                  <a:moveTo>
                    <a:pt x="131" y="64"/>
                  </a:moveTo>
                  <a:lnTo>
                    <a:pt x="131" y="64"/>
                  </a:lnTo>
                  <a:cubicBezTo>
                    <a:pt x="131" y="64"/>
                    <a:pt x="131" y="64"/>
                    <a:pt x="131" y="64"/>
                  </a:cubicBezTo>
                  <a:cubicBezTo>
                    <a:pt x="131" y="64"/>
                    <a:pt x="131" y="64"/>
                    <a:pt x="131" y="64"/>
                  </a:cubicBezTo>
                  <a:cubicBezTo>
                    <a:pt x="131" y="63"/>
                    <a:pt x="131" y="63"/>
                    <a:pt x="131" y="63"/>
                  </a:cubicBezTo>
                  <a:cubicBezTo>
                    <a:pt x="131" y="63"/>
                    <a:pt x="131" y="63"/>
                    <a:pt x="131" y="63"/>
                  </a:cubicBezTo>
                  <a:cubicBezTo>
                    <a:pt x="131" y="63"/>
                    <a:pt x="131" y="63"/>
                    <a:pt x="131" y="63"/>
                  </a:cubicBezTo>
                  <a:cubicBezTo>
                    <a:pt x="131" y="63"/>
                    <a:pt x="131" y="63"/>
                    <a:pt x="131" y="63"/>
                  </a:cubicBezTo>
                  <a:cubicBezTo>
                    <a:pt x="131" y="63"/>
                    <a:pt x="131" y="63"/>
                    <a:pt x="131" y="63"/>
                  </a:cubicBezTo>
                  <a:cubicBezTo>
                    <a:pt x="131" y="63"/>
                    <a:pt x="131" y="63"/>
                    <a:pt x="131" y="64"/>
                  </a:cubicBezTo>
                  <a:close/>
                  <a:moveTo>
                    <a:pt x="130" y="64"/>
                  </a:moveTo>
                  <a:lnTo>
                    <a:pt x="130" y="64"/>
                  </a:lnTo>
                  <a:cubicBezTo>
                    <a:pt x="130" y="64"/>
                    <a:pt x="130" y="64"/>
                    <a:pt x="130" y="64"/>
                  </a:cubicBezTo>
                  <a:cubicBezTo>
                    <a:pt x="130" y="64"/>
                    <a:pt x="130" y="64"/>
                    <a:pt x="130" y="64"/>
                  </a:cubicBezTo>
                  <a:cubicBezTo>
                    <a:pt x="130" y="64"/>
                    <a:pt x="130" y="64"/>
                    <a:pt x="130" y="64"/>
                  </a:cubicBezTo>
                  <a:close/>
                  <a:moveTo>
                    <a:pt x="128" y="21"/>
                  </a:moveTo>
                  <a:lnTo>
                    <a:pt x="128" y="21"/>
                  </a:lnTo>
                  <a:cubicBezTo>
                    <a:pt x="128" y="21"/>
                    <a:pt x="128" y="21"/>
                    <a:pt x="128" y="21"/>
                  </a:cubicBezTo>
                  <a:cubicBezTo>
                    <a:pt x="128" y="20"/>
                    <a:pt x="128" y="20"/>
                    <a:pt x="127" y="20"/>
                  </a:cubicBezTo>
                  <a:cubicBezTo>
                    <a:pt x="127" y="20"/>
                    <a:pt x="127" y="20"/>
                    <a:pt x="127" y="20"/>
                  </a:cubicBezTo>
                  <a:cubicBezTo>
                    <a:pt x="127" y="20"/>
                    <a:pt x="127" y="20"/>
                    <a:pt x="127" y="19"/>
                  </a:cubicBezTo>
                  <a:cubicBezTo>
                    <a:pt x="127" y="19"/>
                    <a:pt x="127" y="19"/>
                    <a:pt x="127" y="19"/>
                  </a:cubicBezTo>
                  <a:cubicBezTo>
                    <a:pt x="127" y="19"/>
                    <a:pt x="127" y="19"/>
                    <a:pt x="127" y="19"/>
                  </a:cubicBezTo>
                  <a:cubicBezTo>
                    <a:pt x="127" y="19"/>
                    <a:pt x="127" y="19"/>
                    <a:pt x="127" y="19"/>
                  </a:cubicBezTo>
                  <a:cubicBezTo>
                    <a:pt x="127" y="19"/>
                    <a:pt x="127" y="19"/>
                    <a:pt x="127" y="19"/>
                  </a:cubicBezTo>
                  <a:cubicBezTo>
                    <a:pt x="127" y="19"/>
                    <a:pt x="127" y="19"/>
                    <a:pt x="127" y="20"/>
                  </a:cubicBezTo>
                  <a:cubicBezTo>
                    <a:pt x="127" y="20"/>
                    <a:pt x="127" y="20"/>
                    <a:pt x="127" y="20"/>
                  </a:cubicBezTo>
                  <a:cubicBezTo>
                    <a:pt x="128" y="20"/>
                    <a:pt x="128" y="20"/>
                    <a:pt x="128" y="20"/>
                  </a:cubicBezTo>
                  <a:cubicBezTo>
                    <a:pt x="128" y="20"/>
                    <a:pt x="128" y="20"/>
                    <a:pt x="128" y="20"/>
                  </a:cubicBezTo>
                  <a:cubicBezTo>
                    <a:pt x="128" y="20"/>
                    <a:pt x="128" y="20"/>
                    <a:pt x="128" y="21"/>
                  </a:cubicBezTo>
                  <a:cubicBezTo>
                    <a:pt x="128" y="21"/>
                    <a:pt x="128" y="21"/>
                    <a:pt x="128" y="21"/>
                  </a:cubicBezTo>
                  <a:cubicBezTo>
                    <a:pt x="128" y="21"/>
                    <a:pt x="128" y="21"/>
                    <a:pt x="128" y="21"/>
                  </a:cubicBezTo>
                  <a:close/>
                  <a:moveTo>
                    <a:pt x="128" y="67"/>
                  </a:moveTo>
                  <a:lnTo>
                    <a:pt x="128" y="67"/>
                  </a:lnTo>
                  <a:cubicBezTo>
                    <a:pt x="128" y="67"/>
                    <a:pt x="128" y="67"/>
                    <a:pt x="128" y="67"/>
                  </a:cubicBezTo>
                  <a:cubicBezTo>
                    <a:pt x="128" y="67"/>
                    <a:pt x="128" y="67"/>
                    <a:pt x="128" y="67"/>
                  </a:cubicBezTo>
                  <a:cubicBezTo>
                    <a:pt x="128" y="67"/>
                    <a:pt x="128" y="67"/>
                    <a:pt x="128" y="67"/>
                  </a:cubicBezTo>
                  <a:close/>
                  <a:moveTo>
                    <a:pt x="127" y="67"/>
                  </a:moveTo>
                  <a:lnTo>
                    <a:pt x="127" y="67"/>
                  </a:lnTo>
                  <a:cubicBezTo>
                    <a:pt x="127" y="67"/>
                    <a:pt x="127" y="67"/>
                    <a:pt x="127" y="67"/>
                  </a:cubicBezTo>
                  <a:cubicBezTo>
                    <a:pt x="127" y="67"/>
                    <a:pt x="127" y="67"/>
                    <a:pt x="127" y="67"/>
                  </a:cubicBezTo>
                  <a:cubicBezTo>
                    <a:pt x="127" y="67"/>
                    <a:pt x="127" y="67"/>
                    <a:pt x="127" y="67"/>
                  </a:cubicBezTo>
                  <a:close/>
                  <a:moveTo>
                    <a:pt x="127" y="68"/>
                  </a:moveTo>
                  <a:lnTo>
                    <a:pt x="127" y="68"/>
                  </a:lnTo>
                  <a:cubicBezTo>
                    <a:pt x="127" y="68"/>
                    <a:pt x="127" y="68"/>
                    <a:pt x="127" y="68"/>
                  </a:cubicBezTo>
                  <a:cubicBezTo>
                    <a:pt x="126" y="68"/>
                    <a:pt x="126" y="68"/>
                    <a:pt x="126" y="68"/>
                  </a:cubicBezTo>
                  <a:cubicBezTo>
                    <a:pt x="126" y="68"/>
                    <a:pt x="126" y="68"/>
                    <a:pt x="126" y="68"/>
                  </a:cubicBezTo>
                  <a:cubicBezTo>
                    <a:pt x="126" y="68"/>
                    <a:pt x="126" y="68"/>
                    <a:pt x="126" y="68"/>
                  </a:cubicBezTo>
                  <a:cubicBezTo>
                    <a:pt x="126" y="68"/>
                    <a:pt x="126" y="68"/>
                    <a:pt x="127" y="68"/>
                  </a:cubicBezTo>
                  <a:cubicBezTo>
                    <a:pt x="127" y="67"/>
                    <a:pt x="127" y="67"/>
                    <a:pt x="127" y="67"/>
                  </a:cubicBezTo>
                  <a:cubicBezTo>
                    <a:pt x="127" y="67"/>
                    <a:pt x="127" y="67"/>
                    <a:pt x="127" y="67"/>
                  </a:cubicBezTo>
                  <a:cubicBezTo>
                    <a:pt x="127" y="67"/>
                    <a:pt x="127" y="67"/>
                    <a:pt x="127" y="67"/>
                  </a:cubicBezTo>
                  <a:cubicBezTo>
                    <a:pt x="127" y="68"/>
                    <a:pt x="127" y="68"/>
                    <a:pt x="127" y="68"/>
                  </a:cubicBezTo>
                  <a:close/>
                  <a:moveTo>
                    <a:pt x="126" y="69"/>
                  </a:moveTo>
                  <a:lnTo>
                    <a:pt x="126" y="69"/>
                  </a:lnTo>
                  <a:cubicBezTo>
                    <a:pt x="126" y="69"/>
                    <a:pt x="126" y="69"/>
                    <a:pt x="126" y="69"/>
                  </a:cubicBezTo>
                  <a:cubicBezTo>
                    <a:pt x="126" y="69"/>
                    <a:pt x="126" y="69"/>
                    <a:pt x="126" y="68"/>
                  </a:cubicBezTo>
                  <a:cubicBezTo>
                    <a:pt x="126" y="68"/>
                    <a:pt x="126" y="68"/>
                    <a:pt x="126" y="69"/>
                  </a:cubicBezTo>
                  <a:cubicBezTo>
                    <a:pt x="126" y="69"/>
                    <a:pt x="126" y="69"/>
                    <a:pt x="126" y="69"/>
                  </a:cubicBezTo>
                  <a:close/>
                  <a:moveTo>
                    <a:pt x="145" y="45"/>
                  </a:moveTo>
                  <a:lnTo>
                    <a:pt x="145" y="45"/>
                  </a:lnTo>
                  <a:cubicBezTo>
                    <a:pt x="145" y="45"/>
                    <a:pt x="145" y="45"/>
                    <a:pt x="145" y="45"/>
                  </a:cubicBezTo>
                  <a:cubicBezTo>
                    <a:pt x="145" y="45"/>
                    <a:pt x="145" y="45"/>
                    <a:pt x="146" y="45"/>
                  </a:cubicBezTo>
                  <a:cubicBezTo>
                    <a:pt x="146" y="45"/>
                    <a:pt x="146" y="45"/>
                    <a:pt x="146" y="45"/>
                  </a:cubicBezTo>
                  <a:cubicBezTo>
                    <a:pt x="146" y="45"/>
                    <a:pt x="146" y="45"/>
                    <a:pt x="146" y="45"/>
                  </a:cubicBezTo>
                  <a:cubicBezTo>
                    <a:pt x="146" y="45"/>
                    <a:pt x="146" y="45"/>
                    <a:pt x="146" y="45"/>
                  </a:cubicBezTo>
                  <a:cubicBezTo>
                    <a:pt x="146" y="45"/>
                    <a:pt x="146" y="45"/>
                    <a:pt x="146" y="45"/>
                  </a:cubicBezTo>
                  <a:cubicBezTo>
                    <a:pt x="146" y="45"/>
                    <a:pt x="146" y="45"/>
                    <a:pt x="146" y="45"/>
                  </a:cubicBezTo>
                  <a:cubicBezTo>
                    <a:pt x="147" y="45"/>
                    <a:pt x="147" y="45"/>
                    <a:pt x="147" y="44"/>
                  </a:cubicBezTo>
                  <a:cubicBezTo>
                    <a:pt x="147" y="44"/>
                    <a:pt x="147" y="44"/>
                    <a:pt x="147" y="44"/>
                  </a:cubicBezTo>
                  <a:cubicBezTo>
                    <a:pt x="147" y="44"/>
                    <a:pt x="147" y="44"/>
                    <a:pt x="147" y="44"/>
                  </a:cubicBezTo>
                  <a:cubicBezTo>
                    <a:pt x="147" y="45"/>
                    <a:pt x="147" y="45"/>
                    <a:pt x="147" y="45"/>
                  </a:cubicBezTo>
                  <a:cubicBezTo>
                    <a:pt x="147" y="45"/>
                    <a:pt x="147" y="45"/>
                    <a:pt x="147" y="45"/>
                  </a:cubicBezTo>
                  <a:cubicBezTo>
                    <a:pt x="146" y="45"/>
                    <a:pt x="146" y="45"/>
                    <a:pt x="146" y="45"/>
                  </a:cubicBezTo>
                  <a:cubicBezTo>
                    <a:pt x="146" y="45"/>
                    <a:pt x="146" y="45"/>
                    <a:pt x="146" y="45"/>
                  </a:cubicBezTo>
                  <a:cubicBezTo>
                    <a:pt x="146" y="45"/>
                    <a:pt x="146" y="45"/>
                    <a:pt x="145" y="45"/>
                  </a:cubicBezTo>
                  <a:cubicBezTo>
                    <a:pt x="145" y="45"/>
                    <a:pt x="145" y="45"/>
                    <a:pt x="145" y="45"/>
                  </a:cubicBezTo>
                  <a:cubicBezTo>
                    <a:pt x="145" y="45"/>
                    <a:pt x="145" y="45"/>
                    <a:pt x="145" y="45"/>
                  </a:cubicBezTo>
                  <a:close/>
                  <a:moveTo>
                    <a:pt x="148" y="45"/>
                  </a:moveTo>
                  <a:lnTo>
                    <a:pt x="148" y="45"/>
                  </a:lnTo>
                  <a:cubicBezTo>
                    <a:pt x="148" y="45"/>
                    <a:pt x="148" y="45"/>
                    <a:pt x="148" y="45"/>
                  </a:cubicBezTo>
                  <a:cubicBezTo>
                    <a:pt x="148" y="45"/>
                    <a:pt x="148" y="45"/>
                    <a:pt x="148" y="45"/>
                  </a:cubicBezTo>
                  <a:cubicBezTo>
                    <a:pt x="148" y="45"/>
                    <a:pt x="148" y="45"/>
                    <a:pt x="148" y="45"/>
                  </a:cubicBezTo>
                  <a:cubicBezTo>
                    <a:pt x="148" y="45"/>
                    <a:pt x="148" y="45"/>
                    <a:pt x="148" y="45"/>
                  </a:cubicBezTo>
                  <a:cubicBezTo>
                    <a:pt x="148" y="45"/>
                    <a:pt x="148" y="45"/>
                    <a:pt x="148" y="45"/>
                  </a:cubicBezTo>
                  <a:cubicBezTo>
                    <a:pt x="147" y="45"/>
                    <a:pt x="147" y="45"/>
                    <a:pt x="147" y="45"/>
                  </a:cubicBezTo>
                  <a:cubicBezTo>
                    <a:pt x="148" y="45"/>
                    <a:pt x="148" y="45"/>
                    <a:pt x="148" y="45"/>
                  </a:cubicBezTo>
                  <a:close/>
                  <a:moveTo>
                    <a:pt x="148" y="44"/>
                  </a:moveTo>
                  <a:lnTo>
                    <a:pt x="148" y="44"/>
                  </a:lnTo>
                  <a:cubicBezTo>
                    <a:pt x="148" y="44"/>
                    <a:pt x="148" y="44"/>
                    <a:pt x="148" y="44"/>
                  </a:cubicBezTo>
                  <a:cubicBezTo>
                    <a:pt x="148" y="44"/>
                    <a:pt x="148" y="44"/>
                    <a:pt x="148" y="44"/>
                  </a:cubicBezTo>
                  <a:cubicBezTo>
                    <a:pt x="148" y="44"/>
                    <a:pt x="148" y="44"/>
                    <a:pt x="148" y="44"/>
                  </a:cubicBezTo>
                  <a:cubicBezTo>
                    <a:pt x="148" y="44"/>
                    <a:pt x="148" y="44"/>
                    <a:pt x="148" y="44"/>
                  </a:cubicBezTo>
                  <a:close/>
                  <a:moveTo>
                    <a:pt x="147" y="46"/>
                  </a:moveTo>
                  <a:lnTo>
                    <a:pt x="147" y="46"/>
                  </a:lnTo>
                  <a:lnTo>
                    <a:pt x="147" y="46"/>
                  </a:lnTo>
                  <a:cubicBezTo>
                    <a:pt x="147" y="46"/>
                    <a:pt x="147" y="46"/>
                    <a:pt x="147" y="46"/>
                  </a:cubicBezTo>
                  <a:cubicBezTo>
                    <a:pt x="147" y="46"/>
                    <a:pt x="147" y="46"/>
                    <a:pt x="147" y="45"/>
                  </a:cubicBezTo>
                  <a:lnTo>
                    <a:pt x="147" y="45"/>
                  </a:lnTo>
                  <a:cubicBezTo>
                    <a:pt x="147" y="45"/>
                    <a:pt x="147" y="45"/>
                    <a:pt x="147" y="45"/>
                  </a:cubicBezTo>
                  <a:cubicBezTo>
                    <a:pt x="147" y="45"/>
                    <a:pt x="147" y="45"/>
                    <a:pt x="147" y="45"/>
                  </a:cubicBezTo>
                  <a:cubicBezTo>
                    <a:pt x="147" y="45"/>
                    <a:pt x="147" y="45"/>
                    <a:pt x="147" y="45"/>
                  </a:cubicBezTo>
                  <a:cubicBezTo>
                    <a:pt x="147" y="45"/>
                    <a:pt x="147" y="45"/>
                    <a:pt x="148" y="45"/>
                  </a:cubicBezTo>
                  <a:cubicBezTo>
                    <a:pt x="147" y="46"/>
                    <a:pt x="147" y="46"/>
                    <a:pt x="147" y="46"/>
                  </a:cubicBezTo>
                  <a:close/>
                  <a:moveTo>
                    <a:pt x="146" y="46"/>
                  </a:moveTo>
                  <a:lnTo>
                    <a:pt x="146" y="46"/>
                  </a:lnTo>
                  <a:cubicBezTo>
                    <a:pt x="146" y="46"/>
                    <a:pt x="146" y="46"/>
                    <a:pt x="146" y="46"/>
                  </a:cubicBezTo>
                  <a:cubicBezTo>
                    <a:pt x="146" y="46"/>
                    <a:pt x="146" y="46"/>
                    <a:pt x="146" y="46"/>
                  </a:cubicBezTo>
                  <a:cubicBezTo>
                    <a:pt x="146" y="46"/>
                    <a:pt x="146" y="46"/>
                    <a:pt x="147" y="46"/>
                  </a:cubicBezTo>
                  <a:cubicBezTo>
                    <a:pt x="147" y="46"/>
                    <a:pt x="147" y="46"/>
                    <a:pt x="147" y="46"/>
                  </a:cubicBezTo>
                  <a:cubicBezTo>
                    <a:pt x="146" y="46"/>
                    <a:pt x="146" y="46"/>
                    <a:pt x="146" y="46"/>
                  </a:cubicBezTo>
                  <a:close/>
                  <a:moveTo>
                    <a:pt x="149" y="43"/>
                  </a:moveTo>
                  <a:lnTo>
                    <a:pt x="149" y="43"/>
                  </a:lnTo>
                  <a:cubicBezTo>
                    <a:pt x="149" y="43"/>
                    <a:pt x="149" y="43"/>
                    <a:pt x="149" y="43"/>
                  </a:cubicBezTo>
                  <a:cubicBezTo>
                    <a:pt x="149" y="43"/>
                    <a:pt x="149" y="43"/>
                    <a:pt x="149" y="44"/>
                  </a:cubicBezTo>
                  <a:cubicBezTo>
                    <a:pt x="149" y="43"/>
                    <a:pt x="149" y="43"/>
                    <a:pt x="149" y="43"/>
                  </a:cubicBezTo>
                  <a:cubicBezTo>
                    <a:pt x="149" y="43"/>
                    <a:pt x="149" y="43"/>
                    <a:pt x="149" y="43"/>
                  </a:cubicBezTo>
                  <a:close/>
                  <a:moveTo>
                    <a:pt x="150" y="44"/>
                  </a:moveTo>
                  <a:lnTo>
                    <a:pt x="150" y="44"/>
                  </a:lnTo>
                  <a:cubicBezTo>
                    <a:pt x="150" y="43"/>
                    <a:pt x="150" y="43"/>
                    <a:pt x="150" y="43"/>
                  </a:cubicBezTo>
                  <a:cubicBezTo>
                    <a:pt x="150" y="43"/>
                    <a:pt x="150" y="43"/>
                    <a:pt x="150" y="44"/>
                  </a:cubicBezTo>
                  <a:cubicBezTo>
                    <a:pt x="150" y="44"/>
                    <a:pt x="150" y="44"/>
                    <a:pt x="150" y="43"/>
                  </a:cubicBezTo>
                  <a:cubicBezTo>
                    <a:pt x="150" y="43"/>
                    <a:pt x="150" y="43"/>
                    <a:pt x="150" y="43"/>
                  </a:cubicBezTo>
                  <a:cubicBezTo>
                    <a:pt x="150" y="43"/>
                    <a:pt x="150" y="43"/>
                    <a:pt x="150" y="43"/>
                  </a:cubicBezTo>
                  <a:cubicBezTo>
                    <a:pt x="151" y="43"/>
                    <a:pt x="151" y="43"/>
                    <a:pt x="151" y="43"/>
                  </a:cubicBezTo>
                  <a:cubicBezTo>
                    <a:pt x="151" y="43"/>
                    <a:pt x="151" y="43"/>
                    <a:pt x="151" y="44"/>
                  </a:cubicBezTo>
                  <a:lnTo>
                    <a:pt x="151" y="44"/>
                  </a:lnTo>
                  <a:cubicBezTo>
                    <a:pt x="151" y="44"/>
                    <a:pt x="151" y="44"/>
                    <a:pt x="151" y="44"/>
                  </a:cubicBezTo>
                  <a:cubicBezTo>
                    <a:pt x="151" y="44"/>
                    <a:pt x="151" y="44"/>
                    <a:pt x="151" y="44"/>
                  </a:cubicBezTo>
                  <a:cubicBezTo>
                    <a:pt x="151" y="44"/>
                    <a:pt x="151" y="44"/>
                    <a:pt x="151" y="44"/>
                  </a:cubicBezTo>
                  <a:cubicBezTo>
                    <a:pt x="151" y="44"/>
                    <a:pt x="151" y="44"/>
                    <a:pt x="150" y="44"/>
                  </a:cubicBezTo>
                  <a:cubicBezTo>
                    <a:pt x="150" y="44"/>
                    <a:pt x="150" y="44"/>
                    <a:pt x="150" y="44"/>
                  </a:cubicBezTo>
                  <a:cubicBezTo>
                    <a:pt x="150" y="44"/>
                    <a:pt x="150" y="44"/>
                    <a:pt x="150" y="44"/>
                  </a:cubicBezTo>
                  <a:cubicBezTo>
                    <a:pt x="150" y="44"/>
                    <a:pt x="150" y="44"/>
                    <a:pt x="150" y="44"/>
                  </a:cubicBezTo>
                  <a:close/>
                  <a:moveTo>
                    <a:pt x="161" y="13"/>
                  </a:moveTo>
                  <a:lnTo>
                    <a:pt x="161" y="13"/>
                  </a:lnTo>
                  <a:cubicBezTo>
                    <a:pt x="161" y="13"/>
                    <a:pt x="161" y="13"/>
                    <a:pt x="162" y="13"/>
                  </a:cubicBezTo>
                  <a:cubicBezTo>
                    <a:pt x="162" y="13"/>
                    <a:pt x="162" y="13"/>
                    <a:pt x="162" y="13"/>
                  </a:cubicBezTo>
                  <a:cubicBezTo>
                    <a:pt x="162" y="13"/>
                    <a:pt x="162" y="13"/>
                    <a:pt x="162" y="13"/>
                  </a:cubicBezTo>
                  <a:cubicBezTo>
                    <a:pt x="163" y="13"/>
                    <a:pt x="163" y="13"/>
                    <a:pt x="163" y="13"/>
                  </a:cubicBezTo>
                  <a:cubicBezTo>
                    <a:pt x="164" y="13"/>
                    <a:pt x="164" y="13"/>
                    <a:pt x="165" y="13"/>
                  </a:cubicBezTo>
                  <a:cubicBezTo>
                    <a:pt x="165" y="13"/>
                    <a:pt x="165" y="13"/>
                    <a:pt x="165" y="13"/>
                  </a:cubicBezTo>
                  <a:cubicBezTo>
                    <a:pt x="165" y="13"/>
                    <a:pt x="165" y="13"/>
                    <a:pt x="165" y="14"/>
                  </a:cubicBezTo>
                  <a:cubicBezTo>
                    <a:pt x="165" y="14"/>
                    <a:pt x="165" y="14"/>
                    <a:pt x="165" y="14"/>
                  </a:cubicBezTo>
                  <a:cubicBezTo>
                    <a:pt x="164" y="14"/>
                    <a:pt x="164" y="14"/>
                    <a:pt x="164" y="14"/>
                  </a:cubicBezTo>
                  <a:cubicBezTo>
                    <a:pt x="164" y="13"/>
                    <a:pt x="164" y="13"/>
                    <a:pt x="164" y="13"/>
                  </a:cubicBezTo>
                  <a:cubicBezTo>
                    <a:pt x="164" y="13"/>
                    <a:pt x="164" y="13"/>
                    <a:pt x="164" y="13"/>
                  </a:cubicBezTo>
                  <a:cubicBezTo>
                    <a:pt x="164" y="13"/>
                    <a:pt x="164" y="13"/>
                    <a:pt x="163" y="13"/>
                  </a:cubicBezTo>
                  <a:cubicBezTo>
                    <a:pt x="163" y="13"/>
                    <a:pt x="163" y="13"/>
                    <a:pt x="163" y="13"/>
                  </a:cubicBezTo>
                  <a:cubicBezTo>
                    <a:pt x="163" y="13"/>
                    <a:pt x="163" y="13"/>
                    <a:pt x="163" y="13"/>
                  </a:cubicBezTo>
                  <a:cubicBezTo>
                    <a:pt x="163" y="14"/>
                    <a:pt x="163" y="14"/>
                    <a:pt x="163" y="14"/>
                  </a:cubicBezTo>
                  <a:cubicBezTo>
                    <a:pt x="163" y="14"/>
                    <a:pt x="163" y="14"/>
                    <a:pt x="163" y="14"/>
                  </a:cubicBezTo>
                  <a:cubicBezTo>
                    <a:pt x="163" y="14"/>
                    <a:pt x="163" y="14"/>
                    <a:pt x="163" y="14"/>
                  </a:cubicBezTo>
                  <a:cubicBezTo>
                    <a:pt x="163" y="14"/>
                    <a:pt x="163" y="14"/>
                    <a:pt x="163" y="14"/>
                  </a:cubicBezTo>
                  <a:cubicBezTo>
                    <a:pt x="163" y="14"/>
                    <a:pt x="163" y="14"/>
                    <a:pt x="163" y="14"/>
                  </a:cubicBezTo>
                  <a:cubicBezTo>
                    <a:pt x="163" y="14"/>
                    <a:pt x="163" y="14"/>
                    <a:pt x="163" y="14"/>
                  </a:cubicBezTo>
                  <a:cubicBezTo>
                    <a:pt x="163" y="14"/>
                    <a:pt x="163" y="14"/>
                    <a:pt x="163" y="14"/>
                  </a:cubicBezTo>
                  <a:cubicBezTo>
                    <a:pt x="163" y="14"/>
                    <a:pt x="163" y="14"/>
                    <a:pt x="163" y="14"/>
                  </a:cubicBezTo>
                  <a:cubicBezTo>
                    <a:pt x="163" y="14"/>
                    <a:pt x="163" y="14"/>
                    <a:pt x="163" y="14"/>
                  </a:cubicBezTo>
                  <a:lnTo>
                    <a:pt x="163" y="14"/>
                  </a:lnTo>
                  <a:cubicBezTo>
                    <a:pt x="163" y="14"/>
                    <a:pt x="163" y="14"/>
                    <a:pt x="163" y="14"/>
                  </a:cubicBezTo>
                  <a:cubicBezTo>
                    <a:pt x="163" y="14"/>
                    <a:pt x="163" y="14"/>
                    <a:pt x="162" y="14"/>
                  </a:cubicBezTo>
                  <a:cubicBezTo>
                    <a:pt x="162" y="14"/>
                    <a:pt x="162" y="14"/>
                    <a:pt x="162" y="14"/>
                  </a:cubicBezTo>
                  <a:cubicBezTo>
                    <a:pt x="162" y="14"/>
                    <a:pt x="162" y="14"/>
                    <a:pt x="162" y="14"/>
                  </a:cubicBezTo>
                  <a:cubicBezTo>
                    <a:pt x="162" y="14"/>
                    <a:pt x="162" y="14"/>
                    <a:pt x="162" y="14"/>
                  </a:cubicBezTo>
                  <a:cubicBezTo>
                    <a:pt x="162" y="14"/>
                    <a:pt x="162" y="14"/>
                    <a:pt x="161" y="14"/>
                  </a:cubicBezTo>
                  <a:cubicBezTo>
                    <a:pt x="161" y="14"/>
                    <a:pt x="161" y="14"/>
                    <a:pt x="161" y="14"/>
                  </a:cubicBezTo>
                  <a:cubicBezTo>
                    <a:pt x="161" y="14"/>
                    <a:pt x="161" y="14"/>
                    <a:pt x="161" y="13"/>
                  </a:cubicBezTo>
                  <a:cubicBezTo>
                    <a:pt x="161" y="13"/>
                    <a:pt x="161" y="13"/>
                    <a:pt x="161" y="13"/>
                  </a:cubicBezTo>
                  <a:close/>
                  <a:moveTo>
                    <a:pt x="165" y="13"/>
                  </a:moveTo>
                  <a:lnTo>
                    <a:pt x="165" y="13"/>
                  </a:lnTo>
                  <a:cubicBezTo>
                    <a:pt x="166" y="13"/>
                    <a:pt x="166" y="13"/>
                    <a:pt x="166" y="13"/>
                  </a:cubicBezTo>
                  <a:cubicBezTo>
                    <a:pt x="166" y="13"/>
                    <a:pt x="166" y="13"/>
                    <a:pt x="166" y="13"/>
                  </a:cubicBezTo>
                  <a:cubicBezTo>
                    <a:pt x="166" y="13"/>
                    <a:pt x="166" y="13"/>
                    <a:pt x="166" y="13"/>
                  </a:cubicBezTo>
                  <a:cubicBezTo>
                    <a:pt x="166" y="13"/>
                    <a:pt x="166" y="13"/>
                    <a:pt x="166" y="13"/>
                  </a:cubicBezTo>
                  <a:cubicBezTo>
                    <a:pt x="166" y="13"/>
                    <a:pt x="166" y="13"/>
                    <a:pt x="166" y="13"/>
                  </a:cubicBezTo>
                  <a:cubicBezTo>
                    <a:pt x="166" y="13"/>
                    <a:pt x="166" y="13"/>
                    <a:pt x="166" y="13"/>
                  </a:cubicBezTo>
                  <a:cubicBezTo>
                    <a:pt x="166" y="13"/>
                    <a:pt x="166" y="13"/>
                    <a:pt x="166" y="13"/>
                  </a:cubicBezTo>
                  <a:cubicBezTo>
                    <a:pt x="166" y="13"/>
                    <a:pt x="166" y="13"/>
                    <a:pt x="166" y="13"/>
                  </a:cubicBezTo>
                  <a:cubicBezTo>
                    <a:pt x="166" y="13"/>
                    <a:pt x="166" y="13"/>
                    <a:pt x="167" y="13"/>
                  </a:cubicBezTo>
                  <a:cubicBezTo>
                    <a:pt x="167" y="13"/>
                    <a:pt x="167" y="13"/>
                    <a:pt x="167" y="13"/>
                  </a:cubicBezTo>
                  <a:cubicBezTo>
                    <a:pt x="167" y="13"/>
                    <a:pt x="167" y="13"/>
                    <a:pt x="167" y="14"/>
                  </a:cubicBezTo>
                  <a:cubicBezTo>
                    <a:pt x="167" y="14"/>
                    <a:pt x="167" y="14"/>
                    <a:pt x="167" y="14"/>
                  </a:cubicBezTo>
                  <a:cubicBezTo>
                    <a:pt x="167" y="14"/>
                    <a:pt x="167" y="14"/>
                    <a:pt x="168" y="14"/>
                  </a:cubicBezTo>
                  <a:cubicBezTo>
                    <a:pt x="167" y="14"/>
                    <a:pt x="167" y="14"/>
                    <a:pt x="167" y="14"/>
                  </a:cubicBezTo>
                  <a:cubicBezTo>
                    <a:pt x="167" y="14"/>
                    <a:pt x="167" y="14"/>
                    <a:pt x="167" y="14"/>
                  </a:cubicBezTo>
                  <a:cubicBezTo>
                    <a:pt x="166" y="14"/>
                    <a:pt x="166" y="14"/>
                    <a:pt x="166" y="14"/>
                  </a:cubicBezTo>
                  <a:cubicBezTo>
                    <a:pt x="166" y="14"/>
                    <a:pt x="166" y="14"/>
                    <a:pt x="166" y="14"/>
                  </a:cubicBezTo>
                  <a:cubicBezTo>
                    <a:pt x="167" y="14"/>
                    <a:pt x="167" y="14"/>
                    <a:pt x="167" y="14"/>
                  </a:cubicBezTo>
                  <a:cubicBezTo>
                    <a:pt x="167" y="14"/>
                    <a:pt x="167" y="14"/>
                    <a:pt x="167" y="15"/>
                  </a:cubicBezTo>
                  <a:cubicBezTo>
                    <a:pt x="167" y="14"/>
                    <a:pt x="167" y="14"/>
                    <a:pt x="166" y="14"/>
                  </a:cubicBezTo>
                  <a:cubicBezTo>
                    <a:pt x="166" y="15"/>
                    <a:pt x="166" y="15"/>
                    <a:pt x="166" y="15"/>
                  </a:cubicBezTo>
                  <a:cubicBezTo>
                    <a:pt x="166" y="15"/>
                    <a:pt x="166" y="15"/>
                    <a:pt x="166" y="15"/>
                  </a:cubicBezTo>
                  <a:cubicBezTo>
                    <a:pt x="166" y="15"/>
                    <a:pt x="166" y="15"/>
                    <a:pt x="166" y="15"/>
                  </a:cubicBezTo>
                  <a:cubicBezTo>
                    <a:pt x="166" y="15"/>
                    <a:pt x="166" y="15"/>
                    <a:pt x="166" y="15"/>
                  </a:cubicBezTo>
                  <a:cubicBezTo>
                    <a:pt x="166" y="15"/>
                    <a:pt x="166" y="15"/>
                    <a:pt x="166" y="15"/>
                  </a:cubicBezTo>
                  <a:cubicBezTo>
                    <a:pt x="166" y="16"/>
                    <a:pt x="166" y="16"/>
                    <a:pt x="166" y="16"/>
                  </a:cubicBezTo>
                  <a:lnTo>
                    <a:pt x="165" y="15"/>
                  </a:lnTo>
                  <a:cubicBezTo>
                    <a:pt x="165" y="15"/>
                    <a:pt x="165" y="15"/>
                    <a:pt x="165" y="15"/>
                  </a:cubicBezTo>
                  <a:cubicBezTo>
                    <a:pt x="165" y="15"/>
                    <a:pt x="165" y="15"/>
                    <a:pt x="165" y="15"/>
                  </a:cubicBezTo>
                  <a:cubicBezTo>
                    <a:pt x="165" y="15"/>
                    <a:pt x="165" y="15"/>
                    <a:pt x="165" y="15"/>
                  </a:cubicBezTo>
                  <a:cubicBezTo>
                    <a:pt x="165" y="15"/>
                    <a:pt x="165" y="15"/>
                    <a:pt x="164" y="15"/>
                  </a:cubicBezTo>
                  <a:cubicBezTo>
                    <a:pt x="164" y="15"/>
                    <a:pt x="164" y="15"/>
                    <a:pt x="164" y="15"/>
                  </a:cubicBezTo>
                  <a:cubicBezTo>
                    <a:pt x="164" y="15"/>
                    <a:pt x="164" y="15"/>
                    <a:pt x="164" y="15"/>
                  </a:cubicBezTo>
                  <a:cubicBezTo>
                    <a:pt x="164" y="14"/>
                    <a:pt x="164" y="14"/>
                    <a:pt x="164" y="14"/>
                  </a:cubicBezTo>
                  <a:cubicBezTo>
                    <a:pt x="165" y="14"/>
                    <a:pt x="165" y="14"/>
                    <a:pt x="165" y="14"/>
                  </a:cubicBezTo>
                  <a:cubicBezTo>
                    <a:pt x="165" y="14"/>
                    <a:pt x="165" y="14"/>
                    <a:pt x="164" y="14"/>
                  </a:cubicBezTo>
                  <a:cubicBezTo>
                    <a:pt x="164" y="14"/>
                    <a:pt x="164" y="14"/>
                    <a:pt x="164" y="14"/>
                  </a:cubicBezTo>
                  <a:cubicBezTo>
                    <a:pt x="164" y="14"/>
                    <a:pt x="164" y="14"/>
                    <a:pt x="164" y="14"/>
                  </a:cubicBezTo>
                  <a:cubicBezTo>
                    <a:pt x="164" y="14"/>
                    <a:pt x="164" y="14"/>
                    <a:pt x="163" y="14"/>
                  </a:cubicBezTo>
                  <a:cubicBezTo>
                    <a:pt x="164" y="14"/>
                    <a:pt x="164" y="14"/>
                    <a:pt x="163" y="14"/>
                  </a:cubicBezTo>
                  <a:cubicBezTo>
                    <a:pt x="163" y="14"/>
                    <a:pt x="163" y="14"/>
                    <a:pt x="163" y="14"/>
                  </a:cubicBezTo>
                  <a:cubicBezTo>
                    <a:pt x="163" y="14"/>
                    <a:pt x="163" y="14"/>
                    <a:pt x="164" y="13"/>
                  </a:cubicBezTo>
                  <a:cubicBezTo>
                    <a:pt x="164" y="14"/>
                    <a:pt x="164" y="14"/>
                    <a:pt x="164" y="14"/>
                  </a:cubicBezTo>
                  <a:cubicBezTo>
                    <a:pt x="164" y="14"/>
                    <a:pt x="164" y="14"/>
                    <a:pt x="164" y="14"/>
                  </a:cubicBezTo>
                  <a:cubicBezTo>
                    <a:pt x="165" y="14"/>
                    <a:pt x="165" y="14"/>
                    <a:pt x="165" y="14"/>
                  </a:cubicBezTo>
                  <a:cubicBezTo>
                    <a:pt x="165" y="14"/>
                    <a:pt x="165" y="14"/>
                    <a:pt x="165" y="14"/>
                  </a:cubicBezTo>
                  <a:cubicBezTo>
                    <a:pt x="165" y="14"/>
                    <a:pt x="165" y="14"/>
                    <a:pt x="165" y="14"/>
                  </a:cubicBezTo>
                  <a:cubicBezTo>
                    <a:pt x="165" y="14"/>
                    <a:pt x="165" y="14"/>
                    <a:pt x="165" y="13"/>
                  </a:cubicBezTo>
                  <a:cubicBezTo>
                    <a:pt x="166" y="13"/>
                    <a:pt x="166" y="13"/>
                    <a:pt x="166" y="13"/>
                  </a:cubicBezTo>
                  <a:cubicBezTo>
                    <a:pt x="166" y="13"/>
                    <a:pt x="166" y="13"/>
                    <a:pt x="166" y="13"/>
                  </a:cubicBezTo>
                  <a:cubicBezTo>
                    <a:pt x="165" y="13"/>
                    <a:pt x="165" y="13"/>
                    <a:pt x="165" y="13"/>
                  </a:cubicBezTo>
                  <a:cubicBezTo>
                    <a:pt x="165" y="13"/>
                    <a:pt x="165" y="13"/>
                    <a:pt x="165" y="13"/>
                  </a:cubicBezTo>
                  <a:cubicBezTo>
                    <a:pt x="165" y="13"/>
                    <a:pt x="165" y="13"/>
                    <a:pt x="165" y="13"/>
                  </a:cubicBezTo>
                  <a:close/>
                  <a:moveTo>
                    <a:pt x="165" y="12"/>
                  </a:moveTo>
                  <a:lnTo>
                    <a:pt x="165" y="12"/>
                  </a:lnTo>
                  <a:cubicBezTo>
                    <a:pt x="165" y="12"/>
                    <a:pt x="165" y="12"/>
                    <a:pt x="166" y="12"/>
                  </a:cubicBezTo>
                  <a:cubicBezTo>
                    <a:pt x="166" y="12"/>
                    <a:pt x="166" y="12"/>
                    <a:pt x="166" y="12"/>
                  </a:cubicBezTo>
                  <a:cubicBezTo>
                    <a:pt x="166" y="12"/>
                    <a:pt x="166" y="12"/>
                    <a:pt x="166" y="12"/>
                  </a:cubicBezTo>
                  <a:cubicBezTo>
                    <a:pt x="166" y="12"/>
                    <a:pt x="166" y="12"/>
                    <a:pt x="166" y="12"/>
                  </a:cubicBezTo>
                  <a:cubicBezTo>
                    <a:pt x="165" y="12"/>
                    <a:pt x="165" y="12"/>
                    <a:pt x="165" y="12"/>
                  </a:cubicBezTo>
                  <a:cubicBezTo>
                    <a:pt x="165" y="12"/>
                    <a:pt x="165" y="12"/>
                    <a:pt x="165" y="12"/>
                  </a:cubicBezTo>
                  <a:close/>
                  <a:moveTo>
                    <a:pt x="168" y="15"/>
                  </a:moveTo>
                  <a:lnTo>
                    <a:pt x="168" y="15"/>
                  </a:lnTo>
                  <a:cubicBezTo>
                    <a:pt x="168" y="15"/>
                    <a:pt x="168" y="15"/>
                    <a:pt x="168" y="16"/>
                  </a:cubicBezTo>
                  <a:cubicBezTo>
                    <a:pt x="167" y="15"/>
                    <a:pt x="167" y="15"/>
                    <a:pt x="167" y="15"/>
                  </a:cubicBezTo>
                  <a:cubicBezTo>
                    <a:pt x="167" y="15"/>
                    <a:pt x="167" y="15"/>
                    <a:pt x="167" y="15"/>
                  </a:cubicBezTo>
                  <a:cubicBezTo>
                    <a:pt x="167" y="15"/>
                    <a:pt x="167" y="15"/>
                    <a:pt x="167" y="15"/>
                  </a:cubicBezTo>
                  <a:cubicBezTo>
                    <a:pt x="167" y="15"/>
                    <a:pt x="167" y="15"/>
                    <a:pt x="167" y="15"/>
                  </a:cubicBezTo>
                  <a:cubicBezTo>
                    <a:pt x="167" y="15"/>
                    <a:pt x="167" y="15"/>
                    <a:pt x="167" y="15"/>
                  </a:cubicBezTo>
                  <a:cubicBezTo>
                    <a:pt x="167" y="15"/>
                    <a:pt x="167" y="15"/>
                    <a:pt x="168" y="15"/>
                  </a:cubicBezTo>
                  <a:cubicBezTo>
                    <a:pt x="168" y="15"/>
                    <a:pt x="168" y="15"/>
                    <a:pt x="168" y="15"/>
                  </a:cubicBezTo>
                  <a:close/>
                  <a:moveTo>
                    <a:pt x="168" y="16"/>
                  </a:moveTo>
                  <a:lnTo>
                    <a:pt x="168" y="16"/>
                  </a:lnTo>
                  <a:cubicBezTo>
                    <a:pt x="168" y="16"/>
                    <a:pt x="168" y="16"/>
                    <a:pt x="168" y="16"/>
                  </a:cubicBezTo>
                  <a:cubicBezTo>
                    <a:pt x="168" y="16"/>
                    <a:pt x="168" y="16"/>
                    <a:pt x="168" y="15"/>
                  </a:cubicBezTo>
                  <a:cubicBezTo>
                    <a:pt x="168" y="15"/>
                    <a:pt x="168" y="15"/>
                    <a:pt x="168" y="15"/>
                  </a:cubicBezTo>
                  <a:cubicBezTo>
                    <a:pt x="169" y="16"/>
                    <a:pt x="169" y="16"/>
                    <a:pt x="169" y="16"/>
                  </a:cubicBezTo>
                  <a:cubicBezTo>
                    <a:pt x="169" y="16"/>
                    <a:pt x="169" y="16"/>
                    <a:pt x="169" y="16"/>
                  </a:cubicBezTo>
                  <a:cubicBezTo>
                    <a:pt x="169" y="16"/>
                    <a:pt x="169" y="16"/>
                    <a:pt x="169" y="16"/>
                  </a:cubicBezTo>
                  <a:cubicBezTo>
                    <a:pt x="169" y="16"/>
                    <a:pt x="169" y="16"/>
                    <a:pt x="169" y="16"/>
                  </a:cubicBezTo>
                  <a:cubicBezTo>
                    <a:pt x="169" y="16"/>
                    <a:pt x="169" y="16"/>
                    <a:pt x="169" y="16"/>
                  </a:cubicBezTo>
                  <a:cubicBezTo>
                    <a:pt x="168" y="16"/>
                    <a:pt x="168" y="16"/>
                    <a:pt x="168" y="16"/>
                  </a:cubicBezTo>
                  <a:cubicBezTo>
                    <a:pt x="168" y="16"/>
                    <a:pt x="168" y="16"/>
                    <a:pt x="168" y="16"/>
                  </a:cubicBezTo>
                  <a:cubicBezTo>
                    <a:pt x="168" y="16"/>
                    <a:pt x="168" y="16"/>
                    <a:pt x="168" y="16"/>
                  </a:cubicBezTo>
                  <a:cubicBezTo>
                    <a:pt x="168" y="16"/>
                    <a:pt x="168" y="16"/>
                    <a:pt x="168" y="16"/>
                  </a:cubicBezTo>
                  <a:close/>
                  <a:moveTo>
                    <a:pt x="169" y="13"/>
                  </a:moveTo>
                  <a:lnTo>
                    <a:pt x="169" y="13"/>
                  </a:lnTo>
                  <a:cubicBezTo>
                    <a:pt x="170" y="13"/>
                    <a:pt x="170" y="13"/>
                    <a:pt x="170" y="13"/>
                  </a:cubicBezTo>
                  <a:cubicBezTo>
                    <a:pt x="170" y="13"/>
                    <a:pt x="170" y="13"/>
                    <a:pt x="170" y="13"/>
                  </a:cubicBezTo>
                  <a:cubicBezTo>
                    <a:pt x="171" y="13"/>
                    <a:pt x="171" y="13"/>
                    <a:pt x="171" y="13"/>
                  </a:cubicBezTo>
                  <a:cubicBezTo>
                    <a:pt x="171" y="13"/>
                    <a:pt x="171" y="13"/>
                    <a:pt x="172" y="13"/>
                  </a:cubicBezTo>
                  <a:cubicBezTo>
                    <a:pt x="172" y="13"/>
                    <a:pt x="172" y="13"/>
                    <a:pt x="172" y="14"/>
                  </a:cubicBezTo>
                  <a:cubicBezTo>
                    <a:pt x="172" y="14"/>
                    <a:pt x="172" y="14"/>
                    <a:pt x="173" y="14"/>
                  </a:cubicBezTo>
                  <a:cubicBezTo>
                    <a:pt x="173" y="14"/>
                    <a:pt x="173" y="14"/>
                    <a:pt x="173" y="14"/>
                  </a:cubicBezTo>
                  <a:cubicBezTo>
                    <a:pt x="173" y="14"/>
                    <a:pt x="173" y="14"/>
                    <a:pt x="173" y="14"/>
                  </a:cubicBezTo>
                  <a:cubicBezTo>
                    <a:pt x="172" y="14"/>
                    <a:pt x="172" y="14"/>
                    <a:pt x="172" y="14"/>
                  </a:cubicBezTo>
                  <a:cubicBezTo>
                    <a:pt x="172" y="14"/>
                    <a:pt x="172" y="14"/>
                    <a:pt x="172" y="14"/>
                  </a:cubicBezTo>
                  <a:cubicBezTo>
                    <a:pt x="171" y="14"/>
                    <a:pt x="171" y="14"/>
                    <a:pt x="171" y="14"/>
                  </a:cubicBezTo>
                  <a:cubicBezTo>
                    <a:pt x="171" y="13"/>
                    <a:pt x="171" y="13"/>
                    <a:pt x="171" y="13"/>
                  </a:cubicBezTo>
                  <a:cubicBezTo>
                    <a:pt x="171" y="13"/>
                    <a:pt x="171" y="13"/>
                    <a:pt x="171" y="13"/>
                  </a:cubicBezTo>
                  <a:cubicBezTo>
                    <a:pt x="170" y="13"/>
                    <a:pt x="170" y="13"/>
                    <a:pt x="170" y="13"/>
                  </a:cubicBezTo>
                  <a:cubicBezTo>
                    <a:pt x="170" y="13"/>
                    <a:pt x="170" y="13"/>
                    <a:pt x="170" y="13"/>
                  </a:cubicBezTo>
                  <a:cubicBezTo>
                    <a:pt x="169" y="13"/>
                    <a:pt x="169" y="13"/>
                    <a:pt x="169" y="13"/>
                  </a:cubicBezTo>
                  <a:cubicBezTo>
                    <a:pt x="169" y="13"/>
                    <a:pt x="169" y="13"/>
                    <a:pt x="169" y="13"/>
                  </a:cubicBezTo>
                  <a:cubicBezTo>
                    <a:pt x="169" y="13"/>
                    <a:pt x="169" y="13"/>
                    <a:pt x="169" y="13"/>
                  </a:cubicBezTo>
                  <a:close/>
                  <a:moveTo>
                    <a:pt x="170" y="12"/>
                  </a:moveTo>
                  <a:lnTo>
                    <a:pt x="170" y="12"/>
                  </a:lnTo>
                  <a:cubicBezTo>
                    <a:pt x="170" y="12"/>
                    <a:pt x="170" y="12"/>
                    <a:pt x="170" y="12"/>
                  </a:cubicBezTo>
                  <a:cubicBezTo>
                    <a:pt x="170" y="12"/>
                    <a:pt x="170" y="12"/>
                    <a:pt x="170" y="12"/>
                  </a:cubicBezTo>
                  <a:cubicBezTo>
                    <a:pt x="170" y="12"/>
                    <a:pt x="170" y="12"/>
                    <a:pt x="170" y="12"/>
                  </a:cubicBezTo>
                  <a:cubicBezTo>
                    <a:pt x="170" y="12"/>
                    <a:pt x="170" y="12"/>
                    <a:pt x="170" y="12"/>
                  </a:cubicBezTo>
                  <a:cubicBezTo>
                    <a:pt x="170" y="12"/>
                    <a:pt x="170" y="12"/>
                    <a:pt x="170" y="12"/>
                  </a:cubicBezTo>
                  <a:cubicBezTo>
                    <a:pt x="170" y="12"/>
                    <a:pt x="170" y="12"/>
                    <a:pt x="171" y="12"/>
                  </a:cubicBezTo>
                  <a:cubicBezTo>
                    <a:pt x="171" y="12"/>
                    <a:pt x="171" y="12"/>
                    <a:pt x="171" y="12"/>
                  </a:cubicBezTo>
                  <a:cubicBezTo>
                    <a:pt x="171" y="12"/>
                    <a:pt x="171" y="12"/>
                    <a:pt x="171" y="12"/>
                  </a:cubicBezTo>
                  <a:cubicBezTo>
                    <a:pt x="171" y="12"/>
                    <a:pt x="171" y="12"/>
                    <a:pt x="171" y="12"/>
                  </a:cubicBezTo>
                  <a:cubicBezTo>
                    <a:pt x="171" y="12"/>
                    <a:pt x="171" y="12"/>
                    <a:pt x="171" y="12"/>
                  </a:cubicBezTo>
                  <a:cubicBezTo>
                    <a:pt x="171" y="12"/>
                    <a:pt x="171" y="12"/>
                    <a:pt x="171" y="12"/>
                  </a:cubicBezTo>
                  <a:cubicBezTo>
                    <a:pt x="171" y="12"/>
                    <a:pt x="171" y="12"/>
                    <a:pt x="170" y="12"/>
                  </a:cubicBezTo>
                  <a:cubicBezTo>
                    <a:pt x="170" y="12"/>
                    <a:pt x="170" y="12"/>
                    <a:pt x="170" y="12"/>
                  </a:cubicBezTo>
                  <a:cubicBezTo>
                    <a:pt x="170" y="12"/>
                    <a:pt x="170" y="12"/>
                    <a:pt x="170" y="12"/>
                  </a:cubicBezTo>
                  <a:cubicBezTo>
                    <a:pt x="170" y="12"/>
                    <a:pt x="170" y="12"/>
                    <a:pt x="170" y="12"/>
                  </a:cubicBezTo>
                  <a:close/>
                  <a:moveTo>
                    <a:pt x="170" y="11"/>
                  </a:moveTo>
                  <a:lnTo>
                    <a:pt x="170" y="11"/>
                  </a:lnTo>
                  <a:cubicBezTo>
                    <a:pt x="170" y="11"/>
                    <a:pt x="170" y="11"/>
                    <a:pt x="171" y="11"/>
                  </a:cubicBezTo>
                  <a:cubicBezTo>
                    <a:pt x="171" y="11"/>
                    <a:pt x="171" y="11"/>
                    <a:pt x="171" y="11"/>
                  </a:cubicBezTo>
                  <a:cubicBezTo>
                    <a:pt x="171" y="11"/>
                    <a:pt x="171" y="11"/>
                    <a:pt x="171" y="11"/>
                  </a:cubicBezTo>
                  <a:cubicBezTo>
                    <a:pt x="171" y="11"/>
                    <a:pt x="171" y="11"/>
                    <a:pt x="171" y="11"/>
                  </a:cubicBezTo>
                  <a:cubicBezTo>
                    <a:pt x="171" y="11"/>
                    <a:pt x="171" y="11"/>
                    <a:pt x="171" y="11"/>
                  </a:cubicBezTo>
                  <a:cubicBezTo>
                    <a:pt x="171" y="11"/>
                    <a:pt x="171" y="11"/>
                    <a:pt x="171" y="11"/>
                  </a:cubicBezTo>
                  <a:cubicBezTo>
                    <a:pt x="170" y="11"/>
                    <a:pt x="170" y="11"/>
                    <a:pt x="170" y="11"/>
                  </a:cubicBezTo>
                  <a:cubicBezTo>
                    <a:pt x="170" y="11"/>
                    <a:pt x="170" y="11"/>
                    <a:pt x="170" y="11"/>
                  </a:cubicBezTo>
                  <a:cubicBezTo>
                    <a:pt x="170" y="11"/>
                    <a:pt x="170" y="11"/>
                    <a:pt x="170" y="11"/>
                  </a:cubicBezTo>
                  <a:cubicBezTo>
                    <a:pt x="170" y="11"/>
                    <a:pt x="170" y="11"/>
                    <a:pt x="170" y="11"/>
                  </a:cubicBezTo>
                  <a:cubicBezTo>
                    <a:pt x="170" y="11"/>
                    <a:pt x="170" y="11"/>
                    <a:pt x="170" y="11"/>
                  </a:cubicBezTo>
                  <a:close/>
                  <a:moveTo>
                    <a:pt x="170" y="11"/>
                  </a:moveTo>
                  <a:lnTo>
                    <a:pt x="170" y="11"/>
                  </a:lnTo>
                  <a:cubicBezTo>
                    <a:pt x="171" y="11"/>
                    <a:pt x="171" y="11"/>
                    <a:pt x="171" y="11"/>
                  </a:cubicBezTo>
                  <a:cubicBezTo>
                    <a:pt x="171" y="11"/>
                    <a:pt x="171" y="11"/>
                    <a:pt x="171" y="11"/>
                  </a:cubicBezTo>
                  <a:cubicBezTo>
                    <a:pt x="171" y="11"/>
                    <a:pt x="171" y="11"/>
                    <a:pt x="170" y="11"/>
                  </a:cubicBezTo>
                  <a:close/>
                  <a:moveTo>
                    <a:pt x="171" y="11"/>
                  </a:moveTo>
                  <a:lnTo>
                    <a:pt x="171" y="11"/>
                  </a:lnTo>
                  <a:cubicBezTo>
                    <a:pt x="171" y="11"/>
                    <a:pt x="171" y="11"/>
                    <a:pt x="171" y="12"/>
                  </a:cubicBezTo>
                  <a:cubicBezTo>
                    <a:pt x="171" y="12"/>
                    <a:pt x="171" y="12"/>
                    <a:pt x="171" y="12"/>
                  </a:cubicBezTo>
                  <a:cubicBezTo>
                    <a:pt x="171" y="12"/>
                    <a:pt x="171" y="12"/>
                    <a:pt x="171" y="12"/>
                  </a:cubicBezTo>
                  <a:cubicBezTo>
                    <a:pt x="170" y="12"/>
                    <a:pt x="170" y="12"/>
                    <a:pt x="170" y="12"/>
                  </a:cubicBezTo>
                  <a:cubicBezTo>
                    <a:pt x="170" y="12"/>
                    <a:pt x="170" y="12"/>
                    <a:pt x="170" y="12"/>
                  </a:cubicBezTo>
                  <a:cubicBezTo>
                    <a:pt x="170" y="12"/>
                    <a:pt x="170" y="12"/>
                    <a:pt x="170" y="11"/>
                  </a:cubicBezTo>
                  <a:cubicBezTo>
                    <a:pt x="170" y="11"/>
                    <a:pt x="170" y="11"/>
                    <a:pt x="170" y="11"/>
                  </a:cubicBezTo>
                  <a:cubicBezTo>
                    <a:pt x="170" y="11"/>
                    <a:pt x="170" y="11"/>
                    <a:pt x="170" y="11"/>
                  </a:cubicBezTo>
                  <a:cubicBezTo>
                    <a:pt x="170" y="11"/>
                    <a:pt x="170" y="11"/>
                    <a:pt x="170" y="11"/>
                  </a:cubicBezTo>
                  <a:cubicBezTo>
                    <a:pt x="170" y="11"/>
                    <a:pt x="170" y="11"/>
                    <a:pt x="170" y="11"/>
                  </a:cubicBezTo>
                  <a:cubicBezTo>
                    <a:pt x="171" y="11"/>
                    <a:pt x="171" y="11"/>
                    <a:pt x="171" y="11"/>
                  </a:cubicBezTo>
                  <a:cubicBezTo>
                    <a:pt x="171" y="11"/>
                    <a:pt x="171" y="11"/>
                    <a:pt x="171" y="11"/>
                  </a:cubicBezTo>
                  <a:close/>
                  <a:moveTo>
                    <a:pt x="172" y="12"/>
                  </a:moveTo>
                  <a:lnTo>
                    <a:pt x="172" y="12"/>
                  </a:lnTo>
                  <a:cubicBezTo>
                    <a:pt x="172" y="12"/>
                    <a:pt x="172" y="12"/>
                    <a:pt x="172" y="13"/>
                  </a:cubicBezTo>
                  <a:cubicBezTo>
                    <a:pt x="171" y="13"/>
                    <a:pt x="171" y="13"/>
                    <a:pt x="171" y="13"/>
                  </a:cubicBezTo>
                  <a:cubicBezTo>
                    <a:pt x="171" y="12"/>
                    <a:pt x="171" y="12"/>
                    <a:pt x="171" y="12"/>
                  </a:cubicBezTo>
                  <a:cubicBezTo>
                    <a:pt x="171" y="12"/>
                    <a:pt x="171" y="12"/>
                    <a:pt x="171" y="12"/>
                  </a:cubicBezTo>
                  <a:cubicBezTo>
                    <a:pt x="171" y="12"/>
                    <a:pt x="171" y="12"/>
                    <a:pt x="171" y="12"/>
                  </a:cubicBezTo>
                  <a:cubicBezTo>
                    <a:pt x="171" y="12"/>
                    <a:pt x="171" y="12"/>
                    <a:pt x="172" y="12"/>
                  </a:cubicBezTo>
                  <a:close/>
                  <a:moveTo>
                    <a:pt x="172" y="12"/>
                  </a:moveTo>
                  <a:lnTo>
                    <a:pt x="172" y="12"/>
                  </a:lnTo>
                  <a:cubicBezTo>
                    <a:pt x="172" y="12"/>
                    <a:pt x="172" y="12"/>
                    <a:pt x="172" y="12"/>
                  </a:cubicBezTo>
                  <a:cubicBezTo>
                    <a:pt x="172" y="12"/>
                    <a:pt x="172" y="12"/>
                    <a:pt x="172" y="12"/>
                  </a:cubicBezTo>
                  <a:cubicBezTo>
                    <a:pt x="172" y="12"/>
                    <a:pt x="172" y="12"/>
                    <a:pt x="172" y="12"/>
                  </a:cubicBezTo>
                  <a:cubicBezTo>
                    <a:pt x="172" y="12"/>
                    <a:pt x="172" y="12"/>
                    <a:pt x="172" y="12"/>
                  </a:cubicBezTo>
                  <a:cubicBezTo>
                    <a:pt x="172" y="12"/>
                    <a:pt x="172" y="12"/>
                    <a:pt x="171" y="12"/>
                  </a:cubicBezTo>
                  <a:cubicBezTo>
                    <a:pt x="172" y="12"/>
                    <a:pt x="172" y="12"/>
                    <a:pt x="172" y="12"/>
                  </a:cubicBezTo>
                  <a:close/>
                  <a:moveTo>
                    <a:pt x="173" y="13"/>
                  </a:moveTo>
                  <a:lnTo>
                    <a:pt x="173" y="13"/>
                  </a:lnTo>
                  <a:cubicBezTo>
                    <a:pt x="173" y="13"/>
                    <a:pt x="172" y="13"/>
                    <a:pt x="172" y="13"/>
                  </a:cubicBezTo>
                  <a:cubicBezTo>
                    <a:pt x="172" y="13"/>
                    <a:pt x="172" y="13"/>
                    <a:pt x="171" y="13"/>
                  </a:cubicBezTo>
                  <a:cubicBezTo>
                    <a:pt x="171" y="13"/>
                    <a:pt x="171" y="13"/>
                    <a:pt x="170" y="13"/>
                  </a:cubicBezTo>
                  <a:cubicBezTo>
                    <a:pt x="170" y="13"/>
                    <a:pt x="170" y="13"/>
                    <a:pt x="170" y="13"/>
                  </a:cubicBezTo>
                  <a:cubicBezTo>
                    <a:pt x="171" y="13"/>
                    <a:pt x="171" y="13"/>
                    <a:pt x="171" y="13"/>
                  </a:cubicBezTo>
                  <a:cubicBezTo>
                    <a:pt x="171" y="13"/>
                    <a:pt x="171" y="13"/>
                    <a:pt x="172" y="13"/>
                  </a:cubicBezTo>
                  <a:cubicBezTo>
                    <a:pt x="172" y="13"/>
                    <a:pt x="172" y="13"/>
                    <a:pt x="172" y="13"/>
                  </a:cubicBezTo>
                  <a:cubicBezTo>
                    <a:pt x="172" y="13"/>
                    <a:pt x="172" y="13"/>
                    <a:pt x="173" y="13"/>
                  </a:cubicBezTo>
                  <a:cubicBezTo>
                    <a:pt x="173" y="13"/>
                    <a:pt x="173" y="13"/>
                    <a:pt x="173" y="13"/>
                  </a:cubicBezTo>
                  <a:close/>
                  <a:moveTo>
                    <a:pt x="173" y="13"/>
                  </a:moveTo>
                  <a:lnTo>
                    <a:pt x="173" y="13"/>
                  </a:lnTo>
                  <a:cubicBezTo>
                    <a:pt x="173" y="13"/>
                    <a:pt x="173" y="13"/>
                    <a:pt x="173" y="13"/>
                  </a:cubicBezTo>
                  <a:cubicBezTo>
                    <a:pt x="173" y="13"/>
                    <a:pt x="173" y="13"/>
                    <a:pt x="173" y="13"/>
                  </a:cubicBezTo>
                  <a:cubicBezTo>
                    <a:pt x="172" y="13"/>
                    <a:pt x="172" y="13"/>
                    <a:pt x="172" y="13"/>
                  </a:cubicBezTo>
                  <a:cubicBezTo>
                    <a:pt x="172" y="13"/>
                    <a:pt x="172" y="13"/>
                    <a:pt x="172" y="13"/>
                  </a:cubicBezTo>
                  <a:cubicBezTo>
                    <a:pt x="172" y="13"/>
                    <a:pt x="172" y="13"/>
                    <a:pt x="172" y="13"/>
                  </a:cubicBezTo>
                  <a:cubicBezTo>
                    <a:pt x="172" y="13"/>
                    <a:pt x="172" y="13"/>
                    <a:pt x="173" y="13"/>
                  </a:cubicBezTo>
                  <a:close/>
                  <a:moveTo>
                    <a:pt x="173" y="13"/>
                  </a:moveTo>
                  <a:lnTo>
                    <a:pt x="173" y="13"/>
                  </a:lnTo>
                  <a:cubicBezTo>
                    <a:pt x="173" y="13"/>
                    <a:pt x="173" y="13"/>
                    <a:pt x="173" y="13"/>
                  </a:cubicBezTo>
                  <a:cubicBezTo>
                    <a:pt x="173" y="13"/>
                    <a:pt x="173" y="13"/>
                    <a:pt x="173" y="14"/>
                  </a:cubicBezTo>
                  <a:cubicBezTo>
                    <a:pt x="173" y="14"/>
                    <a:pt x="173" y="14"/>
                    <a:pt x="173" y="14"/>
                  </a:cubicBezTo>
                  <a:cubicBezTo>
                    <a:pt x="173" y="14"/>
                    <a:pt x="173" y="14"/>
                    <a:pt x="173" y="14"/>
                  </a:cubicBezTo>
                  <a:cubicBezTo>
                    <a:pt x="173" y="14"/>
                    <a:pt x="173" y="14"/>
                    <a:pt x="173" y="13"/>
                  </a:cubicBezTo>
                  <a:cubicBezTo>
                    <a:pt x="173" y="13"/>
                    <a:pt x="173" y="13"/>
                    <a:pt x="173" y="13"/>
                  </a:cubicBezTo>
                  <a:close/>
                  <a:moveTo>
                    <a:pt x="173" y="12"/>
                  </a:moveTo>
                  <a:lnTo>
                    <a:pt x="173" y="12"/>
                  </a:lnTo>
                  <a:cubicBezTo>
                    <a:pt x="173" y="12"/>
                    <a:pt x="173" y="12"/>
                    <a:pt x="173" y="12"/>
                  </a:cubicBezTo>
                  <a:cubicBezTo>
                    <a:pt x="173" y="12"/>
                    <a:pt x="173" y="12"/>
                    <a:pt x="173" y="12"/>
                  </a:cubicBezTo>
                  <a:cubicBezTo>
                    <a:pt x="173" y="12"/>
                    <a:pt x="173" y="12"/>
                    <a:pt x="173" y="12"/>
                  </a:cubicBezTo>
                  <a:close/>
                  <a:moveTo>
                    <a:pt x="173" y="14"/>
                  </a:moveTo>
                  <a:lnTo>
                    <a:pt x="173" y="14"/>
                  </a:lnTo>
                  <a:cubicBezTo>
                    <a:pt x="174" y="14"/>
                    <a:pt x="174" y="14"/>
                    <a:pt x="174" y="14"/>
                  </a:cubicBezTo>
                  <a:cubicBezTo>
                    <a:pt x="174" y="14"/>
                    <a:pt x="174" y="14"/>
                    <a:pt x="173" y="14"/>
                  </a:cubicBezTo>
                  <a:cubicBezTo>
                    <a:pt x="173" y="14"/>
                    <a:pt x="173" y="14"/>
                    <a:pt x="173" y="14"/>
                  </a:cubicBezTo>
                  <a:cubicBezTo>
                    <a:pt x="173" y="14"/>
                    <a:pt x="173" y="14"/>
                    <a:pt x="173" y="14"/>
                  </a:cubicBezTo>
                  <a:cubicBezTo>
                    <a:pt x="173" y="14"/>
                    <a:pt x="173" y="14"/>
                    <a:pt x="173" y="14"/>
                  </a:cubicBezTo>
                  <a:cubicBezTo>
                    <a:pt x="173" y="14"/>
                    <a:pt x="173" y="14"/>
                    <a:pt x="173" y="14"/>
                  </a:cubicBezTo>
                  <a:cubicBezTo>
                    <a:pt x="173" y="14"/>
                    <a:pt x="173" y="14"/>
                    <a:pt x="173" y="14"/>
                  </a:cubicBezTo>
                  <a:close/>
                  <a:moveTo>
                    <a:pt x="174" y="15"/>
                  </a:moveTo>
                  <a:lnTo>
                    <a:pt x="174" y="15"/>
                  </a:lnTo>
                  <a:cubicBezTo>
                    <a:pt x="174" y="15"/>
                    <a:pt x="174" y="15"/>
                    <a:pt x="175" y="15"/>
                  </a:cubicBezTo>
                  <a:cubicBezTo>
                    <a:pt x="175" y="15"/>
                    <a:pt x="175" y="15"/>
                    <a:pt x="175" y="15"/>
                  </a:cubicBezTo>
                  <a:cubicBezTo>
                    <a:pt x="175" y="15"/>
                    <a:pt x="175" y="15"/>
                    <a:pt x="175" y="15"/>
                  </a:cubicBezTo>
                  <a:cubicBezTo>
                    <a:pt x="175" y="15"/>
                    <a:pt x="175" y="15"/>
                    <a:pt x="175" y="15"/>
                  </a:cubicBezTo>
                  <a:cubicBezTo>
                    <a:pt x="175" y="15"/>
                    <a:pt x="175" y="15"/>
                    <a:pt x="175" y="16"/>
                  </a:cubicBezTo>
                  <a:cubicBezTo>
                    <a:pt x="175" y="16"/>
                    <a:pt x="175" y="16"/>
                    <a:pt x="175" y="16"/>
                  </a:cubicBezTo>
                  <a:cubicBezTo>
                    <a:pt x="175" y="16"/>
                    <a:pt x="175" y="16"/>
                    <a:pt x="175" y="16"/>
                  </a:cubicBezTo>
                  <a:cubicBezTo>
                    <a:pt x="175" y="16"/>
                    <a:pt x="175" y="16"/>
                    <a:pt x="175" y="16"/>
                  </a:cubicBezTo>
                  <a:cubicBezTo>
                    <a:pt x="175" y="16"/>
                    <a:pt x="175" y="16"/>
                    <a:pt x="174" y="16"/>
                  </a:cubicBezTo>
                  <a:cubicBezTo>
                    <a:pt x="174" y="16"/>
                    <a:pt x="174" y="16"/>
                    <a:pt x="174" y="15"/>
                  </a:cubicBezTo>
                  <a:cubicBezTo>
                    <a:pt x="174" y="15"/>
                    <a:pt x="174" y="15"/>
                    <a:pt x="174" y="15"/>
                  </a:cubicBezTo>
                  <a:cubicBezTo>
                    <a:pt x="174" y="15"/>
                    <a:pt x="174" y="15"/>
                    <a:pt x="173" y="15"/>
                  </a:cubicBezTo>
                  <a:cubicBezTo>
                    <a:pt x="174" y="15"/>
                    <a:pt x="174" y="15"/>
                    <a:pt x="174" y="15"/>
                  </a:cubicBezTo>
                  <a:cubicBezTo>
                    <a:pt x="174" y="15"/>
                    <a:pt x="174" y="15"/>
                    <a:pt x="174" y="15"/>
                  </a:cubicBezTo>
                  <a:close/>
                  <a:moveTo>
                    <a:pt x="174" y="11"/>
                  </a:moveTo>
                  <a:lnTo>
                    <a:pt x="174" y="11"/>
                  </a:lnTo>
                  <a:cubicBezTo>
                    <a:pt x="174" y="11"/>
                    <a:pt x="174" y="11"/>
                    <a:pt x="175" y="11"/>
                  </a:cubicBezTo>
                  <a:cubicBezTo>
                    <a:pt x="175" y="11"/>
                    <a:pt x="175" y="11"/>
                    <a:pt x="175" y="12"/>
                  </a:cubicBezTo>
                  <a:cubicBezTo>
                    <a:pt x="175" y="12"/>
                    <a:pt x="175" y="12"/>
                    <a:pt x="175" y="12"/>
                  </a:cubicBezTo>
                  <a:cubicBezTo>
                    <a:pt x="175" y="12"/>
                    <a:pt x="175" y="12"/>
                    <a:pt x="175" y="12"/>
                  </a:cubicBezTo>
                  <a:cubicBezTo>
                    <a:pt x="175" y="12"/>
                    <a:pt x="175" y="12"/>
                    <a:pt x="175" y="12"/>
                  </a:cubicBezTo>
                  <a:cubicBezTo>
                    <a:pt x="174" y="12"/>
                    <a:pt x="174" y="12"/>
                    <a:pt x="174" y="12"/>
                  </a:cubicBezTo>
                  <a:cubicBezTo>
                    <a:pt x="174" y="12"/>
                    <a:pt x="174" y="12"/>
                    <a:pt x="174" y="11"/>
                  </a:cubicBezTo>
                  <a:cubicBezTo>
                    <a:pt x="174" y="11"/>
                    <a:pt x="174" y="11"/>
                    <a:pt x="174" y="11"/>
                  </a:cubicBezTo>
                  <a:close/>
                  <a:moveTo>
                    <a:pt x="176" y="13"/>
                  </a:moveTo>
                  <a:lnTo>
                    <a:pt x="176" y="13"/>
                  </a:lnTo>
                  <a:cubicBezTo>
                    <a:pt x="176" y="13"/>
                    <a:pt x="176" y="13"/>
                    <a:pt x="175" y="13"/>
                  </a:cubicBezTo>
                  <a:cubicBezTo>
                    <a:pt x="175" y="14"/>
                    <a:pt x="175" y="14"/>
                    <a:pt x="175" y="14"/>
                  </a:cubicBezTo>
                  <a:cubicBezTo>
                    <a:pt x="175" y="14"/>
                    <a:pt x="175" y="14"/>
                    <a:pt x="175" y="14"/>
                  </a:cubicBezTo>
                  <a:cubicBezTo>
                    <a:pt x="174" y="13"/>
                    <a:pt x="174" y="13"/>
                    <a:pt x="174" y="13"/>
                  </a:cubicBezTo>
                  <a:cubicBezTo>
                    <a:pt x="174" y="13"/>
                    <a:pt x="174" y="13"/>
                    <a:pt x="174" y="13"/>
                  </a:cubicBezTo>
                  <a:cubicBezTo>
                    <a:pt x="174" y="13"/>
                    <a:pt x="174" y="13"/>
                    <a:pt x="175" y="13"/>
                  </a:cubicBezTo>
                  <a:cubicBezTo>
                    <a:pt x="175" y="13"/>
                    <a:pt x="175" y="13"/>
                    <a:pt x="175" y="13"/>
                  </a:cubicBezTo>
                  <a:cubicBezTo>
                    <a:pt x="175" y="13"/>
                    <a:pt x="175" y="13"/>
                    <a:pt x="175" y="13"/>
                  </a:cubicBezTo>
                  <a:cubicBezTo>
                    <a:pt x="176" y="13"/>
                    <a:pt x="176" y="13"/>
                    <a:pt x="176" y="13"/>
                  </a:cubicBezTo>
                  <a:close/>
                  <a:moveTo>
                    <a:pt x="176" y="14"/>
                  </a:moveTo>
                  <a:lnTo>
                    <a:pt x="176" y="14"/>
                  </a:lnTo>
                  <a:cubicBezTo>
                    <a:pt x="176" y="14"/>
                    <a:pt x="176" y="14"/>
                    <a:pt x="176" y="14"/>
                  </a:cubicBezTo>
                  <a:cubicBezTo>
                    <a:pt x="176" y="14"/>
                    <a:pt x="176" y="14"/>
                    <a:pt x="176" y="14"/>
                  </a:cubicBezTo>
                  <a:cubicBezTo>
                    <a:pt x="177" y="14"/>
                    <a:pt x="177" y="14"/>
                    <a:pt x="177" y="14"/>
                  </a:cubicBezTo>
                  <a:cubicBezTo>
                    <a:pt x="177" y="14"/>
                    <a:pt x="177" y="14"/>
                    <a:pt x="177" y="14"/>
                  </a:cubicBezTo>
                  <a:cubicBezTo>
                    <a:pt x="177" y="14"/>
                    <a:pt x="177" y="14"/>
                    <a:pt x="176" y="14"/>
                  </a:cubicBezTo>
                  <a:cubicBezTo>
                    <a:pt x="176" y="14"/>
                    <a:pt x="176" y="14"/>
                    <a:pt x="176" y="14"/>
                  </a:cubicBezTo>
                  <a:cubicBezTo>
                    <a:pt x="176" y="14"/>
                    <a:pt x="176" y="14"/>
                    <a:pt x="177" y="15"/>
                  </a:cubicBezTo>
                  <a:cubicBezTo>
                    <a:pt x="177" y="15"/>
                    <a:pt x="177" y="15"/>
                    <a:pt x="177" y="15"/>
                  </a:cubicBezTo>
                  <a:cubicBezTo>
                    <a:pt x="177" y="15"/>
                    <a:pt x="177" y="15"/>
                    <a:pt x="178" y="15"/>
                  </a:cubicBezTo>
                  <a:cubicBezTo>
                    <a:pt x="177" y="15"/>
                    <a:pt x="177" y="15"/>
                    <a:pt x="177" y="15"/>
                  </a:cubicBezTo>
                  <a:cubicBezTo>
                    <a:pt x="177" y="15"/>
                    <a:pt x="177" y="15"/>
                    <a:pt x="177" y="15"/>
                  </a:cubicBezTo>
                  <a:cubicBezTo>
                    <a:pt x="177" y="15"/>
                    <a:pt x="177" y="15"/>
                    <a:pt x="177" y="15"/>
                  </a:cubicBezTo>
                  <a:cubicBezTo>
                    <a:pt x="176" y="15"/>
                    <a:pt x="176" y="15"/>
                    <a:pt x="176" y="15"/>
                  </a:cubicBezTo>
                  <a:cubicBezTo>
                    <a:pt x="176" y="15"/>
                    <a:pt x="176" y="15"/>
                    <a:pt x="176" y="15"/>
                  </a:cubicBezTo>
                  <a:cubicBezTo>
                    <a:pt x="175" y="15"/>
                    <a:pt x="175" y="15"/>
                    <a:pt x="175" y="15"/>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6" y="14"/>
                  </a:cubicBezTo>
                  <a:cubicBezTo>
                    <a:pt x="176" y="14"/>
                    <a:pt x="176" y="14"/>
                    <a:pt x="176" y="14"/>
                  </a:cubicBezTo>
                  <a:cubicBezTo>
                    <a:pt x="176" y="14"/>
                    <a:pt x="176" y="14"/>
                    <a:pt x="176" y="14"/>
                  </a:cubicBezTo>
                  <a:close/>
                  <a:moveTo>
                    <a:pt x="176" y="13"/>
                  </a:moveTo>
                  <a:lnTo>
                    <a:pt x="176" y="13"/>
                  </a:lnTo>
                  <a:cubicBezTo>
                    <a:pt x="176" y="13"/>
                    <a:pt x="176" y="13"/>
                    <a:pt x="176" y="13"/>
                  </a:cubicBezTo>
                  <a:cubicBezTo>
                    <a:pt x="176" y="12"/>
                    <a:pt x="176" y="12"/>
                    <a:pt x="176" y="12"/>
                  </a:cubicBezTo>
                  <a:cubicBezTo>
                    <a:pt x="177" y="12"/>
                    <a:pt x="177" y="12"/>
                    <a:pt x="177" y="13"/>
                  </a:cubicBezTo>
                  <a:cubicBezTo>
                    <a:pt x="177" y="13"/>
                    <a:pt x="177" y="13"/>
                    <a:pt x="177" y="13"/>
                  </a:cubicBezTo>
                  <a:cubicBezTo>
                    <a:pt x="177" y="13"/>
                    <a:pt x="177" y="13"/>
                    <a:pt x="177" y="13"/>
                  </a:cubicBezTo>
                  <a:cubicBezTo>
                    <a:pt x="178" y="13"/>
                    <a:pt x="178" y="13"/>
                    <a:pt x="178" y="13"/>
                  </a:cubicBezTo>
                  <a:cubicBezTo>
                    <a:pt x="178" y="13"/>
                    <a:pt x="178" y="13"/>
                    <a:pt x="178" y="13"/>
                  </a:cubicBezTo>
                  <a:cubicBezTo>
                    <a:pt x="178" y="13"/>
                    <a:pt x="178" y="13"/>
                    <a:pt x="178" y="13"/>
                  </a:cubicBezTo>
                  <a:cubicBezTo>
                    <a:pt x="178" y="14"/>
                    <a:pt x="178" y="14"/>
                    <a:pt x="178" y="14"/>
                  </a:cubicBezTo>
                  <a:cubicBezTo>
                    <a:pt x="178" y="14"/>
                    <a:pt x="178" y="14"/>
                    <a:pt x="177" y="14"/>
                  </a:cubicBezTo>
                  <a:cubicBezTo>
                    <a:pt x="178" y="14"/>
                    <a:pt x="178" y="14"/>
                    <a:pt x="178" y="14"/>
                  </a:cubicBezTo>
                  <a:cubicBezTo>
                    <a:pt x="178" y="14"/>
                    <a:pt x="178" y="14"/>
                    <a:pt x="178" y="14"/>
                  </a:cubicBezTo>
                  <a:cubicBezTo>
                    <a:pt x="177" y="14"/>
                    <a:pt x="177" y="14"/>
                    <a:pt x="177" y="14"/>
                  </a:cubicBezTo>
                  <a:cubicBezTo>
                    <a:pt x="177" y="14"/>
                    <a:pt x="177" y="14"/>
                    <a:pt x="177" y="14"/>
                  </a:cubicBezTo>
                  <a:cubicBezTo>
                    <a:pt x="177" y="14"/>
                    <a:pt x="177" y="14"/>
                    <a:pt x="177" y="14"/>
                  </a:cubicBezTo>
                  <a:cubicBezTo>
                    <a:pt x="177" y="14"/>
                    <a:pt x="177" y="14"/>
                    <a:pt x="177" y="14"/>
                  </a:cubicBezTo>
                  <a:cubicBezTo>
                    <a:pt x="176" y="14"/>
                    <a:pt x="176" y="14"/>
                    <a:pt x="176" y="13"/>
                  </a:cubicBezTo>
                  <a:cubicBezTo>
                    <a:pt x="176" y="13"/>
                    <a:pt x="176" y="13"/>
                    <a:pt x="176" y="13"/>
                  </a:cubicBezTo>
                  <a:cubicBezTo>
                    <a:pt x="176" y="13"/>
                    <a:pt x="176" y="13"/>
                    <a:pt x="176" y="13"/>
                  </a:cubicBezTo>
                  <a:cubicBezTo>
                    <a:pt x="176" y="13"/>
                    <a:pt x="176" y="13"/>
                    <a:pt x="176" y="13"/>
                  </a:cubicBezTo>
                  <a:cubicBezTo>
                    <a:pt x="176" y="13"/>
                    <a:pt x="176" y="13"/>
                    <a:pt x="176" y="13"/>
                  </a:cubicBezTo>
                  <a:close/>
                  <a:moveTo>
                    <a:pt x="177" y="17"/>
                  </a:moveTo>
                  <a:lnTo>
                    <a:pt x="177" y="17"/>
                  </a:lnTo>
                  <a:lnTo>
                    <a:pt x="176" y="16"/>
                  </a:lnTo>
                  <a:cubicBezTo>
                    <a:pt x="176" y="16"/>
                    <a:pt x="176" y="16"/>
                    <a:pt x="176" y="16"/>
                  </a:cubicBezTo>
                  <a:cubicBezTo>
                    <a:pt x="176" y="16"/>
                    <a:pt x="176" y="16"/>
                    <a:pt x="177" y="16"/>
                  </a:cubicBezTo>
                  <a:cubicBezTo>
                    <a:pt x="177" y="16"/>
                    <a:pt x="177" y="16"/>
                    <a:pt x="177" y="17"/>
                  </a:cubicBezTo>
                  <a:cubicBezTo>
                    <a:pt x="177" y="17"/>
                    <a:pt x="177" y="17"/>
                    <a:pt x="177" y="17"/>
                  </a:cubicBezTo>
                  <a:close/>
                  <a:moveTo>
                    <a:pt x="176" y="17"/>
                  </a:moveTo>
                  <a:lnTo>
                    <a:pt x="176" y="17"/>
                  </a:lnTo>
                  <a:cubicBezTo>
                    <a:pt x="176" y="17"/>
                    <a:pt x="176" y="17"/>
                    <a:pt x="176" y="17"/>
                  </a:cubicBezTo>
                  <a:cubicBezTo>
                    <a:pt x="176" y="17"/>
                    <a:pt x="176" y="17"/>
                    <a:pt x="176" y="17"/>
                  </a:cubicBezTo>
                  <a:cubicBezTo>
                    <a:pt x="176" y="17"/>
                    <a:pt x="176" y="17"/>
                    <a:pt x="176" y="16"/>
                  </a:cubicBezTo>
                  <a:cubicBezTo>
                    <a:pt x="176" y="17"/>
                    <a:pt x="176" y="17"/>
                    <a:pt x="176" y="17"/>
                  </a:cubicBezTo>
                  <a:cubicBezTo>
                    <a:pt x="176" y="17"/>
                    <a:pt x="176" y="17"/>
                    <a:pt x="176" y="17"/>
                  </a:cubicBezTo>
                  <a:close/>
                  <a:moveTo>
                    <a:pt x="174" y="16"/>
                  </a:moveTo>
                  <a:lnTo>
                    <a:pt x="174" y="16"/>
                  </a:lnTo>
                  <a:cubicBezTo>
                    <a:pt x="174" y="16"/>
                    <a:pt x="174" y="16"/>
                    <a:pt x="173" y="16"/>
                  </a:cubicBezTo>
                  <a:cubicBezTo>
                    <a:pt x="173" y="16"/>
                    <a:pt x="173" y="16"/>
                    <a:pt x="173" y="16"/>
                  </a:cubicBezTo>
                  <a:cubicBezTo>
                    <a:pt x="173" y="16"/>
                    <a:pt x="173" y="16"/>
                    <a:pt x="173" y="15"/>
                  </a:cubicBezTo>
                  <a:cubicBezTo>
                    <a:pt x="173" y="15"/>
                    <a:pt x="173" y="15"/>
                    <a:pt x="173" y="15"/>
                  </a:cubicBezTo>
                  <a:cubicBezTo>
                    <a:pt x="173" y="15"/>
                    <a:pt x="173" y="15"/>
                    <a:pt x="173" y="15"/>
                  </a:cubicBezTo>
                  <a:cubicBezTo>
                    <a:pt x="173" y="15"/>
                    <a:pt x="173" y="15"/>
                    <a:pt x="173" y="15"/>
                  </a:cubicBezTo>
                  <a:cubicBezTo>
                    <a:pt x="173" y="15"/>
                    <a:pt x="173" y="15"/>
                    <a:pt x="173" y="15"/>
                  </a:cubicBezTo>
                  <a:cubicBezTo>
                    <a:pt x="173" y="15"/>
                    <a:pt x="173" y="15"/>
                    <a:pt x="173" y="15"/>
                  </a:cubicBezTo>
                  <a:cubicBezTo>
                    <a:pt x="173" y="15"/>
                    <a:pt x="173" y="15"/>
                    <a:pt x="174" y="15"/>
                  </a:cubicBezTo>
                  <a:cubicBezTo>
                    <a:pt x="174" y="15"/>
                    <a:pt x="174" y="15"/>
                    <a:pt x="174" y="16"/>
                  </a:cubicBezTo>
                  <a:cubicBezTo>
                    <a:pt x="174" y="16"/>
                    <a:pt x="174" y="16"/>
                    <a:pt x="174" y="16"/>
                  </a:cubicBezTo>
                  <a:cubicBezTo>
                    <a:pt x="174" y="16"/>
                    <a:pt x="174" y="16"/>
                    <a:pt x="174" y="16"/>
                  </a:cubicBezTo>
                  <a:close/>
                  <a:moveTo>
                    <a:pt x="172" y="15"/>
                  </a:moveTo>
                  <a:lnTo>
                    <a:pt x="172" y="15"/>
                  </a:lnTo>
                  <a:cubicBezTo>
                    <a:pt x="172" y="15"/>
                    <a:pt x="172" y="15"/>
                    <a:pt x="172" y="15"/>
                  </a:cubicBezTo>
                  <a:cubicBezTo>
                    <a:pt x="172" y="15"/>
                    <a:pt x="172" y="15"/>
                    <a:pt x="172" y="15"/>
                  </a:cubicBezTo>
                  <a:cubicBezTo>
                    <a:pt x="172" y="15"/>
                    <a:pt x="172" y="15"/>
                    <a:pt x="173" y="15"/>
                  </a:cubicBezTo>
                  <a:cubicBezTo>
                    <a:pt x="172" y="15"/>
                    <a:pt x="172" y="15"/>
                    <a:pt x="172" y="15"/>
                  </a:cubicBezTo>
                  <a:close/>
                  <a:moveTo>
                    <a:pt x="172" y="15"/>
                  </a:moveTo>
                  <a:lnTo>
                    <a:pt x="172" y="15"/>
                  </a:lnTo>
                  <a:cubicBezTo>
                    <a:pt x="172" y="15"/>
                    <a:pt x="172" y="15"/>
                    <a:pt x="172" y="15"/>
                  </a:cubicBezTo>
                  <a:cubicBezTo>
                    <a:pt x="172" y="15"/>
                    <a:pt x="172" y="15"/>
                    <a:pt x="172" y="15"/>
                  </a:cubicBezTo>
                  <a:cubicBezTo>
                    <a:pt x="172" y="15"/>
                    <a:pt x="172" y="15"/>
                    <a:pt x="172" y="15"/>
                  </a:cubicBezTo>
                  <a:cubicBezTo>
                    <a:pt x="172" y="15"/>
                    <a:pt x="172" y="15"/>
                    <a:pt x="172" y="15"/>
                  </a:cubicBezTo>
                  <a:cubicBezTo>
                    <a:pt x="172" y="15"/>
                    <a:pt x="172" y="15"/>
                    <a:pt x="172" y="15"/>
                  </a:cubicBezTo>
                  <a:close/>
                  <a:moveTo>
                    <a:pt x="172" y="15"/>
                  </a:moveTo>
                  <a:lnTo>
                    <a:pt x="172" y="15"/>
                  </a:lnTo>
                  <a:cubicBezTo>
                    <a:pt x="172" y="15"/>
                    <a:pt x="172" y="15"/>
                    <a:pt x="172" y="15"/>
                  </a:cubicBezTo>
                  <a:cubicBezTo>
                    <a:pt x="172" y="15"/>
                    <a:pt x="172" y="15"/>
                    <a:pt x="172" y="15"/>
                  </a:cubicBezTo>
                  <a:cubicBezTo>
                    <a:pt x="172" y="15"/>
                    <a:pt x="172" y="15"/>
                    <a:pt x="172" y="15"/>
                  </a:cubicBezTo>
                  <a:close/>
                  <a:moveTo>
                    <a:pt x="171" y="14"/>
                  </a:moveTo>
                  <a:lnTo>
                    <a:pt x="171" y="14"/>
                  </a:lnTo>
                  <a:cubicBezTo>
                    <a:pt x="171" y="14"/>
                    <a:pt x="171" y="14"/>
                    <a:pt x="171" y="14"/>
                  </a:cubicBezTo>
                  <a:cubicBezTo>
                    <a:pt x="172" y="14"/>
                    <a:pt x="172" y="14"/>
                    <a:pt x="172" y="14"/>
                  </a:cubicBezTo>
                  <a:cubicBezTo>
                    <a:pt x="172" y="14"/>
                    <a:pt x="172" y="14"/>
                    <a:pt x="172" y="14"/>
                  </a:cubicBezTo>
                  <a:cubicBezTo>
                    <a:pt x="172" y="14"/>
                    <a:pt x="172" y="14"/>
                    <a:pt x="173" y="14"/>
                  </a:cubicBezTo>
                  <a:cubicBezTo>
                    <a:pt x="172" y="14"/>
                    <a:pt x="172" y="14"/>
                    <a:pt x="172" y="14"/>
                  </a:cubicBezTo>
                  <a:cubicBezTo>
                    <a:pt x="172" y="14"/>
                    <a:pt x="172" y="14"/>
                    <a:pt x="172" y="14"/>
                  </a:cubicBezTo>
                  <a:cubicBezTo>
                    <a:pt x="172" y="14"/>
                    <a:pt x="172" y="14"/>
                    <a:pt x="172" y="14"/>
                  </a:cubicBezTo>
                  <a:cubicBezTo>
                    <a:pt x="171" y="14"/>
                    <a:pt x="171" y="14"/>
                    <a:pt x="171" y="14"/>
                  </a:cubicBezTo>
                  <a:close/>
                  <a:moveTo>
                    <a:pt x="171" y="15"/>
                  </a:moveTo>
                  <a:lnTo>
                    <a:pt x="171" y="15"/>
                  </a:lnTo>
                  <a:cubicBezTo>
                    <a:pt x="171" y="15"/>
                    <a:pt x="171" y="15"/>
                    <a:pt x="171" y="14"/>
                  </a:cubicBezTo>
                  <a:cubicBezTo>
                    <a:pt x="171" y="14"/>
                    <a:pt x="171" y="14"/>
                    <a:pt x="171" y="14"/>
                  </a:cubicBezTo>
                  <a:cubicBezTo>
                    <a:pt x="171" y="14"/>
                    <a:pt x="171" y="14"/>
                    <a:pt x="171" y="14"/>
                  </a:cubicBezTo>
                  <a:cubicBezTo>
                    <a:pt x="171" y="14"/>
                    <a:pt x="171" y="14"/>
                    <a:pt x="171" y="15"/>
                  </a:cubicBezTo>
                  <a:cubicBezTo>
                    <a:pt x="171" y="15"/>
                    <a:pt x="171" y="15"/>
                    <a:pt x="171" y="15"/>
                  </a:cubicBezTo>
                  <a:close/>
                  <a:moveTo>
                    <a:pt x="171" y="15"/>
                  </a:moveTo>
                  <a:lnTo>
                    <a:pt x="171" y="15"/>
                  </a:lnTo>
                  <a:cubicBezTo>
                    <a:pt x="171" y="15"/>
                    <a:pt x="171" y="15"/>
                    <a:pt x="171" y="15"/>
                  </a:cubicBezTo>
                  <a:cubicBezTo>
                    <a:pt x="171" y="15"/>
                    <a:pt x="171" y="15"/>
                    <a:pt x="171" y="15"/>
                  </a:cubicBezTo>
                  <a:cubicBezTo>
                    <a:pt x="171" y="15"/>
                    <a:pt x="171" y="15"/>
                    <a:pt x="171" y="15"/>
                  </a:cubicBezTo>
                  <a:cubicBezTo>
                    <a:pt x="171" y="15"/>
                    <a:pt x="171" y="15"/>
                    <a:pt x="171" y="15"/>
                  </a:cubicBezTo>
                  <a:close/>
                  <a:moveTo>
                    <a:pt x="171" y="15"/>
                  </a:moveTo>
                  <a:lnTo>
                    <a:pt x="171" y="15"/>
                  </a:lnTo>
                  <a:cubicBezTo>
                    <a:pt x="171" y="15"/>
                    <a:pt x="171" y="15"/>
                    <a:pt x="171" y="15"/>
                  </a:cubicBezTo>
                  <a:cubicBezTo>
                    <a:pt x="171" y="15"/>
                    <a:pt x="171" y="15"/>
                    <a:pt x="171" y="15"/>
                  </a:cubicBezTo>
                  <a:cubicBezTo>
                    <a:pt x="171" y="15"/>
                    <a:pt x="171" y="15"/>
                    <a:pt x="171" y="15"/>
                  </a:cubicBezTo>
                  <a:cubicBezTo>
                    <a:pt x="171" y="15"/>
                    <a:pt x="171" y="15"/>
                    <a:pt x="171" y="15"/>
                  </a:cubicBezTo>
                  <a:close/>
                  <a:moveTo>
                    <a:pt x="170" y="16"/>
                  </a:moveTo>
                  <a:lnTo>
                    <a:pt x="170" y="16"/>
                  </a:lnTo>
                  <a:cubicBezTo>
                    <a:pt x="170" y="15"/>
                    <a:pt x="170" y="15"/>
                    <a:pt x="170" y="15"/>
                  </a:cubicBezTo>
                  <a:cubicBezTo>
                    <a:pt x="170" y="15"/>
                    <a:pt x="170" y="15"/>
                    <a:pt x="170" y="15"/>
                  </a:cubicBezTo>
                  <a:cubicBezTo>
                    <a:pt x="170" y="15"/>
                    <a:pt x="170" y="15"/>
                    <a:pt x="170" y="15"/>
                  </a:cubicBezTo>
                  <a:cubicBezTo>
                    <a:pt x="170" y="15"/>
                    <a:pt x="170" y="15"/>
                    <a:pt x="170" y="15"/>
                  </a:cubicBezTo>
                  <a:cubicBezTo>
                    <a:pt x="170" y="15"/>
                    <a:pt x="170" y="15"/>
                    <a:pt x="170" y="15"/>
                  </a:cubicBezTo>
                  <a:cubicBezTo>
                    <a:pt x="170" y="15"/>
                    <a:pt x="170" y="15"/>
                    <a:pt x="170" y="15"/>
                  </a:cubicBezTo>
                  <a:lnTo>
                    <a:pt x="171" y="15"/>
                  </a:lnTo>
                  <a:cubicBezTo>
                    <a:pt x="171" y="15"/>
                    <a:pt x="171" y="15"/>
                    <a:pt x="171" y="15"/>
                  </a:cubicBezTo>
                  <a:cubicBezTo>
                    <a:pt x="171" y="15"/>
                    <a:pt x="171" y="15"/>
                    <a:pt x="170" y="16"/>
                  </a:cubicBezTo>
                  <a:close/>
                  <a:moveTo>
                    <a:pt x="170" y="14"/>
                  </a:moveTo>
                  <a:lnTo>
                    <a:pt x="170" y="14"/>
                  </a:lnTo>
                  <a:cubicBezTo>
                    <a:pt x="170" y="14"/>
                    <a:pt x="170" y="14"/>
                    <a:pt x="170" y="14"/>
                  </a:cubicBezTo>
                  <a:cubicBezTo>
                    <a:pt x="170" y="15"/>
                    <a:pt x="170" y="15"/>
                    <a:pt x="170" y="15"/>
                  </a:cubicBezTo>
                  <a:cubicBezTo>
                    <a:pt x="170" y="15"/>
                    <a:pt x="170" y="15"/>
                    <a:pt x="170" y="15"/>
                  </a:cubicBezTo>
                  <a:cubicBezTo>
                    <a:pt x="170" y="15"/>
                    <a:pt x="170" y="15"/>
                    <a:pt x="170" y="14"/>
                  </a:cubicBezTo>
                  <a:cubicBezTo>
                    <a:pt x="170" y="14"/>
                    <a:pt x="170" y="14"/>
                    <a:pt x="170" y="14"/>
                  </a:cubicBezTo>
                  <a:close/>
                  <a:moveTo>
                    <a:pt x="170" y="14"/>
                  </a:moveTo>
                  <a:lnTo>
                    <a:pt x="170" y="14"/>
                  </a:lnTo>
                  <a:cubicBezTo>
                    <a:pt x="170" y="14"/>
                    <a:pt x="170" y="14"/>
                    <a:pt x="170" y="14"/>
                  </a:cubicBezTo>
                  <a:cubicBezTo>
                    <a:pt x="170" y="14"/>
                    <a:pt x="170" y="14"/>
                    <a:pt x="170" y="14"/>
                  </a:cubicBezTo>
                  <a:cubicBezTo>
                    <a:pt x="170" y="13"/>
                    <a:pt x="170" y="13"/>
                    <a:pt x="170" y="13"/>
                  </a:cubicBezTo>
                  <a:cubicBezTo>
                    <a:pt x="170" y="13"/>
                    <a:pt x="170" y="13"/>
                    <a:pt x="170" y="13"/>
                  </a:cubicBezTo>
                  <a:cubicBezTo>
                    <a:pt x="170" y="13"/>
                    <a:pt x="170" y="13"/>
                    <a:pt x="170" y="13"/>
                  </a:cubicBezTo>
                  <a:cubicBezTo>
                    <a:pt x="170" y="13"/>
                    <a:pt x="170" y="13"/>
                    <a:pt x="170" y="13"/>
                  </a:cubicBezTo>
                  <a:cubicBezTo>
                    <a:pt x="170" y="13"/>
                    <a:pt x="170" y="13"/>
                    <a:pt x="171" y="14"/>
                  </a:cubicBezTo>
                  <a:cubicBezTo>
                    <a:pt x="171" y="14"/>
                    <a:pt x="171" y="14"/>
                    <a:pt x="171" y="14"/>
                  </a:cubicBezTo>
                  <a:cubicBezTo>
                    <a:pt x="171" y="14"/>
                    <a:pt x="171" y="14"/>
                    <a:pt x="171" y="14"/>
                  </a:cubicBezTo>
                  <a:cubicBezTo>
                    <a:pt x="171" y="14"/>
                    <a:pt x="171" y="14"/>
                    <a:pt x="170" y="14"/>
                  </a:cubicBezTo>
                  <a:close/>
                  <a:moveTo>
                    <a:pt x="171" y="15"/>
                  </a:moveTo>
                  <a:lnTo>
                    <a:pt x="171" y="15"/>
                  </a:lnTo>
                  <a:cubicBezTo>
                    <a:pt x="170" y="14"/>
                    <a:pt x="170" y="14"/>
                    <a:pt x="170" y="14"/>
                  </a:cubicBezTo>
                  <a:cubicBezTo>
                    <a:pt x="170" y="14"/>
                    <a:pt x="170" y="14"/>
                    <a:pt x="170" y="14"/>
                  </a:cubicBezTo>
                  <a:cubicBezTo>
                    <a:pt x="170" y="14"/>
                    <a:pt x="170" y="14"/>
                    <a:pt x="171" y="14"/>
                  </a:cubicBezTo>
                  <a:cubicBezTo>
                    <a:pt x="171" y="14"/>
                    <a:pt x="171" y="14"/>
                    <a:pt x="171" y="15"/>
                  </a:cubicBezTo>
                  <a:close/>
                  <a:moveTo>
                    <a:pt x="184" y="31"/>
                  </a:moveTo>
                  <a:lnTo>
                    <a:pt x="184" y="31"/>
                  </a:lnTo>
                  <a:lnTo>
                    <a:pt x="185" y="31"/>
                  </a:lnTo>
                  <a:cubicBezTo>
                    <a:pt x="185" y="31"/>
                    <a:pt x="185" y="31"/>
                    <a:pt x="185" y="31"/>
                  </a:cubicBezTo>
                  <a:cubicBezTo>
                    <a:pt x="185" y="31"/>
                    <a:pt x="185" y="31"/>
                    <a:pt x="185" y="31"/>
                  </a:cubicBezTo>
                  <a:cubicBezTo>
                    <a:pt x="185" y="31"/>
                    <a:pt x="185" y="31"/>
                    <a:pt x="185" y="31"/>
                  </a:cubicBezTo>
                  <a:cubicBezTo>
                    <a:pt x="186" y="31"/>
                    <a:pt x="186" y="31"/>
                    <a:pt x="186" y="31"/>
                  </a:cubicBezTo>
                  <a:cubicBezTo>
                    <a:pt x="186" y="31"/>
                    <a:pt x="186" y="31"/>
                    <a:pt x="186" y="31"/>
                  </a:cubicBezTo>
                  <a:cubicBezTo>
                    <a:pt x="186" y="31"/>
                    <a:pt x="186" y="31"/>
                    <a:pt x="186" y="30"/>
                  </a:cubicBezTo>
                  <a:cubicBezTo>
                    <a:pt x="186" y="30"/>
                    <a:pt x="186" y="30"/>
                    <a:pt x="186" y="30"/>
                  </a:cubicBezTo>
                  <a:cubicBezTo>
                    <a:pt x="185" y="30"/>
                    <a:pt x="185" y="30"/>
                    <a:pt x="185" y="30"/>
                  </a:cubicBezTo>
                  <a:cubicBezTo>
                    <a:pt x="185" y="30"/>
                    <a:pt x="185" y="30"/>
                    <a:pt x="186" y="30"/>
                  </a:cubicBezTo>
                  <a:cubicBezTo>
                    <a:pt x="186" y="30"/>
                    <a:pt x="186" y="30"/>
                    <a:pt x="186" y="30"/>
                  </a:cubicBezTo>
                  <a:cubicBezTo>
                    <a:pt x="186" y="30"/>
                    <a:pt x="186" y="30"/>
                    <a:pt x="186" y="30"/>
                  </a:cubicBezTo>
                  <a:cubicBezTo>
                    <a:pt x="186" y="30"/>
                    <a:pt x="186" y="30"/>
                    <a:pt x="186" y="30"/>
                  </a:cubicBezTo>
                  <a:cubicBezTo>
                    <a:pt x="186" y="30"/>
                    <a:pt x="186" y="30"/>
                    <a:pt x="186" y="29"/>
                  </a:cubicBezTo>
                  <a:cubicBezTo>
                    <a:pt x="186" y="29"/>
                    <a:pt x="186" y="29"/>
                    <a:pt x="186" y="29"/>
                  </a:cubicBezTo>
                  <a:cubicBezTo>
                    <a:pt x="186" y="29"/>
                    <a:pt x="186" y="29"/>
                    <a:pt x="186" y="29"/>
                  </a:cubicBezTo>
                  <a:cubicBezTo>
                    <a:pt x="186" y="29"/>
                    <a:pt x="186" y="29"/>
                    <a:pt x="186" y="29"/>
                  </a:cubicBezTo>
                  <a:cubicBezTo>
                    <a:pt x="187" y="29"/>
                    <a:pt x="187" y="29"/>
                    <a:pt x="187" y="29"/>
                  </a:cubicBezTo>
                  <a:cubicBezTo>
                    <a:pt x="187" y="29"/>
                    <a:pt x="187" y="29"/>
                    <a:pt x="187" y="29"/>
                  </a:cubicBezTo>
                  <a:cubicBezTo>
                    <a:pt x="187" y="29"/>
                    <a:pt x="187" y="29"/>
                    <a:pt x="187" y="29"/>
                  </a:cubicBezTo>
                  <a:cubicBezTo>
                    <a:pt x="187" y="29"/>
                    <a:pt x="187" y="29"/>
                    <a:pt x="187" y="29"/>
                  </a:cubicBezTo>
                  <a:cubicBezTo>
                    <a:pt x="187" y="29"/>
                    <a:pt x="187" y="29"/>
                    <a:pt x="187" y="29"/>
                  </a:cubicBezTo>
                  <a:cubicBezTo>
                    <a:pt x="187" y="28"/>
                    <a:pt x="187" y="28"/>
                    <a:pt x="187" y="28"/>
                  </a:cubicBezTo>
                  <a:cubicBezTo>
                    <a:pt x="187" y="28"/>
                    <a:pt x="187" y="28"/>
                    <a:pt x="187" y="28"/>
                  </a:cubicBezTo>
                  <a:cubicBezTo>
                    <a:pt x="187" y="28"/>
                    <a:pt x="187" y="28"/>
                    <a:pt x="187" y="28"/>
                  </a:cubicBezTo>
                  <a:cubicBezTo>
                    <a:pt x="187" y="28"/>
                    <a:pt x="187" y="28"/>
                    <a:pt x="187" y="28"/>
                  </a:cubicBezTo>
                  <a:cubicBezTo>
                    <a:pt x="187" y="28"/>
                    <a:pt x="187" y="28"/>
                    <a:pt x="187" y="28"/>
                  </a:cubicBezTo>
                  <a:cubicBezTo>
                    <a:pt x="187" y="29"/>
                    <a:pt x="187" y="29"/>
                    <a:pt x="187" y="29"/>
                  </a:cubicBezTo>
                  <a:cubicBezTo>
                    <a:pt x="188" y="29"/>
                    <a:pt x="188" y="29"/>
                    <a:pt x="188" y="28"/>
                  </a:cubicBezTo>
                  <a:cubicBezTo>
                    <a:pt x="188" y="28"/>
                    <a:pt x="188" y="28"/>
                    <a:pt x="187" y="28"/>
                  </a:cubicBezTo>
                  <a:cubicBezTo>
                    <a:pt x="188" y="28"/>
                    <a:pt x="188" y="28"/>
                    <a:pt x="188" y="28"/>
                  </a:cubicBezTo>
                  <a:cubicBezTo>
                    <a:pt x="188" y="28"/>
                    <a:pt x="188" y="28"/>
                    <a:pt x="189" y="28"/>
                  </a:cubicBezTo>
                  <a:cubicBezTo>
                    <a:pt x="189" y="28"/>
                    <a:pt x="189" y="28"/>
                    <a:pt x="189" y="28"/>
                  </a:cubicBezTo>
                  <a:cubicBezTo>
                    <a:pt x="189" y="28"/>
                    <a:pt x="189" y="28"/>
                    <a:pt x="189" y="28"/>
                  </a:cubicBezTo>
                  <a:cubicBezTo>
                    <a:pt x="189" y="28"/>
                    <a:pt x="189" y="28"/>
                    <a:pt x="189" y="28"/>
                  </a:cubicBezTo>
                  <a:cubicBezTo>
                    <a:pt x="189" y="28"/>
                    <a:pt x="189" y="28"/>
                    <a:pt x="189" y="28"/>
                  </a:cubicBezTo>
                  <a:cubicBezTo>
                    <a:pt x="189" y="28"/>
                    <a:pt x="189" y="28"/>
                    <a:pt x="189" y="28"/>
                  </a:cubicBezTo>
                  <a:cubicBezTo>
                    <a:pt x="190" y="28"/>
                    <a:pt x="190" y="28"/>
                    <a:pt x="190" y="28"/>
                  </a:cubicBezTo>
                  <a:cubicBezTo>
                    <a:pt x="190" y="28"/>
                    <a:pt x="190" y="28"/>
                    <a:pt x="190" y="28"/>
                  </a:cubicBezTo>
                  <a:cubicBezTo>
                    <a:pt x="190" y="28"/>
                    <a:pt x="190" y="28"/>
                    <a:pt x="190" y="28"/>
                  </a:cubicBezTo>
                  <a:cubicBezTo>
                    <a:pt x="191" y="28"/>
                    <a:pt x="191" y="28"/>
                    <a:pt x="191" y="28"/>
                  </a:cubicBezTo>
                  <a:cubicBezTo>
                    <a:pt x="191" y="28"/>
                    <a:pt x="191" y="28"/>
                    <a:pt x="191" y="28"/>
                  </a:cubicBezTo>
                  <a:cubicBezTo>
                    <a:pt x="191" y="28"/>
                    <a:pt x="191" y="28"/>
                    <a:pt x="191" y="28"/>
                  </a:cubicBezTo>
                  <a:cubicBezTo>
                    <a:pt x="191" y="27"/>
                    <a:pt x="191" y="27"/>
                    <a:pt x="191" y="27"/>
                  </a:cubicBezTo>
                  <a:cubicBezTo>
                    <a:pt x="191" y="27"/>
                    <a:pt x="191" y="27"/>
                    <a:pt x="191" y="27"/>
                  </a:cubicBezTo>
                  <a:cubicBezTo>
                    <a:pt x="191" y="27"/>
                    <a:pt x="191" y="27"/>
                    <a:pt x="191" y="27"/>
                  </a:cubicBezTo>
                  <a:cubicBezTo>
                    <a:pt x="191" y="27"/>
                    <a:pt x="191" y="27"/>
                    <a:pt x="191" y="27"/>
                  </a:cubicBezTo>
                  <a:cubicBezTo>
                    <a:pt x="191" y="27"/>
                    <a:pt x="191" y="27"/>
                    <a:pt x="191" y="27"/>
                  </a:cubicBezTo>
                  <a:cubicBezTo>
                    <a:pt x="191" y="27"/>
                    <a:pt x="191" y="27"/>
                    <a:pt x="191" y="27"/>
                  </a:cubicBezTo>
                  <a:cubicBezTo>
                    <a:pt x="191" y="27"/>
                    <a:pt x="191" y="27"/>
                    <a:pt x="191" y="27"/>
                  </a:cubicBezTo>
                  <a:cubicBezTo>
                    <a:pt x="191" y="26"/>
                    <a:pt x="191" y="26"/>
                    <a:pt x="192" y="27"/>
                  </a:cubicBezTo>
                  <a:cubicBezTo>
                    <a:pt x="192" y="26"/>
                    <a:pt x="192" y="26"/>
                    <a:pt x="192" y="26"/>
                  </a:cubicBezTo>
                  <a:cubicBezTo>
                    <a:pt x="192" y="26"/>
                    <a:pt x="192" y="26"/>
                    <a:pt x="192" y="26"/>
                  </a:cubicBezTo>
                  <a:cubicBezTo>
                    <a:pt x="193" y="26"/>
                    <a:pt x="193" y="26"/>
                    <a:pt x="193" y="26"/>
                  </a:cubicBezTo>
                  <a:cubicBezTo>
                    <a:pt x="193" y="26"/>
                    <a:pt x="193" y="26"/>
                    <a:pt x="193" y="26"/>
                  </a:cubicBezTo>
                  <a:cubicBezTo>
                    <a:pt x="193" y="26"/>
                    <a:pt x="193" y="26"/>
                    <a:pt x="193" y="26"/>
                  </a:cubicBezTo>
                  <a:cubicBezTo>
                    <a:pt x="193" y="26"/>
                    <a:pt x="193" y="26"/>
                    <a:pt x="193" y="27"/>
                  </a:cubicBezTo>
                  <a:cubicBezTo>
                    <a:pt x="193" y="27"/>
                    <a:pt x="193" y="27"/>
                    <a:pt x="194" y="27"/>
                  </a:cubicBezTo>
                  <a:cubicBezTo>
                    <a:pt x="194" y="27"/>
                    <a:pt x="194" y="27"/>
                    <a:pt x="194" y="27"/>
                  </a:cubicBezTo>
                  <a:cubicBezTo>
                    <a:pt x="194" y="27"/>
                    <a:pt x="194" y="27"/>
                    <a:pt x="194" y="27"/>
                  </a:cubicBezTo>
                  <a:cubicBezTo>
                    <a:pt x="194" y="27"/>
                    <a:pt x="194" y="27"/>
                    <a:pt x="194" y="27"/>
                  </a:cubicBezTo>
                  <a:cubicBezTo>
                    <a:pt x="194" y="28"/>
                    <a:pt x="194" y="28"/>
                    <a:pt x="194" y="28"/>
                  </a:cubicBezTo>
                  <a:cubicBezTo>
                    <a:pt x="194" y="28"/>
                    <a:pt x="194" y="28"/>
                    <a:pt x="195" y="28"/>
                  </a:cubicBezTo>
                  <a:cubicBezTo>
                    <a:pt x="195" y="28"/>
                    <a:pt x="195" y="28"/>
                    <a:pt x="195" y="29"/>
                  </a:cubicBezTo>
                  <a:cubicBezTo>
                    <a:pt x="195" y="29"/>
                    <a:pt x="195" y="29"/>
                    <a:pt x="194" y="29"/>
                  </a:cubicBezTo>
                  <a:cubicBezTo>
                    <a:pt x="194" y="29"/>
                    <a:pt x="194" y="29"/>
                    <a:pt x="194" y="29"/>
                  </a:cubicBezTo>
                  <a:cubicBezTo>
                    <a:pt x="194" y="29"/>
                    <a:pt x="194" y="29"/>
                    <a:pt x="193" y="29"/>
                  </a:cubicBezTo>
                  <a:cubicBezTo>
                    <a:pt x="193" y="29"/>
                    <a:pt x="193" y="29"/>
                    <a:pt x="193" y="29"/>
                  </a:cubicBezTo>
                  <a:cubicBezTo>
                    <a:pt x="193" y="29"/>
                    <a:pt x="193" y="29"/>
                    <a:pt x="193" y="29"/>
                  </a:cubicBezTo>
                  <a:cubicBezTo>
                    <a:pt x="193" y="30"/>
                    <a:pt x="193" y="30"/>
                    <a:pt x="192" y="30"/>
                  </a:cubicBezTo>
                  <a:cubicBezTo>
                    <a:pt x="192" y="30"/>
                    <a:pt x="192" y="30"/>
                    <a:pt x="192" y="30"/>
                  </a:cubicBezTo>
                  <a:cubicBezTo>
                    <a:pt x="191" y="30"/>
                    <a:pt x="191" y="30"/>
                    <a:pt x="191" y="30"/>
                  </a:cubicBezTo>
                  <a:cubicBezTo>
                    <a:pt x="191" y="30"/>
                    <a:pt x="191" y="30"/>
                    <a:pt x="191" y="31"/>
                  </a:cubicBezTo>
                  <a:cubicBezTo>
                    <a:pt x="191" y="31"/>
                    <a:pt x="191" y="31"/>
                    <a:pt x="191" y="31"/>
                  </a:cubicBezTo>
                  <a:cubicBezTo>
                    <a:pt x="191" y="31"/>
                    <a:pt x="191" y="31"/>
                    <a:pt x="191" y="31"/>
                  </a:cubicBezTo>
                  <a:cubicBezTo>
                    <a:pt x="191" y="31"/>
                    <a:pt x="191" y="31"/>
                    <a:pt x="191" y="31"/>
                  </a:cubicBezTo>
                  <a:cubicBezTo>
                    <a:pt x="191" y="31"/>
                    <a:pt x="191" y="31"/>
                    <a:pt x="191" y="32"/>
                  </a:cubicBezTo>
                  <a:cubicBezTo>
                    <a:pt x="190" y="32"/>
                    <a:pt x="190" y="32"/>
                    <a:pt x="190" y="32"/>
                  </a:cubicBezTo>
                  <a:cubicBezTo>
                    <a:pt x="190" y="32"/>
                    <a:pt x="190" y="32"/>
                    <a:pt x="190" y="32"/>
                  </a:cubicBezTo>
                  <a:cubicBezTo>
                    <a:pt x="190" y="32"/>
                    <a:pt x="190" y="32"/>
                    <a:pt x="190" y="32"/>
                  </a:cubicBezTo>
                  <a:cubicBezTo>
                    <a:pt x="190" y="32"/>
                    <a:pt x="190" y="32"/>
                    <a:pt x="190" y="32"/>
                  </a:cubicBezTo>
                  <a:cubicBezTo>
                    <a:pt x="190" y="32"/>
                    <a:pt x="190" y="32"/>
                    <a:pt x="190" y="32"/>
                  </a:cubicBezTo>
                  <a:cubicBezTo>
                    <a:pt x="190" y="32"/>
                    <a:pt x="190" y="32"/>
                    <a:pt x="190" y="32"/>
                  </a:cubicBezTo>
                  <a:cubicBezTo>
                    <a:pt x="190" y="33"/>
                    <a:pt x="190" y="33"/>
                    <a:pt x="190" y="33"/>
                  </a:cubicBezTo>
                  <a:cubicBezTo>
                    <a:pt x="190" y="33"/>
                    <a:pt x="190" y="33"/>
                    <a:pt x="190" y="33"/>
                  </a:cubicBezTo>
                  <a:cubicBezTo>
                    <a:pt x="190" y="33"/>
                    <a:pt x="190" y="33"/>
                    <a:pt x="190" y="33"/>
                  </a:cubicBezTo>
                  <a:cubicBezTo>
                    <a:pt x="190" y="33"/>
                    <a:pt x="190" y="33"/>
                    <a:pt x="189" y="33"/>
                  </a:cubicBezTo>
                  <a:cubicBezTo>
                    <a:pt x="189" y="33"/>
                    <a:pt x="189" y="33"/>
                    <a:pt x="189" y="33"/>
                  </a:cubicBezTo>
                  <a:cubicBezTo>
                    <a:pt x="190" y="33"/>
                    <a:pt x="190" y="33"/>
                    <a:pt x="190" y="33"/>
                  </a:cubicBezTo>
                  <a:lnTo>
                    <a:pt x="190" y="33"/>
                  </a:lnTo>
                  <a:cubicBezTo>
                    <a:pt x="189" y="33"/>
                    <a:pt x="189" y="33"/>
                    <a:pt x="189" y="33"/>
                  </a:cubicBezTo>
                  <a:cubicBezTo>
                    <a:pt x="189" y="33"/>
                    <a:pt x="189" y="33"/>
                    <a:pt x="189" y="33"/>
                  </a:cubicBezTo>
                  <a:cubicBezTo>
                    <a:pt x="189" y="33"/>
                    <a:pt x="189" y="33"/>
                    <a:pt x="189" y="33"/>
                  </a:cubicBezTo>
                  <a:cubicBezTo>
                    <a:pt x="189" y="33"/>
                    <a:pt x="189" y="33"/>
                    <a:pt x="189" y="33"/>
                  </a:cubicBezTo>
                  <a:cubicBezTo>
                    <a:pt x="189" y="33"/>
                    <a:pt x="189" y="33"/>
                    <a:pt x="189" y="34"/>
                  </a:cubicBezTo>
                  <a:cubicBezTo>
                    <a:pt x="189" y="33"/>
                    <a:pt x="189" y="33"/>
                    <a:pt x="189" y="33"/>
                  </a:cubicBezTo>
                  <a:cubicBezTo>
                    <a:pt x="188" y="33"/>
                    <a:pt x="188" y="33"/>
                    <a:pt x="188" y="33"/>
                  </a:cubicBezTo>
                  <a:cubicBezTo>
                    <a:pt x="189" y="34"/>
                    <a:pt x="189" y="34"/>
                    <a:pt x="189" y="34"/>
                  </a:cubicBezTo>
                  <a:cubicBezTo>
                    <a:pt x="189" y="34"/>
                    <a:pt x="189" y="34"/>
                    <a:pt x="189" y="34"/>
                  </a:cubicBezTo>
                  <a:cubicBezTo>
                    <a:pt x="189" y="34"/>
                    <a:pt x="189" y="34"/>
                    <a:pt x="189" y="34"/>
                  </a:cubicBezTo>
                  <a:cubicBezTo>
                    <a:pt x="189" y="35"/>
                    <a:pt x="189" y="35"/>
                    <a:pt x="189" y="35"/>
                  </a:cubicBezTo>
                  <a:cubicBezTo>
                    <a:pt x="189" y="35"/>
                    <a:pt x="189" y="35"/>
                    <a:pt x="189" y="35"/>
                  </a:cubicBezTo>
                  <a:cubicBezTo>
                    <a:pt x="189" y="35"/>
                    <a:pt x="189" y="35"/>
                    <a:pt x="189" y="35"/>
                  </a:cubicBezTo>
                  <a:cubicBezTo>
                    <a:pt x="188" y="35"/>
                    <a:pt x="188" y="35"/>
                    <a:pt x="188" y="34"/>
                  </a:cubicBezTo>
                  <a:cubicBezTo>
                    <a:pt x="188" y="34"/>
                    <a:pt x="188" y="34"/>
                    <a:pt x="188" y="35"/>
                  </a:cubicBezTo>
                  <a:cubicBezTo>
                    <a:pt x="189" y="35"/>
                    <a:pt x="189" y="35"/>
                    <a:pt x="189" y="35"/>
                  </a:cubicBezTo>
                  <a:cubicBezTo>
                    <a:pt x="189" y="35"/>
                    <a:pt x="189" y="35"/>
                    <a:pt x="189" y="36"/>
                  </a:cubicBezTo>
                  <a:cubicBezTo>
                    <a:pt x="189" y="36"/>
                    <a:pt x="189" y="36"/>
                    <a:pt x="189" y="36"/>
                  </a:cubicBezTo>
                  <a:cubicBezTo>
                    <a:pt x="189" y="36"/>
                    <a:pt x="189" y="36"/>
                    <a:pt x="189" y="36"/>
                  </a:cubicBezTo>
                  <a:cubicBezTo>
                    <a:pt x="189" y="36"/>
                    <a:pt x="189" y="36"/>
                    <a:pt x="189" y="35"/>
                  </a:cubicBezTo>
                  <a:cubicBezTo>
                    <a:pt x="188" y="35"/>
                    <a:pt x="188" y="35"/>
                    <a:pt x="188" y="35"/>
                  </a:cubicBezTo>
                  <a:cubicBezTo>
                    <a:pt x="188" y="35"/>
                    <a:pt x="188" y="35"/>
                    <a:pt x="188" y="35"/>
                  </a:cubicBezTo>
                  <a:cubicBezTo>
                    <a:pt x="188" y="35"/>
                    <a:pt x="188" y="35"/>
                    <a:pt x="188" y="35"/>
                  </a:cubicBezTo>
                  <a:cubicBezTo>
                    <a:pt x="188" y="35"/>
                    <a:pt x="188" y="35"/>
                    <a:pt x="189" y="35"/>
                  </a:cubicBezTo>
                  <a:cubicBezTo>
                    <a:pt x="189" y="36"/>
                    <a:pt x="189" y="36"/>
                    <a:pt x="189" y="36"/>
                  </a:cubicBezTo>
                  <a:cubicBezTo>
                    <a:pt x="189" y="36"/>
                    <a:pt x="189" y="36"/>
                    <a:pt x="189" y="36"/>
                  </a:cubicBezTo>
                  <a:cubicBezTo>
                    <a:pt x="189" y="36"/>
                    <a:pt x="189" y="36"/>
                    <a:pt x="189" y="36"/>
                  </a:cubicBezTo>
                  <a:cubicBezTo>
                    <a:pt x="189" y="37"/>
                    <a:pt x="189" y="37"/>
                    <a:pt x="189" y="37"/>
                  </a:cubicBezTo>
                  <a:cubicBezTo>
                    <a:pt x="189" y="37"/>
                    <a:pt x="189" y="37"/>
                    <a:pt x="189" y="37"/>
                  </a:cubicBezTo>
                  <a:cubicBezTo>
                    <a:pt x="189" y="37"/>
                    <a:pt x="189" y="37"/>
                    <a:pt x="189" y="37"/>
                  </a:cubicBezTo>
                  <a:cubicBezTo>
                    <a:pt x="188" y="37"/>
                    <a:pt x="188" y="37"/>
                    <a:pt x="188" y="37"/>
                  </a:cubicBezTo>
                  <a:lnTo>
                    <a:pt x="188" y="37"/>
                  </a:lnTo>
                  <a:cubicBezTo>
                    <a:pt x="188" y="37"/>
                    <a:pt x="188" y="37"/>
                    <a:pt x="188" y="37"/>
                  </a:cubicBezTo>
                  <a:cubicBezTo>
                    <a:pt x="188" y="37"/>
                    <a:pt x="188" y="37"/>
                    <a:pt x="188" y="37"/>
                  </a:cubicBezTo>
                  <a:cubicBezTo>
                    <a:pt x="188" y="37"/>
                    <a:pt x="188" y="37"/>
                    <a:pt x="187" y="37"/>
                  </a:cubicBezTo>
                  <a:cubicBezTo>
                    <a:pt x="187" y="37"/>
                    <a:pt x="187" y="37"/>
                    <a:pt x="187" y="37"/>
                  </a:cubicBezTo>
                  <a:cubicBezTo>
                    <a:pt x="186" y="37"/>
                    <a:pt x="186" y="37"/>
                    <a:pt x="186" y="37"/>
                  </a:cubicBezTo>
                  <a:cubicBezTo>
                    <a:pt x="186" y="37"/>
                    <a:pt x="186" y="37"/>
                    <a:pt x="185" y="37"/>
                  </a:cubicBezTo>
                  <a:cubicBezTo>
                    <a:pt x="185" y="37"/>
                    <a:pt x="185" y="37"/>
                    <a:pt x="186" y="37"/>
                  </a:cubicBezTo>
                  <a:cubicBezTo>
                    <a:pt x="185" y="36"/>
                    <a:pt x="185" y="36"/>
                    <a:pt x="185" y="36"/>
                  </a:cubicBezTo>
                  <a:cubicBezTo>
                    <a:pt x="185" y="36"/>
                    <a:pt x="185" y="36"/>
                    <a:pt x="185" y="36"/>
                  </a:cubicBezTo>
                  <a:cubicBezTo>
                    <a:pt x="186" y="36"/>
                    <a:pt x="186" y="36"/>
                    <a:pt x="186" y="36"/>
                  </a:cubicBezTo>
                  <a:cubicBezTo>
                    <a:pt x="186" y="36"/>
                    <a:pt x="186" y="36"/>
                    <a:pt x="186" y="36"/>
                  </a:cubicBezTo>
                  <a:cubicBezTo>
                    <a:pt x="186" y="36"/>
                    <a:pt x="186" y="36"/>
                    <a:pt x="186" y="36"/>
                  </a:cubicBezTo>
                  <a:cubicBezTo>
                    <a:pt x="187" y="36"/>
                    <a:pt x="187" y="36"/>
                    <a:pt x="187" y="36"/>
                  </a:cubicBezTo>
                  <a:cubicBezTo>
                    <a:pt x="186" y="36"/>
                    <a:pt x="186" y="36"/>
                    <a:pt x="186" y="36"/>
                  </a:cubicBezTo>
                  <a:cubicBezTo>
                    <a:pt x="186" y="36"/>
                    <a:pt x="186" y="36"/>
                    <a:pt x="186" y="36"/>
                  </a:cubicBezTo>
                  <a:cubicBezTo>
                    <a:pt x="185" y="36"/>
                    <a:pt x="185" y="36"/>
                    <a:pt x="185" y="36"/>
                  </a:cubicBezTo>
                  <a:cubicBezTo>
                    <a:pt x="185" y="36"/>
                    <a:pt x="185" y="36"/>
                    <a:pt x="185" y="36"/>
                  </a:cubicBezTo>
                  <a:cubicBezTo>
                    <a:pt x="185" y="36"/>
                    <a:pt x="185" y="36"/>
                    <a:pt x="185" y="36"/>
                  </a:cubicBezTo>
                  <a:cubicBezTo>
                    <a:pt x="185" y="36"/>
                    <a:pt x="185" y="36"/>
                    <a:pt x="184" y="36"/>
                  </a:cubicBezTo>
                  <a:cubicBezTo>
                    <a:pt x="184" y="35"/>
                    <a:pt x="184" y="35"/>
                    <a:pt x="185" y="35"/>
                  </a:cubicBezTo>
                  <a:cubicBezTo>
                    <a:pt x="185" y="35"/>
                    <a:pt x="185" y="35"/>
                    <a:pt x="184" y="35"/>
                  </a:cubicBezTo>
                  <a:cubicBezTo>
                    <a:pt x="185" y="35"/>
                    <a:pt x="185" y="35"/>
                    <a:pt x="185" y="35"/>
                  </a:cubicBezTo>
                  <a:cubicBezTo>
                    <a:pt x="185" y="35"/>
                    <a:pt x="185" y="35"/>
                    <a:pt x="185" y="35"/>
                  </a:cubicBezTo>
                  <a:cubicBezTo>
                    <a:pt x="185" y="35"/>
                    <a:pt x="185" y="35"/>
                    <a:pt x="185" y="35"/>
                  </a:cubicBezTo>
                  <a:cubicBezTo>
                    <a:pt x="185" y="35"/>
                    <a:pt x="185" y="35"/>
                    <a:pt x="185" y="35"/>
                  </a:cubicBezTo>
                  <a:cubicBezTo>
                    <a:pt x="185" y="34"/>
                    <a:pt x="185" y="34"/>
                    <a:pt x="185" y="34"/>
                  </a:cubicBezTo>
                  <a:cubicBezTo>
                    <a:pt x="185" y="34"/>
                    <a:pt x="185" y="34"/>
                    <a:pt x="185" y="34"/>
                  </a:cubicBezTo>
                  <a:cubicBezTo>
                    <a:pt x="186" y="34"/>
                    <a:pt x="186" y="34"/>
                    <a:pt x="186" y="34"/>
                  </a:cubicBezTo>
                  <a:cubicBezTo>
                    <a:pt x="186" y="35"/>
                    <a:pt x="186" y="35"/>
                    <a:pt x="187" y="35"/>
                  </a:cubicBezTo>
                  <a:cubicBezTo>
                    <a:pt x="187" y="35"/>
                    <a:pt x="187" y="35"/>
                    <a:pt x="187" y="35"/>
                  </a:cubicBezTo>
                  <a:cubicBezTo>
                    <a:pt x="187" y="35"/>
                    <a:pt x="187" y="35"/>
                    <a:pt x="187" y="35"/>
                  </a:cubicBezTo>
                  <a:cubicBezTo>
                    <a:pt x="186" y="34"/>
                    <a:pt x="186" y="34"/>
                    <a:pt x="186" y="34"/>
                  </a:cubicBezTo>
                  <a:cubicBezTo>
                    <a:pt x="186" y="34"/>
                    <a:pt x="186" y="34"/>
                    <a:pt x="185" y="34"/>
                  </a:cubicBezTo>
                  <a:cubicBezTo>
                    <a:pt x="185" y="34"/>
                    <a:pt x="185" y="34"/>
                    <a:pt x="185" y="34"/>
                  </a:cubicBezTo>
                  <a:cubicBezTo>
                    <a:pt x="185" y="34"/>
                    <a:pt x="185" y="34"/>
                    <a:pt x="185" y="34"/>
                  </a:cubicBezTo>
                  <a:cubicBezTo>
                    <a:pt x="185" y="34"/>
                    <a:pt x="185" y="34"/>
                    <a:pt x="186" y="34"/>
                  </a:cubicBezTo>
                  <a:cubicBezTo>
                    <a:pt x="186" y="34"/>
                    <a:pt x="186" y="34"/>
                    <a:pt x="186" y="34"/>
                  </a:cubicBezTo>
                  <a:cubicBezTo>
                    <a:pt x="186" y="34"/>
                    <a:pt x="186" y="34"/>
                    <a:pt x="185" y="34"/>
                  </a:cubicBezTo>
                  <a:cubicBezTo>
                    <a:pt x="185" y="34"/>
                    <a:pt x="185" y="34"/>
                    <a:pt x="185" y="34"/>
                  </a:cubicBezTo>
                  <a:cubicBezTo>
                    <a:pt x="185" y="34"/>
                    <a:pt x="185" y="34"/>
                    <a:pt x="185" y="33"/>
                  </a:cubicBezTo>
                  <a:cubicBezTo>
                    <a:pt x="185" y="33"/>
                    <a:pt x="185" y="33"/>
                    <a:pt x="185" y="33"/>
                  </a:cubicBezTo>
                  <a:cubicBezTo>
                    <a:pt x="185" y="33"/>
                    <a:pt x="185" y="33"/>
                    <a:pt x="185" y="33"/>
                  </a:cubicBezTo>
                  <a:cubicBezTo>
                    <a:pt x="186" y="33"/>
                    <a:pt x="186" y="33"/>
                    <a:pt x="186" y="33"/>
                  </a:cubicBezTo>
                  <a:cubicBezTo>
                    <a:pt x="186" y="33"/>
                    <a:pt x="186" y="33"/>
                    <a:pt x="186" y="33"/>
                  </a:cubicBezTo>
                  <a:cubicBezTo>
                    <a:pt x="186" y="33"/>
                    <a:pt x="186" y="33"/>
                    <a:pt x="186" y="33"/>
                  </a:cubicBezTo>
                  <a:cubicBezTo>
                    <a:pt x="185" y="33"/>
                    <a:pt x="185" y="33"/>
                    <a:pt x="185" y="33"/>
                  </a:cubicBezTo>
                  <a:cubicBezTo>
                    <a:pt x="185" y="33"/>
                    <a:pt x="185" y="33"/>
                    <a:pt x="185" y="33"/>
                  </a:cubicBezTo>
                  <a:cubicBezTo>
                    <a:pt x="185" y="33"/>
                    <a:pt x="185" y="33"/>
                    <a:pt x="185" y="33"/>
                  </a:cubicBezTo>
                  <a:cubicBezTo>
                    <a:pt x="185" y="33"/>
                    <a:pt x="185" y="33"/>
                    <a:pt x="185" y="33"/>
                  </a:cubicBezTo>
                  <a:cubicBezTo>
                    <a:pt x="185" y="33"/>
                    <a:pt x="185" y="33"/>
                    <a:pt x="185" y="33"/>
                  </a:cubicBezTo>
                  <a:cubicBezTo>
                    <a:pt x="185" y="33"/>
                    <a:pt x="185" y="33"/>
                    <a:pt x="186" y="33"/>
                  </a:cubicBezTo>
                  <a:cubicBezTo>
                    <a:pt x="186" y="33"/>
                    <a:pt x="186" y="33"/>
                    <a:pt x="186" y="33"/>
                  </a:cubicBezTo>
                  <a:cubicBezTo>
                    <a:pt x="186" y="32"/>
                    <a:pt x="186" y="32"/>
                    <a:pt x="186" y="32"/>
                  </a:cubicBezTo>
                  <a:cubicBezTo>
                    <a:pt x="186" y="32"/>
                    <a:pt x="186" y="32"/>
                    <a:pt x="186" y="32"/>
                  </a:cubicBezTo>
                  <a:cubicBezTo>
                    <a:pt x="186" y="32"/>
                    <a:pt x="186" y="32"/>
                    <a:pt x="185" y="32"/>
                  </a:cubicBezTo>
                  <a:cubicBezTo>
                    <a:pt x="185" y="32"/>
                    <a:pt x="185" y="32"/>
                    <a:pt x="185" y="32"/>
                  </a:cubicBezTo>
                  <a:cubicBezTo>
                    <a:pt x="185" y="32"/>
                    <a:pt x="185" y="32"/>
                    <a:pt x="185" y="32"/>
                  </a:cubicBezTo>
                  <a:cubicBezTo>
                    <a:pt x="185" y="32"/>
                    <a:pt x="185" y="32"/>
                    <a:pt x="185" y="32"/>
                  </a:cubicBezTo>
                  <a:cubicBezTo>
                    <a:pt x="185" y="32"/>
                    <a:pt x="185" y="32"/>
                    <a:pt x="185" y="32"/>
                  </a:cubicBezTo>
                  <a:cubicBezTo>
                    <a:pt x="185" y="32"/>
                    <a:pt x="185" y="32"/>
                    <a:pt x="185" y="32"/>
                  </a:cubicBezTo>
                  <a:cubicBezTo>
                    <a:pt x="185" y="32"/>
                    <a:pt x="185" y="32"/>
                    <a:pt x="184" y="32"/>
                  </a:cubicBezTo>
                  <a:cubicBezTo>
                    <a:pt x="184" y="31"/>
                    <a:pt x="184" y="31"/>
                    <a:pt x="184" y="31"/>
                  </a:cubicBezTo>
                  <a:cubicBezTo>
                    <a:pt x="184" y="31"/>
                    <a:pt x="184" y="31"/>
                    <a:pt x="184" y="31"/>
                  </a:cubicBezTo>
                  <a:cubicBezTo>
                    <a:pt x="184" y="31"/>
                    <a:pt x="184" y="31"/>
                    <a:pt x="184" y="31"/>
                  </a:cubicBezTo>
                  <a:close/>
                  <a:moveTo>
                    <a:pt x="186" y="29"/>
                  </a:moveTo>
                  <a:lnTo>
                    <a:pt x="186" y="29"/>
                  </a:lnTo>
                  <a:cubicBezTo>
                    <a:pt x="186" y="29"/>
                    <a:pt x="186" y="29"/>
                    <a:pt x="186" y="29"/>
                  </a:cubicBezTo>
                  <a:cubicBezTo>
                    <a:pt x="186" y="29"/>
                    <a:pt x="186" y="29"/>
                    <a:pt x="186" y="29"/>
                  </a:cubicBezTo>
                  <a:cubicBezTo>
                    <a:pt x="186" y="29"/>
                    <a:pt x="186" y="29"/>
                    <a:pt x="186" y="29"/>
                  </a:cubicBezTo>
                  <a:cubicBezTo>
                    <a:pt x="186" y="29"/>
                    <a:pt x="186" y="29"/>
                    <a:pt x="186" y="29"/>
                  </a:cubicBezTo>
                  <a:cubicBezTo>
                    <a:pt x="186" y="29"/>
                    <a:pt x="186" y="29"/>
                    <a:pt x="186" y="29"/>
                  </a:cubicBezTo>
                  <a:cubicBezTo>
                    <a:pt x="186" y="29"/>
                    <a:pt x="186" y="29"/>
                    <a:pt x="186" y="29"/>
                  </a:cubicBezTo>
                  <a:close/>
                  <a:moveTo>
                    <a:pt x="194" y="51"/>
                  </a:moveTo>
                  <a:lnTo>
                    <a:pt x="194" y="51"/>
                  </a:lnTo>
                  <a:cubicBezTo>
                    <a:pt x="194" y="51"/>
                    <a:pt x="194" y="51"/>
                    <a:pt x="194" y="51"/>
                  </a:cubicBezTo>
                  <a:cubicBezTo>
                    <a:pt x="194" y="51"/>
                    <a:pt x="194" y="51"/>
                    <a:pt x="194" y="51"/>
                  </a:cubicBezTo>
                  <a:cubicBezTo>
                    <a:pt x="195" y="51"/>
                    <a:pt x="195" y="51"/>
                    <a:pt x="195" y="52"/>
                  </a:cubicBezTo>
                  <a:cubicBezTo>
                    <a:pt x="194" y="51"/>
                    <a:pt x="194" y="51"/>
                    <a:pt x="194" y="51"/>
                  </a:cubicBezTo>
                  <a:close/>
                  <a:moveTo>
                    <a:pt x="194" y="47"/>
                  </a:moveTo>
                  <a:lnTo>
                    <a:pt x="194" y="47"/>
                  </a:lnTo>
                  <a:cubicBezTo>
                    <a:pt x="194" y="46"/>
                    <a:pt x="194" y="46"/>
                    <a:pt x="194" y="46"/>
                  </a:cubicBezTo>
                  <a:cubicBezTo>
                    <a:pt x="193" y="46"/>
                    <a:pt x="193" y="46"/>
                    <a:pt x="193" y="46"/>
                  </a:cubicBezTo>
                  <a:cubicBezTo>
                    <a:pt x="193" y="46"/>
                    <a:pt x="193" y="46"/>
                    <a:pt x="193" y="46"/>
                  </a:cubicBezTo>
                  <a:cubicBezTo>
                    <a:pt x="193" y="46"/>
                    <a:pt x="193" y="46"/>
                    <a:pt x="193" y="46"/>
                  </a:cubicBezTo>
                  <a:cubicBezTo>
                    <a:pt x="193" y="46"/>
                    <a:pt x="193" y="46"/>
                    <a:pt x="193" y="46"/>
                  </a:cubicBezTo>
                  <a:cubicBezTo>
                    <a:pt x="192" y="46"/>
                    <a:pt x="192" y="46"/>
                    <a:pt x="192" y="46"/>
                  </a:cubicBezTo>
                  <a:cubicBezTo>
                    <a:pt x="192" y="46"/>
                    <a:pt x="192" y="46"/>
                    <a:pt x="192" y="46"/>
                  </a:cubicBezTo>
                  <a:cubicBezTo>
                    <a:pt x="192" y="46"/>
                    <a:pt x="192" y="46"/>
                    <a:pt x="192" y="46"/>
                  </a:cubicBezTo>
                  <a:cubicBezTo>
                    <a:pt x="192" y="46"/>
                    <a:pt x="192" y="46"/>
                    <a:pt x="192" y="46"/>
                  </a:cubicBezTo>
                  <a:cubicBezTo>
                    <a:pt x="192" y="46"/>
                    <a:pt x="192" y="46"/>
                    <a:pt x="191" y="45"/>
                  </a:cubicBezTo>
                  <a:cubicBezTo>
                    <a:pt x="191" y="45"/>
                    <a:pt x="191" y="45"/>
                    <a:pt x="191" y="45"/>
                  </a:cubicBezTo>
                  <a:cubicBezTo>
                    <a:pt x="191" y="46"/>
                    <a:pt x="191" y="46"/>
                    <a:pt x="192" y="46"/>
                  </a:cubicBezTo>
                  <a:cubicBezTo>
                    <a:pt x="192" y="46"/>
                    <a:pt x="192" y="46"/>
                    <a:pt x="192" y="46"/>
                  </a:cubicBezTo>
                  <a:cubicBezTo>
                    <a:pt x="191" y="46"/>
                    <a:pt x="191" y="46"/>
                    <a:pt x="191" y="46"/>
                  </a:cubicBezTo>
                  <a:cubicBezTo>
                    <a:pt x="191" y="46"/>
                    <a:pt x="191" y="46"/>
                    <a:pt x="191" y="46"/>
                  </a:cubicBezTo>
                  <a:cubicBezTo>
                    <a:pt x="191" y="45"/>
                    <a:pt x="191" y="45"/>
                    <a:pt x="191" y="45"/>
                  </a:cubicBezTo>
                  <a:cubicBezTo>
                    <a:pt x="191" y="45"/>
                    <a:pt x="191" y="45"/>
                    <a:pt x="191" y="46"/>
                  </a:cubicBezTo>
                  <a:cubicBezTo>
                    <a:pt x="190" y="45"/>
                    <a:pt x="190" y="45"/>
                    <a:pt x="190" y="45"/>
                  </a:cubicBezTo>
                  <a:cubicBezTo>
                    <a:pt x="190" y="45"/>
                    <a:pt x="190" y="45"/>
                    <a:pt x="189" y="45"/>
                  </a:cubicBezTo>
                  <a:cubicBezTo>
                    <a:pt x="189" y="45"/>
                    <a:pt x="189" y="45"/>
                    <a:pt x="189" y="45"/>
                  </a:cubicBezTo>
                  <a:cubicBezTo>
                    <a:pt x="189" y="45"/>
                    <a:pt x="189" y="45"/>
                    <a:pt x="189" y="45"/>
                  </a:cubicBezTo>
                  <a:cubicBezTo>
                    <a:pt x="189" y="45"/>
                    <a:pt x="189" y="45"/>
                    <a:pt x="189" y="45"/>
                  </a:cubicBezTo>
                  <a:cubicBezTo>
                    <a:pt x="189" y="45"/>
                    <a:pt x="189" y="45"/>
                    <a:pt x="189" y="44"/>
                  </a:cubicBezTo>
                  <a:cubicBezTo>
                    <a:pt x="189" y="44"/>
                    <a:pt x="189" y="44"/>
                    <a:pt x="189" y="44"/>
                  </a:cubicBezTo>
                  <a:cubicBezTo>
                    <a:pt x="189" y="44"/>
                    <a:pt x="189" y="44"/>
                    <a:pt x="189" y="44"/>
                  </a:cubicBezTo>
                  <a:cubicBezTo>
                    <a:pt x="189" y="44"/>
                    <a:pt x="189" y="44"/>
                    <a:pt x="189" y="44"/>
                  </a:cubicBezTo>
                  <a:cubicBezTo>
                    <a:pt x="189" y="44"/>
                    <a:pt x="189" y="44"/>
                    <a:pt x="189" y="44"/>
                  </a:cubicBezTo>
                  <a:cubicBezTo>
                    <a:pt x="189" y="44"/>
                    <a:pt x="189" y="44"/>
                    <a:pt x="189" y="44"/>
                  </a:cubicBezTo>
                  <a:cubicBezTo>
                    <a:pt x="189" y="44"/>
                    <a:pt x="189" y="44"/>
                    <a:pt x="188" y="44"/>
                  </a:cubicBezTo>
                  <a:cubicBezTo>
                    <a:pt x="188" y="43"/>
                    <a:pt x="188" y="43"/>
                    <a:pt x="188" y="43"/>
                  </a:cubicBezTo>
                  <a:cubicBezTo>
                    <a:pt x="188" y="43"/>
                    <a:pt x="188" y="43"/>
                    <a:pt x="188" y="42"/>
                  </a:cubicBezTo>
                  <a:cubicBezTo>
                    <a:pt x="188" y="42"/>
                    <a:pt x="188" y="42"/>
                    <a:pt x="188" y="43"/>
                  </a:cubicBezTo>
                  <a:cubicBezTo>
                    <a:pt x="188" y="43"/>
                    <a:pt x="188" y="43"/>
                    <a:pt x="188" y="43"/>
                  </a:cubicBezTo>
                  <a:cubicBezTo>
                    <a:pt x="188" y="43"/>
                    <a:pt x="188" y="43"/>
                    <a:pt x="188" y="43"/>
                  </a:cubicBezTo>
                  <a:cubicBezTo>
                    <a:pt x="187" y="43"/>
                    <a:pt x="187" y="43"/>
                    <a:pt x="187" y="43"/>
                  </a:cubicBezTo>
                  <a:cubicBezTo>
                    <a:pt x="187" y="43"/>
                    <a:pt x="187" y="43"/>
                    <a:pt x="187" y="43"/>
                  </a:cubicBezTo>
                  <a:cubicBezTo>
                    <a:pt x="187" y="43"/>
                    <a:pt x="187" y="43"/>
                    <a:pt x="187" y="42"/>
                  </a:cubicBezTo>
                  <a:cubicBezTo>
                    <a:pt x="187" y="42"/>
                    <a:pt x="187" y="42"/>
                    <a:pt x="187" y="42"/>
                  </a:cubicBezTo>
                  <a:cubicBezTo>
                    <a:pt x="187" y="42"/>
                    <a:pt x="187" y="42"/>
                    <a:pt x="187" y="42"/>
                  </a:cubicBezTo>
                  <a:cubicBezTo>
                    <a:pt x="187" y="43"/>
                    <a:pt x="187" y="43"/>
                    <a:pt x="187" y="43"/>
                  </a:cubicBezTo>
                  <a:cubicBezTo>
                    <a:pt x="187" y="43"/>
                    <a:pt x="187" y="43"/>
                    <a:pt x="187" y="43"/>
                  </a:cubicBezTo>
                  <a:cubicBezTo>
                    <a:pt x="186" y="43"/>
                    <a:pt x="186" y="43"/>
                    <a:pt x="186" y="43"/>
                  </a:cubicBezTo>
                  <a:cubicBezTo>
                    <a:pt x="186" y="43"/>
                    <a:pt x="186" y="43"/>
                    <a:pt x="185" y="43"/>
                  </a:cubicBezTo>
                  <a:cubicBezTo>
                    <a:pt x="185" y="43"/>
                    <a:pt x="185" y="43"/>
                    <a:pt x="185" y="42"/>
                  </a:cubicBezTo>
                  <a:cubicBezTo>
                    <a:pt x="185" y="42"/>
                    <a:pt x="185" y="42"/>
                    <a:pt x="185" y="42"/>
                  </a:cubicBezTo>
                  <a:cubicBezTo>
                    <a:pt x="185" y="42"/>
                    <a:pt x="185" y="42"/>
                    <a:pt x="185" y="42"/>
                  </a:cubicBezTo>
                  <a:cubicBezTo>
                    <a:pt x="185" y="41"/>
                    <a:pt x="185" y="41"/>
                    <a:pt x="185" y="41"/>
                  </a:cubicBezTo>
                  <a:cubicBezTo>
                    <a:pt x="185" y="41"/>
                    <a:pt x="185" y="41"/>
                    <a:pt x="185" y="41"/>
                  </a:cubicBezTo>
                  <a:cubicBezTo>
                    <a:pt x="185" y="41"/>
                    <a:pt x="185" y="41"/>
                    <a:pt x="185" y="41"/>
                  </a:cubicBezTo>
                  <a:cubicBezTo>
                    <a:pt x="186" y="41"/>
                    <a:pt x="186" y="41"/>
                    <a:pt x="186" y="41"/>
                  </a:cubicBezTo>
                  <a:cubicBezTo>
                    <a:pt x="186" y="41"/>
                    <a:pt x="186" y="41"/>
                    <a:pt x="186" y="41"/>
                  </a:cubicBezTo>
                  <a:cubicBezTo>
                    <a:pt x="186" y="41"/>
                    <a:pt x="186" y="41"/>
                    <a:pt x="186" y="41"/>
                  </a:cubicBezTo>
                  <a:cubicBezTo>
                    <a:pt x="186" y="41"/>
                    <a:pt x="186" y="41"/>
                    <a:pt x="186" y="40"/>
                  </a:cubicBezTo>
                  <a:cubicBezTo>
                    <a:pt x="186" y="40"/>
                    <a:pt x="186" y="40"/>
                    <a:pt x="186" y="40"/>
                  </a:cubicBezTo>
                  <a:cubicBezTo>
                    <a:pt x="186" y="40"/>
                    <a:pt x="186" y="40"/>
                    <a:pt x="186" y="40"/>
                  </a:cubicBezTo>
                  <a:cubicBezTo>
                    <a:pt x="186" y="40"/>
                    <a:pt x="186" y="40"/>
                    <a:pt x="186" y="40"/>
                  </a:cubicBezTo>
                  <a:cubicBezTo>
                    <a:pt x="186" y="40"/>
                    <a:pt x="186" y="40"/>
                    <a:pt x="186" y="40"/>
                  </a:cubicBezTo>
                  <a:cubicBezTo>
                    <a:pt x="186" y="40"/>
                    <a:pt x="186" y="40"/>
                    <a:pt x="186" y="39"/>
                  </a:cubicBezTo>
                  <a:cubicBezTo>
                    <a:pt x="186" y="39"/>
                    <a:pt x="186" y="39"/>
                    <a:pt x="186" y="39"/>
                  </a:cubicBezTo>
                  <a:cubicBezTo>
                    <a:pt x="185" y="39"/>
                    <a:pt x="185" y="39"/>
                    <a:pt x="185" y="39"/>
                  </a:cubicBezTo>
                  <a:cubicBezTo>
                    <a:pt x="185" y="39"/>
                    <a:pt x="185" y="39"/>
                    <a:pt x="185" y="39"/>
                  </a:cubicBezTo>
                  <a:cubicBezTo>
                    <a:pt x="185" y="39"/>
                    <a:pt x="185" y="39"/>
                    <a:pt x="185" y="39"/>
                  </a:cubicBezTo>
                  <a:cubicBezTo>
                    <a:pt x="185" y="39"/>
                    <a:pt x="185" y="39"/>
                    <a:pt x="185" y="39"/>
                  </a:cubicBezTo>
                  <a:cubicBezTo>
                    <a:pt x="185" y="39"/>
                    <a:pt x="185" y="39"/>
                    <a:pt x="185" y="39"/>
                  </a:cubicBezTo>
                  <a:cubicBezTo>
                    <a:pt x="185" y="39"/>
                    <a:pt x="185" y="39"/>
                    <a:pt x="185" y="39"/>
                  </a:cubicBezTo>
                  <a:cubicBezTo>
                    <a:pt x="185" y="38"/>
                    <a:pt x="185" y="38"/>
                    <a:pt x="185" y="38"/>
                  </a:cubicBezTo>
                  <a:cubicBezTo>
                    <a:pt x="185" y="38"/>
                    <a:pt x="185" y="38"/>
                    <a:pt x="185" y="38"/>
                  </a:cubicBezTo>
                  <a:cubicBezTo>
                    <a:pt x="185" y="38"/>
                    <a:pt x="185" y="38"/>
                    <a:pt x="185" y="38"/>
                  </a:cubicBezTo>
                  <a:cubicBezTo>
                    <a:pt x="185" y="38"/>
                    <a:pt x="185" y="38"/>
                    <a:pt x="185" y="38"/>
                  </a:cubicBezTo>
                  <a:cubicBezTo>
                    <a:pt x="185" y="38"/>
                    <a:pt x="185" y="38"/>
                    <a:pt x="185" y="38"/>
                  </a:cubicBezTo>
                  <a:cubicBezTo>
                    <a:pt x="185" y="38"/>
                    <a:pt x="185" y="38"/>
                    <a:pt x="185" y="37"/>
                  </a:cubicBezTo>
                  <a:cubicBezTo>
                    <a:pt x="185" y="37"/>
                    <a:pt x="185" y="37"/>
                    <a:pt x="185" y="37"/>
                  </a:cubicBezTo>
                  <a:cubicBezTo>
                    <a:pt x="185" y="37"/>
                    <a:pt x="185" y="37"/>
                    <a:pt x="185" y="37"/>
                  </a:cubicBezTo>
                  <a:cubicBezTo>
                    <a:pt x="186" y="37"/>
                    <a:pt x="186" y="37"/>
                    <a:pt x="186" y="37"/>
                  </a:cubicBezTo>
                  <a:cubicBezTo>
                    <a:pt x="186" y="37"/>
                    <a:pt x="186" y="37"/>
                    <a:pt x="187" y="37"/>
                  </a:cubicBezTo>
                  <a:cubicBezTo>
                    <a:pt x="187" y="37"/>
                    <a:pt x="187" y="37"/>
                    <a:pt x="187" y="37"/>
                  </a:cubicBezTo>
                  <a:cubicBezTo>
                    <a:pt x="188" y="37"/>
                    <a:pt x="188" y="37"/>
                    <a:pt x="189" y="37"/>
                  </a:cubicBezTo>
                  <a:cubicBezTo>
                    <a:pt x="189" y="37"/>
                    <a:pt x="189" y="37"/>
                    <a:pt x="189" y="38"/>
                  </a:cubicBezTo>
                  <a:cubicBezTo>
                    <a:pt x="189" y="38"/>
                    <a:pt x="189" y="38"/>
                    <a:pt x="188" y="38"/>
                  </a:cubicBezTo>
                  <a:cubicBezTo>
                    <a:pt x="188" y="38"/>
                    <a:pt x="188" y="38"/>
                    <a:pt x="189" y="38"/>
                  </a:cubicBezTo>
                  <a:cubicBezTo>
                    <a:pt x="189" y="38"/>
                    <a:pt x="189" y="38"/>
                    <a:pt x="189" y="39"/>
                  </a:cubicBezTo>
                  <a:cubicBezTo>
                    <a:pt x="189" y="39"/>
                    <a:pt x="189" y="39"/>
                    <a:pt x="189" y="39"/>
                  </a:cubicBezTo>
                  <a:cubicBezTo>
                    <a:pt x="188" y="39"/>
                    <a:pt x="188" y="39"/>
                    <a:pt x="188" y="38"/>
                  </a:cubicBezTo>
                  <a:cubicBezTo>
                    <a:pt x="188" y="39"/>
                    <a:pt x="188" y="39"/>
                    <a:pt x="188" y="39"/>
                  </a:cubicBezTo>
                  <a:cubicBezTo>
                    <a:pt x="188" y="39"/>
                    <a:pt x="188" y="39"/>
                    <a:pt x="188" y="39"/>
                  </a:cubicBezTo>
                  <a:cubicBezTo>
                    <a:pt x="188" y="39"/>
                    <a:pt x="188" y="39"/>
                    <a:pt x="189" y="39"/>
                  </a:cubicBezTo>
                  <a:cubicBezTo>
                    <a:pt x="189" y="39"/>
                    <a:pt x="189" y="39"/>
                    <a:pt x="189" y="39"/>
                  </a:cubicBezTo>
                  <a:cubicBezTo>
                    <a:pt x="189" y="39"/>
                    <a:pt x="189" y="39"/>
                    <a:pt x="189" y="39"/>
                  </a:cubicBezTo>
                  <a:cubicBezTo>
                    <a:pt x="189" y="39"/>
                    <a:pt x="189" y="39"/>
                    <a:pt x="189" y="39"/>
                  </a:cubicBezTo>
                  <a:cubicBezTo>
                    <a:pt x="189" y="40"/>
                    <a:pt x="189" y="40"/>
                    <a:pt x="189" y="40"/>
                  </a:cubicBezTo>
                  <a:cubicBezTo>
                    <a:pt x="189" y="40"/>
                    <a:pt x="189" y="40"/>
                    <a:pt x="189" y="41"/>
                  </a:cubicBezTo>
                  <a:cubicBezTo>
                    <a:pt x="189" y="41"/>
                    <a:pt x="189" y="41"/>
                    <a:pt x="190" y="41"/>
                  </a:cubicBezTo>
                  <a:cubicBezTo>
                    <a:pt x="190" y="42"/>
                    <a:pt x="190" y="42"/>
                    <a:pt x="190" y="42"/>
                  </a:cubicBezTo>
                  <a:cubicBezTo>
                    <a:pt x="190" y="42"/>
                    <a:pt x="190" y="42"/>
                    <a:pt x="190" y="42"/>
                  </a:cubicBezTo>
                  <a:cubicBezTo>
                    <a:pt x="191" y="43"/>
                    <a:pt x="191" y="43"/>
                    <a:pt x="192" y="44"/>
                  </a:cubicBezTo>
                  <a:cubicBezTo>
                    <a:pt x="192" y="44"/>
                    <a:pt x="192" y="44"/>
                    <a:pt x="192" y="44"/>
                  </a:cubicBezTo>
                  <a:cubicBezTo>
                    <a:pt x="192" y="44"/>
                    <a:pt x="192" y="44"/>
                    <a:pt x="193" y="45"/>
                  </a:cubicBezTo>
                  <a:cubicBezTo>
                    <a:pt x="193" y="45"/>
                    <a:pt x="193" y="45"/>
                    <a:pt x="193" y="45"/>
                  </a:cubicBezTo>
                  <a:cubicBezTo>
                    <a:pt x="193" y="45"/>
                    <a:pt x="193" y="45"/>
                    <a:pt x="193" y="45"/>
                  </a:cubicBezTo>
                  <a:cubicBezTo>
                    <a:pt x="194" y="45"/>
                    <a:pt x="194" y="45"/>
                    <a:pt x="194" y="45"/>
                  </a:cubicBezTo>
                  <a:cubicBezTo>
                    <a:pt x="194" y="45"/>
                    <a:pt x="194" y="45"/>
                    <a:pt x="194" y="45"/>
                  </a:cubicBezTo>
                  <a:cubicBezTo>
                    <a:pt x="194" y="46"/>
                    <a:pt x="194" y="46"/>
                    <a:pt x="194" y="46"/>
                  </a:cubicBezTo>
                  <a:cubicBezTo>
                    <a:pt x="194" y="46"/>
                    <a:pt x="194" y="46"/>
                    <a:pt x="194" y="46"/>
                  </a:cubicBezTo>
                  <a:cubicBezTo>
                    <a:pt x="194" y="46"/>
                    <a:pt x="194" y="46"/>
                    <a:pt x="194" y="46"/>
                  </a:cubicBezTo>
                  <a:cubicBezTo>
                    <a:pt x="194" y="47"/>
                    <a:pt x="194" y="47"/>
                    <a:pt x="194" y="47"/>
                  </a:cubicBezTo>
                  <a:cubicBezTo>
                    <a:pt x="194" y="47"/>
                    <a:pt x="194" y="47"/>
                    <a:pt x="194" y="47"/>
                  </a:cubicBezTo>
                  <a:close/>
                  <a:moveTo>
                    <a:pt x="193" y="51"/>
                  </a:moveTo>
                  <a:lnTo>
                    <a:pt x="193" y="51"/>
                  </a:lnTo>
                  <a:cubicBezTo>
                    <a:pt x="194" y="51"/>
                    <a:pt x="194" y="51"/>
                    <a:pt x="194" y="51"/>
                  </a:cubicBezTo>
                  <a:cubicBezTo>
                    <a:pt x="194" y="51"/>
                    <a:pt x="194" y="51"/>
                    <a:pt x="194" y="51"/>
                  </a:cubicBezTo>
                  <a:cubicBezTo>
                    <a:pt x="194" y="51"/>
                    <a:pt x="194" y="51"/>
                    <a:pt x="193" y="51"/>
                  </a:cubicBezTo>
                  <a:close/>
                  <a:moveTo>
                    <a:pt x="194" y="53"/>
                  </a:moveTo>
                  <a:lnTo>
                    <a:pt x="194" y="53"/>
                  </a:lnTo>
                  <a:cubicBezTo>
                    <a:pt x="194" y="53"/>
                    <a:pt x="194" y="53"/>
                    <a:pt x="193" y="53"/>
                  </a:cubicBezTo>
                  <a:cubicBezTo>
                    <a:pt x="193" y="53"/>
                    <a:pt x="193" y="53"/>
                    <a:pt x="194" y="53"/>
                  </a:cubicBezTo>
                  <a:cubicBezTo>
                    <a:pt x="194" y="53"/>
                    <a:pt x="194" y="53"/>
                    <a:pt x="194" y="53"/>
                  </a:cubicBezTo>
                  <a:cubicBezTo>
                    <a:pt x="194" y="53"/>
                    <a:pt x="194" y="53"/>
                    <a:pt x="194" y="53"/>
                  </a:cubicBezTo>
                  <a:close/>
                  <a:moveTo>
                    <a:pt x="193" y="53"/>
                  </a:moveTo>
                  <a:lnTo>
                    <a:pt x="193" y="53"/>
                  </a:lnTo>
                  <a:cubicBezTo>
                    <a:pt x="193" y="53"/>
                    <a:pt x="193" y="53"/>
                    <a:pt x="193" y="53"/>
                  </a:cubicBezTo>
                  <a:cubicBezTo>
                    <a:pt x="193" y="53"/>
                    <a:pt x="193" y="53"/>
                    <a:pt x="193" y="53"/>
                  </a:cubicBezTo>
                  <a:cubicBezTo>
                    <a:pt x="193" y="53"/>
                    <a:pt x="193" y="53"/>
                    <a:pt x="193" y="53"/>
                  </a:cubicBezTo>
                  <a:cubicBezTo>
                    <a:pt x="193" y="53"/>
                    <a:pt x="193" y="53"/>
                    <a:pt x="193" y="53"/>
                  </a:cubicBezTo>
                  <a:close/>
                  <a:moveTo>
                    <a:pt x="189" y="52"/>
                  </a:moveTo>
                  <a:lnTo>
                    <a:pt x="189" y="52"/>
                  </a:lnTo>
                  <a:cubicBezTo>
                    <a:pt x="189" y="52"/>
                    <a:pt x="189" y="52"/>
                    <a:pt x="189" y="52"/>
                  </a:cubicBezTo>
                  <a:cubicBezTo>
                    <a:pt x="189" y="52"/>
                    <a:pt x="189" y="52"/>
                    <a:pt x="189" y="52"/>
                  </a:cubicBezTo>
                  <a:cubicBezTo>
                    <a:pt x="189" y="52"/>
                    <a:pt x="189" y="52"/>
                    <a:pt x="189" y="52"/>
                  </a:cubicBezTo>
                  <a:cubicBezTo>
                    <a:pt x="189" y="52"/>
                    <a:pt x="189" y="52"/>
                    <a:pt x="189" y="52"/>
                  </a:cubicBezTo>
                  <a:close/>
                  <a:moveTo>
                    <a:pt x="188" y="45"/>
                  </a:moveTo>
                  <a:lnTo>
                    <a:pt x="188" y="45"/>
                  </a:lnTo>
                  <a:cubicBezTo>
                    <a:pt x="188" y="44"/>
                    <a:pt x="188" y="44"/>
                    <a:pt x="188" y="44"/>
                  </a:cubicBezTo>
                  <a:cubicBezTo>
                    <a:pt x="188" y="44"/>
                    <a:pt x="188" y="44"/>
                    <a:pt x="188" y="44"/>
                  </a:cubicBezTo>
                  <a:cubicBezTo>
                    <a:pt x="188" y="44"/>
                    <a:pt x="188" y="44"/>
                    <a:pt x="188" y="44"/>
                  </a:cubicBezTo>
                  <a:cubicBezTo>
                    <a:pt x="187" y="44"/>
                    <a:pt x="187" y="44"/>
                    <a:pt x="187" y="44"/>
                  </a:cubicBezTo>
                  <a:cubicBezTo>
                    <a:pt x="187" y="44"/>
                    <a:pt x="187" y="44"/>
                    <a:pt x="187" y="44"/>
                  </a:cubicBezTo>
                  <a:cubicBezTo>
                    <a:pt x="187" y="43"/>
                    <a:pt x="187" y="43"/>
                    <a:pt x="187" y="43"/>
                  </a:cubicBezTo>
                  <a:cubicBezTo>
                    <a:pt x="187" y="43"/>
                    <a:pt x="187" y="43"/>
                    <a:pt x="188" y="43"/>
                  </a:cubicBezTo>
                  <a:cubicBezTo>
                    <a:pt x="188" y="44"/>
                    <a:pt x="188" y="44"/>
                    <a:pt x="188" y="44"/>
                  </a:cubicBezTo>
                  <a:cubicBezTo>
                    <a:pt x="188" y="44"/>
                    <a:pt x="188" y="44"/>
                    <a:pt x="188" y="44"/>
                  </a:cubicBezTo>
                  <a:cubicBezTo>
                    <a:pt x="188" y="44"/>
                    <a:pt x="188" y="44"/>
                    <a:pt x="188" y="44"/>
                  </a:cubicBezTo>
                  <a:cubicBezTo>
                    <a:pt x="188" y="44"/>
                    <a:pt x="188" y="44"/>
                    <a:pt x="188" y="45"/>
                  </a:cubicBezTo>
                  <a:close/>
                  <a:moveTo>
                    <a:pt x="187" y="51"/>
                  </a:moveTo>
                  <a:lnTo>
                    <a:pt x="187" y="51"/>
                  </a:lnTo>
                  <a:cubicBezTo>
                    <a:pt x="187" y="51"/>
                    <a:pt x="187" y="51"/>
                    <a:pt x="187" y="50"/>
                  </a:cubicBezTo>
                  <a:cubicBezTo>
                    <a:pt x="187" y="50"/>
                    <a:pt x="187" y="50"/>
                    <a:pt x="187" y="50"/>
                  </a:cubicBezTo>
                  <a:cubicBezTo>
                    <a:pt x="187" y="50"/>
                    <a:pt x="187" y="50"/>
                    <a:pt x="187" y="50"/>
                  </a:cubicBezTo>
                  <a:cubicBezTo>
                    <a:pt x="187" y="51"/>
                    <a:pt x="187" y="51"/>
                    <a:pt x="187" y="51"/>
                  </a:cubicBezTo>
                  <a:cubicBezTo>
                    <a:pt x="186" y="51"/>
                    <a:pt x="186" y="51"/>
                    <a:pt x="186" y="51"/>
                  </a:cubicBezTo>
                  <a:cubicBezTo>
                    <a:pt x="186" y="51"/>
                    <a:pt x="186" y="51"/>
                    <a:pt x="186" y="51"/>
                  </a:cubicBezTo>
                  <a:cubicBezTo>
                    <a:pt x="186" y="52"/>
                    <a:pt x="186" y="52"/>
                    <a:pt x="185" y="52"/>
                  </a:cubicBezTo>
                  <a:cubicBezTo>
                    <a:pt x="185" y="52"/>
                    <a:pt x="185" y="52"/>
                    <a:pt x="185" y="52"/>
                  </a:cubicBezTo>
                  <a:cubicBezTo>
                    <a:pt x="185" y="52"/>
                    <a:pt x="185" y="52"/>
                    <a:pt x="185" y="51"/>
                  </a:cubicBezTo>
                  <a:cubicBezTo>
                    <a:pt x="185" y="51"/>
                    <a:pt x="185" y="51"/>
                    <a:pt x="185" y="51"/>
                  </a:cubicBezTo>
                  <a:cubicBezTo>
                    <a:pt x="184" y="51"/>
                    <a:pt x="184" y="51"/>
                    <a:pt x="184" y="50"/>
                  </a:cubicBezTo>
                  <a:cubicBezTo>
                    <a:pt x="184" y="50"/>
                    <a:pt x="184" y="50"/>
                    <a:pt x="184" y="49"/>
                  </a:cubicBezTo>
                  <a:cubicBezTo>
                    <a:pt x="185" y="49"/>
                    <a:pt x="185" y="49"/>
                    <a:pt x="185" y="49"/>
                  </a:cubicBezTo>
                  <a:cubicBezTo>
                    <a:pt x="186" y="49"/>
                    <a:pt x="186" y="49"/>
                    <a:pt x="187" y="50"/>
                  </a:cubicBezTo>
                  <a:cubicBezTo>
                    <a:pt x="187" y="50"/>
                    <a:pt x="187" y="50"/>
                    <a:pt x="187" y="50"/>
                  </a:cubicBezTo>
                  <a:cubicBezTo>
                    <a:pt x="187" y="51"/>
                    <a:pt x="187" y="51"/>
                    <a:pt x="187" y="51"/>
                  </a:cubicBezTo>
                  <a:close/>
                  <a:moveTo>
                    <a:pt x="195" y="51"/>
                  </a:moveTo>
                  <a:lnTo>
                    <a:pt x="195" y="51"/>
                  </a:lnTo>
                  <a:cubicBezTo>
                    <a:pt x="195" y="52"/>
                    <a:pt x="195" y="52"/>
                    <a:pt x="195" y="52"/>
                  </a:cubicBezTo>
                  <a:cubicBezTo>
                    <a:pt x="195" y="52"/>
                    <a:pt x="195" y="52"/>
                    <a:pt x="195" y="51"/>
                  </a:cubicBezTo>
                  <a:cubicBezTo>
                    <a:pt x="195" y="51"/>
                    <a:pt x="195" y="51"/>
                    <a:pt x="195" y="51"/>
                  </a:cubicBezTo>
                  <a:close/>
                  <a:moveTo>
                    <a:pt x="196" y="47"/>
                  </a:moveTo>
                  <a:lnTo>
                    <a:pt x="196" y="47"/>
                  </a:lnTo>
                  <a:cubicBezTo>
                    <a:pt x="196" y="47"/>
                    <a:pt x="196" y="47"/>
                    <a:pt x="196" y="47"/>
                  </a:cubicBezTo>
                  <a:cubicBezTo>
                    <a:pt x="196" y="47"/>
                    <a:pt x="196" y="47"/>
                    <a:pt x="196" y="47"/>
                  </a:cubicBezTo>
                  <a:cubicBezTo>
                    <a:pt x="196" y="47"/>
                    <a:pt x="196" y="47"/>
                    <a:pt x="196" y="47"/>
                  </a:cubicBezTo>
                  <a:cubicBezTo>
                    <a:pt x="196" y="47"/>
                    <a:pt x="196" y="47"/>
                    <a:pt x="196" y="47"/>
                  </a:cubicBezTo>
                  <a:cubicBezTo>
                    <a:pt x="196" y="47"/>
                    <a:pt x="196" y="47"/>
                    <a:pt x="196" y="47"/>
                  </a:cubicBezTo>
                  <a:cubicBezTo>
                    <a:pt x="196" y="47"/>
                    <a:pt x="196" y="47"/>
                    <a:pt x="196" y="47"/>
                  </a:cubicBezTo>
                  <a:cubicBezTo>
                    <a:pt x="196" y="47"/>
                    <a:pt x="196" y="47"/>
                    <a:pt x="196" y="46"/>
                  </a:cubicBezTo>
                  <a:cubicBezTo>
                    <a:pt x="196" y="46"/>
                    <a:pt x="196" y="46"/>
                    <a:pt x="196" y="46"/>
                  </a:cubicBezTo>
                  <a:cubicBezTo>
                    <a:pt x="197" y="47"/>
                    <a:pt x="197" y="47"/>
                    <a:pt x="198" y="48"/>
                  </a:cubicBezTo>
                  <a:lnTo>
                    <a:pt x="198" y="48"/>
                  </a:lnTo>
                  <a:cubicBezTo>
                    <a:pt x="199" y="48"/>
                    <a:pt x="199" y="48"/>
                    <a:pt x="199" y="48"/>
                  </a:cubicBezTo>
                  <a:cubicBezTo>
                    <a:pt x="199" y="49"/>
                    <a:pt x="199" y="49"/>
                    <a:pt x="199" y="49"/>
                  </a:cubicBezTo>
                  <a:cubicBezTo>
                    <a:pt x="199" y="49"/>
                    <a:pt x="199" y="49"/>
                    <a:pt x="199" y="49"/>
                  </a:cubicBezTo>
                  <a:cubicBezTo>
                    <a:pt x="199" y="49"/>
                    <a:pt x="199" y="49"/>
                    <a:pt x="199" y="49"/>
                  </a:cubicBezTo>
                  <a:cubicBezTo>
                    <a:pt x="199" y="49"/>
                    <a:pt x="199" y="49"/>
                    <a:pt x="199" y="49"/>
                  </a:cubicBezTo>
                  <a:cubicBezTo>
                    <a:pt x="198" y="49"/>
                    <a:pt x="198" y="49"/>
                    <a:pt x="198" y="49"/>
                  </a:cubicBezTo>
                  <a:cubicBezTo>
                    <a:pt x="198" y="49"/>
                    <a:pt x="198" y="49"/>
                    <a:pt x="198" y="49"/>
                  </a:cubicBezTo>
                  <a:cubicBezTo>
                    <a:pt x="198" y="49"/>
                    <a:pt x="198" y="49"/>
                    <a:pt x="198" y="48"/>
                  </a:cubicBezTo>
                  <a:cubicBezTo>
                    <a:pt x="198" y="48"/>
                    <a:pt x="198" y="48"/>
                    <a:pt x="198" y="48"/>
                  </a:cubicBezTo>
                  <a:cubicBezTo>
                    <a:pt x="198" y="48"/>
                    <a:pt x="198" y="48"/>
                    <a:pt x="197" y="48"/>
                  </a:cubicBezTo>
                  <a:cubicBezTo>
                    <a:pt x="197" y="48"/>
                    <a:pt x="197" y="48"/>
                    <a:pt x="197" y="48"/>
                  </a:cubicBezTo>
                  <a:cubicBezTo>
                    <a:pt x="197" y="48"/>
                    <a:pt x="197" y="48"/>
                    <a:pt x="197" y="48"/>
                  </a:cubicBezTo>
                  <a:cubicBezTo>
                    <a:pt x="197" y="48"/>
                    <a:pt x="197" y="48"/>
                    <a:pt x="197" y="48"/>
                  </a:cubicBezTo>
                  <a:cubicBezTo>
                    <a:pt x="196" y="48"/>
                    <a:pt x="196" y="48"/>
                    <a:pt x="196" y="47"/>
                  </a:cubicBezTo>
                  <a:cubicBezTo>
                    <a:pt x="196" y="47"/>
                    <a:pt x="196" y="47"/>
                    <a:pt x="196" y="47"/>
                  </a:cubicBezTo>
                  <a:close/>
                  <a:moveTo>
                    <a:pt x="198" y="18"/>
                  </a:moveTo>
                  <a:lnTo>
                    <a:pt x="198" y="18"/>
                  </a:lnTo>
                  <a:cubicBezTo>
                    <a:pt x="199" y="18"/>
                    <a:pt x="199" y="18"/>
                    <a:pt x="199" y="18"/>
                  </a:cubicBezTo>
                  <a:cubicBezTo>
                    <a:pt x="200" y="19"/>
                    <a:pt x="200" y="19"/>
                    <a:pt x="200" y="19"/>
                  </a:cubicBezTo>
                  <a:cubicBezTo>
                    <a:pt x="200" y="19"/>
                    <a:pt x="200" y="19"/>
                    <a:pt x="201" y="19"/>
                  </a:cubicBezTo>
                  <a:cubicBezTo>
                    <a:pt x="201" y="19"/>
                    <a:pt x="201" y="19"/>
                    <a:pt x="202" y="20"/>
                  </a:cubicBezTo>
                  <a:cubicBezTo>
                    <a:pt x="202" y="20"/>
                    <a:pt x="202" y="20"/>
                    <a:pt x="202" y="20"/>
                  </a:cubicBezTo>
                  <a:cubicBezTo>
                    <a:pt x="202" y="20"/>
                    <a:pt x="202" y="20"/>
                    <a:pt x="202" y="20"/>
                  </a:cubicBezTo>
                  <a:cubicBezTo>
                    <a:pt x="202" y="20"/>
                    <a:pt x="202" y="20"/>
                    <a:pt x="202" y="20"/>
                  </a:cubicBezTo>
                  <a:cubicBezTo>
                    <a:pt x="202" y="20"/>
                    <a:pt x="202" y="20"/>
                    <a:pt x="203" y="21"/>
                  </a:cubicBezTo>
                  <a:cubicBezTo>
                    <a:pt x="203" y="21"/>
                    <a:pt x="203" y="21"/>
                    <a:pt x="203" y="21"/>
                  </a:cubicBezTo>
                  <a:cubicBezTo>
                    <a:pt x="203" y="21"/>
                    <a:pt x="203" y="21"/>
                    <a:pt x="203" y="21"/>
                  </a:cubicBezTo>
                  <a:cubicBezTo>
                    <a:pt x="203" y="21"/>
                    <a:pt x="203" y="21"/>
                    <a:pt x="203" y="21"/>
                  </a:cubicBezTo>
                  <a:cubicBezTo>
                    <a:pt x="203" y="21"/>
                    <a:pt x="203" y="21"/>
                    <a:pt x="203" y="21"/>
                  </a:cubicBezTo>
                  <a:cubicBezTo>
                    <a:pt x="203" y="21"/>
                    <a:pt x="203" y="21"/>
                    <a:pt x="203" y="21"/>
                  </a:cubicBezTo>
                  <a:cubicBezTo>
                    <a:pt x="203" y="21"/>
                    <a:pt x="203" y="21"/>
                    <a:pt x="202" y="21"/>
                  </a:cubicBezTo>
                  <a:cubicBezTo>
                    <a:pt x="202" y="21"/>
                    <a:pt x="202" y="21"/>
                    <a:pt x="202" y="21"/>
                  </a:cubicBezTo>
                  <a:cubicBezTo>
                    <a:pt x="202" y="21"/>
                    <a:pt x="202" y="21"/>
                    <a:pt x="201" y="20"/>
                  </a:cubicBezTo>
                  <a:cubicBezTo>
                    <a:pt x="201" y="20"/>
                    <a:pt x="201" y="20"/>
                    <a:pt x="201" y="20"/>
                  </a:cubicBezTo>
                  <a:cubicBezTo>
                    <a:pt x="201" y="20"/>
                    <a:pt x="201" y="20"/>
                    <a:pt x="201" y="20"/>
                  </a:cubicBezTo>
                  <a:cubicBezTo>
                    <a:pt x="201" y="20"/>
                    <a:pt x="201" y="20"/>
                    <a:pt x="200" y="20"/>
                  </a:cubicBezTo>
                  <a:cubicBezTo>
                    <a:pt x="200" y="20"/>
                    <a:pt x="200" y="20"/>
                    <a:pt x="200" y="20"/>
                  </a:cubicBezTo>
                  <a:cubicBezTo>
                    <a:pt x="200" y="20"/>
                    <a:pt x="200" y="20"/>
                    <a:pt x="200" y="20"/>
                  </a:cubicBezTo>
                  <a:cubicBezTo>
                    <a:pt x="200" y="20"/>
                    <a:pt x="200" y="20"/>
                    <a:pt x="200" y="20"/>
                  </a:cubicBezTo>
                  <a:cubicBezTo>
                    <a:pt x="200" y="20"/>
                    <a:pt x="200" y="20"/>
                    <a:pt x="200" y="20"/>
                  </a:cubicBezTo>
                  <a:cubicBezTo>
                    <a:pt x="200" y="20"/>
                    <a:pt x="200" y="20"/>
                    <a:pt x="200" y="20"/>
                  </a:cubicBezTo>
                  <a:cubicBezTo>
                    <a:pt x="200" y="20"/>
                    <a:pt x="200" y="20"/>
                    <a:pt x="200" y="20"/>
                  </a:cubicBezTo>
                  <a:cubicBezTo>
                    <a:pt x="200" y="19"/>
                    <a:pt x="200" y="19"/>
                    <a:pt x="200" y="19"/>
                  </a:cubicBezTo>
                  <a:cubicBezTo>
                    <a:pt x="200" y="19"/>
                    <a:pt x="200" y="19"/>
                    <a:pt x="200" y="19"/>
                  </a:cubicBezTo>
                  <a:cubicBezTo>
                    <a:pt x="200" y="19"/>
                    <a:pt x="200" y="19"/>
                    <a:pt x="200" y="19"/>
                  </a:cubicBezTo>
                  <a:cubicBezTo>
                    <a:pt x="199" y="19"/>
                    <a:pt x="199" y="19"/>
                    <a:pt x="199" y="19"/>
                  </a:cubicBezTo>
                  <a:cubicBezTo>
                    <a:pt x="199" y="19"/>
                    <a:pt x="199" y="19"/>
                    <a:pt x="199" y="19"/>
                  </a:cubicBezTo>
                  <a:cubicBezTo>
                    <a:pt x="199" y="18"/>
                    <a:pt x="199" y="18"/>
                    <a:pt x="198" y="18"/>
                  </a:cubicBezTo>
                  <a:cubicBezTo>
                    <a:pt x="199" y="18"/>
                    <a:pt x="199" y="18"/>
                    <a:pt x="199" y="18"/>
                  </a:cubicBezTo>
                  <a:cubicBezTo>
                    <a:pt x="199" y="18"/>
                    <a:pt x="199" y="18"/>
                    <a:pt x="199" y="18"/>
                  </a:cubicBezTo>
                  <a:cubicBezTo>
                    <a:pt x="199" y="18"/>
                    <a:pt x="199" y="18"/>
                    <a:pt x="199" y="18"/>
                  </a:cubicBezTo>
                  <a:cubicBezTo>
                    <a:pt x="199" y="18"/>
                    <a:pt x="199" y="18"/>
                    <a:pt x="198" y="18"/>
                  </a:cubicBezTo>
                  <a:cubicBezTo>
                    <a:pt x="198" y="18"/>
                    <a:pt x="198" y="18"/>
                    <a:pt x="198" y="18"/>
                  </a:cubicBezTo>
                  <a:cubicBezTo>
                    <a:pt x="198" y="18"/>
                    <a:pt x="198" y="18"/>
                    <a:pt x="198" y="18"/>
                  </a:cubicBezTo>
                  <a:close/>
                  <a:moveTo>
                    <a:pt x="203" y="21"/>
                  </a:moveTo>
                  <a:lnTo>
                    <a:pt x="203" y="21"/>
                  </a:lnTo>
                  <a:cubicBezTo>
                    <a:pt x="204" y="21"/>
                    <a:pt x="204" y="21"/>
                    <a:pt x="204" y="21"/>
                  </a:cubicBezTo>
                  <a:cubicBezTo>
                    <a:pt x="204" y="21"/>
                    <a:pt x="204" y="21"/>
                    <a:pt x="204" y="21"/>
                  </a:cubicBezTo>
                  <a:cubicBezTo>
                    <a:pt x="204" y="21"/>
                    <a:pt x="204" y="21"/>
                    <a:pt x="204" y="21"/>
                  </a:cubicBezTo>
                  <a:cubicBezTo>
                    <a:pt x="204" y="22"/>
                    <a:pt x="204" y="22"/>
                    <a:pt x="205" y="22"/>
                  </a:cubicBezTo>
                  <a:cubicBezTo>
                    <a:pt x="205" y="22"/>
                    <a:pt x="205" y="22"/>
                    <a:pt x="205" y="22"/>
                  </a:cubicBezTo>
                  <a:cubicBezTo>
                    <a:pt x="205" y="22"/>
                    <a:pt x="205" y="22"/>
                    <a:pt x="205" y="23"/>
                  </a:cubicBezTo>
                  <a:lnTo>
                    <a:pt x="206" y="23"/>
                  </a:lnTo>
                  <a:cubicBezTo>
                    <a:pt x="206" y="23"/>
                    <a:pt x="206" y="23"/>
                    <a:pt x="206" y="23"/>
                  </a:cubicBezTo>
                  <a:cubicBezTo>
                    <a:pt x="206" y="23"/>
                    <a:pt x="206" y="23"/>
                    <a:pt x="206" y="23"/>
                  </a:cubicBezTo>
                  <a:cubicBezTo>
                    <a:pt x="206" y="23"/>
                    <a:pt x="206" y="23"/>
                    <a:pt x="206" y="23"/>
                  </a:cubicBezTo>
                  <a:cubicBezTo>
                    <a:pt x="206" y="23"/>
                    <a:pt x="206" y="23"/>
                    <a:pt x="206" y="23"/>
                  </a:cubicBezTo>
                  <a:cubicBezTo>
                    <a:pt x="206" y="23"/>
                    <a:pt x="206" y="23"/>
                    <a:pt x="206" y="23"/>
                  </a:cubicBezTo>
                  <a:cubicBezTo>
                    <a:pt x="206" y="23"/>
                    <a:pt x="206" y="23"/>
                    <a:pt x="206" y="23"/>
                  </a:cubicBezTo>
                  <a:cubicBezTo>
                    <a:pt x="206" y="23"/>
                    <a:pt x="206" y="23"/>
                    <a:pt x="206" y="23"/>
                  </a:cubicBezTo>
                  <a:cubicBezTo>
                    <a:pt x="206" y="22"/>
                    <a:pt x="206" y="22"/>
                    <a:pt x="206" y="22"/>
                  </a:cubicBezTo>
                  <a:cubicBezTo>
                    <a:pt x="205" y="22"/>
                    <a:pt x="205" y="22"/>
                    <a:pt x="205" y="22"/>
                  </a:cubicBezTo>
                  <a:cubicBezTo>
                    <a:pt x="205" y="22"/>
                    <a:pt x="205" y="22"/>
                    <a:pt x="205" y="22"/>
                  </a:cubicBezTo>
                  <a:cubicBezTo>
                    <a:pt x="205" y="22"/>
                    <a:pt x="205" y="22"/>
                    <a:pt x="205" y="22"/>
                  </a:cubicBezTo>
                  <a:cubicBezTo>
                    <a:pt x="205" y="22"/>
                    <a:pt x="205" y="22"/>
                    <a:pt x="205" y="22"/>
                  </a:cubicBezTo>
                  <a:cubicBezTo>
                    <a:pt x="206" y="23"/>
                    <a:pt x="206" y="23"/>
                    <a:pt x="207" y="23"/>
                  </a:cubicBezTo>
                  <a:lnTo>
                    <a:pt x="207" y="23"/>
                  </a:lnTo>
                  <a:cubicBezTo>
                    <a:pt x="207" y="23"/>
                    <a:pt x="207" y="23"/>
                    <a:pt x="207" y="23"/>
                  </a:cubicBezTo>
                  <a:cubicBezTo>
                    <a:pt x="207" y="23"/>
                    <a:pt x="207" y="23"/>
                    <a:pt x="207" y="24"/>
                  </a:cubicBezTo>
                  <a:cubicBezTo>
                    <a:pt x="207" y="24"/>
                    <a:pt x="207" y="24"/>
                    <a:pt x="208" y="24"/>
                  </a:cubicBezTo>
                  <a:cubicBezTo>
                    <a:pt x="208" y="24"/>
                    <a:pt x="208" y="24"/>
                    <a:pt x="208" y="24"/>
                  </a:cubicBezTo>
                  <a:cubicBezTo>
                    <a:pt x="208" y="24"/>
                    <a:pt x="208" y="24"/>
                    <a:pt x="208" y="24"/>
                  </a:cubicBezTo>
                  <a:cubicBezTo>
                    <a:pt x="208" y="24"/>
                    <a:pt x="208" y="24"/>
                    <a:pt x="208" y="24"/>
                  </a:cubicBezTo>
                  <a:cubicBezTo>
                    <a:pt x="208" y="24"/>
                    <a:pt x="208" y="24"/>
                    <a:pt x="208" y="24"/>
                  </a:cubicBezTo>
                  <a:cubicBezTo>
                    <a:pt x="208" y="24"/>
                    <a:pt x="208" y="24"/>
                    <a:pt x="208" y="24"/>
                  </a:cubicBezTo>
                  <a:cubicBezTo>
                    <a:pt x="208" y="25"/>
                    <a:pt x="208" y="25"/>
                    <a:pt x="209" y="25"/>
                  </a:cubicBezTo>
                  <a:cubicBezTo>
                    <a:pt x="209" y="25"/>
                    <a:pt x="209" y="25"/>
                    <a:pt x="209" y="25"/>
                  </a:cubicBezTo>
                  <a:cubicBezTo>
                    <a:pt x="209" y="25"/>
                    <a:pt x="209" y="25"/>
                    <a:pt x="209" y="25"/>
                  </a:cubicBezTo>
                  <a:cubicBezTo>
                    <a:pt x="210" y="25"/>
                    <a:pt x="210" y="25"/>
                    <a:pt x="210" y="26"/>
                  </a:cubicBezTo>
                  <a:cubicBezTo>
                    <a:pt x="210" y="26"/>
                    <a:pt x="210" y="26"/>
                    <a:pt x="210" y="26"/>
                  </a:cubicBezTo>
                  <a:cubicBezTo>
                    <a:pt x="210" y="26"/>
                    <a:pt x="210" y="26"/>
                    <a:pt x="209" y="26"/>
                  </a:cubicBezTo>
                  <a:cubicBezTo>
                    <a:pt x="209" y="26"/>
                    <a:pt x="209" y="26"/>
                    <a:pt x="209" y="26"/>
                  </a:cubicBezTo>
                  <a:cubicBezTo>
                    <a:pt x="209" y="26"/>
                    <a:pt x="209" y="26"/>
                    <a:pt x="209" y="25"/>
                  </a:cubicBezTo>
                  <a:cubicBezTo>
                    <a:pt x="209" y="25"/>
                    <a:pt x="209" y="25"/>
                    <a:pt x="209" y="25"/>
                  </a:cubicBezTo>
                  <a:cubicBezTo>
                    <a:pt x="208" y="25"/>
                    <a:pt x="208" y="25"/>
                    <a:pt x="208" y="25"/>
                  </a:cubicBezTo>
                  <a:cubicBezTo>
                    <a:pt x="208" y="25"/>
                    <a:pt x="208" y="25"/>
                    <a:pt x="208" y="25"/>
                  </a:cubicBezTo>
                  <a:cubicBezTo>
                    <a:pt x="208" y="25"/>
                    <a:pt x="208" y="25"/>
                    <a:pt x="207" y="24"/>
                  </a:cubicBezTo>
                  <a:cubicBezTo>
                    <a:pt x="207" y="24"/>
                    <a:pt x="207" y="24"/>
                    <a:pt x="207" y="24"/>
                  </a:cubicBezTo>
                  <a:lnTo>
                    <a:pt x="207" y="24"/>
                  </a:lnTo>
                  <a:cubicBezTo>
                    <a:pt x="206" y="24"/>
                    <a:pt x="206" y="24"/>
                    <a:pt x="206" y="24"/>
                  </a:cubicBezTo>
                  <a:cubicBezTo>
                    <a:pt x="206" y="24"/>
                    <a:pt x="206" y="24"/>
                    <a:pt x="206" y="23"/>
                  </a:cubicBezTo>
                  <a:cubicBezTo>
                    <a:pt x="205" y="23"/>
                    <a:pt x="205" y="23"/>
                    <a:pt x="205" y="23"/>
                  </a:cubicBezTo>
                  <a:cubicBezTo>
                    <a:pt x="205" y="23"/>
                    <a:pt x="205" y="23"/>
                    <a:pt x="205" y="23"/>
                  </a:cubicBezTo>
                  <a:cubicBezTo>
                    <a:pt x="205" y="23"/>
                    <a:pt x="205" y="23"/>
                    <a:pt x="205" y="23"/>
                  </a:cubicBezTo>
                  <a:cubicBezTo>
                    <a:pt x="204" y="23"/>
                    <a:pt x="204" y="23"/>
                    <a:pt x="204" y="22"/>
                  </a:cubicBezTo>
                  <a:cubicBezTo>
                    <a:pt x="204" y="22"/>
                    <a:pt x="204" y="22"/>
                    <a:pt x="204" y="22"/>
                  </a:cubicBezTo>
                  <a:cubicBezTo>
                    <a:pt x="204" y="23"/>
                    <a:pt x="204" y="23"/>
                    <a:pt x="204" y="23"/>
                  </a:cubicBezTo>
                  <a:cubicBezTo>
                    <a:pt x="204" y="22"/>
                    <a:pt x="204" y="22"/>
                    <a:pt x="204" y="22"/>
                  </a:cubicBezTo>
                  <a:cubicBezTo>
                    <a:pt x="204" y="22"/>
                    <a:pt x="204" y="22"/>
                    <a:pt x="204" y="22"/>
                  </a:cubicBezTo>
                  <a:cubicBezTo>
                    <a:pt x="204" y="22"/>
                    <a:pt x="204" y="22"/>
                    <a:pt x="204" y="22"/>
                  </a:cubicBezTo>
                  <a:cubicBezTo>
                    <a:pt x="204" y="22"/>
                    <a:pt x="204" y="22"/>
                    <a:pt x="204" y="22"/>
                  </a:cubicBezTo>
                  <a:cubicBezTo>
                    <a:pt x="204" y="22"/>
                    <a:pt x="204" y="22"/>
                    <a:pt x="204" y="22"/>
                  </a:cubicBezTo>
                  <a:cubicBezTo>
                    <a:pt x="203" y="22"/>
                    <a:pt x="203" y="22"/>
                    <a:pt x="203" y="22"/>
                  </a:cubicBezTo>
                  <a:cubicBezTo>
                    <a:pt x="203" y="21"/>
                    <a:pt x="203" y="21"/>
                    <a:pt x="203" y="21"/>
                  </a:cubicBezTo>
                  <a:cubicBezTo>
                    <a:pt x="203" y="21"/>
                    <a:pt x="203" y="21"/>
                    <a:pt x="203" y="21"/>
                  </a:cubicBezTo>
                  <a:cubicBezTo>
                    <a:pt x="203" y="21"/>
                    <a:pt x="203" y="21"/>
                    <a:pt x="203" y="21"/>
                  </a:cubicBezTo>
                  <a:cubicBezTo>
                    <a:pt x="203" y="21"/>
                    <a:pt x="203" y="21"/>
                    <a:pt x="203" y="21"/>
                  </a:cubicBezTo>
                  <a:cubicBezTo>
                    <a:pt x="203" y="21"/>
                    <a:pt x="203" y="21"/>
                    <a:pt x="203" y="21"/>
                  </a:cubicBezTo>
                  <a:close/>
                  <a:moveTo>
                    <a:pt x="203" y="22"/>
                  </a:moveTo>
                  <a:lnTo>
                    <a:pt x="203" y="22"/>
                  </a:lnTo>
                  <a:cubicBezTo>
                    <a:pt x="203" y="22"/>
                    <a:pt x="203" y="22"/>
                    <a:pt x="203" y="22"/>
                  </a:cubicBezTo>
                  <a:cubicBezTo>
                    <a:pt x="202" y="22"/>
                    <a:pt x="202" y="22"/>
                    <a:pt x="202" y="21"/>
                  </a:cubicBezTo>
                  <a:cubicBezTo>
                    <a:pt x="202" y="21"/>
                    <a:pt x="202" y="21"/>
                    <a:pt x="202" y="22"/>
                  </a:cubicBezTo>
                  <a:cubicBezTo>
                    <a:pt x="203" y="22"/>
                    <a:pt x="203" y="22"/>
                    <a:pt x="203" y="22"/>
                  </a:cubicBezTo>
                  <a:cubicBezTo>
                    <a:pt x="203" y="22"/>
                    <a:pt x="203" y="22"/>
                    <a:pt x="203" y="22"/>
                  </a:cubicBezTo>
                  <a:cubicBezTo>
                    <a:pt x="202" y="21"/>
                    <a:pt x="202" y="21"/>
                    <a:pt x="202" y="21"/>
                  </a:cubicBezTo>
                  <a:cubicBezTo>
                    <a:pt x="202" y="21"/>
                    <a:pt x="202" y="21"/>
                    <a:pt x="202" y="21"/>
                  </a:cubicBezTo>
                  <a:cubicBezTo>
                    <a:pt x="201" y="21"/>
                    <a:pt x="201" y="21"/>
                    <a:pt x="201" y="21"/>
                  </a:cubicBezTo>
                  <a:cubicBezTo>
                    <a:pt x="201" y="21"/>
                    <a:pt x="201" y="21"/>
                    <a:pt x="201" y="21"/>
                  </a:cubicBezTo>
                  <a:cubicBezTo>
                    <a:pt x="201" y="21"/>
                    <a:pt x="201" y="21"/>
                    <a:pt x="201" y="20"/>
                  </a:cubicBezTo>
                  <a:cubicBezTo>
                    <a:pt x="201" y="20"/>
                    <a:pt x="201" y="20"/>
                    <a:pt x="201" y="20"/>
                  </a:cubicBezTo>
                  <a:cubicBezTo>
                    <a:pt x="201" y="20"/>
                    <a:pt x="201" y="20"/>
                    <a:pt x="201" y="20"/>
                  </a:cubicBezTo>
                  <a:cubicBezTo>
                    <a:pt x="201" y="21"/>
                    <a:pt x="201" y="21"/>
                    <a:pt x="201" y="20"/>
                  </a:cubicBezTo>
                  <a:cubicBezTo>
                    <a:pt x="201" y="21"/>
                    <a:pt x="201" y="21"/>
                    <a:pt x="201" y="21"/>
                  </a:cubicBezTo>
                  <a:cubicBezTo>
                    <a:pt x="202" y="21"/>
                    <a:pt x="202" y="21"/>
                    <a:pt x="202" y="21"/>
                  </a:cubicBezTo>
                  <a:cubicBezTo>
                    <a:pt x="202" y="21"/>
                    <a:pt x="202" y="21"/>
                    <a:pt x="202" y="21"/>
                  </a:cubicBezTo>
                  <a:cubicBezTo>
                    <a:pt x="203" y="21"/>
                    <a:pt x="203" y="21"/>
                    <a:pt x="203" y="21"/>
                  </a:cubicBezTo>
                  <a:cubicBezTo>
                    <a:pt x="203" y="22"/>
                    <a:pt x="203" y="22"/>
                    <a:pt x="203" y="22"/>
                  </a:cubicBezTo>
                  <a:cubicBezTo>
                    <a:pt x="203" y="22"/>
                    <a:pt x="203" y="22"/>
                    <a:pt x="203" y="22"/>
                  </a:cubicBezTo>
                  <a:close/>
                  <a:moveTo>
                    <a:pt x="198" y="50"/>
                  </a:moveTo>
                  <a:lnTo>
                    <a:pt x="198" y="50"/>
                  </a:lnTo>
                  <a:cubicBezTo>
                    <a:pt x="198" y="50"/>
                    <a:pt x="198" y="50"/>
                    <a:pt x="198" y="50"/>
                  </a:cubicBezTo>
                  <a:cubicBezTo>
                    <a:pt x="198" y="50"/>
                    <a:pt x="198" y="50"/>
                    <a:pt x="198" y="50"/>
                  </a:cubicBezTo>
                  <a:cubicBezTo>
                    <a:pt x="198" y="50"/>
                    <a:pt x="198" y="50"/>
                    <a:pt x="198" y="50"/>
                  </a:cubicBezTo>
                  <a:lnTo>
                    <a:pt x="199" y="51"/>
                  </a:lnTo>
                  <a:cubicBezTo>
                    <a:pt x="198" y="50"/>
                    <a:pt x="198" y="50"/>
                    <a:pt x="198" y="50"/>
                  </a:cubicBezTo>
                  <a:close/>
                  <a:moveTo>
                    <a:pt x="197" y="52"/>
                  </a:moveTo>
                  <a:lnTo>
                    <a:pt x="197" y="52"/>
                  </a:lnTo>
                  <a:cubicBezTo>
                    <a:pt x="197" y="52"/>
                    <a:pt x="197" y="52"/>
                    <a:pt x="197" y="52"/>
                  </a:cubicBezTo>
                  <a:cubicBezTo>
                    <a:pt x="197" y="52"/>
                    <a:pt x="197" y="52"/>
                    <a:pt x="197" y="52"/>
                  </a:cubicBezTo>
                  <a:cubicBezTo>
                    <a:pt x="197" y="52"/>
                    <a:pt x="197" y="52"/>
                    <a:pt x="197" y="52"/>
                  </a:cubicBezTo>
                  <a:cubicBezTo>
                    <a:pt x="197" y="52"/>
                    <a:pt x="197" y="52"/>
                    <a:pt x="197" y="52"/>
                  </a:cubicBezTo>
                  <a:close/>
                  <a:moveTo>
                    <a:pt x="134" y="59"/>
                  </a:moveTo>
                  <a:lnTo>
                    <a:pt x="134" y="59"/>
                  </a:lnTo>
                  <a:cubicBezTo>
                    <a:pt x="134" y="59"/>
                    <a:pt x="134" y="59"/>
                    <a:pt x="134" y="59"/>
                  </a:cubicBezTo>
                  <a:cubicBezTo>
                    <a:pt x="134" y="59"/>
                    <a:pt x="134" y="59"/>
                    <a:pt x="134" y="59"/>
                  </a:cubicBezTo>
                  <a:lnTo>
                    <a:pt x="133" y="59"/>
                  </a:lnTo>
                  <a:lnTo>
                    <a:pt x="134" y="59"/>
                  </a:lnTo>
                  <a:close/>
                  <a:moveTo>
                    <a:pt x="121" y="77"/>
                  </a:moveTo>
                  <a:lnTo>
                    <a:pt x="121" y="77"/>
                  </a:lnTo>
                  <a:cubicBezTo>
                    <a:pt x="121" y="77"/>
                    <a:pt x="121" y="77"/>
                    <a:pt x="121" y="77"/>
                  </a:cubicBezTo>
                  <a:cubicBezTo>
                    <a:pt x="121" y="77"/>
                    <a:pt x="121" y="77"/>
                    <a:pt x="121" y="77"/>
                  </a:cubicBezTo>
                  <a:cubicBezTo>
                    <a:pt x="121" y="77"/>
                    <a:pt x="121" y="77"/>
                    <a:pt x="121" y="77"/>
                  </a:cubicBezTo>
                  <a:cubicBezTo>
                    <a:pt x="121" y="77"/>
                    <a:pt x="121" y="77"/>
                    <a:pt x="121" y="77"/>
                  </a:cubicBezTo>
                  <a:cubicBezTo>
                    <a:pt x="121" y="77"/>
                    <a:pt x="121" y="77"/>
                    <a:pt x="121" y="77"/>
                  </a:cubicBezTo>
                  <a:close/>
                  <a:moveTo>
                    <a:pt x="121" y="79"/>
                  </a:moveTo>
                  <a:lnTo>
                    <a:pt x="121" y="79"/>
                  </a:lnTo>
                  <a:cubicBezTo>
                    <a:pt x="121" y="79"/>
                    <a:pt x="121" y="79"/>
                    <a:pt x="121" y="79"/>
                  </a:cubicBezTo>
                  <a:cubicBezTo>
                    <a:pt x="121" y="79"/>
                    <a:pt x="121" y="79"/>
                    <a:pt x="121" y="79"/>
                  </a:cubicBezTo>
                  <a:cubicBezTo>
                    <a:pt x="121" y="79"/>
                    <a:pt x="121" y="79"/>
                    <a:pt x="121" y="79"/>
                  </a:cubicBezTo>
                  <a:cubicBezTo>
                    <a:pt x="121" y="79"/>
                    <a:pt x="121" y="79"/>
                    <a:pt x="121" y="79"/>
                  </a:cubicBezTo>
                  <a:cubicBezTo>
                    <a:pt x="121" y="79"/>
                    <a:pt x="121" y="79"/>
                    <a:pt x="121" y="79"/>
                  </a:cubicBezTo>
                  <a:close/>
                  <a:moveTo>
                    <a:pt x="121" y="80"/>
                  </a:moveTo>
                  <a:lnTo>
                    <a:pt x="121" y="80"/>
                  </a:lnTo>
                  <a:cubicBezTo>
                    <a:pt x="121" y="81"/>
                    <a:pt x="121" y="81"/>
                    <a:pt x="121" y="81"/>
                  </a:cubicBezTo>
                  <a:cubicBezTo>
                    <a:pt x="121" y="81"/>
                    <a:pt x="121" y="81"/>
                    <a:pt x="121" y="81"/>
                  </a:cubicBezTo>
                  <a:cubicBezTo>
                    <a:pt x="121" y="81"/>
                    <a:pt x="121" y="81"/>
                    <a:pt x="121" y="81"/>
                  </a:cubicBezTo>
                  <a:cubicBezTo>
                    <a:pt x="121" y="81"/>
                    <a:pt x="121" y="81"/>
                    <a:pt x="121" y="80"/>
                  </a:cubicBezTo>
                  <a:close/>
                  <a:moveTo>
                    <a:pt x="131" y="93"/>
                  </a:moveTo>
                  <a:lnTo>
                    <a:pt x="131" y="93"/>
                  </a:lnTo>
                  <a:cubicBezTo>
                    <a:pt x="131" y="93"/>
                    <a:pt x="131" y="93"/>
                    <a:pt x="131" y="93"/>
                  </a:cubicBezTo>
                  <a:cubicBezTo>
                    <a:pt x="131" y="93"/>
                    <a:pt x="131" y="93"/>
                    <a:pt x="131" y="93"/>
                  </a:cubicBezTo>
                  <a:cubicBezTo>
                    <a:pt x="131" y="93"/>
                    <a:pt x="131" y="93"/>
                    <a:pt x="131" y="92"/>
                  </a:cubicBezTo>
                  <a:cubicBezTo>
                    <a:pt x="131" y="92"/>
                    <a:pt x="131" y="92"/>
                    <a:pt x="131" y="92"/>
                  </a:cubicBezTo>
                  <a:cubicBezTo>
                    <a:pt x="131" y="93"/>
                    <a:pt x="131" y="93"/>
                    <a:pt x="131" y="93"/>
                  </a:cubicBezTo>
                  <a:cubicBezTo>
                    <a:pt x="130" y="93"/>
                    <a:pt x="130" y="93"/>
                    <a:pt x="130" y="92"/>
                  </a:cubicBezTo>
                  <a:cubicBezTo>
                    <a:pt x="130" y="92"/>
                    <a:pt x="130" y="92"/>
                    <a:pt x="129" y="92"/>
                  </a:cubicBezTo>
                  <a:cubicBezTo>
                    <a:pt x="129" y="92"/>
                    <a:pt x="129" y="92"/>
                    <a:pt x="129" y="92"/>
                  </a:cubicBezTo>
                  <a:cubicBezTo>
                    <a:pt x="130" y="92"/>
                    <a:pt x="130" y="92"/>
                    <a:pt x="130" y="92"/>
                  </a:cubicBezTo>
                  <a:cubicBezTo>
                    <a:pt x="130" y="91"/>
                    <a:pt x="130" y="91"/>
                    <a:pt x="130" y="91"/>
                  </a:cubicBezTo>
                  <a:lnTo>
                    <a:pt x="131" y="91"/>
                  </a:lnTo>
                  <a:cubicBezTo>
                    <a:pt x="131" y="91"/>
                    <a:pt x="131" y="91"/>
                    <a:pt x="131" y="91"/>
                  </a:cubicBezTo>
                  <a:cubicBezTo>
                    <a:pt x="131" y="92"/>
                    <a:pt x="131" y="92"/>
                    <a:pt x="132" y="93"/>
                  </a:cubicBezTo>
                  <a:cubicBezTo>
                    <a:pt x="131" y="93"/>
                    <a:pt x="131" y="93"/>
                    <a:pt x="131" y="93"/>
                  </a:cubicBezTo>
                  <a:close/>
                  <a:moveTo>
                    <a:pt x="132" y="91"/>
                  </a:moveTo>
                  <a:lnTo>
                    <a:pt x="132" y="91"/>
                  </a:lnTo>
                  <a:cubicBezTo>
                    <a:pt x="132" y="90"/>
                    <a:pt x="132" y="90"/>
                    <a:pt x="132" y="90"/>
                  </a:cubicBezTo>
                  <a:cubicBezTo>
                    <a:pt x="133" y="90"/>
                    <a:pt x="133" y="90"/>
                    <a:pt x="133" y="91"/>
                  </a:cubicBezTo>
                  <a:cubicBezTo>
                    <a:pt x="133" y="91"/>
                    <a:pt x="133" y="91"/>
                    <a:pt x="133" y="91"/>
                  </a:cubicBezTo>
                  <a:cubicBezTo>
                    <a:pt x="133" y="91"/>
                    <a:pt x="133" y="91"/>
                    <a:pt x="133" y="91"/>
                  </a:cubicBezTo>
                  <a:cubicBezTo>
                    <a:pt x="133" y="91"/>
                    <a:pt x="133" y="91"/>
                    <a:pt x="134" y="91"/>
                  </a:cubicBezTo>
                  <a:cubicBezTo>
                    <a:pt x="134" y="91"/>
                    <a:pt x="134" y="91"/>
                    <a:pt x="134" y="91"/>
                  </a:cubicBezTo>
                  <a:cubicBezTo>
                    <a:pt x="133" y="90"/>
                    <a:pt x="133" y="90"/>
                    <a:pt x="133" y="90"/>
                  </a:cubicBezTo>
                  <a:cubicBezTo>
                    <a:pt x="133" y="90"/>
                    <a:pt x="133" y="90"/>
                    <a:pt x="133" y="90"/>
                  </a:cubicBezTo>
                  <a:cubicBezTo>
                    <a:pt x="133" y="90"/>
                    <a:pt x="133" y="90"/>
                    <a:pt x="134" y="90"/>
                  </a:cubicBezTo>
                  <a:cubicBezTo>
                    <a:pt x="134" y="90"/>
                    <a:pt x="134" y="90"/>
                    <a:pt x="134" y="90"/>
                  </a:cubicBezTo>
                  <a:cubicBezTo>
                    <a:pt x="134" y="90"/>
                    <a:pt x="134" y="90"/>
                    <a:pt x="134" y="91"/>
                  </a:cubicBezTo>
                  <a:cubicBezTo>
                    <a:pt x="134" y="91"/>
                    <a:pt x="134" y="91"/>
                    <a:pt x="135" y="91"/>
                  </a:cubicBezTo>
                  <a:cubicBezTo>
                    <a:pt x="134" y="91"/>
                    <a:pt x="134" y="91"/>
                    <a:pt x="134" y="91"/>
                  </a:cubicBezTo>
                  <a:cubicBezTo>
                    <a:pt x="134" y="91"/>
                    <a:pt x="134" y="91"/>
                    <a:pt x="134" y="91"/>
                  </a:cubicBezTo>
                  <a:cubicBezTo>
                    <a:pt x="134" y="91"/>
                    <a:pt x="134" y="91"/>
                    <a:pt x="134" y="91"/>
                  </a:cubicBezTo>
                  <a:lnTo>
                    <a:pt x="134" y="92"/>
                  </a:lnTo>
                  <a:cubicBezTo>
                    <a:pt x="134" y="92"/>
                    <a:pt x="134" y="92"/>
                    <a:pt x="134" y="92"/>
                  </a:cubicBezTo>
                  <a:cubicBezTo>
                    <a:pt x="134" y="92"/>
                    <a:pt x="134" y="92"/>
                    <a:pt x="134" y="92"/>
                  </a:cubicBezTo>
                  <a:cubicBezTo>
                    <a:pt x="134" y="92"/>
                    <a:pt x="134" y="92"/>
                    <a:pt x="134" y="93"/>
                  </a:cubicBezTo>
                  <a:cubicBezTo>
                    <a:pt x="133" y="93"/>
                    <a:pt x="133" y="93"/>
                    <a:pt x="133" y="93"/>
                  </a:cubicBezTo>
                  <a:cubicBezTo>
                    <a:pt x="133" y="93"/>
                    <a:pt x="133" y="93"/>
                    <a:pt x="133" y="92"/>
                  </a:cubicBezTo>
                  <a:cubicBezTo>
                    <a:pt x="133" y="92"/>
                    <a:pt x="133" y="92"/>
                    <a:pt x="133" y="92"/>
                  </a:cubicBezTo>
                  <a:cubicBezTo>
                    <a:pt x="133" y="92"/>
                    <a:pt x="133" y="92"/>
                    <a:pt x="132" y="92"/>
                  </a:cubicBezTo>
                  <a:cubicBezTo>
                    <a:pt x="132" y="92"/>
                    <a:pt x="132" y="92"/>
                    <a:pt x="132" y="92"/>
                  </a:cubicBezTo>
                  <a:cubicBezTo>
                    <a:pt x="132" y="91"/>
                    <a:pt x="132" y="91"/>
                    <a:pt x="132" y="91"/>
                  </a:cubicBezTo>
                  <a:cubicBezTo>
                    <a:pt x="132" y="91"/>
                    <a:pt x="132" y="91"/>
                    <a:pt x="132" y="91"/>
                  </a:cubicBezTo>
                  <a:cubicBezTo>
                    <a:pt x="132" y="91"/>
                    <a:pt x="132" y="91"/>
                    <a:pt x="132" y="91"/>
                  </a:cubicBezTo>
                  <a:close/>
                  <a:moveTo>
                    <a:pt x="145" y="85"/>
                  </a:moveTo>
                  <a:lnTo>
                    <a:pt x="145" y="85"/>
                  </a:lnTo>
                  <a:lnTo>
                    <a:pt x="145" y="85"/>
                  </a:lnTo>
                  <a:cubicBezTo>
                    <a:pt x="145" y="85"/>
                    <a:pt x="145" y="85"/>
                    <a:pt x="145" y="85"/>
                  </a:cubicBezTo>
                  <a:cubicBezTo>
                    <a:pt x="145" y="85"/>
                    <a:pt x="145" y="85"/>
                    <a:pt x="145" y="85"/>
                  </a:cubicBezTo>
                  <a:cubicBezTo>
                    <a:pt x="146" y="84"/>
                    <a:pt x="146" y="84"/>
                    <a:pt x="146" y="84"/>
                  </a:cubicBezTo>
                  <a:cubicBezTo>
                    <a:pt x="146" y="84"/>
                    <a:pt x="146" y="84"/>
                    <a:pt x="146" y="84"/>
                  </a:cubicBezTo>
                  <a:cubicBezTo>
                    <a:pt x="146" y="85"/>
                    <a:pt x="146" y="85"/>
                    <a:pt x="146" y="85"/>
                  </a:cubicBezTo>
                  <a:cubicBezTo>
                    <a:pt x="146" y="85"/>
                    <a:pt x="146" y="85"/>
                    <a:pt x="146" y="85"/>
                  </a:cubicBezTo>
                  <a:cubicBezTo>
                    <a:pt x="146" y="85"/>
                    <a:pt x="146" y="85"/>
                    <a:pt x="146" y="85"/>
                  </a:cubicBezTo>
                  <a:cubicBezTo>
                    <a:pt x="146" y="85"/>
                    <a:pt x="146" y="85"/>
                    <a:pt x="145" y="85"/>
                  </a:cubicBezTo>
                  <a:cubicBezTo>
                    <a:pt x="146" y="86"/>
                    <a:pt x="146" y="86"/>
                    <a:pt x="146" y="86"/>
                  </a:cubicBezTo>
                  <a:cubicBezTo>
                    <a:pt x="146" y="86"/>
                    <a:pt x="146" y="86"/>
                    <a:pt x="145" y="86"/>
                  </a:cubicBezTo>
                  <a:cubicBezTo>
                    <a:pt x="145" y="86"/>
                    <a:pt x="145" y="86"/>
                    <a:pt x="145" y="87"/>
                  </a:cubicBezTo>
                  <a:cubicBezTo>
                    <a:pt x="145" y="87"/>
                    <a:pt x="145" y="87"/>
                    <a:pt x="145" y="87"/>
                  </a:cubicBezTo>
                  <a:cubicBezTo>
                    <a:pt x="145" y="87"/>
                    <a:pt x="145" y="87"/>
                    <a:pt x="144" y="86"/>
                  </a:cubicBezTo>
                  <a:cubicBezTo>
                    <a:pt x="144" y="86"/>
                    <a:pt x="144" y="86"/>
                    <a:pt x="144" y="86"/>
                  </a:cubicBezTo>
                  <a:cubicBezTo>
                    <a:pt x="144" y="86"/>
                    <a:pt x="144" y="86"/>
                    <a:pt x="144" y="86"/>
                  </a:cubicBezTo>
                  <a:cubicBezTo>
                    <a:pt x="144" y="86"/>
                    <a:pt x="144" y="86"/>
                    <a:pt x="145" y="85"/>
                  </a:cubicBezTo>
                  <a:close/>
                  <a:moveTo>
                    <a:pt x="128" y="130"/>
                  </a:moveTo>
                  <a:lnTo>
                    <a:pt x="128" y="130"/>
                  </a:lnTo>
                  <a:cubicBezTo>
                    <a:pt x="128" y="130"/>
                    <a:pt x="128" y="130"/>
                    <a:pt x="128" y="130"/>
                  </a:cubicBezTo>
                  <a:cubicBezTo>
                    <a:pt x="129" y="130"/>
                    <a:pt x="129" y="130"/>
                    <a:pt x="130" y="129"/>
                  </a:cubicBezTo>
                  <a:cubicBezTo>
                    <a:pt x="130" y="129"/>
                    <a:pt x="130" y="129"/>
                    <a:pt x="130" y="130"/>
                  </a:cubicBezTo>
                  <a:cubicBezTo>
                    <a:pt x="131" y="130"/>
                    <a:pt x="131" y="130"/>
                    <a:pt x="131" y="131"/>
                  </a:cubicBezTo>
                  <a:cubicBezTo>
                    <a:pt x="131" y="131"/>
                    <a:pt x="131" y="131"/>
                    <a:pt x="130" y="131"/>
                  </a:cubicBezTo>
                  <a:cubicBezTo>
                    <a:pt x="131" y="132"/>
                    <a:pt x="131" y="132"/>
                    <a:pt x="131" y="132"/>
                  </a:cubicBezTo>
                  <a:cubicBezTo>
                    <a:pt x="131" y="133"/>
                    <a:pt x="131" y="133"/>
                    <a:pt x="131" y="135"/>
                  </a:cubicBezTo>
                  <a:cubicBezTo>
                    <a:pt x="131" y="135"/>
                    <a:pt x="131" y="135"/>
                    <a:pt x="130" y="135"/>
                  </a:cubicBezTo>
                  <a:cubicBezTo>
                    <a:pt x="130" y="134"/>
                    <a:pt x="130" y="134"/>
                    <a:pt x="130" y="134"/>
                  </a:cubicBezTo>
                  <a:cubicBezTo>
                    <a:pt x="130" y="135"/>
                    <a:pt x="130" y="135"/>
                    <a:pt x="129" y="135"/>
                  </a:cubicBezTo>
                  <a:cubicBezTo>
                    <a:pt x="129" y="135"/>
                    <a:pt x="129" y="135"/>
                    <a:pt x="129" y="135"/>
                  </a:cubicBezTo>
                  <a:cubicBezTo>
                    <a:pt x="128" y="135"/>
                    <a:pt x="128" y="135"/>
                    <a:pt x="128" y="134"/>
                  </a:cubicBezTo>
                  <a:cubicBezTo>
                    <a:pt x="128" y="133"/>
                    <a:pt x="128" y="133"/>
                    <a:pt x="128" y="133"/>
                  </a:cubicBezTo>
                  <a:cubicBezTo>
                    <a:pt x="128" y="133"/>
                    <a:pt x="128" y="133"/>
                    <a:pt x="128" y="132"/>
                  </a:cubicBezTo>
                  <a:cubicBezTo>
                    <a:pt x="128" y="132"/>
                    <a:pt x="128" y="132"/>
                    <a:pt x="128" y="132"/>
                  </a:cubicBezTo>
                  <a:cubicBezTo>
                    <a:pt x="128" y="132"/>
                    <a:pt x="128" y="132"/>
                    <a:pt x="128" y="131"/>
                  </a:cubicBezTo>
                  <a:cubicBezTo>
                    <a:pt x="128" y="131"/>
                    <a:pt x="128" y="131"/>
                    <a:pt x="128" y="131"/>
                  </a:cubicBezTo>
                  <a:cubicBezTo>
                    <a:pt x="128" y="130"/>
                    <a:pt x="128" y="130"/>
                    <a:pt x="128" y="130"/>
                  </a:cubicBezTo>
                  <a:close/>
                  <a:moveTo>
                    <a:pt x="129" y="125"/>
                  </a:moveTo>
                  <a:lnTo>
                    <a:pt x="129" y="125"/>
                  </a:lnTo>
                  <a:cubicBezTo>
                    <a:pt x="130" y="125"/>
                    <a:pt x="130" y="125"/>
                    <a:pt x="130" y="125"/>
                  </a:cubicBezTo>
                  <a:cubicBezTo>
                    <a:pt x="130" y="125"/>
                    <a:pt x="130" y="125"/>
                    <a:pt x="130" y="125"/>
                  </a:cubicBezTo>
                  <a:cubicBezTo>
                    <a:pt x="130" y="125"/>
                    <a:pt x="130" y="125"/>
                    <a:pt x="130" y="124"/>
                  </a:cubicBezTo>
                  <a:cubicBezTo>
                    <a:pt x="130" y="125"/>
                    <a:pt x="130" y="125"/>
                    <a:pt x="130" y="125"/>
                  </a:cubicBezTo>
                  <a:cubicBezTo>
                    <a:pt x="130" y="125"/>
                    <a:pt x="130" y="125"/>
                    <a:pt x="130" y="126"/>
                  </a:cubicBezTo>
                  <a:cubicBezTo>
                    <a:pt x="130" y="126"/>
                    <a:pt x="130" y="126"/>
                    <a:pt x="130" y="126"/>
                  </a:cubicBezTo>
                  <a:cubicBezTo>
                    <a:pt x="130" y="127"/>
                    <a:pt x="130" y="127"/>
                    <a:pt x="130" y="128"/>
                  </a:cubicBezTo>
                  <a:cubicBezTo>
                    <a:pt x="130" y="128"/>
                    <a:pt x="130" y="128"/>
                    <a:pt x="130" y="129"/>
                  </a:cubicBezTo>
                  <a:cubicBezTo>
                    <a:pt x="129" y="129"/>
                    <a:pt x="129" y="129"/>
                    <a:pt x="129" y="128"/>
                  </a:cubicBezTo>
                  <a:cubicBezTo>
                    <a:pt x="129" y="128"/>
                    <a:pt x="129" y="128"/>
                    <a:pt x="129" y="128"/>
                  </a:cubicBezTo>
                  <a:cubicBezTo>
                    <a:pt x="129" y="128"/>
                    <a:pt x="129" y="128"/>
                    <a:pt x="129" y="128"/>
                  </a:cubicBezTo>
                  <a:cubicBezTo>
                    <a:pt x="129" y="128"/>
                    <a:pt x="129" y="128"/>
                    <a:pt x="129" y="128"/>
                  </a:cubicBezTo>
                  <a:cubicBezTo>
                    <a:pt x="129" y="128"/>
                    <a:pt x="129" y="128"/>
                    <a:pt x="129" y="128"/>
                  </a:cubicBezTo>
                  <a:cubicBezTo>
                    <a:pt x="129" y="128"/>
                    <a:pt x="129" y="128"/>
                    <a:pt x="129" y="127"/>
                  </a:cubicBezTo>
                  <a:cubicBezTo>
                    <a:pt x="129" y="127"/>
                    <a:pt x="129" y="127"/>
                    <a:pt x="129" y="127"/>
                  </a:cubicBezTo>
                  <a:cubicBezTo>
                    <a:pt x="128" y="127"/>
                    <a:pt x="128" y="127"/>
                    <a:pt x="128" y="127"/>
                  </a:cubicBezTo>
                  <a:cubicBezTo>
                    <a:pt x="128" y="127"/>
                    <a:pt x="128" y="127"/>
                    <a:pt x="128" y="127"/>
                  </a:cubicBezTo>
                  <a:cubicBezTo>
                    <a:pt x="128" y="126"/>
                    <a:pt x="128" y="126"/>
                    <a:pt x="128" y="126"/>
                  </a:cubicBezTo>
                  <a:cubicBezTo>
                    <a:pt x="129" y="126"/>
                    <a:pt x="129" y="126"/>
                    <a:pt x="129" y="125"/>
                  </a:cubicBezTo>
                  <a:close/>
                  <a:moveTo>
                    <a:pt x="137" y="137"/>
                  </a:moveTo>
                  <a:lnTo>
                    <a:pt x="137" y="137"/>
                  </a:lnTo>
                  <a:cubicBezTo>
                    <a:pt x="137" y="137"/>
                    <a:pt x="137" y="137"/>
                    <a:pt x="137" y="138"/>
                  </a:cubicBezTo>
                  <a:cubicBezTo>
                    <a:pt x="138" y="137"/>
                    <a:pt x="138" y="137"/>
                    <a:pt x="138" y="137"/>
                  </a:cubicBezTo>
                  <a:cubicBezTo>
                    <a:pt x="138" y="137"/>
                    <a:pt x="138" y="137"/>
                    <a:pt x="138" y="137"/>
                  </a:cubicBezTo>
                  <a:cubicBezTo>
                    <a:pt x="138" y="137"/>
                    <a:pt x="138" y="137"/>
                    <a:pt x="139" y="138"/>
                  </a:cubicBezTo>
                  <a:cubicBezTo>
                    <a:pt x="140" y="138"/>
                    <a:pt x="140" y="138"/>
                    <a:pt x="141" y="137"/>
                  </a:cubicBezTo>
                  <a:cubicBezTo>
                    <a:pt x="141" y="137"/>
                    <a:pt x="141" y="137"/>
                    <a:pt x="141" y="137"/>
                  </a:cubicBezTo>
                  <a:cubicBezTo>
                    <a:pt x="141" y="137"/>
                    <a:pt x="141" y="137"/>
                    <a:pt x="142" y="137"/>
                  </a:cubicBezTo>
                  <a:cubicBezTo>
                    <a:pt x="142" y="137"/>
                    <a:pt x="142" y="137"/>
                    <a:pt x="142" y="137"/>
                  </a:cubicBezTo>
                  <a:cubicBezTo>
                    <a:pt x="142" y="137"/>
                    <a:pt x="142" y="137"/>
                    <a:pt x="143" y="137"/>
                  </a:cubicBezTo>
                  <a:cubicBezTo>
                    <a:pt x="143" y="137"/>
                    <a:pt x="143" y="137"/>
                    <a:pt x="143" y="137"/>
                  </a:cubicBezTo>
                  <a:cubicBezTo>
                    <a:pt x="143" y="137"/>
                    <a:pt x="143" y="137"/>
                    <a:pt x="143" y="138"/>
                  </a:cubicBezTo>
                  <a:cubicBezTo>
                    <a:pt x="142" y="138"/>
                    <a:pt x="142" y="138"/>
                    <a:pt x="142" y="138"/>
                  </a:cubicBezTo>
                  <a:cubicBezTo>
                    <a:pt x="142" y="139"/>
                    <a:pt x="142" y="139"/>
                    <a:pt x="142" y="139"/>
                  </a:cubicBezTo>
                  <a:cubicBezTo>
                    <a:pt x="142" y="140"/>
                    <a:pt x="142" y="140"/>
                    <a:pt x="142" y="140"/>
                  </a:cubicBezTo>
                  <a:cubicBezTo>
                    <a:pt x="142" y="140"/>
                    <a:pt x="142" y="140"/>
                    <a:pt x="142" y="140"/>
                  </a:cubicBezTo>
                  <a:cubicBezTo>
                    <a:pt x="142" y="140"/>
                    <a:pt x="142" y="140"/>
                    <a:pt x="142" y="140"/>
                  </a:cubicBezTo>
                  <a:cubicBezTo>
                    <a:pt x="142" y="141"/>
                    <a:pt x="142" y="141"/>
                    <a:pt x="142" y="141"/>
                  </a:cubicBezTo>
                  <a:cubicBezTo>
                    <a:pt x="141" y="141"/>
                    <a:pt x="141" y="141"/>
                    <a:pt x="141" y="140"/>
                  </a:cubicBezTo>
                  <a:cubicBezTo>
                    <a:pt x="140" y="140"/>
                    <a:pt x="140" y="140"/>
                    <a:pt x="140" y="140"/>
                  </a:cubicBezTo>
                  <a:cubicBezTo>
                    <a:pt x="140" y="140"/>
                    <a:pt x="140" y="140"/>
                    <a:pt x="140" y="140"/>
                  </a:cubicBezTo>
                  <a:cubicBezTo>
                    <a:pt x="139" y="140"/>
                    <a:pt x="139" y="140"/>
                    <a:pt x="139" y="139"/>
                  </a:cubicBezTo>
                  <a:cubicBezTo>
                    <a:pt x="138" y="139"/>
                    <a:pt x="138" y="139"/>
                    <a:pt x="137" y="139"/>
                  </a:cubicBezTo>
                  <a:cubicBezTo>
                    <a:pt x="137" y="139"/>
                    <a:pt x="137" y="139"/>
                    <a:pt x="137" y="139"/>
                  </a:cubicBezTo>
                  <a:cubicBezTo>
                    <a:pt x="137" y="138"/>
                    <a:pt x="137" y="138"/>
                    <a:pt x="137" y="138"/>
                  </a:cubicBezTo>
                  <a:cubicBezTo>
                    <a:pt x="137" y="138"/>
                    <a:pt x="137" y="138"/>
                    <a:pt x="137" y="138"/>
                  </a:cubicBezTo>
                  <a:cubicBezTo>
                    <a:pt x="137" y="137"/>
                    <a:pt x="137" y="137"/>
                    <a:pt x="137" y="137"/>
                  </a:cubicBezTo>
                  <a:close/>
                  <a:moveTo>
                    <a:pt x="159" y="143"/>
                  </a:moveTo>
                  <a:lnTo>
                    <a:pt x="159" y="143"/>
                  </a:lnTo>
                  <a:cubicBezTo>
                    <a:pt x="159" y="143"/>
                    <a:pt x="159" y="143"/>
                    <a:pt x="159" y="143"/>
                  </a:cubicBezTo>
                  <a:cubicBezTo>
                    <a:pt x="159" y="143"/>
                    <a:pt x="159" y="143"/>
                    <a:pt x="159" y="143"/>
                  </a:cubicBezTo>
                  <a:cubicBezTo>
                    <a:pt x="159" y="143"/>
                    <a:pt x="159" y="143"/>
                    <a:pt x="160" y="143"/>
                  </a:cubicBezTo>
                  <a:cubicBezTo>
                    <a:pt x="160" y="143"/>
                    <a:pt x="160" y="143"/>
                    <a:pt x="160" y="143"/>
                  </a:cubicBezTo>
                  <a:cubicBezTo>
                    <a:pt x="160" y="143"/>
                    <a:pt x="160" y="143"/>
                    <a:pt x="160" y="143"/>
                  </a:cubicBezTo>
                  <a:cubicBezTo>
                    <a:pt x="161" y="144"/>
                    <a:pt x="161" y="144"/>
                    <a:pt x="161" y="144"/>
                  </a:cubicBezTo>
                  <a:cubicBezTo>
                    <a:pt x="161" y="144"/>
                    <a:pt x="161" y="144"/>
                    <a:pt x="161" y="144"/>
                  </a:cubicBezTo>
                  <a:cubicBezTo>
                    <a:pt x="162" y="143"/>
                    <a:pt x="162" y="143"/>
                    <a:pt x="162" y="143"/>
                  </a:cubicBezTo>
                  <a:cubicBezTo>
                    <a:pt x="163" y="143"/>
                    <a:pt x="163" y="143"/>
                    <a:pt x="163" y="143"/>
                  </a:cubicBezTo>
                  <a:cubicBezTo>
                    <a:pt x="163" y="143"/>
                    <a:pt x="163" y="143"/>
                    <a:pt x="163" y="144"/>
                  </a:cubicBezTo>
                  <a:cubicBezTo>
                    <a:pt x="163" y="144"/>
                    <a:pt x="163" y="144"/>
                    <a:pt x="163" y="144"/>
                  </a:cubicBezTo>
                  <a:cubicBezTo>
                    <a:pt x="163" y="144"/>
                    <a:pt x="163" y="144"/>
                    <a:pt x="163" y="144"/>
                  </a:cubicBezTo>
                  <a:cubicBezTo>
                    <a:pt x="164" y="144"/>
                    <a:pt x="164" y="144"/>
                    <a:pt x="164" y="144"/>
                  </a:cubicBezTo>
                  <a:cubicBezTo>
                    <a:pt x="164" y="144"/>
                    <a:pt x="164" y="144"/>
                    <a:pt x="164" y="144"/>
                  </a:cubicBezTo>
                  <a:cubicBezTo>
                    <a:pt x="164" y="144"/>
                    <a:pt x="164" y="144"/>
                    <a:pt x="164" y="144"/>
                  </a:cubicBezTo>
                  <a:cubicBezTo>
                    <a:pt x="164" y="144"/>
                    <a:pt x="164" y="144"/>
                    <a:pt x="164" y="144"/>
                  </a:cubicBezTo>
                  <a:cubicBezTo>
                    <a:pt x="163" y="144"/>
                    <a:pt x="163" y="144"/>
                    <a:pt x="163" y="144"/>
                  </a:cubicBezTo>
                  <a:cubicBezTo>
                    <a:pt x="162" y="145"/>
                    <a:pt x="162" y="145"/>
                    <a:pt x="162" y="145"/>
                  </a:cubicBezTo>
                  <a:cubicBezTo>
                    <a:pt x="162" y="145"/>
                    <a:pt x="162" y="145"/>
                    <a:pt x="161" y="145"/>
                  </a:cubicBezTo>
                  <a:cubicBezTo>
                    <a:pt x="161" y="145"/>
                    <a:pt x="161" y="145"/>
                    <a:pt x="161" y="144"/>
                  </a:cubicBezTo>
                  <a:cubicBezTo>
                    <a:pt x="161" y="144"/>
                    <a:pt x="161" y="144"/>
                    <a:pt x="161" y="144"/>
                  </a:cubicBezTo>
                  <a:cubicBezTo>
                    <a:pt x="160" y="144"/>
                    <a:pt x="160" y="144"/>
                    <a:pt x="160" y="144"/>
                  </a:cubicBezTo>
                  <a:cubicBezTo>
                    <a:pt x="159" y="144"/>
                    <a:pt x="159" y="144"/>
                    <a:pt x="159" y="144"/>
                  </a:cubicBezTo>
                  <a:cubicBezTo>
                    <a:pt x="159" y="144"/>
                    <a:pt x="159" y="144"/>
                    <a:pt x="159" y="143"/>
                  </a:cubicBezTo>
                  <a:cubicBezTo>
                    <a:pt x="159" y="143"/>
                    <a:pt x="159" y="143"/>
                    <a:pt x="159" y="143"/>
                  </a:cubicBezTo>
                  <a:close/>
                  <a:moveTo>
                    <a:pt x="159" y="136"/>
                  </a:moveTo>
                  <a:lnTo>
                    <a:pt x="159" y="136"/>
                  </a:lnTo>
                  <a:cubicBezTo>
                    <a:pt x="159" y="136"/>
                    <a:pt x="159" y="136"/>
                    <a:pt x="159" y="136"/>
                  </a:cubicBezTo>
                  <a:cubicBezTo>
                    <a:pt x="159" y="136"/>
                    <a:pt x="159" y="136"/>
                    <a:pt x="159" y="136"/>
                  </a:cubicBezTo>
                  <a:cubicBezTo>
                    <a:pt x="158" y="136"/>
                    <a:pt x="158" y="136"/>
                    <a:pt x="158" y="136"/>
                  </a:cubicBezTo>
                  <a:cubicBezTo>
                    <a:pt x="158" y="136"/>
                    <a:pt x="158" y="136"/>
                    <a:pt x="158" y="135"/>
                  </a:cubicBezTo>
                  <a:cubicBezTo>
                    <a:pt x="158" y="135"/>
                    <a:pt x="158" y="135"/>
                    <a:pt x="157" y="135"/>
                  </a:cubicBezTo>
                  <a:cubicBezTo>
                    <a:pt x="157" y="135"/>
                    <a:pt x="157" y="135"/>
                    <a:pt x="157" y="135"/>
                  </a:cubicBezTo>
                  <a:cubicBezTo>
                    <a:pt x="158" y="135"/>
                    <a:pt x="158" y="135"/>
                    <a:pt x="158" y="135"/>
                  </a:cubicBezTo>
                  <a:cubicBezTo>
                    <a:pt x="158" y="135"/>
                    <a:pt x="158" y="135"/>
                    <a:pt x="158" y="135"/>
                  </a:cubicBezTo>
                  <a:cubicBezTo>
                    <a:pt x="158" y="135"/>
                    <a:pt x="158" y="135"/>
                    <a:pt x="159" y="135"/>
                  </a:cubicBezTo>
                  <a:cubicBezTo>
                    <a:pt x="159" y="135"/>
                    <a:pt x="159" y="135"/>
                    <a:pt x="159" y="136"/>
                  </a:cubicBezTo>
                  <a:cubicBezTo>
                    <a:pt x="159" y="136"/>
                    <a:pt x="159" y="136"/>
                    <a:pt x="159" y="136"/>
                  </a:cubicBezTo>
                  <a:cubicBezTo>
                    <a:pt x="160" y="136"/>
                    <a:pt x="160" y="136"/>
                    <a:pt x="160" y="136"/>
                  </a:cubicBezTo>
                  <a:cubicBezTo>
                    <a:pt x="160" y="137"/>
                    <a:pt x="160" y="137"/>
                    <a:pt x="160" y="137"/>
                  </a:cubicBezTo>
                  <a:cubicBezTo>
                    <a:pt x="160" y="137"/>
                    <a:pt x="160" y="137"/>
                    <a:pt x="160" y="137"/>
                  </a:cubicBezTo>
                  <a:cubicBezTo>
                    <a:pt x="160" y="137"/>
                    <a:pt x="160" y="137"/>
                    <a:pt x="161" y="137"/>
                  </a:cubicBezTo>
                  <a:cubicBezTo>
                    <a:pt x="161" y="137"/>
                    <a:pt x="161" y="137"/>
                    <a:pt x="161" y="137"/>
                  </a:cubicBezTo>
                  <a:cubicBezTo>
                    <a:pt x="161" y="137"/>
                    <a:pt x="161" y="137"/>
                    <a:pt x="161" y="138"/>
                  </a:cubicBezTo>
                  <a:cubicBezTo>
                    <a:pt x="161" y="138"/>
                    <a:pt x="161" y="138"/>
                    <a:pt x="160" y="138"/>
                  </a:cubicBezTo>
                  <a:cubicBezTo>
                    <a:pt x="160" y="138"/>
                    <a:pt x="160" y="138"/>
                    <a:pt x="160" y="138"/>
                  </a:cubicBezTo>
                  <a:cubicBezTo>
                    <a:pt x="160" y="138"/>
                    <a:pt x="160" y="138"/>
                    <a:pt x="160" y="137"/>
                  </a:cubicBezTo>
                  <a:cubicBezTo>
                    <a:pt x="160" y="137"/>
                    <a:pt x="160" y="137"/>
                    <a:pt x="160" y="137"/>
                  </a:cubicBezTo>
                  <a:cubicBezTo>
                    <a:pt x="160" y="137"/>
                    <a:pt x="160" y="137"/>
                    <a:pt x="160" y="137"/>
                  </a:cubicBezTo>
                  <a:cubicBezTo>
                    <a:pt x="159" y="137"/>
                    <a:pt x="159" y="137"/>
                    <a:pt x="159" y="136"/>
                  </a:cubicBezTo>
                  <a:close/>
                  <a:moveTo>
                    <a:pt x="177" y="144"/>
                  </a:moveTo>
                  <a:lnTo>
                    <a:pt x="177" y="144"/>
                  </a:lnTo>
                  <a:cubicBezTo>
                    <a:pt x="177" y="144"/>
                    <a:pt x="177" y="144"/>
                    <a:pt x="177" y="144"/>
                  </a:cubicBezTo>
                  <a:cubicBezTo>
                    <a:pt x="177" y="144"/>
                    <a:pt x="177" y="144"/>
                    <a:pt x="177" y="144"/>
                  </a:cubicBezTo>
                  <a:lnTo>
                    <a:pt x="177" y="143"/>
                  </a:lnTo>
                  <a:cubicBezTo>
                    <a:pt x="178" y="143"/>
                    <a:pt x="178" y="143"/>
                    <a:pt x="178" y="143"/>
                  </a:cubicBezTo>
                  <a:cubicBezTo>
                    <a:pt x="178" y="143"/>
                    <a:pt x="178" y="143"/>
                    <a:pt x="178" y="143"/>
                  </a:cubicBezTo>
                  <a:cubicBezTo>
                    <a:pt x="179" y="143"/>
                    <a:pt x="179" y="143"/>
                    <a:pt x="180" y="143"/>
                  </a:cubicBezTo>
                  <a:cubicBezTo>
                    <a:pt x="180" y="143"/>
                    <a:pt x="180" y="143"/>
                    <a:pt x="180" y="143"/>
                  </a:cubicBezTo>
                  <a:cubicBezTo>
                    <a:pt x="180" y="143"/>
                    <a:pt x="180" y="143"/>
                    <a:pt x="179" y="144"/>
                  </a:cubicBezTo>
                  <a:cubicBezTo>
                    <a:pt x="179" y="144"/>
                    <a:pt x="179" y="144"/>
                    <a:pt x="180" y="144"/>
                  </a:cubicBezTo>
                  <a:cubicBezTo>
                    <a:pt x="179" y="144"/>
                    <a:pt x="179" y="144"/>
                    <a:pt x="179" y="144"/>
                  </a:cubicBezTo>
                  <a:cubicBezTo>
                    <a:pt x="178" y="145"/>
                    <a:pt x="178" y="145"/>
                    <a:pt x="178" y="145"/>
                  </a:cubicBezTo>
                  <a:cubicBezTo>
                    <a:pt x="178" y="145"/>
                    <a:pt x="178" y="145"/>
                    <a:pt x="178" y="145"/>
                  </a:cubicBezTo>
                  <a:cubicBezTo>
                    <a:pt x="178" y="145"/>
                    <a:pt x="178" y="145"/>
                    <a:pt x="178" y="145"/>
                  </a:cubicBezTo>
                  <a:cubicBezTo>
                    <a:pt x="177" y="145"/>
                    <a:pt x="177" y="145"/>
                    <a:pt x="177" y="145"/>
                  </a:cubicBezTo>
                  <a:cubicBezTo>
                    <a:pt x="177" y="145"/>
                    <a:pt x="177" y="145"/>
                    <a:pt x="176" y="145"/>
                  </a:cubicBezTo>
                  <a:cubicBezTo>
                    <a:pt x="176" y="144"/>
                    <a:pt x="176" y="144"/>
                    <a:pt x="176" y="144"/>
                  </a:cubicBezTo>
                  <a:cubicBezTo>
                    <a:pt x="176" y="144"/>
                    <a:pt x="176" y="144"/>
                    <a:pt x="177" y="144"/>
                  </a:cubicBezTo>
                  <a:close/>
                  <a:moveTo>
                    <a:pt x="255" y="177"/>
                  </a:moveTo>
                  <a:lnTo>
                    <a:pt x="255" y="177"/>
                  </a:lnTo>
                  <a:cubicBezTo>
                    <a:pt x="255" y="176"/>
                    <a:pt x="255" y="176"/>
                    <a:pt x="255" y="176"/>
                  </a:cubicBezTo>
                  <a:cubicBezTo>
                    <a:pt x="256" y="175"/>
                    <a:pt x="256" y="175"/>
                    <a:pt x="256" y="175"/>
                  </a:cubicBezTo>
                  <a:cubicBezTo>
                    <a:pt x="256" y="175"/>
                    <a:pt x="256" y="175"/>
                    <a:pt x="256" y="175"/>
                  </a:cubicBezTo>
                  <a:cubicBezTo>
                    <a:pt x="256" y="175"/>
                    <a:pt x="256" y="175"/>
                    <a:pt x="256" y="175"/>
                  </a:cubicBezTo>
                  <a:cubicBezTo>
                    <a:pt x="256" y="174"/>
                    <a:pt x="256" y="174"/>
                    <a:pt x="256" y="174"/>
                  </a:cubicBezTo>
                  <a:cubicBezTo>
                    <a:pt x="256" y="174"/>
                    <a:pt x="256" y="174"/>
                    <a:pt x="256" y="174"/>
                  </a:cubicBezTo>
                  <a:cubicBezTo>
                    <a:pt x="256" y="174"/>
                    <a:pt x="256" y="174"/>
                    <a:pt x="256" y="174"/>
                  </a:cubicBezTo>
                  <a:cubicBezTo>
                    <a:pt x="256" y="173"/>
                    <a:pt x="256" y="173"/>
                    <a:pt x="256" y="173"/>
                  </a:cubicBezTo>
                  <a:cubicBezTo>
                    <a:pt x="256" y="173"/>
                    <a:pt x="256" y="173"/>
                    <a:pt x="256" y="173"/>
                  </a:cubicBezTo>
                  <a:cubicBezTo>
                    <a:pt x="256" y="173"/>
                    <a:pt x="256" y="173"/>
                    <a:pt x="257" y="172"/>
                  </a:cubicBezTo>
                  <a:cubicBezTo>
                    <a:pt x="257" y="172"/>
                    <a:pt x="257" y="172"/>
                    <a:pt x="257" y="172"/>
                  </a:cubicBezTo>
                  <a:cubicBezTo>
                    <a:pt x="257" y="172"/>
                    <a:pt x="257" y="172"/>
                    <a:pt x="256" y="172"/>
                  </a:cubicBezTo>
                  <a:cubicBezTo>
                    <a:pt x="257" y="172"/>
                    <a:pt x="257" y="172"/>
                    <a:pt x="257" y="172"/>
                  </a:cubicBezTo>
                  <a:cubicBezTo>
                    <a:pt x="257" y="171"/>
                    <a:pt x="257" y="171"/>
                    <a:pt x="257" y="171"/>
                  </a:cubicBezTo>
                  <a:cubicBezTo>
                    <a:pt x="257" y="171"/>
                    <a:pt x="257" y="171"/>
                    <a:pt x="257" y="171"/>
                  </a:cubicBezTo>
                  <a:cubicBezTo>
                    <a:pt x="257" y="171"/>
                    <a:pt x="257" y="171"/>
                    <a:pt x="257" y="171"/>
                  </a:cubicBezTo>
                  <a:cubicBezTo>
                    <a:pt x="257" y="170"/>
                    <a:pt x="257" y="170"/>
                    <a:pt x="257" y="170"/>
                  </a:cubicBezTo>
                  <a:cubicBezTo>
                    <a:pt x="257" y="170"/>
                    <a:pt x="257" y="170"/>
                    <a:pt x="257" y="170"/>
                  </a:cubicBezTo>
                  <a:lnTo>
                    <a:pt x="257" y="170"/>
                  </a:lnTo>
                  <a:cubicBezTo>
                    <a:pt x="257" y="170"/>
                    <a:pt x="257" y="170"/>
                    <a:pt x="257" y="170"/>
                  </a:cubicBezTo>
                  <a:cubicBezTo>
                    <a:pt x="257" y="169"/>
                    <a:pt x="257" y="169"/>
                    <a:pt x="257" y="169"/>
                  </a:cubicBezTo>
                  <a:cubicBezTo>
                    <a:pt x="257" y="169"/>
                    <a:pt x="257" y="169"/>
                    <a:pt x="257" y="168"/>
                  </a:cubicBezTo>
                  <a:cubicBezTo>
                    <a:pt x="257" y="168"/>
                    <a:pt x="257" y="168"/>
                    <a:pt x="257" y="168"/>
                  </a:cubicBezTo>
                  <a:cubicBezTo>
                    <a:pt x="257" y="168"/>
                    <a:pt x="257" y="168"/>
                    <a:pt x="257" y="167"/>
                  </a:cubicBezTo>
                  <a:cubicBezTo>
                    <a:pt x="257" y="168"/>
                    <a:pt x="257" y="168"/>
                    <a:pt x="257" y="168"/>
                  </a:cubicBezTo>
                  <a:cubicBezTo>
                    <a:pt x="257" y="168"/>
                    <a:pt x="257" y="168"/>
                    <a:pt x="257" y="168"/>
                  </a:cubicBezTo>
                  <a:cubicBezTo>
                    <a:pt x="257" y="169"/>
                    <a:pt x="257" y="169"/>
                    <a:pt x="257" y="169"/>
                  </a:cubicBezTo>
                  <a:cubicBezTo>
                    <a:pt x="257" y="168"/>
                    <a:pt x="257" y="168"/>
                    <a:pt x="257" y="168"/>
                  </a:cubicBezTo>
                  <a:cubicBezTo>
                    <a:pt x="257" y="168"/>
                    <a:pt x="257" y="168"/>
                    <a:pt x="257" y="168"/>
                  </a:cubicBezTo>
                  <a:cubicBezTo>
                    <a:pt x="257" y="168"/>
                    <a:pt x="257" y="168"/>
                    <a:pt x="257" y="169"/>
                  </a:cubicBezTo>
                  <a:cubicBezTo>
                    <a:pt x="257" y="169"/>
                    <a:pt x="257" y="169"/>
                    <a:pt x="257" y="169"/>
                  </a:cubicBezTo>
                  <a:cubicBezTo>
                    <a:pt x="257" y="169"/>
                    <a:pt x="257" y="169"/>
                    <a:pt x="257" y="169"/>
                  </a:cubicBezTo>
                  <a:cubicBezTo>
                    <a:pt x="257" y="169"/>
                    <a:pt x="257" y="169"/>
                    <a:pt x="257" y="169"/>
                  </a:cubicBezTo>
                  <a:cubicBezTo>
                    <a:pt x="257" y="169"/>
                    <a:pt x="257" y="169"/>
                    <a:pt x="256" y="169"/>
                  </a:cubicBezTo>
                  <a:cubicBezTo>
                    <a:pt x="256" y="170"/>
                    <a:pt x="256" y="170"/>
                    <a:pt x="256" y="170"/>
                  </a:cubicBezTo>
                  <a:cubicBezTo>
                    <a:pt x="256" y="170"/>
                    <a:pt x="256" y="170"/>
                    <a:pt x="256" y="170"/>
                  </a:cubicBezTo>
                  <a:cubicBezTo>
                    <a:pt x="256" y="170"/>
                    <a:pt x="256" y="170"/>
                    <a:pt x="256" y="170"/>
                  </a:cubicBezTo>
                  <a:cubicBezTo>
                    <a:pt x="256" y="170"/>
                    <a:pt x="256" y="170"/>
                    <a:pt x="256" y="170"/>
                  </a:cubicBezTo>
                  <a:cubicBezTo>
                    <a:pt x="256" y="170"/>
                    <a:pt x="256" y="170"/>
                    <a:pt x="256" y="170"/>
                  </a:cubicBezTo>
                  <a:cubicBezTo>
                    <a:pt x="256" y="170"/>
                    <a:pt x="256" y="170"/>
                    <a:pt x="256" y="170"/>
                  </a:cubicBezTo>
                  <a:cubicBezTo>
                    <a:pt x="256" y="170"/>
                    <a:pt x="256" y="170"/>
                    <a:pt x="256" y="170"/>
                  </a:cubicBezTo>
                  <a:cubicBezTo>
                    <a:pt x="256" y="170"/>
                    <a:pt x="256" y="170"/>
                    <a:pt x="256" y="170"/>
                  </a:cubicBezTo>
                  <a:cubicBezTo>
                    <a:pt x="256" y="170"/>
                    <a:pt x="256" y="170"/>
                    <a:pt x="256" y="170"/>
                  </a:cubicBezTo>
                  <a:cubicBezTo>
                    <a:pt x="256" y="170"/>
                    <a:pt x="256" y="170"/>
                    <a:pt x="256" y="170"/>
                  </a:cubicBezTo>
                  <a:cubicBezTo>
                    <a:pt x="256" y="170"/>
                    <a:pt x="256" y="170"/>
                    <a:pt x="256" y="170"/>
                  </a:cubicBezTo>
                  <a:cubicBezTo>
                    <a:pt x="256" y="170"/>
                    <a:pt x="256" y="170"/>
                    <a:pt x="256" y="169"/>
                  </a:cubicBezTo>
                  <a:lnTo>
                    <a:pt x="256" y="169"/>
                  </a:lnTo>
                  <a:cubicBezTo>
                    <a:pt x="256" y="170"/>
                    <a:pt x="256" y="170"/>
                    <a:pt x="256" y="170"/>
                  </a:cubicBezTo>
                  <a:cubicBezTo>
                    <a:pt x="256" y="170"/>
                    <a:pt x="256" y="170"/>
                    <a:pt x="256" y="170"/>
                  </a:cubicBezTo>
                  <a:cubicBezTo>
                    <a:pt x="256" y="170"/>
                    <a:pt x="256" y="170"/>
                    <a:pt x="256" y="170"/>
                  </a:cubicBezTo>
                  <a:cubicBezTo>
                    <a:pt x="256" y="169"/>
                    <a:pt x="256" y="169"/>
                    <a:pt x="256" y="168"/>
                  </a:cubicBezTo>
                  <a:cubicBezTo>
                    <a:pt x="256" y="168"/>
                    <a:pt x="256" y="168"/>
                    <a:pt x="256" y="168"/>
                  </a:cubicBezTo>
                  <a:cubicBezTo>
                    <a:pt x="256" y="168"/>
                    <a:pt x="256" y="168"/>
                    <a:pt x="256" y="168"/>
                  </a:cubicBezTo>
                  <a:cubicBezTo>
                    <a:pt x="257" y="167"/>
                    <a:pt x="257" y="167"/>
                    <a:pt x="257" y="167"/>
                  </a:cubicBezTo>
                  <a:cubicBezTo>
                    <a:pt x="257" y="167"/>
                    <a:pt x="257" y="167"/>
                    <a:pt x="257" y="167"/>
                  </a:cubicBezTo>
                  <a:cubicBezTo>
                    <a:pt x="257" y="167"/>
                    <a:pt x="257" y="167"/>
                    <a:pt x="257" y="167"/>
                  </a:cubicBezTo>
                  <a:cubicBezTo>
                    <a:pt x="257" y="167"/>
                    <a:pt x="257" y="167"/>
                    <a:pt x="257" y="166"/>
                  </a:cubicBezTo>
                  <a:cubicBezTo>
                    <a:pt x="257" y="166"/>
                    <a:pt x="257" y="166"/>
                    <a:pt x="257" y="166"/>
                  </a:cubicBezTo>
                  <a:cubicBezTo>
                    <a:pt x="257" y="166"/>
                    <a:pt x="257" y="166"/>
                    <a:pt x="257" y="166"/>
                  </a:cubicBezTo>
                  <a:cubicBezTo>
                    <a:pt x="257" y="166"/>
                    <a:pt x="257" y="166"/>
                    <a:pt x="257" y="166"/>
                  </a:cubicBezTo>
                  <a:cubicBezTo>
                    <a:pt x="257" y="165"/>
                    <a:pt x="257" y="165"/>
                    <a:pt x="257" y="165"/>
                  </a:cubicBezTo>
                  <a:cubicBezTo>
                    <a:pt x="257" y="165"/>
                    <a:pt x="257" y="165"/>
                    <a:pt x="257" y="165"/>
                  </a:cubicBezTo>
                  <a:cubicBezTo>
                    <a:pt x="257" y="165"/>
                    <a:pt x="257" y="165"/>
                    <a:pt x="257" y="164"/>
                  </a:cubicBezTo>
                  <a:cubicBezTo>
                    <a:pt x="257" y="164"/>
                    <a:pt x="257" y="164"/>
                    <a:pt x="257" y="164"/>
                  </a:cubicBezTo>
                  <a:cubicBezTo>
                    <a:pt x="257" y="164"/>
                    <a:pt x="257" y="164"/>
                    <a:pt x="257" y="164"/>
                  </a:cubicBezTo>
                  <a:cubicBezTo>
                    <a:pt x="257" y="164"/>
                    <a:pt x="257" y="164"/>
                    <a:pt x="256" y="164"/>
                  </a:cubicBezTo>
                  <a:cubicBezTo>
                    <a:pt x="256" y="164"/>
                    <a:pt x="256" y="164"/>
                    <a:pt x="257" y="164"/>
                  </a:cubicBezTo>
                  <a:cubicBezTo>
                    <a:pt x="257" y="164"/>
                    <a:pt x="257" y="164"/>
                    <a:pt x="257" y="163"/>
                  </a:cubicBezTo>
                  <a:cubicBezTo>
                    <a:pt x="257" y="164"/>
                    <a:pt x="257" y="164"/>
                    <a:pt x="257" y="164"/>
                  </a:cubicBezTo>
                  <a:cubicBezTo>
                    <a:pt x="256" y="164"/>
                    <a:pt x="256" y="164"/>
                    <a:pt x="256" y="164"/>
                  </a:cubicBezTo>
                  <a:cubicBezTo>
                    <a:pt x="256" y="164"/>
                    <a:pt x="256" y="164"/>
                    <a:pt x="256" y="164"/>
                  </a:cubicBezTo>
                  <a:cubicBezTo>
                    <a:pt x="256" y="164"/>
                    <a:pt x="256" y="164"/>
                    <a:pt x="256" y="164"/>
                  </a:cubicBezTo>
                  <a:cubicBezTo>
                    <a:pt x="256" y="164"/>
                    <a:pt x="256" y="164"/>
                    <a:pt x="256" y="164"/>
                  </a:cubicBezTo>
                  <a:cubicBezTo>
                    <a:pt x="256" y="164"/>
                    <a:pt x="256" y="164"/>
                    <a:pt x="256" y="163"/>
                  </a:cubicBezTo>
                  <a:cubicBezTo>
                    <a:pt x="256" y="163"/>
                    <a:pt x="256" y="163"/>
                    <a:pt x="256" y="163"/>
                  </a:cubicBezTo>
                  <a:cubicBezTo>
                    <a:pt x="256" y="163"/>
                    <a:pt x="256" y="163"/>
                    <a:pt x="256" y="163"/>
                  </a:cubicBezTo>
                  <a:cubicBezTo>
                    <a:pt x="256" y="162"/>
                    <a:pt x="256" y="162"/>
                    <a:pt x="256" y="162"/>
                  </a:cubicBezTo>
                  <a:cubicBezTo>
                    <a:pt x="256" y="162"/>
                    <a:pt x="256" y="162"/>
                    <a:pt x="256" y="162"/>
                  </a:cubicBezTo>
                  <a:cubicBezTo>
                    <a:pt x="256" y="162"/>
                    <a:pt x="256" y="162"/>
                    <a:pt x="256" y="162"/>
                  </a:cubicBezTo>
                  <a:cubicBezTo>
                    <a:pt x="256" y="161"/>
                    <a:pt x="256" y="161"/>
                    <a:pt x="256" y="161"/>
                  </a:cubicBezTo>
                  <a:cubicBezTo>
                    <a:pt x="256" y="161"/>
                    <a:pt x="256" y="161"/>
                    <a:pt x="256" y="160"/>
                  </a:cubicBezTo>
                  <a:cubicBezTo>
                    <a:pt x="256" y="160"/>
                    <a:pt x="256" y="160"/>
                    <a:pt x="256" y="161"/>
                  </a:cubicBezTo>
                  <a:cubicBezTo>
                    <a:pt x="256" y="161"/>
                    <a:pt x="256" y="161"/>
                    <a:pt x="256" y="160"/>
                  </a:cubicBezTo>
                  <a:cubicBezTo>
                    <a:pt x="256" y="160"/>
                    <a:pt x="256" y="160"/>
                    <a:pt x="256" y="160"/>
                  </a:cubicBezTo>
                  <a:cubicBezTo>
                    <a:pt x="256" y="160"/>
                    <a:pt x="256" y="160"/>
                    <a:pt x="256" y="160"/>
                  </a:cubicBezTo>
                  <a:lnTo>
                    <a:pt x="256" y="160"/>
                  </a:lnTo>
                  <a:cubicBezTo>
                    <a:pt x="256" y="160"/>
                    <a:pt x="256" y="160"/>
                    <a:pt x="256" y="160"/>
                  </a:cubicBezTo>
                  <a:cubicBezTo>
                    <a:pt x="256" y="160"/>
                    <a:pt x="256" y="160"/>
                    <a:pt x="256" y="160"/>
                  </a:cubicBezTo>
                  <a:cubicBezTo>
                    <a:pt x="256" y="161"/>
                    <a:pt x="256" y="161"/>
                    <a:pt x="256" y="161"/>
                  </a:cubicBezTo>
                  <a:cubicBezTo>
                    <a:pt x="256" y="161"/>
                    <a:pt x="256" y="161"/>
                    <a:pt x="256" y="161"/>
                  </a:cubicBezTo>
                  <a:cubicBezTo>
                    <a:pt x="255" y="161"/>
                    <a:pt x="255" y="161"/>
                    <a:pt x="255" y="161"/>
                  </a:cubicBezTo>
                  <a:cubicBezTo>
                    <a:pt x="255" y="161"/>
                    <a:pt x="255" y="161"/>
                    <a:pt x="255" y="161"/>
                  </a:cubicBezTo>
                  <a:lnTo>
                    <a:pt x="255" y="161"/>
                  </a:lnTo>
                  <a:lnTo>
                    <a:pt x="256" y="161"/>
                  </a:lnTo>
                  <a:cubicBezTo>
                    <a:pt x="256" y="161"/>
                    <a:pt x="256" y="161"/>
                    <a:pt x="256" y="161"/>
                  </a:cubicBezTo>
                  <a:cubicBezTo>
                    <a:pt x="256" y="161"/>
                    <a:pt x="256" y="161"/>
                    <a:pt x="256" y="161"/>
                  </a:cubicBezTo>
                  <a:cubicBezTo>
                    <a:pt x="256" y="161"/>
                    <a:pt x="256" y="161"/>
                    <a:pt x="256" y="161"/>
                  </a:cubicBezTo>
                  <a:cubicBezTo>
                    <a:pt x="256" y="161"/>
                    <a:pt x="256" y="161"/>
                    <a:pt x="256" y="161"/>
                  </a:cubicBezTo>
                  <a:cubicBezTo>
                    <a:pt x="256" y="161"/>
                    <a:pt x="256" y="161"/>
                    <a:pt x="256" y="161"/>
                  </a:cubicBezTo>
                  <a:cubicBezTo>
                    <a:pt x="256" y="161"/>
                    <a:pt x="256" y="161"/>
                    <a:pt x="256" y="161"/>
                  </a:cubicBezTo>
                  <a:cubicBezTo>
                    <a:pt x="256" y="162"/>
                    <a:pt x="256" y="162"/>
                    <a:pt x="256" y="162"/>
                  </a:cubicBezTo>
                  <a:cubicBezTo>
                    <a:pt x="255" y="162"/>
                    <a:pt x="255" y="162"/>
                    <a:pt x="255" y="162"/>
                  </a:cubicBezTo>
                  <a:cubicBezTo>
                    <a:pt x="255" y="162"/>
                    <a:pt x="255" y="162"/>
                    <a:pt x="255" y="162"/>
                  </a:cubicBezTo>
                  <a:cubicBezTo>
                    <a:pt x="255" y="162"/>
                    <a:pt x="255" y="162"/>
                    <a:pt x="255" y="162"/>
                  </a:cubicBezTo>
                  <a:cubicBezTo>
                    <a:pt x="255" y="162"/>
                    <a:pt x="255" y="162"/>
                    <a:pt x="255" y="162"/>
                  </a:cubicBezTo>
                  <a:cubicBezTo>
                    <a:pt x="255" y="162"/>
                    <a:pt x="255" y="162"/>
                    <a:pt x="255" y="162"/>
                  </a:cubicBezTo>
                  <a:cubicBezTo>
                    <a:pt x="255" y="162"/>
                    <a:pt x="255" y="162"/>
                    <a:pt x="255" y="162"/>
                  </a:cubicBezTo>
                  <a:cubicBezTo>
                    <a:pt x="255" y="162"/>
                    <a:pt x="255" y="162"/>
                    <a:pt x="255" y="162"/>
                  </a:cubicBezTo>
                  <a:cubicBezTo>
                    <a:pt x="255" y="162"/>
                    <a:pt x="255" y="162"/>
                    <a:pt x="255"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4" y="163"/>
                    <a:pt x="254" y="163"/>
                    <a:pt x="254" y="163"/>
                  </a:cubicBezTo>
                  <a:cubicBezTo>
                    <a:pt x="254" y="163"/>
                    <a:pt x="254" y="163"/>
                    <a:pt x="254" y="163"/>
                  </a:cubicBezTo>
                  <a:cubicBezTo>
                    <a:pt x="254" y="163"/>
                    <a:pt x="254" y="163"/>
                    <a:pt x="254" y="163"/>
                  </a:cubicBezTo>
                  <a:cubicBezTo>
                    <a:pt x="254" y="163"/>
                    <a:pt x="254" y="163"/>
                    <a:pt x="254" y="163"/>
                  </a:cubicBezTo>
                  <a:cubicBezTo>
                    <a:pt x="254" y="163"/>
                    <a:pt x="254" y="163"/>
                    <a:pt x="254" y="163"/>
                  </a:cubicBezTo>
                  <a:cubicBezTo>
                    <a:pt x="254" y="163"/>
                    <a:pt x="254" y="163"/>
                    <a:pt x="254" y="163"/>
                  </a:cubicBezTo>
                  <a:cubicBezTo>
                    <a:pt x="254" y="163"/>
                    <a:pt x="254" y="163"/>
                    <a:pt x="254" y="163"/>
                  </a:cubicBezTo>
                  <a:cubicBezTo>
                    <a:pt x="254" y="163"/>
                    <a:pt x="254" y="163"/>
                    <a:pt x="254" y="162"/>
                  </a:cubicBezTo>
                  <a:cubicBezTo>
                    <a:pt x="254" y="163"/>
                    <a:pt x="254" y="163"/>
                    <a:pt x="254" y="163"/>
                  </a:cubicBezTo>
                  <a:cubicBezTo>
                    <a:pt x="253" y="163"/>
                    <a:pt x="253" y="163"/>
                    <a:pt x="253" y="164"/>
                  </a:cubicBezTo>
                  <a:cubicBezTo>
                    <a:pt x="253" y="164"/>
                    <a:pt x="253" y="164"/>
                    <a:pt x="253" y="164"/>
                  </a:cubicBezTo>
                  <a:cubicBezTo>
                    <a:pt x="253" y="165"/>
                    <a:pt x="253" y="165"/>
                    <a:pt x="253" y="165"/>
                  </a:cubicBezTo>
                  <a:cubicBezTo>
                    <a:pt x="253" y="165"/>
                    <a:pt x="253" y="165"/>
                    <a:pt x="253" y="165"/>
                  </a:cubicBezTo>
                  <a:cubicBezTo>
                    <a:pt x="253" y="166"/>
                    <a:pt x="253" y="166"/>
                    <a:pt x="253" y="166"/>
                  </a:cubicBezTo>
                  <a:cubicBezTo>
                    <a:pt x="253" y="166"/>
                    <a:pt x="253" y="166"/>
                    <a:pt x="253" y="166"/>
                  </a:cubicBezTo>
                  <a:cubicBezTo>
                    <a:pt x="252" y="166"/>
                    <a:pt x="252" y="166"/>
                    <a:pt x="252" y="167"/>
                  </a:cubicBezTo>
                  <a:cubicBezTo>
                    <a:pt x="252" y="167"/>
                    <a:pt x="252" y="167"/>
                    <a:pt x="252" y="167"/>
                  </a:cubicBezTo>
                  <a:cubicBezTo>
                    <a:pt x="252" y="167"/>
                    <a:pt x="252" y="167"/>
                    <a:pt x="252" y="167"/>
                  </a:cubicBezTo>
                  <a:cubicBezTo>
                    <a:pt x="252" y="167"/>
                    <a:pt x="252" y="167"/>
                    <a:pt x="252" y="167"/>
                  </a:cubicBezTo>
                  <a:cubicBezTo>
                    <a:pt x="252" y="167"/>
                    <a:pt x="252" y="167"/>
                    <a:pt x="252" y="167"/>
                  </a:cubicBezTo>
                  <a:cubicBezTo>
                    <a:pt x="252" y="167"/>
                    <a:pt x="252" y="167"/>
                    <a:pt x="251" y="167"/>
                  </a:cubicBezTo>
                  <a:cubicBezTo>
                    <a:pt x="251" y="167"/>
                    <a:pt x="251" y="167"/>
                    <a:pt x="252" y="167"/>
                  </a:cubicBezTo>
                  <a:cubicBezTo>
                    <a:pt x="252" y="167"/>
                    <a:pt x="252" y="167"/>
                    <a:pt x="252" y="167"/>
                  </a:cubicBezTo>
                  <a:cubicBezTo>
                    <a:pt x="251" y="168"/>
                    <a:pt x="251" y="168"/>
                    <a:pt x="251" y="168"/>
                  </a:cubicBezTo>
                  <a:cubicBezTo>
                    <a:pt x="251" y="169"/>
                    <a:pt x="251" y="169"/>
                    <a:pt x="251" y="169"/>
                  </a:cubicBezTo>
                  <a:cubicBezTo>
                    <a:pt x="250" y="170"/>
                    <a:pt x="250" y="170"/>
                    <a:pt x="250" y="170"/>
                  </a:cubicBezTo>
                  <a:cubicBezTo>
                    <a:pt x="250" y="171"/>
                    <a:pt x="250" y="171"/>
                    <a:pt x="250" y="171"/>
                  </a:cubicBezTo>
                  <a:cubicBezTo>
                    <a:pt x="249" y="171"/>
                    <a:pt x="249" y="171"/>
                    <a:pt x="249" y="172"/>
                  </a:cubicBezTo>
                  <a:cubicBezTo>
                    <a:pt x="249" y="172"/>
                    <a:pt x="249" y="172"/>
                    <a:pt x="249" y="173"/>
                  </a:cubicBezTo>
                  <a:cubicBezTo>
                    <a:pt x="249" y="173"/>
                    <a:pt x="249" y="173"/>
                    <a:pt x="248" y="173"/>
                  </a:cubicBezTo>
                  <a:cubicBezTo>
                    <a:pt x="248" y="173"/>
                    <a:pt x="248" y="173"/>
                    <a:pt x="248" y="173"/>
                  </a:cubicBezTo>
                  <a:cubicBezTo>
                    <a:pt x="248" y="174"/>
                    <a:pt x="248" y="174"/>
                    <a:pt x="247" y="175"/>
                  </a:cubicBezTo>
                  <a:cubicBezTo>
                    <a:pt x="247" y="175"/>
                    <a:pt x="247" y="175"/>
                    <a:pt x="247" y="174"/>
                  </a:cubicBezTo>
                  <a:cubicBezTo>
                    <a:pt x="247" y="175"/>
                    <a:pt x="247" y="175"/>
                    <a:pt x="247" y="175"/>
                  </a:cubicBezTo>
                  <a:cubicBezTo>
                    <a:pt x="247" y="176"/>
                    <a:pt x="247" y="176"/>
                    <a:pt x="246" y="176"/>
                  </a:cubicBezTo>
                  <a:cubicBezTo>
                    <a:pt x="246" y="176"/>
                    <a:pt x="246" y="176"/>
                    <a:pt x="246" y="176"/>
                  </a:cubicBezTo>
                  <a:cubicBezTo>
                    <a:pt x="246" y="177"/>
                    <a:pt x="246" y="177"/>
                    <a:pt x="246" y="177"/>
                  </a:cubicBezTo>
                  <a:cubicBezTo>
                    <a:pt x="246" y="177"/>
                    <a:pt x="246" y="177"/>
                    <a:pt x="246" y="178"/>
                  </a:cubicBezTo>
                  <a:cubicBezTo>
                    <a:pt x="246" y="178"/>
                    <a:pt x="246" y="178"/>
                    <a:pt x="246" y="178"/>
                  </a:cubicBezTo>
                  <a:cubicBezTo>
                    <a:pt x="246" y="178"/>
                    <a:pt x="246" y="178"/>
                    <a:pt x="246" y="179"/>
                  </a:cubicBezTo>
                  <a:cubicBezTo>
                    <a:pt x="246" y="179"/>
                    <a:pt x="246" y="179"/>
                    <a:pt x="246" y="179"/>
                  </a:cubicBezTo>
                  <a:cubicBezTo>
                    <a:pt x="246" y="180"/>
                    <a:pt x="246" y="180"/>
                    <a:pt x="245" y="181"/>
                  </a:cubicBezTo>
                  <a:cubicBezTo>
                    <a:pt x="245" y="182"/>
                    <a:pt x="245" y="182"/>
                    <a:pt x="245" y="183"/>
                  </a:cubicBezTo>
                  <a:cubicBezTo>
                    <a:pt x="245" y="183"/>
                    <a:pt x="245" y="183"/>
                    <a:pt x="245" y="183"/>
                  </a:cubicBezTo>
                  <a:cubicBezTo>
                    <a:pt x="245" y="183"/>
                    <a:pt x="245" y="183"/>
                    <a:pt x="244" y="183"/>
                  </a:cubicBezTo>
                  <a:cubicBezTo>
                    <a:pt x="244" y="184"/>
                    <a:pt x="244" y="184"/>
                    <a:pt x="244" y="184"/>
                  </a:cubicBezTo>
                  <a:cubicBezTo>
                    <a:pt x="244" y="184"/>
                    <a:pt x="244" y="184"/>
                    <a:pt x="244" y="185"/>
                  </a:cubicBezTo>
                  <a:cubicBezTo>
                    <a:pt x="244" y="185"/>
                    <a:pt x="244" y="185"/>
                    <a:pt x="244" y="185"/>
                  </a:cubicBezTo>
                  <a:cubicBezTo>
                    <a:pt x="243" y="186"/>
                    <a:pt x="243" y="186"/>
                    <a:pt x="243" y="186"/>
                  </a:cubicBezTo>
                  <a:cubicBezTo>
                    <a:pt x="243" y="187"/>
                    <a:pt x="243" y="187"/>
                    <a:pt x="242" y="187"/>
                  </a:cubicBezTo>
                  <a:cubicBezTo>
                    <a:pt x="242" y="187"/>
                    <a:pt x="242" y="187"/>
                    <a:pt x="242" y="187"/>
                  </a:cubicBezTo>
                  <a:cubicBezTo>
                    <a:pt x="242" y="187"/>
                    <a:pt x="242" y="187"/>
                    <a:pt x="241" y="187"/>
                  </a:cubicBezTo>
                  <a:cubicBezTo>
                    <a:pt x="241" y="186"/>
                    <a:pt x="241" y="186"/>
                    <a:pt x="241" y="186"/>
                  </a:cubicBezTo>
                  <a:cubicBezTo>
                    <a:pt x="242" y="185"/>
                    <a:pt x="242" y="185"/>
                    <a:pt x="242" y="185"/>
                  </a:cubicBezTo>
                  <a:cubicBezTo>
                    <a:pt x="242" y="185"/>
                    <a:pt x="242" y="185"/>
                    <a:pt x="241" y="184"/>
                  </a:cubicBezTo>
                  <a:cubicBezTo>
                    <a:pt x="241" y="184"/>
                    <a:pt x="241" y="184"/>
                    <a:pt x="241" y="184"/>
                  </a:cubicBezTo>
                  <a:cubicBezTo>
                    <a:pt x="241" y="183"/>
                    <a:pt x="241" y="183"/>
                    <a:pt x="241" y="183"/>
                  </a:cubicBezTo>
                  <a:cubicBezTo>
                    <a:pt x="241" y="182"/>
                    <a:pt x="241" y="182"/>
                    <a:pt x="241" y="182"/>
                  </a:cubicBezTo>
                  <a:cubicBezTo>
                    <a:pt x="241" y="182"/>
                    <a:pt x="241" y="182"/>
                    <a:pt x="241" y="181"/>
                  </a:cubicBezTo>
                  <a:cubicBezTo>
                    <a:pt x="241" y="181"/>
                    <a:pt x="241" y="181"/>
                    <a:pt x="241" y="181"/>
                  </a:cubicBezTo>
                  <a:cubicBezTo>
                    <a:pt x="241" y="181"/>
                    <a:pt x="241" y="181"/>
                    <a:pt x="241" y="180"/>
                  </a:cubicBezTo>
                  <a:cubicBezTo>
                    <a:pt x="241" y="180"/>
                    <a:pt x="241" y="180"/>
                    <a:pt x="241" y="180"/>
                  </a:cubicBezTo>
                  <a:cubicBezTo>
                    <a:pt x="241" y="179"/>
                    <a:pt x="241" y="179"/>
                    <a:pt x="241" y="179"/>
                  </a:cubicBezTo>
                  <a:cubicBezTo>
                    <a:pt x="241" y="179"/>
                    <a:pt x="241" y="179"/>
                    <a:pt x="241" y="179"/>
                  </a:cubicBezTo>
                  <a:cubicBezTo>
                    <a:pt x="241" y="178"/>
                    <a:pt x="241" y="178"/>
                    <a:pt x="240" y="178"/>
                  </a:cubicBezTo>
                  <a:cubicBezTo>
                    <a:pt x="240" y="177"/>
                    <a:pt x="240" y="177"/>
                    <a:pt x="240" y="177"/>
                  </a:cubicBezTo>
                  <a:cubicBezTo>
                    <a:pt x="240" y="176"/>
                    <a:pt x="240" y="176"/>
                    <a:pt x="240" y="176"/>
                  </a:cubicBezTo>
                  <a:cubicBezTo>
                    <a:pt x="240" y="175"/>
                    <a:pt x="240" y="175"/>
                    <a:pt x="240" y="175"/>
                  </a:cubicBezTo>
                  <a:cubicBezTo>
                    <a:pt x="240" y="174"/>
                    <a:pt x="240" y="174"/>
                    <a:pt x="240" y="173"/>
                  </a:cubicBezTo>
                  <a:cubicBezTo>
                    <a:pt x="240" y="173"/>
                    <a:pt x="240" y="173"/>
                    <a:pt x="240" y="173"/>
                  </a:cubicBezTo>
                  <a:cubicBezTo>
                    <a:pt x="240" y="172"/>
                    <a:pt x="240" y="172"/>
                    <a:pt x="240" y="172"/>
                  </a:cubicBezTo>
                  <a:cubicBezTo>
                    <a:pt x="240" y="172"/>
                    <a:pt x="240" y="172"/>
                    <a:pt x="240" y="172"/>
                  </a:cubicBezTo>
                  <a:cubicBezTo>
                    <a:pt x="240" y="171"/>
                    <a:pt x="240" y="171"/>
                    <a:pt x="240" y="170"/>
                  </a:cubicBezTo>
                  <a:cubicBezTo>
                    <a:pt x="240" y="170"/>
                    <a:pt x="240" y="170"/>
                    <a:pt x="240" y="170"/>
                  </a:cubicBezTo>
                  <a:cubicBezTo>
                    <a:pt x="240" y="170"/>
                    <a:pt x="240" y="170"/>
                    <a:pt x="240" y="170"/>
                  </a:cubicBezTo>
                  <a:cubicBezTo>
                    <a:pt x="240" y="170"/>
                    <a:pt x="240" y="170"/>
                    <a:pt x="240" y="169"/>
                  </a:cubicBezTo>
                  <a:cubicBezTo>
                    <a:pt x="240" y="169"/>
                    <a:pt x="240" y="169"/>
                    <a:pt x="240" y="168"/>
                  </a:cubicBezTo>
                  <a:cubicBezTo>
                    <a:pt x="240" y="168"/>
                    <a:pt x="240" y="168"/>
                    <a:pt x="240" y="168"/>
                  </a:cubicBezTo>
                  <a:cubicBezTo>
                    <a:pt x="240" y="168"/>
                    <a:pt x="240" y="168"/>
                    <a:pt x="240" y="167"/>
                  </a:cubicBezTo>
                  <a:cubicBezTo>
                    <a:pt x="240" y="167"/>
                    <a:pt x="240" y="167"/>
                    <a:pt x="240" y="167"/>
                  </a:cubicBezTo>
                  <a:cubicBezTo>
                    <a:pt x="240" y="167"/>
                    <a:pt x="240" y="167"/>
                    <a:pt x="240" y="167"/>
                  </a:cubicBezTo>
                  <a:cubicBezTo>
                    <a:pt x="240" y="166"/>
                    <a:pt x="240" y="166"/>
                    <a:pt x="240" y="166"/>
                  </a:cubicBezTo>
                  <a:cubicBezTo>
                    <a:pt x="240" y="166"/>
                    <a:pt x="240" y="166"/>
                    <a:pt x="240" y="166"/>
                  </a:cubicBezTo>
                  <a:cubicBezTo>
                    <a:pt x="240" y="166"/>
                    <a:pt x="240" y="166"/>
                    <a:pt x="240" y="166"/>
                  </a:cubicBezTo>
                  <a:cubicBezTo>
                    <a:pt x="240" y="166"/>
                    <a:pt x="240" y="166"/>
                    <a:pt x="240" y="166"/>
                  </a:cubicBezTo>
                  <a:cubicBezTo>
                    <a:pt x="240" y="166"/>
                    <a:pt x="240" y="166"/>
                    <a:pt x="241" y="165"/>
                  </a:cubicBezTo>
                  <a:cubicBezTo>
                    <a:pt x="240" y="166"/>
                    <a:pt x="240" y="166"/>
                    <a:pt x="240" y="165"/>
                  </a:cubicBezTo>
                  <a:cubicBezTo>
                    <a:pt x="240" y="165"/>
                    <a:pt x="240" y="165"/>
                    <a:pt x="240" y="165"/>
                  </a:cubicBezTo>
                  <a:cubicBezTo>
                    <a:pt x="240" y="166"/>
                    <a:pt x="240" y="166"/>
                    <a:pt x="240" y="166"/>
                  </a:cubicBezTo>
                  <a:cubicBezTo>
                    <a:pt x="240" y="166"/>
                    <a:pt x="240" y="166"/>
                    <a:pt x="240" y="166"/>
                  </a:cubicBezTo>
                  <a:cubicBezTo>
                    <a:pt x="240" y="166"/>
                    <a:pt x="240" y="166"/>
                    <a:pt x="240" y="167"/>
                  </a:cubicBezTo>
                  <a:cubicBezTo>
                    <a:pt x="240" y="167"/>
                    <a:pt x="240" y="167"/>
                    <a:pt x="240" y="167"/>
                  </a:cubicBezTo>
                  <a:cubicBezTo>
                    <a:pt x="240" y="167"/>
                    <a:pt x="240" y="167"/>
                    <a:pt x="239" y="168"/>
                  </a:cubicBezTo>
                  <a:cubicBezTo>
                    <a:pt x="239" y="168"/>
                    <a:pt x="239" y="168"/>
                    <a:pt x="239" y="168"/>
                  </a:cubicBezTo>
                  <a:cubicBezTo>
                    <a:pt x="239" y="168"/>
                    <a:pt x="239" y="168"/>
                    <a:pt x="238" y="169"/>
                  </a:cubicBezTo>
                  <a:cubicBezTo>
                    <a:pt x="238" y="169"/>
                    <a:pt x="238" y="169"/>
                    <a:pt x="238" y="169"/>
                  </a:cubicBezTo>
                  <a:cubicBezTo>
                    <a:pt x="238" y="169"/>
                    <a:pt x="238" y="169"/>
                    <a:pt x="237" y="168"/>
                  </a:cubicBezTo>
                  <a:cubicBezTo>
                    <a:pt x="237" y="168"/>
                    <a:pt x="237" y="168"/>
                    <a:pt x="236" y="167"/>
                  </a:cubicBezTo>
                  <a:cubicBezTo>
                    <a:pt x="236" y="167"/>
                    <a:pt x="236" y="167"/>
                    <a:pt x="236" y="167"/>
                  </a:cubicBezTo>
                  <a:cubicBezTo>
                    <a:pt x="236" y="166"/>
                    <a:pt x="236" y="166"/>
                    <a:pt x="236" y="166"/>
                  </a:cubicBezTo>
                  <a:cubicBezTo>
                    <a:pt x="236" y="166"/>
                    <a:pt x="236" y="166"/>
                    <a:pt x="236" y="166"/>
                  </a:cubicBezTo>
                  <a:cubicBezTo>
                    <a:pt x="236" y="166"/>
                    <a:pt x="236" y="166"/>
                    <a:pt x="236" y="167"/>
                  </a:cubicBezTo>
                  <a:cubicBezTo>
                    <a:pt x="236" y="166"/>
                    <a:pt x="236" y="166"/>
                    <a:pt x="237" y="166"/>
                  </a:cubicBezTo>
                  <a:cubicBezTo>
                    <a:pt x="237" y="166"/>
                    <a:pt x="237" y="166"/>
                    <a:pt x="237" y="166"/>
                  </a:cubicBezTo>
                  <a:cubicBezTo>
                    <a:pt x="237" y="166"/>
                    <a:pt x="237" y="166"/>
                    <a:pt x="238" y="165"/>
                  </a:cubicBezTo>
                  <a:cubicBezTo>
                    <a:pt x="238" y="165"/>
                    <a:pt x="238" y="165"/>
                    <a:pt x="238" y="165"/>
                  </a:cubicBezTo>
                  <a:cubicBezTo>
                    <a:pt x="238" y="165"/>
                    <a:pt x="238" y="165"/>
                    <a:pt x="238" y="165"/>
                  </a:cubicBezTo>
                  <a:cubicBezTo>
                    <a:pt x="238" y="165"/>
                    <a:pt x="238" y="165"/>
                    <a:pt x="238" y="165"/>
                  </a:cubicBezTo>
                  <a:cubicBezTo>
                    <a:pt x="238" y="165"/>
                    <a:pt x="238" y="165"/>
                    <a:pt x="237" y="165"/>
                  </a:cubicBezTo>
                  <a:cubicBezTo>
                    <a:pt x="237" y="165"/>
                    <a:pt x="237" y="165"/>
                    <a:pt x="237" y="165"/>
                  </a:cubicBezTo>
                  <a:cubicBezTo>
                    <a:pt x="237" y="165"/>
                    <a:pt x="237" y="165"/>
                    <a:pt x="237" y="165"/>
                  </a:cubicBezTo>
                  <a:cubicBezTo>
                    <a:pt x="236" y="165"/>
                    <a:pt x="236" y="165"/>
                    <a:pt x="236" y="165"/>
                  </a:cubicBezTo>
                  <a:cubicBezTo>
                    <a:pt x="236" y="164"/>
                    <a:pt x="236" y="164"/>
                    <a:pt x="235" y="164"/>
                  </a:cubicBezTo>
                  <a:cubicBezTo>
                    <a:pt x="236" y="164"/>
                    <a:pt x="236" y="164"/>
                    <a:pt x="236" y="164"/>
                  </a:cubicBezTo>
                  <a:cubicBezTo>
                    <a:pt x="236" y="164"/>
                    <a:pt x="236" y="164"/>
                    <a:pt x="235" y="164"/>
                  </a:cubicBezTo>
                  <a:cubicBezTo>
                    <a:pt x="235" y="164"/>
                    <a:pt x="235" y="164"/>
                    <a:pt x="235" y="164"/>
                  </a:cubicBezTo>
                  <a:cubicBezTo>
                    <a:pt x="235" y="164"/>
                    <a:pt x="235" y="164"/>
                    <a:pt x="234" y="164"/>
                  </a:cubicBezTo>
                  <a:cubicBezTo>
                    <a:pt x="234" y="164"/>
                    <a:pt x="234" y="164"/>
                    <a:pt x="234" y="164"/>
                  </a:cubicBezTo>
                  <a:cubicBezTo>
                    <a:pt x="234" y="163"/>
                    <a:pt x="234" y="163"/>
                    <a:pt x="234" y="162"/>
                  </a:cubicBezTo>
                  <a:cubicBezTo>
                    <a:pt x="234" y="162"/>
                    <a:pt x="234" y="162"/>
                    <a:pt x="234" y="162"/>
                  </a:cubicBezTo>
                  <a:cubicBezTo>
                    <a:pt x="233" y="162"/>
                    <a:pt x="233" y="162"/>
                    <a:pt x="233" y="162"/>
                  </a:cubicBezTo>
                  <a:cubicBezTo>
                    <a:pt x="233" y="162"/>
                    <a:pt x="233" y="162"/>
                    <a:pt x="233" y="162"/>
                  </a:cubicBezTo>
                  <a:cubicBezTo>
                    <a:pt x="233" y="162"/>
                    <a:pt x="233" y="162"/>
                    <a:pt x="233" y="161"/>
                  </a:cubicBezTo>
                  <a:cubicBezTo>
                    <a:pt x="233" y="161"/>
                    <a:pt x="233" y="161"/>
                    <a:pt x="233" y="161"/>
                  </a:cubicBezTo>
                  <a:cubicBezTo>
                    <a:pt x="233" y="161"/>
                    <a:pt x="233" y="161"/>
                    <a:pt x="232" y="161"/>
                  </a:cubicBezTo>
                  <a:cubicBezTo>
                    <a:pt x="232" y="161"/>
                    <a:pt x="232" y="161"/>
                    <a:pt x="232" y="161"/>
                  </a:cubicBezTo>
                  <a:cubicBezTo>
                    <a:pt x="231" y="161"/>
                    <a:pt x="231" y="161"/>
                    <a:pt x="231" y="161"/>
                  </a:cubicBezTo>
                  <a:cubicBezTo>
                    <a:pt x="231" y="161"/>
                    <a:pt x="231" y="161"/>
                    <a:pt x="231" y="161"/>
                  </a:cubicBezTo>
                  <a:cubicBezTo>
                    <a:pt x="231" y="162"/>
                    <a:pt x="231" y="162"/>
                    <a:pt x="230" y="162"/>
                  </a:cubicBezTo>
                  <a:cubicBezTo>
                    <a:pt x="230" y="162"/>
                    <a:pt x="230" y="162"/>
                    <a:pt x="230" y="162"/>
                  </a:cubicBezTo>
                  <a:cubicBezTo>
                    <a:pt x="230" y="162"/>
                    <a:pt x="230" y="162"/>
                    <a:pt x="230" y="162"/>
                  </a:cubicBezTo>
                  <a:cubicBezTo>
                    <a:pt x="230" y="162"/>
                    <a:pt x="230" y="162"/>
                    <a:pt x="230" y="162"/>
                  </a:cubicBezTo>
                  <a:cubicBezTo>
                    <a:pt x="229" y="162"/>
                    <a:pt x="229" y="162"/>
                    <a:pt x="229" y="162"/>
                  </a:cubicBezTo>
                  <a:cubicBezTo>
                    <a:pt x="229" y="162"/>
                    <a:pt x="229" y="162"/>
                    <a:pt x="229" y="162"/>
                  </a:cubicBezTo>
                  <a:cubicBezTo>
                    <a:pt x="229" y="162"/>
                    <a:pt x="229" y="162"/>
                    <a:pt x="229" y="162"/>
                  </a:cubicBezTo>
                  <a:cubicBezTo>
                    <a:pt x="229" y="162"/>
                    <a:pt x="229" y="162"/>
                    <a:pt x="229" y="162"/>
                  </a:cubicBezTo>
                  <a:cubicBezTo>
                    <a:pt x="228" y="162"/>
                    <a:pt x="228" y="162"/>
                    <a:pt x="228" y="162"/>
                  </a:cubicBezTo>
                  <a:cubicBezTo>
                    <a:pt x="228" y="162"/>
                    <a:pt x="228" y="162"/>
                    <a:pt x="228" y="162"/>
                  </a:cubicBezTo>
                  <a:cubicBezTo>
                    <a:pt x="228" y="162"/>
                    <a:pt x="228" y="162"/>
                    <a:pt x="227" y="162"/>
                  </a:cubicBezTo>
                  <a:cubicBezTo>
                    <a:pt x="227" y="162"/>
                    <a:pt x="227" y="162"/>
                    <a:pt x="227" y="162"/>
                  </a:cubicBezTo>
                  <a:cubicBezTo>
                    <a:pt x="227" y="162"/>
                    <a:pt x="227" y="162"/>
                    <a:pt x="227" y="162"/>
                  </a:cubicBezTo>
                  <a:cubicBezTo>
                    <a:pt x="227" y="162"/>
                    <a:pt x="227" y="162"/>
                    <a:pt x="226" y="162"/>
                  </a:cubicBezTo>
                  <a:cubicBezTo>
                    <a:pt x="226" y="162"/>
                    <a:pt x="226" y="162"/>
                    <a:pt x="226" y="162"/>
                  </a:cubicBezTo>
                  <a:cubicBezTo>
                    <a:pt x="226" y="162"/>
                    <a:pt x="226" y="162"/>
                    <a:pt x="225" y="162"/>
                  </a:cubicBezTo>
                  <a:cubicBezTo>
                    <a:pt x="225" y="162"/>
                    <a:pt x="225" y="162"/>
                    <a:pt x="225" y="162"/>
                  </a:cubicBezTo>
                  <a:cubicBezTo>
                    <a:pt x="225" y="162"/>
                    <a:pt x="225" y="162"/>
                    <a:pt x="225" y="162"/>
                  </a:cubicBezTo>
                  <a:cubicBezTo>
                    <a:pt x="225" y="162"/>
                    <a:pt x="225" y="162"/>
                    <a:pt x="225" y="162"/>
                  </a:cubicBezTo>
                  <a:cubicBezTo>
                    <a:pt x="225" y="162"/>
                    <a:pt x="225" y="162"/>
                    <a:pt x="225" y="162"/>
                  </a:cubicBezTo>
                  <a:cubicBezTo>
                    <a:pt x="225" y="162"/>
                    <a:pt x="225" y="162"/>
                    <a:pt x="225" y="162"/>
                  </a:cubicBezTo>
                  <a:cubicBezTo>
                    <a:pt x="225" y="162"/>
                    <a:pt x="225" y="162"/>
                    <a:pt x="225" y="162"/>
                  </a:cubicBezTo>
                  <a:cubicBezTo>
                    <a:pt x="224" y="162"/>
                    <a:pt x="224" y="162"/>
                    <a:pt x="224" y="162"/>
                  </a:cubicBezTo>
                  <a:cubicBezTo>
                    <a:pt x="224" y="162"/>
                    <a:pt x="224" y="162"/>
                    <a:pt x="224" y="162"/>
                  </a:cubicBezTo>
                  <a:cubicBezTo>
                    <a:pt x="223" y="162"/>
                    <a:pt x="223" y="162"/>
                    <a:pt x="223" y="162"/>
                  </a:cubicBezTo>
                  <a:cubicBezTo>
                    <a:pt x="223" y="162"/>
                    <a:pt x="223" y="162"/>
                    <a:pt x="223" y="162"/>
                  </a:cubicBezTo>
                  <a:cubicBezTo>
                    <a:pt x="223" y="162"/>
                    <a:pt x="223" y="162"/>
                    <a:pt x="223" y="162"/>
                  </a:cubicBezTo>
                  <a:lnTo>
                    <a:pt x="222" y="162"/>
                  </a:lnTo>
                  <a:cubicBezTo>
                    <a:pt x="222" y="162"/>
                    <a:pt x="222" y="162"/>
                    <a:pt x="222" y="162"/>
                  </a:cubicBezTo>
                  <a:cubicBezTo>
                    <a:pt x="222" y="162"/>
                    <a:pt x="222" y="162"/>
                    <a:pt x="221" y="162"/>
                  </a:cubicBezTo>
                  <a:cubicBezTo>
                    <a:pt x="221" y="162"/>
                    <a:pt x="221" y="162"/>
                    <a:pt x="221" y="162"/>
                  </a:cubicBezTo>
                  <a:cubicBezTo>
                    <a:pt x="221" y="162"/>
                    <a:pt x="221" y="162"/>
                    <a:pt x="221" y="162"/>
                  </a:cubicBezTo>
                  <a:cubicBezTo>
                    <a:pt x="220" y="162"/>
                    <a:pt x="220" y="162"/>
                    <a:pt x="220" y="162"/>
                  </a:cubicBezTo>
                  <a:cubicBezTo>
                    <a:pt x="220" y="161"/>
                    <a:pt x="220" y="161"/>
                    <a:pt x="220" y="159"/>
                  </a:cubicBezTo>
                  <a:cubicBezTo>
                    <a:pt x="219" y="159"/>
                    <a:pt x="219" y="159"/>
                    <a:pt x="219" y="159"/>
                  </a:cubicBezTo>
                  <a:cubicBezTo>
                    <a:pt x="218" y="159"/>
                    <a:pt x="218" y="159"/>
                    <a:pt x="218" y="159"/>
                  </a:cubicBezTo>
                  <a:cubicBezTo>
                    <a:pt x="218" y="160"/>
                    <a:pt x="218" y="160"/>
                    <a:pt x="218" y="160"/>
                  </a:cubicBezTo>
                  <a:cubicBezTo>
                    <a:pt x="217" y="160"/>
                    <a:pt x="217" y="160"/>
                    <a:pt x="216" y="161"/>
                  </a:cubicBezTo>
                  <a:cubicBezTo>
                    <a:pt x="216" y="160"/>
                    <a:pt x="216" y="160"/>
                    <a:pt x="216" y="160"/>
                  </a:cubicBezTo>
                  <a:cubicBezTo>
                    <a:pt x="215" y="160"/>
                    <a:pt x="215" y="160"/>
                    <a:pt x="215" y="160"/>
                  </a:cubicBezTo>
                  <a:cubicBezTo>
                    <a:pt x="214" y="160"/>
                    <a:pt x="214" y="160"/>
                    <a:pt x="213" y="160"/>
                  </a:cubicBezTo>
                  <a:cubicBezTo>
                    <a:pt x="213" y="159"/>
                    <a:pt x="213" y="159"/>
                    <a:pt x="213" y="159"/>
                  </a:cubicBezTo>
                  <a:cubicBezTo>
                    <a:pt x="213" y="159"/>
                    <a:pt x="213" y="159"/>
                    <a:pt x="213" y="159"/>
                  </a:cubicBezTo>
                  <a:cubicBezTo>
                    <a:pt x="213" y="159"/>
                    <a:pt x="213" y="159"/>
                    <a:pt x="212" y="159"/>
                  </a:cubicBezTo>
                  <a:cubicBezTo>
                    <a:pt x="212" y="158"/>
                    <a:pt x="212" y="158"/>
                    <a:pt x="212" y="158"/>
                  </a:cubicBezTo>
                  <a:cubicBezTo>
                    <a:pt x="211" y="158"/>
                    <a:pt x="211" y="158"/>
                    <a:pt x="211" y="158"/>
                  </a:cubicBezTo>
                  <a:cubicBezTo>
                    <a:pt x="211" y="158"/>
                    <a:pt x="211" y="158"/>
                    <a:pt x="210" y="157"/>
                  </a:cubicBezTo>
                  <a:cubicBezTo>
                    <a:pt x="210" y="157"/>
                    <a:pt x="210" y="157"/>
                    <a:pt x="210" y="156"/>
                  </a:cubicBezTo>
                  <a:cubicBezTo>
                    <a:pt x="210" y="157"/>
                    <a:pt x="210" y="157"/>
                    <a:pt x="210" y="157"/>
                  </a:cubicBezTo>
                  <a:cubicBezTo>
                    <a:pt x="210" y="156"/>
                    <a:pt x="210" y="156"/>
                    <a:pt x="210" y="156"/>
                  </a:cubicBezTo>
                  <a:cubicBezTo>
                    <a:pt x="210" y="156"/>
                    <a:pt x="210" y="156"/>
                    <a:pt x="210" y="156"/>
                  </a:cubicBezTo>
                  <a:cubicBezTo>
                    <a:pt x="210" y="156"/>
                    <a:pt x="210" y="156"/>
                    <a:pt x="209" y="155"/>
                  </a:cubicBezTo>
                  <a:cubicBezTo>
                    <a:pt x="209" y="155"/>
                    <a:pt x="209" y="155"/>
                    <a:pt x="209" y="154"/>
                  </a:cubicBezTo>
                  <a:cubicBezTo>
                    <a:pt x="209" y="154"/>
                    <a:pt x="209" y="154"/>
                    <a:pt x="209" y="154"/>
                  </a:cubicBezTo>
                  <a:cubicBezTo>
                    <a:pt x="209" y="154"/>
                    <a:pt x="209" y="154"/>
                    <a:pt x="208" y="154"/>
                  </a:cubicBezTo>
                  <a:cubicBezTo>
                    <a:pt x="208" y="154"/>
                    <a:pt x="208" y="154"/>
                    <a:pt x="208" y="154"/>
                  </a:cubicBezTo>
                  <a:cubicBezTo>
                    <a:pt x="208" y="154"/>
                    <a:pt x="208" y="154"/>
                    <a:pt x="208" y="154"/>
                  </a:cubicBezTo>
                  <a:cubicBezTo>
                    <a:pt x="207" y="154"/>
                    <a:pt x="207" y="154"/>
                    <a:pt x="207" y="154"/>
                  </a:cubicBezTo>
                  <a:cubicBezTo>
                    <a:pt x="207" y="153"/>
                    <a:pt x="207" y="153"/>
                    <a:pt x="207" y="153"/>
                  </a:cubicBezTo>
                  <a:cubicBezTo>
                    <a:pt x="207" y="153"/>
                    <a:pt x="207" y="153"/>
                    <a:pt x="207" y="154"/>
                  </a:cubicBezTo>
                  <a:cubicBezTo>
                    <a:pt x="207" y="154"/>
                    <a:pt x="207" y="154"/>
                    <a:pt x="207" y="154"/>
                  </a:cubicBezTo>
                  <a:cubicBezTo>
                    <a:pt x="207" y="154"/>
                    <a:pt x="207" y="154"/>
                    <a:pt x="206" y="154"/>
                  </a:cubicBezTo>
                  <a:cubicBezTo>
                    <a:pt x="206" y="154"/>
                    <a:pt x="206" y="154"/>
                    <a:pt x="206" y="154"/>
                  </a:cubicBezTo>
                  <a:cubicBezTo>
                    <a:pt x="206" y="154"/>
                    <a:pt x="206" y="154"/>
                    <a:pt x="205" y="153"/>
                  </a:cubicBezTo>
                  <a:cubicBezTo>
                    <a:pt x="205" y="153"/>
                    <a:pt x="205" y="153"/>
                    <a:pt x="205" y="153"/>
                  </a:cubicBezTo>
                  <a:cubicBezTo>
                    <a:pt x="205" y="153"/>
                    <a:pt x="205" y="153"/>
                    <a:pt x="204" y="153"/>
                  </a:cubicBezTo>
                  <a:cubicBezTo>
                    <a:pt x="204" y="153"/>
                    <a:pt x="204" y="153"/>
                    <a:pt x="204" y="153"/>
                  </a:cubicBezTo>
                  <a:cubicBezTo>
                    <a:pt x="204" y="153"/>
                    <a:pt x="204" y="153"/>
                    <a:pt x="204" y="152"/>
                  </a:cubicBezTo>
                  <a:cubicBezTo>
                    <a:pt x="204" y="153"/>
                    <a:pt x="204" y="153"/>
                    <a:pt x="204" y="153"/>
                  </a:cubicBezTo>
                  <a:cubicBezTo>
                    <a:pt x="204" y="153"/>
                    <a:pt x="204" y="153"/>
                    <a:pt x="204" y="152"/>
                  </a:cubicBezTo>
                  <a:cubicBezTo>
                    <a:pt x="204" y="152"/>
                    <a:pt x="204" y="152"/>
                    <a:pt x="203" y="152"/>
                  </a:cubicBezTo>
                  <a:cubicBezTo>
                    <a:pt x="203" y="152"/>
                    <a:pt x="203" y="152"/>
                    <a:pt x="202" y="152"/>
                  </a:cubicBezTo>
                  <a:cubicBezTo>
                    <a:pt x="203" y="153"/>
                    <a:pt x="203" y="153"/>
                    <a:pt x="204" y="153"/>
                  </a:cubicBezTo>
                  <a:cubicBezTo>
                    <a:pt x="205" y="153"/>
                    <a:pt x="205" y="153"/>
                    <a:pt x="205" y="153"/>
                  </a:cubicBezTo>
                  <a:cubicBezTo>
                    <a:pt x="205" y="154"/>
                    <a:pt x="205" y="154"/>
                    <a:pt x="206" y="154"/>
                  </a:cubicBezTo>
                  <a:cubicBezTo>
                    <a:pt x="206" y="154"/>
                    <a:pt x="206" y="154"/>
                    <a:pt x="205" y="154"/>
                  </a:cubicBezTo>
                  <a:cubicBezTo>
                    <a:pt x="206" y="154"/>
                    <a:pt x="206" y="154"/>
                    <a:pt x="206" y="155"/>
                  </a:cubicBezTo>
                  <a:cubicBezTo>
                    <a:pt x="206" y="155"/>
                    <a:pt x="206" y="155"/>
                    <a:pt x="206" y="155"/>
                  </a:cubicBezTo>
                  <a:cubicBezTo>
                    <a:pt x="205" y="155"/>
                    <a:pt x="205" y="155"/>
                    <a:pt x="205" y="155"/>
                  </a:cubicBezTo>
                  <a:cubicBezTo>
                    <a:pt x="205" y="155"/>
                    <a:pt x="205" y="155"/>
                    <a:pt x="205" y="155"/>
                  </a:cubicBezTo>
                  <a:cubicBezTo>
                    <a:pt x="205" y="156"/>
                    <a:pt x="205" y="156"/>
                    <a:pt x="206" y="156"/>
                  </a:cubicBezTo>
                  <a:cubicBezTo>
                    <a:pt x="206" y="156"/>
                    <a:pt x="206" y="156"/>
                    <a:pt x="206" y="156"/>
                  </a:cubicBezTo>
                  <a:cubicBezTo>
                    <a:pt x="206" y="157"/>
                    <a:pt x="206" y="157"/>
                    <a:pt x="206" y="157"/>
                  </a:cubicBezTo>
                  <a:cubicBezTo>
                    <a:pt x="206" y="158"/>
                    <a:pt x="206" y="158"/>
                    <a:pt x="207" y="159"/>
                  </a:cubicBezTo>
                  <a:cubicBezTo>
                    <a:pt x="207" y="159"/>
                    <a:pt x="207" y="159"/>
                    <a:pt x="208" y="159"/>
                  </a:cubicBezTo>
                  <a:cubicBezTo>
                    <a:pt x="207" y="159"/>
                    <a:pt x="207" y="159"/>
                    <a:pt x="207" y="159"/>
                  </a:cubicBezTo>
                  <a:cubicBezTo>
                    <a:pt x="208" y="160"/>
                    <a:pt x="208" y="160"/>
                    <a:pt x="208" y="160"/>
                  </a:cubicBezTo>
                  <a:cubicBezTo>
                    <a:pt x="208" y="160"/>
                    <a:pt x="208" y="160"/>
                    <a:pt x="209" y="160"/>
                  </a:cubicBezTo>
                  <a:cubicBezTo>
                    <a:pt x="209" y="161"/>
                    <a:pt x="209" y="161"/>
                    <a:pt x="209" y="161"/>
                  </a:cubicBezTo>
                  <a:cubicBezTo>
                    <a:pt x="209" y="162"/>
                    <a:pt x="209" y="162"/>
                    <a:pt x="209" y="162"/>
                  </a:cubicBezTo>
                  <a:cubicBezTo>
                    <a:pt x="209" y="162"/>
                    <a:pt x="209" y="162"/>
                    <a:pt x="209" y="162"/>
                  </a:cubicBezTo>
                  <a:cubicBezTo>
                    <a:pt x="209" y="163"/>
                    <a:pt x="209" y="163"/>
                    <a:pt x="210" y="164"/>
                  </a:cubicBezTo>
                  <a:cubicBezTo>
                    <a:pt x="210" y="164"/>
                    <a:pt x="210" y="164"/>
                    <a:pt x="210" y="164"/>
                  </a:cubicBezTo>
                  <a:cubicBezTo>
                    <a:pt x="210" y="164"/>
                    <a:pt x="210" y="164"/>
                    <a:pt x="210" y="165"/>
                  </a:cubicBezTo>
                  <a:cubicBezTo>
                    <a:pt x="210" y="164"/>
                    <a:pt x="210" y="164"/>
                    <a:pt x="210" y="164"/>
                  </a:cubicBezTo>
                  <a:cubicBezTo>
                    <a:pt x="210" y="164"/>
                    <a:pt x="210" y="164"/>
                    <a:pt x="210" y="164"/>
                  </a:cubicBezTo>
                  <a:cubicBezTo>
                    <a:pt x="210" y="164"/>
                    <a:pt x="210" y="164"/>
                    <a:pt x="210" y="163"/>
                  </a:cubicBezTo>
                  <a:cubicBezTo>
                    <a:pt x="210" y="163"/>
                    <a:pt x="210" y="163"/>
                    <a:pt x="210" y="163"/>
                  </a:cubicBezTo>
                  <a:cubicBezTo>
                    <a:pt x="210" y="163"/>
                    <a:pt x="210" y="163"/>
                    <a:pt x="210" y="163"/>
                  </a:cubicBezTo>
                  <a:cubicBezTo>
                    <a:pt x="210" y="163"/>
                    <a:pt x="210" y="163"/>
                    <a:pt x="210" y="163"/>
                  </a:cubicBezTo>
                  <a:cubicBezTo>
                    <a:pt x="210" y="163"/>
                    <a:pt x="210" y="163"/>
                    <a:pt x="210" y="162"/>
                  </a:cubicBezTo>
                  <a:cubicBezTo>
                    <a:pt x="210" y="162"/>
                    <a:pt x="210" y="162"/>
                    <a:pt x="211" y="162"/>
                  </a:cubicBezTo>
                  <a:cubicBezTo>
                    <a:pt x="211" y="162"/>
                    <a:pt x="211" y="162"/>
                    <a:pt x="211" y="162"/>
                  </a:cubicBezTo>
                  <a:cubicBezTo>
                    <a:pt x="211" y="163"/>
                    <a:pt x="211" y="163"/>
                    <a:pt x="211" y="163"/>
                  </a:cubicBezTo>
                  <a:cubicBezTo>
                    <a:pt x="211" y="163"/>
                    <a:pt x="211" y="163"/>
                    <a:pt x="211" y="163"/>
                  </a:cubicBezTo>
                  <a:cubicBezTo>
                    <a:pt x="211" y="163"/>
                    <a:pt x="211" y="163"/>
                    <a:pt x="211" y="164"/>
                  </a:cubicBezTo>
                  <a:cubicBezTo>
                    <a:pt x="211" y="164"/>
                    <a:pt x="211" y="164"/>
                    <a:pt x="211" y="165"/>
                  </a:cubicBezTo>
                  <a:cubicBezTo>
                    <a:pt x="211" y="165"/>
                    <a:pt x="211" y="165"/>
                    <a:pt x="211" y="165"/>
                  </a:cubicBezTo>
                  <a:cubicBezTo>
                    <a:pt x="211" y="165"/>
                    <a:pt x="211" y="165"/>
                    <a:pt x="211" y="165"/>
                  </a:cubicBezTo>
                  <a:cubicBezTo>
                    <a:pt x="211" y="165"/>
                    <a:pt x="211" y="165"/>
                    <a:pt x="211" y="166"/>
                  </a:cubicBezTo>
                  <a:cubicBezTo>
                    <a:pt x="211" y="166"/>
                    <a:pt x="211" y="166"/>
                    <a:pt x="211" y="166"/>
                  </a:cubicBezTo>
                  <a:cubicBezTo>
                    <a:pt x="212" y="166"/>
                    <a:pt x="212" y="166"/>
                    <a:pt x="212" y="166"/>
                  </a:cubicBezTo>
                  <a:cubicBezTo>
                    <a:pt x="212" y="166"/>
                    <a:pt x="212" y="166"/>
                    <a:pt x="212" y="166"/>
                  </a:cubicBezTo>
                  <a:cubicBezTo>
                    <a:pt x="213" y="166"/>
                    <a:pt x="213" y="166"/>
                    <a:pt x="213" y="166"/>
                  </a:cubicBezTo>
                  <a:cubicBezTo>
                    <a:pt x="213" y="166"/>
                    <a:pt x="213" y="166"/>
                    <a:pt x="214" y="166"/>
                  </a:cubicBezTo>
                  <a:cubicBezTo>
                    <a:pt x="214" y="166"/>
                    <a:pt x="214" y="166"/>
                    <a:pt x="214" y="166"/>
                  </a:cubicBezTo>
                  <a:cubicBezTo>
                    <a:pt x="215" y="166"/>
                    <a:pt x="215" y="166"/>
                    <a:pt x="215" y="166"/>
                  </a:cubicBezTo>
                  <a:cubicBezTo>
                    <a:pt x="215" y="165"/>
                    <a:pt x="215" y="165"/>
                    <a:pt x="215" y="165"/>
                  </a:cubicBezTo>
                  <a:cubicBezTo>
                    <a:pt x="215" y="165"/>
                    <a:pt x="215" y="165"/>
                    <a:pt x="215" y="165"/>
                  </a:cubicBezTo>
                  <a:cubicBezTo>
                    <a:pt x="216" y="165"/>
                    <a:pt x="216" y="165"/>
                    <a:pt x="216" y="165"/>
                  </a:cubicBezTo>
                  <a:cubicBezTo>
                    <a:pt x="216" y="165"/>
                    <a:pt x="216" y="165"/>
                    <a:pt x="216" y="165"/>
                  </a:cubicBezTo>
                  <a:cubicBezTo>
                    <a:pt x="216" y="164"/>
                    <a:pt x="216" y="164"/>
                    <a:pt x="216" y="164"/>
                  </a:cubicBezTo>
                  <a:cubicBezTo>
                    <a:pt x="217" y="164"/>
                    <a:pt x="217" y="164"/>
                    <a:pt x="217" y="163"/>
                  </a:cubicBezTo>
                  <a:cubicBezTo>
                    <a:pt x="217" y="163"/>
                    <a:pt x="217" y="163"/>
                    <a:pt x="217" y="163"/>
                  </a:cubicBezTo>
                  <a:cubicBezTo>
                    <a:pt x="218" y="162"/>
                    <a:pt x="218" y="162"/>
                    <a:pt x="218" y="162"/>
                  </a:cubicBezTo>
                  <a:cubicBezTo>
                    <a:pt x="218" y="162"/>
                    <a:pt x="218" y="162"/>
                    <a:pt x="218" y="161"/>
                  </a:cubicBezTo>
                  <a:cubicBezTo>
                    <a:pt x="218" y="161"/>
                    <a:pt x="218" y="161"/>
                    <a:pt x="219" y="161"/>
                  </a:cubicBezTo>
                  <a:cubicBezTo>
                    <a:pt x="219" y="161"/>
                    <a:pt x="219" y="161"/>
                    <a:pt x="219" y="161"/>
                  </a:cubicBezTo>
                  <a:cubicBezTo>
                    <a:pt x="219" y="161"/>
                    <a:pt x="219" y="161"/>
                    <a:pt x="219" y="161"/>
                  </a:cubicBezTo>
                  <a:cubicBezTo>
                    <a:pt x="219" y="161"/>
                    <a:pt x="219" y="161"/>
                    <a:pt x="219" y="161"/>
                  </a:cubicBezTo>
                  <a:cubicBezTo>
                    <a:pt x="219" y="161"/>
                    <a:pt x="219" y="161"/>
                    <a:pt x="219" y="161"/>
                  </a:cubicBezTo>
                  <a:cubicBezTo>
                    <a:pt x="219" y="161"/>
                    <a:pt x="219" y="161"/>
                    <a:pt x="219" y="161"/>
                  </a:cubicBezTo>
                  <a:cubicBezTo>
                    <a:pt x="219" y="161"/>
                    <a:pt x="219" y="161"/>
                    <a:pt x="219" y="161"/>
                  </a:cubicBezTo>
                  <a:cubicBezTo>
                    <a:pt x="219" y="161"/>
                    <a:pt x="219" y="161"/>
                    <a:pt x="219" y="162"/>
                  </a:cubicBezTo>
                  <a:cubicBezTo>
                    <a:pt x="219" y="162"/>
                    <a:pt x="219" y="162"/>
                    <a:pt x="219" y="162"/>
                  </a:cubicBezTo>
                  <a:cubicBezTo>
                    <a:pt x="219" y="162"/>
                    <a:pt x="219" y="162"/>
                    <a:pt x="219" y="162"/>
                  </a:cubicBezTo>
                  <a:cubicBezTo>
                    <a:pt x="219" y="163"/>
                    <a:pt x="219" y="163"/>
                    <a:pt x="219" y="164"/>
                  </a:cubicBezTo>
                  <a:cubicBezTo>
                    <a:pt x="219" y="164"/>
                    <a:pt x="219" y="164"/>
                    <a:pt x="220" y="165"/>
                  </a:cubicBezTo>
                  <a:cubicBezTo>
                    <a:pt x="220" y="166"/>
                    <a:pt x="220" y="166"/>
                    <a:pt x="220" y="166"/>
                  </a:cubicBezTo>
                  <a:cubicBezTo>
                    <a:pt x="221" y="166"/>
                    <a:pt x="221" y="166"/>
                    <a:pt x="221" y="166"/>
                  </a:cubicBezTo>
                  <a:cubicBezTo>
                    <a:pt x="221" y="166"/>
                    <a:pt x="221" y="166"/>
                    <a:pt x="221" y="166"/>
                  </a:cubicBezTo>
                  <a:cubicBezTo>
                    <a:pt x="221" y="166"/>
                    <a:pt x="221" y="166"/>
                    <a:pt x="221" y="166"/>
                  </a:cubicBezTo>
                  <a:cubicBezTo>
                    <a:pt x="221" y="166"/>
                    <a:pt x="221" y="166"/>
                    <a:pt x="221" y="166"/>
                  </a:cubicBezTo>
                  <a:cubicBezTo>
                    <a:pt x="222" y="166"/>
                    <a:pt x="222" y="166"/>
                    <a:pt x="222" y="166"/>
                  </a:cubicBezTo>
                  <a:cubicBezTo>
                    <a:pt x="222" y="166"/>
                    <a:pt x="222" y="166"/>
                    <a:pt x="222" y="166"/>
                  </a:cubicBezTo>
                  <a:cubicBezTo>
                    <a:pt x="222" y="166"/>
                    <a:pt x="222" y="166"/>
                    <a:pt x="222" y="166"/>
                  </a:cubicBezTo>
                  <a:cubicBezTo>
                    <a:pt x="223" y="166"/>
                    <a:pt x="223" y="166"/>
                    <a:pt x="223" y="167"/>
                  </a:cubicBezTo>
                  <a:cubicBezTo>
                    <a:pt x="223" y="167"/>
                    <a:pt x="223" y="167"/>
                    <a:pt x="223" y="168"/>
                  </a:cubicBezTo>
                  <a:cubicBezTo>
                    <a:pt x="224" y="168"/>
                    <a:pt x="224" y="168"/>
                    <a:pt x="224" y="168"/>
                  </a:cubicBezTo>
                  <a:cubicBezTo>
                    <a:pt x="224" y="168"/>
                    <a:pt x="224" y="168"/>
                    <a:pt x="224" y="168"/>
                  </a:cubicBezTo>
                  <a:cubicBezTo>
                    <a:pt x="224" y="168"/>
                    <a:pt x="224" y="168"/>
                    <a:pt x="224" y="168"/>
                  </a:cubicBezTo>
                  <a:cubicBezTo>
                    <a:pt x="223" y="169"/>
                    <a:pt x="223" y="169"/>
                    <a:pt x="223" y="169"/>
                  </a:cubicBezTo>
                  <a:cubicBezTo>
                    <a:pt x="223" y="170"/>
                    <a:pt x="223" y="170"/>
                    <a:pt x="222" y="171"/>
                  </a:cubicBezTo>
                  <a:cubicBezTo>
                    <a:pt x="222" y="171"/>
                    <a:pt x="222" y="171"/>
                    <a:pt x="222" y="172"/>
                  </a:cubicBezTo>
                  <a:cubicBezTo>
                    <a:pt x="222" y="172"/>
                    <a:pt x="222" y="172"/>
                    <a:pt x="222" y="172"/>
                  </a:cubicBezTo>
                  <a:cubicBezTo>
                    <a:pt x="222" y="172"/>
                    <a:pt x="222" y="172"/>
                    <a:pt x="222" y="171"/>
                  </a:cubicBezTo>
                  <a:cubicBezTo>
                    <a:pt x="221" y="172"/>
                    <a:pt x="221" y="172"/>
                    <a:pt x="221" y="172"/>
                  </a:cubicBezTo>
                  <a:cubicBezTo>
                    <a:pt x="221" y="172"/>
                    <a:pt x="221" y="172"/>
                    <a:pt x="221" y="172"/>
                  </a:cubicBezTo>
                  <a:cubicBezTo>
                    <a:pt x="221" y="173"/>
                    <a:pt x="221" y="173"/>
                    <a:pt x="220" y="173"/>
                  </a:cubicBezTo>
                  <a:cubicBezTo>
                    <a:pt x="221" y="174"/>
                    <a:pt x="221" y="174"/>
                    <a:pt x="221" y="174"/>
                  </a:cubicBezTo>
                  <a:cubicBezTo>
                    <a:pt x="221" y="174"/>
                    <a:pt x="221" y="174"/>
                    <a:pt x="221" y="174"/>
                  </a:cubicBezTo>
                  <a:cubicBezTo>
                    <a:pt x="221" y="174"/>
                    <a:pt x="221" y="174"/>
                    <a:pt x="221" y="175"/>
                  </a:cubicBezTo>
                  <a:cubicBezTo>
                    <a:pt x="220" y="175"/>
                    <a:pt x="220" y="175"/>
                    <a:pt x="219" y="175"/>
                  </a:cubicBezTo>
                  <a:cubicBezTo>
                    <a:pt x="219" y="176"/>
                    <a:pt x="219" y="176"/>
                    <a:pt x="219" y="176"/>
                  </a:cubicBezTo>
                  <a:cubicBezTo>
                    <a:pt x="219" y="176"/>
                    <a:pt x="219" y="176"/>
                    <a:pt x="219" y="177"/>
                  </a:cubicBezTo>
                  <a:cubicBezTo>
                    <a:pt x="219" y="177"/>
                    <a:pt x="219" y="177"/>
                    <a:pt x="218" y="177"/>
                  </a:cubicBezTo>
                  <a:cubicBezTo>
                    <a:pt x="218" y="177"/>
                    <a:pt x="218" y="177"/>
                    <a:pt x="218" y="177"/>
                  </a:cubicBezTo>
                  <a:cubicBezTo>
                    <a:pt x="218" y="177"/>
                    <a:pt x="218" y="177"/>
                    <a:pt x="217" y="177"/>
                  </a:cubicBezTo>
                  <a:cubicBezTo>
                    <a:pt x="217" y="177"/>
                    <a:pt x="217" y="177"/>
                    <a:pt x="217" y="178"/>
                  </a:cubicBezTo>
                  <a:cubicBezTo>
                    <a:pt x="217" y="178"/>
                    <a:pt x="217" y="178"/>
                    <a:pt x="217" y="178"/>
                  </a:cubicBezTo>
                  <a:cubicBezTo>
                    <a:pt x="216" y="179"/>
                    <a:pt x="216" y="179"/>
                    <a:pt x="216" y="179"/>
                  </a:cubicBezTo>
                  <a:cubicBezTo>
                    <a:pt x="216" y="179"/>
                    <a:pt x="216" y="179"/>
                    <a:pt x="216" y="179"/>
                  </a:cubicBezTo>
                  <a:cubicBezTo>
                    <a:pt x="216" y="179"/>
                    <a:pt x="216" y="179"/>
                    <a:pt x="215" y="179"/>
                  </a:cubicBezTo>
                  <a:cubicBezTo>
                    <a:pt x="215" y="179"/>
                    <a:pt x="215" y="179"/>
                    <a:pt x="215" y="180"/>
                  </a:cubicBezTo>
                  <a:cubicBezTo>
                    <a:pt x="215" y="180"/>
                    <a:pt x="215" y="180"/>
                    <a:pt x="214" y="180"/>
                  </a:cubicBezTo>
                  <a:cubicBezTo>
                    <a:pt x="214" y="180"/>
                    <a:pt x="214" y="180"/>
                    <a:pt x="214" y="180"/>
                  </a:cubicBezTo>
                  <a:cubicBezTo>
                    <a:pt x="213" y="180"/>
                    <a:pt x="213" y="180"/>
                    <a:pt x="213" y="180"/>
                  </a:cubicBezTo>
                  <a:cubicBezTo>
                    <a:pt x="212" y="181"/>
                    <a:pt x="212" y="181"/>
                    <a:pt x="212" y="181"/>
                  </a:cubicBezTo>
                  <a:cubicBezTo>
                    <a:pt x="212" y="182"/>
                    <a:pt x="212" y="182"/>
                    <a:pt x="212" y="182"/>
                  </a:cubicBezTo>
                  <a:cubicBezTo>
                    <a:pt x="212" y="182"/>
                    <a:pt x="212" y="182"/>
                    <a:pt x="211" y="182"/>
                  </a:cubicBezTo>
                  <a:cubicBezTo>
                    <a:pt x="211" y="183"/>
                    <a:pt x="211" y="183"/>
                    <a:pt x="210" y="183"/>
                  </a:cubicBezTo>
                  <a:cubicBezTo>
                    <a:pt x="210" y="183"/>
                    <a:pt x="210" y="183"/>
                    <a:pt x="209" y="183"/>
                  </a:cubicBezTo>
                  <a:cubicBezTo>
                    <a:pt x="209" y="183"/>
                    <a:pt x="209" y="183"/>
                    <a:pt x="209" y="183"/>
                  </a:cubicBezTo>
                  <a:cubicBezTo>
                    <a:pt x="208" y="184"/>
                    <a:pt x="208" y="184"/>
                    <a:pt x="207" y="184"/>
                  </a:cubicBezTo>
                  <a:cubicBezTo>
                    <a:pt x="206" y="185"/>
                    <a:pt x="206" y="185"/>
                    <a:pt x="206" y="186"/>
                  </a:cubicBezTo>
                  <a:cubicBezTo>
                    <a:pt x="206" y="186"/>
                    <a:pt x="206" y="186"/>
                    <a:pt x="206" y="186"/>
                  </a:cubicBezTo>
                  <a:cubicBezTo>
                    <a:pt x="205" y="186"/>
                    <a:pt x="205" y="186"/>
                    <a:pt x="205" y="186"/>
                  </a:cubicBezTo>
                  <a:cubicBezTo>
                    <a:pt x="205" y="186"/>
                    <a:pt x="205" y="186"/>
                    <a:pt x="205" y="186"/>
                  </a:cubicBezTo>
                  <a:cubicBezTo>
                    <a:pt x="204" y="186"/>
                    <a:pt x="204" y="186"/>
                    <a:pt x="204" y="187"/>
                  </a:cubicBezTo>
                  <a:cubicBezTo>
                    <a:pt x="204" y="187"/>
                    <a:pt x="204" y="187"/>
                    <a:pt x="203" y="187"/>
                  </a:cubicBezTo>
                  <a:cubicBezTo>
                    <a:pt x="203" y="187"/>
                    <a:pt x="203" y="187"/>
                    <a:pt x="202" y="187"/>
                  </a:cubicBezTo>
                  <a:cubicBezTo>
                    <a:pt x="202" y="187"/>
                    <a:pt x="202" y="187"/>
                    <a:pt x="202" y="187"/>
                  </a:cubicBezTo>
                  <a:cubicBezTo>
                    <a:pt x="201" y="187"/>
                    <a:pt x="201" y="187"/>
                    <a:pt x="201" y="187"/>
                  </a:cubicBezTo>
                  <a:cubicBezTo>
                    <a:pt x="200" y="188"/>
                    <a:pt x="200" y="188"/>
                    <a:pt x="200" y="188"/>
                  </a:cubicBezTo>
                  <a:cubicBezTo>
                    <a:pt x="200" y="188"/>
                    <a:pt x="200" y="188"/>
                    <a:pt x="199" y="189"/>
                  </a:cubicBezTo>
                  <a:cubicBezTo>
                    <a:pt x="199" y="189"/>
                    <a:pt x="199" y="189"/>
                    <a:pt x="199" y="189"/>
                  </a:cubicBezTo>
                  <a:cubicBezTo>
                    <a:pt x="199" y="189"/>
                    <a:pt x="199" y="189"/>
                    <a:pt x="198" y="189"/>
                  </a:cubicBezTo>
                  <a:cubicBezTo>
                    <a:pt x="198" y="189"/>
                    <a:pt x="198" y="189"/>
                    <a:pt x="198" y="189"/>
                  </a:cubicBezTo>
                  <a:cubicBezTo>
                    <a:pt x="197" y="189"/>
                    <a:pt x="197" y="189"/>
                    <a:pt x="197" y="189"/>
                  </a:cubicBezTo>
                  <a:cubicBezTo>
                    <a:pt x="197" y="189"/>
                    <a:pt x="197" y="189"/>
                    <a:pt x="197" y="189"/>
                  </a:cubicBezTo>
                  <a:cubicBezTo>
                    <a:pt x="197" y="189"/>
                    <a:pt x="197" y="189"/>
                    <a:pt x="197" y="188"/>
                  </a:cubicBezTo>
                  <a:cubicBezTo>
                    <a:pt x="197" y="188"/>
                    <a:pt x="197" y="188"/>
                    <a:pt x="197" y="188"/>
                  </a:cubicBezTo>
                  <a:cubicBezTo>
                    <a:pt x="197" y="187"/>
                    <a:pt x="197" y="187"/>
                    <a:pt x="197" y="187"/>
                  </a:cubicBezTo>
                  <a:cubicBezTo>
                    <a:pt x="197" y="187"/>
                    <a:pt x="197" y="187"/>
                    <a:pt x="196" y="187"/>
                  </a:cubicBezTo>
                  <a:cubicBezTo>
                    <a:pt x="196" y="186"/>
                    <a:pt x="196" y="186"/>
                    <a:pt x="196" y="185"/>
                  </a:cubicBezTo>
                  <a:cubicBezTo>
                    <a:pt x="196" y="185"/>
                    <a:pt x="196" y="185"/>
                    <a:pt x="196" y="184"/>
                  </a:cubicBezTo>
                  <a:cubicBezTo>
                    <a:pt x="196" y="184"/>
                    <a:pt x="196" y="184"/>
                    <a:pt x="196" y="183"/>
                  </a:cubicBezTo>
                  <a:cubicBezTo>
                    <a:pt x="196" y="182"/>
                    <a:pt x="196" y="182"/>
                    <a:pt x="196" y="181"/>
                  </a:cubicBezTo>
                  <a:cubicBezTo>
                    <a:pt x="195" y="181"/>
                    <a:pt x="195" y="181"/>
                    <a:pt x="195" y="181"/>
                  </a:cubicBezTo>
                  <a:cubicBezTo>
                    <a:pt x="195" y="181"/>
                    <a:pt x="195" y="181"/>
                    <a:pt x="195" y="180"/>
                  </a:cubicBezTo>
                  <a:cubicBezTo>
                    <a:pt x="195" y="180"/>
                    <a:pt x="195" y="180"/>
                    <a:pt x="195" y="180"/>
                  </a:cubicBezTo>
                  <a:cubicBezTo>
                    <a:pt x="194" y="179"/>
                    <a:pt x="194" y="179"/>
                    <a:pt x="194" y="179"/>
                  </a:cubicBezTo>
                  <a:cubicBezTo>
                    <a:pt x="194" y="178"/>
                    <a:pt x="194" y="178"/>
                    <a:pt x="194" y="178"/>
                  </a:cubicBezTo>
                  <a:cubicBezTo>
                    <a:pt x="194" y="178"/>
                    <a:pt x="194" y="178"/>
                    <a:pt x="193" y="178"/>
                  </a:cubicBezTo>
                  <a:cubicBezTo>
                    <a:pt x="193" y="177"/>
                    <a:pt x="193" y="177"/>
                    <a:pt x="193" y="176"/>
                  </a:cubicBezTo>
                  <a:cubicBezTo>
                    <a:pt x="193" y="176"/>
                    <a:pt x="193" y="176"/>
                    <a:pt x="193" y="176"/>
                  </a:cubicBezTo>
                  <a:cubicBezTo>
                    <a:pt x="192" y="176"/>
                    <a:pt x="192" y="176"/>
                    <a:pt x="192" y="175"/>
                  </a:cubicBezTo>
                  <a:cubicBezTo>
                    <a:pt x="191" y="175"/>
                    <a:pt x="191" y="175"/>
                    <a:pt x="191" y="175"/>
                  </a:cubicBezTo>
                  <a:cubicBezTo>
                    <a:pt x="190" y="174"/>
                    <a:pt x="190" y="174"/>
                    <a:pt x="190" y="173"/>
                  </a:cubicBezTo>
                  <a:cubicBezTo>
                    <a:pt x="190" y="173"/>
                    <a:pt x="190" y="173"/>
                    <a:pt x="190" y="173"/>
                  </a:cubicBezTo>
                  <a:cubicBezTo>
                    <a:pt x="190" y="172"/>
                    <a:pt x="190" y="172"/>
                    <a:pt x="189" y="172"/>
                  </a:cubicBezTo>
                  <a:cubicBezTo>
                    <a:pt x="189" y="171"/>
                    <a:pt x="189" y="171"/>
                    <a:pt x="190" y="171"/>
                  </a:cubicBezTo>
                  <a:cubicBezTo>
                    <a:pt x="190" y="171"/>
                    <a:pt x="190" y="171"/>
                    <a:pt x="190" y="170"/>
                  </a:cubicBezTo>
                  <a:cubicBezTo>
                    <a:pt x="189" y="170"/>
                    <a:pt x="189" y="170"/>
                    <a:pt x="189" y="170"/>
                  </a:cubicBezTo>
                  <a:cubicBezTo>
                    <a:pt x="189" y="170"/>
                    <a:pt x="189" y="170"/>
                    <a:pt x="189" y="169"/>
                  </a:cubicBezTo>
                  <a:cubicBezTo>
                    <a:pt x="189" y="169"/>
                    <a:pt x="189" y="169"/>
                    <a:pt x="188" y="168"/>
                  </a:cubicBezTo>
                  <a:cubicBezTo>
                    <a:pt x="188" y="168"/>
                    <a:pt x="188" y="168"/>
                    <a:pt x="188" y="167"/>
                  </a:cubicBezTo>
                  <a:cubicBezTo>
                    <a:pt x="187" y="167"/>
                    <a:pt x="187" y="167"/>
                    <a:pt x="187" y="167"/>
                  </a:cubicBezTo>
                  <a:cubicBezTo>
                    <a:pt x="187" y="167"/>
                    <a:pt x="187" y="167"/>
                    <a:pt x="187" y="167"/>
                  </a:cubicBezTo>
                  <a:cubicBezTo>
                    <a:pt x="187" y="167"/>
                    <a:pt x="187" y="167"/>
                    <a:pt x="187" y="167"/>
                  </a:cubicBezTo>
                  <a:cubicBezTo>
                    <a:pt x="186" y="167"/>
                    <a:pt x="186" y="167"/>
                    <a:pt x="186" y="166"/>
                  </a:cubicBezTo>
                  <a:cubicBezTo>
                    <a:pt x="186" y="166"/>
                    <a:pt x="186" y="166"/>
                    <a:pt x="186" y="166"/>
                  </a:cubicBezTo>
                  <a:cubicBezTo>
                    <a:pt x="186" y="166"/>
                    <a:pt x="186" y="166"/>
                    <a:pt x="186" y="165"/>
                  </a:cubicBezTo>
                  <a:cubicBezTo>
                    <a:pt x="186" y="165"/>
                    <a:pt x="186" y="165"/>
                    <a:pt x="186" y="164"/>
                  </a:cubicBezTo>
                  <a:cubicBezTo>
                    <a:pt x="186" y="164"/>
                    <a:pt x="186" y="164"/>
                    <a:pt x="185" y="164"/>
                  </a:cubicBezTo>
                  <a:cubicBezTo>
                    <a:pt x="185" y="164"/>
                    <a:pt x="185" y="164"/>
                    <a:pt x="185" y="164"/>
                  </a:cubicBezTo>
                  <a:cubicBezTo>
                    <a:pt x="185" y="163"/>
                    <a:pt x="185" y="163"/>
                    <a:pt x="185" y="163"/>
                  </a:cubicBezTo>
                  <a:cubicBezTo>
                    <a:pt x="185" y="163"/>
                    <a:pt x="185" y="163"/>
                    <a:pt x="185" y="163"/>
                  </a:cubicBezTo>
                  <a:cubicBezTo>
                    <a:pt x="184" y="162"/>
                    <a:pt x="184" y="162"/>
                    <a:pt x="184" y="162"/>
                  </a:cubicBezTo>
                  <a:cubicBezTo>
                    <a:pt x="184" y="162"/>
                    <a:pt x="184" y="162"/>
                    <a:pt x="184" y="161"/>
                  </a:cubicBezTo>
                  <a:cubicBezTo>
                    <a:pt x="183" y="161"/>
                    <a:pt x="183" y="161"/>
                    <a:pt x="183" y="160"/>
                  </a:cubicBezTo>
                  <a:cubicBezTo>
                    <a:pt x="183" y="160"/>
                    <a:pt x="183" y="160"/>
                    <a:pt x="182" y="159"/>
                  </a:cubicBezTo>
                  <a:cubicBezTo>
                    <a:pt x="182" y="159"/>
                    <a:pt x="182" y="159"/>
                    <a:pt x="181" y="159"/>
                  </a:cubicBezTo>
                  <a:cubicBezTo>
                    <a:pt x="181" y="159"/>
                    <a:pt x="181" y="159"/>
                    <a:pt x="181" y="159"/>
                  </a:cubicBezTo>
                  <a:cubicBezTo>
                    <a:pt x="181" y="159"/>
                    <a:pt x="181" y="159"/>
                    <a:pt x="182" y="159"/>
                  </a:cubicBezTo>
                  <a:cubicBezTo>
                    <a:pt x="182" y="158"/>
                    <a:pt x="182" y="158"/>
                    <a:pt x="182" y="157"/>
                  </a:cubicBezTo>
                  <a:cubicBezTo>
                    <a:pt x="182" y="157"/>
                    <a:pt x="182" y="157"/>
                    <a:pt x="182" y="156"/>
                  </a:cubicBezTo>
                  <a:cubicBezTo>
                    <a:pt x="182" y="157"/>
                    <a:pt x="182" y="157"/>
                    <a:pt x="182" y="157"/>
                  </a:cubicBezTo>
                  <a:cubicBezTo>
                    <a:pt x="182" y="157"/>
                    <a:pt x="182" y="157"/>
                    <a:pt x="182" y="157"/>
                  </a:cubicBezTo>
                  <a:cubicBezTo>
                    <a:pt x="182" y="157"/>
                    <a:pt x="182" y="157"/>
                    <a:pt x="181" y="157"/>
                  </a:cubicBezTo>
                  <a:cubicBezTo>
                    <a:pt x="181" y="158"/>
                    <a:pt x="181" y="158"/>
                    <a:pt x="181" y="159"/>
                  </a:cubicBezTo>
                  <a:cubicBezTo>
                    <a:pt x="181" y="159"/>
                    <a:pt x="181" y="159"/>
                    <a:pt x="181" y="159"/>
                  </a:cubicBezTo>
                  <a:cubicBezTo>
                    <a:pt x="181" y="160"/>
                    <a:pt x="181" y="160"/>
                    <a:pt x="181" y="160"/>
                  </a:cubicBezTo>
                  <a:cubicBezTo>
                    <a:pt x="181" y="160"/>
                    <a:pt x="181" y="160"/>
                    <a:pt x="180" y="160"/>
                  </a:cubicBezTo>
                  <a:cubicBezTo>
                    <a:pt x="180" y="160"/>
                    <a:pt x="180" y="160"/>
                    <a:pt x="179" y="159"/>
                  </a:cubicBezTo>
                  <a:cubicBezTo>
                    <a:pt x="179" y="159"/>
                    <a:pt x="179" y="159"/>
                    <a:pt x="179" y="159"/>
                  </a:cubicBezTo>
                  <a:cubicBezTo>
                    <a:pt x="179" y="158"/>
                    <a:pt x="179" y="158"/>
                    <a:pt x="179" y="158"/>
                  </a:cubicBezTo>
                  <a:cubicBezTo>
                    <a:pt x="179" y="158"/>
                    <a:pt x="179" y="158"/>
                    <a:pt x="178" y="158"/>
                  </a:cubicBezTo>
                  <a:cubicBezTo>
                    <a:pt x="178" y="158"/>
                    <a:pt x="178" y="158"/>
                    <a:pt x="178" y="158"/>
                  </a:cubicBezTo>
                  <a:cubicBezTo>
                    <a:pt x="178" y="157"/>
                    <a:pt x="178" y="157"/>
                    <a:pt x="178" y="157"/>
                  </a:cubicBezTo>
                  <a:cubicBezTo>
                    <a:pt x="178" y="157"/>
                    <a:pt x="178" y="157"/>
                    <a:pt x="178" y="156"/>
                  </a:cubicBezTo>
                  <a:cubicBezTo>
                    <a:pt x="177" y="156"/>
                    <a:pt x="177" y="156"/>
                    <a:pt x="177" y="156"/>
                  </a:cubicBezTo>
                  <a:cubicBezTo>
                    <a:pt x="177" y="156"/>
                    <a:pt x="177" y="156"/>
                    <a:pt x="177" y="156"/>
                  </a:cubicBezTo>
                  <a:cubicBezTo>
                    <a:pt x="177" y="156"/>
                    <a:pt x="177" y="156"/>
                    <a:pt x="177" y="157"/>
                  </a:cubicBezTo>
                  <a:cubicBezTo>
                    <a:pt x="177" y="157"/>
                    <a:pt x="177" y="157"/>
                    <a:pt x="177" y="157"/>
                  </a:cubicBezTo>
                  <a:cubicBezTo>
                    <a:pt x="177" y="157"/>
                    <a:pt x="177" y="157"/>
                    <a:pt x="177" y="157"/>
                  </a:cubicBezTo>
                  <a:cubicBezTo>
                    <a:pt x="178" y="158"/>
                    <a:pt x="178" y="158"/>
                    <a:pt x="178" y="158"/>
                  </a:cubicBezTo>
                  <a:cubicBezTo>
                    <a:pt x="178" y="158"/>
                    <a:pt x="178" y="158"/>
                    <a:pt x="178" y="159"/>
                  </a:cubicBezTo>
                  <a:cubicBezTo>
                    <a:pt x="179" y="159"/>
                    <a:pt x="179" y="159"/>
                    <a:pt x="179" y="160"/>
                  </a:cubicBezTo>
                  <a:cubicBezTo>
                    <a:pt x="179" y="160"/>
                    <a:pt x="179" y="160"/>
                    <a:pt x="179" y="160"/>
                  </a:cubicBezTo>
                  <a:cubicBezTo>
                    <a:pt x="179" y="160"/>
                    <a:pt x="179" y="160"/>
                    <a:pt x="179" y="160"/>
                  </a:cubicBezTo>
                  <a:cubicBezTo>
                    <a:pt x="179" y="160"/>
                    <a:pt x="179" y="160"/>
                    <a:pt x="179" y="161"/>
                  </a:cubicBezTo>
                  <a:cubicBezTo>
                    <a:pt x="180" y="161"/>
                    <a:pt x="180" y="161"/>
                    <a:pt x="180" y="161"/>
                  </a:cubicBezTo>
                  <a:cubicBezTo>
                    <a:pt x="180" y="161"/>
                    <a:pt x="180" y="161"/>
                    <a:pt x="180" y="161"/>
                  </a:cubicBezTo>
                  <a:cubicBezTo>
                    <a:pt x="180" y="162"/>
                    <a:pt x="180" y="162"/>
                    <a:pt x="180" y="162"/>
                  </a:cubicBezTo>
                  <a:cubicBezTo>
                    <a:pt x="180" y="162"/>
                    <a:pt x="180" y="162"/>
                    <a:pt x="180" y="162"/>
                  </a:cubicBezTo>
                  <a:cubicBezTo>
                    <a:pt x="180" y="163"/>
                    <a:pt x="180" y="163"/>
                    <a:pt x="180" y="163"/>
                  </a:cubicBezTo>
                  <a:cubicBezTo>
                    <a:pt x="180" y="163"/>
                    <a:pt x="180" y="163"/>
                    <a:pt x="180" y="163"/>
                  </a:cubicBezTo>
                  <a:cubicBezTo>
                    <a:pt x="181" y="164"/>
                    <a:pt x="181" y="164"/>
                    <a:pt x="181" y="165"/>
                  </a:cubicBezTo>
                  <a:cubicBezTo>
                    <a:pt x="181" y="165"/>
                    <a:pt x="181" y="165"/>
                    <a:pt x="182" y="165"/>
                  </a:cubicBezTo>
                  <a:cubicBezTo>
                    <a:pt x="182" y="166"/>
                    <a:pt x="182" y="166"/>
                    <a:pt x="182" y="166"/>
                  </a:cubicBezTo>
                  <a:cubicBezTo>
                    <a:pt x="182" y="166"/>
                    <a:pt x="182" y="166"/>
                    <a:pt x="183" y="167"/>
                  </a:cubicBezTo>
                  <a:cubicBezTo>
                    <a:pt x="183" y="167"/>
                    <a:pt x="183" y="167"/>
                    <a:pt x="183" y="167"/>
                  </a:cubicBezTo>
                  <a:cubicBezTo>
                    <a:pt x="183" y="167"/>
                    <a:pt x="183" y="167"/>
                    <a:pt x="183" y="168"/>
                  </a:cubicBezTo>
                  <a:cubicBezTo>
                    <a:pt x="183" y="168"/>
                    <a:pt x="183" y="168"/>
                    <a:pt x="183" y="168"/>
                  </a:cubicBezTo>
                  <a:cubicBezTo>
                    <a:pt x="183" y="168"/>
                    <a:pt x="183" y="168"/>
                    <a:pt x="184" y="168"/>
                  </a:cubicBezTo>
                  <a:cubicBezTo>
                    <a:pt x="183" y="168"/>
                    <a:pt x="183" y="168"/>
                    <a:pt x="183" y="168"/>
                  </a:cubicBezTo>
                  <a:cubicBezTo>
                    <a:pt x="183" y="169"/>
                    <a:pt x="183" y="169"/>
                    <a:pt x="183" y="169"/>
                  </a:cubicBezTo>
                  <a:cubicBezTo>
                    <a:pt x="183" y="170"/>
                    <a:pt x="183" y="170"/>
                    <a:pt x="183" y="170"/>
                  </a:cubicBezTo>
                  <a:cubicBezTo>
                    <a:pt x="183" y="170"/>
                    <a:pt x="183" y="170"/>
                    <a:pt x="183" y="170"/>
                  </a:cubicBezTo>
                  <a:cubicBezTo>
                    <a:pt x="184" y="171"/>
                    <a:pt x="184" y="171"/>
                    <a:pt x="184" y="171"/>
                  </a:cubicBezTo>
                  <a:lnTo>
                    <a:pt x="184" y="171"/>
                  </a:lnTo>
                  <a:cubicBezTo>
                    <a:pt x="185" y="171"/>
                    <a:pt x="185" y="171"/>
                    <a:pt x="185" y="171"/>
                  </a:cubicBezTo>
                  <a:cubicBezTo>
                    <a:pt x="185" y="171"/>
                    <a:pt x="185" y="171"/>
                    <a:pt x="185" y="171"/>
                  </a:cubicBezTo>
                  <a:cubicBezTo>
                    <a:pt x="185" y="171"/>
                    <a:pt x="185" y="171"/>
                    <a:pt x="185" y="171"/>
                  </a:cubicBezTo>
                  <a:cubicBezTo>
                    <a:pt x="185" y="171"/>
                    <a:pt x="185" y="171"/>
                    <a:pt x="185" y="171"/>
                  </a:cubicBezTo>
                  <a:cubicBezTo>
                    <a:pt x="185" y="171"/>
                    <a:pt x="185" y="171"/>
                    <a:pt x="185" y="172"/>
                  </a:cubicBezTo>
                  <a:cubicBezTo>
                    <a:pt x="186" y="172"/>
                    <a:pt x="186" y="172"/>
                    <a:pt x="186" y="172"/>
                  </a:cubicBezTo>
                  <a:lnTo>
                    <a:pt x="186" y="173"/>
                  </a:lnTo>
                  <a:cubicBezTo>
                    <a:pt x="186" y="173"/>
                    <a:pt x="186" y="173"/>
                    <a:pt x="186" y="174"/>
                  </a:cubicBezTo>
                  <a:cubicBezTo>
                    <a:pt x="186" y="174"/>
                    <a:pt x="186" y="174"/>
                    <a:pt x="186" y="174"/>
                  </a:cubicBezTo>
                  <a:cubicBezTo>
                    <a:pt x="186" y="175"/>
                    <a:pt x="186" y="175"/>
                    <a:pt x="186" y="175"/>
                  </a:cubicBezTo>
                  <a:cubicBezTo>
                    <a:pt x="186" y="176"/>
                    <a:pt x="186" y="176"/>
                    <a:pt x="187" y="176"/>
                  </a:cubicBezTo>
                  <a:cubicBezTo>
                    <a:pt x="187" y="176"/>
                    <a:pt x="187" y="176"/>
                    <a:pt x="187" y="177"/>
                  </a:cubicBezTo>
                  <a:cubicBezTo>
                    <a:pt x="187" y="177"/>
                    <a:pt x="187" y="177"/>
                    <a:pt x="186" y="177"/>
                  </a:cubicBezTo>
                  <a:cubicBezTo>
                    <a:pt x="186" y="177"/>
                    <a:pt x="186" y="177"/>
                    <a:pt x="187" y="177"/>
                  </a:cubicBezTo>
                  <a:cubicBezTo>
                    <a:pt x="187" y="177"/>
                    <a:pt x="187" y="177"/>
                    <a:pt x="187" y="178"/>
                  </a:cubicBezTo>
                  <a:cubicBezTo>
                    <a:pt x="187" y="178"/>
                    <a:pt x="187" y="178"/>
                    <a:pt x="187" y="178"/>
                  </a:cubicBezTo>
                  <a:cubicBezTo>
                    <a:pt x="187" y="178"/>
                    <a:pt x="187" y="178"/>
                    <a:pt x="187" y="178"/>
                  </a:cubicBezTo>
                  <a:cubicBezTo>
                    <a:pt x="188" y="179"/>
                    <a:pt x="188" y="179"/>
                    <a:pt x="188" y="179"/>
                  </a:cubicBezTo>
                  <a:cubicBezTo>
                    <a:pt x="188" y="179"/>
                    <a:pt x="188" y="179"/>
                    <a:pt x="188" y="179"/>
                  </a:cubicBezTo>
                  <a:cubicBezTo>
                    <a:pt x="188" y="179"/>
                    <a:pt x="188" y="179"/>
                    <a:pt x="188" y="179"/>
                  </a:cubicBezTo>
                  <a:cubicBezTo>
                    <a:pt x="189" y="179"/>
                    <a:pt x="189" y="179"/>
                    <a:pt x="189" y="180"/>
                  </a:cubicBezTo>
                  <a:cubicBezTo>
                    <a:pt x="189" y="181"/>
                    <a:pt x="189" y="181"/>
                    <a:pt x="190" y="182"/>
                  </a:cubicBezTo>
                  <a:cubicBezTo>
                    <a:pt x="190" y="182"/>
                    <a:pt x="190" y="182"/>
                    <a:pt x="190" y="183"/>
                  </a:cubicBezTo>
                  <a:cubicBezTo>
                    <a:pt x="190" y="183"/>
                    <a:pt x="190" y="183"/>
                    <a:pt x="190" y="184"/>
                  </a:cubicBezTo>
                  <a:cubicBezTo>
                    <a:pt x="190" y="184"/>
                    <a:pt x="190" y="184"/>
                    <a:pt x="191" y="184"/>
                  </a:cubicBezTo>
                  <a:cubicBezTo>
                    <a:pt x="191" y="184"/>
                    <a:pt x="191" y="184"/>
                    <a:pt x="190" y="185"/>
                  </a:cubicBezTo>
                  <a:cubicBezTo>
                    <a:pt x="191" y="185"/>
                    <a:pt x="191" y="185"/>
                    <a:pt x="191" y="185"/>
                  </a:cubicBezTo>
                  <a:cubicBezTo>
                    <a:pt x="191" y="185"/>
                    <a:pt x="191" y="185"/>
                    <a:pt x="191" y="185"/>
                  </a:cubicBezTo>
                  <a:cubicBezTo>
                    <a:pt x="191" y="185"/>
                    <a:pt x="191" y="185"/>
                    <a:pt x="191" y="185"/>
                  </a:cubicBezTo>
                  <a:cubicBezTo>
                    <a:pt x="191" y="184"/>
                    <a:pt x="191" y="184"/>
                    <a:pt x="191" y="184"/>
                  </a:cubicBezTo>
                  <a:cubicBezTo>
                    <a:pt x="191" y="184"/>
                    <a:pt x="191" y="184"/>
                    <a:pt x="191" y="185"/>
                  </a:cubicBezTo>
                  <a:cubicBezTo>
                    <a:pt x="191" y="185"/>
                    <a:pt x="191" y="185"/>
                    <a:pt x="191" y="185"/>
                  </a:cubicBezTo>
                  <a:cubicBezTo>
                    <a:pt x="191" y="185"/>
                    <a:pt x="191" y="185"/>
                    <a:pt x="191" y="185"/>
                  </a:cubicBezTo>
                  <a:cubicBezTo>
                    <a:pt x="192" y="185"/>
                    <a:pt x="192" y="185"/>
                    <a:pt x="192" y="185"/>
                  </a:cubicBezTo>
                  <a:cubicBezTo>
                    <a:pt x="192" y="185"/>
                    <a:pt x="192" y="185"/>
                    <a:pt x="192" y="185"/>
                  </a:cubicBezTo>
                  <a:cubicBezTo>
                    <a:pt x="192" y="185"/>
                    <a:pt x="192" y="185"/>
                    <a:pt x="192" y="185"/>
                  </a:cubicBezTo>
                  <a:cubicBezTo>
                    <a:pt x="192" y="185"/>
                    <a:pt x="192" y="185"/>
                    <a:pt x="192" y="185"/>
                  </a:cubicBezTo>
                  <a:cubicBezTo>
                    <a:pt x="193" y="185"/>
                    <a:pt x="193" y="185"/>
                    <a:pt x="193" y="186"/>
                  </a:cubicBezTo>
                  <a:cubicBezTo>
                    <a:pt x="193" y="186"/>
                    <a:pt x="193" y="186"/>
                    <a:pt x="193" y="186"/>
                  </a:cubicBezTo>
                  <a:cubicBezTo>
                    <a:pt x="194" y="186"/>
                    <a:pt x="194" y="186"/>
                    <a:pt x="194" y="187"/>
                  </a:cubicBezTo>
                  <a:cubicBezTo>
                    <a:pt x="195" y="187"/>
                    <a:pt x="195" y="187"/>
                    <a:pt x="195" y="187"/>
                  </a:cubicBezTo>
                  <a:cubicBezTo>
                    <a:pt x="195" y="188"/>
                    <a:pt x="195" y="188"/>
                    <a:pt x="195" y="188"/>
                  </a:cubicBezTo>
                  <a:cubicBezTo>
                    <a:pt x="195" y="188"/>
                    <a:pt x="195" y="188"/>
                    <a:pt x="195" y="188"/>
                  </a:cubicBezTo>
                  <a:cubicBezTo>
                    <a:pt x="196" y="189"/>
                    <a:pt x="196" y="189"/>
                    <a:pt x="196" y="189"/>
                  </a:cubicBezTo>
                  <a:cubicBezTo>
                    <a:pt x="196" y="189"/>
                    <a:pt x="196" y="189"/>
                    <a:pt x="196" y="189"/>
                  </a:cubicBezTo>
                  <a:cubicBezTo>
                    <a:pt x="196" y="189"/>
                    <a:pt x="196" y="189"/>
                    <a:pt x="196" y="189"/>
                  </a:cubicBezTo>
                  <a:cubicBezTo>
                    <a:pt x="196" y="189"/>
                    <a:pt x="196" y="189"/>
                    <a:pt x="197" y="189"/>
                  </a:cubicBezTo>
                  <a:cubicBezTo>
                    <a:pt x="197" y="190"/>
                    <a:pt x="197" y="190"/>
                    <a:pt x="197" y="190"/>
                  </a:cubicBezTo>
                  <a:cubicBezTo>
                    <a:pt x="197" y="190"/>
                    <a:pt x="197" y="190"/>
                    <a:pt x="197" y="190"/>
                  </a:cubicBezTo>
                  <a:cubicBezTo>
                    <a:pt x="197" y="190"/>
                    <a:pt x="197" y="190"/>
                    <a:pt x="196" y="191"/>
                  </a:cubicBezTo>
                  <a:cubicBezTo>
                    <a:pt x="197" y="191"/>
                    <a:pt x="197" y="191"/>
                    <a:pt x="197" y="191"/>
                  </a:cubicBezTo>
                  <a:cubicBezTo>
                    <a:pt x="197" y="191"/>
                    <a:pt x="197" y="191"/>
                    <a:pt x="197" y="191"/>
                  </a:cubicBezTo>
                  <a:cubicBezTo>
                    <a:pt x="197" y="192"/>
                    <a:pt x="197" y="192"/>
                    <a:pt x="198" y="193"/>
                  </a:cubicBezTo>
                  <a:cubicBezTo>
                    <a:pt x="198" y="193"/>
                    <a:pt x="198" y="193"/>
                    <a:pt x="198" y="193"/>
                  </a:cubicBezTo>
                  <a:cubicBezTo>
                    <a:pt x="199" y="193"/>
                    <a:pt x="199" y="193"/>
                    <a:pt x="199" y="193"/>
                  </a:cubicBezTo>
                  <a:cubicBezTo>
                    <a:pt x="199" y="193"/>
                    <a:pt x="199" y="193"/>
                    <a:pt x="200" y="193"/>
                  </a:cubicBezTo>
                  <a:cubicBezTo>
                    <a:pt x="200" y="192"/>
                    <a:pt x="200" y="192"/>
                    <a:pt x="201" y="192"/>
                  </a:cubicBezTo>
                  <a:cubicBezTo>
                    <a:pt x="201" y="192"/>
                    <a:pt x="201" y="192"/>
                    <a:pt x="201" y="192"/>
                  </a:cubicBezTo>
                  <a:cubicBezTo>
                    <a:pt x="201" y="192"/>
                    <a:pt x="201" y="192"/>
                    <a:pt x="202" y="192"/>
                  </a:cubicBezTo>
                  <a:cubicBezTo>
                    <a:pt x="202" y="192"/>
                    <a:pt x="202" y="192"/>
                    <a:pt x="202" y="192"/>
                  </a:cubicBezTo>
                  <a:cubicBezTo>
                    <a:pt x="203" y="192"/>
                    <a:pt x="203" y="192"/>
                    <a:pt x="204" y="191"/>
                  </a:cubicBezTo>
                  <a:cubicBezTo>
                    <a:pt x="204" y="191"/>
                    <a:pt x="204" y="191"/>
                    <a:pt x="205" y="191"/>
                  </a:cubicBezTo>
                  <a:cubicBezTo>
                    <a:pt x="205" y="191"/>
                    <a:pt x="205" y="191"/>
                    <a:pt x="205" y="191"/>
                  </a:cubicBezTo>
                  <a:cubicBezTo>
                    <a:pt x="205" y="191"/>
                    <a:pt x="205" y="191"/>
                    <a:pt x="206" y="190"/>
                  </a:cubicBezTo>
                  <a:cubicBezTo>
                    <a:pt x="206" y="191"/>
                    <a:pt x="206" y="191"/>
                    <a:pt x="206" y="191"/>
                  </a:cubicBezTo>
                  <a:cubicBezTo>
                    <a:pt x="206" y="191"/>
                    <a:pt x="206" y="191"/>
                    <a:pt x="206" y="191"/>
                  </a:cubicBezTo>
                  <a:cubicBezTo>
                    <a:pt x="207" y="190"/>
                    <a:pt x="207" y="190"/>
                    <a:pt x="207" y="190"/>
                  </a:cubicBezTo>
                  <a:cubicBezTo>
                    <a:pt x="207" y="190"/>
                    <a:pt x="207" y="190"/>
                    <a:pt x="207" y="190"/>
                  </a:cubicBezTo>
                  <a:cubicBezTo>
                    <a:pt x="208" y="190"/>
                    <a:pt x="208" y="190"/>
                    <a:pt x="208" y="190"/>
                  </a:cubicBezTo>
                  <a:cubicBezTo>
                    <a:pt x="208" y="190"/>
                    <a:pt x="208" y="190"/>
                    <a:pt x="208" y="190"/>
                  </a:cubicBezTo>
                  <a:cubicBezTo>
                    <a:pt x="209" y="189"/>
                    <a:pt x="209" y="189"/>
                    <a:pt x="209" y="189"/>
                  </a:cubicBezTo>
                  <a:cubicBezTo>
                    <a:pt x="209" y="189"/>
                    <a:pt x="209" y="189"/>
                    <a:pt x="210" y="189"/>
                  </a:cubicBezTo>
                  <a:cubicBezTo>
                    <a:pt x="210" y="189"/>
                    <a:pt x="210" y="189"/>
                    <a:pt x="210" y="189"/>
                  </a:cubicBezTo>
                  <a:cubicBezTo>
                    <a:pt x="210" y="190"/>
                    <a:pt x="210" y="190"/>
                    <a:pt x="210" y="190"/>
                  </a:cubicBezTo>
                  <a:cubicBezTo>
                    <a:pt x="210" y="190"/>
                    <a:pt x="210" y="190"/>
                    <a:pt x="209" y="190"/>
                  </a:cubicBezTo>
                  <a:cubicBezTo>
                    <a:pt x="210" y="190"/>
                    <a:pt x="210" y="190"/>
                    <a:pt x="210" y="190"/>
                  </a:cubicBezTo>
                  <a:cubicBezTo>
                    <a:pt x="210" y="190"/>
                    <a:pt x="210" y="190"/>
                    <a:pt x="209" y="191"/>
                  </a:cubicBezTo>
                  <a:cubicBezTo>
                    <a:pt x="209" y="191"/>
                    <a:pt x="209" y="191"/>
                    <a:pt x="209" y="192"/>
                  </a:cubicBezTo>
                  <a:cubicBezTo>
                    <a:pt x="209" y="192"/>
                    <a:pt x="209" y="192"/>
                    <a:pt x="209" y="192"/>
                  </a:cubicBezTo>
                  <a:cubicBezTo>
                    <a:pt x="209" y="192"/>
                    <a:pt x="209" y="192"/>
                    <a:pt x="209" y="193"/>
                  </a:cubicBezTo>
                  <a:cubicBezTo>
                    <a:pt x="209" y="193"/>
                    <a:pt x="209" y="193"/>
                    <a:pt x="209" y="193"/>
                  </a:cubicBezTo>
                  <a:cubicBezTo>
                    <a:pt x="209" y="193"/>
                    <a:pt x="209" y="193"/>
                    <a:pt x="209" y="193"/>
                  </a:cubicBezTo>
                  <a:cubicBezTo>
                    <a:pt x="208" y="194"/>
                    <a:pt x="208" y="194"/>
                    <a:pt x="207" y="196"/>
                  </a:cubicBezTo>
                  <a:cubicBezTo>
                    <a:pt x="207" y="196"/>
                    <a:pt x="207" y="196"/>
                    <a:pt x="207" y="196"/>
                  </a:cubicBezTo>
                  <a:cubicBezTo>
                    <a:pt x="207" y="196"/>
                    <a:pt x="207" y="196"/>
                    <a:pt x="207" y="196"/>
                  </a:cubicBezTo>
                  <a:cubicBezTo>
                    <a:pt x="206" y="197"/>
                    <a:pt x="206" y="197"/>
                    <a:pt x="206" y="198"/>
                  </a:cubicBezTo>
                  <a:cubicBezTo>
                    <a:pt x="205" y="199"/>
                    <a:pt x="205" y="199"/>
                    <a:pt x="205" y="199"/>
                  </a:cubicBezTo>
                  <a:cubicBezTo>
                    <a:pt x="205" y="199"/>
                    <a:pt x="205" y="199"/>
                    <a:pt x="205" y="200"/>
                  </a:cubicBezTo>
                  <a:cubicBezTo>
                    <a:pt x="205" y="200"/>
                    <a:pt x="205" y="200"/>
                    <a:pt x="205" y="200"/>
                  </a:cubicBezTo>
                  <a:cubicBezTo>
                    <a:pt x="204" y="201"/>
                    <a:pt x="204" y="201"/>
                    <a:pt x="203" y="202"/>
                  </a:cubicBezTo>
                  <a:cubicBezTo>
                    <a:pt x="203" y="202"/>
                    <a:pt x="203" y="202"/>
                    <a:pt x="203" y="202"/>
                  </a:cubicBezTo>
                  <a:cubicBezTo>
                    <a:pt x="202" y="203"/>
                    <a:pt x="202" y="203"/>
                    <a:pt x="201" y="204"/>
                  </a:cubicBezTo>
                  <a:cubicBezTo>
                    <a:pt x="200" y="206"/>
                    <a:pt x="200" y="206"/>
                    <a:pt x="199" y="207"/>
                  </a:cubicBezTo>
                  <a:cubicBezTo>
                    <a:pt x="198" y="207"/>
                    <a:pt x="198" y="207"/>
                    <a:pt x="197" y="208"/>
                  </a:cubicBezTo>
                  <a:cubicBezTo>
                    <a:pt x="196" y="209"/>
                    <a:pt x="196" y="209"/>
                    <a:pt x="194" y="210"/>
                  </a:cubicBezTo>
                  <a:cubicBezTo>
                    <a:pt x="194" y="211"/>
                    <a:pt x="194" y="211"/>
                    <a:pt x="194" y="211"/>
                  </a:cubicBezTo>
                  <a:cubicBezTo>
                    <a:pt x="193" y="212"/>
                    <a:pt x="193" y="212"/>
                    <a:pt x="192" y="213"/>
                  </a:cubicBezTo>
                  <a:cubicBezTo>
                    <a:pt x="192" y="213"/>
                    <a:pt x="192" y="213"/>
                    <a:pt x="191" y="213"/>
                  </a:cubicBezTo>
                  <a:cubicBezTo>
                    <a:pt x="191" y="213"/>
                    <a:pt x="191" y="213"/>
                    <a:pt x="191" y="214"/>
                  </a:cubicBezTo>
                  <a:cubicBezTo>
                    <a:pt x="191" y="214"/>
                    <a:pt x="191" y="214"/>
                    <a:pt x="190" y="214"/>
                  </a:cubicBezTo>
                  <a:cubicBezTo>
                    <a:pt x="190" y="214"/>
                    <a:pt x="190" y="214"/>
                    <a:pt x="190" y="214"/>
                  </a:cubicBezTo>
                  <a:cubicBezTo>
                    <a:pt x="190" y="214"/>
                    <a:pt x="190" y="214"/>
                    <a:pt x="190" y="215"/>
                  </a:cubicBezTo>
                  <a:cubicBezTo>
                    <a:pt x="189" y="215"/>
                    <a:pt x="189" y="215"/>
                    <a:pt x="189" y="215"/>
                  </a:cubicBezTo>
                  <a:cubicBezTo>
                    <a:pt x="189" y="215"/>
                    <a:pt x="189" y="215"/>
                    <a:pt x="188" y="216"/>
                  </a:cubicBezTo>
                  <a:cubicBezTo>
                    <a:pt x="188" y="216"/>
                    <a:pt x="188" y="216"/>
                    <a:pt x="189" y="216"/>
                  </a:cubicBezTo>
                  <a:cubicBezTo>
                    <a:pt x="188" y="216"/>
                    <a:pt x="188" y="216"/>
                    <a:pt x="188" y="216"/>
                  </a:cubicBezTo>
                  <a:cubicBezTo>
                    <a:pt x="188" y="217"/>
                    <a:pt x="188" y="217"/>
                    <a:pt x="188" y="217"/>
                  </a:cubicBezTo>
                  <a:cubicBezTo>
                    <a:pt x="187" y="217"/>
                    <a:pt x="187" y="217"/>
                    <a:pt x="187" y="218"/>
                  </a:cubicBezTo>
                  <a:cubicBezTo>
                    <a:pt x="187" y="218"/>
                    <a:pt x="187" y="218"/>
                    <a:pt x="186" y="218"/>
                  </a:cubicBezTo>
                  <a:cubicBezTo>
                    <a:pt x="186" y="219"/>
                    <a:pt x="186" y="219"/>
                    <a:pt x="185" y="220"/>
                  </a:cubicBezTo>
                  <a:cubicBezTo>
                    <a:pt x="185" y="221"/>
                    <a:pt x="185" y="221"/>
                    <a:pt x="185" y="221"/>
                  </a:cubicBezTo>
                  <a:cubicBezTo>
                    <a:pt x="186" y="221"/>
                    <a:pt x="186" y="221"/>
                    <a:pt x="186" y="222"/>
                  </a:cubicBezTo>
                  <a:cubicBezTo>
                    <a:pt x="186" y="222"/>
                    <a:pt x="186" y="222"/>
                    <a:pt x="186" y="222"/>
                  </a:cubicBezTo>
                  <a:cubicBezTo>
                    <a:pt x="186" y="223"/>
                    <a:pt x="186" y="223"/>
                    <a:pt x="186" y="223"/>
                  </a:cubicBezTo>
                  <a:cubicBezTo>
                    <a:pt x="186" y="223"/>
                    <a:pt x="186" y="223"/>
                    <a:pt x="186" y="223"/>
                  </a:cubicBezTo>
                  <a:cubicBezTo>
                    <a:pt x="186" y="223"/>
                    <a:pt x="186" y="223"/>
                    <a:pt x="185" y="224"/>
                  </a:cubicBezTo>
                  <a:cubicBezTo>
                    <a:pt x="186" y="224"/>
                    <a:pt x="186" y="224"/>
                    <a:pt x="186" y="225"/>
                  </a:cubicBezTo>
                  <a:cubicBezTo>
                    <a:pt x="186" y="225"/>
                    <a:pt x="186" y="225"/>
                    <a:pt x="186" y="225"/>
                  </a:cubicBezTo>
                  <a:cubicBezTo>
                    <a:pt x="186" y="225"/>
                    <a:pt x="186" y="225"/>
                    <a:pt x="186" y="226"/>
                  </a:cubicBezTo>
                  <a:cubicBezTo>
                    <a:pt x="186" y="226"/>
                    <a:pt x="186" y="226"/>
                    <a:pt x="186" y="226"/>
                  </a:cubicBezTo>
                  <a:cubicBezTo>
                    <a:pt x="186" y="226"/>
                    <a:pt x="186" y="226"/>
                    <a:pt x="187" y="226"/>
                  </a:cubicBezTo>
                  <a:cubicBezTo>
                    <a:pt x="187" y="226"/>
                    <a:pt x="187" y="226"/>
                    <a:pt x="187" y="226"/>
                  </a:cubicBezTo>
                  <a:cubicBezTo>
                    <a:pt x="187" y="227"/>
                    <a:pt x="187" y="227"/>
                    <a:pt x="187" y="227"/>
                  </a:cubicBezTo>
                  <a:cubicBezTo>
                    <a:pt x="187" y="227"/>
                    <a:pt x="187" y="227"/>
                    <a:pt x="186" y="227"/>
                  </a:cubicBezTo>
                  <a:cubicBezTo>
                    <a:pt x="186" y="228"/>
                    <a:pt x="186" y="228"/>
                    <a:pt x="186" y="229"/>
                  </a:cubicBezTo>
                  <a:cubicBezTo>
                    <a:pt x="186" y="229"/>
                    <a:pt x="186" y="229"/>
                    <a:pt x="186" y="229"/>
                  </a:cubicBezTo>
                  <a:cubicBezTo>
                    <a:pt x="186" y="230"/>
                    <a:pt x="186" y="230"/>
                    <a:pt x="186" y="230"/>
                  </a:cubicBezTo>
                  <a:cubicBezTo>
                    <a:pt x="186" y="230"/>
                    <a:pt x="186" y="230"/>
                    <a:pt x="186" y="230"/>
                  </a:cubicBezTo>
                  <a:cubicBezTo>
                    <a:pt x="186" y="230"/>
                    <a:pt x="186" y="230"/>
                    <a:pt x="186" y="231"/>
                  </a:cubicBezTo>
                  <a:cubicBezTo>
                    <a:pt x="186" y="231"/>
                    <a:pt x="186" y="231"/>
                    <a:pt x="186" y="231"/>
                  </a:cubicBezTo>
                  <a:cubicBezTo>
                    <a:pt x="185" y="231"/>
                    <a:pt x="185" y="231"/>
                    <a:pt x="185" y="231"/>
                  </a:cubicBezTo>
                  <a:cubicBezTo>
                    <a:pt x="185" y="231"/>
                    <a:pt x="185" y="231"/>
                    <a:pt x="186" y="231"/>
                  </a:cubicBezTo>
                  <a:cubicBezTo>
                    <a:pt x="186" y="231"/>
                    <a:pt x="186" y="231"/>
                    <a:pt x="186" y="231"/>
                  </a:cubicBezTo>
                  <a:cubicBezTo>
                    <a:pt x="186" y="232"/>
                    <a:pt x="186" y="232"/>
                    <a:pt x="186" y="232"/>
                  </a:cubicBezTo>
                  <a:cubicBezTo>
                    <a:pt x="186" y="232"/>
                    <a:pt x="186" y="232"/>
                    <a:pt x="186" y="232"/>
                  </a:cubicBezTo>
                  <a:cubicBezTo>
                    <a:pt x="185" y="232"/>
                    <a:pt x="185" y="232"/>
                    <a:pt x="185" y="232"/>
                  </a:cubicBezTo>
                  <a:cubicBezTo>
                    <a:pt x="185" y="232"/>
                    <a:pt x="185" y="232"/>
                    <a:pt x="185" y="232"/>
                  </a:cubicBezTo>
                  <a:cubicBezTo>
                    <a:pt x="185" y="232"/>
                    <a:pt x="185" y="232"/>
                    <a:pt x="185" y="233"/>
                  </a:cubicBezTo>
                  <a:cubicBezTo>
                    <a:pt x="185" y="233"/>
                    <a:pt x="185" y="233"/>
                    <a:pt x="185" y="232"/>
                  </a:cubicBezTo>
                  <a:cubicBezTo>
                    <a:pt x="185" y="233"/>
                    <a:pt x="185" y="233"/>
                    <a:pt x="185" y="233"/>
                  </a:cubicBezTo>
                  <a:cubicBezTo>
                    <a:pt x="185" y="233"/>
                    <a:pt x="185" y="233"/>
                    <a:pt x="184" y="233"/>
                  </a:cubicBezTo>
                  <a:cubicBezTo>
                    <a:pt x="184" y="234"/>
                    <a:pt x="184" y="234"/>
                    <a:pt x="184" y="234"/>
                  </a:cubicBezTo>
                  <a:cubicBezTo>
                    <a:pt x="184" y="234"/>
                    <a:pt x="184" y="234"/>
                    <a:pt x="184" y="234"/>
                  </a:cubicBezTo>
                  <a:cubicBezTo>
                    <a:pt x="184" y="234"/>
                    <a:pt x="184" y="234"/>
                    <a:pt x="184" y="234"/>
                  </a:cubicBezTo>
                  <a:cubicBezTo>
                    <a:pt x="183" y="234"/>
                    <a:pt x="183" y="234"/>
                    <a:pt x="183" y="234"/>
                  </a:cubicBezTo>
                  <a:cubicBezTo>
                    <a:pt x="183" y="235"/>
                    <a:pt x="183" y="235"/>
                    <a:pt x="182" y="235"/>
                  </a:cubicBezTo>
                  <a:cubicBezTo>
                    <a:pt x="182" y="235"/>
                    <a:pt x="182" y="235"/>
                    <a:pt x="182" y="235"/>
                  </a:cubicBezTo>
                  <a:cubicBezTo>
                    <a:pt x="182" y="235"/>
                    <a:pt x="182" y="235"/>
                    <a:pt x="182" y="235"/>
                  </a:cubicBezTo>
                  <a:cubicBezTo>
                    <a:pt x="182" y="235"/>
                    <a:pt x="182" y="235"/>
                    <a:pt x="181" y="236"/>
                  </a:cubicBezTo>
                  <a:cubicBezTo>
                    <a:pt x="180" y="236"/>
                    <a:pt x="180" y="236"/>
                    <a:pt x="179" y="236"/>
                  </a:cubicBezTo>
                  <a:cubicBezTo>
                    <a:pt x="179" y="236"/>
                    <a:pt x="179" y="236"/>
                    <a:pt x="179" y="237"/>
                  </a:cubicBezTo>
                  <a:cubicBezTo>
                    <a:pt x="179" y="237"/>
                    <a:pt x="179" y="237"/>
                    <a:pt x="178" y="237"/>
                  </a:cubicBezTo>
                  <a:cubicBezTo>
                    <a:pt x="178" y="237"/>
                    <a:pt x="178" y="237"/>
                    <a:pt x="178" y="237"/>
                  </a:cubicBezTo>
                  <a:cubicBezTo>
                    <a:pt x="178" y="237"/>
                    <a:pt x="178" y="237"/>
                    <a:pt x="178" y="237"/>
                  </a:cubicBezTo>
                  <a:cubicBezTo>
                    <a:pt x="178" y="237"/>
                    <a:pt x="178" y="237"/>
                    <a:pt x="178" y="237"/>
                  </a:cubicBezTo>
                  <a:cubicBezTo>
                    <a:pt x="178" y="237"/>
                    <a:pt x="178" y="237"/>
                    <a:pt x="178" y="237"/>
                  </a:cubicBezTo>
                  <a:cubicBezTo>
                    <a:pt x="178" y="237"/>
                    <a:pt x="178" y="237"/>
                    <a:pt x="177" y="238"/>
                  </a:cubicBezTo>
                  <a:cubicBezTo>
                    <a:pt x="177" y="238"/>
                    <a:pt x="177" y="238"/>
                    <a:pt x="177" y="238"/>
                  </a:cubicBezTo>
                  <a:cubicBezTo>
                    <a:pt x="177" y="238"/>
                    <a:pt x="177" y="238"/>
                    <a:pt x="177" y="238"/>
                  </a:cubicBezTo>
                  <a:cubicBezTo>
                    <a:pt x="176" y="238"/>
                    <a:pt x="176" y="238"/>
                    <a:pt x="176" y="239"/>
                  </a:cubicBezTo>
                  <a:cubicBezTo>
                    <a:pt x="176" y="239"/>
                    <a:pt x="176" y="239"/>
                    <a:pt x="176" y="239"/>
                  </a:cubicBezTo>
                  <a:cubicBezTo>
                    <a:pt x="175" y="239"/>
                    <a:pt x="175" y="239"/>
                    <a:pt x="175" y="239"/>
                  </a:cubicBezTo>
                  <a:cubicBezTo>
                    <a:pt x="175" y="239"/>
                    <a:pt x="175" y="239"/>
                    <a:pt x="175" y="239"/>
                  </a:cubicBezTo>
                  <a:cubicBezTo>
                    <a:pt x="174" y="239"/>
                    <a:pt x="174" y="239"/>
                    <a:pt x="174" y="239"/>
                  </a:cubicBezTo>
                  <a:cubicBezTo>
                    <a:pt x="174" y="240"/>
                    <a:pt x="174" y="240"/>
                    <a:pt x="174" y="240"/>
                  </a:cubicBezTo>
                  <a:cubicBezTo>
                    <a:pt x="174" y="240"/>
                    <a:pt x="174" y="240"/>
                    <a:pt x="174" y="240"/>
                  </a:cubicBezTo>
                  <a:cubicBezTo>
                    <a:pt x="174" y="240"/>
                    <a:pt x="174" y="240"/>
                    <a:pt x="174" y="241"/>
                  </a:cubicBezTo>
                  <a:cubicBezTo>
                    <a:pt x="174" y="241"/>
                    <a:pt x="174" y="241"/>
                    <a:pt x="174" y="241"/>
                  </a:cubicBezTo>
                  <a:cubicBezTo>
                    <a:pt x="174" y="241"/>
                    <a:pt x="174" y="241"/>
                    <a:pt x="174" y="241"/>
                  </a:cubicBezTo>
                  <a:cubicBezTo>
                    <a:pt x="174" y="242"/>
                    <a:pt x="174" y="242"/>
                    <a:pt x="174" y="242"/>
                  </a:cubicBezTo>
                  <a:cubicBezTo>
                    <a:pt x="174" y="242"/>
                    <a:pt x="174" y="242"/>
                    <a:pt x="174" y="242"/>
                  </a:cubicBezTo>
                  <a:cubicBezTo>
                    <a:pt x="174" y="242"/>
                    <a:pt x="174" y="242"/>
                    <a:pt x="174" y="242"/>
                  </a:cubicBezTo>
                  <a:cubicBezTo>
                    <a:pt x="174" y="242"/>
                    <a:pt x="174" y="242"/>
                    <a:pt x="174" y="242"/>
                  </a:cubicBezTo>
                  <a:cubicBezTo>
                    <a:pt x="174" y="242"/>
                    <a:pt x="174" y="242"/>
                    <a:pt x="175" y="242"/>
                  </a:cubicBezTo>
                  <a:cubicBezTo>
                    <a:pt x="174" y="242"/>
                    <a:pt x="174" y="242"/>
                    <a:pt x="174" y="243"/>
                  </a:cubicBezTo>
                  <a:cubicBezTo>
                    <a:pt x="174" y="243"/>
                    <a:pt x="174" y="243"/>
                    <a:pt x="174" y="243"/>
                  </a:cubicBezTo>
                  <a:cubicBezTo>
                    <a:pt x="174" y="243"/>
                    <a:pt x="174" y="243"/>
                    <a:pt x="174" y="243"/>
                  </a:cubicBezTo>
                  <a:cubicBezTo>
                    <a:pt x="174" y="243"/>
                    <a:pt x="174" y="243"/>
                    <a:pt x="174" y="243"/>
                  </a:cubicBezTo>
                  <a:lnTo>
                    <a:pt x="174" y="244"/>
                  </a:lnTo>
                  <a:cubicBezTo>
                    <a:pt x="174" y="244"/>
                    <a:pt x="174" y="244"/>
                    <a:pt x="174" y="244"/>
                  </a:cubicBezTo>
                  <a:cubicBezTo>
                    <a:pt x="174" y="244"/>
                    <a:pt x="174" y="244"/>
                    <a:pt x="174" y="244"/>
                  </a:cubicBezTo>
                  <a:cubicBezTo>
                    <a:pt x="174" y="244"/>
                    <a:pt x="174" y="244"/>
                    <a:pt x="174" y="244"/>
                  </a:cubicBezTo>
                  <a:cubicBezTo>
                    <a:pt x="174" y="244"/>
                    <a:pt x="174" y="244"/>
                    <a:pt x="174" y="244"/>
                  </a:cubicBezTo>
                  <a:cubicBezTo>
                    <a:pt x="173" y="245"/>
                    <a:pt x="173" y="245"/>
                    <a:pt x="173" y="245"/>
                  </a:cubicBezTo>
                  <a:cubicBezTo>
                    <a:pt x="172" y="245"/>
                    <a:pt x="172" y="245"/>
                    <a:pt x="172" y="245"/>
                  </a:cubicBezTo>
                  <a:cubicBezTo>
                    <a:pt x="171" y="245"/>
                    <a:pt x="171" y="245"/>
                    <a:pt x="171" y="245"/>
                  </a:cubicBezTo>
                  <a:cubicBezTo>
                    <a:pt x="170" y="246"/>
                    <a:pt x="170" y="246"/>
                    <a:pt x="169" y="246"/>
                  </a:cubicBezTo>
                  <a:cubicBezTo>
                    <a:pt x="169" y="246"/>
                    <a:pt x="169" y="246"/>
                    <a:pt x="169" y="246"/>
                  </a:cubicBezTo>
                  <a:cubicBezTo>
                    <a:pt x="169" y="246"/>
                    <a:pt x="169" y="246"/>
                    <a:pt x="169" y="247"/>
                  </a:cubicBezTo>
                  <a:cubicBezTo>
                    <a:pt x="169" y="247"/>
                    <a:pt x="169" y="247"/>
                    <a:pt x="169" y="247"/>
                  </a:cubicBezTo>
                  <a:cubicBezTo>
                    <a:pt x="169" y="247"/>
                    <a:pt x="169" y="247"/>
                    <a:pt x="169" y="247"/>
                  </a:cubicBezTo>
                  <a:cubicBezTo>
                    <a:pt x="169" y="247"/>
                    <a:pt x="169" y="247"/>
                    <a:pt x="169" y="247"/>
                  </a:cubicBezTo>
                  <a:cubicBezTo>
                    <a:pt x="169" y="247"/>
                    <a:pt x="169" y="247"/>
                    <a:pt x="169" y="247"/>
                  </a:cubicBezTo>
                  <a:cubicBezTo>
                    <a:pt x="169" y="247"/>
                    <a:pt x="169" y="247"/>
                    <a:pt x="169" y="247"/>
                  </a:cubicBezTo>
                  <a:cubicBezTo>
                    <a:pt x="169" y="247"/>
                    <a:pt x="169" y="247"/>
                    <a:pt x="169" y="247"/>
                  </a:cubicBezTo>
                  <a:cubicBezTo>
                    <a:pt x="169" y="247"/>
                    <a:pt x="169" y="247"/>
                    <a:pt x="169" y="248"/>
                  </a:cubicBezTo>
                  <a:cubicBezTo>
                    <a:pt x="169" y="248"/>
                    <a:pt x="169" y="248"/>
                    <a:pt x="169" y="248"/>
                  </a:cubicBezTo>
                  <a:cubicBezTo>
                    <a:pt x="168" y="248"/>
                    <a:pt x="168" y="248"/>
                    <a:pt x="168" y="248"/>
                  </a:cubicBezTo>
                  <a:cubicBezTo>
                    <a:pt x="168" y="248"/>
                    <a:pt x="168" y="248"/>
                    <a:pt x="168" y="248"/>
                  </a:cubicBezTo>
                  <a:cubicBezTo>
                    <a:pt x="168" y="248"/>
                    <a:pt x="168" y="248"/>
                    <a:pt x="168" y="249"/>
                  </a:cubicBezTo>
                  <a:cubicBezTo>
                    <a:pt x="168" y="249"/>
                    <a:pt x="168" y="249"/>
                    <a:pt x="168" y="249"/>
                  </a:cubicBezTo>
                  <a:cubicBezTo>
                    <a:pt x="168" y="249"/>
                    <a:pt x="168" y="249"/>
                    <a:pt x="168" y="249"/>
                  </a:cubicBezTo>
                  <a:cubicBezTo>
                    <a:pt x="168" y="249"/>
                    <a:pt x="168" y="249"/>
                    <a:pt x="168" y="249"/>
                  </a:cubicBezTo>
                  <a:cubicBezTo>
                    <a:pt x="167" y="249"/>
                    <a:pt x="167" y="249"/>
                    <a:pt x="167" y="249"/>
                  </a:cubicBezTo>
                  <a:cubicBezTo>
                    <a:pt x="167" y="249"/>
                    <a:pt x="167" y="249"/>
                    <a:pt x="167" y="249"/>
                  </a:cubicBezTo>
                  <a:cubicBezTo>
                    <a:pt x="166" y="250"/>
                    <a:pt x="166" y="250"/>
                    <a:pt x="166" y="250"/>
                  </a:cubicBezTo>
                  <a:cubicBezTo>
                    <a:pt x="165" y="250"/>
                    <a:pt x="165" y="250"/>
                    <a:pt x="165" y="250"/>
                  </a:cubicBezTo>
                  <a:cubicBezTo>
                    <a:pt x="165" y="251"/>
                    <a:pt x="165" y="251"/>
                    <a:pt x="165" y="251"/>
                  </a:cubicBezTo>
                  <a:cubicBezTo>
                    <a:pt x="165" y="251"/>
                    <a:pt x="165" y="251"/>
                    <a:pt x="165" y="251"/>
                  </a:cubicBezTo>
                  <a:cubicBezTo>
                    <a:pt x="164" y="251"/>
                    <a:pt x="164" y="251"/>
                    <a:pt x="164" y="251"/>
                  </a:cubicBezTo>
                  <a:cubicBezTo>
                    <a:pt x="163" y="252"/>
                    <a:pt x="163" y="252"/>
                    <a:pt x="163" y="252"/>
                  </a:cubicBezTo>
                  <a:cubicBezTo>
                    <a:pt x="163" y="252"/>
                    <a:pt x="163" y="252"/>
                    <a:pt x="163" y="252"/>
                  </a:cubicBezTo>
                  <a:cubicBezTo>
                    <a:pt x="162" y="252"/>
                    <a:pt x="162" y="252"/>
                    <a:pt x="162" y="253"/>
                  </a:cubicBezTo>
                  <a:cubicBezTo>
                    <a:pt x="161" y="253"/>
                    <a:pt x="161" y="253"/>
                    <a:pt x="160" y="254"/>
                  </a:cubicBezTo>
                  <a:cubicBezTo>
                    <a:pt x="160" y="254"/>
                    <a:pt x="160" y="254"/>
                    <a:pt x="160" y="254"/>
                  </a:cubicBezTo>
                  <a:cubicBezTo>
                    <a:pt x="160" y="254"/>
                    <a:pt x="160" y="254"/>
                    <a:pt x="160" y="254"/>
                  </a:cubicBezTo>
                  <a:cubicBezTo>
                    <a:pt x="159" y="254"/>
                    <a:pt x="159" y="254"/>
                    <a:pt x="158" y="254"/>
                  </a:cubicBezTo>
                  <a:cubicBezTo>
                    <a:pt x="158" y="254"/>
                    <a:pt x="158" y="254"/>
                    <a:pt x="158" y="255"/>
                  </a:cubicBezTo>
                  <a:cubicBezTo>
                    <a:pt x="157" y="255"/>
                    <a:pt x="157" y="255"/>
                    <a:pt x="157" y="255"/>
                  </a:cubicBezTo>
                  <a:cubicBezTo>
                    <a:pt x="157" y="255"/>
                    <a:pt x="157" y="255"/>
                    <a:pt x="157" y="255"/>
                  </a:cubicBezTo>
                  <a:cubicBezTo>
                    <a:pt x="156" y="255"/>
                    <a:pt x="156" y="255"/>
                    <a:pt x="156" y="255"/>
                  </a:cubicBezTo>
                  <a:cubicBezTo>
                    <a:pt x="156" y="255"/>
                    <a:pt x="156" y="255"/>
                    <a:pt x="155" y="255"/>
                  </a:cubicBezTo>
                  <a:cubicBezTo>
                    <a:pt x="155" y="255"/>
                    <a:pt x="155" y="255"/>
                    <a:pt x="155" y="255"/>
                  </a:cubicBezTo>
                  <a:cubicBezTo>
                    <a:pt x="155" y="255"/>
                    <a:pt x="155" y="255"/>
                    <a:pt x="155" y="255"/>
                  </a:cubicBezTo>
                  <a:cubicBezTo>
                    <a:pt x="155" y="255"/>
                    <a:pt x="155" y="255"/>
                    <a:pt x="155" y="255"/>
                  </a:cubicBezTo>
                  <a:cubicBezTo>
                    <a:pt x="155" y="255"/>
                    <a:pt x="155" y="255"/>
                    <a:pt x="155" y="255"/>
                  </a:cubicBezTo>
                  <a:cubicBezTo>
                    <a:pt x="155" y="255"/>
                    <a:pt x="155" y="255"/>
                    <a:pt x="154" y="255"/>
                  </a:cubicBezTo>
                  <a:cubicBezTo>
                    <a:pt x="154" y="255"/>
                    <a:pt x="154" y="255"/>
                    <a:pt x="154" y="255"/>
                  </a:cubicBezTo>
                  <a:cubicBezTo>
                    <a:pt x="154" y="255"/>
                    <a:pt x="154" y="255"/>
                    <a:pt x="154" y="256"/>
                  </a:cubicBezTo>
                  <a:cubicBezTo>
                    <a:pt x="154" y="256"/>
                    <a:pt x="154" y="256"/>
                    <a:pt x="154" y="256"/>
                  </a:cubicBezTo>
                  <a:cubicBezTo>
                    <a:pt x="153" y="256"/>
                    <a:pt x="153" y="256"/>
                    <a:pt x="152" y="256"/>
                  </a:cubicBezTo>
                  <a:cubicBezTo>
                    <a:pt x="152" y="256"/>
                    <a:pt x="152" y="256"/>
                    <a:pt x="152" y="256"/>
                  </a:cubicBezTo>
                  <a:cubicBezTo>
                    <a:pt x="152" y="256"/>
                    <a:pt x="152" y="256"/>
                    <a:pt x="152" y="256"/>
                  </a:cubicBezTo>
                  <a:cubicBezTo>
                    <a:pt x="151" y="256"/>
                    <a:pt x="151" y="256"/>
                    <a:pt x="151" y="256"/>
                  </a:cubicBezTo>
                  <a:cubicBezTo>
                    <a:pt x="151" y="256"/>
                    <a:pt x="151" y="256"/>
                    <a:pt x="150" y="256"/>
                  </a:cubicBezTo>
                  <a:cubicBezTo>
                    <a:pt x="150" y="256"/>
                    <a:pt x="150" y="256"/>
                    <a:pt x="150" y="256"/>
                  </a:cubicBezTo>
                  <a:cubicBezTo>
                    <a:pt x="150" y="256"/>
                    <a:pt x="150" y="256"/>
                    <a:pt x="150" y="256"/>
                  </a:cubicBezTo>
                  <a:cubicBezTo>
                    <a:pt x="150" y="256"/>
                    <a:pt x="150" y="256"/>
                    <a:pt x="149" y="256"/>
                  </a:cubicBezTo>
                  <a:cubicBezTo>
                    <a:pt x="149" y="256"/>
                    <a:pt x="149" y="256"/>
                    <a:pt x="149" y="256"/>
                  </a:cubicBezTo>
                  <a:cubicBezTo>
                    <a:pt x="149" y="256"/>
                    <a:pt x="149" y="256"/>
                    <a:pt x="149" y="256"/>
                  </a:cubicBezTo>
                  <a:cubicBezTo>
                    <a:pt x="148" y="256"/>
                    <a:pt x="148" y="256"/>
                    <a:pt x="148" y="256"/>
                  </a:cubicBezTo>
                  <a:cubicBezTo>
                    <a:pt x="148" y="256"/>
                    <a:pt x="148" y="256"/>
                    <a:pt x="148" y="256"/>
                  </a:cubicBezTo>
                  <a:cubicBezTo>
                    <a:pt x="148" y="256"/>
                    <a:pt x="148" y="256"/>
                    <a:pt x="148" y="256"/>
                  </a:cubicBezTo>
                  <a:cubicBezTo>
                    <a:pt x="147" y="256"/>
                    <a:pt x="147" y="256"/>
                    <a:pt x="147" y="257"/>
                  </a:cubicBezTo>
                  <a:cubicBezTo>
                    <a:pt x="147" y="257"/>
                    <a:pt x="147" y="257"/>
                    <a:pt x="146" y="257"/>
                  </a:cubicBezTo>
                  <a:cubicBezTo>
                    <a:pt x="146" y="257"/>
                    <a:pt x="146" y="257"/>
                    <a:pt x="146" y="257"/>
                  </a:cubicBezTo>
                  <a:cubicBezTo>
                    <a:pt x="146" y="257"/>
                    <a:pt x="146" y="257"/>
                    <a:pt x="145" y="257"/>
                  </a:cubicBezTo>
                  <a:cubicBezTo>
                    <a:pt x="145" y="257"/>
                    <a:pt x="145" y="257"/>
                    <a:pt x="146" y="256"/>
                  </a:cubicBezTo>
                  <a:cubicBezTo>
                    <a:pt x="145" y="256"/>
                    <a:pt x="145" y="256"/>
                    <a:pt x="145" y="256"/>
                  </a:cubicBezTo>
                  <a:cubicBezTo>
                    <a:pt x="145" y="256"/>
                    <a:pt x="145" y="256"/>
                    <a:pt x="145" y="256"/>
                  </a:cubicBezTo>
                  <a:cubicBezTo>
                    <a:pt x="145" y="256"/>
                    <a:pt x="145" y="256"/>
                    <a:pt x="145" y="256"/>
                  </a:cubicBezTo>
                  <a:cubicBezTo>
                    <a:pt x="145" y="256"/>
                    <a:pt x="145" y="256"/>
                    <a:pt x="145" y="256"/>
                  </a:cubicBezTo>
                  <a:cubicBezTo>
                    <a:pt x="144" y="256"/>
                    <a:pt x="144" y="256"/>
                    <a:pt x="144" y="256"/>
                  </a:cubicBezTo>
                  <a:cubicBezTo>
                    <a:pt x="144" y="256"/>
                    <a:pt x="144" y="256"/>
                    <a:pt x="144" y="256"/>
                  </a:cubicBezTo>
                  <a:cubicBezTo>
                    <a:pt x="144" y="256"/>
                    <a:pt x="144" y="256"/>
                    <a:pt x="144" y="256"/>
                  </a:cubicBezTo>
                  <a:cubicBezTo>
                    <a:pt x="144" y="256"/>
                    <a:pt x="144" y="256"/>
                    <a:pt x="144" y="256"/>
                  </a:cubicBezTo>
                  <a:cubicBezTo>
                    <a:pt x="144" y="256"/>
                    <a:pt x="144" y="256"/>
                    <a:pt x="144" y="256"/>
                  </a:cubicBezTo>
                  <a:cubicBezTo>
                    <a:pt x="144" y="256"/>
                    <a:pt x="144" y="256"/>
                    <a:pt x="144" y="256"/>
                  </a:cubicBezTo>
                  <a:cubicBezTo>
                    <a:pt x="144" y="256"/>
                    <a:pt x="144" y="256"/>
                    <a:pt x="144" y="255"/>
                  </a:cubicBezTo>
                  <a:cubicBezTo>
                    <a:pt x="144" y="255"/>
                    <a:pt x="144" y="255"/>
                    <a:pt x="144" y="255"/>
                  </a:cubicBezTo>
                  <a:cubicBezTo>
                    <a:pt x="144" y="255"/>
                    <a:pt x="144" y="255"/>
                    <a:pt x="144" y="255"/>
                  </a:cubicBezTo>
                  <a:cubicBezTo>
                    <a:pt x="144" y="255"/>
                    <a:pt x="144" y="255"/>
                    <a:pt x="144" y="255"/>
                  </a:cubicBezTo>
                  <a:cubicBezTo>
                    <a:pt x="144" y="255"/>
                    <a:pt x="144" y="255"/>
                    <a:pt x="144" y="255"/>
                  </a:cubicBezTo>
                  <a:cubicBezTo>
                    <a:pt x="144" y="255"/>
                    <a:pt x="144" y="255"/>
                    <a:pt x="144" y="255"/>
                  </a:cubicBezTo>
                  <a:cubicBezTo>
                    <a:pt x="144" y="255"/>
                    <a:pt x="144" y="255"/>
                    <a:pt x="144" y="254"/>
                  </a:cubicBezTo>
                  <a:cubicBezTo>
                    <a:pt x="144" y="254"/>
                    <a:pt x="144" y="254"/>
                    <a:pt x="144" y="254"/>
                  </a:cubicBezTo>
                  <a:cubicBezTo>
                    <a:pt x="144" y="254"/>
                    <a:pt x="144" y="254"/>
                    <a:pt x="143" y="254"/>
                  </a:cubicBezTo>
                  <a:cubicBezTo>
                    <a:pt x="143" y="253"/>
                    <a:pt x="143" y="253"/>
                    <a:pt x="143" y="252"/>
                  </a:cubicBezTo>
                  <a:cubicBezTo>
                    <a:pt x="143" y="252"/>
                    <a:pt x="143" y="252"/>
                    <a:pt x="142" y="252"/>
                  </a:cubicBezTo>
                  <a:cubicBezTo>
                    <a:pt x="142" y="252"/>
                    <a:pt x="142" y="252"/>
                    <a:pt x="142" y="252"/>
                  </a:cubicBezTo>
                  <a:cubicBezTo>
                    <a:pt x="142" y="252"/>
                    <a:pt x="142" y="252"/>
                    <a:pt x="142" y="252"/>
                  </a:cubicBezTo>
                  <a:cubicBezTo>
                    <a:pt x="142" y="251"/>
                    <a:pt x="142" y="251"/>
                    <a:pt x="141" y="251"/>
                  </a:cubicBezTo>
                  <a:cubicBezTo>
                    <a:pt x="141" y="251"/>
                    <a:pt x="141" y="251"/>
                    <a:pt x="140" y="251"/>
                  </a:cubicBezTo>
                  <a:cubicBezTo>
                    <a:pt x="141" y="250"/>
                    <a:pt x="141" y="250"/>
                    <a:pt x="141" y="250"/>
                  </a:cubicBezTo>
                  <a:cubicBezTo>
                    <a:pt x="140" y="250"/>
                    <a:pt x="140" y="250"/>
                    <a:pt x="140" y="250"/>
                  </a:cubicBezTo>
                  <a:cubicBezTo>
                    <a:pt x="140" y="250"/>
                    <a:pt x="140" y="250"/>
                    <a:pt x="140" y="250"/>
                  </a:cubicBezTo>
                  <a:cubicBezTo>
                    <a:pt x="140" y="250"/>
                    <a:pt x="140" y="250"/>
                    <a:pt x="140" y="250"/>
                  </a:cubicBezTo>
                  <a:cubicBezTo>
                    <a:pt x="140" y="250"/>
                    <a:pt x="140" y="250"/>
                    <a:pt x="140" y="250"/>
                  </a:cubicBezTo>
                  <a:cubicBezTo>
                    <a:pt x="140" y="249"/>
                    <a:pt x="140" y="249"/>
                    <a:pt x="140" y="249"/>
                  </a:cubicBezTo>
                  <a:cubicBezTo>
                    <a:pt x="140" y="249"/>
                    <a:pt x="140" y="249"/>
                    <a:pt x="140" y="248"/>
                  </a:cubicBezTo>
                  <a:cubicBezTo>
                    <a:pt x="140" y="248"/>
                    <a:pt x="140" y="248"/>
                    <a:pt x="139" y="247"/>
                  </a:cubicBezTo>
                  <a:cubicBezTo>
                    <a:pt x="139" y="247"/>
                    <a:pt x="139" y="247"/>
                    <a:pt x="139" y="246"/>
                  </a:cubicBezTo>
                  <a:cubicBezTo>
                    <a:pt x="139" y="246"/>
                    <a:pt x="139" y="246"/>
                    <a:pt x="140" y="246"/>
                  </a:cubicBezTo>
                  <a:cubicBezTo>
                    <a:pt x="140" y="246"/>
                    <a:pt x="140" y="246"/>
                    <a:pt x="140" y="246"/>
                  </a:cubicBezTo>
                  <a:cubicBezTo>
                    <a:pt x="140" y="246"/>
                    <a:pt x="140" y="246"/>
                    <a:pt x="139" y="246"/>
                  </a:cubicBezTo>
                  <a:cubicBezTo>
                    <a:pt x="140" y="246"/>
                    <a:pt x="140" y="246"/>
                    <a:pt x="140" y="246"/>
                  </a:cubicBezTo>
                  <a:cubicBezTo>
                    <a:pt x="139" y="245"/>
                    <a:pt x="139" y="245"/>
                    <a:pt x="139" y="245"/>
                  </a:cubicBezTo>
                  <a:cubicBezTo>
                    <a:pt x="139" y="245"/>
                    <a:pt x="139" y="245"/>
                    <a:pt x="139" y="245"/>
                  </a:cubicBezTo>
                  <a:cubicBezTo>
                    <a:pt x="138" y="244"/>
                    <a:pt x="138" y="244"/>
                    <a:pt x="138" y="244"/>
                  </a:cubicBezTo>
                  <a:cubicBezTo>
                    <a:pt x="138" y="243"/>
                    <a:pt x="138" y="243"/>
                    <a:pt x="137" y="242"/>
                  </a:cubicBezTo>
                  <a:cubicBezTo>
                    <a:pt x="137" y="242"/>
                    <a:pt x="137" y="242"/>
                    <a:pt x="136" y="241"/>
                  </a:cubicBezTo>
                  <a:cubicBezTo>
                    <a:pt x="136" y="241"/>
                    <a:pt x="136" y="241"/>
                    <a:pt x="135" y="241"/>
                  </a:cubicBezTo>
                  <a:cubicBezTo>
                    <a:pt x="135" y="240"/>
                    <a:pt x="135" y="240"/>
                    <a:pt x="135" y="239"/>
                  </a:cubicBezTo>
                  <a:cubicBezTo>
                    <a:pt x="135" y="239"/>
                    <a:pt x="135" y="239"/>
                    <a:pt x="135" y="239"/>
                  </a:cubicBezTo>
                  <a:cubicBezTo>
                    <a:pt x="135" y="239"/>
                    <a:pt x="135" y="239"/>
                    <a:pt x="135" y="239"/>
                  </a:cubicBezTo>
                  <a:cubicBezTo>
                    <a:pt x="135" y="239"/>
                    <a:pt x="135" y="239"/>
                    <a:pt x="135" y="239"/>
                  </a:cubicBezTo>
                  <a:cubicBezTo>
                    <a:pt x="135" y="238"/>
                    <a:pt x="135" y="238"/>
                    <a:pt x="135" y="238"/>
                  </a:cubicBezTo>
                  <a:cubicBezTo>
                    <a:pt x="136" y="238"/>
                    <a:pt x="136" y="238"/>
                    <a:pt x="136" y="237"/>
                  </a:cubicBezTo>
                  <a:cubicBezTo>
                    <a:pt x="136" y="237"/>
                    <a:pt x="136" y="237"/>
                    <a:pt x="136" y="237"/>
                  </a:cubicBezTo>
                  <a:cubicBezTo>
                    <a:pt x="136" y="237"/>
                    <a:pt x="136" y="237"/>
                    <a:pt x="136" y="237"/>
                  </a:cubicBezTo>
                  <a:cubicBezTo>
                    <a:pt x="136" y="236"/>
                    <a:pt x="136" y="236"/>
                    <a:pt x="136" y="236"/>
                  </a:cubicBezTo>
                  <a:cubicBezTo>
                    <a:pt x="136" y="236"/>
                    <a:pt x="136" y="236"/>
                    <a:pt x="136" y="235"/>
                  </a:cubicBezTo>
                  <a:cubicBezTo>
                    <a:pt x="137" y="235"/>
                    <a:pt x="137" y="235"/>
                    <a:pt x="137" y="235"/>
                  </a:cubicBezTo>
                  <a:cubicBezTo>
                    <a:pt x="137" y="235"/>
                    <a:pt x="137" y="235"/>
                    <a:pt x="137" y="235"/>
                  </a:cubicBezTo>
                  <a:cubicBezTo>
                    <a:pt x="137" y="234"/>
                    <a:pt x="137" y="234"/>
                    <a:pt x="138" y="234"/>
                  </a:cubicBezTo>
                  <a:cubicBezTo>
                    <a:pt x="138" y="234"/>
                    <a:pt x="138" y="234"/>
                    <a:pt x="138" y="234"/>
                  </a:cubicBezTo>
                  <a:cubicBezTo>
                    <a:pt x="138" y="234"/>
                    <a:pt x="138" y="234"/>
                    <a:pt x="139" y="233"/>
                  </a:cubicBezTo>
                  <a:cubicBezTo>
                    <a:pt x="139" y="233"/>
                    <a:pt x="139" y="233"/>
                    <a:pt x="140" y="232"/>
                  </a:cubicBezTo>
                  <a:cubicBezTo>
                    <a:pt x="140" y="232"/>
                    <a:pt x="140" y="232"/>
                    <a:pt x="140" y="231"/>
                  </a:cubicBezTo>
                  <a:cubicBezTo>
                    <a:pt x="139" y="231"/>
                    <a:pt x="139" y="231"/>
                    <a:pt x="139" y="231"/>
                  </a:cubicBezTo>
                  <a:cubicBezTo>
                    <a:pt x="139" y="231"/>
                    <a:pt x="139" y="231"/>
                    <a:pt x="139" y="231"/>
                  </a:cubicBezTo>
                  <a:cubicBezTo>
                    <a:pt x="139" y="230"/>
                    <a:pt x="139" y="230"/>
                    <a:pt x="138" y="229"/>
                  </a:cubicBezTo>
                  <a:cubicBezTo>
                    <a:pt x="138" y="229"/>
                    <a:pt x="138" y="229"/>
                    <a:pt x="138" y="229"/>
                  </a:cubicBezTo>
                  <a:cubicBezTo>
                    <a:pt x="138" y="229"/>
                    <a:pt x="138" y="229"/>
                    <a:pt x="138" y="228"/>
                  </a:cubicBezTo>
                  <a:cubicBezTo>
                    <a:pt x="138" y="228"/>
                    <a:pt x="138" y="228"/>
                    <a:pt x="138" y="228"/>
                  </a:cubicBezTo>
                  <a:cubicBezTo>
                    <a:pt x="139" y="228"/>
                    <a:pt x="139" y="228"/>
                    <a:pt x="139" y="227"/>
                  </a:cubicBezTo>
                  <a:cubicBezTo>
                    <a:pt x="139" y="227"/>
                    <a:pt x="139" y="227"/>
                    <a:pt x="138" y="227"/>
                  </a:cubicBezTo>
                  <a:cubicBezTo>
                    <a:pt x="138" y="226"/>
                    <a:pt x="138" y="226"/>
                    <a:pt x="138" y="226"/>
                  </a:cubicBezTo>
                  <a:cubicBezTo>
                    <a:pt x="138" y="225"/>
                    <a:pt x="138" y="225"/>
                    <a:pt x="137" y="225"/>
                  </a:cubicBezTo>
                  <a:cubicBezTo>
                    <a:pt x="137" y="225"/>
                    <a:pt x="137" y="225"/>
                    <a:pt x="137" y="224"/>
                  </a:cubicBezTo>
                  <a:cubicBezTo>
                    <a:pt x="137" y="224"/>
                    <a:pt x="137" y="224"/>
                    <a:pt x="138" y="224"/>
                  </a:cubicBezTo>
                  <a:cubicBezTo>
                    <a:pt x="137" y="224"/>
                    <a:pt x="137" y="224"/>
                    <a:pt x="137" y="224"/>
                  </a:cubicBezTo>
                  <a:cubicBezTo>
                    <a:pt x="137" y="224"/>
                    <a:pt x="137" y="224"/>
                    <a:pt x="137" y="224"/>
                  </a:cubicBezTo>
                  <a:cubicBezTo>
                    <a:pt x="137" y="223"/>
                    <a:pt x="137" y="223"/>
                    <a:pt x="137" y="223"/>
                  </a:cubicBezTo>
                  <a:cubicBezTo>
                    <a:pt x="136" y="222"/>
                    <a:pt x="136" y="222"/>
                    <a:pt x="136" y="222"/>
                  </a:cubicBezTo>
                  <a:cubicBezTo>
                    <a:pt x="135" y="221"/>
                    <a:pt x="135" y="221"/>
                    <a:pt x="135" y="221"/>
                  </a:cubicBezTo>
                  <a:cubicBezTo>
                    <a:pt x="135" y="221"/>
                    <a:pt x="135" y="221"/>
                    <a:pt x="134" y="220"/>
                  </a:cubicBezTo>
                  <a:cubicBezTo>
                    <a:pt x="134" y="220"/>
                    <a:pt x="134" y="220"/>
                    <a:pt x="134" y="220"/>
                  </a:cubicBezTo>
                  <a:cubicBezTo>
                    <a:pt x="134" y="220"/>
                    <a:pt x="134" y="220"/>
                    <a:pt x="134" y="220"/>
                  </a:cubicBezTo>
                  <a:cubicBezTo>
                    <a:pt x="133" y="220"/>
                    <a:pt x="133" y="220"/>
                    <a:pt x="133" y="219"/>
                  </a:cubicBezTo>
                  <a:cubicBezTo>
                    <a:pt x="132" y="219"/>
                    <a:pt x="132" y="219"/>
                    <a:pt x="132" y="219"/>
                  </a:cubicBezTo>
                  <a:cubicBezTo>
                    <a:pt x="132" y="219"/>
                    <a:pt x="132" y="219"/>
                    <a:pt x="133" y="219"/>
                  </a:cubicBezTo>
                  <a:cubicBezTo>
                    <a:pt x="132" y="219"/>
                    <a:pt x="132" y="219"/>
                    <a:pt x="132" y="218"/>
                  </a:cubicBezTo>
                  <a:cubicBezTo>
                    <a:pt x="132" y="218"/>
                    <a:pt x="132" y="218"/>
                    <a:pt x="131" y="218"/>
                  </a:cubicBezTo>
                  <a:cubicBezTo>
                    <a:pt x="131" y="217"/>
                    <a:pt x="131" y="217"/>
                    <a:pt x="131" y="217"/>
                  </a:cubicBezTo>
                  <a:cubicBezTo>
                    <a:pt x="131" y="217"/>
                    <a:pt x="131" y="217"/>
                    <a:pt x="132" y="218"/>
                  </a:cubicBezTo>
                  <a:cubicBezTo>
                    <a:pt x="132" y="217"/>
                    <a:pt x="132" y="217"/>
                    <a:pt x="132" y="217"/>
                  </a:cubicBezTo>
                  <a:cubicBezTo>
                    <a:pt x="132" y="217"/>
                    <a:pt x="132" y="217"/>
                    <a:pt x="132" y="217"/>
                  </a:cubicBezTo>
                  <a:cubicBezTo>
                    <a:pt x="132" y="217"/>
                    <a:pt x="132" y="217"/>
                    <a:pt x="132" y="217"/>
                  </a:cubicBezTo>
                  <a:lnTo>
                    <a:pt x="132" y="217"/>
                  </a:lnTo>
                  <a:cubicBezTo>
                    <a:pt x="131" y="217"/>
                    <a:pt x="131" y="217"/>
                    <a:pt x="131" y="217"/>
                  </a:cubicBezTo>
                  <a:cubicBezTo>
                    <a:pt x="131" y="217"/>
                    <a:pt x="131" y="217"/>
                    <a:pt x="131" y="216"/>
                  </a:cubicBezTo>
                  <a:cubicBezTo>
                    <a:pt x="130" y="216"/>
                    <a:pt x="130" y="216"/>
                    <a:pt x="130" y="215"/>
                  </a:cubicBezTo>
                  <a:cubicBezTo>
                    <a:pt x="130" y="216"/>
                    <a:pt x="130" y="216"/>
                    <a:pt x="131" y="216"/>
                  </a:cubicBezTo>
                  <a:cubicBezTo>
                    <a:pt x="131" y="216"/>
                    <a:pt x="131" y="216"/>
                    <a:pt x="131" y="216"/>
                  </a:cubicBezTo>
                  <a:cubicBezTo>
                    <a:pt x="131" y="215"/>
                    <a:pt x="131" y="215"/>
                    <a:pt x="131" y="214"/>
                  </a:cubicBezTo>
                  <a:cubicBezTo>
                    <a:pt x="132" y="214"/>
                    <a:pt x="132" y="214"/>
                    <a:pt x="132" y="214"/>
                  </a:cubicBezTo>
                  <a:cubicBezTo>
                    <a:pt x="132" y="214"/>
                    <a:pt x="132" y="214"/>
                    <a:pt x="132" y="214"/>
                  </a:cubicBezTo>
                  <a:cubicBezTo>
                    <a:pt x="132" y="214"/>
                    <a:pt x="132" y="214"/>
                    <a:pt x="132" y="214"/>
                  </a:cubicBezTo>
                  <a:cubicBezTo>
                    <a:pt x="132" y="214"/>
                    <a:pt x="132" y="214"/>
                    <a:pt x="132" y="214"/>
                  </a:cubicBezTo>
                  <a:cubicBezTo>
                    <a:pt x="132" y="214"/>
                    <a:pt x="132" y="214"/>
                    <a:pt x="132" y="214"/>
                  </a:cubicBezTo>
                  <a:cubicBezTo>
                    <a:pt x="132" y="213"/>
                    <a:pt x="132" y="213"/>
                    <a:pt x="132" y="213"/>
                  </a:cubicBezTo>
                  <a:cubicBezTo>
                    <a:pt x="132" y="213"/>
                    <a:pt x="132" y="213"/>
                    <a:pt x="131" y="213"/>
                  </a:cubicBezTo>
                  <a:cubicBezTo>
                    <a:pt x="132" y="212"/>
                    <a:pt x="132" y="212"/>
                    <a:pt x="132" y="212"/>
                  </a:cubicBezTo>
                  <a:cubicBezTo>
                    <a:pt x="132" y="212"/>
                    <a:pt x="132" y="212"/>
                    <a:pt x="132" y="211"/>
                  </a:cubicBezTo>
                  <a:cubicBezTo>
                    <a:pt x="132" y="211"/>
                    <a:pt x="132" y="211"/>
                    <a:pt x="133" y="211"/>
                  </a:cubicBezTo>
                  <a:cubicBezTo>
                    <a:pt x="133" y="211"/>
                    <a:pt x="133" y="211"/>
                    <a:pt x="133" y="211"/>
                  </a:cubicBezTo>
                  <a:cubicBezTo>
                    <a:pt x="133" y="211"/>
                    <a:pt x="133" y="211"/>
                    <a:pt x="132" y="211"/>
                  </a:cubicBezTo>
                  <a:cubicBezTo>
                    <a:pt x="133" y="210"/>
                    <a:pt x="133" y="210"/>
                    <a:pt x="133" y="210"/>
                  </a:cubicBezTo>
                  <a:cubicBezTo>
                    <a:pt x="133" y="209"/>
                    <a:pt x="133" y="209"/>
                    <a:pt x="132" y="209"/>
                  </a:cubicBezTo>
                  <a:cubicBezTo>
                    <a:pt x="132" y="209"/>
                    <a:pt x="132" y="209"/>
                    <a:pt x="132" y="209"/>
                  </a:cubicBezTo>
                  <a:cubicBezTo>
                    <a:pt x="132" y="208"/>
                    <a:pt x="132" y="208"/>
                    <a:pt x="132" y="208"/>
                  </a:cubicBezTo>
                  <a:cubicBezTo>
                    <a:pt x="132" y="208"/>
                    <a:pt x="132" y="208"/>
                    <a:pt x="132" y="208"/>
                  </a:cubicBezTo>
                  <a:cubicBezTo>
                    <a:pt x="132" y="208"/>
                    <a:pt x="132" y="208"/>
                    <a:pt x="132" y="208"/>
                  </a:cubicBezTo>
                  <a:cubicBezTo>
                    <a:pt x="131" y="208"/>
                    <a:pt x="131" y="208"/>
                    <a:pt x="131" y="208"/>
                  </a:cubicBezTo>
                  <a:cubicBezTo>
                    <a:pt x="131" y="207"/>
                    <a:pt x="131" y="207"/>
                    <a:pt x="131" y="207"/>
                  </a:cubicBezTo>
                  <a:cubicBezTo>
                    <a:pt x="130" y="207"/>
                    <a:pt x="130" y="207"/>
                    <a:pt x="130" y="207"/>
                  </a:cubicBezTo>
                  <a:cubicBezTo>
                    <a:pt x="130" y="207"/>
                    <a:pt x="130" y="207"/>
                    <a:pt x="130" y="207"/>
                  </a:cubicBezTo>
                  <a:cubicBezTo>
                    <a:pt x="130" y="207"/>
                    <a:pt x="130" y="207"/>
                    <a:pt x="130" y="207"/>
                  </a:cubicBezTo>
                  <a:cubicBezTo>
                    <a:pt x="129" y="207"/>
                    <a:pt x="129" y="207"/>
                    <a:pt x="129" y="207"/>
                  </a:cubicBezTo>
                  <a:cubicBezTo>
                    <a:pt x="129" y="207"/>
                    <a:pt x="129" y="207"/>
                    <a:pt x="129" y="207"/>
                  </a:cubicBezTo>
                  <a:cubicBezTo>
                    <a:pt x="128" y="207"/>
                    <a:pt x="128" y="207"/>
                    <a:pt x="128" y="207"/>
                  </a:cubicBezTo>
                  <a:cubicBezTo>
                    <a:pt x="128" y="207"/>
                    <a:pt x="128" y="207"/>
                    <a:pt x="128" y="207"/>
                  </a:cubicBezTo>
                  <a:cubicBezTo>
                    <a:pt x="127" y="207"/>
                    <a:pt x="127" y="207"/>
                    <a:pt x="127" y="207"/>
                  </a:cubicBezTo>
                  <a:cubicBezTo>
                    <a:pt x="126" y="207"/>
                    <a:pt x="126" y="207"/>
                    <a:pt x="125" y="207"/>
                  </a:cubicBezTo>
                  <a:cubicBezTo>
                    <a:pt x="125" y="207"/>
                    <a:pt x="125" y="207"/>
                    <a:pt x="124" y="207"/>
                  </a:cubicBezTo>
                  <a:cubicBezTo>
                    <a:pt x="124" y="206"/>
                    <a:pt x="124" y="206"/>
                    <a:pt x="123" y="205"/>
                  </a:cubicBezTo>
                  <a:cubicBezTo>
                    <a:pt x="123" y="204"/>
                    <a:pt x="123" y="204"/>
                    <a:pt x="122" y="204"/>
                  </a:cubicBezTo>
                  <a:cubicBezTo>
                    <a:pt x="122" y="204"/>
                    <a:pt x="122" y="204"/>
                    <a:pt x="121" y="203"/>
                  </a:cubicBezTo>
                  <a:cubicBezTo>
                    <a:pt x="119" y="204"/>
                    <a:pt x="119" y="204"/>
                    <a:pt x="117" y="204"/>
                  </a:cubicBezTo>
                  <a:cubicBezTo>
                    <a:pt x="116" y="204"/>
                    <a:pt x="116" y="204"/>
                    <a:pt x="116" y="204"/>
                  </a:cubicBezTo>
                  <a:cubicBezTo>
                    <a:pt x="115" y="204"/>
                    <a:pt x="115" y="204"/>
                    <a:pt x="114" y="204"/>
                  </a:cubicBezTo>
                  <a:cubicBezTo>
                    <a:pt x="113" y="205"/>
                    <a:pt x="113" y="205"/>
                    <a:pt x="113" y="205"/>
                  </a:cubicBezTo>
                  <a:cubicBezTo>
                    <a:pt x="112" y="205"/>
                    <a:pt x="112" y="205"/>
                    <a:pt x="111" y="206"/>
                  </a:cubicBezTo>
                  <a:cubicBezTo>
                    <a:pt x="111" y="206"/>
                    <a:pt x="111" y="206"/>
                    <a:pt x="110" y="206"/>
                  </a:cubicBezTo>
                  <a:lnTo>
                    <a:pt x="109" y="206"/>
                  </a:lnTo>
                  <a:cubicBezTo>
                    <a:pt x="109" y="206"/>
                    <a:pt x="109" y="206"/>
                    <a:pt x="108" y="206"/>
                  </a:cubicBezTo>
                  <a:cubicBezTo>
                    <a:pt x="108" y="206"/>
                    <a:pt x="108" y="206"/>
                    <a:pt x="108" y="206"/>
                  </a:cubicBezTo>
                  <a:cubicBezTo>
                    <a:pt x="108" y="205"/>
                    <a:pt x="108" y="205"/>
                    <a:pt x="108" y="205"/>
                  </a:cubicBezTo>
                  <a:cubicBezTo>
                    <a:pt x="108" y="205"/>
                    <a:pt x="108" y="205"/>
                    <a:pt x="108" y="205"/>
                  </a:cubicBezTo>
                  <a:cubicBezTo>
                    <a:pt x="107" y="205"/>
                    <a:pt x="107" y="205"/>
                    <a:pt x="107" y="205"/>
                  </a:cubicBezTo>
                  <a:cubicBezTo>
                    <a:pt x="107" y="205"/>
                    <a:pt x="107" y="205"/>
                    <a:pt x="106" y="205"/>
                  </a:cubicBezTo>
                  <a:cubicBezTo>
                    <a:pt x="106" y="205"/>
                    <a:pt x="106" y="205"/>
                    <a:pt x="105" y="205"/>
                  </a:cubicBezTo>
                  <a:cubicBezTo>
                    <a:pt x="104" y="205"/>
                    <a:pt x="104" y="205"/>
                    <a:pt x="102" y="205"/>
                  </a:cubicBezTo>
                  <a:cubicBezTo>
                    <a:pt x="102" y="206"/>
                    <a:pt x="102" y="206"/>
                    <a:pt x="101" y="206"/>
                  </a:cubicBezTo>
                  <a:lnTo>
                    <a:pt x="100" y="206"/>
                  </a:lnTo>
                  <a:cubicBezTo>
                    <a:pt x="100" y="206"/>
                    <a:pt x="100" y="206"/>
                    <a:pt x="100" y="206"/>
                  </a:cubicBezTo>
                  <a:cubicBezTo>
                    <a:pt x="99" y="206"/>
                    <a:pt x="99" y="206"/>
                    <a:pt x="98" y="206"/>
                  </a:cubicBezTo>
                  <a:cubicBezTo>
                    <a:pt x="97" y="205"/>
                    <a:pt x="97" y="205"/>
                    <a:pt x="96" y="205"/>
                  </a:cubicBezTo>
                  <a:cubicBezTo>
                    <a:pt x="96" y="205"/>
                    <a:pt x="96" y="205"/>
                    <a:pt x="96" y="205"/>
                  </a:cubicBezTo>
                  <a:cubicBezTo>
                    <a:pt x="96" y="204"/>
                    <a:pt x="96" y="204"/>
                    <a:pt x="96" y="204"/>
                  </a:cubicBezTo>
                  <a:cubicBezTo>
                    <a:pt x="95" y="204"/>
                    <a:pt x="95" y="204"/>
                    <a:pt x="94" y="203"/>
                  </a:cubicBezTo>
                  <a:cubicBezTo>
                    <a:pt x="93" y="203"/>
                    <a:pt x="93" y="203"/>
                    <a:pt x="93" y="202"/>
                  </a:cubicBezTo>
                  <a:cubicBezTo>
                    <a:pt x="93" y="202"/>
                    <a:pt x="93" y="202"/>
                    <a:pt x="92" y="202"/>
                  </a:cubicBezTo>
                  <a:cubicBezTo>
                    <a:pt x="93" y="202"/>
                    <a:pt x="93" y="202"/>
                    <a:pt x="93" y="202"/>
                  </a:cubicBezTo>
                  <a:cubicBezTo>
                    <a:pt x="92" y="202"/>
                    <a:pt x="92" y="202"/>
                    <a:pt x="92" y="202"/>
                  </a:cubicBezTo>
                  <a:cubicBezTo>
                    <a:pt x="91" y="201"/>
                    <a:pt x="91" y="201"/>
                    <a:pt x="91" y="201"/>
                  </a:cubicBezTo>
                  <a:cubicBezTo>
                    <a:pt x="90" y="201"/>
                    <a:pt x="90" y="201"/>
                    <a:pt x="90" y="201"/>
                  </a:cubicBezTo>
                  <a:cubicBezTo>
                    <a:pt x="90" y="201"/>
                    <a:pt x="90" y="201"/>
                    <a:pt x="90" y="201"/>
                  </a:cubicBezTo>
                  <a:cubicBezTo>
                    <a:pt x="90" y="200"/>
                    <a:pt x="90" y="200"/>
                    <a:pt x="89" y="200"/>
                  </a:cubicBezTo>
                  <a:cubicBezTo>
                    <a:pt x="89" y="199"/>
                    <a:pt x="89" y="199"/>
                    <a:pt x="89" y="199"/>
                  </a:cubicBezTo>
                  <a:cubicBezTo>
                    <a:pt x="89" y="199"/>
                    <a:pt x="89" y="199"/>
                    <a:pt x="88" y="198"/>
                  </a:cubicBezTo>
                  <a:cubicBezTo>
                    <a:pt x="88" y="198"/>
                    <a:pt x="88" y="198"/>
                    <a:pt x="88" y="198"/>
                  </a:cubicBezTo>
                  <a:cubicBezTo>
                    <a:pt x="88" y="198"/>
                    <a:pt x="88" y="198"/>
                    <a:pt x="88" y="197"/>
                  </a:cubicBezTo>
                  <a:cubicBezTo>
                    <a:pt x="88" y="197"/>
                    <a:pt x="88" y="197"/>
                    <a:pt x="88" y="197"/>
                  </a:cubicBezTo>
                  <a:cubicBezTo>
                    <a:pt x="88" y="197"/>
                    <a:pt x="88" y="197"/>
                    <a:pt x="87" y="196"/>
                  </a:cubicBezTo>
                  <a:cubicBezTo>
                    <a:pt x="87" y="196"/>
                    <a:pt x="87" y="196"/>
                    <a:pt x="87" y="196"/>
                  </a:cubicBezTo>
                  <a:cubicBezTo>
                    <a:pt x="87" y="195"/>
                    <a:pt x="87" y="195"/>
                    <a:pt x="87" y="195"/>
                  </a:cubicBezTo>
                  <a:cubicBezTo>
                    <a:pt x="86" y="195"/>
                    <a:pt x="86" y="195"/>
                    <a:pt x="86" y="195"/>
                  </a:cubicBezTo>
                  <a:cubicBezTo>
                    <a:pt x="86" y="195"/>
                    <a:pt x="86" y="195"/>
                    <a:pt x="86" y="195"/>
                  </a:cubicBezTo>
                  <a:cubicBezTo>
                    <a:pt x="86" y="195"/>
                    <a:pt x="86" y="195"/>
                    <a:pt x="86" y="195"/>
                  </a:cubicBezTo>
                  <a:cubicBezTo>
                    <a:pt x="85" y="195"/>
                    <a:pt x="85" y="195"/>
                    <a:pt x="85" y="194"/>
                  </a:cubicBezTo>
                  <a:cubicBezTo>
                    <a:pt x="85" y="194"/>
                    <a:pt x="85" y="194"/>
                    <a:pt x="85" y="194"/>
                  </a:cubicBezTo>
                  <a:cubicBezTo>
                    <a:pt x="85" y="194"/>
                    <a:pt x="85" y="194"/>
                    <a:pt x="85" y="194"/>
                  </a:cubicBezTo>
                  <a:cubicBezTo>
                    <a:pt x="85" y="194"/>
                    <a:pt x="85" y="194"/>
                    <a:pt x="84" y="193"/>
                  </a:cubicBezTo>
                  <a:cubicBezTo>
                    <a:pt x="84" y="193"/>
                    <a:pt x="84" y="193"/>
                    <a:pt x="84" y="193"/>
                  </a:cubicBezTo>
                  <a:cubicBezTo>
                    <a:pt x="84" y="193"/>
                    <a:pt x="84" y="193"/>
                    <a:pt x="84" y="193"/>
                  </a:cubicBezTo>
                  <a:lnTo>
                    <a:pt x="84" y="193"/>
                  </a:lnTo>
                  <a:cubicBezTo>
                    <a:pt x="84" y="193"/>
                    <a:pt x="84" y="193"/>
                    <a:pt x="84" y="193"/>
                  </a:cubicBezTo>
                  <a:cubicBezTo>
                    <a:pt x="84" y="193"/>
                    <a:pt x="84" y="193"/>
                    <a:pt x="84" y="193"/>
                  </a:cubicBezTo>
                  <a:cubicBezTo>
                    <a:pt x="84" y="193"/>
                    <a:pt x="84" y="193"/>
                    <a:pt x="83" y="193"/>
                  </a:cubicBezTo>
                  <a:cubicBezTo>
                    <a:pt x="84" y="193"/>
                    <a:pt x="84" y="193"/>
                    <a:pt x="84" y="193"/>
                  </a:cubicBezTo>
                  <a:cubicBezTo>
                    <a:pt x="84" y="193"/>
                    <a:pt x="84" y="193"/>
                    <a:pt x="84" y="193"/>
                  </a:cubicBezTo>
                  <a:cubicBezTo>
                    <a:pt x="83" y="192"/>
                    <a:pt x="83" y="192"/>
                    <a:pt x="83" y="192"/>
                  </a:cubicBezTo>
                  <a:cubicBezTo>
                    <a:pt x="84" y="192"/>
                    <a:pt x="84" y="192"/>
                    <a:pt x="84" y="192"/>
                  </a:cubicBezTo>
                  <a:cubicBezTo>
                    <a:pt x="84" y="192"/>
                    <a:pt x="84" y="192"/>
                    <a:pt x="84" y="192"/>
                  </a:cubicBezTo>
                  <a:cubicBezTo>
                    <a:pt x="84" y="192"/>
                    <a:pt x="84" y="192"/>
                    <a:pt x="83" y="192"/>
                  </a:cubicBezTo>
                  <a:cubicBezTo>
                    <a:pt x="83" y="192"/>
                    <a:pt x="83" y="192"/>
                    <a:pt x="82" y="192"/>
                  </a:cubicBezTo>
                  <a:cubicBezTo>
                    <a:pt x="82" y="192"/>
                    <a:pt x="82" y="192"/>
                    <a:pt x="82" y="192"/>
                  </a:cubicBezTo>
                  <a:cubicBezTo>
                    <a:pt x="82" y="191"/>
                    <a:pt x="82" y="191"/>
                    <a:pt x="82" y="191"/>
                  </a:cubicBezTo>
                  <a:cubicBezTo>
                    <a:pt x="82" y="191"/>
                    <a:pt x="82" y="191"/>
                    <a:pt x="81" y="191"/>
                  </a:cubicBezTo>
                  <a:cubicBezTo>
                    <a:pt x="81" y="191"/>
                    <a:pt x="81" y="191"/>
                    <a:pt x="81" y="190"/>
                  </a:cubicBezTo>
                  <a:cubicBezTo>
                    <a:pt x="81" y="191"/>
                    <a:pt x="81" y="191"/>
                    <a:pt x="81" y="191"/>
                  </a:cubicBezTo>
                  <a:cubicBezTo>
                    <a:pt x="82" y="190"/>
                    <a:pt x="82" y="190"/>
                    <a:pt x="82" y="190"/>
                  </a:cubicBezTo>
                  <a:cubicBezTo>
                    <a:pt x="82" y="190"/>
                    <a:pt x="82" y="190"/>
                    <a:pt x="81" y="190"/>
                  </a:cubicBezTo>
                  <a:cubicBezTo>
                    <a:pt x="81" y="190"/>
                    <a:pt x="81" y="190"/>
                    <a:pt x="81" y="190"/>
                  </a:cubicBezTo>
                  <a:cubicBezTo>
                    <a:pt x="81" y="190"/>
                    <a:pt x="81" y="190"/>
                    <a:pt x="81" y="190"/>
                  </a:cubicBezTo>
                  <a:cubicBezTo>
                    <a:pt x="81" y="189"/>
                    <a:pt x="81" y="189"/>
                    <a:pt x="81" y="189"/>
                  </a:cubicBezTo>
                  <a:cubicBezTo>
                    <a:pt x="81" y="189"/>
                    <a:pt x="81" y="189"/>
                    <a:pt x="81" y="189"/>
                  </a:cubicBezTo>
                  <a:cubicBezTo>
                    <a:pt x="81" y="189"/>
                    <a:pt x="81" y="189"/>
                    <a:pt x="81" y="189"/>
                  </a:cubicBezTo>
                  <a:cubicBezTo>
                    <a:pt x="81" y="189"/>
                    <a:pt x="81" y="189"/>
                    <a:pt x="81" y="189"/>
                  </a:cubicBezTo>
                  <a:cubicBezTo>
                    <a:pt x="81" y="189"/>
                    <a:pt x="81" y="189"/>
                    <a:pt x="81" y="188"/>
                  </a:cubicBezTo>
                  <a:cubicBezTo>
                    <a:pt x="81" y="188"/>
                    <a:pt x="81" y="188"/>
                    <a:pt x="81" y="188"/>
                  </a:cubicBezTo>
                  <a:cubicBezTo>
                    <a:pt x="81" y="188"/>
                    <a:pt x="81" y="188"/>
                    <a:pt x="81" y="188"/>
                  </a:cubicBezTo>
                  <a:cubicBezTo>
                    <a:pt x="81" y="188"/>
                    <a:pt x="81" y="188"/>
                    <a:pt x="81" y="188"/>
                  </a:cubicBezTo>
                  <a:cubicBezTo>
                    <a:pt x="80" y="187"/>
                    <a:pt x="80" y="187"/>
                    <a:pt x="79" y="186"/>
                  </a:cubicBezTo>
                  <a:cubicBezTo>
                    <a:pt x="80" y="185"/>
                    <a:pt x="80" y="185"/>
                    <a:pt x="81" y="184"/>
                  </a:cubicBezTo>
                  <a:cubicBezTo>
                    <a:pt x="81" y="184"/>
                    <a:pt x="81" y="184"/>
                    <a:pt x="81" y="183"/>
                  </a:cubicBezTo>
                  <a:cubicBezTo>
                    <a:pt x="81" y="182"/>
                    <a:pt x="81" y="182"/>
                    <a:pt x="82" y="180"/>
                  </a:cubicBezTo>
                  <a:cubicBezTo>
                    <a:pt x="82" y="179"/>
                    <a:pt x="82" y="179"/>
                    <a:pt x="81" y="178"/>
                  </a:cubicBezTo>
                  <a:cubicBezTo>
                    <a:pt x="81" y="178"/>
                    <a:pt x="81" y="178"/>
                    <a:pt x="81" y="177"/>
                  </a:cubicBezTo>
                  <a:cubicBezTo>
                    <a:pt x="81" y="177"/>
                    <a:pt x="81" y="177"/>
                    <a:pt x="81" y="177"/>
                  </a:cubicBezTo>
                  <a:cubicBezTo>
                    <a:pt x="81" y="177"/>
                    <a:pt x="81" y="177"/>
                    <a:pt x="81" y="176"/>
                  </a:cubicBezTo>
                  <a:cubicBezTo>
                    <a:pt x="81" y="176"/>
                    <a:pt x="81" y="176"/>
                    <a:pt x="81" y="175"/>
                  </a:cubicBezTo>
                  <a:cubicBezTo>
                    <a:pt x="81" y="175"/>
                    <a:pt x="81" y="175"/>
                    <a:pt x="81" y="175"/>
                  </a:cubicBezTo>
                  <a:cubicBezTo>
                    <a:pt x="81" y="175"/>
                    <a:pt x="81" y="175"/>
                    <a:pt x="81" y="175"/>
                  </a:cubicBezTo>
                  <a:cubicBezTo>
                    <a:pt x="80" y="175"/>
                    <a:pt x="80" y="175"/>
                    <a:pt x="80" y="175"/>
                  </a:cubicBezTo>
                  <a:cubicBezTo>
                    <a:pt x="80" y="175"/>
                    <a:pt x="80" y="175"/>
                    <a:pt x="80" y="175"/>
                  </a:cubicBezTo>
                  <a:cubicBezTo>
                    <a:pt x="80" y="175"/>
                    <a:pt x="80" y="175"/>
                    <a:pt x="80" y="174"/>
                  </a:cubicBezTo>
                  <a:cubicBezTo>
                    <a:pt x="80" y="174"/>
                    <a:pt x="80" y="174"/>
                    <a:pt x="80" y="173"/>
                  </a:cubicBezTo>
                  <a:cubicBezTo>
                    <a:pt x="80" y="173"/>
                    <a:pt x="80" y="173"/>
                    <a:pt x="80" y="173"/>
                  </a:cubicBezTo>
                  <a:cubicBezTo>
                    <a:pt x="80" y="173"/>
                    <a:pt x="80" y="173"/>
                    <a:pt x="80" y="173"/>
                  </a:cubicBezTo>
                  <a:cubicBezTo>
                    <a:pt x="80" y="172"/>
                    <a:pt x="80" y="172"/>
                    <a:pt x="80" y="172"/>
                  </a:cubicBezTo>
                  <a:cubicBezTo>
                    <a:pt x="80" y="172"/>
                    <a:pt x="80" y="172"/>
                    <a:pt x="80" y="172"/>
                  </a:cubicBezTo>
                  <a:cubicBezTo>
                    <a:pt x="81" y="172"/>
                    <a:pt x="81" y="172"/>
                    <a:pt x="81" y="172"/>
                  </a:cubicBezTo>
                  <a:cubicBezTo>
                    <a:pt x="81" y="171"/>
                    <a:pt x="81" y="171"/>
                    <a:pt x="81" y="171"/>
                  </a:cubicBezTo>
                  <a:cubicBezTo>
                    <a:pt x="81" y="171"/>
                    <a:pt x="81" y="171"/>
                    <a:pt x="81" y="171"/>
                  </a:cubicBezTo>
                  <a:cubicBezTo>
                    <a:pt x="81" y="171"/>
                    <a:pt x="81" y="171"/>
                    <a:pt x="81" y="171"/>
                  </a:cubicBezTo>
                  <a:cubicBezTo>
                    <a:pt x="81" y="170"/>
                    <a:pt x="81" y="170"/>
                    <a:pt x="81" y="170"/>
                  </a:cubicBezTo>
                  <a:cubicBezTo>
                    <a:pt x="82" y="170"/>
                    <a:pt x="82" y="170"/>
                    <a:pt x="82" y="169"/>
                  </a:cubicBezTo>
                  <a:cubicBezTo>
                    <a:pt x="82" y="169"/>
                    <a:pt x="82" y="169"/>
                    <a:pt x="82" y="169"/>
                  </a:cubicBezTo>
                  <a:cubicBezTo>
                    <a:pt x="82" y="169"/>
                    <a:pt x="82" y="169"/>
                    <a:pt x="82" y="168"/>
                  </a:cubicBezTo>
                  <a:cubicBezTo>
                    <a:pt x="83" y="168"/>
                    <a:pt x="83" y="168"/>
                    <a:pt x="83" y="167"/>
                  </a:cubicBezTo>
                  <a:cubicBezTo>
                    <a:pt x="84" y="167"/>
                    <a:pt x="84" y="167"/>
                    <a:pt x="84" y="167"/>
                  </a:cubicBezTo>
                  <a:cubicBezTo>
                    <a:pt x="84" y="166"/>
                    <a:pt x="84" y="166"/>
                    <a:pt x="84" y="166"/>
                  </a:cubicBezTo>
                  <a:cubicBezTo>
                    <a:pt x="84" y="166"/>
                    <a:pt x="84" y="166"/>
                    <a:pt x="84" y="165"/>
                  </a:cubicBezTo>
                  <a:cubicBezTo>
                    <a:pt x="84" y="164"/>
                    <a:pt x="84" y="164"/>
                    <a:pt x="84" y="164"/>
                  </a:cubicBezTo>
                  <a:cubicBezTo>
                    <a:pt x="85" y="164"/>
                    <a:pt x="85" y="164"/>
                    <a:pt x="85" y="163"/>
                  </a:cubicBezTo>
                  <a:cubicBezTo>
                    <a:pt x="86" y="163"/>
                    <a:pt x="86" y="163"/>
                    <a:pt x="86" y="163"/>
                  </a:cubicBezTo>
                  <a:cubicBezTo>
                    <a:pt x="86" y="163"/>
                    <a:pt x="86" y="163"/>
                    <a:pt x="87" y="163"/>
                  </a:cubicBezTo>
                  <a:cubicBezTo>
                    <a:pt x="87" y="162"/>
                    <a:pt x="87" y="162"/>
                    <a:pt x="87" y="162"/>
                  </a:cubicBezTo>
                  <a:cubicBezTo>
                    <a:pt x="87" y="161"/>
                    <a:pt x="87" y="161"/>
                    <a:pt x="88" y="160"/>
                  </a:cubicBezTo>
                  <a:cubicBezTo>
                    <a:pt x="89" y="160"/>
                    <a:pt x="89" y="160"/>
                    <a:pt x="90" y="160"/>
                  </a:cubicBezTo>
                  <a:cubicBezTo>
                    <a:pt x="90" y="159"/>
                    <a:pt x="90" y="159"/>
                    <a:pt x="91" y="159"/>
                  </a:cubicBezTo>
                  <a:cubicBezTo>
                    <a:pt x="91" y="159"/>
                    <a:pt x="91" y="159"/>
                    <a:pt x="92" y="158"/>
                  </a:cubicBezTo>
                  <a:cubicBezTo>
                    <a:pt x="92" y="158"/>
                    <a:pt x="92" y="158"/>
                    <a:pt x="92" y="157"/>
                  </a:cubicBezTo>
                  <a:cubicBezTo>
                    <a:pt x="93" y="157"/>
                    <a:pt x="93" y="157"/>
                    <a:pt x="94" y="156"/>
                  </a:cubicBezTo>
                  <a:cubicBezTo>
                    <a:pt x="94" y="156"/>
                    <a:pt x="94" y="156"/>
                    <a:pt x="94" y="155"/>
                  </a:cubicBezTo>
                  <a:cubicBezTo>
                    <a:pt x="94" y="155"/>
                    <a:pt x="94" y="155"/>
                    <a:pt x="93" y="155"/>
                  </a:cubicBezTo>
                  <a:cubicBezTo>
                    <a:pt x="94" y="155"/>
                    <a:pt x="94" y="155"/>
                    <a:pt x="94" y="154"/>
                  </a:cubicBezTo>
                  <a:cubicBezTo>
                    <a:pt x="93" y="154"/>
                    <a:pt x="93" y="154"/>
                    <a:pt x="93" y="154"/>
                  </a:cubicBezTo>
                  <a:cubicBezTo>
                    <a:pt x="93" y="153"/>
                    <a:pt x="93" y="153"/>
                    <a:pt x="93" y="153"/>
                  </a:cubicBezTo>
                  <a:cubicBezTo>
                    <a:pt x="94" y="152"/>
                    <a:pt x="94" y="152"/>
                    <a:pt x="95" y="151"/>
                  </a:cubicBezTo>
                  <a:cubicBezTo>
                    <a:pt x="95" y="151"/>
                    <a:pt x="95" y="151"/>
                    <a:pt x="95" y="151"/>
                  </a:cubicBezTo>
                  <a:cubicBezTo>
                    <a:pt x="94" y="150"/>
                    <a:pt x="94" y="150"/>
                    <a:pt x="94" y="150"/>
                  </a:cubicBezTo>
                  <a:cubicBezTo>
                    <a:pt x="95" y="150"/>
                    <a:pt x="95" y="150"/>
                    <a:pt x="96" y="149"/>
                  </a:cubicBezTo>
                  <a:cubicBezTo>
                    <a:pt x="96" y="149"/>
                    <a:pt x="96" y="149"/>
                    <a:pt x="96" y="149"/>
                  </a:cubicBezTo>
                  <a:cubicBezTo>
                    <a:pt x="96" y="149"/>
                    <a:pt x="96" y="149"/>
                    <a:pt x="96" y="148"/>
                  </a:cubicBezTo>
                  <a:cubicBezTo>
                    <a:pt x="97" y="148"/>
                    <a:pt x="97" y="148"/>
                    <a:pt x="97" y="148"/>
                  </a:cubicBezTo>
                  <a:cubicBezTo>
                    <a:pt x="97" y="148"/>
                    <a:pt x="97" y="148"/>
                    <a:pt x="98" y="148"/>
                  </a:cubicBezTo>
                  <a:cubicBezTo>
                    <a:pt x="98" y="148"/>
                    <a:pt x="98" y="148"/>
                    <a:pt x="98" y="147"/>
                  </a:cubicBezTo>
                  <a:cubicBezTo>
                    <a:pt x="98" y="147"/>
                    <a:pt x="98" y="147"/>
                    <a:pt x="99" y="147"/>
                  </a:cubicBezTo>
                  <a:cubicBezTo>
                    <a:pt x="99" y="147"/>
                    <a:pt x="99" y="147"/>
                    <a:pt x="99" y="147"/>
                  </a:cubicBezTo>
                  <a:cubicBezTo>
                    <a:pt x="100" y="146"/>
                    <a:pt x="100" y="146"/>
                    <a:pt x="100" y="146"/>
                  </a:cubicBezTo>
                  <a:cubicBezTo>
                    <a:pt x="100" y="145"/>
                    <a:pt x="100" y="145"/>
                    <a:pt x="100" y="145"/>
                  </a:cubicBezTo>
                  <a:cubicBezTo>
                    <a:pt x="100" y="144"/>
                    <a:pt x="100" y="144"/>
                    <a:pt x="101" y="144"/>
                  </a:cubicBezTo>
                  <a:cubicBezTo>
                    <a:pt x="101" y="143"/>
                    <a:pt x="101" y="143"/>
                    <a:pt x="101" y="143"/>
                  </a:cubicBezTo>
                  <a:cubicBezTo>
                    <a:pt x="101" y="143"/>
                    <a:pt x="101" y="143"/>
                    <a:pt x="101" y="143"/>
                  </a:cubicBezTo>
                  <a:cubicBezTo>
                    <a:pt x="102" y="143"/>
                    <a:pt x="102" y="143"/>
                    <a:pt x="102" y="143"/>
                  </a:cubicBezTo>
                  <a:cubicBezTo>
                    <a:pt x="102" y="143"/>
                    <a:pt x="102" y="143"/>
                    <a:pt x="102" y="143"/>
                  </a:cubicBezTo>
                  <a:cubicBezTo>
                    <a:pt x="102" y="144"/>
                    <a:pt x="102" y="144"/>
                    <a:pt x="103" y="144"/>
                  </a:cubicBezTo>
                  <a:cubicBezTo>
                    <a:pt x="103" y="144"/>
                    <a:pt x="103" y="144"/>
                    <a:pt x="104" y="144"/>
                  </a:cubicBezTo>
                  <a:cubicBezTo>
                    <a:pt x="104" y="144"/>
                    <a:pt x="104" y="144"/>
                    <a:pt x="105" y="144"/>
                  </a:cubicBezTo>
                  <a:cubicBezTo>
                    <a:pt x="105" y="144"/>
                    <a:pt x="105" y="144"/>
                    <a:pt x="105" y="144"/>
                  </a:cubicBezTo>
                  <a:cubicBezTo>
                    <a:pt x="106" y="144"/>
                    <a:pt x="106" y="144"/>
                    <a:pt x="106" y="144"/>
                  </a:cubicBezTo>
                  <a:cubicBezTo>
                    <a:pt x="106" y="144"/>
                    <a:pt x="106" y="144"/>
                    <a:pt x="107" y="144"/>
                  </a:cubicBezTo>
                  <a:cubicBezTo>
                    <a:pt x="107" y="144"/>
                    <a:pt x="107" y="144"/>
                    <a:pt x="107" y="144"/>
                  </a:cubicBezTo>
                  <a:cubicBezTo>
                    <a:pt x="108" y="144"/>
                    <a:pt x="108" y="144"/>
                    <a:pt x="109" y="144"/>
                  </a:cubicBezTo>
                  <a:cubicBezTo>
                    <a:pt x="109" y="144"/>
                    <a:pt x="109" y="144"/>
                    <a:pt x="110" y="144"/>
                  </a:cubicBezTo>
                  <a:cubicBezTo>
                    <a:pt x="110" y="144"/>
                    <a:pt x="110" y="144"/>
                    <a:pt x="110" y="143"/>
                  </a:cubicBezTo>
                  <a:cubicBezTo>
                    <a:pt x="111" y="143"/>
                    <a:pt x="111" y="143"/>
                    <a:pt x="111" y="143"/>
                  </a:cubicBezTo>
                  <a:cubicBezTo>
                    <a:pt x="112" y="143"/>
                    <a:pt x="112" y="143"/>
                    <a:pt x="112" y="143"/>
                  </a:cubicBezTo>
                  <a:cubicBezTo>
                    <a:pt x="112" y="143"/>
                    <a:pt x="112" y="143"/>
                    <a:pt x="112" y="143"/>
                  </a:cubicBezTo>
                  <a:cubicBezTo>
                    <a:pt x="112" y="143"/>
                    <a:pt x="112" y="143"/>
                    <a:pt x="112" y="143"/>
                  </a:cubicBezTo>
                  <a:cubicBezTo>
                    <a:pt x="113" y="142"/>
                    <a:pt x="113" y="142"/>
                    <a:pt x="113" y="142"/>
                  </a:cubicBezTo>
                  <a:cubicBezTo>
                    <a:pt x="113" y="142"/>
                    <a:pt x="113" y="142"/>
                    <a:pt x="114" y="142"/>
                  </a:cubicBezTo>
                  <a:cubicBezTo>
                    <a:pt x="115" y="141"/>
                    <a:pt x="115" y="141"/>
                    <a:pt x="115" y="141"/>
                  </a:cubicBezTo>
                  <a:cubicBezTo>
                    <a:pt x="115" y="141"/>
                    <a:pt x="115" y="141"/>
                    <a:pt x="116" y="141"/>
                  </a:cubicBezTo>
                  <a:cubicBezTo>
                    <a:pt x="116" y="141"/>
                    <a:pt x="116" y="141"/>
                    <a:pt x="117" y="141"/>
                  </a:cubicBezTo>
                  <a:cubicBezTo>
                    <a:pt x="117" y="141"/>
                    <a:pt x="117" y="141"/>
                    <a:pt x="118" y="141"/>
                  </a:cubicBezTo>
                  <a:cubicBezTo>
                    <a:pt x="118" y="141"/>
                    <a:pt x="118" y="141"/>
                    <a:pt x="118" y="141"/>
                  </a:cubicBezTo>
                  <a:cubicBezTo>
                    <a:pt x="118" y="141"/>
                    <a:pt x="118" y="141"/>
                    <a:pt x="119" y="141"/>
                  </a:cubicBezTo>
                  <a:cubicBezTo>
                    <a:pt x="119" y="141"/>
                    <a:pt x="119" y="141"/>
                    <a:pt x="119" y="140"/>
                  </a:cubicBezTo>
                  <a:cubicBezTo>
                    <a:pt x="120" y="140"/>
                    <a:pt x="120" y="140"/>
                    <a:pt x="122" y="140"/>
                  </a:cubicBezTo>
                  <a:cubicBezTo>
                    <a:pt x="122" y="141"/>
                    <a:pt x="122" y="141"/>
                    <a:pt x="122" y="141"/>
                  </a:cubicBezTo>
                  <a:cubicBezTo>
                    <a:pt x="122" y="141"/>
                    <a:pt x="122" y="141"/>
                    <a:pt x="123" y="141"/>
                  </a:cubicBezTo>
                  <a:cubicBezTo>
                    <a:pt x="123" y="141"/>
                    <a:pt x="123" y="141"/>
                    <a:pt x="123" y="141"/>
                  </a:cubicBezTo>
                  <a:cubicBezTo>
                    <a:pt x="123" y="141"/>
                    <a:pt x="123" y="141"/>
                    <a:pt x="124" y="141"/>
                  </a:cubicBezTo>
                  <a:cubicBezTo>
                    <a:pt x="124" y="140"/>
                    <a:pt x="124" y="140"/>
                    <a:pt x="124" y="140"/>
                  </a:cubicBezTo>
                  <a:cubicBezTo>
                    <a:pt x="124" y="140"/>
                    <a:pt x="124" y="140"/>
                    <a:pt x="124" y="140"/>
                  </a:cubicBezTo>
                  <a:cubicBezTo>
                    <a:pt x="124" y="140"/>
                    <a:pt x="124" y="140"/>
                    <a:pt x="124" y="140"/>
                  </a:cubicBezTo>
                  <a:cubicBezTo>
                    <a:pt x="124" y="140"/>
                    <a:pt x="124" y="140"/>
                    <a:pt x="125" y="140"/>
                  </a:cubicBezTo>
                  <a:cubicBezTo>
                    <a:pt x="125" y="140"/>
                    <a:pt x="125" y="140"/>
                    <a:pt x="125" y="140"/>
                  </a:cubicBezTo>
                  <a:cubicBezTo>
                    <a:pt x="126" y="140"/>
                    <a:pt x="126" y="140"/>
                    <a:pt x="126" y="140"/>
                  </a:cubicBezTo>
                  <a:cubicBezTo>
                    <a:pt x="126" y="140"/>
                    <a:pt x="126" y="140"/>
                    <a:pt x="126" y="140"/>
                  </a:cubicBezTo>
                  <a:cubicBezTo>
                    <a:pt x="127" y="140"/>
                    <a:pt x="127" y="140"/>
                    <a:pt x="127" y="140"/>
                  </a:cubicBezTo>
                  <a:cubicBezTo>
                    <a:pt x="128" y="140"/>
                    <a:pt x="128" y="140"/>
                    <a:pt x="129" y="140"/>
                  </a:cubicBezTo>
                  <a:cubicBezTo>
                    <a:pt x="129" y="140"/>
                    <a:pt x="129" y="140"/>
                    <a:pt x="129" y="140"/>
                  </a:cubicBezTo>
                  <a:cubicBezTo>
                    <a:pt x="129" y="140"/>
                    <a:pt x="129" y="140"/>
                    <a:pt x="130" y="140"/>
                  </a:cubicBezTo>
                  <a:cubicBezTo>
                    <a:pt x="130" y="140"/>
                    <a:pt x="130" y="140"/>
                    <a:pt x="131" y="139"/>
                  </a:cubicBezTo>
                  <a:cubicBezTo>
                    <a:pt x="131" y="140"/>
                    <a:pt x="131" y="140"/>
                    <a:pt x="131" y="140"/>
                  </a:cubicBezTo>
                  <a:cubicBezTo>
                    <a:pt x="131" y="140"/>
                    <a:pt x="131" y="140"/>
                    <a:pt x="131" y="139"/>
                  </a:cubicBezTo>
                  <a:cubicBezTo>
                    <a:pt x="131" y="139"/>
                    <a:pt x="131" y="139"/>
                    <a:pt x="132" y="139"/>
                  </a:cubicBezTo>
                  <a:cubicBezTo>
                    <a:pt x="132" y="140"/>
                    <a:pt x="132" y="140"/>
                    <a:pt x="132" y="140"/>
                  </a:cubicBezTo>
                  <a:cubicBezTo>
                    <a:pt x="132" y="140"/>
                    <a:pt x="132" y="140"/>
                    <a:pt x="132" y="141"/>
                  </a:cubicBezTo>
                  <a:cubicBezTo>
                    <a:pt x="133" y="140"/>
                    <a:pt x="133" y="140"/>
                    <a:pt x="134" y="140"/>
                  </a:cubicBezTo>
                  <a:cubicBezTo>
                    <a:pt x="134" y="140"/>
                    <a:pt x="134" y="140"/>
                    <a:pt x="134" y="140"/>
                  </a:cubicBezTo>
                  <a:cubicBezTo>
                    <a:pt x="133" y="141"/>
                    <a:pt x="133" y="141"/>
                    <a:pt x="133" y="141"/>
                  </a:cubicBezTo>
                  <a:cubicBezTo>
                    <a:pt x="133" y="141"/>
                    <a:pt x="133" y="141"/>
                    <a:pt x="133" y="141"/>
                  </a:cubicBezTo>
                  <a:cubicBezTo>
                    <a:pt x="133" y="142"/>
                    <a:pt x="133" y="142"/>
                    <a:pt x="133" y="142"/>
                  </a:cubicBezTo>
                  <a:cubicBezTo>
                    <a:pt x="133" y="142"/>
                    <a:pt x="133" y="142"/>
                    <a:pt x="133" y="142"/>
                  </a:cubicBezTo>
                  <a:cubicBezTo>
                    <a:pt x="133" y="143"/>
                    <a:pt x="133" y="143"/>
                    <a:pt x="134" y="143"/>
                  </a:cubicBezTo>
                  <a:cubicBezTo>
                    <a:pt x="134" y="144"/>
                    <a:pt x="134" y="144"/>
                    <a:pt x="134" y="144"/>
                  </a:cubicBezTo>
                  <a:cubicBezTo>
                    <a:pt x="134" y="144"/>
                    <a:pt x="134" y="144"/>
                    <a:pt x="134" y="144"/>
                  </a:cubicBezTo>
                  <a:cubicBezTo>
                    <a:pt x="134" y="144"/>
                    <a:pt x="134" y="144"/>
                    <a:pt x="134" y="144"/>
                  </a:cubicBezTo>
                  <a:cubicBezTo>
                    <a:pt x="134" y="145"/>
                    <a:pt x="134" y="145"/>
                    <a:pt x="134" y="145"/>
                  </a:cubicBezTo>
                  <a:cubicBezTo>
                    <a:pt x="134" y="145"/>
                    <a:pt x="134" y="145"/>
                    <a:pt x="133" y="145"/>
                  </a:cubicBezTo>
                  <a:cubicBezTo>
                    <a:pt x="133" y="145"/>
                    <a:pt x="133" y="145"/>
                    <a:pt x="133" y="146"/>
                  </a:cubicBezTo>
                  <a:cubicBezTo>
                    <a:pt x="133" y="146"/>
                    <a:pt x="133" y="146"/>
                    <a:pt x="132" y="146"/>
                  </a:cubicBezTo>
                  <a:cubicBezTo>
                    <a:pt x="132" y="147"/>
                    <a:pt x="132" y="147"/>
                    <a:pt x="132" y="147"/>
                  </a:cubicBezTo>
                  <a:cubicBezTo>
                    <a:pt x="132" y="148"/>
                    <a:pt x="132" y="148"/>
                    <a:pt x="133" y="148"/>
                  </a:cubicBezTo>
                  <a:cubicBezTo>
                    <a:pt x="133" y="148"/>
                    <a:pt x="133" y="148"/>
                    <a:pt x="133" y="148"/>
                  </a:cubicBezTo>
                  <a:cubicBezTo>
                    <a:pt x="133" y="148"/>
                    <a:pt x="133" y="148"/>
                    <a:pt x="133" y="148"/>
                  </a:cubicBezTo>
                  <a:cubicBezTo>
                    <a:pt x="134" y="148"/>
                    <a:pt x="134" y="148"/>
                    <a:pt x="134" y="148"/>
                  </a:cubicBezTo>
                  <a:cubicBezTo>
                    <a:pt x="134" y="148"/>
                    <a:pt x="134" y="148"/>
                    <a:pt x="134" y="148"/>
                  </a:cubicBezTo>
                  <a:cubicBezTo>
                    <a:pt x="134" y="148"/>
                    <a:pt x="134" y="148"/>
                    <a:pt x="134" y="148"/>
                  </a:cubicBezTo>
                  <a:cubicBezTo>
                    <a:pt x="134" y="148"/>
                    <a:pt x="134" y="148"/>
                    <a:pt x="134" y="149"/>
                  </a:cubicBezTo>
                  <a:cubicBezTo>
                    <a:pt x="135" y="149"/>
                    <a:pt x="135" y="149"/>
                    <a:pt x="136" y="149"/>
                  </a:cubicBezTo>
                  <a:cubicBezTo>
                    <a:pt x="136" y="149"/>
                    <a:pt x="136" y="149"/>
                    <a:pt x="136" y="150"/>
                  </a:cubicBezTo>
                  <a:cubicBezTo>
                    <a:pt x="138" y="150"/>
                    <a:pt x="138" y="150"/>
                    <a:pt x="140" y="150"/>
                  </a:cubicBezTo>
                  <a:cubicBezTo>
                    <a:pt x="140" y="150"/>
                    <a:pt x="140" y="150"/>
                    <a:pt x="141" y="150"/>
                  </a:cubicBezTo>
                  <a:cubicBezTo>
                    <a:pt x="142" y="150"/>
                    <a:pt x="142" y="150"/>
                    <a:pt x="142" y="150"/>
                  </a:cubicBezTo>
                  <a:cubicBezTo>
                    <a:pt x="143" y="151"/>
                    <a:pt x="143" y="151"/>
                    <a:pt x="143" y="151"/>
                  </a:cubicBezTo>
                  <a:cubicBezTo>
                    <a:pt x="143" y="151"/>
                    <a:pt x="143" y="151"/>
                    <a:pt x="143" y="152"/>
                  </a:cubicBezTo>
                  <a:cubicBezTo>
                    <a:pt x="143" y="152"/>
                    <a:pt x="143" y="152"/>
                    <a:pt x="144" y="153"/>
                  </a:cubicBezTo>
                  <a:cubicBezTo>
                    <a:pt x="144" y="153"/>
                    <a:pt x="144" y="153"/>
                    <a:pt x="144" y="153"/>
                  </a:cubicBezTo>
                  <a:cubicBezTo>
                    <a:pt x="145" y="153"/>
                    <a:pt x="145" y="153"/>
                    <a:pt x="146" y="153"/>
                  </a:cubicBezTo>
                  <a:cubicBezTo>
                    <a:pt x="147" y="154"/>
                    <a:pt x="147" y="154"/>
                    <a:pt x="149" y="154"/>
                  </a:cubicBezTo>
                  <a:cubicBezTo>
                    <a:pt x="149" y="155"/>
                    <a:pt x="149" y="155"/>
                    <a:pt x="149" y="155"/>
                  </a:cubicBezTo>
                  <a:cubicBezTo>
                    <a:pt x="150" y="156"/>
                    <a:pt x="150" y="156"/>
                    <a:pt x="150" y="156"/>
                  </a:cubicBezTo>
                  <a:cubicBezTo>
                    <a:pt x="151" y="156"/>
                    <a:pt x="151" y="156"/>
                    <a:pt x="151" y="156"/>
                  </a:cubicBezTo>
                  <a:cubicBezTo>
                    <a:pt x="152" y="155"/>
                    <a:pt x="152" y="155"/>
                    <a:pt x="152" y="155"/>
                  </a:cubicBezTo>
                  <a:cubicBezTo>
                    <a:pt x="152" y="154"/>
                    <a:pt x="152" y="154"/>
                    <a:pt x="153" y="154"/>
                  </a:cubicBezTo>
                  <a:cubicBezTo>
                    <a:pt x="152" y="153"/>
                    <a:pt x="152" y="153"/>
                    <a:pt x="152" y="153"/>
                  </a:cubicBezTo>
                  <a:cubicBezTo>
                    <a:pt x="152" y="152"/>
                    <a:pt x="152" y="152"/>
                    <a:pt x="152" y="152"/>
                  </a:cubicBezTo>
                  <a:cubicBezTo>
                    <a:pt x="153" y="151"/>
                    <a:pt x="153" y="151"/>
                    <a:pt x="153" y="150"/>
                  </a:cubicBezTo>
                  <a:cubicBezTo>
                    <a:pt x="153" y="150"/>
                    <a:pt x="153" y="150"/>
                    <a:pt x="154" y="150"/>
                  </a:cubicBezTo>
                  <a:cubicBezTo>
                    <a:pt x="154" y="150"/>
                    <a:pt x="154" y="150"/>
                    <a:pt x="155" y="150"/>
                  </a:cubicBezTo>
                  <a:cubicBezTo>
                    <a:pt x="155" y="149"/>
                    <a:pt x="155" y="149"/>
                    <a:pt x="155" y="149"/>
                  </a:cubicBezTo>
                  <a:cubicBezTo>
                    <a:pt x="155" y="149"/>
                    <a:pt x="155" y="149"/>
                    <a:pt x="156" y="149"/>
                  </a:cubicBezTo>
                  <a:cubicBezTo>
                    <a:pt x="156" y="149"/>
                    <a:pt x="156" y="149"/>
                    <a:pt x="156" y="149"/>
                  </a:cubicBezTo>
                  <a:cubicBezTo>
                    <a:pt x="156" y="149"/>
                    <a:pt x="156" y="149"/>
                    <a:pt x="156" y="149"/>
                  </a:cubicBezTo>
                  <a:cubicBezTo>
                    <a:pt x="156" y="149"/>
                    <a:pt x="156" y="149"/>
                    <a:pt x="156" y="149"/>
                  </a:cubicBezTo>
                  <a:cubicBezTo>
                    <a:pt x="156" y="149"/>
                    <a:pt x="156" y="149"/>
                    <a:pt x="157" y="149"/>
                  </a:cubicBezTo>
                  <a:cubicBezTo>
                    <a:pt x="157" y="149"/>
                    <a:pt x="157" y="149"/>
                    <a:pt x="157" y="150"/>
                  </a:cubicBezTo>
                  <a:cubicBezTo>
                    <a:pt x="158" y="150"/>
                    <a:pt x="158" y="150"/>
                    <a:pt x="158" y="150"/>
                  </a:cubicBezTo>
                  <a:cubicBezTo>
                    <a:pt x="159" y="150"/>
                    <a:pt x="159" y="150"/>
                    <a:pt x="159" y="151"/>
                  </a:cubicBezTo>
                  <a:cubicBezTo>
                    <a:pt x="159" y="151"/>
                    <a:pt x="159" y="151"/>
                    <a:pt x="160" y="151"/>
                  </a:cubicBezTo>
                  <a:cubicBezTo>
                    <a:pt x="161" y="151"/>
                    <a:pt x="161" y="151"/>
                    <a:pt x="162" y="151"/>
                  </a:cubicBezTo>
                  <a:cubicBezTo>
                    <a:pt x="162" y="151"/>
                    <a:pt x="162" y="151"/>
                    <a:pt x="162" y="151"/>
                  </a:cubicBezTo>
                  <a:cubicBezTo>
                    <a:pt x="162" y="152"/>
                    <a:pt x="162" y="152"/>
                    <a:pt x="162" y="152"/>
                  </a:cubicBezTo>
                  <a:cubicBezTo>
                    <a:pt x="163" y="152"/>
                    <a:pt x="163" y="152"/>
                    <a:pt x="164" y="152"/>
                  </a:cubicBezTo>
                  <a:cubicBezTo>
                    <a:pt x="164" y="152"/>
                    <a:pt x="164" y="152"/>
                    <a:pt x="164" y="152"/>
                  </a:cubicBezTo>
                  <a:cubicBezTo>
                    <a:pt x="165" y="152"/>
                    <a:pt x="165" y="152"/>
                    <a:pt x="166" y="152"/>
                  </a:cubicBezTo>
                  <a:cubicBezTo>
                    <a:pt x="166" y="152"/>
                    <a:pt x="166" y="152"/>
                    <a:pt x="167" y="152"/>
                  </a:cubicBezTo>
                  <a:cubicBezTo>
                    <a:pt x="167" y="153"/>
                    <a:pt x="167" y="153"/>
                    <a:pt x="167" y="153"/>
                  </a:cubicBezTo>
                  <a:cubicBezTo>
                    <a:pt x="167" y="153"/>
                    <a:pt x="167" y="153"/>
                    <a:pt x="168" y="153"/>
                  </a:cubicBezTo>
                  <a:cubicBezTo>
                    <a:pt x="168" y="153"/>
                    <a:pt x="168" y="153"/>
                    <a:pt x="168" y="153"/>
                  </a:cubicBezTo>
                  <a:cubicBezTo>
                    <a:pt x="168" y="153"/>
                    <a:pt x="168" y="153"/>
                    <a:pt x="168" y="153"/>
                  </a:cubicBezTo>
                  <a:cubicBezTo>
                    <a:pt x="168" y="153"/>
                    <a:pt x="168" y="153"/>
                    <a:pt x="168" y="153"/>
                  </a:cubicBezTo>
                  <a:cubicBezTo>
                    <a:pt x="169" y="153"/>
                    <a:pt x="169" y="153"/>
                    <a:pt x="169" y="153"/>
                  </a:cubicBezTo>
                  <a:cubicBezTo>
                    <a:pt x="170" y="153"/>
                    <a:pt x="170" y="153"/>
                    <a:pt x="170" y="154"/>
                  </a:cubicBezTo>
                  <a:cubicBezTo>
                    <a:pt x="171" y="154"/>
                    <a:pt x="171" y="154"/>
                    <a:pt x="172" y="153"/>
                  </a:cubicBezTo>
                  <a:cubicBezTo>
                    <a:pt x="172" y="153"/>
                    <a:pt x="172" y="153"/>
                    <a:pt x="172" y="153"/>
                  </a:cubicBezTo>
                  <a:cubicBezTo>
                    <a:pt x="172" y="153"/>
                    <a:pt x="172" y="153"/>
                    <a:pt x="173" y="153"/>
                  </a:cubicBezTo>
                  <a:cubicBezTo>
                    <a:pt x="173" y="152"/>
                    <a:pt x="173" y="152"/>
                    <a:pt x="173" y="152"/>
                  </a:cubicBezTo>
                  <a:cubicBezTo>
                    <a:pt x="173" y="152"/>
                    <a:pt x="173" y="152"/>
                    <a:pt x="174" y="152"/>
                  </a:cubicBezTo>
                  <a:cubicBezTo>
                    <a:pt x="174" y="152"/>
                    <a:pt x="174" y="152"/>
                    <a:pt x="174" y="152"/>
                  </a:cubicBezTo>
                  <a:cubicBezTo>
                    <a:pt x="174" y="152"/>
                    <a:pt x="174" y="152"/>
                    <a:pt x="174" y="152"/>
                  </a:cubicBezTo>
                  <a:cubicBezTo>
                    <a:pt x="175" y="152"/>
                    <a:pt x="175" y="152"/>
                    <a:pt x="176" y="152"/>
                  </a:cubicBezTo>
                  <a:cubicBezTo>
                    <a:pt x="176" y="152"/>
                    <a:pt x="176" y="152"/>
                    <a:pt x="176" y="152"/>
                  </a:cubicBezTo>
                  <a:cubicBezTo>
                    <a:pt x="176" y="152"/>
                    <a:pt x="176" y="152"/>
                    <a:pt x="176" y="152"/>
                  </a:cubicBezTo>
                  <a:cubicBezTo>
                    <a:pt x="176" y="152"/>
                    <a:pt x="176" y="152"/>
                    <a:pt x="176" y="152"/>
                  </a:cubicBezTo>
                  <a:cubicBezTo>
                    <a:pt x="176" y="153"/>
                    <a:pt x="176" y="153"/>
                    <a:pt x="176" y="153"/>
                  </a:cubicBezTo>
                  <a:cubicBezTo>
                    <a:pt x="176" y="153"/>
                    <a:pt x="176" y="153"/>
                    <a:pt x="176" y="153"/>
                  </a:cubicBezTo>
                  <a:cubicBezTo>
                    <a:pt x="176" y="153"/>
                    <a:pt x="176" y="153"/>
                    <a:pt x="176" y="153"/>
                  </a:cubicBezTo>
                  <a:cubicBezTo>
                    <a:pt x="176" y="153"/>
                    <a:pt x="176" y="153"/>
                    <a:pt x="176" y="153"/>
                  </a:cubicBezTo>
                  <a:cubicBezTo>
                    <a:pt x="176" y="153"/>
                    <a:pt x="176" y="153"/>
                    <a:pt x="176" y="153"/>
                  </a:cubicBezTo>
                  <a:cubicBezTo>
                    <a:pt x="176" y="153"/>
                    <a:pt x="176" y="153"/>
                    <a:pt x="176" y="152"/>
                  </a:cubicBezTo>
                  <a:cubicBezTo>
                    <a:pt x="176" y="153"/>
                    <a:pt x="176" y="153"/>
                    <a:pt x="176" y="153"/>
                  </a:cubicBezTo>
                  <a:cubicBezTo>
                    <a:pt x="177" y="153"/>
                    <a:pt x="177" y="153"/>
                    <a:pt x="177" y="153"/>
                  </a:cubicBezTo>
                  <a:cubicBezTo>
                    <a:pt x="177" y="153"/>
                    <a:pt x="177" y="153"/>
                    <a:pt x="178" y="153"/>
                  </a:cubicBezTo>
                  <a:cubicBezTo>
                    <a:pt x="179" y="153"/>
                    <a:pt x="179" y="153"/>
                    <a:pt x="179" y="153"/>
                  </a:cubicBezTo>
                  <a:cubicBezTo>
                    <a:pt x="179" y="153"/>
                    <a:pt x="179" y="153"/>
                    <a:pt x="180" y="153"/>
                  </a:cubicBezTo>
                  <a:cubicBezTo>
                    <a:pt x="181" y="152"/>
                    <a:pt x="181" y="152"/>
                    <a:pt x="181" y="151"/>
                  </a:cubicBezTo>
                  <a:cubicBezTo>
                    <a:pt x="181" y="150"/>
                    <a:pt x="181" y="150"/>
                    <a:pt x="181" y="149"/>
                  </a:cubicBezTo>
                  <a:cubicBezTo>
                    <a:pt x="182" y="149"/>
                    <a:pt x="182" y="149"/>
                    <a:pt x="182" y="149"/>
                  </a:cubicBezTo>
                  <a:cubicBezTo>
                    <a:pt x="182" y="148"/>
                    <a:pt x="182" y="148"/>
                    <a:pt x="182" y="148"/>
                  </a:cubicBezTo>
                  <a:cubicBezTo>
                    <a:pt x="182" y="148"/>
                    <a:pt x="182" y="148"/>
                    <a:pt x="182" y="147"/>
                  </a:cubicBezTo>
                  <a:cubicBezTo>
                    <a:pt x="182" y="147"/>
                    <a:pt x="182" y="147"/>
                    <a:pt x="183" y="146"/>
                  </a:cubicBezTo>
                  <a:cubicBezTo>
                    <a:pt x="183" y="146"/>
                    <a:pt x="183" y="146"/>
                    <a:pt x="183" y="145"/>
                  </a:cubicBezTo>
                  <a:cubicBezTo>
                    <a:pt x="183" y="145"/>
                    <a:pt x="183" y="145"/>
                    <a:pt x="183" y="145"/>
                  </a:cubicBezTo>
                  <a:cubicBezTo>
                    <a:pt x="183" y="144"/>
                    <a:pt x="183" y="144"/>
                    <a:pt x="183" y="144"/>
                  </a:cubicBezTo>
                  <a:cubicBezTo>
                    <a:pt x="183" y="144"/>
                    <a:pt x="183" y="144"/>
                    <a:pt x="183" y="144"/>
                  </a:cubicBezTo>
                  <a:cubicBezTo>
                    <a:pt x="183" y="144"/>
                    <a:pt x="183" y="144"/>
                    <a:pt x="183" y="143"/>
                  </a:cubicBezTo>
                  <a:cubicBezTo>
                    <a:pt x="183" y="143"/>
                    <a:pt x="183" y="143"/>
                    <a:pt x="183" y="142"/>
                  </a:cubicBezTo>
                  <a:cubicBezTo>
                    <a:pt x="183" y="142"/>
                    <a:pt x="183" y="142"/>
                    <a:pt x="182" y="142"/>
                  </a:cubicBezTo>
                  <a:cubicBezTo>
                    <a:pt x="183" y="142"/>
                    <a:pt x="183" y="142"/>
                    <a:pt x="183" y="142"/>
                  </a:cubicBezTo>
                  <a:cubicBezTo>
                    <a:pt x="183" y="142"/>
                    <a:pt x="183" y="142"/>
                    <a:pt x="183" y="142"/>
                  </a:cubicBezTo>
                  <a:cubicBezTo>
                    <a:pt x="183" y="141"/>
                    <a:pt x="183" y="141"/>
                    <a:pt x="182" y="141"/>
                  </a:cubicBezTo>
                  <a:cubicBezTo>
                    <a:pt x="183" y="141"/>
                    <a:pt x="183" y="141"/>
                    <a:pt x="183" y="140"/>
                  </a:cubicBezTo>
                  <a:cubicBezTo>
                    <a:pt x="183" y="140"/>
                    <a:pt x="183" y="140"/>
                    <a:pt x="183" y="140"/>
                  </a:cubicBezTo>
                  <a:cubicBezTo>
                    <a:pt x="183" y="140"/>
                    <a:pt x="183" y="140"/>
                    <a:pt x="183" y="140"/>
                  </a:cubicBezTo>
                  <a:cubicBezTo>
                    <a:pt x="182" y="140"/>
                    <a:pt x="182" y="140"/>
                    <a:pt x="182" y="140"/>
                  </a:cubicBezTo>
                  <a:cubicBezTo>
                    <a:pt x="182" y="140"/>
                    <a:pt x="182" y="140"/>
                    <a:pt x="182" y="140"/>
                  </a:cubicBezTo>
                  <a:cubicBezTo>
                    <a:pt x="181" y="140"/>
                    <a:pt x="181" y="140"/>
                    <a:pt x="181" y="140"/>
                  </a:cubicBezTo>
                  <a:cubicBezTo>
                    <a:pt x="180" y="140"/>
                    <a:pt x="180" y="140"/>
                    <a:pt x="179" y="141"/>
                  </a:cubicBezTo>
                  <a:cubicBezTo>
                    <a:pt x="179" y="141"/>
                    <a:pt x="179" y="141"/>
                    <a:pt x="179" y="141"/>
                  </a:cubicBezTo>
                  <a:cubicBezTo>
                    <a:pt x="179" y="141"/>
                    <a:pt x="179" y="141"/>
                    <a:pt x="179" y="141"/>
                  </a:cubicBezTo>
                  <a:cubicBezTo>
                    <a:pt x="179" y="141"/>
                    <a:pt x="179" y="141"/>
                    <a:pt x="179" y="141"/>
                  </a:cubicBezTo>
                  <a:cubicBezTo>
                    <a:pt x="179" y="141"/>
                    <a:pt x="179" y="141"/>
                    <a:pt x="179" y="141"/>
                  </a:cubicBezTo>
                  <a:cubicBezTo>
                    <a:pt x="178" y="142"/>
                    <a:pt x="178" y="142"/>
                    <a:pt x="177" y="142"/>
                  </a:cubicBezTo>
                  <a:cubicBezTo>
                    <a:pt x="176" y="142"/>
                    <a:pt x="176" y="142"/>
                    <a:pt x="176" y="141"/>
                  </a:cubicBezTo>
                  <a:cubicBezTo>
                    <a:pt x="176" y="141"/>
                    <a:pt x="176" y="141"/>
                    <a:pt x="175" y="141"/>
                  </a:cubicBezTo>
                  <a:cubicBezTo>
                    <a:pt x="175" y="140"/>
                    <a:pt x="175" y="140"/>
                    <a:pt x="174" y="140"/>
                  </a:cubicBezTo>
                  <a:cubicBezTo>
                    <a:pt x="173" y="140"/>
                    <a:pt x="173" y="140"/>
                    <a:pt x="173" y="140"/>
                  </a:cubicBezTo>
                  <a:cubicBezTo>
                    <a:pt x="173" y="140"/>
                    <a:pt x="173" y="140"/>
                    <a:pt x="173" y="140"/>
                  </a:cubicBezTo>
                  <a:cubicBezTo>
                    <a:pt x="173" y="141"/>
                    <a:pt x="173" y="141"/>
                    <a:pt x="173" y="141"/>
                  </a:cubicBezTo>
                  <a:cubicBezTo>
                    <a:pt x="172" y="141"/>
                    <a:pt x="172" y="141"/>
                    <a:pt x="172" y="141"/>
                  </a:cubicBezTo>
                  <a:cubicBezTo>
                    <a:pt x="172" y="141"/>
                    <a:pt x="172" y="141"/>
                    <a:pt x="172" y="142"/>
                  </a:cubicBezTo>
                  <a:cubicBezTo>
                    <a:pt x="171" y="141"/>
                    <a:pt x="171" y="141"/>
                    <a:pt x="171" y="141"/>
                  </a:cubicBezTo>
                  <a:cubicBezTo>
                    <a:pt x="171" y="142"/>
                    <a:pt x="171" y="142"/>
                    <a:pt x="171" y="142"/>
                  </a:cubicBezTo>
                  <a:cubicBezTo>
                    <a:pt x="170" y="141"/>
                    <a:pt x="170" y="141"/>
                    <a:pt x="170" y="141"/>
                  </a:cubicBezTo>
                  <a:cubicBezTo>
                    <a:pt x="170" y="141"/>
                    <a:pt x="170" y="141"/>
                    <a:pt x="169" y="140"/>
                  </a:cubicBezTo>
                  <a:cubicBezTo>
                    <a:pt x="169" y="140"/>
                    <a:pt x="169" y="140"/>
                    <a:pt x="169" y="140"/>
                  </a:cubicBezTo>
                  <a:cubicBezTo>
                    <a:pt x="169" y="140"/>
                    <a:pt x="169" y="140"/>
                    <a:pt x="169" y="141"/>
                  </a:cubicBezTo>
                  <a:cubicBezTo>
                    <a:pt x="169" y="140"/>
                    <a:pt x="169" y="140"/>
                    <a:pt x="168" y="140"/>
                  </a:cubicBezTo>
                  <a:cubicBezTo>
                    <a:pt x="168" y="140"/>
                    <a:pt x="168" y="140"/>
                    <a:pt x="168" y="140"/>
                  </a:cubicBezTo>
                  <a:cubicBezTo>
                    <a:pt x="168" y="140"/>
                    <a:pt x="168" y="140"/>
                    <a:pt x="168" y="141"/>
                  </a:cubicBezTo>
                  <a:cubicBezTo>
                    <a:pt x="168" y="141"/>
                    <a:pt x="168" y="141"/>
                    <a:pt x="167" y="141"/>
                  </a:cubicBezTo>
                  <a:cubicBezTo>
                    <a:pt x="167" y="141"/>
                    <a:pt x="167" y="141"/>
                    <a:pt x="167" y="141"/>
                  </a:cubicBezTo>
                  <a:cubicBezTo>
                    <a:pt x="167" y="141"/>
                    <a:pt x="167" y="141"/>
                    <a:pt x="167" y="141"/>
                  </a:cubicBezTo>
                  <a:cubicBezTo>
                    <a:pt x="167" y="141"/>
                    <a:pt x="167" y="141"/>
                    <a:pt x="168" y="140"/>
                  </a:cubicBezTo>
                  <a:cubicBezTo>
                    <a:pt x="167" y="140"/>
                    <a:pt x="167" y="140"/>
                    <a:pt x="167" y="140"/>
                  </a:cubicBezTo>
                  <a:cubicBezTo>
                    <a:pt x="167" y="141"/>
                    <a:pt x="167" y="141"/>
                    <a:pt x="167" y="141"/>
                  </a:cubicBezTo>
                  <a:cubicBezTo>
                    <a:pt x="166" y="141"/>
                    <a:pt x="166" y="141"/>
                    <a:pt x="166" y="140"/>
                  </a:cubicBezTo>
                  <a:cubicBezTo>
                    <a:pt x="166" y="140"/>
                    <a:pt x="166" y="140"/>
                    <a:pt x="166" y="140"/>
                  </a:cubicBezTo>
                  <a:cubicBezTo>
                    <a:pt x="167" y="140"/>
                    <a:pt x="167" y="140"/>
                    <a:pt x="167" y="140"/>
                  </a:cubicBezTo>
                  <a:cubicBezTo>
                    <a:pt x="167" y="140"/>
                    <a:pt x="167" y="140"/>
                    <a:pt x="168" y="140"/>
                  </a:cubicBezTo>
                  <a:cubicBezTo>
                    <a:pt x="167" y="140"/>
                    <a:pt x="167" y="140"/>
                    <a:pt x="167" y="140"/>
                  </a:cubicBezTo>
                  <a:cubicBezTo>
                    <a:pt x="166" y="140"/>
                    <a:pt x="166" y="140"/>
                    <a:pt x="166" y="140"/>
                  </a:cubicBezTo>
                  <a:cubicBezTo>
                    <a:pt x="166" y="140"/>
                    <a:pt x="166" y="140"/>
                    <a:pt x="166" y="140"/>
                  </a:cubicBezTo>
                  <a:cubicBezTo>
                    <a:pt x="166" y="140"/>
                    <a:pt x="166" y="140"/>
                    <a:pt x="166" y="139"/>
                  </a:cubicBezTo>
                  <a:lnTo>
                    <a:pt x="166" y="139"/>
                  </a:lnTo>
                  <a:cubicBezTo>
                    <a:pt x="166" y="139"/>
                    <a:pt x="166" y="139"/>
                    <a:pt x="166" y="139"/>
                  </a:cubicBezTo>
                  <a:cubicBezTo>
                    <a:pt x="166" y="139"/>
                    <a:pt x="166" y="139"/>
                    <a:pt x="166" y="139"/>
                  </a:cubicBezTo>
                  <a:cubicBezTo>
                    <a:pt x="166" y="139"/>
                    <a:pt x="166" y="139"/>
                    <a:pt x="166" y="139"/>
                  </a:cubicBezTo>
                  <a:cubicBezTo>
                    <a:pt x="166" y="139"/>
                    <a:pt x="166" y="139"/>
                    <a:pt x="166" y="139"/>
                  </a:cubicBezTo>
                  <a:cubicBezTo>
                    <a:pt x="166" y="139"/>
                    <a:pt x="166" y="139"/>
                    <a:pt x="166" y="138"/>
                  </a:cubicBezTo>
                  <a:cubicBezTo>
                    <a:pt x="165" y="138"/>
                    <a:pt x="165" y="138"/>
                    <a:pt x="165" y="138"/>
                  </a:cubicBezTo>
                  <a:cubicBezTo>
                    <a:pt x="165" y="138"/>
                    <a:pt x="165" y="138"/>
                    <a:pt x="165" y="138"/>
                  </a:cubicBezTo>
                  <a:cubicBezTo>
                    <a:pt x="166" y="138"/>
                    <a:pt x="166" y="138"/>
                    <a:pt x="166" y="138"/>
                  </a:cubicBezTo>
                  <a:cubicBezTo>
                    <a:pt x="166" y="138"/>
                    <a:pt x="166" y="138"/>
                    <a:pt x="166" y="138"/>
                  </a:cubicBezTo>
                  <a:cubicBezTo>
                    <a:pt x="165" y="137"/>
                    <a:pt x="165" y="137"/>
                    <a:pt x="165" y="137"/>
                  </a:cubicBezTo>
                  <a:cubicBezTo>
                    <a:pt x="165" y="137"/>
                    <a:pt x="165" y="137"/>
                    <a:pt x="165" y="137"/>
                  </a:cubicBezTo>
                  <a:cubicBezTo>
                    <a:pt x="165" y="137"/>
                    <a:pt x="165" y="137"/>
                    <a:pt x="165" y="137"/>
                  </a:cubicBezTo>
                  <a:cubicBezTo>
                    <a:pt x="164" y="137"/>
                    <a:pt x="164" y="137"/>
                    <a:pt x="164" y="137"/>
                  </a:cubicBezTo>
                  <a:cubicBezTo>
                    <a:pt x="164" y="137"/>
                    <a:pt x="164" y="137"/>
                    <a:pt x="164" y="137"/>
                  </a:cubicBezTo>
                  <a:cubicBezTo>
                    <a:pt x="164" y="137"/>
                    <a:pt x="164" y="137"/>
                    <a:pt x="164" y="136"/>
                  </a:cubicBezTo>
                  <a:cubicBezTo>
                    <a:pt x="164" y="136"/>
                    <a:pt x="164" y="136"/>
                    <a:pt x="164" y="136"/>
                  </a:cubicBezTo>
                  <a:cubicBezTo>
                    <a:pt x="164" y="136"/>
                    <a:pt x="164" y="136"/>
                    <a:pt x="164" y="136"/>
                  </a:cubicBezTo>
                  <a:cubicBezTo>
                    <a:pt x="164" y="136"/>
                    <a:pt x="164" y="136"/>
                    <a:pt x="164" y="136"/>
                  </a:cubicBezTo>
                  <a:lnTo>
                    <a:pt x="164" y="136"/>
                  </a:lnTo>
                  <a:cubicBezTo>
                    <a:pt x="164" y="136"/>
                    <a:pt x="164" y="136"/>
                    <a:pt x="165" y="136"/>
                  </a:cubicBezTo>
                  <a:cubicBezTo>
                    <a:pt x="165" y="136"/>
                    <a:pt x="165" y="136"/>
                    <a:pt x="165" y="136"/>
                  </a:cubicBezTo>
                  <a:cubicBezTo>
                    <a:pt x="165" y="136"/>
                    <a:pt x="165" y="136"/>
                    <a:pt x="165" y="136"/>
                  </a:cubicBezTo>
                  <a:cubicBezTo>
                    <a:pt x="165" y="136"/>
                    <a:pt x="165" y="136"/>
                    <a:pt x="165" y="136"/>
                  </a:cubicBezTo>
                  <a:cubicBezTo>
                    <a:pt x="165" y="136"/>
                    <a:pt x="165" y="136"/>
                    <a:pt x="165" y="136"/>
                  </a:cubicBezTo>
                  <a:cubicBezTo>
                    <a:pt x="165" y="135"/>
                    <a:pt x="165" y="135"/>
                    <a:pt x="165" y="135"/>
                  </a:cubicBezTo>
                  <a:cubicBezTo>
                    <a:pt x="165" y="135"/>
                    <a:pt x="165" y="135"/>
                    <a:pt x="165" y="135"/>
                  </a:cubicBezTo>
                  <a:cubicBezTo>
                    <a:pt x="165" y="135"/>
                    <a:pt x="165" y="135"/>
                    <a:pt x="165" y="135"/>
                  </a:cubicBezTo>
                  <a:cubicBezTo>
                    <a:pt x="165" y="135"/>
                    <a:pt x="165" y="135"/>
                    <a:pt x="165" y="135"/>
                  </a:cubicBezTo>
                  <a:cubicBezTo>
                    <a:pt x="165" y="135"/>
                    <a:pt x="165" y="135"/>
                    <a:pt x="165" y="135"/>
                  </a:cubicBezTo>
                  <a:cubicBezTo>
                    <a:pt x="165" y="134"/>
                    <a:pt x="165" y="134"/>
                    <a:pt x="165" y="134"/>
                  </a:cubicBezTo>
                  <a:cubicBezTo>
                    <a:pt x="165" y="134"/>
                    <a:pt x="165" y="134"/>
                    <a:pt x="165" y="134"/>
                  </a:cubicBezTo>
                  <a:cubicBezTo>
                    <a:pt x="165" y="133"/>
                    <a:pt x="165" y="133"/>
                    <a:pt x="165" y="133"/>
                  </a:cubicBezTo>
                  <a:cubicBezTo>
                    <a:pt x="164" y="133"/>
                    <a:pt x="164" y="133"/>
                    <a:pt x="164" y="134"/>
                  </a:cubicBezTo>
                  <a:cubicBezTo>
                    <a:pt x="164" y="133"/>
                    <a:pt x="164" y="133"/>
                    <a:pt x="163" y="133"/>
                  </a:cubicBezTo>
                  <a:cubicBezTo>
                    <a:pt x="164" y="133"/>
                    <a:pt x="164" y="133"/>
                    <a:pt x="164" y="133"/>
                  </a:cubicBezTo>
                  <a:cubicBezTo>
                    <a:pt x="164" y="133"/>
                    <a:pt x="164" y="133"/>
                    <a:pt x="163" y="132"/>
                  </a:cubicBezTo>
                  <a:cubicBezTo>
                    <a:pt x="164" y="132"/>
                    <a:pt x="164" y="132"/>
                    <a:pt x="165" y="131"/>
                  </a:cubicBezTo>
                  <a:cubicBezTo>
                    <a:pt x="165" y="131"/>
                    <a:pt x="165" y="131"/>
                    <a:pt x="165" y="131"/>
                  </a:cubicBezTo>
                  <a:cubicBezTo>
                    <a:pt x="165" y="131"/>
                    <a:pt x="165" y="131"/>
                    <a:pt x="166" y="131"/>
                  </a:cubicBezTo>
                  <a:cubicBezTo>
                    <a:pt x="166" y="131"/>
                    <a:pt x="166" y="131"/>
                    <a:pt x="166" y="131"/>
                  </a:cubicBezTo>
                  <a:cubicBezTo>
                    <a:pt x="166" y="131"/>
                    <a:pt x="166" y="131"/>
                    <a:pt x="166" y="131"/>
                  </a:cubicBezTo>
                  <a:cubicBezTo>
                    <a:pt x="166" y="131"/>
                    <a:pt x="166" y="131"/>
                    <a:pt x="167" y="131"/>
                  </a:cubicBezTo>
                  <a:cubicBezTo>
                    <a:pt x="167" y="131"/>
                    <a:pt x="167" y="131"/>
                    <a:pt x="167" y="131"/>
                  </a:cubicBezTo>
                  <a:cubicBezTo>
                    <a:pt x="167" y="131"/>
                    <a:pt x="167" y="131"/>
                    <a:pt x="167" y="131"/>
                  </a:cubicBezTo>
                  <a:cubicBezTo>
                    <a:pt x="167" y="131"/>
                    <a:pt x="167" y="131"/>
                    <a:pt x="168" y="131"/>
                  </a:cubicBezTo>
                  <a:cubicBezTo>
                    <a:pt x="168" y="131"/>
                    <a:pt x="168" y="131"/>
                    <a:pt x="168" y="131"/>
                  </a:cubicBezTo>
                  <a:cubicBezTo>
                    <a:pt x="168" y="131"/>
                    <a:pt x="168" y="131"/>
                    <a:pt x="168" y="131"/>
                  </a:cubicBezTo>
                  <a:cubicBezTo>
                    <a:pt x="168" y="131"/>
                    <a:pt x="168" y="131"/>
                    <a:pt x="169" y="131"/>
                  </a:cubicBezTo>
                  <a:cubicBezTo>
                    <a:pt x="169" y="131"/>
                    <a:pt x="169" y="131"/>
                    <a:pt x="169" y="131"/>
                  </a:cubicBezTo>
                  <a:cubicBezTo>
                    <a:pt x="169" y="131"/>
                    <a:pt x="169" y="131"/>
                    <a:pt x="169" y="131"/>
                  </a:cubicBezTo>
                  <a:cubicBezTo>
                    <a:pt x="169" y="131"/>
                    <a:pt x="169" y="131"/>
                    <a:pt x="168" y="131"/>
                  </a:cubicBezTo>
                  <a:cubicBezTo>
                    <a:pt x="168" y="131"/>
                    <a:pt x="168" y="131"/>
                    <a:pt x="168" y="131"/>
                  </a:cubicBezTo>
                  <a:cubicBezTo>
                    <a:pt x="169" y="131"/>
                    <a:pt x="169" y="131"/>
                    <a:pt x="169" y="130"/>
                  </a:cubicBezTo>
                  <a:cubicBezTo>
                    <a:pt x="170" y="130"/>
                    <a:pt x="170" y="130"/>
                    <a:pt x="170" y="130"/>
                  </a:cubicBezTo>
                  <a:cubicBezTo>
                    <a:pt x="170" y="130"/>
                    <a:pt x="170" y="130"/>
                    <a:pt x="170" y="130"/>
                  </a:cubicBezTo>
                  <a:cubicBezTo>
                    <a:pt x="170" y="130"/>
                    <a:pt x="170" y="130"/>
                    <a:pt x="170" y="130"/>
                  </a:cubicBezTo>
                  <a:cubicBezTo>
                    <a:pt x="169" y="130"/>
                    <a:pt x="169" y="130"/>
                    <a:pt x="169" y="130"/>
                  </a:cubicBezTo>
                  <a:cubicBezTo>
                    <a:pt x="169" y="130"/>
                    <a:pt x="169" y="130"/>
                    <a:pt x="168" y="129"/>
                  </a:cubicBezTo>
                  <a:cubicBezTo>
                    <a:pt x="169" y="129"/>
                    <a:pt x="169" y="129"/>
                    <a:pt x="169" y="129"/>
                  </a:cubicBezTo>
                  <a:cubicBezTo>
                    <a:pt x="169" y="129"/>
                    <a:pt x="169" y="129"/>
                    <a:pt x="169" y="129"/>
                  </a:cubicBezTo>
                  <a:cubicBezTo>
                    <a:pt x="170" y="129"/>
                    <a:pt x="170" y="129"/>
                    <a:pt x="170" y="129"/>
                  </a:cubicBezTo>
                  <a:cubicBezTo>
                    <a:pt x="170" y="129"/>
                    <a:pt x="170" y="129"/>
                    <a:pt x="170" y="129"/>
                  </a:cubicBezTo>
                  <a:cubicBezTo>
                    <a:pt x="170" y="129"/>
                    <a:pt x="170" y="129"/>
                    <a:pt x="171" y="129"/>
                  </a:cubicBezTo>
                  <a:cubicBezTo>
                    <a:pt x="171" y="129"/>
                    <a:pt x="171" y="129"/>
                    <a:pt x="171" y="129"/>
                  </a:cubicBezTo>
                  <a:cubicBezTo>
                    <a:pt x="172" y="129"/>
                    <a:pt x="172" y="129"/>
                    <a:pt x="172" y="129"/>
                  </a:cubicBezTo>
                  <a:cubicBezTo>
                    <a:pt x="172" y="129"/>
                    <a:pt x="172" y="129"/>
                    <a:pt x="173" y="129"/>
                  </a:cubicBezTo>
                  <a:cubicBezTo>
                    <a:pt x="173" y="129"/>
                    <a:pt x="173" y="129"/>
                    <a:pt x="173" y="129"/>
                  </a:cubicBezTo>
                  <a:cubicBezTo>
                    <a:pt x="173" y="129"/>
                    <a:pt x="173" y="129"/>
                    <a:pt x="173" y="128"/>
                  </a:cubicBezTo>
                  <a:cubicBezTo>
                    <a:pt x="174" y="128"/>
                    <a:pt x="174" y="128"/>
                    <a:pt x="174" y="128"/>
                  </a:cubicBezTo>
                  <a:cubicBezTo>
                    <a:pt x="175" y="127"/>
                    <a:pt x="175" y="127"/>
                    <a:pt x="175" y="127"/>
                  </a:cubicBezTo>
                  <a:cubicBezTo>
                    <a:pt x="176" y="127"/>
                    <a:pt x="176" y="127"/>
                    <a:pt x="177" y="127"/>
                  </a:cubicBezTo>
                  <a:cubicBezTo>
                    <a:pt x="177" y="127"/>
                    <a:pt x="177" y="127"/>
                    <a:pt x="178" y="127"/>
                  </a:cubicBezTo>
                  <a:cubicBezTo>
                    <a:pt x="178" y="127"/>
                    <a:pt x="178" y="127"/>
                    <a:pt x="179" y="127"/>
                  </a:cubicBezTo>
                  <a:cubicBezTo>
                    <a:pt x="179" y="127"/>
                    <a:pt x="179" y="127"/>
                    <a:pt x="180" y="127"/>
                  </a:cubicBezTo>
                  <a:cubicBezTo>
                    <a:pt x="180" y="127"/>
                    <a:pt x="180" y="127"/>
                    <a:pt x="180" y="127"/>
                  </a:cubicBezTo>
                  <a:cubicBezTo>
                    <a:pt x="180" y="127"/>
                    <a:pt x="180" y="127"/>
                    <a:pt x="180" y="127"/>
                  </a:cubicBezTo>
                  <a:cubicBezTo>
                    <a:pt x="180" y="127"/>
                    <a:pt x="180" y="127"/>
                    <a:pt x="181" y="128"/>
                  </a:cubicBezTo>
                  <a:cubicBezTo>
                    <a:pt x="181" y="128"/>
                    <a:pt x="181" y="128"/>
                    <a:pt x="181" y="128"/>
                  </a:cubicBezTo>
                  <a:cubicBezTo>
                    <a:pt x="181" y="127"/>
                    <a:pt x="181" y="127"/>
                    <a:pt x="182" y="127"/>
                  </a:cubicBezTo>
                  <a:cubicBezTo>
                    <a:pt x="182" y="127"/>
                    <a:pt x="182" y="127"/>
                    <a:pt x="182" y="127"/>
                  </a:cubicBezTo>
                  <a:cubicBezTo>
                    <a:pt x="182" y="128"/>
                    <a:pt x="182" y="128"/>
                    <a:pt x="182" y="128"/>
                  </a:cubicBezTo>
                  <a:cubicBezTo>
                    <a:pt x="183" y="128"/>
                    <a:pt x="183" y="128"/>
                    <a:pt x="183" y="129"/>
                  </a:cubicBezTo>
                  <a:cubicBezTo>
                    <a:pt x="183" y="128"/>
                    <a:pt x="183" y="128"/>
                    <a:pt x="183" y="128"/>
                  </a:cubicBezTo>
                  <a:cubicBezTo>
                    <a:pt x="184" y="129"/>
                    <a:pt x="184" y="129"/>
                    <a:pt x="185" y="129"/>
                  </a:cubicBezTo>
                  <a:cubicBezTo>
                    <a:pt x="185" y="129"/>
                    <a:pt x="185" y="129"/>
                    <a:pt x="185" y="129"/>
                  </a:cubicBezTo>
                  <a:cubicBezTo>
                    <a:pt x="186" y="129"/>
                    <a:pt x="186" y="129"/>
                    <a:pt x="186" y="130"/>
                  </a:cubicBezTo>
                  <a:cubicBezTo>
                    <a:pt x="187" y="129"/>
                    <a:pt x="187" y="129"/>
                    <a:pt x="187" y="129"/>
                  </a:cubicBezTo>
                  <a:cubicBezTo>
                    <a:pt x="187" y="129"/>
                    <a:pt x="187" y="129"/>
                    <a:pt x="188" y="129"/>
                  </a:cubicBezTo>
                  <a:cubicBezTo>
                    <a:pt x="189" y="129"/>
                    <a:pt x="189" y="129"/>
                    <a:pt x="190" y="129"/>
                  </a:cubicBezTo>
                  <a:cubicBezTo>
                    <a:pt x="190" y="129"/>
                    <a:pt x="190" y="129"/>
                    <a:pt x="190" y="129"/>
                  </a:cubicBezTo>
                  <a:cubicBezTo>
                    <a:pt x="190" y="129"/>
                    <a:pt x="190" y="129"/>
                    <a:pt x="190" y="129"/>
                  </a:cubicBezTo>
                  <a:cubicBezTo>
                    <a:pt x="190" y="129"/>
                    <a:pt x="190" y="129"/>
                    <a:pt x="191" y="129"/>
                  </a:cubicBezTo>
                  <a:cubicBezTo>
                    <a:pt x="191" y="128"/>
                    <a:pt x="191" y="128"/>
                    <a:pt x="192" y="128"/>
                  </a:cubicBezTo>
                  <a:cubicBezTo>
                    <a:pt x="192" y="128"/>
                    <a:pt x="192" y="128"/>
                    <a:pt x="192" y="127"/>
                  </a:cubicBezTo>
                  <a:cubicBezTo>
                    <a:pt x="192" y="126"/>
                    <a:pt x="192" y="126"/>
                    <a:pt x="191" y="126"/>
                  </a:cubicBezTo>
                  <a:cubicBezTo>
                    <a:pt x="191" y="125"/>
                    <a:pt x="191" y="125"/>
                    <a:pt x="191" y="124"/>
                  </a:cubicBezTo>
                  <a:cubicBezTo>
                    <a:pt x="191" y="124"/>
                    <a:pt x="191" y="124"/>
                    <a:pt x="190" y="124"/>
                  </a:cubicBezTo>
                  <a:cubicBezTo>
                    <a:pt x="190" y="124"/>
                    <a:pt x="190" y="124"/>
                    <a:pt x="190" y="124"/>
                  </a:cubicBezTo>
                  <a:cubicBezTo>
                    <a:pt x="189" y="124"/>
                    <a:pt x="189" y="124"/>
                    <a:pt x="189" y="124"/>
                  </a:cubicBezTo>
                  <a:cubicBezTo>
                    <a:pt x="189" y="123"/>
                    <a:pt x="189" y="123"/>
                    <a:pt x="189" y="123"/>
                  </a:cubicBezTo>
                  <a:cubicBezTo>
                    <a:pt x="188" y="123"/>
                    <a:pt x="188" y="123"/>
                    <a:pt x="188" y="123"/>
                  </a:cubicBezTo>
                  <a:cubicBezTo>
                    <a:pt x="188" y="123"/>
                    <a:pt x="188" y="123"/>
                    <a:pt x="187" y="122"/>
                  </a:cubicBezTo>
                  <a:cubicBezTo>
                    <a:pt x="187" y="122"/>
                    <a:pt x="187" y="122"/>
                    <a:pt x="187" y="122"/>
                  </a:cubicBezTo>
                  <a:cubicBezTo>
                    <a:pt x="187" y="122"/>
                    <a:pt x="187" y="122"/>
                    <a:pt x="187" y="122"/>
                  </a:cubicBezTo>
                  <a:cubicBezTo>
                    <a:pt x="186" y="121"/>
                    <a:pt x="186" y="121"/>
                    <a:pt x="185" y="120"/>
                  </a:cubicBezTo>
                  <a:cubicBezTo>
                    <a:pt x="185" y="120"/>
                    <a:pt x="185" y="120"/>
                    <a:pt x="185" y="120"/>
                  </a:cubicBezTo>
                  <a:cubicBezTo>
                    <a:pt x="185" y="120"/>
                    <a:pt x="185" y="120"/>
                    <a:pt x="184" y="120"/>
                  </a:cubicBezTo>
                  <a:cubicBezTo>
                    <a:pt x="184" y="120"/>
                    <a:pt x="184" y="120"/>
                    <a:pt x="184" y="120"/>
                  </a:cubicBezTo>
                  <a:cubicBezTo>
                    <a:pt x="183" y="120"/>
                    <a:pt x="183" y="120"/>
                    <a:pt x="183" y="120"/>
                  </a:cubicBezTo>
                  <a:cubicBezTo>
                    <a:pt x="183" y="119"/>
                    <a:pt x="183" y="119"/>
                    <a:pt x="183" y="119"/>
                  </a:cubicBezTo>
                  <a:cubicBezTo>
                    <a:pt x="183" y="119"/>
                    <a:pt x="183" y="119"/>
                    <a:pt x="182" y="119"/>
                  </a:cubicBezTo>
                  <a:cubicBezTo>
                    <a:pt x="182" y="119"/>
                    <a:pt x="182" y="119"/>
                    <a:pt x="182" y="119"/>
                  </a:cubicBezTo>
                  <a:cubicBezTo>
                    <a:pt x="182" y="119"/>
                    <a:pt x="182" y="119"/>
                    <a:pt x="182" y="119"/>
                  </a:cubicBezTo>
                  <a:cubicBezTo>
                    <a:pt x="182" y="119"/>
                    <a:pt x="182" y="119"/>
                    <a:pt x="182" y="118"/>
                  </a:cubicBezTo>
                  <a:cubicBezTo>
                    <a:pt x="182" y="118"/>
                    <a:pt x="182" y="118"/>
                    <a:pt x="182" y="118"/>
                  </a:cubicBezTo>
                  <a:cubicBezTo>
                    <a:pt x="182" y="118"/>
                    <a:pt x="182" y="118"/>
                    <a:pt x="182" y="118"/>
                  </a:cubicBezTo>
                  <a:cubicBezTo>
                    <a:pt x="183" y="118"/>
                    <a:pt x="183" y="118"/>
                    <a:pt x="183" y="118"/>
                  </a:cubicBezTo>
                  <a:cubicBezTo>
                    <a:pt x="183" y="118"/>
                    <a:pt x="183" y="118"/>
                    <a:pt x="183" y="118"/>
                  </a:cubicBezTo>
                  <a:cubicBezTo>
                    <a:pt x="183" y="118"/>
                    <a:pt x="183" y="118"/>
                    <a:pt x="183" y="118"/>
                  </a:cubicBezTo>
                  <a:cubicBezTo>
                    <a:pt x="183" y="118"/>
                    <a:pt x="183" y="118"/>
                    <a:pt x="184" y="118"/>
                  </a:cubicBezTo>
                  <a:cubicBezTo>
                    <a:pt x="183" y="118"/>
                    <a:pt x="183" y="118"/>
                    <a:pt x="183" y="117"/>
                  </a:cubicBezTo>
                  <a:cubicBezTo>
                    <a:pt x="184" y="117"/>
                    <a:pt x="184" y="117"/>
                    <a:pt x="184" y="117"/>
                  </a:cubicBezTo>
                  <a:cubicBezTo>
                    <a:pt x="184" y="117"/>
                    <a:pt x="184" y="117"/>
                    <a:pt x="184" y="116"/>
                  </a:cubicBezTo>
                  <a:cubicBezTo>
                    <a:pt x="184" y="116"/>
                    <a:pt x="184" y="116"/>
                    <a:pt x="184" y="116"/>
                  </a:cubicBezTo>
                  <a:cubicBezTo>
                    <a:pt x="184" y="117"/>
                    <a:pt x="184" y="117"/>
                    <a:pt x="184" y="117"/>
                  </a:cubicBezTo>
                  <a:cubicBezTo>
                    <a:pt x="184" y="116"/>
                    <a:pt x="184" y="116"/>
                    <a:pt x="184" y="116"/>
                  </a:cubicBezTo>
                  <a:cubicBezTo>
                    <a:pt x="185" y="116"/>
                    <a:pt x="185" y="116"/>
                    <a:pt x="185" y="116"/>
                  </a:cubicBezTo>
                  <a:cubicBezTo>
                    <a:pt x="185" y="116"/>
                    <a:pt x="185" y="116"/>
                    <a:pt x="184" y="116"/>
                  </a:cubicBezTo>
                  <a:cubicBezTo>
                    <a:pt x="184" y="116"/>
                    <a:pt x="184" y="116"/>
                    <a:pt x="184" y="116"/>
                  </a:cubicBezTo>
                  <a:cubicBezTo>
                    <a:pt x="184" y="116"/>
                    <a:pt x="184" y="116"/>
                    <a:pt x="184" y="116"/>
                  </a:cubicBezTo>
                  <a:cubicBezTo>
                    <a:pt x="184" y="115"/>
                    <a:pt x="184" y="115"/>
                    <a:pt x="183" y="115"/>
                  </a:cubicBezTo>
                  <a:cubicBezTo>
                    <a:pt x="184" y="115"/>
                    <a:pt x="184" y="115"/>
                    <a:pt x="184" y="115"/>
                  </a:cubicBezTo>
                  <a:cubicBezTo>
                    <a:pt x="185" y="115"/>
                    <a:pt x="185" y="115"/>
                    <a:pt x="185" y="115"/>
                  </a:cubicBezTo>
                  <a:cubicBezTo>
                    <a:pt x="185" y="115"/>
                    <a:pt x="185" y="115"/>
                    <a:pt x="184" y="115"/>
                  </a:cubicBezTo>
                  <a:cubicBezTo>
                    <a:pt x="184" y="114"/>
                    <a:pt x="184" y="114"/>
                    <a:pt x="184" y="114"/>
                  </a:cubicBezTo>
                  <a:cubicBezTo>
                    <a:pt x="185" y="114"/>
                    <a:pt x="185" y="114"/>
                    <a:pt x="186" y="113"/>
                  </a:cubicBezTo>
                  <a:cubicBezTo>
                    <a:pt x="186" y="113"/>
                    <a:pt x="186" y="113"/>
                    <a:pt x="186" y="113"/>
                  </a:cubicBezTo>
                  <a:cubicBezTo>
                    <a:pt x="185" y="113"/>
                    <a:pt x="185" y="113"/>
                    <a:pt x="185" y="113"/>
                  </a:cubicBezTo>
                  <a:cubicBezTo>
                    <a:pt x="185" y="113"/>
                    <a:pt x="185" y="113"/>
                    <a:pt x="185" y="113"/>
                  </a:cubicBezTo>
                  <a:cubicBezTo>
                    <a:pt x="184" y="113"/>
                    <a:pt x="184" y="113"/>
                    <a:pt x="184" y="113"/>
                  </a:cubicBezTo>
                  <a:cubicBezTo>
                    <a:pt x="184" y="113"/>
                    <a:pt x="184" y="113"/>
                    <a:pt x="184" y="114"/>
                  </a:cubicBezTo>
                  <a:cubicBezTo>
                    <a:pt x="184" y="113"/>
                    <a:pt x="184" y="113"/>
                    <a:pt x="184" y="113"/>
                  </a:cubicBezTo>
                  <a:cubicBezTo>
                    <a:pt x="183" y="113"/>
                    <a:pt x="183" y="113"/>
                    <a:pt x="183" y="113"/>
                  </a:cubicBezTo>
                  <a:cubicBezTo>
                    <a:pt x="183" y="113"/>
                    <a:pt x="183" y="113"/>
                    <a:pt x="183" y="113"/>
                  </a:cubicBezTo>
                  <a:cubicBezTo>
                    <a:pt x="182" y="114"/>
                    <a:pt x="182" y="114"/>
                    <a:pt x="182" y="114"/>
                  </a:cubicBezTo>
                  <a:cubicBezTo>
                    <a:pt x="182" y="114"/>
                    <a:pt x="182" y="114"/>
                    <a:pt x="182" y="114"/>
                  </a:cubicBezTo>
                  <a:cubicBezTo>
                    <a:pt x="182" y="114"/>
                    <a:pt x="182" y="114"/>
                    <a:pt x="181" y="115"/>
                  </a:cubicBezTo>
                  <a:cubicBezTo>
                    <a:pt x="181" y="115"/>
                    <a:pt x="181" y="115"/>
                    <a:pt x="181" y="115"/>
                  </a:cubicBezTo>
                  <a:cubicBezTo>
                    <a:pt x="181" y="115"/>
                    <a:pt x="181" y="115"/>
                    <a:pt x="180" y="115"/>
                  </a:cubicBezTo>
                  <a:cubicBezTo>
                    <a:pt x="180" y="115"/>
                    <a:pt x="180" y="115"/>
                    <a:pt x="180" y="115"/>
                  </a:cubicBezTo>
                  <a:cubicBezTo>
                    <a:pt x="180" y="115"/>
                    <a:pt x="180" y="115"/>
                    <a:pt x="179" y="115"/>
                  </a:cubicBezTo>
                  <a:cubicBezTo>
                    <a:pt x="179" y="115"/>
                    <a:pt x="179" y="115"/>
                    <a:pt x="179" y="114"/>
                  </a:cubicBezTo>
                  <a:cubicBezTo>
                    <a:pt x="179" y="115"/>
                    <a:pt x="179" y="115"/>
                    <a:pt x="179" y="115"/>
                  </a:cubicBezTo>
                  <a:cubicBezTo>
                    <a:pt x="179" y="116"/>
                    <a:pt x="179" y="116"/>
                    <a:pt x="179" y="116"/>
                  </a:cubicBezTo>
                  <a:cubicBezTo>
                    <a:pt x="179" y="116"/>
                    <a:pt x="179" y="116"/>
                    <a:pt x="178" y="116"/>
                  </a:cubicBezTo>
                  <a:cubicBezTo>
                    <a:pt x="178" y="116"/>
                    <a:pt x="178" y="116"/>
                    <a:pt x="178" y="116"/>
                  </a:cubicBezTo>
                  <a:cubicBezTo>
                    <a:pt x="179" y="116"/>
                    <a:pt x="179" y="116"/>
                    <a:pt x="179" y="115"/>
                  </a:cubicBezTo>
                  <a:cubicBezTo>
                    <a:pt x="179" y="115"/>
                    <a:pt x="179" y="115"/>
                    <a:pt x="178" y="115"/>
                  </a:cubicBezTo>
                  <a:cubicBezTo>
                    <a:pt x="178" y="115"/>
                    <a:pt x="178" y="115"/>
                    <a:pt x="178" y="115"/>
                  </a:cubicBezTo>
                  <a:cubicBezTo>
                    <a:pt x="178" y="115"/>
                    <a:pt x="178" y="115"/>
                    <a:pt x="178" y="115"/>
                  </a:cubicBezTo>
                  <a:cubicBezTo>
                    <a:pt x="178" y="116"/>
                    <a:pt x="178" y="116"/>
                    <a:pt x="177" y="116"/>
                  </a:cubicBezTo>
                  <a:cubicBezTo>
                    <a:pt x="177" y="116"/>
                    <a:pt x="177" y="116"/>
                    <a:pt x="177" y="116"/>
                  </a:cubicBezTo>
                  <a:cubicBezTo>
                    <a:pt x="177" y="116"/>
                    <a:pt x="177" y="116"/>
                    <a:pt x="177" y="116"/>
                  </a:cubicBezTo>
                  <a:cubicBezTo>
                    <a:pt x="177" y="116"/>
                    <a:pt x="177" y="116"/>
                    <a:pt x="176" y="116"/>
                  </a:cubicBezTo>
                  <a:cubicBezTo>
                    <a:pt x="176" y="116"/>
                    <a:pt x="176" y="116"/>
                    <a:pt x="176" y="116"/>
                  </a:cubicBezTo>
                  <a:cubicBezTo>
                    <a:pt x="176" y="116"/>
                    <a:pt x="176" y="116"/>
                    <a:pt x="176" y="117"/>
                  </a:cubicBezTo>
                  <a:cubicBezTo>
                    <a:pt x="177" y="117"/>
                    <a:pt x="177" y="117"/>
                    <a:pt x="177" y="117"/>
                  </a:cubicBezTo>
                  <a:cubicBezTo>
                    <a:pt x="177" y="117"/>
                    <a:pt x="177" y="117"/>
                    <a:pt x="178" y="118"/>
                  </a:cubicBezTo>
                  <a:cubicBezTo>
                    <a:pt x="178" y="118"/>
                    <a:pt x="178" y="118"/>
                    <a:pt x="178" y="118"/>
                  </a:cubicBezTo>
                  <a:cubicBezTo>
                    <a:pt x="178" y="118"/>
                    <a:pt x="178" y="118"/>
                    <a:pt x="178" y="118"/>
                  </a:cubicBezTo>
                  <a:cubicBezTo>
                    <a:pt x="179" y="118"/>
                    <a:pt x="179" y="118"/>
                    <a:pt x="179" y="118"/>
                  </a:cubicBezTo>
                  <a:cubicBezTo>
                    <a:pt x="179" y="118"/>
                    <a:pt x="179" y="118"/>
                    <a:pt x="179" y="118"/>
                  </a:cubicBezTo>
                  <a:cubicBezTo>
                    <a:pt x="179" y="118"/>
                    <a:pt x="179" y="118"/>
                    <a:pt x="178" y="117"/>
                  </a:cubicBezTo>
                  <a:cubicBezTo>
                    <a:pt x="178" y="117"/>
                    <a:pt x="178" y="117"/>
                    <a:pt x="178" y="117"/>
                  </a:cubicBezTo>
                  <a:cubicBezTo>
                    <a:pt x="178" y="116"/>
                    <a:pt x="178" y="116"/>
                    <a:pt x="178" y="116"/>
                  </a:cubicBezTo>
                  <a:cubicBezTo>
                    <a:pt x="178" y="116"/>
                    <a:pt x="178" y="116"/>
                    <a:pt x="178" y="116"/>
                  </a:cubicBezTo>
                  <a:cubicBezTo>
                    <a:pt x="178" y="117"/>
                    <a:pt x="178" y="117"/>
                    <a:pt x="178" y="117"/>
                  </a:cubicBezTo>
                  <a:cubicBezTo>
                    <a:pt x="179" y="118"/>
                    <a:pt x="179" y="118"/>
                    <a:pt x="180" y="118"/>
                  </a:cubicBezTo>
                  <a:cubicBezTo>
                    <a:pt x="180" y="118"/>
                    <a:pt x="180" y="118"/>
                    <a:pt x="180" y="118"/>
                  </a:cubicBezTo>
                  <a:cubicBezTo>
                    <a:pt x="180" y="118"/>
                    <a:pt x="180" y="118"/>
                    <a:pt x="180" y="118"/>
                  </a:cubicBezTo>
                  <a:cubicBezTo>
                    <a:pt x="181" y="118"/>
                    <a:pt x="181" y="118"/>
                    <a:pt x="181" y="118"/>
                  </a:cubicBezTo>
                  <a:cubicBezTo>
                    <a:pt x="181" y="118"/>
                    <a:pt x="181" y="118"/>
                    <a:pt x="182" y="118"/>
                  </a:cubicBezTo>
                  <a:cubicBezTo>
                    <a:pt x="182" y="118"/>
                    <a:pt x="182" y="118"/>
                    <a:pt x="182" y="118"/>
                  </a:cubicBezTo>
                  <a:cubicBezTo>
                    <a:pt x="182" y="118"/>
                    <a:pt x="182" y="118"/>
                    <a:pt x="182" y="119"/>
                  </a:cubicBezTo>
                  <a:cubicBezTo>
                    <a:pt x="181" y="119"/>
                    <a:pt x="181" y="119"/>
                    <a:pt x="181" y="119"/>
                  </a:cubicBezTo>
                  <a:cubicBezTo>
                    <a:pt x="181" y="119"/>
                    <a:pt x="181" y="119"/>
                    <a:pt x="180" y="119"/>
                  </a:cubicBezTo>
                  <a:cubicBezTo>
                    <a:pt x="179" y="119"/>
                    <a:pt x="179" y="119"/>
                    <a:pt x="179" y="120"/>
                  </a:cubicBezTo>
                  <a:cubicBezTo>
                    <a:pt x="179" y="120"/>
                    <a:pt x="179" y="120"/>
                    <a:pt x="179" y="119"/>
                  </a:cubicBezTo>
                  <a:cubicBezTo>
                    <a:pt x="178" y="120"/>
                    <a:pt x="178" y="120"/>
                    <a:pt x="177" y="121"/>
                  </a:cubicBezTo>
                  <a:cubicBezTo>
                    <a:pt x="176" y="120"/>
                    <a:pt x="176" y="120"/>
                    <a:pt x="176" y="120"/>
                  </a:cubicBezTo>
                  <a:cubicBezTo>
                    <a:pt x="176" y="120"/>
                    <a:pt x="176" y="120"/>
                    <a:pt x="176" y="120"/>
                  </a:cubicBezTo>
                  <a:cubicBezTo>
                    <a:pt x="176" y="120"/>
                    <a:pt x="176" y="120"/>
                    <a:pt x="176" y="119"/>
                  </a:cubicBezTo>
                  <a:cubicBezTo>
                    <a:pt x="176" y="119"/>
                    <a:pt x="176" y="119"/>
                    <a:pt x="176" y="119"/>
                  </a:cubicBezTo>
                  <a:cubicBezTo>
                    <a:pt x="175" y="118"/>
                    <a:pt x="175" y="118"/>
                    <a:pt x="174" y="118"/>
                  </a:cubicBezTo>
                  <a:cubicBezTo>
                    <a:pt x="175" y="118"/>
                    <a:pt x="175" y="118"/>
                    <a:pt x="175" y="117"/>
                  </a:cubicBezTo>
                  <a:cubicBezTo>
                    <a:pt x="176" y="117"/>
                    <a:pt x="176" y="117"/>
                    <a:pt x="176" y="117"/>
                  </a:cubicBezTo>
                  <a:cubicBezTo>
                    <a:pt x="176" y="117"/>
                    <a:pt x="176" y="117"/>
                    <a:pt x="176" y="117"/>
                  </a:cubicBezTo>
                  <a:cubicBezTo>
                    <a:pt x="176" y="116"/>
                    <a:pt x="176" y="116"/>
                    <a:pt x="176" y="116"/>
                  </a:cubicBezTo>
                  <a:cubicBezTo>
                    <a:pt x="176" y="116"/>
                    <a:pt x="176" y="116"/>
                    <a:pt x="175" y="116"/>
                  </a:cubicBezTo>
                  <a:cubicBezTo>
                    <a:pt x="175" y="116"/>
                    <a:pt x="175" y="116"/>
                    <a:pt x="175" y="116"/>
                  </a:cubicBezTo>
                  <a:cubicBezTo>
                    <a:pt x="174" y="116"/>
                    <a:pt x="174" y="116"/>
                    <a:pt x="174" y="116"/>
                  </a:cubicBezTo>
                  <a:cubicBezTo>
                    <a:pt x="173" y="116"/>
                    <a:pt x="173" y="116"/>
                    <a:pt x="173" y="116"/>
                  </a:cubicBezTo>
                  <a:cubicBezTo>
                    <a:pt x="173" y="116"/>
                    <a:pt x="173" y="116"/>
                    <a:pt x="173" y="116"/>
                  </a:cubicBezTo>
                  <a:cubicBezTo>
                    <a:pt x="173" y="116"/>
                    <a:pt x="173" y="116"/>
                    <a:pt x="173" y="115"/>
                  </a:cubicBezTo>
                  <a:cubicBezTo>
                    <a:pt x="172" y="115"/>
                    <a:pt x="172" y="115"/>
                    <a:pt x="172" y="115"/>
                  </a:cubicBezTo>
                  <a:cubicBezTo>
                    <a:pt x="172" y="115"/>
                    <a:pt x="172" y="115"/>
                    <a:pt x="173" y="115"/>
                  </a:cubicBezTo>
                  <a:cubicBezTo>
                    <a:pt x="173" y="115"/>
                    <a:pt x="173" y="115"/>
                    <a:pt x="173" y="115"/>
                  </a:cubicBezTo>
                  <a:cubicBezTo>
                    <a:pt x="173" y="115"/>
                    <a:pt x="173" y="115"/>
                    <a:pt x="173" y="114"/>
                  </a:cubicBezTo>
                  <a:cubicBezTo>
                    <a:pt x="172" y="115"/>
                    <a:pt x="172" y="115"/>
                    <a:pt x="172" y="115"/>
                  </a:cubicBezTo>
                  <a:cubicBezTo>
                    <a:pt x="172" y="115"/>
                    <a:pt x="172" y="115"/>
                    <a:pt x="172" y="115"/>
                  </a:cubicBezTo>
                  <a:cubicBezTo>
                    <a:pt x="172" y="115"/>
                    <a:pt x="172" y="115"/>
                    <a:pt x="171" y="115"/>
                  </a:cubicBezTo>
                  <a:cubicBezTo>
                    <a:pt x="171" y="115"/>
                    <a:pt x="171" y="115"/>
                    <a:pt x="171" y="115"/>
                  </a:cubicBezTo>
                  <a:cubicBezTo>
                    <a:pt x="171" y="115"/>
                    <a:pt x="171" y="115"/>
                    <a:pt x="171" y="115"/>
                  </a:cubicBezTo>
                  <a:cubicBezTo>
                    <a:pt x="171" y="116"/>
                    <a:pt x="171" y="116"/>
                    <a:pt x="171" y="116"/>
                  </a:cubicBezTo>
                  <a:cubicBezTo>
                    <a:pt x="170" y="116"/>
                    <a:pt x="170" y="116"/>
                    <a:pt x="170" y="116"/>
                  </a:cubicBezTo>
                  <a:cubicBezTo>
                    <a:pt x="170" y="116"/>
                    <a:pt x="170" y="116"/>
                    <a:pt x="170" y="116"/>
                  </a:cubicBezTo>
                  <a:cubicBezTo>
                    <a:pt x="170" y="116"/>
                    <a:pt x="170" y="116"/>
                    <a:pt x="170" y="117"/>
                  </a:cubicBezTo>
                  <a:cubicBezTo>
                    <a:pt x="170" y="117"/>
                    <a:pt x="170" y="117"/>
                    <a:pt x="169" y="118"/>
                  </a:cubicBezTo>
                  <a:cubicBezTo>
                    <a:pt x="169" y="117"/>
                    <a:pt x="169" y="117"/>
                    <a:pt x="169" y="117"/>
                  </a:cubicBezTo>
                  <a:cubicBezTo>
                    <a:pt x="169" y="118"/>
                    <a:pt x="169" y="118"/>
                    <a:pt x="169" y="118"/>
                  </a:cubicBezTo>
                  <a:cubicBezTo>
                    <a:pt x="169" y="118"/>
                    <a:pt x="169" y="118"/>
                    <a:pt x="169" y="118"/>
                  </a:cubicBezTo>
                  <a:cubicBezTo>
                    <a:pt x="169" y="119"/>
                    <a:pt x="169" y="119"/>
                    <a:pt x="169" y="119"/>
                  </a:cubicBezTo>
                  <a:cubicBezTo>
                    <a:pt x="169" y="119"/>
                    <a:pt x="169" y="119"/>
                    <a:pt x="169" y="119"/>
                  </a:cubicBezTo>
                  <a:cubicBezTo>
                    <a:pt x="169" y="119"/>
                    <a:pt x="169" y="119"/>
                    <a:pt x="169" y="120"/>
                  </a:cubicBezTo>
                  <a:cubicBezTo>
                    <a:pt x="168" y="120"/>
                    <a:pt x="168" y="120"/>
                    <a:pt x="168" y="120"/>
                  </a:cubicBezTo>
                  <a:cubicBezTo>
                    <a:pt x="168" y="119"/>
                    <a:pt x="168" y="119"/>
                    <a:pt x="168" y="119"/>
                  </a:cubicBezTo>
                  <a:cubicBezTo>
                    <a:pt x="168" y="119"/>
                    <a:pt x="168" y="119"/>
                    <a:pt x="167" y="119"/>
                  </a:cubicBezTo>
                  <a:cubicBezTo>
                    <a:pt x="168" y="120"/>
                    <a:pt x="168" y="120"/>
                    <a:pt x="168" y="120"/>
                  </a:cubicBezTo>
                  <a:cubicBezTo>
                    <a:pt x="167" y="120"/>
                    <a:pt x="167" y="120"/>
                    <a:pt x="167" y="120"/>
                  </a:cubicBezTo>
                  <a:cubicBezTo>
                    <a:pt x="167" y="120"/>
                    <a:pt x="167" y="120"/>
                    <a:pt x="167" y="121"/>
                  </a:cubicBezTo>
                  <a:cubicBezTo>
                    <a:pt x="167" y="122"/>
                    <a:pt x="167" y="122"/>
                    <a:pt x="167" y="123"/>
                  </a:cubicBezTo>
                  <a:cubicBezTo>
                    <a:pt x="167" y="123"/>
                    <a:pt x="167" y="123"/>
                    <a:pt x="167" y="123"/>
                  </a:cubicBezTo>
                  <a:cubicBezTo>
                    <a:pt x="167" y="123"/>
                    <a:pt x="167" y="123"/>
                    <a:pt x="166" y="123"/>
                  </a:cubicBezTo>
                  <a:cubicBezTo>
                    <a:pt x="166" y="124"/>
                    <a:pt x="166" y="124"/>
                    <a:pt x="166" y="124"/>
                  </a:cubicBezTo>
                  <a:cubicBezTo>
                    <a:pt x="166" y="124"/>
                    <a:pt x="166" y="124"/>
                    <a:pt x="166" y="125"/>
                  </a:cubicBezTo>
                  <a:cubicBezTo>
                    <a:pt x="166" y="125"/>
                    <a:pt x="166" y="125"/>
                    <a:pt x="166" y="125"/>
                  </a:cubicBezTo>
                  <a:cubicBezTo>
                    <a:pt x="165" y="126"/>
                    <a:pt x="165" y="126"/>
                    <a:pt x="165" y="126"/>
                  </a:cubicBezTo>
                  <a:cubicBezTo>
                    <a:pt x="166" y="126"/>
                    <a:pt x="166" y="126"/>
                    <a:pt x="166" y="126"/>
                  </a:cubicBezTo>
                  <a:cubicBezTo>
                    <a:pt x="166" y="126"/>
                    <a:pt x="166" y="126"/>
                    <a:pt x="167" y="127"/>
                  </a:cubicBezTo>
                  <a:cubicBezTo>
                    <a:pt x="167" y="127"/>
                    <a:pt x="167" y="127"/>
                    <a:pt x="167" y="128"/>
                  </a:cubicBezTo>
                  <a:cubicBezTo>
                    <a:pt x="167" y="128"/>
                    <a:pt x="167" y="128"/>
                    <a:pt x="167" y="128"/>
                  </a:cubicBezTo>
                  <a:cubicBezTo>
                    <a:pt x="167" y="128"/>
                    <a:pt x="167" y="128"/>
                    <a:pt x="168" y="128"/>
                  </a:cubicBezTo>
                  <a:cubicBezTo>
                    <a:pt x="168" y="129"/>
                    <a:pt x="168" y="129"/>
                    <a:pt x="169" y="129"/>
                  </a:cubicBezTo>
                  <a:cubicBezTo>
                    <a:pt x="168" y="129"/>
                    <a:pt x="168" y="129"/>
                    <a:pt x="168" y="130"/>
                  </a:cubicBezTo>
                  <a:cubicBezTo>
                    <a:pt x="168" y="130"/>
                    <a:pt x="168" y="130"/>
                    <a:pt x="168" y="130"/>
                  </a:cubicBezTo>
                  <a:cubicBezTo>
                    <a:pt x="168" y="130"/>
                    <a:pt x="168" y="130"/>
                    <a:pt x="168" y="130"/>
                  </a:cubicBezTo>
                  <a:cubicBezTo>
                    <a:pt x="167" y="129"/>
                    <a:pt x="167" y="129"/>
                    <a:pt x="167" y="129"/>
                  </a:cubicBezTo>
                  <a:lnTo>
                    <a:pt x="167" y="130"/>
                  </a:lnTo>
                  <a:cubicBezTo>
                    <a:pt x="167" y="130"/>
                    <a:pt x="167" y="130"/>
                    <a:pt x="167" y="130"/>
                  </a:cubicBezTo>
                  <a:cubicBezTo>
                    <a:pt x="166" y="130"/>
                    <a:pt x="166" y="130"/>
                    <a:pt x="166" y="130"/>
                  </a:cubicBezTo>
                  <a:cubicBezTo>
                    <a:pt x="166" y="130"/>
                    <a:pt x="166" y="130"/>
                    <a:pt x="166" y="130"/>
                  </a:cubicBezTo>
                  <a:cubicBezTo>
                    <a:pt x="165" y="131"/>
                    <a:pt x="165" y="131"/>
                    <a:pt x="165" y="131"/>
                  </a:cubicBezTo>
                  <a:cubicBezTo>
                    <a:pt x="164" y="131"/>
                    <a:pt x="164" y="131"/>
                    <a:pt x="163" y="132"/>
                  </a:cubicBezTo>
                  <a:cubicBezTo>
                    <a:pt x="164" y="131"/>
                    <a:pt x="164" y="131"/>
                    <a:pt x="164" y="131"/>
                  </a:cubicBezTo>
                  <a:cubicBezTo>
                    <a:pt x="164" y="131"/>
                    <a:pt x="164" y="131"/>
                    <a:pt x="164" y="131"/>
                  </a:cubicBezTo>
                  <a:cubicBezTo>
                    <a:pt x="164" y="131"/>
                    <a:pt x="164" y="131"/>
                    <a:pt x="164" y="131"/>
                  </a:cubicBezTo>
                  <a:cubicBezTo>
                    <a:pt x="164" y="131"/>
                    <a:pt x="164" y="131"/>
                    <a:pt x="163" y="131"/>
                  </a:cubicBezTo>
                  <a:cubicBezTo>
                    <a:pt x="163" y="130"/>
                    <a:pt x="163" y="130"/>
                    <a:pt x="163" y="130"/>
                  </a:cubicBezTo>
                  <a:cubicBezTo>
                    <a:pt x="162" y="130"/>
                    <a:pt x="162" y="130"/>
                    <a:pt x="162" y="130"/>
                  </a:cubicBezTo>
                  <a:cubicBezTo>
                    <a:pt x="161" y="130"/>
                    <a:pt x="161" y="130"/>
                    <a:pt x="161" y="129"/>
                  </a:cubicBezTo>
                  <a:cubicBezTo>
                    <a:pt x="161" y="130"/>
                    <a:pt x="161" y="130"/>
                    <a:pt x="161" y="130"/>
                  </a:cubicBezTo>
                  <a:cubicBezTo>
                    <a:pt x="161" y="130"/>
                    <a:pt x="161" y="130"/>
                    <a:pt x="160" y="130"/>
                  </a:cubicBezTo>
                  <a:cubicBezTo>
                    <a:pt x="160" y="130"/>
                    <a:pt x="160" y="130"/>
                    <a:pt x="160" y="130"/>
                  </a:cubicBezTo>
                  <a:cubicBezTo>
                    <a:pt x="160" y="130"/>
                    <a:pt x="160" y="130"/>
                    <a:pt x="160" y="130"/>
                  </a:cubicBezTo>
                  <a:cubicBezTo>
                    <a:pt x="160" y="130"/>
                    <a:pt x="160" y="130"/>
                    <a:pt x="160" y="130"/>
                  </a:cubicBezTo>
                  <a:cubicBezTo>
                    <a:pt x="159" y="130"/>
                    <a:pt x="159" y="130"/>
                    <a:pt x="159" y="131"/>
                  </a:cubicBezTo>
                  <a:cubicBezTo>
                    <a:pt x="159" y="130"/>
                    <a:pt x="159" y="130"/>
                    <a:pt x="159" y="130"/>
                  </a:cubicBezTo>
                  <a:cubicBezTo>
                    <a:pt x="159" y="131"/>
                    <a:pt x="159" y="131"/>
                    <a:pt x="159" y="131"/>
                  </a:cubicBezTo>
                  <a:cubicBezTo>
                    <a:pt x="159" y="131"/>
                    <a:pt x="159" y="131"/>
                    <a:pt x="159" y="131"/>
                  </a:cubicBezTo>
                  <a:cubicBezTo>
                    <a:pt x="159" y="131"/>
                    <a:pt x="159" y="131"/>
                    <a:pt x="160" y="131"/>
                  </a:cubicBezTo>
                  <a:cubicBezTo>
                    <a:pt x="160" y="132"/>
                    <a:pt x="160" y="132"/>
                    <a:pt x="160" y="132"/>
                  </a:cubicBezTo>
                  <a:cubicBezTo>
                    <a:pt x="160" y="132"/>
                    <a:pt x="160" y="132"/>
                    <a:pt x="159" y="131"/>
                  </a:cubicBezTo>
                  <a:cubicBezTo>
                    <a:pt x="159" y="131"/>
                    <a:pt x="159" y="131"/>
                    <a:pt x="159" y="131"/>
                  </a:cubicBezTo>
                  <a:cubicBezTo>
                    <a:pt x="159" y="131"/>
                    <a:pt x="159" y="131"/>
                    <a:pt x="158" y="131"/>
                  </a:cubicBezTo>
                  <a:cubicBezTo>
                    <a:pt x="159" y="132"/>
                    <a:pt x="159" y="132"/>
                    <a:pt x="159" y="132"/>
                  </a:cubicBezTo>
                  <a:cubicBezTo>
                    <a:pt x="159" y="132"/>
                    <a:pt x="159" y="132"/>
                    <a:pt x="159" y="132"/>
                  </a:cubicBezTo>
                  <a:cubicBezTo>
                    <a:pt x="159" y="132"/>
                    <a:pt x="159" y="132"/>
                    <a:pt x="159" y="132"/>
                  </a:cubicBezTo>
                  <a:cubicBezTo>
                    <a:pt x="159" y="132"/>
                    <a:pt x="159" y="132"/>
                    <a:pt x="159" y="132"/>
                  </a:cubicBezTo>
                  <a:cubicBezTo>
                    <a:pt x="159" y="132"/>
                    <a:pt x="159" y="132"/>
                    <a:pt x="158" y="132"/>
                  </a:cubicBezTo>
                  <a:cubicBezTo>
                    <a:pt x="158" y="132"/>
                    <a:pt x="158" y="132"/>
                    <a:pt x="158" y="132"/>
                  </a:cubicBezTo>
                  <a:cubicBezTo>
                    <a:pt x="158" y="132"/>
                    <a:pt x="158" y="132"/>
                    <a:pt x="158" y="132"/>
                  </a:cubicBezTo>
                  <a:cubicBezTo>
                    <a:pt x="158" y="132"/>
                    <a:pt x="158" y="132"/>
                    <a:pt x="158" y="132"/>
                  </a:cubicBezTo>
                  <a:cubicBezTo>
                    <a:pt x="158" y="132"/>
                    <a:pt x="158" y="132"/>
                    <a:pt x="158" y="132"/>
                  </a:cubicBezTo>
                  <a:cubicBezTo>
                    <a:pt x="158" y="132"/>
                    <a:pt x="158" y="132"/>
                    <a:pt x="158" y="132"/>
                  </a:cubicBezTo>
                  <a:cubicBezTo>
                    <a:pt x="157" y="131"/>
                    <a:pt x="157" y="131"/>
                    <a:pt x="157" y="131"/>
                  </a:cubicBezTo>
                  <a:cubicBezTo>
                    <a:pt x="157" y="131"/>
                    <a:pt x="157" y="131"/>
                    <a:pt x="157" y="131"/>
                  </a:cubicBezTo>
                  <a:cubicBezTo>
                    <a:pt x="157" y="131"/>
                    <a:pt x="157" y="131"/>
                    <a:pt x="157" y="131"/>
                  </a:cubicBezTo>
                  <a:cubicBezTo>
                    <a:pt x="157" y="131"/>
                    <a:pt x="157" y="131"/>
                    <a:pt x="156" y="131"/>
                  </a:cubicBezTo>
                  <a:cubicBezTo>
                    <a:pt x="156" y="132"/>
                    <a:pt x="156" y="132"/>
                    <a:pt x="156" y="132"/>
                  </a:cubicBezTo>
                  <a:cubicBezTo>
                    <a:pt x="157" y="133"/>
                    <a:pt x="157" y="133"/>
                    <a:pt x="157" y="133"/>
                  </a:cubicBezTo>
                  <a:cubicBezTo>
                    <a:pt x="158" y="134"/>
                    <a:pt x="158" y="134"/>
                    <a:pt x="158" y="134"/>
                  </a:cubicBezTo>
                  <a:cubicBezTo>
                    <a:pt x="158" y="134"/>
                    <a:pt x="158" y="134"/>
                    <a:pt x="158" y="135"/>
                  </a:cubicBezTo>
                  <a:cubicBezTo>
                    <a:pt x="158" y="134"/>
                    <a:pt x="158" y="134"/>
                    <a:pt x="158" y="134"/>
                  </a:cubicBezTo>
                  <a:cubicBezTo>
                    <a:pt x="157" y="134"/>
                    <a:pt x="157" y="134"/>
                    <a:pt x="157" y="134"/>
                  </a:cubicBezTo>
                  <a:cubicBezTo>
                    <a:pt x="157" y="134"/>
                    <a:pt x="157" y="134"/>
                    <a:pt x="157" y="134"/>
                  </a:cubicBezTo>
                  <a:cubicBezTo>
                    <a:pt x="157" y="135"/>
                    <a:pt x="157" y="135"/>
                    <a:pt x="157" y="135"/>
                  </a:cubicBezTo>
                  <a:cubicBezTo>
                    <a:pt x="157" y="135"/>
                    <a:pt x="157" y="135"/>
                    <a:pt x="157" y="135"/>
                  </a:cubicBezTo>
                  <a:cubicBezTo>
                    <a:pt x="157" y="135"/>
                    <a:pt x="157" y="135"/>
                    <a:pt x="157" y="135"/>
                  </a:cubicBezTo>
                  <a:cubicBezTo>
                    <a:pt x="157" y="135"/>
                    <a:pt x="157" y="135"/>
                    <a:pt x="157" y="135"/>
                  </a:cubicBezTo>
                  <a:cubicBezTo>
                    <a:pt x="157" y="136"/>
                    <a:pt x="157" y="136"/>
                    <a:pt x="157" y="136"/>
                  </a:cubicBezTo>
                  <a:cubicBezTo>
                    <a:pt x="158" y="136"/>
                    <a:pt x="158" y="136"/>
                    <a:pt x="158" y="136"/>
                  </a:cubicBezTo>
                  <a:cubicBezTo>
                    <a:pt x="158" y="136"/>
                    <a:pt x="158" y="136"/>
                    <a:pt x="159" y="137"/>
                  </a:cubicBezTo>
                  <a:cubicBezTo>
                    <a:pt x="159" y="137"/>
                    <a:pt x="159" y="137"/>
                    <a:pt x="159" y="137"/>
                  </a:cubicBezTo>
                  <a:cubicBezTo>
                    <a:pt x="159" y="137"/>
                    <a:pt x="159" y="137"/>
                    <a:pt x="159" y="137"/>
                  </a:cubicBezTo>
                  <a:cubicBezTo>
                    <a:pt x="159" y="138"/>
                    <a:pt x="159" y="138"/>
                    <a:pt x="159" y="138"/>
                  </a:cubicBezTo>
                  <a:cubicBezTo>
                    <a:pt x="159" y="138"/>
                    <a:pt x="159" y="138"/>
                    <a:pt x="159" y="138"/>
                  </a:cubicBezTo>
                  <a:cubicBezTo>
                    <a:pt x="159" y="138"/>
                    <a:pt x="159" y="138"/>
                    <a:pt x="158" y="138"/>
                  </a:cubicBezTo>
                  <a:cubicBezTo>
                    <a:pt x="158" y="138"/>
                    <a:pt x="158" y="138"/>
                    <a:pt x="158" y="138"/>
                  </a:cubicBezTo>
                  <a:cubicBezTo>
                    <a:pt x="158" y="138"/>
                    <a:pt x="158" y="138"/>
                    <a:pt x="158" y="138"/>
                  </a:cubicBezTo>
                  <a:cubicBezTo>
                    <a:pt x="158" y="138"/>
                    <a:pt x="158" y="138"/>
                    <a:pt x="158" y="138"/>
                  </a:cubicBezTo>
                  <a:cubicBezTo>
                    <a:pt x="158" y="138"/>
                    <a:pt x="158" y="138"/>
                    <a:pt x="158" y="139"/>
                  </a:cubicBezTo>
                  <a:cubicBezTo>
                    <a:pt x="158" y="139"/>
                    <a:pt x="158" y="139"/>
                    <a:pt x="159" y="139"/>
                  </a:cubicBezTo>
                  <a:cubicBezTo>
                    <a:pt x="158" y="139"/>
                    <a:pt x="158" y="139"/>
                    <a:pt x="158" y="139"/>
                  </a:cubicBezTo>
                  <a:cubicBezTo>
                    <a:pt x="158" y="139"/>
                    <a:pt x="158" y="139"/>
                    <a:pt x="158" y="139"/>
                  </a:cubicBezTo>
                  <a:cubicBezTo>
                    <a:pt x="158" y="139"/>
                    <a:pt x="158" y="139"/>
                    <a:pt x="158" y="139"/>
                  </a:cubicBezTo>
                  <a:cubicBezTo>
                    <a:pt x="157" y="139"/>
                    <a:pt x="157" y="139"/>
                    <a:pt x="157" y="139"/>
                  </a:cubicBezTo>
                  <a:cubicBezTo>
                    <a:pt x="157" y="139"/>
                    <a:pt x="157" y="139"/>
                    <a:pt x="158" y="140"/>
                  </a:cubicBezTo>
                  <a:cubicBezTo>
                    <a:pt x="158" y="140"/>
                    <a:pt x="158" y="140"/>
                    <a:pt x="158" y="140"/>
                  </a:cubicBezTo>
                  <a:cubicBezTo>
                    <a:pt x="158" y="141"/>
                    <a:pt x="158" y="141"/>
                    <a:pt x="158" y="141"/>
                  </a:cubicBezTo>
                  <a:cubicBezTo>
                    <a:pt x="158" y="141"/>
                    <a:pt x="158" y="141"/>
                    <a:pt x="158" y="141"/>
                  </a:cubicBezTo>
                  <a:cubicBezTo>
                    <a:pt x="157" y="140"/>
                    <a:pt x="157" y="140"/>
                    <a:pt x="157" y="140"/>
                  </a:cubicBezTo>
                  <a:cubicBezTo>
                    <a:pt x="157" y="140"/>
                    <a:pt x="157" y="140"/>
                    <a:pt x="157" y="141"/>
                  </a:cubicBezTo>
                  <a:cubicBezTo>
                    <a:pt x="157" y="141"/>
                    <a:pt x="157" y="141"/>
                    <a:pt x="157" y="141"/>
                  </a:cubicBezTo>
                  <a:cubicBezTo>
                    <a:pt x="157" y="141"/>
                    <a:pt x="157" y="141"/>
                    <a:pt x="157" y="141"/>
                  </a:cubicBezTo>
                  <a:cubicBezTo>
                    <a:pt x="157" y="141"/>
                    <a:pt x="157" y="141"/>
                    <a:pt x="157" y="141"/>
                  </a:cubicBezTo>
                  <a:cubicBezTo>
                    <a:pt x="156" y="140"/>
                    <a:pt x="156" y="140"/>
                    <a:pt x="156" y="140"/>
                  </a:cubicBezTo>
                  <a:cubicBezTo>
                    <a:pt x="156" y="140"/>
                    <a:pt x="156" y="140"/>
                    <a:pt x="156" y="140"/>
                  </a:cubicBezTo>
                  <a:cubicBezTo>
                    <a:pt x="156" y="140"/>
                    <a:pt x="156" y="140"/>
                    <a:pt x="156" y="140"/>
                  </a:cubicBezTo>
                  <a:cubicBezTo>
                    <a:pt x="156" y="140"/>
                    <a:pt x="156" y="140"/>
                    <a:pt x="156" y="141"/>
                  </a:cubicBezTo>
                  <a:cubicBezTo>
                    <a:pt x="156" y="140"/>
                    <a:pt x="156" y="140"/>
                    <a:pt x="155" y="140"/>
                  </a:cubicBezTo>
                  <a:cubicBezTo>
                    <a:pt x="155" y="140"/>
                    <a:pt x="155" y="140"/>
                    <a:pt x="155" y="140"/>
                  </a:cubicBezTo>
                  <a:cubicBezTo>
                    <a:pt x="155" y="139"/>
                    <a:pt x="155" y="139"/>
                    <a:pt x="155" y="139"/>
                  </a:cubicBezTo>
                  <a:cubicBezTo>
                    <a:pt x="155" y="139"/>
                    <a:pt x="155" y="139"/>
                    <a:pt x="155" y="139"/>
                  </a:cubicBezTo>
                  <a:cubicBezTo>
                    <a:pt x="155" y="139"/>
                    <a:pt x="155" y="139"/>
                    <a:pt x="154" y="138"/>
                  </a:cubicBezTo>
                  <a:cubicBezTo>
                    <a:pt x="154" y="138"/>
                    <a:pt x="154" y="138"/>
                    <a:pt x="154" y="138"/>
                  </a:cubicBezTo>
                  <a:cubicBezTo>
                    <a:pt x="154" y="137"/>
                    <a:pt x="154" y="137"/>
                    <a:pt x="154" y="137"/>
                  </a:cubicBezTo>
                  <a:cubicBezTo>
                    <a:pt x="155" y="137"/>
                    <a:pt x="155" y="137"/>
                    <a:pt x="155" y="137"/>
                  </a:cubicBezTo>
                  <a:cubicBezTo>
                    <a:pt x="155" y="137"/>
                    <a:pt x="155" y="137"/>
                    <a:pt x="155" y="137"/>
                  </a:cubicBezTo>
                  <a:cubicBezTo>
                    <a:pt x="156" y="137"/>
                    <a:pt x="156" y="137"/>
                    <a:pt x="156" y="137"/>
                  </a:cubicBezTo>
                  <a:cubicBezTo>
                    <a:pt x="156" y="137"/>
                    <a:pt x="156" y="137"/>
                    <a:pt x="157" y="137"/>
                  </a:cubicBezTo>
                  <a:cubicBezTo>
                    <a:pt x="157" y="137"/>
                    <a:pt x="157" y="137"/>
                    <a:pt x="157" y="138"/>
                  </a:cubicBezTo>
                  <a:cubicBezTo>
                    <a:pt x="157" y="137"/>
                    <a:pt x="157" y="137"/>
                    <a:pt x="157" y="137"/>
                  </a:cubicBezTo>
                  <a:cubicBezTo>
                    <a:pt x="157" y="137"/>
                    <a:pt x="157" y="137"/>
                    <a:pt x="157" y="137"/>
                  </a:cubicBezTo>
                  <a:cubicBezTo>
                    <a:pt x="157" y="137"/>
                    <a:pt x="157" y="137"/>
                    <a:pt x="157" y="137"/>
                  </a:cubicBezTo>
                  <a:cubicBezTo>
                    <a:pt x="157" y="137"/>
                    <a:pt x="157" y="137"/>
                    <a:pt x="157" y="137"/>
                  </a:cubicBezTo>
                  <a:cubicBezTo>
                    <a:pt x="157" y="137"/>
                    <a:pt x="157" y="137"/>
                    <a:pt x="157" y="137"/>
                  </a:cubicBezTo>
                  <a:cubicBezTo>
                    <a:pt x="157" y="137"/>
                    <a:pt x="157" y="137"/>
                    <a:pt x="157" y="137"/>
                  </a:cubicBezTo>
                  <a:cubicBezTo>
                    <a:pt x="157" y="137"/>
                    <a:pt x="157" y="137"/>
                    <a:pt x="157" y="137"/>
                  </a:cubicBezTo>
                  <a:cubicBezTo>
                    <a:pt x="157" y="137"/>
                    <a:pt x="157" y="137"/>
                    <a:pt x="156" y="137"/>
                  </a:cubicBezTo>
                  <a:cubicBezTo>
                    <a:pt x="156" y="137"/>
                    <a:pt x="156" y="137"/>
                    <a:pt x="156" y="136"/>
                  </a:cubicBezTo>
                  <a:cubicBezTo>
                    <a:pt x="155" y="137"/>
                    <a:pt x="155" y="137"/>
                    <a:pt x="155" y="137"/>
                  </a:cubicBezTo>
                  <a:cubicBezTo>
                    <a:pt x="155" y="137"/>
                    <a:pt x="155" y="137"/>
                    <a:pt x="155" y="137"/>
                  </a:cubicBezTo>
                  <a:cubicBezTo>
                    <a:pt x="155" y="136"/>
                    <a:pt x="155" y="136"/>
                    <a:pt x="154" y="136"/>
                  </a:cubicBezTo>
                  <a:cubicBezTo>
                    <a:pt x="154" y="137"/>
                    <a:pt x="154" y="137"/>
                    <a:pt x="154" y="137"/>
                  </a:cubicBezTo>
                  <a:cubicBezTo>
                    <a:pt x="154" y="137"/>
                    <a:pt x="154" y="137"/>
                    <a:pt x="154" y="137"/>
                  </a:cubicBezTo>
                  <a:cubicBezTo>
                    <a:pt x="154" y="136"/>
                    <a:pt x="154" y="136"/>
                    <a:pt x="154" y="136"/>
                  </a:cubicBezTo>
                  <a:cubicBezTo>
                    <a:pt x="153" y="136"/>
                    <a:pt x="153" y="136"/>
                    <a:pt x="153" y="135"/>
                  </a:cubicBezTo>
                  <a:cubicBezTo>
                    <a:pt x="153" y="135"/>
                    <a:pt x="153" y="135"/>
                    <a:pt x="153" y="135"/>
                  </a:cubicBezTo>
                  <a:cubicBezTo>
                    <a:pt x="153" y="135"/>
                    <a:pt x="153" y="135"/>
                    <a:pt x="152" y="134"/>
                  </a:cubicBezTo>
                  <a:cubicBezTo>
                    <a:pt x="152" y="134"/>
                    <a:pt x="152" y="134"/>
                    <a:pt x="152" y="134"/>
                  </a:cubicBezTo>
                  <a:cubicBezTo>
                    <a:pt x="152" y="134"/>
                    <a:pt x="152" y="134"/>
                    <a:pt x="152" y="133"/>
                  </a:cubicBezTo>
                  <a:cubicBezTo>
                    <a:pt x="152" y="133"/>
                    <a:pt x="152" y="133"/>
                    <a:pt x="151" y="133"/>
                  </a:cubicBezTo>
                  <a:cubicBezTo>
                    <a:pt x="151" y="133"/>
                    <a:pt x="151" y="133"/>
                    <a:pt x="151" y="132"/>
                  </a:cubicBezTo>
                  <a:cubicBezTo>
                    <a:pt x="151" y="132"/>
                    <a:pt x="151" y="132"/>
                    <a:pt x="150" y="132"/>
                  </a:cubicBezTo>
                  <a:cubicBezTo>
                    <a:pt x="150" y="132"/>
                    <a:pt x="150" y="132"/>
                    <a:pt x="150" y="132"/>
                  </a:cubicBezTo>
                  <a:cubicBezTo>
                    <a:pt x="150" y="132"/>
                    <a:pt x="150" y="132"/>
                    <a:pt x="150" y="131"/>
                  </a:cubicBezTo>
                  <a:cubicBezTo>
                    <a:pt x="150" y="131"/>
                    <a:pt x="150" y="131"/>
                    <a:pt x="150" y="131"/>
                  </a:cubicBezTo>
                  <a:cubicBezTo>
                    <a:pt x="150" y="131"/>
                    <a:pt x="150" y="131"/>
                    <a:pt x="150" y="131"/>
                  </a:cubicBezTo>
                  <a:cubicBezTo>
                    <a:pt x="150" y="130"/>
                    <a:pt x="150" y="130"/>
                    <a:pt x="150" y="130"/>
                  </a:cubicBezTo>
                  <a:cubicBezTo>
                    <a:pt x="150" y="130"/>
                    <a:pt x="150" y="130"/>
                    <a:pt x="150" y="129"/>
                  </a:cubicBezTo>
                  <a:cubicBezTo>
                    <a:pt x="150" y="129"/>
                    <a:pt x="150" y="129"/>
                    <a:pt x="150" y="129"/>
                  </a:cubicBezTo>
                  <a:lnTo>
                    <a:pt x="150" y="128"/>
                  </a:lnTo>
                  <a:cubicBezTo>
                    <a:pt x="150" y="128"/>
                    <a:pt x="150" y="128"/>
                    <a:pt x="150" y="128"/>
                  </a:cubicBezTo>
                  <a:cubicBezTo>
                    <a:pt x="150" y="128"/>
                    <a:pt x="150" y="128"/>
                    <a:pt x="150" y="128"/>
                  </a:cubicBezTo>
                  <a:cubicBezTo>
                    <a:pt x="150" y="128"/>
                    <a:pt x="150" y="128"/>
                    <a:pt x="149" y="128"/>
                  </a:cubicBezTo>
                  <a:cubicBezTo>
                    <a:pt x="149" y="127"/>
                    <a:pt x="149" y="127"/>
                    <a:pt x="149" y="126"/>
                  </a:cubicBezTo>
                  <a:cubicBezTo>
                    <a:pt x="148" y="126"/>
                    <a:pt x="148" y="126"/>
                    <a:pt x="148" y="126"/>
                  </a:cubicBezTo>
                  <a:cubicBezTo>
                    <a:pt x="148" y="126"/>
                    <a:pt x="148" y="126"/>
                    <a:pt x="147" y="125"/>
                  </a:cubicBezTo>
                  <a:cubicBezTo>
                    <a:pt x="147" y="125"/>
                    <a:pt x="147" y="125"/>
                    <a:pt x="146" y="125"/>
                  </a:cubicBezTo>
                  <a:cubicBezTo>
                    <a:pt x="146" y="125"/>
                    <a:pt x="146" y="125"/>
                    <a:pt x="146" y="125"/>
                  </a:cubicBezTo>
                  <a:cubicBezTo>
                    <a:pt x="145" y="125"/>
                    <a:pt x="145" y="125"/>
                    <a:pt x="145" y="125"/>
                  </a:cubicBezTo>
                  <a:cubicBezTo>
                    <a:pt x="145" y="125"/>
                    <a:pt x="145" y="125"/>
                    <a:pt x="144" y="125"/>
                  </a:cubicBezTo>
                  <a:cubicBezTo>
                    <a:pt x="145" y="125"/>
                    <a:pt x="145" y="125"/>
                    <a:pt x="145" y="125"/>
                  </a:cubicBezTo>
                  <a:cubicBezTo>
                    <a:pt x="145" y="124"/>
                    <a:pt x="145" y="124"/>
                    <a:pt x="144" y="123"/>
                  </a:cubicBezTo>
                  <a:cubicBezTo>
                    <a:pt x="144" y="123"/>
                    <a:pt x="144" y="123"/>
                    <a:pt x="143" y="123"/>
                  </a:cubicBezTo>
                  <a:cubicBezTo>
                    <a:pt x="143" y="123"/>
                    <a:pt x="143" y="123"/>
                    <a:pt x="143" y="123"/>
                  </a:cubicBezTo>
                  <a:cubicBezTo>
                    <a:pt x="143" y="123"/>
                    <a:pt x="143" y="123"/>
                    <a:pt x="142" y="122"/>
                  </a:cubicBezTo>
                  <a:cubicBezTo>
                    <a:pt x="142" y="122"/>
                    <a:pt x="142" y="122"/>
                    <a:pt x="141" y="122"/>
                  </a:cubicBezTo>
                  <a:cubicBezTo>
                    <a:pt x="141" y="122"/>
                    <a:pt x="141" y="122"/>
                    <a:pt x="141" y="122"/>
                  </a:cubicBezTo>
                  <a:cubicBezTo>
                    <a:pt x="142" y="122"/>
                    <a:pt x="142" y="122"/>
                    <a:pt x="142" y="122"/>
                  </a:cubicBezTo>
                  <a:cubicBezTo>
                    <a:pt x="142" y="121"/>
                    <a:pt x="142" y="121"/>
                    <a:pt x="141" y="120"/>
                  </a:cubicBezTo>
                  <a:cubicBezTo>
                    <a:pt x="141" y="120"/>
                    <a:pt x="141" y="120"/>
                    <a:pt x="141" y="120"/>
                  </a:cubicBezTo>
                  <a:cubicBezTo>
                    <a:pt x="140" y="119"/>
                    <a:pt x="140" y="119"/>
                    <a:pt x="139" y="119"/>
                  </a:cubicBezTo>
                  <a:cubicBezTo>
                    <a:pt x="139" y="119"/>
                    <a:pt x="139" y="119"/>
                    <a:pt x="139" y="119"/>
                  </a:cubicBezTo>
                  <a:cubicBezTo>
                    <a:pt x="139" y="120"/>
                    <a:pt x="139" y="120"/>
                    <a:pt x="139" y="120"/>
                  </a:cubicBezTo>
                  <a:cubicBezTo>
                    <a:pt x="139" y="120"/>
                    <a:pt x="139" y="120"/>
                    <a:pt x="138" y="120"/>
                  </a:cubicBezTo>
                  <a:cubicBezTo>
                    <a:pt x="138" y="119"/>
                    <a:pt x="138" y="119"/>
                    <a:pt x="138" y="119"/>
                  </a:cubicBezTo>
                  <a:cubicBezTo>
                    <a:pt x="138" y="118"/>
                    <a:pt x="138" y="118"/>
                    <a:pt x="138" y="118"/>
                  </a:cubicBezTo>
                  <a:cubicBezTo>
                    <a:pt x="138" y="118"/>
                    <a:pt x="138" y="118"/>
                    <a:pt x="138" y="118"/>
                  </a:cubicBezTo>
                  <a:cubicBezTo>
                    <a:pt x="137" y="118"/>
                    <a:pt x="137" y="118"/>
                    <a:pt x="137" y="118"/>
                  </a:cubicBezTo>
                  <a:cubicBezTo>
                    <a:pt x="137" y="118"/>
                    <a:pt x="137" y="118"/>
                    <a:pt x="137" y="118"/>
                  </a:cubicBezTo>
                  <a:cubicBezTo>
                    <a:pt x="137" y="118"/>
                    <a:pt x="137" y="118"/>
                    <a:pt x="136" y="118"/>
                  </a:cubicBezTo>
                  <a:cubicBezTo>
                    <a:pt x="136" y="119"/>
                    <a:pt x="136" y="119"/>
                    <a:pt x="135" y="119"/>
                  </a:cubicBezTo>
                  <a:cubicBezTo>
                    <a:pt x="135" y="119"/>
                    <a:pt x="135" y="119"/>
                    <a:pt x="136" y="119"/>
                  </a:cubicBezTo>
                  <a:cubicBezTo>
                    <a:pt x="136" y="120"/>
                    <a:pt x="136" y="120"/>
                    <a:pt x="136" y="120"/>
                  </a:cubicBezTo>
                  <a:cubicBezTo>
                    <a:pt x="136" y="120"/>
                    <a:pt x="136" y="120"/>
                    <a:pt x="135" y="120"/>
                  </a:cubicBezTo>
                  <a:cubicBezTo>
                    <a:pt x="135" y="120"/>
                    <a:pt x="135" y="120"/>
                    <a:pt x="135" y="120"/>
                  </a:cubicBezTo>
                  <a:cubicBezTo>
                    <a:pt x="136" y="121"/>
                    <a:pt x="136" y="121"/>
                    <a:pt x="136" y="122"/>
                  </a:cubicBezTo>
                  <a:cubicBezTo>
                    <a:pt x="137" y="122"/>
                    <a:pt x="137" y="122"/>
                    <a:pt x="137" y="122"/>
                  </a:cubicBezTo>
                  <a:cubicBezTo>
                    <a:pt x="138" y="123"/>
                    <a:pt x="138" y="123"/>
                    <a:pt x="139" y="124"/>
                  </a:cubicBezTo>
                  <a:cubicBezTo>
                    <a:pt x="139" y="125"/>
                    <a:pt x="139" y="125"/>
                    <a:pt x="139" y="125"/>
                  </a:cubicBezTo>
                  <a:cubicBezTo>
                    <a:pt x="140" y="126"/>
                    <a:pt x="140" y="126"/>
                    <a:pt x="141" y="127"/>
                  </a:cubicBezTo>
                  <a:cubicBezTo>
                    <a:pt x="141" y="127"/>
                    <a:pt x="141" y="127"/>
                    <a:pt x="142" y="127"/>
                  </a:cubicBezTo>
                  <a:cubicBezTo>
                    <a:pt x="142" y="127"/>
                    <a:pt x="142" y="127"/>
                    <a:pt x="143" y="127"/>
                  </a:cubicBezTo>
                  <a:cubicBezTo>
                    <a:pt x="144" y="128"/>
                    <a:pt x="144" y="128"/>
                    <a:pt x="144" y="128"/>
                  </a:cubicBezTo>
                  <a:cubicBezTo>
                    <a:pt x="143" y="128"/>
                    <a:pt x="143" y="128"/>
                    <a:pt x="143" y="128"/>
                  </a:cubicBezTo>
                  <a:cubicBezTo>
                    <a:pt x="143" y="129"/>
                    <a:pt x="143" y="129"/>
                    <a:pt x="143" y="129"/>
                  </a:cubicBezTo>
                  <a:cubicBezTo>
                    <a:pt x="144" y="129"/>
                    <a:pt x="144" y="129"/>
                    <a:pt x="144" y="129"/>
                  </a:cubicBezTo>
                  <a:cubicBezTo>
                    <a:pt x="145" y="129"/>
                    <a:pt x="145" y="129"/>
                    <a:pt x="146" y="130"/>
                  </a:cubicBezTo>
                  <a:cubicBezTo>
                    <a:pt x="146" y="130"/>
                    <a:pt x="146" y="130"/>
                    <a:pt x="147" y="131"/>
                  </a:cubicBezTo>
                  <a:cubicBezTo>
                    <a:pt x="148" y="131"/>
                    <a:pt x="148" y="131"/>
                    <a:pt x="148" y="131"/>
                  </a:cubicBezTo>
                  <a:cubicBezTo>
                    <a:pt x="148" y="131"/>
                    <a:pt x="148" y="131"/>
                    <a:pt x="148" y="132"/>
                  </a:cubicBezTo>
                  <a:cubicBezTo>
                    <a:pt x="148" y="132"/>
                    <a:pt x="148" y="132"/>
                    <a:pt x="148" y="133"/>
                  </a:cubicBezTo>
                  <a:cubicBezTo>
                    <a:pt x="148" y="132"/>
                    <a:pt x="148" y="132"/>
                    <a:pt x="147" y="132"/>
                  </a:cubicBezTo>
                  <a:cubicBezTo>
                    <a:pt x="147" y="132"/>
                    <a:pt x="147" y="132"/>
                    <a:pt x="147" y="131"/>
                  </a:cubicBezTo>
                  <a:cubicBezTo>
                    <a:pt x="147" y="131"/>
                    <a:pt x="147" y="131"/>
                    <a:pt x="146" y="132"/>
                  </a:cubicBezTo>
                  <a:cubicBezTo>
                    <a:pt x="146" y="131"/>
                    <a:pt x="146" y="131"/>
                    <a:pt x="146" y="131"/>
                  </a:cubicBezTo>
                  <a:cubicBezTo>
                    <a:pt x="146" y="131"/>
                    <a:pt x="146" y="131"/>
                    <a:pt x="145" y="131"/>
                  </a:cubicBezTo>
                  <a:cubicBezTo>
                    <a:pt x="145" y="132"/>
                    <a:pt x="145" y="132"/>
                    <a:pt x="145" y="133"/>
                  </a:cubicBezTo>
                  <a:cubicBezTo>
                    <a:pt x="145" y="133"/>
                    <a:pt x="145" y="133"/>
                    <a:pt x="145" y="133"/>
                  </a:cubicBezTo>
                  <a:cubicBezTo>
                    <a:pt x="145" y="134"/>
                    <a:pt x="145" y="134"/>
                    <a:pt x="146" y="134"/>
                  </a:cubicBezTo>
                  <a:cubicBezTo>
                    <a:pt x="146" y="134"/>
                    <a:pt x="146" y="134"/>
                    <a:pt x="146" y="135"/>
                  </a:cubicBezTo>
                  <a:cubicBezTo>
                    <a:pt x="145" y="135"/>
                    <a:pt x="145" y="135"/>
                    <a:pt x="145" y="136"/>
                  </a:cubicBezTo>
                  <a:cubicBezTo>
                    <a:pt x="145" y="136"/>
                    <a:pt x="145" y="136"/>
                    <a:pt x="145" y="136"/>
                  </a:cubicBezTo>
                  <a:cubicBezTo>
                    <a:pt x="145" y="137"/>
                    <a:pt x="145" y="137"/>
                    <a:pt x="144" y="137"/>
                  </a:cubicBezTo>
                  <a:cubicBezTo>
                    <a:pt x="144" y="137"/>
                    <a:pt x="144" y="137"/>
                    <a:pt x="144" y="138"/>
                  </a:cubicBezTo>
                  <a:cubicBezTo>
                    <a:pt x="144" y="138"/>
                    <a:pt x="144" y="138"/>
                    <a:pt x="143" y="138"/>
                  </a:cubicBezTo>
                  <a:cubicBezTo>
                    <a:pt x="143" y="137"/>
                    <a:pt x="143" y="137"/>
                    <a:pt x="143" y="137"/>
                  </a:cubicBezTo>
                  <a:cubicBezTo>
                    <a:pt x="143" y="137"/>
                    <a:pt x="143" y="137"/>
                    <a:pt x="143" y="137"/>
                  </a:cubicBezTo>
                  <a:cubicBezTo>
                    <a:pt x="143" y="136"/>
                    <a:pt x="143" y="136"/>
                    <a:pt x="143" y="136"/>
                  </a:cubicBezTo>
                  <a:cubicBezTo>
                    <a:pt x="144" y="136"/>
                    <a:pt x="144" y="136"/>
                    <a:pt x="144" y="135"/>
                  </a:cubicBezTo>
                  <a:cubicBezTo>
                    <a:pt x="144" y="135"/>
                    <a:pt x="144" y="135"/>
                    <a:pt x="144" y="135"/>
                  </a:cubicBezTo>
                  <a:cubicBezTo>
                    <a:pt x="144" y="134"/>
                    <a:pt x="144" y="134"/>
                    <a:pt x="143" y="134"/>
                  </a:cubicBezTo>
                  <a:cubicBezTo>
                    <a:pt x="143" y="133"/>
                    <a:pt x="143" y="133"/>
                    <a:pt x="143" y="133"/>
                  </a:cubicBezTo>
                  <a:cubicBezTo>
                    <a:pt x="143" y="132"/>
                    <a:pt x="143" y="132"/>
                    <a:pt x="143" y="132"/>
                  </a:cubicBezTo>
                  <a:cubicBezTo>
                    <a:pt x="143" y="132"/>
                    <a:pt x="143" y="132"/>
                    <a:pt x="142" y="132"/>
                  </a:cubicBezTo>
                  <a:cubicBezTo>
                    <a:pt x="142" y="132"/>
                    <a:pt x="142" y="132"/>
                    <a:pt x="142" y="132"/>
                  </a:cubicBezTo>
                  <a:cubicBezTo>
                    <a:pt x="142" y="132"/>
                    <a:pt x="142" y="132"/>
                    <a:pt x="142" y="132"/>
                  </a:cubicBezTo>
                  <a:cubicBezTo>
                    <a:pt x="142" y="132"/>
                    <a:pt x="142" y="132"/>
                    <a:pt x="141" y="132"/>
                  </a:cubicBezTo>
                  <a:cubicBezTo>
                    <a:pt x="141" y="132"/>
                    <a:pt x="141" y="132"/>
                    <a:pt x="141" y="132"/>
                  </a:cubicBezTo>
                  <a:cubicBezTo>
                    <a:pt x="141" y="131"/>
                    <a:pt x="141" y="131"/>
                    <a:pt x="141" y="131"/>
                  </a:cubicBezTo>
                  <a:cubicBezTo>
                    <a:pt x="141" y="131"/>
                    <a:pt x="141" y="131"/>
                    <a:pt x="141" y="131"/>
                  </a:cubicBezTo>
                  <a:cubicBezTo>
                    <a:pt x="141" y="131"/>
                    <a:pt x="141" y="131"/>
                    <a:pt x="140" y="131"/>
                  </a:cubicBezTo>
                  <a:cubicBezTo>
                    <a:pt x="140" y="130"/>
                    <a:pt x="140" y="130"/>
                    <a:pt x="140" y="130"/>
                  </a:cubicBezTo>
                  <a:cubicBezTo>
                    <a:pt x="140" y="130"/>
                    <a:pt x="140" y="130"/>
                    <a:pt x="140" y="130"/>
                  </a:cubicBezTo>
                  <a:cubicBezTo>
                    <a:pt x="139" y="130"/>
                    <a:pt x="139" y="130"/>
                    <a:pt x="139" y="129"/>
                  </a:cubicBezTo>
                  <a:cubicBezTo>
                    <a:pt x="138" y="129"/>
                    <a:pt x="138" y="129"/>
                    <a:pt x="138" y="129"/>
                  </a:cubicBezTo>
                  <a:cubicBezTo>
                    <a:pt x="137" y="129"/>
                    <a:pt x="137" y="129"/>
                    <a:pt x="137" y="129"/>
                  </a:cubicBezTo>
                  <a:cubicBezTo>
                    <a:pt x="137" y="129"/>
                    <a:pt x="137" y="129"/>
                    <a:pt x="137" y="129"/>
                  </a:cubicBezTo>
                  <a:cubicBezTo>
                    <a:pt x="136" y="128"/>
                    <a:pt x="136" y="128"/>
                    <a:pt x="135" y="127"/>
                  </a:cubicBezTo>
                  <a:lnTo>
                    <a:pt x="135" y="127"/>
                  </a:lnTo>
                  <a:cubicBezTo>
                    <a:pt x="135" y="127"/>
                    <a:pt x="135" y="127"/>
                    <a:pt x="134" y="126"/>
                  </a:cubicBezTo>
                  <a:cubicBezTo>
                    <a:pt x="134" y="126"/>
                    <a:pt x="134" y="126"/>
                    <a:pt x="134" y="126"/>
                  </a:cubicBezTo>
                  <a:cubicBezTo>
                    <a:pt x="134" y="126"/>
                    <a:pt x="134" y="126"/>
                    <a:pt x="134" y="126"/>
                  </a:cubicBezTo>
                  <a:cubicBezTo>
                    <a:pt x="133" y="125"/>
                    <a:pt x="133" y="125"/>
                    <a:pt x="133" y="125"/>
                  </a:cubicBezTo>
                  <a:cubicBezTo>
                    <a:pt x="132" y="125"/>
                    <a:pt x="132" y="125"/>
                    <a:pt x="132" y="124"/>
                  </a:cubicBezTo>
                  <a:cubicBezTo>
                    <a:pt x="132" y="124"/>
                    <a:pt x="132" y="124"/>
                    <a:pt x="132" y="124"/>
                  </a:cubicBezTo>
                  <a:cubicBezTo>
                    <a:pt x="132" y="124"/>
                    <a:pt x="132" y="124"/>
                    <a:pt x="132" y="124"/>
                  </a:cubicBezTo>
                  <a:lnTo>
                    <a:pt x="131" y="122"/>
                  </a:lnTo>
                  <a:cubicBezTo>
                    <a:pt x="131" y="122"/>
                    <a:pt x="131" y="122"/>
                    <a:pt x="131" y="122"/>
                  </a:cubicBezTo>
                  <a:cubicBezTo>
                    <a:pt x="130" y="121"/>
                    <a:pt x="130" y="121"/>
                    <a:pt x="129" y="121"/>
                  </a:cubicBezTo>
                  <a:cubicBezTo>
                    <a:pt x="128" y="121"/>
                    <a:pt x="128" y="121"/>
                    <a:pt x="128" y="121"/>
                  </a:cubicBezTo>
                  <a:cubicBezTo>
                    <a:pt x="128" y="122"/>
                    <a:pt x="128" y="122"/>
                    <a:pt x="127" y="122"/>
                  </a:cubicBezTo>
                  <a:cubicBezTo>
                    <a:pt x="127" y="123"/>
                    <a:pt x="127" y="123"/>
                    <a:pt x="126" y="123"/>
                  </a:cubicBezTo>
                  <a:cubicBezTo>
                    <a:pt x="125" y="123"/>
                    <a:pt x="125" y="123"/>
                    <a:pt x="125" y="124"/>
                  </a:cubicBezTo>
                  <a:cubicBezTo>
                    <a:pt x="125" y="124"/>
                    <a:pt x="125" y="124"/>
                    <a:pt x="125" y="124"/>
                  </a:cubicBezTo>
                  <a:cubicBezTo>
                    <a:pt x="124" y="124"/>
                    <a:pt x="124" y="124"/>
                    <a:pt x="124" y="125"/>
                  </a:cubicBezTo>
                  <a:lnTo>
                    <a:pt x="123" y="125"/>
                  </a:lnTo>
                  <a:cubicBezTo>
                    <a:pt x="122" y="124"/>
                    <a:pt x="122" y="124"/>
                    <a:pt x="121" y="123"/>
                  </a:cubicBezTo>
                  <a:cubicBezTo>
                    <a:pt x="121" y="124"/>
                    <a:pt x="121" y="124"/>
                    <a:pt x="121" y="124"/>
                  </a:cubicBezTo>
                  <a:cubicBezTo>
                    <a:pt x="120" y="123"/>
                    <a:pt x="120" y="123"/>
                    <a:pt x="119" y="123"/>
                  </a:cubicBezTo>
                  <a:cubicBezTo>
                    <a:pt x="119" y="124"/>
                    <a:pt x="119" y="124"/>
                    <a:pt x="118" y="124"/>
                  </a:cubicBezTo>
                  <a:cubicBezTo>
                    <a:pt x="118" y="125"/>
                    <a:pt x="118" y="125"/>
                    <a:pt x="118" y="125"/>
                  </a:cubicBezTo>
                  <a:cubicBezTo>
                    <a:pt x="118" y="126"/>
                    <a:pt x="118" y="126"/>
                    <a:pt x="118" y="126"/>
                  </a:cubicBezTo>
                  <a:cubicBezTo>
                    <a:pt x="118" y="126"/>
                    <a:pt x="118" y="126"/>
                    <a:pt x="118" y="127"/>
                  </a:cubicBezTo>
                  <a:cubicBezTo>
                    <a:pt x="118" y="127"/>
                    <a:pt x="118" y="127"/>
                    <a:pt x="118" y="127"/>
                  </a:cubicBezTo>
                  <a:cubicBezTo>
                    <a:pt x="118" y="128"/>
                    <a:pt x="118" y="128"/>
                    <a:pt x="118" y="128"/>
                  </a:cubicBezTo>
                  <a:cubicBezTo>
                    <a:pt x="117" y="128"/>
                    <a:pt x="117" y="128"/>
                    <a:pt x="117" y="129"/>
                  </a:cubicBezTo>
                  <a:cubicBezTo>
                    <a:pt x="116" y="129"/>
                    <a:pt x="116" y="129"/>
                    <a:pt x="116" y="129"/>
                  </a:cubicBezTo>
                  <a:cubicBezTo>
                    <a:pt x="116" y="129"/>
                    <a:pt x="116" y="129"/>
                    <a:pt x="115" y="129"/>
                  </a:cubicBezTo>
                  <a:cubicBezTo>
                    <a:pt x="115" y="130"/>
                    <a:pt x="115" y="130"/>
                    <a:pt x="114" y="130"/>
                  </a:cubicBezTo>
                  <a:cubicBezTo>
                    <a:pt x="114" y="130"/>
                    <a:pt x="114" y="130"/>
                    <a:pt x="114" y="131"/>
                  </a:cubicBezTo>
                  <a:cubicBezTo>
                    <a:pt x="114" y="131"/>
                    <a:pt x="114" y="131"/>
                    <a:pt x="114" y="131"/>
                  </a:cubicBezTo>
                  <a:cubicBezTo>
                    <a:pt x="113" y="132"/>
                    <a:pt x="113" y="132"/>
                    <a:pt x="112" y="134"/>
                  </a:cubicBezTo>
                  <a:cubicBezTo>
                    <a:pt x="112" y="134"/>
                    <a:pt x="112" y="134"/>
                    <a:pt x="112" y="134"/>
                  </a:cubicBezTo>
                  <a:cubicBezTo>
                    <a:pt x="112" y="135"/>
                    <a:pt x="112" y="135"/>
                    <a:pt x="113" y="136"/>
                  </a:cubicBezTo>
                  <a:cubicBezTo>
                    <a:pt x="113" y="136"/>
                    <a:pt x="113" y="136"/>
                    <a:pt x="112" y="136"/>
                  </a:cubicBezTo>
                  <a:cubicBezTo>
                    <a:pt x="112" y="136"/>
                    <a:pt x="112" y="136"/>
                    <a:pt x="112" y="136"/>
                  </a:cubicBezTo>
                  <a:cubicBezTo>
                    <a:pt x="112" y="136"/>
                    <a:pt x="112" y="136"/>
                    <a:pt x="112" y="136"/>
                  </a:cubicBezTo>
                  <a:cubicBezTo>
                    <a:pt x="111" y="137"/>
                    <a:pt x="111" y="137"/>
                    <a:pt x="111" y="138"/>
                  </a:cubicBezTo>
                  <a:cubicBezTo>
                    <a:pt x="111" y="138"/>
                    <a:pt x="111" y="138"/>
                    <a:pt x="111" y="138"/>
                  </a:cubicBezTo>
                  <a:cubicBezTo>
                    <a:pt x="110" y="139"/>
                    <a:pt x="110" y="139"/>
                    <a:pt x="109" y="139"/>
                  </a:cubicBezTo>
                  <a:cubicBezTo>
                    <a:pt x="109" y="140"/>
                    <a:pt x="109" y="140"/>
                    <a:pt x="108" y="140"/>
                  </a:cubicBezTo>
                  <a:cubicBezTo>
                    <a:pt x="108" y="140"/>
                    <a:pt x="108" y="140"/>
                    <a:pt x="108" y="140"/>
                  </a:cubicBezTo>
                  <a:cubicBezTo>
                    <a:pt x="107" y="140"/>
                    <a:pt x="107" y="140"/>
                    <a:pt x="107" y="141"/>
                  </a:cubicBezTo>
                  <a:cubicBezTo>
                    <a:pt x="107" y="140"/>
                    <a:pt x="107" y="140"/>
                    <a:pt x="106" y="140"/>
                  </a:cubicBezTo>
                  <a:cubicBezTo>
                    <a:pt x="106" y="140"/>
                    <a:pt x="106" y="140"/>
                    <a:pt x="106" y="140"/>
                  </a:cubicBezTo>
                  <a:cubicBezTo>
                    <a:pt x="105" y="140"/>
                    <a:pt x="105" y="140"/>
                    <a:pt x="105" y="140"/>
                  </a:cubicBezTo>
                  <a:cubicBezTo>
                    <a:pt x="105" y="140"/>
                    <a:pt x="105" y="140"/>
                    <a:pt x="104" y="140"/>
                  </a:cubicBezTo>
                  <a:cubicBezTo>
                    <a:pt x="104" y="140"/>
                    <a:pt x="104" y="140"/>
                    <a:pt x="104" y="140"/>
                  </a:cubicBezTo>
                  <a:cubicBezTo>
                    <a:pt x="104" y="141"/>
                    <a:pt x="104" y="141"/>
                    <a:pt x="103" y="141"/>
                  </a:cubicBezTo>
                  <a:cubicBezTo>
                    <a:pt x="103" y="141"/>
                    <a:pt x="103" y="141"/>
                    <a:pt x="102" y="141"/>
                  </a:cubicBezTo>
                  <a:cubicBezTo>
                    <a:pt x="102" y="141"/>
                    <a:pt x="102" y="141"/>
                    <a:pt x="102" y="142"/>
                  </a:cubicBezTo>
                  <a:cubicBezTo>
                    <a:pt x="102" y="142"/>
                    <a:pt x="102" y="142"/>
                    <a:pt x="102" y="142"/>
                  </a:cubicBezTo>
                  <a:cubicBezTo>
                    <a:pt x="101" y="142"/>
                    <a:pt x="101" y="142"/>
                    <a:pt x="101" y="142"/>
                  </a:cubicBezTo>
                  <a:cubicBezTo>
                    <a:pt x="100" y="141"/>
                    <a:pt x="100" y="141"/>
                    <a:pt x="100" y="141"/>
                  </a:cubicBezTo>
                  <a:cubicBezTo>
                    <a:pt x="100" y="140"/>
                    <a:pt x="100" y="140"/>
                    <a:pt x="100" y="140"/>
                  </a:cubicBezTo>
                  <a:cubicBezTo>
                    <a:pt x="99" y="140"/>
                    <a:pt x="99" y="140"/>
                    <a:pt x="99" y="139"/>
                  </a:cubicBezTo>
                  <a:cubicBezTo>
                    <a:pt x="98" y="139"/>
                    <a:pt x="98" y="139"/>
                    <a:pt x="98" y="139"/>
                  </a:cubicBezTo>
                  <a:cubicBezTo>
                    <a:pt x="97" y="140"/>
                    <a:pt x="97" y="140"/>
                    <a:pt x="97" y="140"/>
                  </a:cubicBezTo>
                  <a:cubicBezTo>
                    <a:pt x="96" y="140"/>
                    <a:pt x="96" y="140"/>
                    <a:pt x="96" y="139"/>
                  </a:cubicBezTo>
                  <a:cubicBezTo>
                    <a:pt x="95" y="139"/>
                    <a:pt x="95" y="139"/>
                    <a:pt x="95" y="140"/>
                  </a:cubicBezTo>
                  <a:cubicBezTo>
                    <a:pt x="95" y="140"/>
                    <a:pt x="95" y="140"/>
                    <a:pt x="95" y="139"/>
                  </a:cubicBezTo>
                  <a:cubicBezTo>
                    <a:pt x="95" y="139"/>
                    <a:pt x="95" y="139"/>
                    <a:pt x="95" y="139"/>
                  </a:cubicBezTo>
                  <a:cubicBezTo>
                    <a:pt x="95" y="138"/>
                    <a:pt x="95" y="138"/>
                    <a:pt x="95" y="137"/>
                  </a:cubicBezTo>
                  <a:cubicBezTo>
                    <a:pt x="95" y="137"/>
                    <a:pt x="95" y="137"/>
                    <a:pt x="95" y="137"/>
                  </a:cubicBezTo>
                  <a:cubicBezTo>
                    <a:pt x="95" y="137"/>
                    <a:pt x="95" y="137"/>
                    <a:pt x="95" y="136"/>
                  </a:cubicBezTo>
                  <a:cubicBezTo>
                    <a:pt x="95" y="136"/>
                    <a:pt x="95" y="136"/>
                    <a:pt x="96" y="136"/>
                  </a:cubicBezTo>
                  <a:cubicBezTo>
                    <a:pt x="95" y="136"/>
                    <a:pt x="95" y="136"/>
                    <a:pt x="95" y="136"/>
                  </a:cubicBezTo>
                  <a:cubicBezTo>
                    <a:pt x="95" y="136"/>
                    <a:pt x="95" y="136"/>
                    <a:pt x="95" y="136"/>
                  </a:cubicBezTo>
                  <a:cubicBezTo>
                    <a:pt x="95" y="136"/>
                    <a:pt x="95" y="136"/>
                    <a:pt x="95" y="136"/>
                  </a:cubicBezTo>
                  <a:cubicBezTo>
                    <a:pt x="95" y="136"/>
                    <a:pt x="95" y="136"/>
                    <a:pt x="95" y="136"/>
                  </a:cubicBezTo>
                  <a:cubicBezTo>
                    <a:pt x="95" y="135"/>
                    <a:pt x="95" y="135"/>
                    <a:pt x="95" y="135"/>
                  </a:cubicBezTo>
                  <a:cubicBezTo>
                    <a:pt x="95" y="135"/>
                    <a:pt x="95" y="135"/>
                    <a:pt x="95" y="135"/>
                  </a:cubicBezTo>
                  <a:cubicBezTo>
                    <a:pt x="95" y="135"/>
                    <a:pt x="95" y="135"/>
                    <a:pt x="95" y="135"/>
                  </a:cubicBezTo>
                  <a:cubicBezTo>
                    <a:pt x="94" y="135"/>
                    <a:pt x="94" y="135"/>
                    <a:pt x="94" y="135"/>
                  </a:cubicBezTo>
                  <a:cubicBezTo>
                    <a:pt x="94" y="135"/>
                    <a:pt x="94" y="135"/>
                    <a:pt x="94" y="134"/>
                  </a:cubicBezTo>
                  <a:cubicBezTo>
                    <a:pt x="95" y="134"/>
                    <a:pt x="95" y="134"/>
                    <a:pt x="95" y="133"/>
                  </a:cubicBezTo>
                  <a:cubicBezTo>
                    <a:pt x="95" y="133"/>
                    <a:pt x="95" y="133"/>
                    <a:pt x="95" y="133"/>
                  </a:cubicBezTo>
                  <a:cubicBezTo>
                    <a:pt x="95" y="132"/>
                    <a:pt x="95" y="132"/>
                    <a:pt x="95" y="132"/>
                  </a:cubicBezTo>
                  <a:cubicBezTo>
                    <a:pt x="95" y="132"/>
                    <a:pt x="95" y="132"/>
                    <a:pt x="95" y="131"/>
                  </a:cubicBezTo>
                  <a:cubicBezTo>
                    <a:pt x="95" y="131"/>
                    <a:pt x="95" y="131"/>
                    <a:pt x="96" y="131"/>
                  </a:cubicBezTo>
                  <a:cubicBezTo>
                    <a:pt x="96" y="130"/>
                    <a:pt x="96" y="130"/>
                    <a:pt x="96" y="130"/>
                  </a:cubicBezTo>
                  <a:cubicBezTo>
                    <a:pt x="96" y="130"/>
                    <a:pt x="96" y="130"/>
                    <a:pt x="96" y="130"/>
                  </a:cubicBezTo>
                  <a:cubicBezTo>
                    <a:pt x="96" y="129"/>
                    <a:pt x="96" y="129"/>
                    <a:pt x="96" y="129"/>
                  </a:cubicBezTo>
                  <a:cubicBezTo>
                    <a:pt x="96" y="129"/>
                    <a:pt x="96" y="129"/>
                    <a:pt x="96" y="128"/>
                  </a:cubicBezTo>
                  <a:cubicBezTo>
                    <a:pt x="95" y="128"/>
                    <a:pt x="95" y="128"/>
                    <a:pt x="95" y="127"/>
                  </a:cubicBezTo>
                  <a:cubicBezTo>
                    <a:pt x="96" y="127"/>
                    <a:pt x="96" y="127"/>
                    <a:pt x="96" y="126"/>
                  </a:cubicBezTo>
                  <a:cubicBezTo>
                    <a:pt x="96" y="126"/>
                    <a:pt x="96" y="126"/>
                    <a:pt x="96" y="126"/>
                  </a:cubicBezTo>
                  <a:cubicBezTo>
                    <a:pt x="96" y="126"/>
                    <a:pt x="96" y="126"/>
                    <a:pt x="96" y="126"/>
                  </a:cubicBezTo>
                  <a:cubicBezTo>
                    <a:pt x="96" y="126"/>
                    <a:pt x="96" y="126"/>
                    <a:pt x="96" y="126"/>
                  </a:cubicBezTo>
                  <a:cubicBezTo>
                    <a:pt x="96" y="126"/>
                    <a:pt x="96" y="126"/>
                    <a:pt x="96" y="126"/>
                  </a:cubicBezTo>
                  <a:cubicBezTo>
                    <a:pt x="95" y="126"/>
                    <a:pt x="95" y="126"/>
                    <a:pt x="95" y="126"/>
                  </a:cubicBezTo>
                  <a:cubicBezTo>
                    <a:pt x="95" y="126"/>
                    <a:pt x="95" y="126"/>
                    <a:pt x="95" y="125"/>
                  </a:cubicBezTo>
                  <a:cubicBezTo>
                    <a:pt x="95" y="125"/>
                    <a:pt x="95" y="125"/>
                    <a:pt x="95" y="125"/>
                  </a:cubicBezTo>
                  <a:cubicBezTo>
                    <a:pt x="95" y="125"/>
                    <a:pt x="95" y="125"/>
                    <a:pt x="95" y="125"/>
                  </a:cubicBezTo>
                  <a:cubicBezTo>
                    <a:pt x="95" y="125"/>
                    <a:pt x="95" y="125"/>
                    <a:pt x="95" y="125"/>
                  </a:cubicBezTo>
                  <a:cubicBezTo>
                    <a:pt x="95" y="124"/>
                    <a:pt x="95" y="124"/>
                    <a:pt x="96" y="124"/>
                  </a:cubicBezTo>
                  <a:cubicBezTo>
                    <a:pt x="96" y="124"/>
                    <a:pt x="96" y="124"/>
                    <a:pt x="96" y="124"/>
                  </a:cubicBezTo>
                  <a:cubicBezTo>
                    <a:pt x="96" y="124"/>
                    <a:pt x="96" y="124"/>
                    <a:pt x="97" y="124"/>
                  </a:cubicBezTo>
                  <a:cubicBezTo>
                    <a:pt x="97" y="123"/>
                    <a:pt x="97" y="123"/>
                    <a:pt x="97" y="123"/>
                  </a:cubicBezTo>
                  <a:cubicBezTo>
                    <a:pt x="97" y="123"/>
                    <a:pt x="97" y="123"/>
                    <a:pt x="97" y="123"/>
                  </a:cubicBezTo>
                  <a:cubicBezTo>
                    <a:pt x="97" y="123"/>
                    <a:pt x="97" y="123"/>
                    <a:pt x="97" y="123"/>
                  </a:cubicBezTo>
                  <a:cubicBezTo>
                    <a:pt x="98" y="123"/>
                    <a:pt x="98" y="123"/>
                    <a:pt x="98" y="123"/>
                  </a:cubicBezTo>
                  <a:cubicBezTo>
                    <a:pt x="98" y="123"/>
                    <a:pt x="98" y="123"/>
                    <a:pt x="98" y="123"/>
                  </a:cubicBezTo>
                  <a:cubicBezTo>
                    <a:pt x="98" y="123"/>
                    <a:pt x="98" y="123"/>
                    <a:pt x="99" y="123"/>
                  </a:cubicBezTo>
                  <a:cubicBezTo>
                    <a:pt x="99" y="123"/>
                    <a:pt x="99" y="123"/>
                    <a:pt x="99" y="123"/>
                  </a:cubicBezTo>
                  <a:cubicBezTo>
                    <a:pt x="100" y="123"/>
                    <a:pt x="100" y="123"/>
                    <a:pt x="100" y="123"/>
                  </a:cubicBezTo>
                  <a:cubicBezTo>
                    <a:pt x="100" y="123"/>
                    <a:pt x="100" y="123"/>
                    <a:pt x="100" y="123"/>
                  </a:cubicBezTo>
                  <a:cubicBezTo>
                    <a:pt x="100" y="123"/>
                    <a:pt x="100" y="123"/>
                    <a:pt x="100" y="123"/>
                  </a:cubicBezTo>
                  <a:cubicBezTo>
                    <a:pt x="101" y="123"/>
                    <a:pt x="101" y="123"/>
                    <a:pt x="101" y="123"/>
                  </a:cubicBezTo>
                  <a:cubicBezTo>
                    <a:pt x="101" y="123"/>
                    <a:pt x="101" y="123"/>
                    <a:pt x="102" y="123"/>
                  </a:cubicBezTo>
                  <a:cubicBezTo>
                    <a:pt x="103" y="123"/>
                    <a:pt x="103" y="123"/>
                    <a:pt x="103" y="124"/>
                  </a:cubicBezTo>
                  <a:cubicBezTo>
                    <a:pt x="104" y="123"/>
                    <a:pt x="104" y="123"/>
                    <a:pt x="105" y="123"/>
                  </a:cubicBezTo>
                  <a:cubicBezTo>
                    <a:pt x="106" y="123"/>
                    <a:pt x="106" y="123"/>
                    <a:pt x="106" y="124"/>
                  </a:cubicBezTo>
                  <a:cubicBezTo>
                    <a:pt x="107" y="124"/>
                    <a:pt x="107" y="124"/>
                    <a:pt x="107" y="123"/>
                  </a:cubicBezTo>
                  <a:cubicBezTo>
                    <a:pt x="108" y="124"/>
                    <a:pt x="108" y="124"/>
                    <a:pt x="108" y="124"/>
                  </a:cubicBezTo>
                  <a:cubicBezTo>
                    <a:pt x="109" y="124"/>
                    <a:pt x="109" y="124"/>
                    <a:pt x="109" y="124"/>
                  </a:cubicBezTo>
                  <a:cubicBezTo>
                    <a:pt x="110" y="123"/>
                    <a:pt x="110" y="123"/>
                    <a:pt x="110" y="122"/>
                  </a:cubicBezTo>
                  <a:cubicBezTo>
                    <a:pt x="110" y="122"/>
                    <a:pt x="110" y="122"/>
                    <a:pt x="110" y="121"/>
                  </a:cubicBezTo>
                  <a:cubicBezTo>
                    <a:pt x="110" y="121"/>
                    <a:pt x="110" y="121"/>
                    <a:pt x="110" y="121"/>
                  </a:cubicBezTo>
                  <a:cubicBezTo>
                    <a:pt x="110" y="120"/>
                    <a:pt x="110" y="120"/>
                    <a:pt x="110" y="120"/>
                  </a:cubicBezTo>
                  <a:cubicBezTo>
                    <a:pt x="110" y="120"/>
                    <a:pt x="110" y="120"/>
                    <a:pt x="110" y="120"/>
                  </a:cubicBezTo>
                  <a:cubicBezTo>
                    <a:pt x="110" y="119"/>
                    <a:pt x="110" y="119"/>
                    <a:pt x="110" y="118"/>
                  </a:cubicBezTo>
                  <a:cubicBezTo>
                    <a:pt x="110" y="118"/>
                    <a:pt x="110" y="118"/>
                    <a:pt x="110" y="118"/>
                  </a:cubicBezTo>
                  <a:lnTo>
                    <a:pt x="111" y="119"/>
                  </a:lnTo>
                  <a:cubicBezTo>
                    <a:pt x="111" y="119"/>
                    <a:pt x="111" y="119"/>
                    <a:pt x="111" y="120"/>
                  </a:cubicBezTo>
                  <a:cubicBezTo>
                    <a:pt x="112" y="120"/>
                    <a:pt x="112" y="120"/>
                    <a:pt x="112" y="120"/>
                  </a:cubicBezTo>
                  <a:cubicBezTo>
                    <a:pt x="112" y="120"/>
                    <a:pt x="112" y="120"/>
                    <a:pt x="111" y="119"/>
                  </a:cubicBezTo>
                  <a:cubicBezTo>
                    <a:pt x="111" y="119"/>
                    <a:pt x="111" y="119"/>
                    <a:pt x="111" y="118"/>
                  </a:cubicBezTo>
                  <a:cubicBezTo>
                    <a:pt x="111" y="118"/>
                    <a:pt x="111" y="118"/>
                    <a:pt x="111" y="118"/>
                  </a:cubicBezTo>
                  <a:cubicBezTo>
                    <a:pt x="110" y="118"/>
                    <a:pt x="110" y="118"/>
                    <a:pt x="110" y="118"/>
                  </a:cubicBezTo>
                  <a:cubicBezTo>
                    <a:pt x="110" y="118"/>
                    <a:pt x="110" y="118"/>
                    <a:pt x="110" y="117"/>
                  </a:cubicBezTo>
                  <a:cubicBezTo>
                    <a:pt x="110" y="117"/>
                    <a:pt x="110" y="117"/>
                    <a:pt x="110" y="117"/>
                  </a:cubicBezTo>
                  <a:cubicBezTo>
                    <a:pt x="110" y="117"/>
                    <a:pt x="110" y="117"/>
                    <a:pt x="110" y="117"/>
                  </a:cubicBezTo>
                  <a:cubicBezTo>
                    <a:pt x="110" y="117"/>
                    <a:pt x="110" y="117"/>
                    <a:pt x="110" y="117"/>
                  </a:cubicBezTo>
                  <a:cubicBezTo>
                    <a:pt x="110" y="117"/>
                    <a:pt x="110" y="117"/>
                    <a:pt x="110" y="117"/>
                  </a:cubicBezTo>
                  <a:cubicBezTo>
                    <a:pt x="110" y="117"/>
                    <a:pt x="110" y="117"/>
                    <a:pt x="110" y="117"/>
                  </a:cubicBezTo>
                  <a:cubicBezTo>
                    <a:pt x="110" y="116"/>
                    <a:pt x="110" y="116"/>
                    <a:pt x="110" y="116"/>
                  </a:cubicBezTo>
                  <a:cubicBezTo>
                    <a:pt x="110" y="116"/>
                    <a:pt x="110" y="116"/>
                    <a:pt x="109" y="116"/>
                  </a:cubicBezTo>
                  <a:cubicBezTo>
                    <a:pt x="109" y="116"/>
                    <a:pt x="109" y="116"/>
                    <a:pt x="109" y="115"/>
                  </a:cubicBezTo>
                  <a:cubicBezTo>
                    <a:pt x="108" y="115"/>
                    <a:pt x="108" y="115"/>
                    <a:pt x="108" y="115"/>
                  </a:cubicBezTo>
                  <a:cubicBezTo>
                    <a:pt x="108" y="115"/>
                    <a:pt x="108" y="115"/>
                    <a:pt x="109" y="114"/>
                  </a:cubicBezTo>
                  <a:cubicBezTo>
                    <a:pt x="108" y="114"/>
                    <a:pt x="108" y="114"/>
                    <a:pt x="108" y="114"/>
                  </a:cubicBezTo>
                  <a:cubicBezTo>
                    <a:pt x="108" y="114"/>
                    <a:pt x="108" y="114"/>
                    <a:pt x="108" y="114"/>
                  </a:cubicBezTo>
                  <a:cubicBezTo>
                    <a:pt x="109" y="114"/>
                    <a:pt x="109" y="114"/>
                    <a:pt x="109" y="114"/>
                  </a:cubicBezTo>
                  <a:cubicBezTo>
                    <a:pt x="109" y="114"/>
                    <a:pt x="109" y="114"/>
                    <a:pt x="109" y="114"/>
                  </a:cubicBezTo>
                  <a:cubicBezTo>
                    <a:pt x="108" y="114"/>
                    <a:pt x="108" y="114"/>
                    <a:pt x="108" y="114"/>
                  </a:cubicBezTo>
                  <a:cubicBezTo>
                    <a:pt x="108" y="113"/>
                    <a:pt x="108" y="113"/>
                    <a:pt x="108" y="113"/>
                  </a:cubicBezTo>
                  <a:cubicBezTo>
                    <a:pt x="107" y="113"/>
                    <a:pt x="107" y="113"/>
                    <a:pt x="107" y="113"/>
                  </a:cubicBezTo>
                  <a:cubicBezTo>
                    <a:pt x="107" y="113"/>
                    <a:pt x="107" y="113"/>
                    <a:pt x="107" y="113"/>
                  </a:cubicBezTo>
                  <a:cubicBezTo>
                    <a:pt x="107" y="113"/>
                    <a:pt x="107" y="113"/>
                    <a:pt x="106" y="113"/>
                  </a:cubicBezTo>
                  <a:cubicBezTo>
                    <a:pt x="106" y="113"/>
                    <a:pt x="106" y="113"/>
                    <a:pt x="106" y="113"/>
                  </a:cubicBezTo>
                  <a:cubicBezTo>
                    <a:pt x="106" y="113"/>
                    <a:pt x="106" y="113"/>
                    <a:pt x="105" y="112"/>
                  </a:cubicBezTo>
                  <a:cubicBezTo>
                    <a:pt x="105" y="112"/>
                    <a:pt x="105" y="112"/>
                    <a:pt x="104" y="113"/>
                  </a:cubicBezTo>
                  <a:cubicBezTo>
                    <a:pt x="104" y="112"/>
                    <a:pt x="104" y="112"/>
                    <a:pt x="104" y="112"/>
                  </a:cubicBezTo>
                  <a:cubicBezTo>
                    <a:pt x="104" y="112"/>
                    <a:pt x="104" y="112"/>
                    <a:pt x="104" y="111"/>
                  </a:cubicBezTo>
                  <a:cubicBezTo>
                    <a:pt x="104" y="111"/>
                    <a:pt x="104" y="111"/>
                    <a:pt x="104" y="111"/>
                  </a:cubicBezTo>
                  <a:cubicBezTo>
                    <a:pt x="104" y="111"/>
                    <a:pt x="104" y="111"/>
                    <a:pt x="104" y="111"/>
                  </a:cubicBezTo>
                  <a:cubicBezTo>
                    <a:pt x="104" y="111"/>
                    <a:pt x="104" y="111"/>
                    <a:pt x="104" y="111"/>
                  </a:cubicBezTo>
                  <a:cubicBezTo>
                    <a:pt x="104" y="111"/>
                    <a:pt x="104" y="111"/>
                    <a:pt x="104" y="111"/>
                  </a:cubicBezTo>
                  <a:cubicBezTo>
                    <a:pt x="104" y="111"/>
                    <a:pt x="104" y="111"/>
                    <a:pt x="103" y="111"/>
                  </a:cubicBezTo>
                  <a:cubicBezTo>
                    <a:pt x="103" y="111"/>
                    <a:pt x="103" y="111"/>
                    <a:pt x="104" y="110"/>
                  </a:cubicBezTo>
                  <a:cubicBezTo>
                    <a:pt x="104" y="110"/>
                    <a:pt x="104" y="110"/>
                    <a:pt x="105" y="110"/>
                  </a:cubicBezTo>
                  <a:cubicBezTo>
                    <a:pt x="105" y="110"/>
                    <a:pt x="105" y="110"/>
                    <a:pt x="105" y="110"/>
                  </a:cubicBezTo>
                  <a:cubicBezTo>
                    <a:pt x="106" y="110"/>
                    <a:pt x="106" y="110"/>
                    <a:pt x="107" y="110"/>
                  </a:cubicBezTo>
                  <a:cubicBezTo>
                    <a:pt x="107" y="110"/>
                    <a:pt x="107" y="110"/>
                    <a:pt x="107" y="110"/>
                  </a:cubicBezTo>
                  <a:cubicBezTo>
                    <a:pt x="108" y="110"/>
                    <a:pt x="108" y="110"/>
                    <a:pt x="108" y="110"/>
                  </a:cubicBezTo>
                  <a:cubicBezTo>
                    <a:pt x="108" y="110"/>
                    <a:pt x="108" y="110"/>
                    <a:pt x="108" y="110"/>
                  </a:cubicBezTo>
                  <a:cubicBezTo>
                    <a:pt x="108" y="110"/>
                    <a:pt x="108" y="110"/>
                    <a:pt x="108" y="110"/>
                  </a:cubicBezTo>
                  <a:cubicBezTo>
                    <a:pt x="108" y="110"/>
                    <a:pt x="108" y="110"/>
                    <a:pt x="108" y="110"/>
                  </a:cubicBezTo>
                  <a:cubicBezTo>
                    <a:pt x="109" y="110"/>
                    <a:pt x="109" y="110"/>
                    <a:pt x="110" y="110"/>
                  </a:cubicBezTo>
                  <a:cubicBezTo>
                    <a:pt x="110" y="110"/>
                    <a:pt x="110" y="110"/>
                    <a:pt x="109" y="110"/>
                  </a:cubicBezTo>
                  <a:cubicBezTo>
                    <a:pt x="109" y="109"/>
                    <a:pt x="109" y="109"/>
                    <a:pt x="110" y="109"/>
                  </a:cubicBezTo>
                  <a:cubicBezTo>
                    <a:pt x="109" y="108"/>
                    <a:pt x="109" y="108"/>
                    <a:pt x="109" y="108"/>
                  </a:cubicBezTo>
                  <a:cubicBezTo>
                    <a:pt x="109" y="108"/>
                    <a:pt x="109" y="108"/>
                    <a:pt x="109" y="107"/>
                  </a:cubicBezTo>
                  <a:cubicBezTo>
                    <a:pt x="109" y="107"/>
                    <a:pt x="109" y="107"/>
                    <a:pt x="110" y="107"/>
                  </a:cubicBezTo>
                  <a:cubicBezTo>
                    <a:pt x="110" y="108"/>
                    <a:pt x="110" y="108"/>
                    <a:pt x="110" y="108"/>
                  </a:cubicBezTo>
                  <a:cubicBezTo>
                    <a:pt x="110" y="108"/>
                    <a:pt x="110" y="108"/>
                    <a:pt x="111" y="108"/>
                  </a:cubicBezTo>
                  <a:cubicBezTo>
                    <a:pt x="111" y="108"/>
                    <a:pt x="111" y="108"/>
                    <a:pt x="111" y="108"/>
                  </a:cubicBezTo>
                  <a:cubicBezTo>
                    <a:pt x="112" y="108"/>
                    <a:pt x="112" y="108"/>
                    <a:pt x="113" y="108"/>
                  </a:cubicBezTo>
                  <a:cubicBezTo>
                    <a:pt x="113" y="108"/>
                    <a:pt x="113" y="108"/>
                    <a:pt x="113" y="108"/>
                  </a:cubicBezTo>
                  <a:cubicBezTo>
                    <a:pt x="113" y="108"/>
                    <a:pt x="113" y="108"/>
                    <a:pt x="113" y="108"/>
                  </a:cubicBezTo>
                  <a:cubicBezTo>
                    <a:pt x="112" y="108"/>
                    <a:pt x="112" y="108"/>
                    <a:pt x="112" y="107"/>
                  </a:cubicBezTo>
                  <a:cubicBezTo>
                    <a:pt x="113" y="107"/>
                    <a:pt x="113" y="107"/>
                    <a:pt x="113" y="107"/>
                  </a:cubicBezTo>
                  <a:cubicBezTo>
                    <a:pt x="114" y="107"/>
                    <a:pt x="114" y="107"/>
                    <a:pt x="115" y="107"/>
                  </a:cubicBezTo>
                  <a:cubicBezTo>
                    <a:pt x="115" y="106"/>
                    <a:pt x="115" y="106"/>
                    <a:pt x="115" y="106"/>
                  </a:cubicBezTo>
                  <a:cubicBezTo>
                    <a:pt x="116" y="105"/>
                    <a:pt x="116" y="105"/>
                    <a:pt x="116" y="104"/>
                  </a:cubicBezTo>
                  <a:cubicBezTo>
                    <a:pt x="116" y="104"/>
                    <a:pt x="116" y="104"/>
                    <a:pt x="116" y="104"/>
                  </a:cubicBezTo>
                  <a:cubicBezTo>
                    <a:pt x="117" y="104"/>
                    <a:pt x="117" y="104"/>
                    <a:pt x="117" y="104"/>
                  </a:cubicBezTo>
                  <a:cubicBezTo>
                    <a:pt x="117" y="103"/>
                    <a:pt x="117" y="103"/>
                    <a:pt x="118" y="103"/>
                  </a:cubicBezTo>
                  <a:cubicBezTo>
                    <a:pt x="118" y="103"/>
                    <a:pt x="118" y="103"/>
                    <a:pt x="118" y="103"/>
                  </a:cubicBezTo>
                  <a:cubicBezTo>
                    <a:pt x="118" y="103"/>
                    <a:pt x="118" y="103"/>
                    <a:pt x="119" y="103"/>
                  </a:cubicBezTo>
                  <a:cubicBezTo>
                    <a:pt x="119" y="103"/>
                    <a:pt x="119" y="103"/>
                    <a:pt x="119" y="103"/>
                  </a:cubicBezTo>
                  <a:cubicBezTo>
                    <a:pt x="119" y="103"/>
                    <a:pt x="119" y="103"/>
                    <a:pt x="119" y="103"/>
                  </a:cubicBezTo>
                  <a:cubicBezTo>
                    <a:pt x="118" y="103"/>
                    <a:pt x="118" y="103"/>
                    <a:pt x="118" y="102"/>
                  </a:cubicBezTo>
                  <a:cubicBezTo>
                    <a:pt x="119" y="102"/>
                    <a:pt x="119" y="102"/>
                    <a:pt x="119" y="103"/>
                  </a:cubicBezTo>
                  <a:cubicBezTo>
                    <a:pt x="119" y="103"/>
                    <a:pt x="119" y="103"/>
                    <a:pt x="120" y="103"/>
                  </a:cubicBezTo>
                  <a:cubicBezTo>
                    <a:pt x="119" y="103"/>
                    <a:pt x="119" y="103"/>
                    <a:pt x="119" y="102"/>
                  </a:cubicBezTo>
                  <a:cubicBezTo>
                    <a:pt x="119" y="102"/>
                    <a:pt x="119" y="102"/>
                    <a:pt x="119" y="102"/>
                  </a:cubicBezTo>
                  <a:lnTo>
                    <a:pt x="119" y="102"/>
                  </a:lnTo>
                  <a:cubicBezTo>
                    <a:pt x="119" y="102"/>
                    <a:pt x="119" y="102"/>
                    <a:pt x="119" y="102"/>
                  </a:cubicBezTo>
                  <a:cubicBezTo>
                    <a:pt x="119" y="102"/>
                    <a:pt x="119" y="102"/>
                    <a:pt x="119" y="101"/>
                  </a:cubicBezTo>
                  <a:cubicBezTo>
                    <a:pt x="119" y="101"/>
                    <a:pt x="119" y="101"/>
                    <a:pt x="119" y="101"/>
                  </a:cubicBezTo>
                  <a:cubicBezTo>
                    <a:pt x="119" y="101"/>
                    <a:pt x="119" y="101"/>
                    <a:pt x="119" y="101"/>
                  </a:cubicBezTo>
                  <a:cubicBezTo>
                    <a:pt x="120" y="101"/>
                    <a:pt x="120" y="101"/>
                    <a:pt x="120" y="100"/>
                  </a:cubicBezTo>
                  <a:cubicBezTo>
                    <a:pt x="120" y="100"/>
                    <a:pt x="120" y="100"/>
                    <a:pt x="120" y="99"/>
                  </a:cubicBezTo>
                  <a:cubicBezTo>
                    <a:pt x="120" y="99"/>
                    <a:pt x="120" y="99"/>
                    <a:pt x="120" y="99"/>
                  </a:cubicBezTo>
                  <a:cubicBezTo>
                    <a:pt x="120" y="99"/>
                    <a:pt x="120" y="99"/>
                    <a:pt x="121" y="98"/>
                  </a:cubicBezTo>
                  <a:cubicBezTo>
                    <a:pt x="121" y="98"/>
                    <a:pt x="121" y="98"/>
                    <a:pt x="121" y="99"/>
                  </a:cubicBezTo>
                  <a:cubicBezTo>
                    <a:pt x="121" y="98"/>
                    <a:pt x="121" y="98"/>
                    <a:pt x="121" y="98"/>
                  </a:cubicBezTo>
                  <a:cubicBezTo>
                    <a:pt x="122" y="98"/>
                    <a:pt x="122" y="98"/>
                    <a:pt x="123" y="97"/>
                  </a:cubicBezTo>
                  <a:cubicBezTo>
                    <a:pt x="123" y="98"/>
                    <a:pt x="123" y="98"/>
                    <a:pt x="123" y="98"/>
                  </a:cubicBezTo>
                  <a:cubicBezTo>
                    <a:pt x="123" y="97"/>
                    <a:pt x="123" y="97"/>
                    <a:pt x="123" y="97"/>
                  </a:cubicBezTo>
                  <a:cubicBezTo>
                    <a:pt x="124" y="97"/>
                    <a:pt x="124" y="97"/>
                    <a:pt x="124" y="97"/>
                  </a:cubicBezTo>
                  <a:cubicBezTo>
                    <a:pt x="124" y="97"/>
                    <a:pt x="124" y="97"/>
                    <a:pt x="125" y="98"/>
                  </a:cubicBezTo>
                  <a:cubicBezTo>
                    <a:pt x="125" y="98"/>
                    <a:pt x="125" y="98"/>
                    <a:pt x="125" y="98"/>
                  </a:cubicBezTo>
                  <a:cubicBezTo>
                    <a:pt x="125" y="98"/>
                    <a:pt x="125" y="98"/>
                    <a:pt x="125" y="97"/>
                  </a:cubicBezTo>
                  <a:cubicBezTo>
                    <a:pt x="125" y="97"/>
                    <a:pt x="125" y="97"/>
                    <a:pt x="125" y="97"/>
                  </a:cubicBezTo>
                  <a:cubicBezTo>
                    <a:pt x="125" y="97"/>
                    <a:pt x="125" y="97"/>
                    <a:pt x="124" y="97"/>
                  </a:cubicBezTo>
                  <a:cubicBezTo>
                    <a:pt x="125" y="97"/>
                    <a:pt x="125" y="97"/>
                    <a:pt x="126" y="96"/>
                  </a:cubicBezTo>
                  <a:cubicBezTo>
                    <a:pt x="126" y="96"/>
                    <a:pt x="126" y="96"/>
                    <a:pt x="126" y="97"/>
                  </a:cubicBezTo>
                  <a:cubicBezTo>
                    <a:pt x="126" y="97"/>
                    <a:pt x="126" y="97"/>
                    <a:pt x="126" y="97"/>
                  </a:cubicBezTo>
                  <a:cubicBezTo>
                    <a:pt x="126" y="97"/>
                    <a:pt x="126" y="97"/>
                    <a:pt x="127" y="98"/>
                  </a:cubicBezTo>
                  <a:cubicBezTo>
                    <a:pt x="127" y="97"/>
                    <a:pt x="127" y="97"/>
                    <a:pt x="127" y="97"/>
                  </a:cubicBezTo>
                  <a:cubicBezTo>
                    <a:pt x="127" y="97"/>
                    <a:pt x="127" y="97"/>
                    <a:pt x="127" y="97"/>
                  </a:cubicBezTo>
                  <a:cubicBezTo>
                    <a:pt x="127" y="97"/>
                    <a:pt x="127" y="97"/>
                    <a:pt x="127" y="97"/>
                  </a:cubicBezTo>
                  <a:cubicBezTo>
                    <a:pt x="127" y="97"/>
                    <a:pt x="127" y="97"/>
                    <a:pt x="127" y="97"/>
                  </a:cubicBezTo>
                  <a:cubicBezTo>
                    <a:pt x="127" y="97"/>
                    <a:pt x="127" y="97"/>
                    <a:pt x="127" y="98"/>
                  </a:cubicBezTo>
                  <a:cubicBezTo>
                    <a:pt x="127" y="97"/>
                    <a:pt x="127" y="97"/>
                    <a:pt x="127" y="97"/>
                  </a:cubicBezTo>
                  <a:cubicBezTo>
                    <a:pt x="127" y="97"/>
                    <a:pt x="127" y="97"/>
                    <a:pt x="127" y="96"/>
                  </a:cubicBezTo>
                  <a:cubicBezTo>
                    <a:pt x="128" y="96"/>
                    <a:pt x="128" y="96"/>
                    <a:pt x="128" y="96"/>
                  </a:cubicBezTo>
                  <a:cubicBezTo>
                    <a:pt x="128" y="96"/>
                    <a:pt x="128" y="96"/>
                    <a:pt x="128" y="96"/>
                  </a:cubicBezTo>
                  <a:cubicBezTo>
                    <a:pt x="128" y="96"/>
                    <a:pt x="128" y="96"/>
                    <a:pt x="128" y="96"/>
                  </a:cubicBezTo>
                  <a:cubicBezTo>
                    <a:pt x="128" y="96"/>
                    <a:pt x="128" y="96"/>
                    <a:pt x="128" y="96"/>
                  </a:cubicBezTo>
                  <a:cubicBezTo>
                    <a:pt x="128" y="96"/>
                    <a:pt x="128" y="96"/>
                    <a:pt x="128" y="95"/>
                  </a:cubicBezTo>
                  <a:cubicBezTo>
                    <a:pt x="128" y="95"/>
                    <a:pt x="128" y="95"/>
                    <a:pt x="128" y="95"/>
                  </a:cubicBezTo>
                  <a:cubicBezTo>
                    <a:pt x="128" y="95"/>
                    <a:pt x="128" y="95"/>
                    <a:pt x="128" y="94"/>
                  </a:cubicBezTo>
                  <a:cubicBezTo>
                    <a:pt x="128" y="95"/>
                    <a:pt x="128" y="95"/>
                    <a:pt x="127" y="95"/>
                  </a:cubicBezTo>
                  <a:cubicBezTo>
                    <a:pt x="127" y="95"/>
                    <a:pt x="127" y="95"/>
                    <a:pt x="127" y="94"/>
                  </a:cubicBezTo>
                  <a:cubicBezTo>
                    <a:pt x="128" y="94"/>
                    <a:pt x="128" y="94"/>
                    <a:pt x="128" y="94"/>
                  </a:cubicBezTo>
                  <a:cubicBezTo>
                    <a:pt x="128" y="94"/>
                    <a:pt x="128" y="94"/>
                    <a:pt x="128" y="94"/>
                  </a:cubicBezTo>
                  <a:cubicBezTo>
                    <a:pt x="128" y="93"/>
                    <a:pt x="128" y="93"/>
                    <a:pt x="127" y="93"/>
                  </a:cubicBezTo>
                  <a:cubicBezTo>
                    <a:pt x="127" y="93"/>
                    <a:pt x="127" y="93"/>
                    <a:pt x="127" y="93"/>
                  </a:cubicBezTo>
                  <a:cubicBezTo>
                    <a:pt x="127" y="92"/>
                    <a:pt x="127" y="92"/>
                    <a:pt x="127" y="92"/>
                  </a:cubicBezTo>
                  <a:cubicBezTo>
                    <a:pt x="127" y="92"/>
                    <a:pt x="127" y="92"/>
                    <a:pt x="127" y="92"/>
                  </a:cubicBezTo>
                  <a:cubicBezTo>
                    <a:pt x="127" y="92"/>
                    <a:pt x="127" y="92"/>
                    <a:pt x="127" y="91"/>
                  </a:cubicBezTo>
                  <a:cubicBezTo>
                    <a:pt x="127" y="92"/>
                    <a:pt x="127" y="92"/>
                    <a:pt x="127" y="92"/>
                  </a:cubicBezTo>
                  <a:cubicBezTo>
                    <a:pt x="126" y="92"/>
                    <a:pt x="126" y="92"/>
                    <a:pt x="126" y="92"/>
                  </a:cubicBezTo>
                  <a:cubicBezTo>
                    <a:pt x="126" y="91"/>
                    <a:pt x="126" y="91"/>
                    <a:pt x="126" y="91"/>
                  </a:cubicBezTo>
                  <a:cubicBezTo>
                    <a:pt x="127" y="91"/>
                    <a:pt x="127" y="91"/>
                    <a:pt x="127" y="91"/>
                  </a:cubicBezTo>
                  <a:cubicBezTo>
                    <a:pt x="127" y="90"/>
                    <a:pt x="127" y="90"/>
                    <a:pt x="127" y="90"/>
                  </a:cubicBezTo>
                  <a:cubicBezTo>
                    <a:pt x="127" y="90"/>
                    <a:pt x="127" y="90"/>
                    <a:pt x="127" y="90"/>
                  </a:cubicBezTo>
                  <a:cubicBezTo>
                    <a:pt x="127" y="90"/>
                    <a:pt x="127" y="90"/>
                    <a:pt x="127" y="89"/>
                  </a:cubicBezTo>
                  <a:cubicBezTo>
                    <a:pt x="127" y="89"/>
                    <a:pt x="127" y="89"/>
                    <a:pt x="127" y="89"/>
                  </a:cubicBezTo>
                  <a:cubicBezTo>
                    <a:pt x="127" y="89"/>
                    <a:pt x="127" y="89"/>
                    <a:pt x="127" y="89"/>
                  </a:cubicBezTo>
                  <a:cubicBezTo>
                    <a:pt x="127" y="88"/>
                    <a:pt x="127" y="88"/>
                    <a:pt x="127" y="88"/>
                  </a:cubicBezTo>
                  <a:cubicBezTo>
                    <a:pt x="127" y="88"/>
                    <a:pt x="127" y="88"/>
                    <a:pt x="127" y="88"/>
                  </a:cubicBezTo>
                  <a:cubicBezTo>
                    <a:pt x="127" y="89"/>
                    <a:pt x="127" y="89"/>
                    <a:pt x="128" y="89"/>
                  </a:cubicBezTo>
                  <a:cubicBezTo>
                    <a:pt x="128" y="89"/>
                    <a:pt x="128" y="89"/>
                    <a:pt x="128" y="89"/>
                  </a:cubicBezTo>
                  <a:cubicBezTo>
                    <a:pt x="128" y="88"/>
                    <a:pt x="128" y="88"/>
                    <a:pt x="128" y="88"/>
                  </a:cubicBezTo>
                  <a:cubicBezTo>
                    <a:pt x="128" y="88"/>
                    <a:pt x="128" y="88"/>
                    <a:pt x="128" y="88"/>
                  </a:cubicBezTo>
                  <a:cubicBezTo>
                    <a:pt x="128" y="88"/>
                    <a:pt x="128" y="88"/>
                    <a:pt x="128" y="88"/>
                  </a:cubicBezTo>
                  <a:cubicBezTo>
                    <a:pt x="128" y="88"/>
                    <a:pt x="128" y="88"/>
                    <a:pt x="128" y="89"/>
                  </a:cubicBezTo>
                  <a:cubicBezTo>
                    <a:pt x="129" y="89"/>
                    <a:pt x="129" y="89"/>
                    <a:pt x="129" y="89"/>
                  </a:cubicBezTo>
                  <a:cubicBezTo>
                    <a:pt x="129" y="88"/>
                    <a:pt x="129" y="88"/>
                    <a:pt x="129" y="88"/>
                  </a:cubicBezTo>
                  <a:cubicBezTo>
                    <a:pt x="129" y="88"/>
                    <a:pt x="129" y="88"/>
                    <a:pt x="129" y="88"/>
                  </a:cubicBezTo>
                  <a:cubicBezTo>
                    <a:pt x="128" y="88"/>
                    <a:pt x="128" y="88"/>
                    <a:pt x="128" y="87"/>
                  </a:cubicBezTo>
                  <a:cubicBezTo>
                    <a:pt x="128" y="87"/>
                    <a:pt x="128" y="87"/>
                    <a:pt x="128" y="87"/>
                  </a:cubicBezTo>
                  <a:cubicBezTo>
                    <a:pt x="129" y="87"/>
                    <a:pt x="129" y="87"/>
                    <a:pt x="129" y="88"/>
                  </a:cubicBezTo>
                  <a:cubicBezTo>
                    <a:pt x="129" y="87"/>
                    <a:pt x="129" y="87"/>
                    <a:pt x="130" y="87"/>
                  </a:cubicBezTo>
                  <a:cubicBezTo>
                    <a:pt x="129" y="87"/>
                    <a:pt x="129" y="87"/>
                    <a:pt x="129" y="87"/>
                  </a:cubicBezTo>
                  <a:cubicBezTo>
                    <a:pt x="129" y="87"/>
                    <a:pt x="129" y="87"/>
                    <a:pt x="129" y="87"/>
                  </a:cubicBezTo>
                  <a:cubicBezTo>
                    <a:pt x="129" y="87"/>
                    <a:pt x="129" y="87"/>
                    <a:pt x="128" y="87"/>
                  </a:cubicBezTo>
                  <a:cubicBezTo>
                    <a:pt x="128" y="87"/>
                    <a:pt x="128" y="87"/>
                    <a:pt x="127" y="87"/>
                  </a:cubicBezTo>
                  <a:cubicBezTo>
                    <a:pt x="127" y="88"/>
                    <a:pt x="127" y="88"/>
                    <a:pt x="127" y="88"/>
                  </a:cubicBezTo>
                  <a:cubicBezTo>
                    <a:pt x="127" y="88"/>
                    <a:pt x="127" y="88"/>
                    <a:pt x="127" y="88"/>
                  </a:cubicBezTo>
                  <a:cubicBezTo>
                    <a:pt x="127" y="88"/>
                    <a:pt x="127" y="88"/>
                    <a:pt x="127" y="88"/>
                  </a:cubicBezTo>
                  <a:cubicBezTo>
                    <a:pt x="127" y="88"/>
                    <a:pt x="127" y="88"/>
                    <a:pt x="127" y="88"/>
                  </a:cubicBezTo>
                  <a:cubicBezTo>
                    <a:pt x="127" y="88"/>
                    <a:pt x="127" y="88"/>
                    <a:pt x="127" y="88"/>
                  </a:cubicBezTo>
                  <a:cubicBezTo>
                    <a:pt x="127" y="87"/>
                    <a:pt x="127" y="87"/>
                    <a:pt x="127" y="87"/>
                  </a:cubicBezTo>
                  <a:cubicBezTo>
                    <a:pt x="127" y="87"/>
                    <a:pt x="127" y="87"/>
                    <a:pt x="128" y="87"/>
                  </a:cubicBezTo>
                  <a:cubicBezTo>
                    <a:pt x="128" y="87"/>
                    <a:pt x="128" y="87"/>
                    <a:pt x="128" y="87"/>
                  </a:cubicBezTo>
                  <a:cubicBezTo>
                    <a:pt x="128" y="87"/>
                    <a:pt x="128" y="87"/>
                    <a:pt x="128" y="87"/>
                  </a:cubicBezTo>
                  <a:cubicBezTo>
                    <a:pt x="129" y="86"/>
                    <a:pt x="129" y="86"/>
                    <a:pt x="129" y="86"/>
                  </a:cubicBezTo>
                  <a:cubicBezTo>
                    <a:pt x="130" y="86"/>
                    <a:pt x="130" y="86"/>
                    <a:pt x="130" y="86"/>
                  </a:cubicBezTo>
                  <a:cubicBezTo>
                    <a:pt x="130" y="85"/>
                    <a:pt x="130" y="85"/>
                    <a:pt x="131" y="85"/>
                  </a:cubicBezTo>
                  <a:cubicBezTo>
                    <a:pt x="131" y="85"/>
                    <a:pt x="131" y="85"/>
                    <a:pt x="130" y="86"/>
                  </a:cubicBezTo>
                  <a:cubicBezTo>
                    <a:pt x="131" y="86"/>
                    <a:pt x="131" y="86"/>
                    <a:pt x="131" y="86"/>
                  </a:cubicBezTo>
                  <a:cubicBezTo>
                    <a:pt x="130" y="87"/>
                    <a:pt x="130" y="87"/>
                    <a:pt x="130" y="87"/>
                  </a:cubicBezTo>
                  <a:cubicBezTo>
                    <a:pt x="130" y="88"/>
                    <a:pt x="130" y="88"/>
                    <a:pt x="130" y="88"/>
                  </a:cubicBezTo>
                  <a:cubicBezTo>
                    <a:pt x="130" y="88"/>
                    <a:pt x="130" y="88"/>
                    <a:pt x="130" y="88"/>
                  </a:cubicBezTo>
                  <a:lnTo>
                    <a:pt x="130" y="88"/>
                  </a:lnTo>
                  <a:cubicBezTo>
                    <a:pt x="130" y="88"/>
                    <a:pt x="130" y="88"/>
                    <a:pt x="130" y="89"/>
                  </a:cubicBezTo>
                  <a:cubicBezTo>
                    <a:pt x="130" y="89"/>
                    <a:pt x="130" y="89"/>
                    <a:pt x="131" y="89"/>
                  </a:cubicBezTo>
                  <a:cubicBezTo>
                    <a:pt x="131" y="89"/>
                    <a:pt x="131" y="89"/>
                    <a:pt x="131" y="89"/>
                  </a:cubicBezTo>
                  <a:cubicBezTo>
                    <a:pt x="131" y="89"/>
                    <a:pt x="131" y="89"/>
                    <a:pt x="131" y="89"/>
                  </a:cubicBezTo>
                  <a:cubicBezTo>
                    <a:pt x="131" y="90"/>
                    <a:pt x="131" y="90"/>
                    <a:pt x="131" y="90"/>
                  </a:cubicBezTo>
                  <a:cubicBezTo>
                    <a:pt x="131" y="89"/>
                    <a:pt x="131" y="89"/>
                    <a:pt x="131" y="89"/>
                  </a:cubicBezTo>
                  <a:cubicBezTo>
                    <a:pt x="131" y="89"/>
                    <a:pt x="131" y="89"/>
                    <a:pt x="130" y="89"/>
                  </a:cubicBezTo>
                  <a:cubicBezTo>
                    <a:pt x="130" y="90"/>
                    <a:pt x="130" y="90"/>
                    <a:pt x="130" y="90"/>
                  </a:cubicBezTo>
                  <a:cubicBezTo>
                    <a:pt x="130" y="91"/>
                    <a:pt x="130" y="91"/>
                    <a:pt x="130" y="91"/>
                  </a:cubicBezTo>
                  <a:cubicBezTo>
                    <a:pt x="130" y="91"/>
                    <a:pt x="130" y="91"/>
                    <a:pt x="130" y="91"/>
                  </a:cubicBezTo>
                  <a:cubicBezTo>
                    <a:pt x="130" y="91"/>
                    <a:pt x="130" y="91"/>
                    <a:pt x="129" y="91"/>
                  </a:cubicBezTo>
                  <a:cubicBezTo>
                    <a:pt x="130" y="91"/>
                    <a:pt x="130" y="91"/>
                    <a:pt x="130" y="91"/>
                  </a:cubicBezTo>
                  <a:cubicBezTo>
                    <a:pt x="129" y="91"/>
                    <a:pt x="129" y="91"/>
                    <a:pt x="129" y="91"/>
                  </a:cubicBezTo>
                  <a:cubicBezTo>
                    <a:pt x="129" y="92"/>
                    <a:pt x="129" y="92"/>
                    <a:pt x="129" y="92"/>
                  </a:cubicBezTo>
                  <a:cubicBezTo>
                    <a:pt x="129" y="92"/>
                    <a:pt x="129" y="92"/>
                    <a:pt x="129" y="92"/>
                  </a:cubicBezTo>
                  <a:cubicBezTo>
                    <a:pt x="129" y="92"/>
                    <a:pt x="129" y="92"/>
                    <a:pt x="129" y="92"/>
                  </a:cubicBezTo>
                  <a:cubicBezTo>
                    <a:pt x="129" y="92"/>
                    <a:pt x="129" y="92"/>
                    <a:pt x="129" y="92"/>
                  </a:cubicBezTo>
                  <a:cubicBezTo>
                    <a:pt x="129" y="93"/>
                    <a:pt x="129" y="93"/>
                    <a:pt x="129" y="93"/>
                  </a:cubicBezTo>
                  <a:cubicBezTo>
                    <a:pt x="129" y="93"/>
                    <a:pt x="129" y="93"/>
                    <a:pt x="129" y="93"/>
                  </a:cubicBezTo>
                  <a:cubicBezTo>
                    <a:pt x="129" y="93"/>
                    <a:pt x="129" y="93"/>
                    <a:pt x="130" y="94"/>
                  </a:cubicBezTo>
                  <a:cubicBezTo>
                    <a:pt x="130" y="94"/>
                    <a:pt x="130" y="94"/>
                    <a:pt x="130" y="94"/>
                  </a:cubicBezTo>
                  <a:cubicBezTo>
                    <a:pt x="130" y="94"/>
                    <a:pt x="130" y="94"/>
                    <a:pt x="130" y="94"/>
                  </a:cubicBezTo>
                  <a:cubicBezTo>
                    <a:pt x="130" y="94"/>
                    <a:pt x="130" y="94"/>
                    <a:pt x="130" y="95"/>
                  </a:cubicBezTo>
                  <a:cubicBezTo>
                    <a:pt x="130" y="95"/>
                    <a:pt x="130" y="95"/>
                    <a:pt x="130" y="95"/>
                  </a:cubicBezTo>
                  <a:cubicBezTo>
                    <a:pt x="130" y="95"/>
                    <a:pt x="130" y="95"/>
                    <a:pt x="131" y="94"/>
                  </a:cubicBezTo>
                  <a:cubicBezTo>
                    <a:pt x="131" y="95"/>
                    <a:pt x="131" y="95"/>
                    <a:pt x="131" y="95"/>
                  </a:cubicBezTo>
                  <a:cubicBezTo>
                    <a:pt x="132" y="95"/>
                    <a:pt x="132" y="95"/>
                    <a:pt x="132" y="94"/>
                  </a:cubicBezTo>
                  <a:cubicBezTo>
                    <a:pt x="132" y="94"/>
                    <a:pt x="132" y="94"/>
                    <a:pt x="132" y="94"/>
                  </a:cubicBezTo>
                  <a:cubicBezTo>
                    <a:pt x="132" y="94"/>
                    <a:pt x="132" y="94"/>
                    <a:pt x="132" y="94"/>
                  </a:cubicBezTo>
                  <a:cubicBezTo>
                    <a:pt x="132" y="94"/>
                    <a:pt x="132" y="94"/>
                    <a:pt x="132" y="94"/>
                  </a:cubicBezTo>
                  <a:cubicBezTo>
                    <a:pt x="132" y="95"/>
                    <a:pt x="132" y="95"/>
                    <a:pt x="132" y="95"/>
                  </a:cubicBezTo>
                  <a:cubicBezTo>
                    <a:pt x="132" y="95"/>
                    <a:pt x="132" y="95"/>
                    <a:pt x="131" y="95"/>
                  </a:cubicBezTo>
                  <a:cubicBezTo>
                    <a:pt x="132" y="95"/>
                    <a:pt x="132" y="95"/>
                    <a:pt x="133" y="95"/>
                  </a:cubicBezTo>
                  <a:cubicBezTo>
                    <a:pt x="133" y="95"/>
                    <a:pt x="133" y="95"/>
                    <a:pt x="133" y="95"/>
                  </a:cubicBezTo>
                  <a:cubicBezTo>
                    <a:pt x="133" y="95"/>
                    <a:pt x="133" y="95"/>
                    <a:pt x="134" y="95"/>
                  </a:cubicBezTo>
                  <a:cubicBezTo>
                    <a:pt x="134" y="95"/>
                    <a:pt x="134" y="95"/>
                    <a:pt x="134" y="95"/>
                  </a:cubicBezTo>
                  <a:cubicBezTo>
                    <a:pt x="134" y="95"/>
                    <a:pt x="134" y="95"/>
                    <a:pt x="134" y="95"/>
                  </a:cubicBezTo>
                  <a:cubicBezTo>
                    <a:pt x="134" y="95"/>
                    <a:pt x="134" y="95"/>
                    <a:pt x="134" y="95"/>
                  </a:cubicBezTo>
                  <a:cubicBezTo>
                    <a:pt x="134" y="95"/>
                    <a:pt x="134" y="95"/>
                    <a:pt x="134" y="95"/>
                  </a:cubicBezTo>
                  <a:cubicBezTo>
                    <a:pt x="134" y="95"/>
                    <a:pt x="134" y="95"/>
                    <a:pt x="134" y="94"/>
                  </a:cubicBezTo>
                  <a:cubicBezTo>
                    <a:pt x="134" y="94"/>
                    <a:pt x="135" y="94"/>
                    <a:pt x="135" y="94"/>
                  </a:cubicBezTo>
                  <a:cubicBezTo>
                    <a:pt x="135" y="94"/>
                    <a:pt x="135" y="95"/>
                    <a:pt x="135" y="95"/>
                  </a:cubicBezTo>
                  <a:lnTo>
                    <a:pt x="135" y="95"/>
                  </a:lnTo>
                  <a:cubicBezTo>
                    <a:pt x="135" y="95"/>
                    <a:pt x="135" y="95"/>
                    <a:pt x="135" y="95"/>
                  </a:cubicBezTo>
                  <a:cubicBezTo>
                    <a:pt x="135" y="94"/>
                    <a:pt x="135" y="94"/>
                    <a:pt x="136" y="94"/>
                  </a:cubicBezTo>
                  <a:cubicBezTo>
                    <a:pt x="136" y="94"/>
                    <a:pt x="136" y="94"/>
                    <a:pt x="136" y="94"/>
                  </a:cubicBezTo>
                  <a:cubicBezTo>
                    <a:pt x="136" y="94"/>
                    <a:pt x="136" y="94"/>
                    <a:pt x="136" y="94"/>
                  </a:cubicBezTo>
                  <a:cubicBezTo>
                    <a:pt x="136" y="94"/>
                    <a:pt x="136" y="94"/>
                    <a:pt x="136" y="94"/>
                  </a:cubicBezTo>
                  <a:cubicBezTo>
                    <a:pt x="136" y="94"/>
                    <a:pt x="136" y="94"/>
                    <a:pt x="136" y="94"/>
                  </a:cubicBezTo>
                  <a:cubicBezTo>
                    <a:pt x="137" y="94"/>
                    <a:pt x="137" y="94"/>
                    <a:pt x="137" y="94"/>
                  </a:cubicBezTo>
                  <a:cubicBezTo>
                    <a:pt x="136" y="94"/>
                    <a:pt x="136" y="94"/>
                    <a:pt x="136" y="94"/>
                  </a:cubicBezTo>
                  <a:cubicBezTo>
                    <a:pt x="136" y="95"/>
                    <a:pt x="136" y="95"/>
                    <a:pt x="136" y="95"/>
                  </a:cubicBezTo>
                  <a:cubicBezTo>
                    <a:pt x="136" y="95"/>
                    <a:pt x="136" y="95"/>
                    <a:pt x="136" y="95"/>
                  </a:cubicBezTo>
                  <a:cubicBezTo>
                    <a:pt x="137" y="95"/>
                    <a:pt x="137" y="95"/>
                    <a:pt x="137" y="95"/>
                  </a:cubicBezTo>
                  <a:cubicBezTo>
                    <a:pt x="137" y="95"/>
                    <a:pt x="137" y="95"/>
                    <a:pt x="138" y="95"/>
                  </a:cubicBezTo>
                  <a:cubicBezTo>
                    <a:pt x="137" y="96"/>
                    <a:pt x="137" y="96"/>
                    <a:pt x="137" y="96"/>
                  </a:cubicBezTo>
                  <a:cubicBezTo>
                    <a:pt x="137" y="96"/>
                    <a:pt x="137" y="96"/>
                    <a:pt x="137" y="96"/>
                  </a:cubicBezTo>
                  <a:cubicBezTo>
                    <a:pt x="138" y="96"/>
                    <a:pt x="138" y="96"/>
                    <a:pt x="139" y="96"/>
                  </a:cubicBezTo>
                  <a:cubicBezTo>
                    <a:pt x="139" y="96"/>
                    <a:pt x="139" y="96"/>
                    <a:pt x="139" y="95"/>
                  </a:cubicBezTo>
                  <a:cubicBezTo>
                    <a:pt x="140" y="95"/>
                    <a:pt x="140" y="95"/>
                    <a:pt x="141" y="95"/>
                  </a:cubicBezTo>
                  <a:cubicBezTo>
                    <a:pt x="141" y="95"/>
                    <a:pt x="141" y="95"/>
                    <a:pt x="141" y="94"/>
                  </a:cubicBezTo>
                  <a:cubicBezTo>
                    <a:pt x="142" y="94"/>
                    <a:pt x="142" y="94"/>
                    <a:pt x="142" y="94"/>
                  </a:cubicBezTo>
                  <a:cubicBezTo>
                    <a:pt x="142" y="94"/>
                    <a:pt x="142" y="94"/>
                    <a:pt x="142" y="94"/>
                  </a:cubicBezTo>
                  <a:cubicBezTo>
                    <a:pt x="143" y="93"/>
                    <a:pt x="143" y="93"/>
                    <a:pt x="143" y="93"/>
                  </a:cubicBezTo>
                  <a:cubicBezTo>
                    <a:pt x="144" y="93"/>
                    <a:pt x="144" y="93"/>
                    <a:pt x="144" y="93"/>
                  </a:cubicBezTo>
                  <a:cubicBezTo>
                    <a:pt x="144" y="93"/>
                    <a:pt x="144" y="93"/>
                    <a:pt x="145" y="93"/>
                  </a:cubicBezTo>
                  <a:cubicBezTo>
                    <a:pt x="145" y="93"/>
                    <a:pt x="145" y="93"/>
                    <a:pt x="145" y="93"/>
                  </a:cubicBezTo>
                  <a:cubicBezTo>
                    <a:pt x="145" y="93"/>
                    <a:pt x="145" y="93"/>
                    <a:pt x="145" y="93"/>
                  </a:cubicBezTo>
                  <a:cubicBezTo>
                    <a:pt x="145" y="93"/>
                    <a:pt x="145" y="93"/>
                    <a:pt x="146" y="93"/>
                  </a:cubicBezTo>
                  <a:cubicBezTo>
                    <a:pt x="146" y="93"/>
                    <a:pt x="146" y="93"/>
                    <a:pt x="146" y="93"/>
                  </a:cubicBezTo>
                  <a:cubicBezTo>
                    <a:pt x="146" y="93"/>
                    <a:pt x="146" y="93"/>
                    <a:pt x="146" y="93"/>
                  </a:cubicBezTo>
                  <a:cubicBezTo>
                    <a:pt x="146" y="93"/>
                    <a:pt x="146" y="93"/>
                    <a:pt x="145" y="94"/>
                  </a:cubicBezTo>
                  <a:cubicBezTo>
                    <a:pt x="146" y="94"/>
                    <a:pt x="146" y="94"/>
                    <a:pt x="146" y="94"/>
                  </a:cubicBezTo>
                  <a:cubicBezTo>
                    <a:pt x="146" y="94"/>
                    <a:pt x="146" y="94"/>
                    <a:pt x="147" y="94"/>
                  </a:cubicBezTo>
                  <a:cubicBezTo>
                    <a:pt x="147" y="94"/>
                    <a:pt x="147" y="94"/>
                    <a:pt x="147" y="94"/>
                  </a:cubicBezTo>
                  <a:cubicBezTo>
                    <a:pt x="147" y="94"/>
                    <a:pt x="147" y="94"/>
                    <a:pt x="148" y="94"/>
                  </a:cubicBezTo>
                  <a:cubicBezTo>
                    <a:pt x="147" y="94"/>
                    <a:pt x="147" y="94"/>
                    <a:pt x="147" y="94"/>
                  </a:cubicBezTo>
                  <a:cubicBezTo>
                    <a:pt x="147" y="94"/>
                    <a:pt x="147" y="94"/>
                    <a:pt x="147" y="94"/>
                  </a:cubicBezTo>
                  <a:cubicBezTo>
                    <a:pt x="147" y="94"/>
                    <a:pt x="147" y="94"/>
                    <a:pt x="147" y="95"/>
                  </a:cubicBezTo>
                  <a:cubicBezTo>
                    <a:pt x="147" y="95"/>
                    <a:pt x="147" y="95"/>
                    <a:pt x="147" y="95"/>
                  </a:cubicBezTo>
                  <a:cubicBezTo>
                    <a:pt x="148" y="94"/>
                    <a:pt x="148" y="94"/>
                    <a:pt x="148" y="94"/>
                  </a:cubicBezTo>
                  <a:cubicBezTo>
                    <a:pt x="148" y="94"/>
                    <a:pt x="148" y="94"/>
                    <a:pt x="149" y="94"/>
                  </a:cubicBezTo>
                  <a:cubicBezTo>
                    <a:pt x="149" y="94"/>
                    <a:pt x="149" y="94"/>
                    <a:pt x="149" y="93"/>
                  </a:cubicBezTo>
                  <a:cubicBezTo>
                    <a:pt x="149" y="93"/>
                    <a:pt x="149" y="93"/>
                    <a:pt x="149" y="93"/>
                  </a:cubicBezTo>
                  <a:cubicBezTo>
                    <a:pt x="149" y="93"/>
                    <a:pt x="149" y="93"/>
                    <a:pt x="149" y="93"/>
                  </a:cubicBezTo>
                  <a:cubicBezTo>
                    <a:pt x="149" y="93"/>
                    <a:pt x="149" y="93"/>
                    <a:pt x="149" y="93"/>
                  </a:cubicBezTo>
                  <a:cubicBezTo>
                    <a:pt x="148" y="93"/>
                    <a:pt x="148" y="93"/>
                    <a:pt x="148" y="93"/>
                  </a:cubicBezTo>
                  <a:cubicBezTo>
                    <a:pt x="148" y="93"/>
                    <a:pt x="148" y="93"/>
                    <a:pt x="148" y="93"/>
                  </a:cubicBezTo>
                  <a:cubicBezTo>
                    <a:pt x="148" y="93"/>
                    <a:pt x="148" y="93"/>
                    <a:pt x="148" y="93"/>
                  </a:cubicBezTo>
                  <a:cubicBezTo>
                    <a:pt x="148" y="93"/>
                    <a:pt x="148" y="93"/>
                    <a:pt x="148" y="93"/>
                  </a:cubicBezTo>
                  <a:cubicBezTo>
                    <a:pt x="149" y="93"/>
                    <a:pt x="149" y="93"/>
                    <a:pt x="149" y="93"/>
                  </a:cubicBezTo>
                  <a:cubicBezTo>
                    <a:pt x="149" y="93"/>
                    <a:pt x="149" y="93"/>
                    <a:pt x="149" y="92"/>
                  </a:cubicBezTo>
                  <a:cubicBezTo>
                    <a:pt x="149" y="93"/>
                    <a:pt x="149" y="93"/>
                    <a:pt x="149" y="93"/>
                  </a:cubicBezTo>
                  <a:cubicBezTo>
                    <a:pt x="150" y="93"/>
                    <a:pt x="150" y="93"/>
                    <a:pt x="150" y="93"/>
                  </a:cubicBezTo>
                  <a:cubicBezTo>
                    <a:pt x="150" y="93"/>
                    <a:pt x="150" y="93"/>
                    <a:pt x="150" y="93"/>
                  </a:cubicBezTo>
                  <a:cubicBezTo>
                    <a:pt x="150" y="92"/>
                    <a:pt x="150" y="92"/>
                    <a:pt x="150" y="92"/>
                  </a:cubicBezTo>
                  <a:cubicBezTo>
                    <a:pt x="150" y="91"/>
                    <a:pt x="150" y="91"/>
                    <a:pt x="150" y="91"/>
                  </a:cubicBezTo>
                  <a:cubicBezTo>
                    <a:pt x="150" y="91"/>
                    <a:pt x="150" y="91"/>
                    <a:pt x="150" y="91"/>
                  </a:cubicBezTo>
                  <a:cubicBezTo>
                    <a:pt x="150" y="91"/>
                    <a:pt x="150" y="91"/>
                    <a:pt x="150" y="92"/>
                  </a:cubicBezTo>
                  <a:cubicBezTo>
                    <a:pt x="150" y="92"/>
                    <a:pt x="150" y="92"/>
                    <a:pt x="150" y="92"/>
                  </a:cubicBezTo>
                  <a:cubicBezTo>
                    <a:pt x="150" y="92"/>
                    <a:pt x="150" y="92"/>
                    <a:pt x="150" y="91"/>
                  </a:cubicBezTo>
                  <a:cubicBezTo>
                    <a:pt x="150" y="91"/>
                    <a:pt x="150" y="91"/>
                    <a:pt x="150" y="91"/>
                  </a:cubicBezTo>
                  <a:cubicBezTo>
                    <a:pt x="150" y="91"/>
                    <a:pt x="150" y="91"/>
                    <a:pt x="150" y="90"/>
                  </a:cubicBezTo>
                  <a:cubicBezTo>
                    <a:pt x="150" y="90"/>
                    <a:pt x="150" y="90"/>
                    <a:pt x="150" y="90"/>
                  </a:cubicBezTo>
                  <a:cubicBezTo>
                    <a:pt x="150" y="89"/>
                    <a:pt x="150" y="89"/>
                    <a:pt x="149" y="89"/>
                  </a:cubicBezTo>
                  <a:cubicBezTo>
                    <a:pt x="150" y="88"/>
                    <a:pt x="150" y="88"/>
                    <a:pt x="150" y="88"/>
                  </a:cubicBezTo>
                  <a:cubicBezTo>
                    <a:pt x="150" y="88"/>
                    <a:pt x="150" y="88"/>
                    <a:pt x="150" y="88"/>
                  </a:cubicBezTo>
                  <a:cubicBezTo>
                    <a:pt x="150" y="87"/>
                    <a:pt x="150" y="87"/>
                    <a:pt x="150" y="87"/>
                  </a:cubicBezTo>
                  <a:cubicBezTo>
                    <a:pt x="150" y="87"/>
                    <a:pt x="150" y="87"/>
                    <a:pt x="150" y="86"/>
                  </a:cubicBezTo>
                  <a:cubicBezTo>
                    <a:pt x="150" y="86"/>
                    <a:pt x="150" y="86"/>
                    <a:pt x="150" y="86"/>
                  </a:cubicBezTo>
                  <a:cubicBezTo>
                    <a:pt x="150" y="86"/>
                    <a:pt x="150" y="86"/>
                    <a:pt x="150" y="85"/>
                  </a:cubicBezTo>
                  <a:cubicBezTo>
                    <a:pt x="151" y="85"/>
                    <a:pt x="151" y="85"/>
                    <a:pt x="152" y="85"/>
                  </a:cubicBezTo>
                  <a:cubicBezTo>
                    <a:pt x="152" y="85"/>
                    <a:pt x="152" y="85"/>
                    <a:pt x="152" y="85"/>
                  </a:cubicBezTo>
                  <a:cubicBezTo>
                    <a:pt x="152" y="85"/>
                    <a:pt x="152" y="85"/>
                    <a:pt x="152" y="85"/>
                  </a:cubicBezTo>
                  <a:cubicBezTo>
                    <a:pt x="153" y="86"/>
                    <a:pt x="153" y="86"/>
                    <a:pt x="153" y="86"/>
                  </a:cubicBezTo>
                  <a:cubicBezTo>
                    <a:pt x="153" y="86"/>
                    <a:pt x="153" y="86"/>
                    <a:pt x="153" y="87"/>
                  </a:cubicBezTo>
                  <a:cubicBezTo>
                    <a:pt x="154" y="87"/>
                    <a:pt x="154" y="87"/>
                    <a:pt x="154" y="87"/>
                  </a:cubicBezTo>
                  <a:cubicBezTo>
                    <a:pt x="154" y="87"/>
                    <a:pt x="154" y="87"/>
                    <a:pt x="154" y="87"/>
                  </a:cubicBezTo>
                  <a:cubicBezTo>
                    <a:pt x="155" y="87"/>
                    <a:pt x="155" y="87"/>
                    <a:pt x="155" y="86"/>
                  </a:cubicBezTo>
                  <a:cubicBezTo>
                    <a:pt x="155" y="85"/>
                    <a:pt x="155" y="85"/>
                    <a:pt x="155" y="85"/>
                  </a:cubicBezTo>
                  <a:cubicBezTo>
                    <a:pt x="155" y="84"/>
                    <a:pt x="155" y="84"/>
                    <a:pt x="155" y="83"/>
                  </a:cubicBezTo>
                  <a:cubicBezTo>
                    <a:pt x="155" y="83"/>
                    <a:pt x="155" y="83"/>
                    <a:pt x="154" y="84"/>
                  </a:cubicBezTo>
                  <a:cubicBezTo>
                    <a:pt x="154" y="83"/>
                    <a:pt x="154" y="83"/>
                    <a:pt x="154" y="82"/>
                  </a:cubicBezTo>
                  <a:cubicBezTo>
                    <a:pt x="154" y="82"/>
                    <a:pt x="154" y="82"/>
                    <a:pt x="154" y="82"/>
                  </a:cubicBezTo>
                  <a:cubicBezTo>
                    <a:pt x="154" y="82"/>
                    <a:pt x="154" y="82"/>
                    <a:pt x="154" y="82"/>
                  </a:cubicBezTo>
                  <a:cubicBezTo>
                    <a:pt x="154" y="82"/>
                    <a:pt x="154" y="82"/>
                    <a:pt x="154" y="82"/>
                  </a:cubicBezTo>
                  <a:cubicBezTo>
                    <a:pt x="153" y="82"/>
                    <a:pt x="153" y="82"/>
                    <a:pt x="153" y="82"/>
                  </a:cubicBezTo>
                  <a:cubicBezTo>
                    <a:pt x="153" y="81"/>
                    <a:pt x="153" y="81"/>
                    <a:pt x="153" y="81"/>
                  </a:cubicBezTo>
                  <a:cubicBezTo>
                    <a:pt x="153" y="81"/>
                    <a:pt x="153" y="81"/>
                    <a:pt x="153" y="80"/>
                  </a:cubicBezTo>
                  <a:cubicBezTo>
                    <a:pt x="154" y="80"/>
                    <a:pt x="154" y="80"/>
                    <a:pt x="154" y="80"/>
                  </a:cubicBezTo>
                  <a:cubicBezTo>
                    <a:pt x="154" y="80"/>
                    <a:pt x="154" y="80"/>
                    <a:pt x="154" y="80"/>
                  </a:cubicBezTo>
                  <a:cubicBezTo>
                    <a:pt x="154" y="80"/>
                    <a:pt x="154" y="80"/>
                    <a:pt x="155" y="80"/>
                  </a:cubicBezTo>
                  <a:cubicBezTo>
                    <a:pt x="155" y="80"/>
                    <a:pt x="155" y="80"/>
                    <a:pt x="155" y="80"/>
                  </a:cubicBezTo>
                  <a:cubicBezTo>
                    <a:pt x="155" y="79"/>
                    <a:pt x="155" y="79"/>
                    <a:pt x="155" y="79"/>
                  </a:cubicBezTo>
                  <a:cubicBezTo>
                    <a:pt x="155" y="79"/>
                    <a:pt x="155" y="79"/>
                    <a:pt x="156" y="79"/>
                  </a:cubicBezTo>
                  <a:cubicBezTo>
                    <a:pt x="156" y="79"/>
                    <a:pt x="156" y="79"/>
                    <a:pt x="156" y="79"/>
                  </a:cubicBezTo>
                  <a:cubicBezTo>
                    <a:pt x="156" y="80"/>
                    <a:pt x="156" y="80"/>
                    <a:pt x="156" y="80"/>
                  </a:cubicBezTo>
                  <a:cubicBezTo>
                    <a:pt x="156" y="80"/>
                    <a:pt x="156" y="80"/>
                    <a:pt x="156" y="80"/>
                  </a:cubicBezTo>
                  <a:cubicBezTo>
                    <a:pt x="156" y="79"/>
                    <a:pt x="156" y="79"/>
                    <a:pt x="157" y="79"/>
                  </a:cubicBezTo>
                  <a:cubicBezTo>
                    <a:pt x="157" y="79"/>
                    <a:pt x="157" y="79"/>
                    <a:pt x="157" y="79"/>
                  </a:cubicBezTo>
                  <a:cubicBezTo>
                    <a:pt x="157" y="79"/>
                    <a:pt x="157" y="79"/>
                    <a:pt x="157" y="79"/>
                  </a:cubicBezTo>
                  <a:cubicBezTo>
                    <a:pt x="157" y="79"/>
                    <a:pt x="157" y="79"/>
                    <a:pt x="157" y="79"/>
                  </a:cubicBezTo>
                  <a:cubicBezTo>
                    <a:pt x="157" y="79"/>
                    <a:pt x="157" y="79"/>
                    <a:pt x="157" y="79"/>
                  </a:cubicBezTo>
                  <a:cubicBezTo>
                    <a:pt x="157" y="79"/>
                    <a:pt x="157" y="79"/>
                    <a:pt x="157" y="79"/>
                  </a:cubicBezTo>
                  <a:cubicBezTo>
                    <a:pt x="158" y="79"/>
                    <a:pt x="158" y="79"/>
                    <a:pt x="158" y="79"/>
                  </a:cubicBezTo>
                  <a:cubicBezTo>
                    <a:pt x="158" y="79"/>
                    <a:pt x="158" y="79"/>
                    <a:pt x="158" y="79"/>
                  </a:cubicBezTo>
                  <a:cubicBezTo>
                    <a:pt x="159" y="80"/>
                    <a:pt x="159" y="80"/>
                    <a:pt x="159" y="80"/>
                  </a:cubicBezTo>
                  <a:cubicBezTo>
                    <a:pt x="160" y="80"/>
                    <a:pt x="160" y="80"/>
                    <a:pt x="161" y="80"/>
                  </a:cubicBezTo>
                  <a:cubicBezTo>
                    <a:pt x="161" y="80"/>
                    <a:pt x="161" y="80"/>
                    <a:pt x="161" y="80"/>
                  </a:cubicBezTo>
                  <a:cubicBezTo>
                    <a:pt x="161" y="79"/>
                    <a:pt x="161" y="79"/>
                    <a:pt x="161" y="79"/>
                  </a:cubicBezTo>
                  <a:cubicBezTo>
                    <a:pt x="161" y="79"/>
                    <a:pt x="161" y="79"/>
                    <a:pt x="161" y="79"/>
                  </a:cubicBezTo>
                  <a:cubicBezTo>
                    <a:pt x="161" y="79"/>
                    <a:pt x="161" y="79"/>
                    <a:pt x="161" y="79"/>
                  </a:cubicBezTo>
                  <a:cubicBezTo>
                    <a:pt x="161" y="79"/>
                    <a:pt x="161" y="79"/>
                    <a:pt x="161" y="79"/>
                  </a:cubicBezTo>
                  <a:cubicBezTo>
                    <a:pt x="161" y="79"/>
                    <a:pt x="161" y="79"/>
                    <a:pt x="161" y="79"/>
                  </a:cubicBezTo>
                  <a:cubicBezTo>
                    <a:pt x="161" y="79"/>
                    <a:pt x="161" y="79"/>
                    <a:pt x="161" y="79"/>
                  </a:cubicBezTo>
                  <a:cubicBezTo>
                    <a:pt x="161" y="79"/>
                    <a:pt x="161" y="79"/>
                    <a:pt x="161" y="79"/>
                  </a:cubicBezTo>
                  <a:cubicBezTo>
                    <a:pt x="162" y="79"/>
                    <a:pt x="162" y="79"/>
                    <a:pt x="162" y="78"/>
                  </a:cubicBezTo>
                  <a:cubicBezTo>
                    <a:pt x="162" y="78"/>
                    <a:pt x="162" y="78"/>
                    <a:pt x="162" y="79"/>
                  </a:cubicBezTo>
                  <a:cubicBezTo>
                    <a:pt x="162" y="78"/>
                    <a:pt x="162" y="78"/>
                    <a:pt x="162" y="78"/>
                  </a:cubicBezTo>
                  <a:cubicBezTo>
                    <a:pt x="163" y="78"/>
                    <a:pt x="163" y="78"/>
                    <a:pt x="163" y="78"/>
                  </a:cubicBezTo>
                  <a:cubicBezTo>
                    <a:pt x="163" y="78"/>
                    <a:pt x="163" y="78"/>
                    <a:pt x="164" y="78"/>
                  </a:cubicBezTo>
                  <a:cubicBezTo>
                    <a:pt x="164" y="78"/>
                    <a:pt x="164" y="78"/>
                    <a:pt x="164" y="78"/>
                  </a:cubicBezTo>
                  <a:cubicBezTo>
                    <a:pt x="164" y="78"/>
                    <a:pt x="164" y="78"/>
                    <a:pt x="164" y="78"/>
                  </a:cubicBezTo>
                  <a:cubicBezTo>
                    <a:pt x="164" y="78"/>
                    <a:pt x="164" y="78"/>
                    <a:pt x="164" y="78"/>
                  </a:cubicBezTo>
                  <a:cubicBezTo>
                    <a:pt x="164" y="78"/>
                    <a:pt x="164" y="78"/>
                    <a:pt x="164" y="78"/>
                  </a:cubicBezTo>
                  <a:cubicBezTo>
                    <a:pt x="164" y="78"/>
                    <a:pt x="164" y="78"/>
                    <a:pt x="163" y="77"/>
                  </a:cubicBezTo>
                  <a:cubicBezTo>
                    <a:pt x="163" y="77"/>
                    <a:pt x="163" y="77"/>
                    <a:pt x="163" y="77"/>
                  </a:cubicBezTo>
                  <a:cubicBezTo>
                    <a:pt x="163" y="77"/>
                    <a:pt x="163" y="77"/>
                    <a:pt x="162" y="77"/>
                  </a:cubicBezTo>
                  <a:cubicBezTo>
                    <a:pt x="162" y="77"/>
                    <a:pt x="162" y="77"/>
                    <a:pt x="162" y="77"/>
                  </a:cubicBezTo>
                  <a:cubicBezTo>
                    <a:pt x="162" y="77"/>
                    <a:pt x="162" y="77"/>
                    <a:pt x="162" y="77"/>
                  </a:cubicBezTo>
                  <a:cubicBezTo>
                    <a:pt x="162" y="77"/>
                    <a:pt x="162" y="77"/>
                    <a:pt x="161" y="77"/>
                  </a:cubicBezTo>
                  <a:cubicBezTo>
                    <a:pt x="161" y="76"/>
                    <a:pt x="161" y="76"/>
                    <a:pt x="161" y="76"/>
                  </a:cubicBezTo>
                  <a:cubicBezTo>
                    <a:pt x="161" y="76"/>
                    <a:pt x="161" y="76"/>
                    <a:pt x="162" y="77"/>
                  </a:cubicBezTo>
                  <a:cubicBezTo>
                    <a:pt x="162" y="76"/>
                    <a:pt x="162" y="76"/>
                    <a:pt x="162" y="76"/>
                  </a:cubicBezTo>
                  <a:cubicBezTo>
                    <a:pt x="162" y="76"/>
                    <a:pt x="162" y="76"/>
                    <a:pt x="162" y="76"/>
                  </a:cubicBezTo>
                  <a:cubicBezTo>
                    <a:pt x="162" y="76"/>
                    <a:pt x="162" y="76"/>
                    <a:pt x="162" y="76"/>
                  </a:cubicBezTo>
                  <a:cubicBezTo>
                    <a:pt x="161" y="76"/>
                    <a:pt x="161" y="76"/>
                    <a:pt x="161" y="76"/>
                  </a:cubicBezTo>
                  <a:cubicBezTo>
                    <a:pt x="161" y="76"/>
                    <a:pt x="161" y="76"/>
                    <a:pt x="161" y="76"/>
                  </a:cubicBezTo>
                  <a:cubicBezTo>
                    <a:pt x="161" y="76"/>
                    <a:pt x="161" y="76"/>
                    <a:pt x="161" y="76"/>
                  </a:cubicBezTo>
                  <a:cubicBezTo>
                    <a:pt x="161" y="76"/>
                    <a:pt x="161" y="76"/>
                    <a:pt x="161" y="76"/>
                  </a:cubicBezTo>
                  <a:cubicBezTo>
                    <a:pt x="161" y="76"/>
                    <a:pt x="161" y="76"/>
                    <a:pt x="161" y="76"/>
                  </a:cubicBezTo>
                  <a:cubicBezTo>
                    <a:pt x="161" y="76"/>
                    <a:pt x="161" y="76"/>
                    <a:pt x="160" y="77"/>
                  </a:cubicBezTo>
                  <a:cubicBezTo>
                    <a:pt x="160" y="77"/>
                    <a:pt x="160" y="77"/>
                    <a:pt x="160" y="76"/>
                  </a:cubicBezTo>
                  <a:cubicBezTo>
                    <a:pt x="160" y="76"/>
                    <a:pt x="160" y="76"/>
                    <a:pt x="160" y="76"/>
                  </a:cubicBezTo>
                  <a:cubicBezTo>
                    <a:pt x="160" y="76"/>
                    <a:pt x="160" y="76"/>
                    <a:pt x="160" y="76"/>
                  </a:cubicBezTo>
                  <a:cubicBezTo>
                    <a:pt x="160" y="76"/>
                    <a:pt x="160" y="76"/>
                    <a:pt x="160" y="77"/>
                  </a:cubicBezTo>
                  <a:cubicBezTo>
                    <a:pt x="159" y="77"/>
                    <a:pt x="159" y="77"/>
                    <a:pt x="159" y="77"/>
                  </a:cubicBezTo>
                  <a:cubicBezTo>
                    <a:pt x="159" y="76"/>
                    <a:pt x="159" y="76"/>
                    <a:pt x="159" y="76"/>
                  </a:cubicBezTo>
                  <a:cubicBezTo>
                    <a:pt x="159" y="76"/>
                    <a:pt x="159" y="76"/>
                    <a:pt x="158" y="76"/>
                  </a:cubicBezTo>
                  <a:cubicBezTo>
                    <a:pt x="158" y="77"/>
                    <a:pt x="158" y="77"/>
                    <a:pt x="158" y="77"/>
                  </a:cubicBezTo>
                  <a:cubicBezTo>
                    <a:pt x="158" y="76"/>
                    <a:pt x="158" y="76"/>
                    <a:pt x="158" y="76"/>
                  </a:cubicBezTo>
                  <a:cubicBezTo>
                    <a:pt x="158" y="76"/>
                    <a:pt x="158" y="76"/>
                    <a:pt x="158" y="77"/>
                  </a:cubicBezTo>
                  <a:cubicBezTo>
                    <a:pt x="158" y="77"/>
                    <a:pt x="158" y="77"/>
                    <a:pt x="158" y="77"/>
                  </a:cubicBezTo>
                  <a:cubicBezTo>
                    <a:pt x="157" y="76"/>
                    <a:pt x="157" y="76"/>
                    <a:pt x="157" y="76"/>
                  </a:cubicBezTo>
                  <a:cubicBezTo>
                    <a:pt x="157" y="76"/>
                    <a:pt x="157" y="76"/>
                    <a:pt x="157" y="76"/>
                  </a:cubicBezTo>
                  <a:cubicBezTo>
                    <a:pt x="157" y="76"/>
                    <a:pt x="157" y="76"/>
                    <a:pt x="157" y="76"/>
                  </a:cubicBezTo>
                  <a:cubicBezTo>
                    <a:pt x="157" y="76"/>
                    <a:pt x="157" y="76"/>
                    <a:pt x="157" y="76"/>
                  </a:cubicBezTo>
                  <a:cubicBezTo>
                    <a:pt x="157" y="77"/>
                    <a:pt x="157" y="77"/>
                    <a:pt x="157" y="77"/>
                  </a:cubicBezTo>
                  <a:cubicBezTo>
                    <a:pt x="157" y="77"/>
                    <a:pt x="157" y="77"/>
                    <a:pt x="157" y="77"/>
                  </a:cubicBezTo>
                  <a:cubicBezTo>
                    <a:pt x="157" y="77"/>
                    <a:pt x="157" y="77"/>
                    <a:pt x="157" y="77"/>
                  </a:cubicBezTo>
                  <a:cubicBezTo>
                    <a:pt x="157" y="77"/>
                    <a:pt x="157" y="77"/>
                    <a:pt x="157" y="77"/>
                  </a:cubicBezTo>
                  <a:cubicBezTo>
                    <a:pt x="156" y="77"/>
                    <a:pt x="156" y="77"/>
                    <a:pt x="156" y="77"/>
                  </a:cubicBezTo>
                  <a:cubicBezTo>
                    <a:pt x="156" y="77"/>
                    <a:pt x="156" y="77"/>
                    <a:pt x="156" y="77"/>
                  </a:cubicBezTo>
                  <a:cubicBezTo>
                    <a:pt x="156" y="77"/>
                    <a:pt x="156" y="77"/>
                    <a:pt x="156" y="77"/>
                  </a:cubicBezTo>
                  <a:cubicBezTo>
                    <a:pt x="156" y="76"/>
                    <a:pt x="156" y="76"/>
                    <a:pt x="156" y="76"/>
                  </a:cubicBezTo>
                  <a:cubicBezTo>
                    <a:pt x="156" y="76"/>
                    <a:pt x="156" y="76"/>
                    <a:pt x="156" y="77"/>
                  </a:cubicBezTo>
                  <a:cubicBezTo>
                    <a:pt x="156" y="77"/>
                    <a:pt x="156" y="77"/>
                    <a:pt x="156" y="77"/>
                  </a:cubicBezTo>
                  <a:cubicBezTo>
                    <a:pt x="156" y="77"/>
                    <a:pt x="156" y="77"/>
                    <a:pt x="155" y="77"/>
                  </a:cubicBezTo>
                  <a:cubicBezTo>
                    <a:pt x="155" y="77"/>
                    <a:pt x="155" y="77"/>
                    <a:pt x="154" y="78"/>
                  </a:cubicBezTo>
                  <a:cubicBezTo>
                    <a:pt x="154" y="78"/>
                    <a:pt x="154" y="78"/>
                    <a:pt x="154" y="78"/>
                  </a:cubicBezTo>
                  <a:cubicBezTo>
                    <a:pt x="154" y="78"/>
                    <a:pt x="154" y="78"/>
                    <a:pt x="153" y="78"/>
                  </a:cubicBezTo>
                  <a:cubicBezTo>
                    <a:pt x="153" y="78"/>
                    <a:pt x="153" y="78"/>
                    <a:pt x="153" y="78"/>
                  </a:cubicBezTo>
                  <a:cubicBezTo>
                    <a:pt x="153" y="78"/>
                    <a:pt x="153" y="78"/>
                    <a:pt x="153" y="78"/>
                  </a:cubicBezTo>
                  <a:cubicBezTo>
                    <a:pt x="153" y="78"/>
                    <a:pt x="153" y="78"/>
                    <a:pt x="153" y="78"/>
                  </a:cubicBezTo>
                  <a:cubicBezTo>
                    <a:pt x="152" y="78"/>
                    <a:pt x="152" y="78"/>
                    <a:pt x="152" y="79"/>
                  </a:cubicBezTo>
                  <a:cubicBezTo>
                    <a:pt x="152" y="78"/>
                    <a:pt x="152" y="78"/>
                    <a:pt x="152" y="78"/>
                  </a:cubicBezTo>
                  <a:cubicBezTo>
                    <a:pt x="152" y="78"/>
                    <a:pt x="152" y="78"/>
                    <a:pt x="152" y="78"/>
                  </a:cubicBezTo>
                  <a:cubicBezTo>
                    <a:pt x="152" y="78"/>
                    <a:pt x="152" y="78"/>
                    <a:pt x="152" y="77"/>
                  </a:cubicBezTo>
                  <a:cubicBezTo>
                    <a:pt x="152" y="77"/>
                    <a:pt x="152" y="77"/>
                    <a:pt x="152" y="77"/>
                  </a:cubicBezTo>
                  <a:cubicBezTo>
                    <a:pt x="152" y="77"/>
                    <a:pt x="152" y="77"/>
                    <a:pt x="152" y="77"/>
                  </a:cubicBezTo>
                  <a:cubicBezTo>
                    <a:pt x="151" y="77"/>
                    <a:pt x="151" y="77"/>
                    <a:pt x="151" y="77"/>
                  </a:cubicBezTo>
                  <a:cubicBezTo>
                    <a:pt x="151" y="77"/>
                    <a:pt x="151" y="77"/>
                    <a:pt x="151" y="77"/>
                  </a:cubicBezTo>
                  <a:cubicBezTo>
                    <a:pt x="151" y="77"/>
                    <a:pt x="151" y="77"/>
                    <a:pt x="151" y="77"/>
                  </a:cubicBezTo>
                  <a:cubicBezTo>
                    <a:pt x="151" y="77"/>
                    <a:pt x="151" y="77"/>
                    <a:pt x="151" y="76"/>
                  </a:cubicBezTo>
                  <a:cubicBezTo>
                    <a:pt x="150" y="76"/>
                    <a:pt x="150" y="76"/>
                    <a:pt x="150" y="76"/>
                  </a:cubicBezTo>
                  <a:cubicBezTo>
                    <a:pt x="150" y="76"/>
                    <a:pt x="150" y="76"/>
                    <a:pt x="150" y="76"/>
                  </a:cubicBezTo>
                  <a:cubicBezTo>
                    <a:pt x="149" y="76"/>
                    <a:pt x="149" y="76"/>
                    <a:pt x="149" y="76"/>
                  </a:cubicBezTo>
                  <a:cubicBezTo>
                    <a:pt x="149" y="76"/>
                    <a:pt x="149" y="76"/>
                    <a:pt x="148" y="76"/>
                  </a:cubicBezTo>
                  <a:cubicBezTo>
                    <a:pt x="149" y="76"/>
                    <a:pt x="149" y="76"/>
                    <a:pt x="149" y="76"/>
                  </a:cubicBezTo>
                  <a:cubicBezTo>
                    <a:pt x="149" y="75"/>
                    <a:pt x="149" y="75"/>
                    <a:pt x="149" y="75"/>
                  </a:cubicBezTo>
                  <a:cubicBezTo>
                    <a:pt x="149" y="75"/>
                    <a:pt x="149" y="75"/>
                    <a:pt x="148" y="75"/>
                  </a:cubicBezTo>
                  <a:cubicBezTo>
                    <a:pt x="148" y="75"/>
                    <a:pt x="148" y="75"/>
                    <a:pt x="149" y="74"/>
                  </a:cubicBezTo>
                  <a:cubicBezTo>
                    <a:pt x="149" y="74"/>
                    <a:pt x="149" y="74"/>
                    <a:pt x="149" y="74"/>
                  </a:cubicBezTo>
                  <a:cubicBezTo>
                    <a:pt x="149" y="73"/>
                    <a:pt x="149" y="73"/>
                    <a:pt x="149" y="73"/>
                  </a:cubicBezTo>
                  <a:cubicBezTo>
                    <a:pt x="149" y="73"/>
                    <a:pt x="149" y="73"/>
                    <a:pt x="149" y="73"/>
                  </a:cubicBezTo>
                  <a:cubicBezTo>
                    <a:pt x="149" y="73"/>
                    <a:pt x="148" y="72"/>
                    <a:pt x="148" y="72"/>
                  </a:cubicBezTo>
                  <a:cubicBezTo>
                    <a:pt x="148" y="72"/>
                    <a:pt x="148" y="72"/>
                    <a:pt x="148" y="71"/>
                  </a:cubicBezTo>
                  <a:cubicBezTo>
                    <a:pt x="148" y="71"/>
                    <a:pt x="148" y="71"/>
                    <a:pt x="148" y="71"/>
                  </a:cubicBezTo>
                  <a:lnTo>
                    <a:pt x="148" y="71"/>
                  </a:lnTo>
                  <a:cubicBezTo>
                    <a:pt x="148" y="70"/>
                    <a:pt x="148" y="70"/>
                    <a:pt x="148" y="70"/>
                  </a:cubicBezTo>
                  <a:cubicBezTo>
                    <a:pt x="148" y="70"/>
                    <a:pt x="148" y="70"/>
                    <a:pt x="147" y="70"/>
                  </a:cubicBezTo>
                  <a:cubicBezTo>
                    <a:pt x="147" y="70"/>
                    <a:pt x="147" y="70"/>
                    <a:pt x="148" y="69"/>
                  </a:cubicBezTo>
                  <a:cubicBezTo>
                    <a:pt x="148" y="69"/>
                    <a:pt x="148" y="69"/>
                    <a:pt x="148" y="69"/>
                  </a:cubicBezTo>
                  <a:cubicBezTo>
                    <a:pt x="148" y="69"/>
                    <a:pt x="148" y="69"/>
                    <a:pt x="148" y="69"/>
                  </a:cubicBezTo>
                  <a:cubicBezTo>
                    <a:pt x="148" y="69"/>
                    <a:pt x="148" y="69"/>
                    <a:pt x="148" y="69"/>
                  </a:cubicBezTo>
                  <a:cubicBezTo>
                    <a:pt x="148" y="68"/>
                    <a:pt x="148" y="68"/>
                    <a:pt x="148" y="68"/>
                  </a:cubicBezTo>
                  <a:cubicBezTo>
                    <a:pt x="148" y="68"/>
                    <a:pt x="148" y="68"/>
                    <a:pt x="149" y="68"/>
                  </a:cubicBezTo>
                  <a:cubicBezTo>
                    <a:pt x="149" y="68"/>
                    <a:pt x="149" y="68"/>
                    <a:pt x="149" y="68"/>
                  </a:cubicBezTo>
                  <a:cubicBezTo>
                    <a:pt x="149" y="68"/>
                    <a:pt x="149" y="68"/>
                    <a:pt x="149" y="68"/>
                  </a:cubicBezTo>
                  <a:cubicBezTo>
                    <a:pt x="149" y="67"/>
                    <a:pt x="149" y="67"/>
                    <a:pt x="149" y="67"/>
                  </a:cubicBezTo>
                  <a:cubicBezTo>
                    <a:pt x="149" y="67"/>
                    <a:pt x="149" y="67"/>
                    <a:pt x="149" y="67"/>
                  </a:cubicBezTo>
                  <a:cubicBezTo>
                    <a:pt x="150" y="67"/>
                    <a:pt x="150" y="67"/>
                    <a:pt x="150" y="67"/>
                  </a:cubicBezTo>
                  <a:cubicBezTo>
                    <a:pt x="150" y="67"/>
                    <a:pt x="150" y="67"/>
                    <a:pt x="150" y="67"/>
                  </a:cubicBezTo>
                  <a:cubicBezTo>
                    <a:pt x="150" y="67"/>
                    <a:pt x="150" y="67"/>
                    <a:pt x="150" y="66"/>
                  </a:cubicBezTo>
                  <a:cubicBezTo>
                    <a:pt x="150" y="66"/>
                    <a:pt x="150" y="66"/>
                    <a:pt x="150" y="66"/>
                  </a:cubicBezTo>
                  <a:cubicBezTo>
                    <a:pt x="150" y="66"/>
                    <a:pt x="150" y="66"/>
                    <a:pt x="151" y="66"/>
                  </a:cubicBezTo>
                  <a:cubicBezTo>
                    <a:pt x="151" y="66"/>
                    <a:pt x="151" y="66"/>
                    <a:pt x="151" y="65"/>
                  </a:cubicBezTo>
                  <a:cubicBezTo>
                    <a:pt x="151" y="65"/>
                    <a:pt x="151" y="65"/>
                    <a:pt x="151" y="65"/>
                  </a:cubicBezTo>
                  <a:cubicBezTo>
                    <a:pt x="151" y="65"/>
                    <a:pt x="151" y="65"/>
                    <a:pt x="151" y="65"/>
                  </a:cubicBezTo>
                  <a:cubicBezTo>
                    <a:pt x="151" y="65"/>
                    <a:pt x="151" y="65"/>
                    <a:pt x="152" y="64"/>
                  </a:cubicBezTo>
                  <a:cubicBezTo>
                    <a:pt x="152" y="64"/>
                    <a:pt x="152" y="64"/>
                    <a:pt x="152" y="64"/>
                  </a:cubicBezTo>
                  <a:cubicBezTo>
                    <a:pt x="152" y="64"/>
                    <a:pt x="152" y="64"/>
                    <a:pt x="152" y="64"/>
                  </a:cubicBezTo>
                  <a:cubicBezTo>
                    <a:pt x="152" y="64"/>
                    <a:pt x="152" y="64"/>
                    <a:pt x="152" y="63"/>
                  </a:cubicBezTo>
                  <a:cubicBezTo>
                    <a:pt x="152" y="63"/>
                    <a:pt x="152" y="63"/>
                    <a:pt x="153" y="63"/>
                  </a:cubicBezTo>
                  <a:cubicBezTo>
                    <a:pt x="153" y="63"/>
                    <a:pt x="153" y="63"/>
                    <a:pt x="153" y="63"/>
                  </a:cubicBezTo>
                  <a:cubicBezTo>
                    <a:pt x="153" y="63"/>
                    <a:pt x="153" y="63"/>
                    <a:pt x="154" y="63"/>
                  </a:cubicBezTo>
                  <a:cubicBezTo>
                    <a:pt x="154" y="63"/>
                    <a:pt x="154" y="63"/>
                    <a:pt x="154" y="63"/>
                  </a:cubicBezTo>
                  <a:cubicBezTo>
                    <a:pt x="154" y="63"/>
                    <a:pt x="154" y="63"/>
                    <a:pt x="153" y="63"/>
                  </a:cubicBezTo>
                  <a:cubicBezTo>
                    <a:pt x="153" y="63"/>
                    <a:pt x="153" y="63"/>
                    <a:pt x="153" y="62"/>
                  </a:cubicBezTo>
                  <a:cubicBezTo>
                    <a:pt x="153" y="62"/>
                    <a:pt x="153" y="62"/>
                    <a:pt x="153" y="62"/>
                  </a:cubicBezTo>
                  <a:cubicBezTo>
                    <a:pt x="153" y="62"/>
                    <a:pt x="153" y="62"/>
                    <a:pt x="153" y="61"/>
                  </a:cubicBezTo>
                  <a:cubicBezTo>
                    <a:pt x="153" y="61"/>
                    <a:pt x="153" y="61"/>
                    <a:pt x="153" y="61"/>
                  </a:cubicBezTo>
                  <a:cubicBezTo>
                    <a:pt x="153" y="61"/>
                    <a:pt x="153" y="61"/>
                    <a:pt x="153" y="61"/>
                  </a:cubicBezTo>
                  <a:cubicBezTo>
                    <a:pt x="153" y="61"/>
                    <a:pt x="153" y="61"/>
                    <a:pt x="152" y="61"/>
                  </a:cubicBezTo>
                  <a:cubicBezTo>
                    <a:pt x="152" y="61"/>
                    <a:pt x="152" y="61"/>
                    <a:pt x="152" y="61"/>
                  </a:cubicBezTo>
                  <a:cubicBezTo>
                    <a:pt x="152" y="61"/>
                    <a:pt x="152" y="61"/>
                    <a:pt x="152" y="60"/>
                  </a:cubicBezTo>
                  <a:cubicBezTo>
                    <a:pt x="152" y="60"/>
                    <a:pt x="152" y="60"/>
                    <a:pt x="151" y="60"/>
                  </a:cubicBezTo>
                  <a:cubicBezTo>
                    <a:pt x="151" y="60"/>
                    <a:pt x="151" y="60"/>
                    <a:pt x="151" y="60"/>
                  </a:cubicBezTo>
                  <a:cubicBezTo>
                    <a:pt x="151" y="60"/>
                    <a:pt x="151" y="60"/>
                    <a:pt x="151" y="60"/>
                  </a:cubicBezTo>
                  <a:cubicBezTo>
                    <a:pt x="151" y="60"/>
                    <a:pt x="151" y="60"/>
                    <a:pt x="151" y="60"/>
                  </a:cubicBezTo>
                  <a:cubicBezTo>
                    <a:pt x="150" y="60"/>
                    <a:pt x="150" y="60"/>
                    <a:pt x="150" y="60"/>
                  </a:cubicBezTo>
                  <a:cubicBezTo>
                    <a:pt x="150" y="60"/>
                    <a:pt x="150" y="60"/>
                    <a:pt x="150" y="60"/>
                  </a:cubicBezTo>
                  <a:cubicBezTo>
                    <a:pt x="150" y="60"/>
                    <a:pt x="150" y="60"/>
                    <a:pt x="150" y="60"/>
                  </a:cubicBezTo>
                  <a:cubicBezTo>
                    <a:pt x="150" y="60"/>
                    <a:pt x="150" y="60"/>
                    <a:pt x="150" y="60"/>
                  </a:cubicBezTo>
                  <a:cubicBezTo>
                    <a:pt x="149" y="60"/>
                    <a:pt x="149" y="60"/>
                    <a:pt x="149" y="60"/>
                  </a:cubicBezTo>
                  <a:cubicBezTo>
                    <a:pt x="149" y="60"/>
                    <a:pt x="149" y="60"/>
                    <a:pt x="149" y="60"/>
                  </a:cubicBezTo>
                  <a:cubicBezTo>
                    <a:pt x="149" y="60"/>
                    <a:pt x="149" y="60"/>
                    <a:pt x="149" y="60"/>
                  </a:cubicBezTo>
                  <a:cubicBezTo>
                    <a:pt x="149" y="60"/>
                    <a:pt x="149" y="60"/>
                    <a:pt x="149" y="60"/>
                  </a:cubicBezTo>
                  <a:cubicBezTo>
                    <a:pt x="149" y="60"/>
                    <a:pt x="149" y="60"/>
                    <a:pt x="148" y="60"/>
                  </a:cubicBezTo>
                  <a:cubicBezTo>
                    <a:pt x="148" y="60"/>
                    <a:pt x="148" y="60"/>
                    <a:pt x="148" y="60"/>
                  </a:cubicBezTo>
                  <a:cubicBezTo>
                    <a:pt x="148" y="60"/>
                    <a:pt x="148" y="60"/>
                    <a:pt x="148" y="61"/>
                  </a:cubicBezTo>
                  <a:cubicBezTo>
                    <a:pt x="148" y="61"/>
                    <a:pt x="148" y="61"/>
                    <a:pt x="148" y="61"/>
                  </a:cubicBezTo>
                  <a:cubicBezTo>
                    <a:pt x="148" y="61"/>
                    <a:pt x="148" y="61"/>
                    <a:pt x="148" y="61"/>
                  </a:cubicBezTo>
                  <a:cubicBezTo>
                    <a:pt x="147" y="61"/>
                    <a:pt x="147" y="61"/>
                    <a:pt x="147" y="60"/>
                  </a:cubicBezTo>
                  <a:cubicBezTo>
                    <a:pt x="147" y="61"/>
                    <a:pt x="147" y="61"/>
                    <a:pt x="147" y="61"/>
                  </a:cubicBezTo>
                  <a:cubicBezTo>
                    <a:pt x="148" y="61"/>
                    <a:pt x="148" y="61"/>
                    <a:pt x="148" y="61"/>
                  </a:cubicBezTo>
                  <a:cubicBezTo>
                    <a:pt x="148" y="61"/>
                    <a:pt x="148" y="61"/>
                    <a:pt x="147" y="61"/>
                  </a:cubicBezTo>
                  <a:cubicBezTo>
                    <a:pt x="147" y="61"/>
                    <a:pt x="147" y="61"/>
                    <a:pt x="147" y="61"/>
                  </a:cubicBezTo>
                  <a:cubicBezTo>
                    <a:pt x="147" y="62"/>
                    <a:pt x="147" y="62"/>
                    <a:pt x="147" y="62"/>
                  </a:cubicBezTo>
                  <a:cubicBezTo>
                    <a:pt x="147" y="62"/>
                    <a:pt x="147" y="62"/>
                    <a:pt x="147" y="62"/>
                  </a:cubicBezTo>
                  <a:cubicBezTo>
                    <a:pt x="147" y="62"/>
                    <a:pt x="147" y="62"/>
                    <a:pt x="147" y="62"/>
                  </a:cubicBezTo>
                  <a:cubicBezTo>
                    <a:pt x="147" y="62"/>
                    <a:pt x="147" y="62"/>
                    <a:pt x="147" y="62"/>
                  </a:cubicBezTo>
                  <a:cubicBezTo>
                    <a:pt x="147" y="62"/>
                    <a:pt x="147" y="62"/>
                    <a:pt x="147" y="62"/>
                  </a:cubicBezTo>
                  <a:cubicBezTo>
                    <a:pt x="147" y="63"/>
                    <a:pt x="147" y="63"/>
                    <a:pt x="147" y="63"/>
                  </a:cubicBezTo>
                  <a:cubicBezTo>
                    <a:pt x="147" y="63"/>
                    <a:pt x="147" y="63"/>
                    <a:pt x="147" y="63"/>
                  </a:cubicBezTo>
                  <a:cubicBezTo>
                    <a:pt x="147" y="63"/>
                    <a:pt x="147" y="63"/>
                    <a:pt x="147" y="63"/>
                  </a:cubicBezTo>
                  <a:cubicBezTo>
                    <a:pt x="147" y="64"/>
                    <a:pt x="147" y="64"/>
                    <a:pt x="147" y="64"/>
                  </a:cubicBezTo>
                  <a:cubicBezTo>
                    <a:pt x="147" y="64"/>
                    <a:pt x="147" y="64"/>
                    <a:pt x="147" y="64"/>
                  </a:cubicBezTo>
                  <a:cubicBezTo>
                    <a:pt x="147" y="64"/>
                    <a:pt x="147" y="64"/>
                    <a:pt x="147" y="64"/>
                  </a:cubicBezTo>
                  <a:cubicBezTo>
                    <a:pt x="148" y="64"/>
                    <a:pt x="148" y="64"/>
                    <a:pt x="148" y="64"/>
                  </a:cubicBezTo>
                  <a:cubicBezTo>
                    <a:pt x="147" y="65"/>
                    <a:pt x="147" y="65"/>
                    <a:pt x="147" y="65"/>
                  </a:cubicBezTo>
                  <a:cubicBezTo>
                    <a:pt x="147" y="65"/>
                    <a:pt x="147" y="65"/>
                    <a:pt x="147" y="66"/>
                  </a:cubicBezTo>
                  <a:cubicBezTo>
                    <a:pt x="147" y="66"/>
                    <a:pt x="147" y="66"/>
                    <a:pt x="146" y="66"/>
                  </a:cubicBezTo>
                  <a:cubicBezTo>
                    <a:pt x="146" y="66"/>
                    <a:pt x="146" y="66"/>
                    <a:pt x="146" y="66"/>
                  </a:cubicBezTo>
                  <a:cubicBezTo>
                    <a:pt x="146" y="67"/>
                    <a:pt x="146" y="67"/>
                    <a:pt x="146" y="67"/>
                  </a:cubicBezTo>
                  <a:cubicBezTo>
                    <a:pt x="146" y="67"/>
                    <a:pt x="146" y="67"/>
                    <a:pt x="146" y="67"/>
                  </a:cubicBezTo>
                  <a:cubicBezTo>
                    <a:pt x="146" y="67"/>
                    <a:pt x="146" y="67"/>
                    <a:pt x="146" y="67"/>
                  </a:cubicBezTo>
                  <a:cubicBezTo>
                    <a:pt x="145" y="67"/>
                    <a:pt x="145" y="67"/>
                    <a:pt x="145" y="68"/>
                  </a:cubicBezTo>
                  <a:cubicBezTo>
                    <a:pt x="145" y="67"/>
                    <a:pt x="145" y="67"/>
                    <a:pt x="145" y="67"/>
                  </a:cubicBezTo>
                  <a:cubicBezTo>
                    <a:pt x="145" y="67"/>
                    <a:pt x="145" y="67"/>
                    <a:pt x="144" y="68"/>
                  </a:cubicBezTo>
                  <a:cubicBezTo>
                    <a:pt x="144" y="68"/>
                    <a:pt x="144" y="68"/>
                    <a:pt x="144" y="68"/>
                  </a:cubicBezTo>
                  <a:cubicBezTo>
                    <a:pt x="144" y="68"/>
                    <a:pt x="144" y="68"/>
                    <a:pt x="144" y="68"/>
                  </a:cubicBezTo>
                  <a:cubicBezTo>
                    <a:pt x="144" y="68"/>
                    <a:pt x="144" y="68"/>
                    <a:pt x="144" y="69"/>
                  </a:cubicBezTo>
                  <a:cubicBezTo>
                    <a:pt x="143" y="69"/>
                    <a:pt x="143" y="69"/>
                    <a:pt x="143" y="69"/>
                  </a:cubicBezTo>
                  <a:cubicBezTo>
                    <a:pt x="143" y="69"/>
                    <a:pt x="143" y="69"/>
                    <a:pt x="143" y="69"/>
                  </a:cubicBezTo>
                  <a:cubicBezTo>
                    <a:pt x="143" y="69"/>
                    <a:pt x="143" y="69"/>
                    <a:pt x="143" y="69"/>
                  </a:cubicBezTo>
                  <a:cubicBezTo>
                    <a:pt x="143" y="69"/>
                    <a:pt x="143" y="69"/>
                    <a:pt x="143" y="69"/>
                  </a:cubicBezTo>
                  <a:cubicBezTo>
                    <a:pt x="142" y="70"/>
                    <a:pt x="142" y="70"/>
                    <a:pt x="142" y="70"/>
                  </a:cubicBezTo>
                  <a:cubicBezTo>
                    <a:pt x="142" y="70"/>
                    <a:pt x="142" y="70"/>
                    <a:pt x="143" y="70"/>
                  </a:cubicBezTo>
                  <a:cubicBezTo>
                    <a:pt x="142" y="70"/>
                    <a:pt x="142" y="70"/>
                    <a:pt x="142" y="71"/>
                  </a:cubicBezTo>
                  <a:cubicBezTo>
                    <a:pt x="142" y="71"/>
                    <a:pt x="142" y="71"/>
                    <a:pt x="141" y="71"/>
                  </a:cubicBezTo>
                  <a:cubicBezTo>
                    <a:pt x="141" y="71"/>
                    <a:pt x="141" y="71"/>
                    <a:pt x="142" y="71"/>
                  </a:cubicBezTo>
                  <a:cubicBezTo>
                    <a:pt x="142" y="72"/>
                    <a:pt x="142" y="72"/>
                    <a:pt x="141" y="72"/>
                  </a:cubicBezTo>
                  <a:cubicBezTo>
                    <a:pt x="142" y="73"/>
                    <a:pt x="142" y="73"/>
                    <a:pt x="142" y="73"/>
                  </a:cubicBezTo>
                  <a:cubicBezTo>
                    <a:pt x="142" y="73"/>
                    <a:pt x="142" y="73"/>
                    <a:pt x="142" y="73"/>
                  </a:cubicBezTo>
                  <a:cubicBezTo>
                    <a:pt x="141" y="73"/>
                    <a:pt x="141" y="73"/>
                    <a:pt x="141" y="73"/>
                  </a:cubicBezTo>
                  <a:cubicBezTo>
                    <a:pt x="141" y="73"/>
                    <a:pt x="141" y="73"/>
                    <a:pt x="141" y="73"/>
                  </a:cubicBezTo>
                  <a:cubicBezTo>
                    <a:pt x="141" y="74"/>
                    <a:pt x="141" y="74"/>
                    <a:pt x="141" y="74"/>
                  </a:cubicBezTo>
                  <a:cubicBezTo>
                    <a:pt x="141" y="74"/>
                    <a:pt x="141" y="74"/>
                    <a:pt x="142" y="74"/>
                  </a:cubicBezTo>
                  <a:cubicBezTo>
                    <a:pt x="141" y="74"/>
                    <a:pt x="141" y="74"/>
                    <a:pt x="141" y="75"/>
                  </a:cubicBezTo>
                  <a:cubicBezTo>
                    <a:pt x="142" y="75"/>
                    <a:pt x="142" y="75"/>
                    <a:pt x="142" y="75"/>
                  </a:cubicBezTo>
                  <a:cubicBezTo>
                    <a:pt x="142" y="75"/>
                    <a:pt x="142" y="75"/>
                    <a:pt x="141" y="75"/>
                  </a:cubicBezTo>
                  <a:cubicBezTo>
                    <a:pt x="141" y="75"/>
                    <a:pt x="141" y="75"/>
                    <a:pt x="141" y="76"/>
                  </a:cubicBezTo>
                  <a:cubicBezTo>
                    <a:pt x="142" y="76"/>
                    <a:pt x="142" y="76"/>
                    <a:pt x="142" y="76"/>
                  </a:cubicBezTo>
                  <a:cubicBezTo>
                    <a:pt x="142" y="76"/>
                    <a:pt x="142" y="76"/>
                    <a:pt x="142" y="76"/>
                  </a:cubicBezTo>
                  <a:cubicBezTo>
                    <a:pt x="141" y="77"/>
                    <a:pt x="141" y="77"/>
                    <a:pt x="141" y="77"/>
                  </a:cubicBezTo>
                  <a:cubicBezTo>
                    <a:pt x="141" y="77"/>
                    <a:pt x="141" y="77"/>
                    <a:pt x="141" y="77"/>
                  </a:cubicBezTo>
                  <a:cubicBezTo>
                    <a:pt x="141" y="77"/>
                    <a:pt x="141" y="77"/>
                    <a:pt x="141" y="77"/>
                  </a:cubicBezTo>
                  <a:cubicBezTo>
                    <a:pt x="141" y="77"/>
                    <a:pt x="141" y="77"/>
                    <a:pt x="141" y="77"/>
                  </a:cubicBezTo>
                  <a:cubicBezTo>
                    <a:pt x="141" y="77"/>
                    <a:pt x="141" y="77"/>
                    <a:pt x="141" y="77"/>
                  </a:cubicBezTo>
                  <a:cubicBezTo>
                    <a:pt x="141" y="77"/>
                    <a:pt x="141" y="77"/>
                    <a:pt x="142" y="77"/>
                  </a:cubicBezTo>
                  <a:cubicBezTo>
                    <a:pt x="142" y="76"/>
                    <a:pt x="142" y="76"/>
                    <a:pt x="142" y="76"/>
                  </a:cubicBezTo>
                  <a:cubicBezTo>
                    <a:pt x="142" y="76"/>
                    <a:pt x="142" y="76"/>
                    <a:pt x="143" y="76"/>
                  </a:cubicBezTo>
                  <a:cubicBezTo>
                    <a:pt x="143" y="76"/>
                    <a:pt x="143" y="76"/>
                    <a:pt x="143" y="76"/>
                  </a:cubicBezTo>
                  <a:cubicBezTo>
                    <a:pt x="143" y="76"/>
                    <a:pt x="143" y="76"/>
                    <a:pt x="143" y="77"/>
                  </a:cubicBezTo>
                  <a:cubicBezTo>
                    <a:pt x="144" y="77"/>
                    <a:pt x="144" y="77"/>
                    <a:pt x="144" y="77"/>
                  </a:cubicBezTo>
                  <a:cubicBezTo>
                    <a:pt x="144" y="77"/>
                    <a:pt x="144" y="77"/>
                    <a:pt x="144" y="77"/>
                  </a:cubicBezTo>
                  <a:cubicBezTo>
                    <a:pt x="144" y="77"/>
                    <a:pt x="144" y="77"/>
                    <a:pt x="144" y="77"/>
                  </a:cubicBezTo>
                  <a:cubicBezTo>
                    <a:pt x="144" y="78"/>
                    <a:pt x="144" y="78"/>
                    <a:pt x="145" y="78"/>
                  </a:cubicBezTo>
                  <a:cubicBezTo>
                    <a:pt x="145" y="78"/>
                    <a:pt x="145" y="78"/>
                    <a:pt x="145" y="79"/>
                  </a:cubicBezTo>
                  <a:cubicBezTo>
                    <a:pt x="144" y="79"/>
                    <a:pt x="144" y="79"/>
                    <a:pt x="144" y="80"/>
                  </a:cubicBezTo>
                  <a:cubicBezTo>
                    <a:pt x="144" y="80"/>
                    <a:pt x="144" y="80"/>
                    <a:pt x="144" y="81"/>
                  </a:cubicBezTo>
                  <a:cubicBezTo>
                    <a:pt x="144" y="81"/>
                    <a:pt x="144" y="81"/>
                    <a:pt x="144" y="81"/>
                  </a:cubicBezTo>
                  <a:cubicBezTo>
                    <a:pt x="143" y="81"/>
                    <a:pt x="143" y="81"/>
                    <a:pt x="143" y="81"/>
                  </a:cubicBezTo>
                  <a:cubicBezTo>
                    <a:pt x="143" y="81"/>
                    <a:pt x="143" y="81"/>
                    <a:pt x="143" y="81"/>
                  </a:cubicBezTo>
                  <a:cubicBezTo>
                    <a:pt x="143" y="81"/>
                    <a:pt x="143" y="81"/>
                    <a:pt x="143" y="81"/>
                  </a:cubicBezTo>
                  <a:cubicBezTo>
                    <a:pt x="143" y="81"/>
                    <a:pt x="143" y="81"/>
                    <a:pt x="143" y="81"/>
                  </a:cubicBezTo>
                  <a:cubicBezTo>
                    <a:pt x="143" y="81"/>
                    <a:pt x="143" y="81"/>
                    <a:pt x="143" y="81"/>
                  </a:cubicBezTo>
                  <a:cubicBezTo>
                    <a:pt x="143" y="81"/>
                    <a:pt x="143" y="81"/>
                    <a:pt x="143" y="81"/>
                  </a:cubicBezTo>
                  <a:cubicBezTo>
                    <a:pt x="142" y="81"/>
                    <a:pt x="142" y="81"/>
                    <a:pt x="142" y="82"/>
                  </a:cubicBezTo>
                  <a:cubicBezTo>
                    <a:pt x="142" y="82"/>
                    <a:pt x="142" y="82"/>
                    <a:pt x="142" y="82"/>
                  </a:cubicBezTo>
                  <a:cubicBezTo>
                    <a:pt x="142" y="82"/>
                    <a:pt x="142" y="82"/>
                    <a:pt x="142" y="82"/>
                  </a:cubicBezTo>
                  <a:cubicBezTo>
                    <a:pt x="141" y="82"/>
                    <a:pt x="141" y="82"/>
                    <a:pt x="140" y="81"/>
                  </a:cubicBezTo>
                  <a:cubicBezTo>
                    <a:pt x="141" y="82"/>
                    <a:pt x="141" y="82"/>
                    <a:pt x="141" y="82"/>
                  </a:cubicBezTo>
                  <a:cubicBezTo>
                    <a:pt x="141" y="82"/>
                    <a:pt x="141" y="82"/>
                    <a:pt x="141" y="82"/>
                  </a:cubicBezTo>
                  <a:cubicBezTo>
                    <a:pt x="142" y="82"/>
                    <a:pt x="142" y="82"/>
                    <a:pt x="142" y="82"/>
                  </a:cubicBezTo>
                  <a:cubicBezTo>
                    <a:pt x="142" y="82"/>
                    <a:pt x="142" y="82"/>
                    <a:pt x="142" y="82"/>
                  </a:cubicBezTo>
                  <a:cubicBezTo>
                    <a:pt x="142" y="82"/>
                    <a:pt x="142" y="82"/>
                    <a:pt x="141" y="82"/>
                  </a:cubicBezTo>
                  <a:cubicBezTo>
                    <a:pt x="141" y="82"/>
                    <a:pt x="141" y="82"/>
                    <a:pt x="141" y="82"/>
                  </a:cubicBezTo>
                  <a:cubicBezTo>
                    <a:pt x="141" y="83"/>
                    <a:pt x="141" y="83"/>
                    <a:pt x="142" y="83"/>
                  </a:cubicBezTo>
                  <a:cubicBezTo>
                    <a:pt x="142" y="83"/>
                    <a:pt x="142" y="83"/>
                    <a:pt x="141" y="83"/>
                  </a:cubicBezTo>
                  <a:cubicBezTo>
                    <a:pt x="141" y="83"/>
                    <a:pt x="141" y="83"/>
                    <a:pt x="142" y="83"/>
                  </a:cubicBezTo>
                  <a:cubicBezTo>
                    <a:pt x="142" y="84"/>
                    <a:pt x="142" y="84"/>
                    <a:pt x="142" y="84"/>
                  </a:cubicBezTo>
                  <a:cubicBezTo>
                    <a:pt x="142" y="84"/>
                    <a:pt x="142" y="84"/>
                    <a:pt x="142" y="84"/>
                  </a:cubicBezTo>
                  <a:cubicBezTo>
                    <a:pt x="142" y="84"/>
                    <a:pt x="142" y="84"/>
                    <a:pt x="141" y="84"/>
                  </a:cubicBezTo>
                  <a:cubicBezTo>
                    <a:pt x="141" y="84"/>
                    <a:pt x="141" y="84"/>
                    <a:pt x="141" y="84"/>
                  </a:cubicBezTo>
                  <a:cubicBezTo>
                    <a:pt x="141" y="84"/>
                    <a:pt x="141" y="84"/>
                    <a:pt x="141" y="84"/>
                  </a:cubicBezTo>
                  <a:cubicBezTo>
                    <a:pt x="141" y="84"/>
                    <a:pt x="141" y="84"/>
                    <a:pt x="141" y="85"/>
                  </a:cubicBezTo>
                  <a:cubicBezTo>
                    <a:pt x="141" y="85"/>
                    <a:pt x="141" y="85"/>
                    <a:pt x="141" y="85"/>
                  </a:cubicBezTo>
                  <a:cubicBezTo>
                    <a:pt x="141" y="85"/>
                    <a:pt x="141" y="85"/>
                    <a:pt x="141" y="85"/>
                  </a:cubicBezTo>
                  <a:cubicBezTo>
                    <a:pt x="141" y="86"/>
                    <a:pt x="141" y="86"/>
                    <a:pt x="142" y="86"/>
                  </a:cubicBezTo>
                  <a:cubicBezTo>
                    <a:pt x="141" y="86"/>
                    <a:pt x="141" y="86"/>
                    <a:pt x="141" y="86"/>
                  </a:cubicBezTo>
                  <a:cubicBezTo>
                    <a:pt x="141" y="86"/>
                    <a:pt x="141" y="86"/>
                    <a:pt x="141" y="87"/>
                  </a:cubicBezTo>
                  <a:cubicBezTo>
                    <a:pt x="141" y="87"/>
                    <a:pt x="141" y="87"/>
                    <a:pt x="141" y="87"/>
                  </a:cubicBezTo>
                  <a:cubicBezTo>
                    <a:pt x="141" y="87"/>
                    <a:pt x="141" y="87"/>
                    <a:pt x="141" y="87"/>
                  </a:cubicBezTo>
                  <a:cubicBezTo>
                    <a:pt x="141" y="88"/>
                    <a:pt x="141" y="88"/>
                    <a:pt x="141" y="88"/>
                  </a:cubicBezTo>
                  <a:cubicBezTo>
                    <a:pt x="141" y="88"/>
                    <a:pt x="141" y="88"/>
                    <a:pt x="141" y="88"/>
                  </a:cubicBezTo>
                  <a:cubicBezTo>
                    <a:pt x="141" y="89"/>
                    <a:pt x="141" y="89"/>
                    <a:pt x="141" y="90"/>
                  </a:cubicBezTo>
                  <a:cubicBezTo>
                    <a:pt x="140" y="90"/>
                    <a:pt x="140" y="90"/>
                    <a:pt x="140" y="90"/>
                  </a:cubicBezTo>
                  <a:cubicBezTo>
                    <a:pt x="140" y="90"/>
                    <a:pt x="140" y="90"/>
                    <a:pt x="139" y="90"/>
                  </a:cubicBezTo>
                  <a:cubicBezTo>
                    <a:pt x="139" y="90"/>
                    <a:pt x="139" y="90"/>
                    <a:pt x="138" y="90"/>
                  </a:cubicBezTo>
                  <a:cubicBezTo>
                    <a:pt x="138" y="90"/>
                    <a:pt x="138" y="90"/>
                    <a:pt x="138" y="90"/>
                  </a:cubicBezTo>
                  <a:cubicBezTo>
                    <a:pt x="138" y="90"/>
                    <a:pt x="138" y="90"/>
                    <a:pt x="138" y="90"/>
                  </a:cubicBezTo>
                  <a:cubicBezTo>
                    <a:pt x="138" y="90"/>
                    <a:pt x="138" y="90"/>
                    <a:pt x="137" y="90"/>
                  </a:cubicBezTo>
                  <a:cubicBezTo>
                    <a:pt x="137" y="91"/>
                    <a:pt x="137" y="91"/>
                    <a:pt x="138" y="91"/>
                  </a:cubicBezTo>
                  <a:cubicBezTo>
                    <a:pt x="137" y="91"/>
                    <a:pt x="137" y="91"/>
                    <a:pt x="137" y="91"/>
                  </a:cubicBezTo>
                  <a:cubicBezTo>
                    <a:pt x="137" y="91"/>
                    <a:pt x="137" y="91"/>
                    <a:pt x="137" y="91"/>
                  </a:cubicBezTo>
                  <a:cubicBezTo>
                    <a:pt x="136" y="91"/>
                    <a:pt x="136" y="91"/>
                    <a:pt x="136" y="92"/>
                  </a:cubicBezTo>
                  <a:cubicBezTo>
                    <a:pt x="135" y="92"/>
                    <a:pt x="135" y="92"/>
                    <a:pt x="135" y="91"/>
                  </a:cubicBezTo>
                  <a:cubicBezTo>
                    <a:pt x="135" y="91"/>
                    <a:pt x="135" y="91"/>
                    <a:pt x="135" y="91"/>
                  </a:cubicBezTo>
                  <a:cubicBezTo>
                    <a:pt x="135" y="91"/>
                    <a:pt x="135" y="91"/>
                    <a:pt x="135" y="90"/>
                  </a:cubicBezTo>
                  <a:cubicBezTo>
                    <a:pt x="135" y="90"/>
                    <a:pt x="135" y="90"/>
                    <a:pt x="135" y="90"/>
                  </a:cubicBezTo>
                  <a:cubicBezTo>
                    <a:pt x="135" y="90"/>
                    <a:pt x="135" y="90"/>
                    <a:pt x="135" y="89"/>
                  </a:cubicBezTo>
                  <a:cubicBezTo>
                    <a:pt x="135" y="89"/>
                    <a:pt x="135" y="89"/>
                    <a:pt x="135" y="89"/>
                  </a:cubicBezTo>
                  <a:cubicBezTo>
                    <a:pt x="135" y="89"/>
                    <a:pt x="135" y="89"/>
                    <a:pt x="135" y="88"/>
                  </a:cubicBezTo>
                  <a:cubicBezTo>
                    <a:pt x="135" y="88"/>
                    <a:pt x="135" y="88"/>
                    <a:pt x="135" y="88"/>
                  </a:cubicBezTo>
                  <a:cubicBezTo>
                    <a:pt x="134" y="88"/>
                    <a:pt x="134" y="88"/>
                    <a:pt x="134" y="88"/>
                  </a:cubicBezTo>
                  <a:cubicBezTo>
                    <a:pt x="134" y="88"/>
                    <a:pt x="134" y="88"/>
                    <a:pt x="134" y="87"/>
                  </a:cubicBezTo>
                  <a:cubicBezTo>
                    <a:pt x="134" y="87"/>
                    <a:pt x="134" y="87"/>
                    <a:pt x="134" y="87"/>
                  </a:cubicBezTo>
                  <a:cubicBezTo>
                    <a:pt x="133" y="86"/>
                    <a:pt x="133" y="86"/>
                    <a:pt x="133" y="85"/>
                  </a:cubicBezTo>
                  <a:cubicBezTo>
                    <a:pt x="133" y="85"/>
                    <a:pt x="133" y="85"/>
                    <a:pt x="132" y="85"/>
                  </a:cubicBezTo>
                  <a:cubicBezTo>
                    <a:pt x="132" y="85"/>
                    <a:pt x="132" y="85"/>
                    <a:pt x="133" y="85"/>
                  </a:cubicBezTo>
                  <a:cubicBezTo>
                    <a:pt x="133" y="84"/>
                    <a:pt x="133" y="84"/>
                    <a:pt x="133" y="84"/>
                  </a:cubicBezTo>
                  <a:cubicBezTo>
                    <a:pt x="133" y="84"/>
                    <a:pt x="133" y="84"/>
                    <a:pt x="133" y="84"/>
                  </a:cubicBezTo>
                  <a:cubicBezTo>
                    <a:pt x="133" y="83"/>
                    <a:pt x="133" y="83"/>
                    <a:pt x="133" y="83"/>
                  </a:cubicBezTo>
                  <a:cubicBezTo>
                    <a:pt x="133" y="83"/>
                    <a:pt x="133" y="83"/>
                    <a:pt x="133" y="83"/>
                  </a:cubicBezTo>
                  <a:cubicBezTo>
                    <a:pt x="132" y="83"/>
                    <a:pt x="132" y="83"/>
                    <a:pt x="132" y="83"/>
                  </a:cubicBezTo>
                  <a:cubicBezTo>
                    <a:pt x="132" y="83"/>
                    <a:pt x="132" y="83"/>
                    <a:pt x="132" y="83"/>
                  </a:cubicBezTo>
                  <a:cubicBezTo>
                    <a:pt x="132" y="82"/>
                    <a:pt x="132" y="82"/>
                    <a:pt x="131" y="81"/>
                  </a:cubicBezTo>
                  <a:cubicBezTo>
                    <a:pt x="132" y="81"/>
                    <a:pt x="132" y="81"/>
                    <a:pt x="132" y="81"/>
                  </a:cubicBezTo>
                  <a:cubicBezTo>
                    <a:pt x="132" y="81"/>
                    <a:pt x="132" y="81"/>
                    <a:pt x="131" y="81"/>
                  </a:cubicBezTo>
                  <a:cubicBezTo>
                    <a:pt x="131" y="81"/>
                    <a:pt x="131" y="81"/>
                    <a:pt x="131" y="80"/>
                  </a:cubicBezTo>
                  <a:cubicBezTo>
                    <a:pt x="131" y="80"/>
                    <a:pt x="131" y="80"/>
                    <a:pt x="131" y="79"/>
                  </a:cubicBezTo>
                  <a:cubicBezTo>
                    <a:pt x="131" y="79"/>
                    <a:pt x="131" y="79"/>
                    <a:pt x="131" y="79"/>
                  </a:cubicBezTo>
                  <a:cubicBezTo>
                    <a:pt x="131" y="79"/>
                    <a:pt x="131" y="79"/>
                    <a:pt x="131" y="78"/>
                  </a:cubicBezTo>
                  <a:cubicBezTo>
                    <a:pt x="130" y="79"/>
                    <a:pt x="130" y="79"/>
                    <a:pt x="130" y="79"/>
                  </a:cubicBezTo>
                  <a:cubicBezTo>
                    <a:pt x="130" y="79"/>
                    <a:pt x="130" y="79"/>
                    <a:pt x="130" y="79"/>
                  </a:cubicBezTo>
                  <a:cubicBezTo>
                    <a:pt x="130" y="79"/>
                    <a:pt x="130" y="79"/>
                    <a:pt x="130" y="79"/>
                  </a:cubicBezTo>
                  <a:cubicBezTo>
                    <a:pt x="130" y="80"/>
                    <a:pt x="130" y="80"/>
                    <a:pt x="130" y="80"/>
                  </a:cubicBezTo>
                  <a:cubicBezTo>
                    <a:pt x="130" y="80"/>
                    <a:pt x="130" y="80"/>
                    <a:pt x="130" y="80"/>
                  </a:cubicBezTo>
                  <a:cubicBezTo>
                    <a:pt x="130" y="80"/>
                    <a:pt x="130" y="80"/>
                    <a:pt x="130" y="81"/>
                  </a:cubicBezTo>
                  <a:cubicBezTo>
                    <a:pt x="130" y="81"/>
                    <a:pt x="130" y="81"/>
                    <a:pt x="130" y="81"/>
                  </a:cubicBezTo>
                  <a:cubicBezTo>
                    <a:pt x="130" y="81"/>
                    <a:pt x="130" y="81"/>
                    <a:pt x="129" y="81"/>
                  </a:cubicBezTo>
                  <a:cubicBezTo>
                    <a:pt x="129" y="81"/>
                    <a:pt x="129" y="81"/>
                    <a:pt x="129" y="82"/>
                  </a:cubicBezTo>
                  <a:cubicBezTo>
                    <a:pt x="129" y="82"/>
                    <a:pt x="129" y="82"/>
                    <a:pt x="129" y="82"/>
                  </a:cubicBezTo>
                  <a:cubicBezTo>
                    <a:pt x="129" y="81"/>
                    <a:pt x="129" y="81"/>
                    <a:pt x="129" y="81"/>
                  </a:cubicBezTo>
                  <a:cubicBezTo>
                    <a:pt x="129" y="81"/>
                    <a:pt x="129" y="81"/>
                    <a:pt x="129" y="81"/>
                  </a:cubicBezTo>
                  <a:cubicBezTo>
                    <a:pt x="129" y="81"/>
                    <a:pt x="129" y="81"/>
                    <a:pt x="129" y="81"/>
                  </a:cubicBezTo>
                  <a:cubicBezTo>
                    <a:pt x="128" y="80"/>
                    <a:pt x="128" y="80"/>
                    <a:pt x="128" y="80"/>
                  </a:cubicBezTo>
                  <a:cubicBezTo>
                    <a:pt x="128" y="80"/>
                    <a:pt x="128" y="80"/>
                    <a:pt x="128" y="81"/>
                  </a:cubicBezTo>
                  <a:cubicBezTo>
                    <a:pt x="128" y="81"/>
                    <a:pt x="128" y="81"/>
                    <a:pt x="128" y="81"/>
                  </a:cubicBezTo>
                  <a:cubicBezTo>
                    <a:pt x="128" y="81"/>
                    <a:pt x="128" y="81"/>
                    <a:pt x="129" y="81"/>
                  </a:cubicBezTo>
                  <a:cubicBezTo>
                    <a:pt x="129" y="81"/>
                    <a:pt x="129" y="81"/>
                    <a:pt x="129"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3"/>
                    <a:pt x="128" y="83"/>
                    <a:pt x="128" y="83"/>
                  </a:cubicBezTo>
                  <a:cubicBezTo>
                    <a:pt x="128" y="83"/>
                    <a:pt x="128" y="83"/>
                    <a:pt x="127" y="83"/>
                  </a:cubicBezTo>
                  <a:cubicBezTo>
                    <a:pt x="127" y="83"/>
                    <a:pt x="127" y="83"/>
                    <a:pt x="127" y="83"/>
                  </a:cubicBezTo>
                  <a:cubicBezTo>
                    <a:pt x="127" y="83"/>
                    <a:pt x="127" y="83"/>
                    <a:pt x="127" y="83"/>
                  </a:cubicBezTo>
                  <a:cubicBezTo>
                    <a:pt x="127" y="83"/>
                    <a:pt x="127" y="83"/>
                    <a:pt x="126" y="84"/>
                  </a:cubicBezTo>
                  <a:cubicBezTo>
                    <a:pt x="126" y="84"/>
                    <a:pt x="126" y="84"/>
                    <a:pt x="126" y="84"/>
                  </a:cubicBezTo>
                  <a:cubicBezTo>
                    <a:pt x="126" y="84"/>
                    <a:pt x="126" y="84"/>
                    <a:pt x="126" y="83"/>
                  </a:cubicBezTo>
                  <a:cubicBezTo>
                    <a:pt x="126" y="84"/>
                    <a:pt x="126" y="84"/>
                    <a:pt x="126" y="84"/>
                  </a:cubicBezTo>
                  <a:cubicBezTo>
                    <a:pt x="126" y="84"/>
                    <a:pt x="126" y="84"/>
                    <a:pt x="126" y="84"/>
                  </a:cubicBezTo>
                  <a:cubicBezTo>
                    <a:pt x="125" y="84"/>
                    <a:pt x="125" y="84"/>
                    <a:pt x="125" y="84"/>
                  </a:cubicBezTo>
                  <a:cubicBezTo>
                    <a:pt x="125" y="84"/>
                    <a:pt x="125" y="84"/>
                    <a:pt x="125" y="84"/>
                  </a:cubicBezTo>
                  <a:cubicBezTo>
                    <a:pt x="125" y="84"/>
                    <a:pt x="125" y="84"/>
                    <a:pt x="124" y="84"/>
                  </a:cubicBezTo>
                  <a:cubicBezTo>
                    <a:pt x="124" y="84"/>
                    <a:pt x="124" y="84"/>
                    <a:pt x="124" y="84"/>
                  </a:cubicBezTo>
                  <a:cubicBezTo>
                    <a:pt x="124" y="84"/>
                    <a:pt x="124" y="84"/>
                    <a:pt x="124" y="84"/>
                  </a:cubicBezTo>
                  <a:cubicBezTo>
                    <a:pt x="124" y="84"/>
                    <a:pt x="124" y="84"/>
                    <a:pt x="124" y="84"/>
                  </a:cubicBezTo>
                  <a:cubicBezTo>
                    <a:pt x="124" y="84"/>
                    <a:pt x="124" y="84"/>
                    <a:pt x="124" y="84"/>
                  </a:cubicBezTo>
                  <a:lnTo>
                    <a:pt x="123" y="84"/>
                  </a:lnTo>
                  <a:cubicBezTo>
                    <a:pt x="123" y="84"/>
                    <a:pt x="123" y="84"/>
                    <a:pt x="123" y="84"/>
                  </a:cubicBezTo>
                  <a:cubicBezTo>
                    <a:pt x="123" y="83"/>
                    <a:pt x="123" y="83"/>
                    <a:pt x="123" y="83"/>
                  </a:cubicBezTo>
                  <a:cubicBezTo>
                    <a:pt x="122" y="83"/>
                    <a:pt x="122" y="83"/>
                    <a:pt x="122" y="83"/>
                  </a:cubicBezTo>
                  <a:cubicBezTo>
                    <a:pt x="122" y="83"/>
                    <a:pt x="122" y="83"/>
                    <a:pt x="122" y="83"/>
                  </a:cubicBezTo>
                  <a:cubicBezTo>
                    <a:pt x="122" y="82"/>
                    <a:pt x="122" y="82"/>
                    <a:pt x="121" y="82"/>
                  </a:cubicBezTo>
                  <a:cubicBezTo>
                    <a:pt x="121" y="82"/>
                    <a:pt x="121" y="82"/>
                    <a:pt x="121" y="81"/>
                  </a:cubicBezTo>
                  <a:cubicBezTo>
                    <a:pt x="122" y="81"/>
                    <a:pt x="122" y="81"/>
                    <a:pt x="122" y="81"/>
                  </a:cubicBezTo>
                  <a:cubicBezTo>
                    <a:pt x="122" y="82"/>
                    <a:pt x="122" y="82"/>
                    <a:pt x="123" y="82"/>
                  </a:cubicBezTo>
                  <a:cubicBezTo>
                    <a:pt x="123" y="82"/>
                    <a:pt x="123" y="82"/>
                    <a:pt x="123" y="82"/>
                  </a:cubicBezTo>
                  <a:cubicBezTo>
                    <a:pt x="123" y="81"/>
                    <a:pt x="123" y="81"/>
                    <a:pt x="123" y="81"/>
                  </a:cubicBezTo>
                  <a:cubicBezTo>
                    <a:pt x="123" y="81"/>
                    <a:pt x="123" y="81"/>
                    <a:pt x="123" y="81"/>
                  </a:cubicBezTo>
                  <a:cubicBezTo>
                    <a:pt x="123" y="81"/>
                    <a:pt x="123" y="81"/>
                    <a:pt x="122" y="81"/>
                  </a:cubicBezTo>
                  <a:cubicBezTo>
                    <a:pt x="122" y="81"/>
                    <a:pt x="122" y="81"/>
                    <a:pt x="122" y="81"/>
                  </a:cubicBezTo>
                  <a:cubicBezTo>
                    <a:pt x="122" y="81"/>
                    <a:pt x="122" y="81"/>
                    <a:pt x="123" y="81"/>
                  </a:cubicBezTo>
                  <a:cubicBezTo>
                    <a:pt x="123" y="81"/>
                    <a:pt x="123" y="81"/>
                    <a:pt x="123" y="80"/>
                  </a:cubicBezTo>
                  <a:cubicBezTo>
                    <a:pt x="123" y="80"/>
                    <a:pt x="123" y="80"/>
                    <a:pt x="122" y="80"/>
                  </a:cubicBezTo>
                  <a:cubicBezTo>
                    <a:pt x="123" y="80"/>
                    <a:pt x="123" y="80"/>
                    <a:pt x="123" y="80"/>
                  </a:cubicBezTo>
                  <a:cubicBezTo>
                    <a:pt x="122" y="80"/>
                    <a:pt x="122" y="80"/>
                    <a:pt x="122" y="80"/>
                  </a:cubicBezTo>
                  <a:cubicBezTo>
                    <a:pt x="122" y="80"/>
                    <a:pt x="122" y="80"/>
                    <a:pt x="122" y="80"/>
                  </a:cubicBezTo>
                  <a:cubicBezTo>
                    <a:pt x="122" y="80"/>
                    <a:pt x="122" y="80"/>
                    <a:pt x="122" y="80"/>
                  </a:cubicBezTo>
                  <a:cubicBezTo>
                    <a:pt x="122" y="80"/>
                    <a:pt x="122" y="80"/>
                    <a:pt x="122" y="80"/>
                  </a:cubicBezTo>
                  <a:cubicBezTo>
                    <a:pt x="122" y="80"/>
                    <a:pt x="122" y="80"/>
                    <a:pt x="122" y="80"/>
                  </a:cubicBezTo>
                  <a:cubicBezTo>
                    <a:pt x="122" y="80"/>
                    <a:pt x="122" y="80"/>
                    <a:pt x="121" y="81"/>
                  </a:cubicBezTo>
                  <a:cubicBezTo>
                    <a:pt x="121" y="80"/>
                    <a:pt x="121" y="80"/>
                    <a:pt x="121" y="80"/>
                  </a:cubicBezTo>
                  <a:cubicBezTo>
                    <a:pt x="121" y="80"/>
                    <a:pt x="121" y="80"/>
                    <a:pt x="121" y="80"/>
                  </a:cubicBezTo>
                  <a:cubicBezTo>
                    <a:pt x="121" y="79"/>
                    <a:pt x="121" y="79"/>
                    <a:pt x="121" y="79"/>
                  </a:cubicBezTo>
                  <a:cubicBezTo>
                    <a:pt x="122" y="79"/>
                    <a:pt x="122" y="79"/>
                    <a:pt x="122" y="80"/>
                  </a:cubicBezTo>
                  <a:cubicBezTo>
                    <a:pt x="122" y="79"/>
                    <a:pt x="122" y="79"/>
                    <a:pt x="122" y="79"/>
                  </a:cubicBezTo>
                  <a:cubicBezTo>
                    <a:pt x="122" y="79"/>
                    <a:pt x="122" y="79"/>
                    <a:pt x="122" y="79"/>
                  </a:cubicBezTo>
                  <a:cubicBezTo>
                    <a:pt x="122" y="79"/>
                    <a:pt x="122" y="79"/>
                    <a:pt x="122" y="79"/>
                  </a:cubicBezTo>
                  <a:cubicBezTo>
                    <a:pt x="122" y="79"/>
                    <a:pt x="122" y="79"/>
                    <a:pt x="123" y="79"/>
                  </a:cubicBezTo>
                  <a:cubicBezTo>
                    <a:pt x="123" y="79"/>
                    <a:pt x="123" y="79"/>
                    <a:pt x="123" y="79"/>
                  </a:cubicBezTo>
                  <a:cubicBezTo>
                    <a:pt x="122" y="79"/>
                    <a:pt x="122" y="79"/>
                    <a:pt x="122" y="79"/>
                  </a:cubicBezTo>
                  <a:cubicBezTo>
                    <a:pt x="122" y="79"/>
                    <a:pt x="122" y="79"/>
                    <a:pt x="122" y="78"/>
                  </a:cubicBezTo>
                  <a:cubicBezTo>
                    <a:pt x="122" y="78"/>
                    <a:pt x="122" y="78"/>
                    <a:pt x="122" y="78"/>
                  </a:cubicBezTo>
                  <a:cubicBezTo>
                    <a:pt x="122" y="78"/>
                    <a:pt x="123" y="78"/>
                    <a:pt x="123" y="78"/>
                  </a:cubicBezTo>
                  <a:cubicBezTo>
                    <a:pt x="123" y="78"/>
                    <a:pt x="122" y="78"/>
                    <a:pt x="122" y="78"/>
                  </a:cubicBezTo>
                  <a:cubicBezTo>
                    <a:pt x="123" y="77"/>
                    <a:pt x="123" y="77"/>
                    <a:pt x="123" y="77"/>
                  </a:cubicBezTo>
                  <a:cubicBezTo>
                    <a:pt x="123" y="78"/>
                    <a:pt x="123" y="78"/>
                    <a:pt x="123" y="78"/>
                  </a:cubicBezTo>
                  <a:cubicBezTo>
                    <a:pt x="123" y="77"/>
                    <a:pt x="123" y="77"/>
                    <a:pt x="123" y="77"/>
                  </a:cubicBezTo>
                  <a:cubicBezTo>
                    <a:pt x="123" y="77"/>
                    <a:pt x="123" y="77"/>
                    <a:pt x="124" y="77"/>
                  </a:cubicBezTo>
                  <a:cubicBezTo>
                    <a:pt x="124" y="77"/>
                    <a:pt x="124" y="77"/>
                    <a:pt x="124" y="77"/>
                  </a:cubicBezTo>
                  <a:cubicBezTo>
                    <a:pt x="124" y="77"/>
                    <a:pt x="124" y="77"/>
                    <a:pt x="124" y="77"/>
                  </a:cubicBezTo>
                  <a:cubicBezTo>
                    <a:pt x="124" y="77"/>
                    <a:pt x="124" y="77"/>
                    <a:pt x="123" y="77"/>
                  </a:cubicBezTo>
                  <a:cubicBezTo>
                    <a:pt x="123" y="77"/>
                    <a:pt x="123" y="77"/>
                    <a:pt x="123" y="77"/>
                  </a:cubicBezTo>
                  <a:cubicBezTo>
                    <a:pt x="123" y="77"/>
                    <a:pt x="123" y="77"/>
                    <a:pt x="122" y="77"/>
                  </a:cubicBezTo>
                  <a:cubicBezTo>
                    <a:pt x="122" y="77"/>
                    <a:pt x="122" y="77"/>
                    <a:pt x="122" y="78"/>
                  </a:cubicBezTo>
                  <a:cubicBezTo>
                    <a:pt x="122" y="78"/>
                    <a:pt x="122" y="78"/>
                    <a:pt x="122" y="78"/>
                  </a:cubicBezTo>
                  <a:cubicBezTo>
                    <a:pt x="122" y="78"/>
                    <a:pt x="122" y="78"/>
                    <a:pt x="122" y="78"/>
                  </a:cubicBezTo>
                  <a:lnTo>
                    <a:pt x="122" y="77"/>
                  </a:lnTo>
                  <a:cubicBezTo>
                    <a:pt x="122" y="77"/>
                    <a:pt x="122" y="77"/>
                    <a:pt x="122" y="77"/>
                  </a:cubicBezTo>
                  <a:cubicBezTo>
                    <a:pt x="122" y="77"/>
                    <a:pt x="122" y="77"/>
                    <a:pt x="122" y="77"/>
                  </a:cubicBezTo>
                  <a:cubicBezTo>
                    <a:pt x="122" y="77"/>
                    <a:pt x="122" y="76"/>
                    <a:pt x="122" y="76"/>
                  </a:cubicBezTo>
                  <a:cubicBezTo>
                    <a:pt x="122" y="76"/>
                    <a:pt x="122" y="76"/>
                    <a:pt x="122" y="76"/>
                  </a:cubicBezTo>
                  <a:cubicBezTo>
                    <a:pt x="122" y="76"/>
                    <a:pt x="122" y="76"/>
                    <a:pt x="122" y="76"/>
                  </a:cubicBezTo>
                  <a:cubicBezTo>
                    <a:pt x="121" y="76"/>
                    <a:pt x="121" y="76"/>
                    <a:pt x="121" y="77"/>
                  </a:cubicBezTo>
                  <a:cubicBezTo>
                    <a:pt x="121" y="77"/>
                    <a:pt x="121" y="77"/>
                    <a:pt x="121" y="77"/>
                  </a:cubicBezTo>
                  <a:cubicBezTo>
                    <a:pt x="121" y="77"/>
                    <a:pt x="121" y="77"/>
                    <a:pt x="121" y="76"/>
                  </a:cubicBezTo>
                  <a:cubicBezTo>
                    <a:pt x="121" y="76"/>
                    <a:pt x="121" y="76"/>
                    <a:pt x="121" y="76"/>
                  </a:cubicBezTo>
                  <a:cubicBezTo>
                    <a:pt x="121" y="76"/>
                    <a:pt x="121" y="76"/>
                    <a:pt x="121" y="76"/>
                  </a:cubicBezTo>
                  <a:cubicBezTo>
                    <a:pt x="121" y="76"/>
                    <a:pt x="121" y="76"/>
                    <a:pt x="121" y="76"/>
                  </a:cubicBezTo>
                  <a:cubicBezTo>
                    <a:pt x="121" y="76"/>
                    <a:pt x="121" y="76"/>
                    <a:pt x="121" y="76"/>
                  </a:cubicBezTo>
                  <a:cubicBezTo>
                    <a:pt x="121" y="76"/>
                    <a:pt x="121" y="76"/>
                    <a:pt x="121" y="76"/>
                  </a:cubicBezTo>
                  <a:cubicBezTo>
                    <a:pt x="121" y="76"/>
                    <a:pt x="121" y="76"/>
                    <a:pt x="121" y="76"/>
                  </a:cubicBezTo>
                  <a:cubicBezTo>
                    <a:pt x="121" y="75"/>
                    <a:pt x="121" y="75"/>
                    <a:pt x="121" y="75"/>
                  </a:cubicBezTo>
                  <a:cubicBezTo>
                    <a:pt x="121" y="75"/>
                    <a:pt x="121" y="75"/>
                    <a:pt x="121" y="75"/>
                  </a:cubicBezTo>
                  <a:cubicBezTo>
                    <a:pt x="121" y="75"/>
                    <a:pt x="121" y="75"/>
                    <a:pt x="121" y="75"/>
                  </a:cubicBezTo>
                  <a:cubicBezTo>
                    <a:pt x="122" y="75"/>
                    <a:pt x="122" y="75"/>
                    <a:pt x="123" y="75"/>
                  </a:cubicBezTo>
                  <a:lnTo>
                    <a:pt x="123" y="75"/>
                  </a:lnTo>
                  <a:cubicBezTo>
                    <a:pt x="123" y="75"/>
                    <a:pt x="123" y="75"/>
                    <a:pt x="123" y="75"/>
                  </a:cubicBezTo>
                  <a:cubicBezTo>
                    <a:pt x="123" y="75"/>
                    <a:pt x="123" y="75"/>
                    <a:pt x="123" y="75"/>
                  </a:cubicBezTo>
                  <a:cubicBezTo>
                    <a:pt x="123" y="75"/>
                    <a:pt x="123" y="75"/>
                    <a:pt x="124" y="75"/>
                  </a:cubicBezTo>
                  <a:cubicBezTo>
                    <a:pt x="124" y="75"/>
                    <a:pt x="124" y="75"/>
                    <a:pt x="124" y="75"/>
                  </a:cubicBezTo>
                  <a:cubicBezTo>
                    <a:pt x="124" y="75"/>
                    <a:pt x="124" y="75"/>
                    <a:pt x="123" y="76"/>
                  </a:cubicBezTo>
                  <a:cubicBezTo>
                    <a:pt x="124" y="76"/>
                    <a:pt x="124" y="76"/>
                    <a:pt x="124" y="76"/>
                  </a:cubicBezTo>
                  <a:cubicBezTo>
                    <a:pt x="124" y="75"/>
                    <a:pt x="124" y="75"/>
                    <a:pt x="124" y="75"/>
                  </a:cubicBezTo>
                  <a:cubicBezTo>
                    <a:pt x="124" y="75"/>
                    <a:pt x="124" y="75"/>
                    <a:pt x="125" y="75"/>
                  </a:cubicBezTo>
                  <a:cubicBezTo>
                    <a:pt x="125" y="75"/>
                    <a:pt x="125" y="75"/>
                    <a:pt x="125" y="75"/>
                  </a:cubicBezTo>
                  <a:cubicBezTo>
                    <a:pt x="125" y="74"/>
                    <a:pt x="125" y="74"/>
                    <a:pt x="125" y="74"/>
                  </a:cubicBezTo>
                  <a:cubicBezTo>
                    <a:pt x="125" y="74"/>
                    <a:pt x="125" y="74"/>
                    <a:pt x="125" y="74"/>
                  </a:cubicBezTo>
                  <a:cubicBezTo>
                    <a:pt x="125" y="74"/>
                    <a:pt x="125" y="74"/>
                    <a:pt x="125" y="74"/>
                  </a:cubicBezTo>
                  <a:cubicBezTo>
                    <a:pt x="125" y="74"/>
                    <a:pt x="125" y="74"/>
                    <a:pt x="125" y="75"/>
                  </a:cubicBezTo>
                  <a:cubicBezTo>
                    <a:pt x="125" y="75"/>
                    <a:pt x="125" y="75"/>
                    <a:pt x="124" y="75"/>
                  </a:cubicBezTo>
                  <a:cubicBezTo>
                    <a:pt x="124" y="75"/>
                    <a:pt x="124" y="75"/>
                    <a:pt x="124" y="75"/>
                  </a:cubicBezTo>
                  <a:cubicBezTo>
                    <a:pt x="124" y="75"/>
                    <a:pt x="124" y="75"/>
                    <a:pt x="124" y="74"/>
                  </a:cubicBezTo>
                  <a:cubicBezTo>
                    <a:pt x="124" y="74"/>
                    <a:pt x="124" y="74"/>
                    <a:pt x="124" y="74"/>
                  </a:cubicBezTo>
                  <a:cubicBezTo>
                    <a:pt x="124" y="74"/>
                    <a:pt x="124" y="74"/>
                    <a:pt x="124" y="74"/>
                  </a:cubicBezTo>
                  <a:cubicBezTo>
                    <a:pt x="124" y="75"/>
                    <a:pt x="124" y="75"/>
                    <a:pt x="123" y="75"/>
                  </a:cubicBezTo>
                  <a:cubicBezTo>
                    <a:pt x="123" y="74"/>
                    <a:pt x="123" y="74"/>
                    <a:pt x="123" y="74"/>
                  </a:cubicBezTo>
                  <a:cubicBezTo>
                    <a:pt x="123" y="75"/>
                    <a:pt x="123" y="75"/>
                    <a:pt x="123" y="75"/>
                  </a:cubicBezTo>
                  <a:cubicBezTo>
                    <a:pt x="123" y="75"/>
                    <a:pt x="123" y="75"/>
                    <a:pt x="123" y="75"/>
                  </a:cubicBezTo>
                  <a:cubicBezTo>
                    <a:pt x="122" y="75"/>
                    <a:pt x="122" y="75"/>
                    <a:pt x="122" y="75"/>
                  </a:cubicBezTo>
                  <a:cubicBezTo>
                    <a:pt x="122" y="75"/>
                    <a:pt x="122" y="75"/>
                    <a:pt x="121" y="75"/>
                  </a:cubicBezTo>
                  <a:cubicBezTo>
                    <a:pt x="121" y="75"/>
                    <a:pt x="121" y="75"/>
                    <a:pt x="121" y="75"/>
                  </a:cubicBezTo>
                  <a:cubicBezTo>
                    <a:pt x="121" y="75"/>
                    <a:pt x="121" y="75"/>
                    <a:pt x="121" y="75"/>
                  </a:cubicBezTo>
                  <a:cubicBezTo>
                    <a:pt x="121" y="74"/>
                    <a:pt x="121" y="74"/>
                    <a:pt x="121" y="74"/>
                  </a:cubicBezTo>
                  <a:cubicBezTo>
                    <a:pt x="121" y="74"/>
                    <a:pt x="121" y="74"/>
                    <a:pt x="120" y="74"/>
                  </a:cubicBezTo>
                  <a:cubicBezTo>
                    <a:pt x="121" y="74"/>
                    <a:pt x="121" y="74"/>
                    <a:pt x="121" y="74"/>
                  </a:cubicBezTo>
                  <a:cubicBezTo>
                    <a:pt x="121" y="74"/>
                    <a:pt x="121" y="74"/>
                    <a:pt x="122" y="74"/>
                  </a:cubicBezTo>
                  <a:cubicBezTo>
                    <a:pt x="122" y="74"/>
                    <a:pt x="122" y="74"/>
                    <a:pt x="122" y="74"/>
                  </a:cubicBezTo>
                  <a:cubicBezTo>
                    <a:pt x="121" y="74"/>
                    <a:pt x="121" y="74"/>
                    <a:pt x="121" y="74"/>
                  </a:cubicBezTo>
                  <a:cubicBezTo>
                    <a:pt x="121" y="74"/>
                    <a:pt x="121" y="74"/>
                    <a:pt x="121" y="74"/>
                  </a:cubicBezTo>
                  <a:cubicBezTo>
                    <a:pt x="121" y="74"/>
                    <a:pt x="121" y="74"/>
                    <a:pt x="121" y="73"/>
                  </a:cubicBezTo>
                  <a:cubicBezTo>
                    <a:pt x="121" y="73"/>
                    <a:pt x="121" y="73"/>
                    <a:pt x="120" y="73"/>
                  </a:cubicBezTo>
                  <a:cubicBezTo>
                    <a:pt x="121" y="73"/>
                    <a:pt x="121" y="73"/>
                    <a:pt x="121" y="73"/>
                  </a:cubicBezTo>
                  <a:cubicBezTo>
                    <a:pt x="121" y="73"/>
                    <a:pt x="121" y="73"/>
                    <a:pt x="122" y="73"/>
                  </a:cubicBezTo>
                  <a:cubicBezTo>
                    <a:pt x="122" y="73"/>
                    <a:pt x="122" y="73"/>
                    <a:pt x="122" y="73"/>
                  </a:cubicBezTo>
                  <a:cubicBezTo>
                    <a:pt x="122" y="73"/>
                    <a:pt x="122" y="73"/>
                    <a:pt x="122" y="73"/>
                  </a:cubicBezTo>
                  <a:cubicBezTo>
                    <a:pt x="123" y="73"/>
                    <a:pt x="123" y="73"/>
                    <a:pt x="123" y="73"/>
                  </a:cubicBezTo>
                  <a:cubicBezTo>
                    <a:pt x="123" y="73"/>
                    <a:pt x="123" y="73"/>
                    <a:pt x="124" y="73"/>
                  </a:cubicBezTo>
                  <a:cubicBezTo>
                    <a:pt x="123" y="73"/>
                    <a:pt x="123" y="73"/>
                    <a:pt x="122" y="73"/>
                  </a:cubicBezTo>
                  <a:cubicBezTo>
                    <a:pt x="122" y="73"/>
                    <a:pt x="122" y="73"/>
                    <a:pt x="122" y="73"/>
                  </a:cubicBezTo>
                  <a:cubicBezTo>
                    <a:pt x="122" y="73"/>
                    <a:pt x="122" y="73"/>
                    <a:pt x="121" y="73"/>
                  </a:cubicBezTo>
                  <a:cubicBezTo>
                    <a:pt x="121" y="72"/>
                    <a:pt x="121" y="72"/>
                    <a:pt x="121" y="72"/>
                  </a:cubicBezTo>
                  <a:cubicBezTo>
                    <a:pt x="121" y="72"/>
                    <a:pt x="121" y="72"/>
                    <a:pt x="121" y="72"/>
                  </a:cubicBezTo>
                  <a:cubicBezTo>
                    <a:pt x="121" y="72"/>
                    <a:pt x="121" y="72"/>
                    <a:pt x="121" y="72"/>
                  </a:cubicBezTo>
                  <a:cubicBezTo>
                    <a:pt x="121" y="72"/>
                    <a:pt x="121" y="72"/>
                    <a:pt x="121" y="72"/>
                  </a:cubicBezTo>
                  <a:cubicBezTo>
                    <a:pt x="121" y="72"/>
                    <a:pt x="121" y="72"/>
                    <a:pt x="121" y="72"/>
                  </a:cubicBezTo>
                  <a:cubicBezTo>
                    <a:pt x="121" y="72"/>
                    <a:pt x="121" y="72"/>
                    <a:pt x="121" y="72"/>
                  </a:cubicBezTo>
                  <a:cubicBezTo>
                    <a:pt x="121" y="72"/>
                    <a:pt x="121" y="72"/>
                    <a:pt x="121" y="72"/>
                  </a:cubicBezTo>
                  <a:cubicBezTo>
                    <a:pt x="122" y="72"/>
                    <a:pt x="122" y="72"/>
                    <a:pt x="122" y="72"/>
                  </a:cubicBezTo>
                  <a:cubicBezTo>
                    <a:pt x="122" y="72"/>
                    <a:pt x="122" y="72"/>
                    <a:pt x="122" y="72"/>
                  </a:cubicBezTo>
                  <a:cubicBezTo>
                    <a:pt x="122" y="72"/>
                    <a:pt x="122" y="72"/>
                    <a:pt x="122" y="72"/>
                  </a:cubicBezTo>
                  <a:cubicBezTo>
                    <a:pt x="122" y="72"/>
                    <a:pt x="122" y="72"/>
                    <a:pt x="123" y="72"/>
                  </a:cubicBezTo>
                  <a:cubicBezTo>
                    <a:pt x="122" y="72"/>
                    <a:pt x="122" y="72"/>
                    <a:pt x="122" y="72"/>
                  </a:cubicBezTo>
                  <a:cubicBezTo>
                    <a:pt x="122" y="72"/>
                    <a:pt x="122" y="72"/>
                    <a:pt x="122" y="71"/>
                  </a:cubicBezTo>
                  <a:cubicBezTo>
                    <a:pt x="123" y="71"/>
                    <a:pt x="123" y="71"/>
                    <a:pt x="123" y="72"/>
                  </a:cubicBezTo>
                  <a:cubicBezTo>
                    <a:pt x="123" y="71"/>
                    <a:pt x="123" y="71"/>
                    <a:pt x="123" y="71"/>
                  </a:cubicBezTo>
                  <a:cubicBezTo>
                    <a:pt x="123" y="71"/>
                    <a:pt x="123" y="71"/>
                    <a:pt x="123" y="71"/>
                  </a:cubicBezTo>
                  <a:cubicBezTo>
                    <a:pt x="124" y="72"/>
                    <a:pt x="124" y="72"/>
                    <a:pt x="124" y="72"/>
                  </a:cubicBezTo>
                  <a:cubicBezTo>
                    <a:pt x="124" y="72"/>
                    <a:pt x="124" y="72"/>
                    <a:pt x="124" y="72"/>
                  </a:cubicBezTo>
                  <a:cubicBezTo>
                    <a:pt x="124" y="72"/>
                    <a:pt x="124" y="72"/>
                    <a:pt x="124" y="71"/>
                  </a:cubicBezTo>
                  <a:cubicBezTo>
                    <a:pt x="124" y="71"/>
                    <a:pt x="124" y="71"/>
                    <a:pt x="124" y="71"/>
                  </a:cubicBezTo>
                  <a:cubicBezTo>
                    <a:pt x="124" y="71"/>
                    <a:pt x="124" y="71"/>
                    <a:pt x="123" y="71"/>
                  </a:cubicBezTo>
                  <a:cubicBezTo>
                    <a:pt x="123" y="71"/>
                    <a:pt x="123" y="71"/>
                    <a:pt x="123" y="71"/>
                  </a:cubicBezTo>
                  <a:cubicBezTo>
                    <a:pt x="123" y="71"/>
                    <a:pt x="123" y="71"/>
                    <a:pt x="122" y="70"/>
                  </a:cubicBezTo>
                  <a:cubicBezTo>
                    <a:pt x="123" y="70"/>
                    <a:pt x="123" y="70"/>
                    <a:pt x="123" y="70"/>
                  </a:cubicBezTo>
                  <a:cubicBezTo>
                    <a:pt x="123" y="70"/>
                    <a:pt x="123" y="70"/>
                    <a:pt x="123" y="70"/>
                  </a:cubicBezTo>
                  <a:cubicBezTo>
                    <a:pt x="123" y="70"/>
                    <a:pt x="123" y="70"/>
                    <a:pt x="124" y="70"/>
                  </a:cubicBezTo>
                  <a:cubicBezTo>
                    <a:pt x="124" y="71"/>
                    <a:pt x="124" y="71"/>
                    <a:pt x="124" y="71"/>
                  </a:cubicBezTo>
                  <a:cubicBezTo>
                    <a:pt x="125" y="71"/>
                    <a:pt x="125" y="71"/>
                    <a:pt x="125" y="70"/>
                  </a:cubicBezTo>
                  <a:cubicBezTo>
                    <a:pt x="125" y="70"/>
                    <a:pt x="125" y="70"/>
                    <a:pt x="125" y="70"/>
                  </a:cubicBezTo>
                  <a:cubicBezTo>
                    <a:pt x="125" y="70"/>
                    <a:pt x="125" y="70"/>
                    <a:pt x="124" y="70"/>
                  </a:cubicBezTo>
                  <a:cubicBezTo>
                    <a:pt x="125" y="70"/>
                    <a:pt x="125" y="70"/>
                    <a:pt x="125" y="70"/>
                  </a:cubicBezTo>
                  <a:cubicBezTo>
                    <a:pt x="124" y="70"/>
                    <a:pt x="124" y="70"/>
                    <a:pt x="124" y="70"/>
                  </a:cubicBezTo>
                  <a:cubicBezTo>
                    <a:pt x="124" y="70"/>
                    <a:pt x="124" y="70"/>
                    <a:pt x="124" y="69"/>
                  </a:cubicBezTo>
                  <a:cubicBezTo>
                    <a:pt x="124" y="69"/>
                    <a:pt x="124" y="69"/>
                    <a:pt x="124" y="69"/>
                  </a:cubicBezTo>
                  <a:cubicBezTo>
                    <a:pt x="125" y="69"/>
                    <a:pt x="125" y="69"/>
                    <a:pt x="125" y="69"/>
                  </a:cubicBezTo>
                  <a:lnTo>
                    <a:pt x="125" y="70"/>
                  </a:lnTo>
                  <a:cubicBezTo>
                    <a:pt x="126" y="70"/>
                    <a:pt x="126" y="70"/>
                    <a:pt x="126" y="70"/>
                  </a:cubicBezTo>
                  <a:cubicBezTo>
                    <a:pt x="126" y="70"/>
                    <a:pt x="126" y="70"/>
                    <a:pt x="127" y="70"/>
                  </a:cubicBezTo>
                  <a:cubicBezTo>
                    <a:pt x="126" y="70"/>
                    <a:pt x="126" y="70"/>
                    <a:pt x="126" y="70"/>
                  </a:cubicBezTo>
                  <a:cubicBezTo>
                    <a:pt x="126" y="70"/>
                    <a:pt x="126" y="70"/>
                    <a:pt x="126" y="69"/>
                  </a:cubicBezTo>
                  <a:cubicBezTo>
                    <a:pt x="126" y="69"/>
                    <a:pt x="126" y="69"/>
                    <a:pt x="126" y="69"/>
                  </a:cubicBezTo>
                  <a:cubicBezTo>
                    <a:pt x="126" y="69"/>
                    <a:pt x="126" y="69"/>
                    <a:pt x="126" y="69"/>
                  </a:cubicBezTo>
                  <a:cubicBezTo>
                    <a:pt x="126" y="69"/>
                    <a:pt x="126" y="69"/>
                    <a:pt x="126" y="69"/>
                  </a:cubicBezTo>
                  <a:cubicBezTo>
                    <a:pt x="126" y="70"/>
                    <a:pt x="126" y="70"/>
                    <a:pt x="126" y="70"/>
                  </a:cubicBezTo>
                  <a:cubicBezTo>
                    <a:pt x="127" y="70"/>
                    <a:pt x="127" y="70"/>
                    <a:pt x="127" y="70"/>
                  </a:cubicBezTo>
                  <a:cubicBezTo>
                    <a:pt x="127" y="70"/>
                    <a:pt x="127" y="70"/>
                    <a:pt x="127" y="70"/>
                  </a:cubicBezTo>
                  <a:cubicBezTo>
                    <a:pt x="127" y="69"/>
                    <a:pt x="127" y="69"/>
                    <a:pt x="127" y="69"/>
                  </a:cubicBezTo>
                  <a:cubicBezTo>
                    <a:pt x="126" y="69"/>
                    <a:pt x="126" y="69"/>
                    <a:pt x="126" y="69"/>
                  </a:cubicBezTo>
                  <a:cubicBezTo>
                    <a:pt x="126" y="69"/>
                    <a:pt x="126" y="69"/>
                    <a:pt x="126" y="69"/>
                  </a:cubicBezTo>
                  <a:cubicBezTo>
                    <a:pt x="126" y="69"/>
                    <a:pt x="126" y="69"/>
                    <a:pt x="126" y="69"/>
                  </a:cubicBezTo>
                  <a:cubicBezTo>
                    <a:pt x="127" y="69"/>
                    <a:pt x="127" y="69"/>
                    <a:pt x="127" y="69"/>
                  </a:cubicBezTo>
                  <a:cubicBezTo>
                    <a:pt x="127" y="69"/>
                    <a:pt x="127" y="69"/>
                    <a:pt x="126" y="68"/>
                  </a:cubicBezTo>
                  <a:cubicBezTo>
                    <a:pt x="127" y="68"/>
                    <a:pt x="127" y="68"/>
                    <a:pt x="127" y="68"/>
                  </a:cubicBezTo>
                  <a:cubicBezTo>
                    <a:pt x="127" y="68"/>
                    <a:pt x="127" y="68"/>
                    <a:pt x="127" y="68"/>
                  </a:cubicBezTo>
                  <a:cubicBezTo>
                    <a:pt x="128" y="68"/>
                    <a:pt x="128" y="68"/>
                    <a:pt x="128" y="68"/>
                  </a:cubicBezTo>
                  <a:cubicBezTo>
                    <a:pt x="128" y="68"/>
                    <a:pt x="128" y="68"/>
                    <a:pt x="127" y="68"/>
                  </a:cubicBezTo>
                  <a:cubicBezTo>
                    <a:pt x="128" y="68"/>
                    <a:pt x="128" y="68"/>
                    <a:pt x="128" y="68"/>
                  </a:cubicBezTo>
                  <a:cubicBezTo>
                    <a:pt x="128" y="67"/>
                    <a:pt x="128" y="67"/>
                    <a:pt x="128" y="67"/>
                  </a:cubicBezTo>
                  <a:cubicBezTo>
                    <a:pt x="128" y="68"/>
                    <a:pt x="128" y="68"/>
                    <a:pt x="128" y="68"/>
                  </a:cubicBezTo>
                  <a:cubicBezTo>
                    <a:pt x="128" y="68"/>
                    <a:pt x="128" y="68"/>
                    <a:pt x="129" y="68"/>
                  </a:cubicBezTo>
                  <a:cubicBezTo>
                    <a:pt x="129" y="68"/>
                    <a:pt x="129" y="68"/>
                    <a:pt x="128" y="69"/>
                  </a:cubicBezTo>
                  <a:cubicBezTo>
                    <a:pt x="129" y="69"/>
                    <a:pt x="129" y="69"/>
                    <a:pt x="129" y="69"/>
                  </a:cubicBezTo>
                  <a:cubicBezTo>
                    <a:pt x="129" y="68"/>
                    <a:pt x="129" y="68"/>
                    <a:pt x="129" y="68"/>
                  </a:cubicBezTo>
                  <a:cubicBezTo>
                    <a:pt x="129" y="68"/>
                    <a:pt x="129" y="68"/>
                    <a:pt x="129" y="68"/>
                  </a:cubicBezTo>
                  <a:cubicBezTo>
                    <a:pt x="130" y="68"/>
                    <a:pt x="130" y="68"/>
                    <a:pt x="130" y="68"/>
                  </a:cubicBezTo>
                  <a:cubicBezTo>
                    <a:pt x="130" y="68"/>
                    <a:pt x="130" y="68"/>
                    <a:pt x="130" y="68"/>
                  </a:cubicBezTo>
                  <a:cubicBezTo>
                    <a:pt x="130" y="68"/>
                    <a:pt x="130" y="68"/>
                    <a:pt x="130" y="68"/>
                  </a:cubicBezTo>
                  <a:cubicBezTo>
                    <a:pt x="130" y="67"/>
                    <a:pt x="130" y="67"/>
                    <a:pt x="130" y="67"/>
                  </a:cubicBezTo>
                  <a:cubicBezTo>
                    <a:pt x="131" y="67"/>
                    <a:pt x="131" y="67"/>
                    <a:pt x="131" y="67"/>
                  </a:cubicBezTo>
                  <a:cubicBezTo>
                    <a:pt x="131" y="67"/>
                    <a:pt x="131" y="67"/>
                    <a:pt x="131" y="67"/>
                  </a:cubicBezTo>
                  <a:cubicBezTo>
                    <a:pt x="131" y="67"/>
                    <a:pt x="131" y="67"/>
                    <a:pt x="130" y="66"/>
                  </a:cubicBezTo>
                  <a:cubicBezTo>
                    <a:pt x="131" y="66"/>
                    <a:pt x="131" y="66"/>
                    <a:pt x="131" y="66"/>
                  </a:cubicBezTo>
                  <a:cubicBezTo>
                    <a:pt x="131" y="66"/>
                    <a:pt x="131" y="66"/>
                    <a:pt x="131" y="66"/>
                  </a:cubicBezTo>
                  <a:cubicBezTo>
                    <a:pt x="132" y="66"/>
                    <a:pt x="132" y="66"/>
                    <a:pt x="132" y="65"/>
                  </a:cubicBezTo>
                  <a:cubicBezTo>
                    <a:pt x="132" y="65"/>
                    <a:pt x="132" y="65"/>
                    <a:pt x="131" y="66"/>
                  </a:cubicBezTo>
                  <a:cubicBezTo>
                    <a:pt x="131" y="66"/>
                    <a:pt x="131" y="66"/>
                    <a:pt x="131" y="66"/>
                  </a:cubicBezTo>
                  <a:cubicBezTo>
                    <a:pt x="131" y="66"/>
                    <a:pt x="131" y="66"/>
                    <a:pt x="131" y="66"/>
                  </a:cubicBezTo>
                  <a:cubicBezTo>
                    <a:pt x="130" y="66"/>
                    <a:pt x="130" y="66"/>
                    <a:pt x="130" y="67"/>
                  </a:cubicBezTo>
                  <a:cubicBezTo>
                    <a:pt x="130" y="67"/>
                    <a:pt x="130" y="67"/>
                    <a:pt x="130" y="67"/>
                  </a:cubicBezTo>
                  <a:cubicBezTo>
                    <a:pt x="130" y="67"/>
                    <a:pt x="130" y="67"/>
                    <a:pt x="130" y="67"/>
                  </a:cubicBezTo>
                  <a:cubicBezTo>
                    <a:pt x="130" y="67"/>
                    <a:pt x="130" y="67"/>
                    <a:pt x="129" y="68"/>
                  </a:cubicBezTo>
                  <a:cubicBezTo>
                    <a:pt x="129" y="68"/>
                    <a:pt x="129" y="68"/>
                    <a:pt x="129" y="67"/>
                  </a:cubicBezTo>
                  <a:cubicBezTo>
                    <a:pt x="129" y="67"/>
                    <a:pt x="129" y="67"/>
                    <a:pt x="129" y="67"/>
                  </a:cubicBezTo>
                  <a:cubicBezTo>
                    <a:pt x="128" y="67"/>
                    <a:pt x="128" y="67"/>
                    <a:pt x="128" y="67"/>
                  </a:cubicBezTo>
                  <a:cubicBezTo>
                    <a:pt x="128" y="67"/>
                    <a:pt x="128" y="67"/>
                    <a:pt x="129" y="67"/>
                  </a:cubicBezTo>
                  <a:cubicBezTo>
                    <a:pt x="129" y="66"/>
                    <a:pt x="129" y="66"/>
                    <a:pt x="129" y="66"/>
                  </a:cubicBezTo>
                  <a:cubicBezTo>
                    <a:pt x="129" y="66"/>
                    <a:pt x="129" y="66"/>
                    <a:pt x="129" y="66"/>
                  </a:cubicBezTo>
                  <a:cubicBezTo>
                    <a:pt x="129" y="66"/>
                    <a:pt x="129" y="66"/>
                    <a:pt x="129" y="65"/>
                  </a:cubicBezTo>
                  <a:lnTo>
                    <a:pt x="130" y="65"/>
                  </a:lnTo>
                  <a:cubicBezTo>
                    <a:pt x="130" y="65"/>
                    <a:pt x="130" y="65"/>
                    <a:pt x="130" y="65"/>
                  </a:cubicBezTo>
                  <a:cubicBezTo>
                    <a:pt x="130" y="65"/>
                    <a:pt x="130" y="65"/>
                    <a:pt x="130" y="65"/>
                  </a:cubicBezTo>
                  <a:cubicBezTo>
                    <a:pt x="130" y="65"/>
                    <a:pt x="130" y="65"/>
                    <a:pt x="130" y="64"/>
                  </a:cubicBezTo>
                  <a:cubicBezTo>
                    <a:pt x="130" y="65"/>
                    <a:pt x="130" y="65"/>
                    <a:pt x="130" y="65"/>
                  </a:cubicBezTo>
                  <a:cubicBezTo>
                    <a:pt x="131" y="65"/>
                    <a:pt x="131" y="65"/>
                    <a:pt x="131" y="64"/>
                  </a:cubicBezTo>
                  <a:cubicBezTo>
                    <a:pt x="131" y="64"/>
                    <a:pt x="131" y="64"/>
                    <a:pt x="131" y="64"/>
                  </a:cubicBezTo>
                  <a:cubicBezTo>
                    <a:pt x="131" y="64"/>
                    <a:pt x="131" y="64"/>
                    <a:pt x="131" y="64"/>
                  </a:cubicBezTo>
                  <a:cubicBezTo>
                    <a:pt x="131" y="64"/>
                    <a:pt x="131" y="64"/>
                    <a:pt x="131" y="64"/>
                  </a:cubicBezTo>
                  <a:cubicBezTo>
                    <a:pt x="131" y="64"/>
                    <a:pt x="131" y="64"/>
                    <a:pt x="131" y="63"/>
                  </a:cubicBezTo>
                  <a:cubicBezTo>
                    <a:pt x="132" y="63"/>
                    <a:pt x="132" y="63"/>
                    <a:pt x="132" y="63"/>
                  </a:cubicBezTo>
                  <a:cubicBezTo>
                    <a:pt x="132" y="63"/>
                    <a:pt x="132" y="63"/>
                    <a:pt x="132" y="63"/>
                  </a:cubicBezTo>
                  <a:cubicBezTo>
                    <a:pt x="132" y="63"/>
                    <a:pt x="132" y="63"/>
                    <a:pt x="132" y="63"/>
                  </a:cubicBezTo>
                  <a:cubicBezTo>
                    <a:pt x="133" y="63"/>
                    <a:pt x="133" y="63"/>
                    <a:pt x="133" y="62"/>
                  </a:cubicBezTo>
                  <a:cubicBezTo>
                    <a:pt x="133" y="62"/>
                    <a:pt x="133" y="62"/>
                    <a:pt x="133" y="62"/>
                  </a:cubicBezTo>
                  <a:cubicBezTo>
                    <a:pt x="133" y="62"/>
                    <a:pt x="132" y="62"/>
                    <a:pt x="133" y="62"/>
                  </a:cubicBezTo>
                  <a:cubicBezTo>
                    <a:pt x="133" y="62"/>
                    <a:pt x="132" y="62"/>
                    <a:pt x="132" y="62"/>
                  </a:cubicBezTo>
                  <a:cubicBezTo>
                    <a:pt x="132" y="62"/>
                    <a:pt x="132" y="62"/>
                    <a:pt x="133" y="62"/>
                  </a:cubicBezTo>
                  <a:cubicBezTo>
                    <a:pt x="133" y="62"/>
                    <a:pt x="133" y="62"/>
                    <a:pt x="132" y="61"/>
                  </a:cubicBezTo>
                  <a:cubicBezTo>
                    <a:pt x="133" y="62"/>
                    <a:pt x="133" y="62"/>
                    <a:pt x="133" y="62"/>
                  </a:cubicBezTo>
                  <a:cubicBezTo>
                    <a:pt x="133" y="62"/>
                    <a:pt x="133" y="62"/>
                    <a:pt x="133" y="61"/>
                  </a:cubicBezTo>
                  <a:cubicBezTo>
                    <a:pt x="133" y="61"/>
                    <a:pt x="133" y="61"/>
                    <a:pt x="133" y="61"/>
                  </a:cubicBezTo>
                  <a:cubicBezTo>
                    <a:pt x="133" y="61"/>
                    <a:pt x="133" y="61"/>
                    <a:pt x="133" y="61"/>
                  </a:cubicBezTo>
                  <a:cubicBezTo>
                    <a:pt x="133" y="61"/>
                    <a:pt x="133" y="61"/>
                    <a:pt x="133" y="61"/>
                  </a:cubicBezTo>
                  <a:cubicBezTo>
                    <a:pt x="133" y="61"/>
                    <a:pt x="133" y="61"/>
                    <a:pt x="133" y="60"/>
                  </a:cubicBezTo>
                  <a:cubicBezTo>
                    <a:pt x="133" y="60"/>
                    <a:pt x="133" y="60"/>
                    <a:pt x="133" y="60"/>
                  </a:cubicBezTo>
                  <a:cubicBezTo>
                    <a:pt x="133" y="60"/>
                    <a:pt x="133" y="60"/>
                    <a:pt x="134" y="60"/>
                  </a:cubicBezTo>
                  <a:cubicBezTo>
                    <a:pt x="134" y="60"/>
                    <a:pt x="134" y="60"/>
                    <a:pt x="133" y="60"/>
                  </a:cubicBezTo>
                  <a:cubicBezTo>
                    <a:pt x="133" y="60"/>
                    <a:pt x="133" y="60"/>
                    <a:pt x="133" y="60"/>
                  </a:cubicBezTo>
                  <a:cubicBezTo>
                    <a:pt x="133" y="60"/>
                    <a:pt x="133" y="60"/>
                    <a:pt x="133" y="60"/>
                  </a:cubicBezTo>
                  <a:cubicBezTo>
                    <a:pt x="133" y="60"/>
                    <a:pt x="133" y="60"/>
                    <a:pt x="133" y="59"/>
                  </a:cubicBezTo>
                  <a:cubicBezTo>
                    <a:pt x="133" y="59"/>
                    <a:pt x="133" y="59"/>
                    <a:pt x="134" y="59"/>
                  </a:cubicBezTo>
                  <a:cubicBezTo>
                    <a:pt x="134" y="59"/>
                    <a:pt x="134" y="59"/>
                    <a:pt x="134" y="59"/>
                  </a:cubicBezTo>
                  <a:cubicBezTo>
                    <a:pt x="134" y="59"/>
                    <a:pt x="134" y="59"/>
                    <a:pt x="134" y="59"/>
                  </a:cubicBezTo>
                  <a:cubicBezTo>
                    <a:pt x="134" y="59"/>
                    <a:pt x="134" y="59"/>
                    <a:pt x="134" y="59"/>
                  </a:cubicBezTo>
                  <a:cubicBezTo>
                    <a:pt x="134" y="59"/>
                    <a:pt x="134" y="59"/>
                    <a:pt x="134" y="59"/>
                  </a:cubicBezTo>
                  <a:cubicBezTo>
                    <a:pt x="134" y="59"/>
                    <a:pt x="134" y="59"/>
                    <a:pt x="134" y="59"/>
                  </a:cubicBezTo>
                  <a:cubicBezTo>
                    <a:pt x="133" y="59"/>
                    <a:pt x="133" y="59"/>
                    <a:pt x="133" y="59"/>
                  </a:cubicBezTo>
                  <a:cubicBezTo>
                    <a:pt x="134" y="59"/>
                    <a:pt x="134" y="59"/>
                    <a:pt x="134" y="58"/>
                  </a:cubicBezTo>
                  <a:cubicBezTo>
                    <a:pt x="134" y="58"/>
                    <a:pt x="134" y="58"/>
                    <a:pt x="134" y="58"/>
                  </a:cubicBezTo>
                  <a:cubicBezTo>
                    <a:pt x="134" y="58"/>
                    <a:pt x="134" y="58"/>
                    <a:pt x="134" y="58"/>
                  </a:cubicBezTo>
                  <a:cubicBezTo>
                    <a:pt x="134" y="58"/>
                    <a:pt x="134" y="58"/>
                    <a:pt x="134" y="58"/>
                  </a:cubicBezTo>
                  <a:cubicBezTo>
                    <a:pt x="134" y="58"/>
                    <a:pt x="134" y="58"/>
                    <a:pt x="134" y="58"/>
                  </a:cubicBezTo>
                  <a:cubicBezTo>
                    <a:pt x="134" y="58"/>
                    <a:pt x="134" y="58"/>
                    <a:pt x="134" y="57"/>
                  </a:cubicBezTo>
                  <a:lnTo>
                    <a:pt x="134" y="57"/>
                  </a:lnTo>
                  <a:cubicBezTo>
                    <a:pt x="134" y="57"/>
                    <a:pt x="134" y="57"/>
                    <a:pt x="134" y="57"/>
                  </a:cubicBezTo>
                  <a:cubicBezTo>
                    <a:pt x="134" y="57"/>
                    <a:pt x="134" y="57"/>
                    <a:pt x="134" y="57"/>
                  </a:cubicBezTo>
                  <a:cubicBezTo>
                    <a:pt x="135" y="57"/>
                    <a:pt x="135" y="57"/>
                    <a:pt x="135" y="57"/>
                  </a:cubicBezTo>
                  <a:cubicBezTo>
                    <a:pt x="135" y="57"/>
                    <a:pt x="135" y="57"/>
                    <a:pt x="135" y="56"/>
                  </a:cubicBezTo>
                  <a:cubicBezTo>
                    <a:pt x="135" y="56"/>
                    <a:pt x="135" y="56"/>
                    <a:pt x="136" y="56"/>
                  </a:cubicBezTo>
                  <a:cubicBezTo>
                    <a:pt x="136" y="56"/>
                    <a:pt x="136" y="56"/>
                    <a:pt x="137" y="56"/>
                  </a:cubicBezTo>
                  <a:cubicBezTo>
                    <a:pt x="137" y="56"/>
                    <a:pt x="137" y="56"/>
                    <a:pt x="136" y="56"/>
                  </a:cubicBezTo>
                  <a:cubicBezTo>
                    <a:pt x="136" y="56"/>
                    <a:pt x="136" y="56"/>
                    <a:pt x="136" y="56"/>
                  </a:cubicBezTo>
                  <a:cubicBezTo>
                    <a:pt x="136" y="56"/>
                    <a:pt x="136" y="56"/>
                    <a:pt x="136" y="56"/>
                  </a:cubicBezTo>
                  <a:cubicBezTo>
                    <a:pt x="136" y="56"/>
                    <a:pt x="136" y="56"/>
                    <a:pt x="135" y="56"/>
                  </a:cubicBezTo>
                  <a:cubicBezTo>
                    <a:pt x="135" y="56"/>
                    <a:pt x="135" y="56"/>
                    <a:pt x="135" y="55"/>
                  </a:cubicBezTo>
                  <a:cubicBezTo>
                    <a:pt x="136" y="55"/>
                    <a:pt x="136" y="55"/>
                    <a:pt x="136" y="55"/>
                  </a:cubicBezTo>
                  <a:cubicBezTo>
                    <a:pt x="136" y="55"/>
                    <a:pt x="136" y="55"/>
                    <a:pt x="136" y="55"/>
                  </a:cubicBezTo>
                  <a:cubicBezTo>
                    <a:pt x="136" y="55"/>
                    <a:pt x="136" y="55"/>
                    <a:pt x="136" y="55"/>
                  </a:cubicBezTo>
                  <a:cubicBezTo>
                    <a:pt x="136" y="55"/>
                    <a:pt x="136" y="55"/>
                    <a:pt x="136" y="55"/>
                  </a:cubicBezTo>
                  <a:cubicBezTo>
                    <a:pt x="136" y="55"/>
                    <a:pt x="136" y="55"/>
                    <a:pt x="137" y="55"/>
                  </a:cubicBezTo>
                  <a:cubicBezTo>
                    <a:pt x="137" y="55"/>
                    <a:pt x="137" y="55"/>
                    <a:pt x="136" y="55"/>
                  </a:cubicBezTo>
                  <a:cubicBezTo>
                    <a:pt x="136" y="55"/>
                    <a:pt x="136" y="55"/>
                    <a:pt x="136" y="54"/>
                  </a:cubicBezTo>
                  <a:cubicBezTo>
                    <a:pt x="137" y="54"/>
                    <a:pt x="137" y="54"/>
                    <a:pt x="137" y="54"/>
                  </a:cubicBezTo>
                  <a:cubicBezTo>
                    <a:pt x="136" y="54"/>
                    <a:pt x="136" y="54"/>
                    <a:pt x="136" y="54"/>
                  </a:cubicBezTo>
                  <a:cubicBezTo>
                    <a:pt x="136" y="54"/>
                    <a:pt x="136" y="54"/>
                    <a:pt x="136" y="55"/>
                  </a:cubicBezTo>
                  <a:cubicBezTo>
                    <a:pt x="136" y="54"/>
                    <a:pt x="136" y="54"/>
                    <a:pt x="136" y="54"/>
                  </a:cubicBezTo>
                  <a:cubicBezTo>
                    <a:pt x="136" y="54"/>
                    <a:pt x="136" y="54"/>
                    <a:pt x="136" y="54"/>
                  </a:cubicBezTo>
                  <a:cubicBezTo>
                    <a:pt x="136" y="54"/>
                    <a:pt x="136" y="54"/>
                    <a:pt x="136" y="54"/>
                  </a:cubicBezTo>
                  <a:cubicBezTo>
                    <a:pt x="136" y="54"/>
                    <a:pt x="136" y="54"/>
                    <a:pt x="136" y="54"/>
                  </a:cubicBezTo>
                  <a:cubicBezTo>
                    <a:pt x="137" y="54"/>
                    <a:pt x="137" y="54"/>
                    <a:pt x="137" y="54"/>
                  </a:cubicBezTo>
                  <a:cubicBezTo>
                    <a:pt x="137" y="54"/>
                    <a:pt x="137" y="54"/>
                    <a:pt x="137" y="54"/>
                  </a:cubicBezTo>
                  <a:lnTo>
                    <a:pt x="137" y="54"/>
                  </a:lnTo>
                  <a:cubicBezTo>
                    <a:pt x="137" y="53"/>
                    <a:pt x="137" y="53"/>
                    <a:pt x="137" y="53"/>
                  </a:cubicBezTo>
                  <a:cubicBezTo>
                    <a:pt x="137" y="53"/>
                    <a:pt x="137" y="53"/>
                    <a:pt x="136" y="53"/>
                  </a:cubicBezTo>
                  <a:cubicBezTo>
                    <a:pt x="136" y="53"/>
                    <a:pt x="136" y="53"/>
                    <a:pt x="136" y="53"/>
                  </a:cubicBezTo>
                  <a:cubicBezTo>
                    <a:pt x="136" y="53"/>
                    <a:pt x="136" y="53"/>
                    <a:pt x="137" y="53"/>
                  </a:cubicBezTo>
                  <a:cubicBezTo>
                    <a:pt x="137" y="53"/>
                    <a:pt x="137" y="53"/>
                    <a:pt x="137" y="53"/>
                  </a:cubicBezTo>
                  <a:cubicBezTo>
                    <a:pt x="137" y="53"/>
                    <a:pt x="137" y="53"/>
                    <a:pt x="137" y="53"/>
                  </a:cubicBezTo>
                  <a:cubicBezTo>
                    <a:pt x="137" y="53"/>
                    <a:pt x="137" y="53"/>
                    <a:pt x="137" y="53"/>
                  </a:cubicBezTo>
                  <a:cubicBezTo>
                    <a:pt x="137" y="53"/>
                    <a:pt x="137" y="53"/>
                    <a:pt x="138" y="54"/>
                  </a:cubicBezTo>
                  <a:cubicBezTo>
                    <a:pt x="138" y="54"/>
                    <a:pt x="138" y="54"/>
                    <a:pt x="138" y="54"/>
                  </a:cubicBezTo>
                  <a:cubicBezTo>
                    <a:pt x="138" y="54"/>
                    <a:pt x="138" y="54"/>
                    <a:pt x="138" y="54"/>
                  </a:cubicBezTo>
                  <a:cubicBezTo>
                    <a:pt x="138" y="54"/>
                    <a:pt x="138" y="54"/>
                    <a:pt x="138" y="53"/>
                  </a:cubicBezTo>
                  <a:cubicBezTo>
                    <a:pt x="138" y="53"/>
                    <a:pt x="138" y="53"/>
                    <a:pt x="138" y="53"/>
                  </a:cubicBezTo>
                  <a:cubicBezTo>
                    <a:pt x="138" y="53"/>
                    <a:pt x="138" y="53"/>
                    <a:pt x="138" y="53"/>
                  </a:cubicBezTo>
                  <a:cubicBezTo>
                    <a:pt x="138" y="53"/>
                    <a:pt x="138" y="53"/>
                    <a:pt x="138" y="53"/>
                  </a:cubicBezTo>
                  <a:cubicBezTo>
                    <a:pt x="138" y="53"/>
                    <a:pt x="138" y="53"/>
                    <a:pt x="138" y="53"/>
                  </a:cubicBezTo>
                  <a:cubicBezTo>
                    <a:pt x="138" y="52"/>
                    <a:pt x="138" y="52"/>
                    <a:pt x="138" y="52"/>
                  </a:cubicBezTo>
                  <a:cubicBezTo>
                    <a:pt x="138" y="52"/>
                    <a:pt x="138" y="52"/>
                    <a:pt x="138" y="52"/>
                  </a:cubicBezTo>
                  <a:cubicBezTo>
                    <a:pt x="139" y="52"/>
                    <a:pt x="139" y="52"/>
                    <a:pt x="139" y="52"/>
                  </a:cubicBezTo>
                  <a:cubicBezTo>
                    <a:pt x="139" y="52"/>
                    <a:pt x="139" y="52"/>
                    <a:pt x="139" y="52"/>
                  </a:cubicBezTo>
                  <a:cubicBezTo>
                    <a:pt x="139" y="53"/>
                    <a:pt x="139" y="53"/>
                    <a:pt x="139" y="53"/>
                  </a:cubicBezTo>
                  <a:cubicBezTo>
                    <a:pt x="139" y="53"/>
                    <a:pt x="139" y="53"/>
                    <a:pt x="139" y="53"/>
                  </a:cubicBezTo>
                  <a:cubicBezTo>
                    <a:pt x="139" y="53"/>
                    <a:pt x="139" y="53"/>
                    <a:pt x="139" y="52"/>
                  </a:cubicBezTo>
                  <a:cubicBezTo>
                    <a:pt x="139" y="52"/>
                    <a:pt x="139" y="52"/>
                    <a:pt x="140" y="52"/>
                  </a:cubicBezTo>
                  <a:cubicBezTo>
                    <a:pt x="139" y="52"/>
                    <a:pt x="139" y="52"/>
                    <a:pt x="139" y="52"/>
                  </a:cubicBezTo>
                  <a:cubicBezTo>
                    <a:pt x="139" y="52"/>
                    <a:pt x="139" y="52"/>
                    <a:pt x="139" y="52"/>
                  </a:cubicBezTo>
                  <a:cubicBezTo>
                    <a:pt x="139" y="52"/>
                    <a:pt x="139" y="52"/>
                    <a:pt x="138" y="52"/>
                  </a:cubicBezTo>
                  <a:cubicBezTo>
                    <a:pt x="138" y="52"/>
                    <a:pt x="138" y="52"/>
                    <a:pt x="138" y="52"/>
                  </a:cubicBezTo>
                  <a:cubicBezTo>
                    <a:pt x="138" y="52"/>
                    <a:pt x="138" y="52"/>
                    <a:pt x="138" y="52"/>
                  </a:cubicBezTo>
                  <a:cubicBezTo>
                    <a:pt x="138" y="52"/>
                    <a:pt x="138" y="52"/>
                    <a:pt x="138" y="52"/>
                  </a:cubicBezTo>
                  <a:cubicBezTo>
                    <a:pt x="138" y="52"/>
                    <a:pt x="138" y="52"/>
                    <a:pt x="138" y="52"/>
                  </a:cubicBezTo>
                  <a:cubicBezTo>
                    <a:pt x="138" y="52"/>
                    <a:pt x="138" y="52"/>
                    <a:pt x="138" y="51"/>
                  </a:cubicBezTo>
                  <a:cubicBezTo>
                    <a:pt x="138" y="51"/>
                    <a:pt x="138" y="51"/>
                    <a:pt x="138" y="51"/>
                  </a:cubicBezTo>
                  <a:cubicBezTo>
                    <a:pt x="139" y="51"/>
                    <a:pt x="139" y="51"/>
                    <a:pt x="139" y="51"/>
                  </a:cubicBezTo>
                  <a:cubicBezTo>
                    <a:pt x="139" y="51"/>
                    <a:pt x="139" y="51"/>
                    <a:pt x="139" y="51"/>
                  </a:cubicBezTo>
                  <a:cubicBezTo>
                    <a:pt x="139" y="51"/>
                    <a:pt x="139" y="51"/>
                    <a:pt x="139" y="51"/>
                  </a:cubicBezTo>
                  <a:lnTo>
                    <a:pt x="139" y="51"/>
                  </a:lnTo>
                  <a:cubicBezTo>
                    <a:pt x="139" y="51"/>
                    <a:pt x="139" y="51"/>
                    <a:pt x="140" y="50"/>
                  </a:cubicBezTo>
                  <a:cubicBezTo>
                    <a:pt x="139" y="50"/>
                    <a:pt x="139" y="50"/>
                    <a:pt x="139" y="50"/>
                  </a:cubicBezTo>
                  <a:cubicBezTo>
                    <a:pt x="139" y="50"/>
                    <a:pt x="139" y="50"/>
                    <a:pt x="139" y="50"/>
                  </a:cubicBezTo>
                  <a:cubicBezTo>
                    <a:pt x="140" y="50"/>
                    <a:pt x="140" y="50"/>
                    <a:pt x="140" y="50"/>
                  </a:cubicBezTo>
                  <a:cubicBezTo>
                    <a:pt x="140" y="50"/>
                    <a:pt x="140" y="50"/>
                    <a:pt x="140" y="50"/>
                  </a:cubicBezTo>
                  <a:cubicBezTo>
                    <a:pt x="140" y="50"/>
                    <a:pt x="140" y="50"/>
                    <a:pt x="140" y="49"/>
                  </a:cubicBezTo>
                  <a:cubicBezTo>
                    <a:pt x="140" y="49"/>
                    <a:pt x="140" y="49"/>
                    <a:pt x="140" y="49"/>
                  </a:cubicBezTo>
                  <a:cubicBezTo>
                    <a:pt x="140" y="49"/>
                    <a:pt x="140" y="49"/>
                    <a:pt x="140" y="49"/>
                  </a:cubicBezTo>
                  <a:cubicBezTo>
                    <a:pt x="140" y="49"/>
                    <a:pt x="140" y="49"/>
                    <a:pt x="141" y="50"/>
                  </a:cubicBezTo>
                  <a:cubicBezTo>
                    <a:pt x="141" y="50"/>
                    <a:pt x="141" y="50"/>
                    <a:pt x="141" y="50"/>
                  </a:cubicBezTo>
                  <a:cubicBezTo>
                    <a:pt x="141" y="50"/>
                    <a:pt x="141" y="50"/>
                    <a:pt x="141" y="50"/>
                  </a:cubicBezTo>
                  <a:cubicBezTo>
                    <a:pt x="141" y="50"/>
                    <a:pt x="141" y="50"/>
                    <a:pt x="141" y="49"/>
                  </a:cubicBezTo>
                  <a:cubicBezTo>
                    <a:pt x="141" y="49"/>
                    <a:pt x="141" y="49"/>
                    <a:pt x="141" y="50"/>
                  </a:cubicBezTo>
                  <a:cubicBezTo>
                    <a:pt x="141" y="49"/>
                    <a:pt x="141" y="49"/>
                    <a:pt x="141" y="49"/>
                  </a:cubicBezTo>
                  <a:cubicBezTo>
                    <a:pt x="141" y="49"/>
                    <a:pt x="141" y="49"/>
                    <a:pt x="141" y="49"/>
                  </a:cubicBezTo>
                  <a:cubicBezTo>
                    <a:pt x="140" y="49"/>
                    <a:pt x="140" y="49"/>
                    <a:pt x="140" y="49"/>
                  </a:cubicBezTo>
                  <a:cubicBezTo>
                    <a:pt x="141" y="49"/>
                    <a:pt x="141" y="49"/>
                    <a:pt x="141" y="49"/>
                  </a:cubicBezTo>
                  <a:cubicBezTo>
                    <a:pt x="141" y="49"/>
                    <a:pt x="141" y="49"/>
                    <a:pt x="141" y="49"/>
                  </a:cubicBezTo>
                  <a:cubicBezTo>
                    <a:pt x="141" y="49"/>
                    <a:pt x="141" y="49"/>
                    <a:pt x="141" y="49"/>
                  </a:cubicBezTo>
                  <a:cubicBezTo>
                    <a:pt x="142" y="49"/>
                    <a:pt x="142" y="49"/>
                    <a:pt x="142" y="49"/>
                  </a:cubicBezTo>
                  <a:cubicBezTo>
                    <a:pt x="142" y="49"/>
                    <a:pt x="142" y="49"/>
                    <a:pt x="142" y="50"/>
                  </a:cubicBezTo>
                  <a:cubicBezTo>
                    <a:pt x="142" y="50"/>
                    <a:pt x="142" y="50"/>
                    <a:pt x="142" y="50"/>
                  </a:cubicBezTo>
                  <a:cubicBezTo>
                    <a:pt x="142" y="50"/>
                    <a:pt x="142" y="50"/>
                    <a:pt x="142" y="50"/>
                  </a:cubicBezTo>
                  <a:cubicBezTo>
                    <a:pt x="142" y="50"/>
                    <a:pt x="142" y="50"/>
                    <a:pt x="142" y="49"/>
                  </a:cubicBezTo>
                  <a:cubicBezTo>
                    <a:pt x="142" y="49"/>
                    <a:pt x="142" y="49"/>
                    <a:pt x="141" y="49"/>
                  </a:cubicBezTo>
                  <a:cubicBezTo>
                    <a:pt x="142" y="49"/>
                    <a:pt x="142" y="49"/>
                    <a:pt x="141" y="49"/>
                  </a:cubicBezTo>
                  <a:cubicBezTo>
                    <a:pt x="142" y="49"/>
                    <a:pt x="142" y="49"/>
                    <a:pt x="142" y="49"/>
                  </a:cubicBezTo>
                  <a:cubicBezTo>
                    <a:pt x="141" y="49"/>
                    <a:pt x="141" y="49"/>
                    <a:pt x="141" y="48"/>
                  </a:cubicBezTo>
                  <a:cubicBezTo>
                    <a:pt x="141" y="48"/>
                    <a:pt x="141" y="48"/>
                    <a:pt x="141"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9"/>
                    <a:pt x="142" y="49"/>
                    <a:pt x="142" y="49"/>
                  </a:cubicBezTo>
                  <a:cubicBezTo>
                    <a:pt x="142" y="49"/>
                    <a:pt x="142" y="49"/>
                    <a:pt x="142" y="49"/>
                  </a:cubicBezTo>
                  <a:cubicBezTo>
                    <a:pt x="142" y="48"/>
                    <a:pt x="142" y="48"/>
                    <a:pt x="142" y="48"/>
                  </a:cubicBezTo>
                  <a:cubicBezTo>
                    <a:pt x="143" y="48"/>
                    <a:pt x="143" y="48"/>
                    <a:pt x="143" y="47"/>
                  </a:cubicBezTo>
                  <a:cubicBezTo>
                    <a:pt x="143" y="47"/>
                    <a:pt x="143" y="47"/>
                    <a:pt x="143" y="47"/>
                  </a:cubicBezTo>
                  <a:cubicBezTo>
                    <a:pt x="143" y="48"/>
                    <a:pt x="143" y="48"/>
                    <a:pt x="143" y="48"/>
                  </a:cubicBezTo>
                  <a:cubicBezTo>
                    <a:pt x="143" y="48"/>
                    <a:pt x="143" y="48"/>
                    <a:pt x="143" y="48"/>
                  </a:cubicBezTo>
                  <a:cubicBezTo>
                    <a:pt x="143" y="49"/>
                    <a:pt x="143" y="49"/>
                    <a:pt x="143" y="49"/>
                  </a:cubicBezTo>
                  <a:cubicBezTo>
                    <a:pt x="143" y="49"/>
                    <a:pt x="143" y="49"/>
                    <a:pt x="143" y="49"/>
                  </a:cubicBezTo>
                  <a:cubicBezTo>
                    <a:pt x="143" y="49"/>
                    <a:pt x="143" y="49"/>
                    <a:pt x="143" y="49"/>
                  </a:cubicBezTo>
                  <a:cubicBezTo>
                    <a:pt x="143" y="49"/>
                    <a:pt x="143" y="49"/>
                    <a:pt x="143" y="49"/>
                  </a:cubicBezTo>
                  <a:cubicBezTo>
                    <a:pt x="143" y="49"/>
                    <a:pt x="143" y="49"/>
                    <a:pt x="144" y="48"/>
                  </a:cubicBezTo>
                  <a:cubicBezTo>
                    <a:pt x="144" y="48"/>
                    <a:pt x="144" y="48"/>
                    <a:pt x="144" y="49"/>
                  </a:cubicBezTo>
                  <a:cubicBezTo>
                    <a:pt x="144" y="48"/>
                    <a:pt x="144" y="48"/>
                    <a:pt x="144" y="48"/>
                  </a:cubicBezTo>
                  <a:cubicBezTo>
                    <a:pt x="144" y="48"/>
                    <a:pt x="144" y="48"/>
                    <a:pt x="143" y="48"/>
                  </a:cubicBezTo>
                  <a:cubicBezTo>
                    <a:pt x="144" y="48"/>
                    <a:pt x="144" y="48"/>
                    <a:pt x="144" y="48"/>
                  </a:cubicBezTo>
                  <a:cubicBezTo>
                    <a:pt x="144" y="48"/>
                    <a:pt x="144" y="48"/>
                    <a:pt x="144" y="47"/>
                  </a:cubicBezTo>
                  <a:cubicBezTo>
                    <a:pt x="144" y="48"/>
                    <a:pt x="144" y="48"/>
                    <a:pt x="144" y="48"/>
                  </a:cubicBezTo>
                  <a:cubicBezTo>
                    <a:pt x="144" y="48"/>
                    <a:pt x="144" y="48"/>
                    <a:pt x="144" y="48"/>
                  </a:cubicBezTo>
                  <a:cubicBezTo>
                    <a:pt x="144" y="47"/>
                    <a:pt x="144" y="47"/>
                    <a:pt x="145" y="47"/>
                  </a:cubicBezTo>
                  <a:cubicBezTo>
                    <a:pt x="145" y="48"/>
                    <a:pt x="145" y="48"/>
                    <a:pt x="145" y="48"/>
                  </a:cubicBezTo>
                  <a:cubicBezTo>
                    <a:pt x="145" y="48"/>
                    <a:pt x="145" y="48"/>
                    <a:pt x="146" y="48"/>
                  </a:cubicBezTo>
                  <a:cubicBezTo>
                    <a:pt x="146" y="48"/>
                    <a:pt x="146" y="48"/>
                    <a:pt x="146" y="48"/>
                  </a:cubicBezTo>
                  <a:cubicBezTo>
                    <a:pt x="146" y="48"/>
                    <a:pt x="146" y="48"/>
                    <a:pt x="145" y="48"/>
                  </a:cubicBezTo>
                  <a:cubicBezTo>
                    <a:pt x="145" y="47"/>
                    <a:pt x="145" y="47"/>
                    <a:pt x="145" y="47"/>
                  </a:cubicBezTo>
                  <a:cubicBezTo>
                    <a:pt x="145" y="47"/>
                    <a:pt x="145" y="47"/>
                    <a:pt x="145" y="47"/>
                  </a:cubicBezTo>
                  <a:cubicBezTo>
                    <a:pt x="145" y="47"/>
                    <a:pt x="145" y="47"/>
                    <a:pt x="145" y="47"/>
                  </a:cubicBezTo>
                  <a:cubicBezTo>
                    <a:pt x="145" y="47"/>
                    <a:pt x="145" y="47"/>
                    <a:pt x="144" y="47"/>
                  </a:cubicBezTo>
                  <a:cubicBezTo>
                    <a:pt x="144" y="46"/>
                    <a:pt x="144" y="46"/>
                    <a:pt x="144" y="46"/>
                  </a:cubicBezTo>
                  <a:cubicBezTo>
                    <a:pt x="144" y="46"/>
                    <a:pt x="144" y="46"/>
                    <a:pt x="145" y="46"/>
                  </a:cubicBezTo>
                  <a:cubicBezTo>
                    <a:pt x="145" y="46"/>
                    <a:pt x="145" y="46"/>
                    <a:pt x="145" y="46"/>
                  </a:cubicBezTo>
                  <a:cubicBezTo>
                    <a:pt x="145" y="46"/>
                    <a:pt x="145" y="46"/>
                    <a:pt x="145" y="46"/>
                  </a:cubicBezTo>
                  <a:cubicBezTo>
                    <a:pt x="145" y="46"/>
                    <a:pt x="145" y="46"/>
                    <a:pt x="145" y="46"/>
                  </a:cubicBezTo>
                  <a:cubicBezTo>
                    <a:pt x="145" y="46"/>
                    <a:pt x="145" y="46"/>
                    <a:pt x="146" y="46"/>
                  </a:cubicBezTo>
                  <a:cubicBezTo>
                    <a:pt x="146" y="46"/>
                    <a:pt x="146" y="46"/>
                    <a:pt x="146" y="46"/>
                  </a:cubicBezTo>
                  <a:cubicBezTo>
                    <a:pt x="147" y="46"/>
                    <a:pt x="147" y="46"/>
                    <a:pt x="147" y="46"/>
                  </a:cubicBezTo>
                  <a:cubicBezTo>
                    <a:pt x="147" y="46"/>
                    <a:pt x="147" y="46"/>
                    <a:pt x="147" y="47"/>
                  </a:cubicBezTo>
                  <a:cubicBezTo>
                    <a:pt x="147" y="47"/>
                    <a:pt x="147" y="47"/>
                    <a:pt x="147" y="47"/>
                  </a:cubicBezTo>
                  <a:cubicBezTo>
                    <a:pt x="147" y="47"/>
                    <a:pt x="147" y="47"/>
                    <a:pt x="147" y="47"/>
                  </a:cubicBezTo>
                  <a:cubicBezTo>
                    <a:pt x="147" y="47"/>
                    <a:pt x="147" y="47"/>
                    <a:pt x="147" y="47"/>
                  </a:cubicBezTo>
                  <a:cubicBezTo>
                    <a:pt x="147" y="47"/>
                    <a:pt x="147" y="47"/>
                    <a:pt x="147" y="47"/>
                  </a:cubicBezTo>
                  <a:cubicBezTo>
                    <a:pt x="147" y="47"/>
                    <a:pt x="147" y="47"/>
                    <a:pt x="148" y="47"/>
                  </a:cubicBezTo>
                  <a:cubicBezTo>
                    <a:pt x="148" y="47"/>
                    <a:pt x="148" y="47"/>
                    <a:pt x="148" y="47"/>
                  </a:cubicBezTo>
                  <a:cubicBezTo>
                    <a:pt x="147" y="47"/>
                    <a:pt x="147" y="47"/>
                    <a:pt x="147" y="47"/>
                  </a:cubicBezTo>
                  <a:cubicBezTo>
                    <a:pt x="147" y="47"/>
                    <a:pt x="147" y="47"/>
                    <a:pt x="147" y="47"/>
                  </a:cubicBezTo>
                  <a:cubicBezTo>
                    <a:pt x="147" y="47"/>
                    <a:pt x="147" y="47"/>
                    <a:pt x="147" y="47"/>
                  </a:cubicBezTo>
                  <a:cubicBezTo>
                    <a:pt x="147" y="47"/>
                    <a:pt x="147" y="47"/>
                    <a:pt x="147" y="47"/>
                  </a:cubicBezTo>
                  <a:cubicBezTo>
                    <a:pt x="147" y="46"/>
                    <a:pt x="147" y="46"/>
                    <a:pt x="147" y="46"/>
                  </a:cubicBezTo>
                  <a:cubicBezTo>
                    <a:pt x="147" y="46"/>
                    <a:pt x="147" y="46"/>
                    <a:pt x="148" y="46"/>
                  </a:cubicBezTo>
                  <a:cubicBezTo>
                    <a:pt x="147" y="46"/>
                    <a:pt x="147" y="46"/>
                    <a:pt x="147" y="46"/>
                  </a:cubicBezTo>
                  <a:cubicBezTo>
                    <a:pt x="148" y="46"/>
                    <a:pt x="148" y="46"/>
                    <a:pt x="148" y="45"/>
                  </a:cubicBezTo>
                  <a:cubicBezTo>
                    <a:pt x="148" y="45"/>
                    <a:pt x="148" y="45"/>
                    <a:pt x="148" y="46"/>
                  </a:cubicBezTo>
                  <a:cubicBezTo>
                    <a:pt x="148" y="46"/>
                    <a:pt x="148" y="46"/>
                    <a:pt x="149" y="46"/>
                  </a:cubicBezTo>
                  <a:cubicBezTo>
                    <a:pt x="148" y="45"/>
                    <a:pt x="148" y="45"/>
                    <a:pt x="148" y="45"/>
                  </a:cubicBezTo>
                  <a:cubicBezTo>
                    <a:pt x="148" y="45"/>
                    <a:pt x="148" y="45"/>
                    <a:pt x="149" y="45"/>
                  </a:cubicBezTo>
                  <a:cubicBezTo>
                    <a:pt x="149" y="45"/>
                    <a:pt x="149" y="45"/>
                    <a:pt x="149" y="45"/>
                  </a:cubicBezTo>
                  <a:cubicBezTo>
                    <a:pt x="149" y="45"/>
                    <a:pt x="149" y="45"/>
                    <a:pt x="149" y="45"/>
                  </a:cubicBezTo>
                  <a:cubicBezTo>
                    <a:pt x="149" y="45"/>
                    <a:pt x="149" y="45"/>
                    <a:pt x="148" y="45"/>
                  </a:cubicBezTo>
                  <a:cubicBezTo>
                    <a:pt x="149" y="44"/>
                    <a:pt x="149" y="44"/>
                    <a:pt x="148" y="44"/>
                  </a:cubicBezTo>
                  <a:cubicBezTo>
                    <a:pt x="149" y="44"/>
                    <a:pt x="149" y="44"/>
                    <a:pt x="149" y="45"/>
                  </a:cubicBezTo>
                  <a:cubicBezTo>
                    <a:pt x="149" y="44"/>
                    <a:pt x="149" y="44"/>
                    <a:pt x="149" y="44"/>
                  </a:cubicBezTo>
                  <a:cubicBezTo>
                    <a:pt x="149" y="44"/>
                    <a:pt x="149" y="44"/>
                    <a:pt x="150" y="44"/>
                  </a:cubicBezTo>
                  <a:cubicBezTo>
                    <a:pt x="150" y="44"/>
                    <a:pt x="150" y="44"/>
                    <a:pt x="150" y="45"/>
                  </a:cubicBezTo>
                  <a:cubicBezTo>
                    <a:pt x="150" y="44"/>
                    <a:pt x="150" y="44"/>
                    <a:pt x="150" y="44"/>
                  </a:cubicBezTo>
                  <a:cubicBezTo>
                    <a:pt x="150" y="44"/>
                    <a:pt x="150" y="44"/>
                    <a:pt x="150" y="44"/>
                  </a:cubicBezTo>
                  <a:cubicBezTo>
                    <a:pt x="150" y="44"/>
                    <a:pt x="150" y="44"/>
                    <a:pt x="150" y="44"/>
                  </a:cubicBezTo>
                  <a:cubicBezTo>
                    <a:pt x="150" y="44"/>
                    <a:pt x="150" y="44"/>
                    <a:pt x="151" y="44"/>
                  </a:cubicBezTo>
                  <a:cubicBezTo>
                    <a:pt x="151" y="45"/>
                    <a:pt x="151" y="45"/>
                    <a:pt x="151" y="45"/>
                  </a:cubicBezTo>
                  <a:cubicBezTo>
                    <a:pt x="150" y="45"/>
                    <a:pt x="150" y="45"/>
                    <a:pt x="150" y="45"/>
                  </a:cubicBezTo>
                  <a:cubicBezTo>
                    <a:pt x="150" y="45"/>
                    <a:pt x="150" y="45"/>
                    <a:pt x="150" y="46"/>
                  </a:cubicBezTo>
                  <a:cubicBezTo>
                    <a:pt x="150" y="46"/>
                    <a:pt x="150" y="46"/>
                    <a:pt x="150" y="46"/>
                  </a:cubicBezTo>
                  <a:cubicBezTo>
                    <a:pt x="150" y="46"/>
                    <a:pt x="150" y="46"/>
                    <a:pt x="150" y="46"/>
                  </a:cubicBezTo>
                  <a:cubicBezTo>
                    <a:pt x="150" y="46"/>
                    <a:pt x="150" y="46"/>
                    <a:pt x="150" y="47"/>
                  </a:cubicBezTo>
                  <a:cubicBezTo>
                    <a:pt x="150" y="47"/>
                    <a:pt x="150" y="47"/>
                    <a:pt x="150" y="47"/>
                  </a:cubicBezTo>
                  <a:cubicBezTo>
                    <a:pt x="150" y="47"/>
                    <a:pt x="150" y="47"/>
                    <a:pt x="150" y="47"/>
                  </a:cubicBezTo>
                  <a:cubicBezTo>
                    <a:pt x="150" y="47"/>
                    <a:pt x="150" y="47"/>
                    <a:pt x="151" y="47"/>
                  </a:cubicBezTo>
                  <a:cubicBezTo>
                    <a:pt x="151" y="46"/>
                    <a:pt x="151" y="46"/>
                    <a:pt x="151" y="46"/>
                  </a:cubicBezTo>
                  <a:cubicBezTo>
                    <a:pt x="151" y="46"/>
                    <a:pt x="151" y="46"/>
                    <a:pt x="150" y="46"/>
                  </a:cubicBezTo>
                  <a:cubicBezTo>
                    <a:pt x="151" y="45"/>
                    <a:pt x="151" y="45"/>
                    <a:pt x="151" y="45"/>
                  </a:cubicBezTo>
                  <a:cubicBezTo>
                    <a:pt x="151" y="45"/>
                    <a:pt x="151" y="45"/>
                    <a:pt x="152" y="44"/>
                  </a:cubicBezTo>
                  <a:cubicBezTo>
                    <a:pt x="152" y="44"/>
                    <a:pt x="152" y="44"/>
                    <a:pt x="152" y="44"/>
                  </a:cubicBezTo>
                  <a:cubicBezTo>
                    <a:pt x="152" y="44"/>
                    <a:pt x="152" y="44"/>
                    <a:pt x="152" y="45"/>
                  </a:cubicBezTo>
                  <a:cubicBezTo>
                    <a:pt x="152" y="45"/>
                    <a:pt x="152" y="45"/>
                    <a:pt x="152" y="45"/>
                  </a:cubicBezTo>
                  <a:cubicBezTo>
                    <a:pt x="152" y="45"/>
                    <a:pt x="152" y="45"/>
                    <a:pt x="152" y="45"/>
                  </a:cubicBezTo>
                  <a:cubicBezTo>
                    <a:pt x="152" y="45"/>
                    <a:pt x="152" y="45"/>
                    <a:pt x="152" y="46"/>
                  </a:cubicBezTo>
                  <a:cubicBezTo>
                    <a:pt x="152" y="46"/>
                    <a:pt x="152" y="46"/>
                    <a:pt x="152" y="46"/>
                  </a:cubicBezTo>
                  <a:cubicBezTo>
                    <a:pt x="152" y="46"/>
                    <a:pt x="152" y="46"/>
                    <a:pt x="152" y="46"/>
                  </a:cubicBezTo>
                  <a:cubicBezTo>
                    <a:pt x="152" y="46"/>
                    <a:pt x="152" y="46"/>
                    <a:pt x="152" y="46"/>
                  </a:cubicBezTo>
                  <a:cubicBezTo>
                    <a:pt x="152" y="46"/>
                    <a:pt x="152" y="46"/>
                    <a:pt x="152" y="46"/>
                  </a:cubicBezTo>
                  <a:cubicBezTo>
                    <a:pt x="152" y="46"/>
                    <a:pt x="152" y="46"/>
                    <a:pt x="153" y="46"/>
                  </a:cubicBezTo>
                  <a:cubicBezTo>
                    <a:pt x="153" y="45"/>
                    <a:pt x="153" y="45"/>
                    <a:pt x="152" y="45"/>
                  </a:cubicBezTo>
                  <a:cubicBezTo>
                    <a:pt x="153" y="45"/>
                    <a:pt x="153" y="45"/>
                    <a:pt x="153" y="45"/>
                  </a:cubicBezTo>
                  <a:cubicBezTo>
                    <a:pt x="153" y="45"/>
                    <a:pt x="153" y="45"/>
                    <a:pt x="153" y="45"/>
                  </a:cubicBezTo>
                  <a:cubicBezTo>
                    <a:pt x="152" y="45"/>
                    <a:pt x="152" y="45"/>
                    <a:pt x="153" y="45"/>
                  </a:cubicBezTo>
                  <a:cubicBezTo>
                    <a:pt x="153" y="45"/>
                    <a:pt x="153" y="45"/>
                    <a:pt x="153" y="45"/>
                  </a:cubicBezTo>
                  <a:cubicBezTo>
                    <a:pt x="153" y="45"/>
                    <a:pt x="153" y="45"/>
                    <a:pt x="153" y="45"/>
                  </a:cubicBezTo>
                  <a:cubicBezTo>
                    <a:pt x="153" y="45"/>
                    <a:pt x="153" y="45"/>
                    <a:pt x="153" y="44"/>
                  </a:cubicBezTo>
                  <a:cubicBezTo>
                    <a:pt x="153" y="44"/>
                    <a:pt x="153" y="44"/>
                    <a:pt x="153" y="44"/>
                  </a:cubicBezTo>
                  <a:cubicBezTo>
                    <a:pt x="153" y="44"/>
                    <a:pt x="153" y="44"/>
                    <a:pt x="153" y="44"/>
                  </a:cubicBezTo>
                  <a:cubicBezTo>
                    <a:pt x="152" y="44"/>
                    <a:pt x="152" y="44"/>
                    <a:pt x="153" y="44"/>
                  </a:cubicBezTo>
                  <a:cubicBezTo>
                    <a:pt x="153" y="44"/>
                    <a:pt x="153" y="44"/>
                    <a:pt x="153" y="44"/>
                  </a:cubicBezTo>
                  <a:cubicBezTo>
                    <a:pt x="153" y="44"/>
                    <a:pt x="153" y="44"/>
                    <a:pt x="153" y="44"/>
                  </a:cubicBezTo>
                  <a:cubicBezTo>
                    <a:pt x="153" y="44"/>
                    <a:pt x="153" y="44"/>
                    <a:pt x="153" y="44"/>
                  </a:cubicBezTo>
                  <a:cubicBezTo>
                    <a:pt x="153" y="44"/>
                    <a:pt x="153" y="44"/>
                    <a:pt x="153" y="44"/>
                  </a:cubicBezTo>
                  <a:cubicBezTo>
                    <a:pt x="153" y="43"/>
                    <a:pt x="153" y="43"/>
                    <a:pt x="153" y="43"/>
                  </a:cubicBezTo>
                  <a:cubicBezTo>
                    <a:pt x="153" y="43"/>
                    <a:pt x="153" y="43"/>
                    <a:pt x="154" y="44"/>
                  </a:cubicBezTo>
                  <a:cubicBezTo>
                    <a:pt x="154" y="43"/>
                    <a:pt x="154" y="43"/>
                    <a:pt x="154" y="43"/>
                  </a:cubicBezTo>
                  <a:cubicBezTo>
                    <a:pt x="154" y="43"/>
                    <a:pt x="154" y="43"/>
                    <a:pt x="154" y="44"/>
                  </a:cubicBezTo>
                  <a:cubicBezTo>
                    <a:pt x="154" y="44"/>
                    <a:pt x="154" y="44"/>
                    <a:pt x="154" y="44"/>
                  </a:cubicBezTo>
                  <a:cubicBezTo>
                    <a:pt x="154" y="44"/>
                    <a:pt x="154" y="44"/>
                    <a:pt x="154" y="44"/>
                  </a:cubicBezTo>
                  <a:cubicBezTo>
                    <a:pt x="155" y="44"/>
                    <a:pt x="155" y="44"/>
                    <a:pt x="155" y="44"/>
                  </a:cubicBezTo>
                  <a:cubicBezTo>
                    <a:pt x="154" y="44"/>
                    <a:pt x="154" y="44"/>
                    <a:pt x="154" y="44"/>
                  </a:cubicBezTo>
                  <a:cubicBezTo>
                    <a:pt x="154" y="44"/>
                    <a:pt x="154" y="44"/>
                    <a:pt x="154" y="44"/>
                  </a:cubicBezTo>
                  <a:cubicBezTo>
                    <a:pt x="154" y="44"/>
                    <a:pt x="154" y="44"/>
                    <a:pt x="154" y="44"/>
                  </a:cubicBezTo>
                  <a:cubicBezTo>
                    <a:pt x="154" y="45"/>
                    <a:pt x="154" y="45"/>
                    <a:pt x="154" y="45"/>
                  </a:cubicBezTo>
                  <a:cubicBezTo>
                    <a:pt x="154" y="45"/>
                    <a:pt x="154" y="45"/>
                    <a:pt x="154" y="45"/>
                  </a:cubicBezTo>
                  <a:cubicBezTo>
                    <a:pt x="154" y="45"/>
                    <a:pt x="154" y="45"/>
                    <a:pt x="154" y="45"/>
                  </a:cubicBezTo>
                  <a:cubicBezTo>
                    <a:pt x="154" y="45"/>
                    <a:pt x="154" y="45"/>
                    <a:pt x="154" y="45"/>
                  </a:cubicBezTo>
                  <a:cubicBezTo>
                    <a:pt x="154" y="45"/>
                    <a:pt x="154" y="45"/>
                    <a:pt x="154" y="45"/>
                  </a:cubicBezTo>
                  <a:cubicBezTo>
                    <a:pt x="154" y="45"/>
                    <a:pt x="154" y="45"/>
                    <a:pt x="154" y="45"/>
                  </a:cubicBezTo>
                  <a:cubicBezTo>
                    <a:pt x="154" y="45"/>
                    <a:pt x="154" y="45"/>
                    <a:pt x="154" y="45"/>
                  </a:cubicBezTo>
                  <a:cubicBezTo>
                    <a:pt x="154" y="45"/>
                    <a:pt x="154" y="45"/>
                    <a:pt x="154" y="45"/>
                  </a:cubicBezTo>
                  <a:cubicBezTo>
                    <a:pt x="154" y="45"/>
                    <a:pt x="154" y="45"/>
                    <a:pt x="154" y="46"/>
                  </a:cubicBezTo>
                  <a:cubicBezTo>
                    <a:pt x="154" y="46"/>
                    <a:pt x="154" y="46"/>
                    <a:pt x="154" y="46"/>
                  </a:cubicBezTo>
                  <a:cubicBezTo>
                    <a:pt x="154" y="46"/>
                    <a:pt x="154" y="46"/>
                    <a:pt x="155" y="45"/>
                  </a:cubicBezTo>
                  <a:cubicBezTo>
                    <a:pt x="155" y="46"/>
                    <a:pt x="155" y="46"/>
                    <a:pt x="155" y="46"/>
                  </a:cubicBezTo>
                  <a:cubicBezTo>
                    <a:pt x="155" y="46"/>
                    <a:pt x="155" y="46"/>
                    <a:pt x="155" y="46"/>
                  </a:cubicBezTo>
                  <a:cubicBezTo>
                    <a:pt x="155" y="46"/>
                    <a:pt x="155" y="46"/>
                    <a:pt x="155" y="45"/>
                  </a:cubicBezTo>
                  <a:cubicBezTo>
                    <a:pt x="155" y="45"/>
                    <a:pt x="155" y="45"/>
                    <a:pt x="155" y="45"/>
                  </a:cubicBezTo>
                  <a:cubicBezTo>
                    <a:pt x="155" y="45"/>
                    <a:pt x="155" y="45"/>
                    <a:pt x="155" y="45"/>
                  </a:cubicBezTo>
                  <a:cubicBezTo>
                    <a:pt x="155" y="45"/>
                    <a:pt x="155" y="45"/>
                    <a:pt x="155" y="44"/>
                  </a:cubicBezTo>
                  <a:cubicBezTo>
                    <a:pt x="156" y="44"/>
                    <a:pt x="156" y="44"/>
                    <a:pt x="156" y="44"/>
                  </a:cubicBezTo>
                  <a:cubicBezTo>
                    <a:pt x="156" y="45"/>
                    <a:pt x="156" y="45"/>
                    <a:pt x="156" y="45"/>
                  </a:cubicBezTo>
                  <a:cubicBezTo>
                    <a:pt x="156" y="45"/>
                    <a:pt x="156" y="45"/>
                    <a:pt x="156" y="45"/>
                  </a:cubicBezTo>
                  <a:cubicBezTo>
                    <a:pt x="156" y="45"/>
                    <a:pt x="156" y="45"/>
                    <a:pt x="156" y="45"/>
                  </a:cubicBezTo>
                  <a:cubicBezTo>
                    <a:pt x="156" y="45"/>
                    <a:pt x="156" y="45"/>
                    <a:pt x="156" y="45"/>
                  </a:cubicBezTo>
                  <a:cubicBezTo>
                    <a:pt x="156" y="45"/>
                    <a:pt x="156" y="45"/>
                    <a:pt x="156" y="45"/>
                  </a:cubicBezTo>
                  <a:cubicBezTo>
                    <a:pt x="157" y="45"/>
                    <a:pt x="157" y="45"/>
                    <a:pt x="157" y="45"/>
                  </a:cubicBezTo>
                  <a:cubicBezTo>
                    <a:pt x="157" y="45"/>
                    <a:pt x="157" y="45"/>
                    <a:pt x="158" y="45"/>
                  </a:cubicBezTo>
                  <a:cubicBezTo>
                    <a:pt x="157" y="45"/>
                    <a:pt x="157" y="45"/>
                    <a:pt x="157" y="46"/>
                  </a:cubicBezTo>
                  <a:cubicBezTo>
                    <a:pt x="158" y="45"/>
                    <a:pt x="158" y="45"/>
                    <a:pt x="158" y="45"/>
                  </a:cubicBezTo>
                  <a:cubicBezTo>
                    <a:pt x="158" y="45"/>
                    <a:pt x="158" y="45"/>
                    <a:pt x="158" y="46"/>
                  </a:cubicBezTo>
                  <a:cubicBezTo>
                    <a:pt x="159" y="46"/>
                    <a:pt x="159" y="46"/>
                    <a:pt x="159" y="46"/>
                  </a:cubicBezTo>
                  <a:cubicBezTo>
                    <a:pt x="159" y="46"/>
                    <a:pt x="159" y="46"/>
                    <a:pt x="159" y="46"/>
                  </a:cubicBezTo>
                  <a:cubicBezTo>
                    <a:pt x="159" y="46"/>
                    <a:pt x="159" y="46"/>
                    <a:pt x="159" y="46"/>
                  </a:cubicBezTo>
                  <a:cubicBezTo>
                    <a:pt x="159" y="46"/>
                    <a:pt x="159" y="46"/>
                    <a:pt x="159" y="46"/>
                  </a:cubicBezTo>
                  <a:cubicBezTo>
                    <a:pt x="158" y="47"/>
                    <a:pt x="158" y="47"/>
                    <a:pt x="158" y="47"/>
                  </a:cubicBezTo>
                  <a:cubicBezTo>
                    <a:pt x="158" y="47"/>
                    <a:pt x="158" y="47"/>
                    <a:pt x="158" y="47"/>
                  </a:cubicBezTo>
                  <a:cubicBezTo>
                    <a:pt x="158" y="47"/>
                    <a:pt x="158" y="47"/>
                    <a:pt x="158" y="47"/>
                  </a:cubicBezTo>
                  <a:cubicBezTo>
                    <a:pt x="157" y="47"/>
                    <a:pt x="157" y="47"/>
                    <a:pt x="157" y="47"/>
                  </a:cubicBezTo>
                  <a:cubicBezTo>
                    <a:pt x="157" y="47"/>
                    <a:pt x="156" y="47"/>
                    <a:pt x="156" y="47"/>
                  </a:cubicBezTo>
                  <a:cubicBezTo>
                    <a:pt x="156" y="47"/>
                    <a:pt x="155" y="47"/>
                    <a:pt x="155" y="47"/>
                  </a:cubicBezTo>
                  <a:cubicBezTo>
                    <a:pt x="155" y="47"/>
                    <a:pt x="155" y="47"/>
                    <a:pt x="155" y="47"/>
                  </a:cubicBezTo>
                  <a:cubicBezTo>
                    <a:pt x="156" y="47"/>
                    <a:pt x="156" y="47"/>
                    <a:pt x="156" y="47"/>
                  </a:cubicBezTo>
                  <a:cubicBezTo>
                    <a:pt x="156" y="47"/>
                    <a:pt x="156" y="47"/>
                    <a:pt x="156" y="47"/>
                  </a:cubicBezTo>
                  <a:cubicBezTo>
                    <a:pt x="156" y="47"/>
                    <a:pt x="156" y="47"/>
                    <a:pt x="157" y="47"/>
                  </a:cubicBezTo>
                  <a:cubicBezTo>
                    <a:pt x="157" y="47"/>
                    <a:pt x="157" y="47"/>
                    <a:pt x="157" y="47"/>
                  </a:cubicBezTo>
                  <a:cubicBezTo>
                    <a:pt x="157" y="47"/>
                    <a:pt x="157" y="47"/>
                    <a:pt x="157" y="47"/>
                  </a:cubicBezTo>
                  <a:cubicBezTo>
                    <a:pt x="157" y="48"/>
                    <a:pt x="157" y="48"/>
                    <a:pt x="157" y="48"/>
                  </a:cubicBezTo>
                  <a:cubicBezTo>
                    <a:pt x="157" y="48"/>
                    <a:pt x="157" y="48"/>
                    <a:pt x="158" y="48"/>
                  </a:cubicBezTo>
                  <a:cubicBezTo>
                    <a:pt x="158" y="48"/>
                    <a:pt x="158" y="48"/>
                    <a:pt x="158" y="48"/>
                  </a:cubicBezTo>
                  <a:cubicBezTo>
                    <a:pt x="158" y="48"/>
                    <a:pt x="158" y="48"/>
                    <a:pt x="158" y="48"/>
                  </a:cubicBezTo>
                  <a:cubicBezTo>
                    <a:pt x="158" y="48"/>
                    <a:pt x="158" y="48"/>
                    <a:pt x="158" y="48"/>
                  </a:cubicBezTo>
                  <a:cubicBezTo>
                    <a:pt x="158" y="48"/>
                    <a:pt x="158" y="48"/>
                    <a:pt x="158" y="48"/>
                  </a:cubicBezTo>
                  <a:cubicBezTo>
                    <a:pt x="158" y="48"/>
                    <a:pt x="158" y="48"/>
                    <a:pt x="158" y="48"/>
                  </a:cubicBezTo>
                  <a:cubicBezTo>
                    <a:pt x="158" y="48"/>
                    <a:pt x="158" y="48"/>
                    <a:pt x="158" y="48"/>
                  </a:cubicBezTo>
                  <a:cubicBezTo>
                    <a:pt x="159" y="48"/>
                    <a:pt x="159" y="48"/>
                    <a:pt x="159" y="48"/>
                  </a:cubicBezTo>
                  <a:cubicBezTo>
                    <a:pt x="159" y="48"/>
                    <a:pt x="159" y="48"/>
                    <a:pt x="159" y="48"/>
                  </a:cubicBezTo>
                  <a:cubicBezTo>
                    <a:pt x="159" y="48"/>
                    <a:pt x="159" y="48"/>
                    <a:pt x="159" y="48"/>
                  </a:cubicBezTo>
                  <a:cubicBezTo>
                    <a:pt x="159" y="48"/>
                    <a:pt x="159" y="48"/>
                    <a:pt x="159" y="48"/>
                  </a:cubicBezTo>
                  <a:cubicBezTo>
                    <a:pt x="159" y="48"/>
                    <a:pt x="159" y="48"/>
                    <a:pt x="159" y="48"/>
                  </a:cubicBezTo>
                  <a:cubicBezTo>
                    <a:pt x="160" y="48"/>
                    <a:pt x="160" y="48"/>
                    <a:pt x="160" y="49"/>
                  </a:cubicBezTo>
                  <a:cubicBezTo>
                    <a:pt x="160" y="49"/>
                    <a:pt x="160" y="48"/>
                    <a:pt x="160" y="48"/>
                  </a:cubicBezTo>
                  <a:cubicBezTo>
                    <a:pt x="160" y="48"/>
                    <a:pt x="160" y="48"/>
                    <a:pt x="160" y="48"/>
                  </a:cubicBezTo>
                  <a:cubicBezTo>
                    <a:pt x="160" y="48"/>
                    <a:pt x="160" y="48"/>
                    <a:pt x="160" y="48"/>
                  </a:cubicBezTo>
                  <a:cubicBezTo>
                    <a:pt x="160" y="48"/>
                    <a:pt x="160" y="48"/>
                    <a:pt x="160" y="48"/>
                  </a:cubicBezTo>
                  <a:lnTo>
                    <a:pt x="160" y="48"/>
                  </a:lnTo>
                  <a:cubicBezTo>
                    <a:pt x="160" y="48"/>
                    <a:pt x="160" y="48"/>
                    <a:pt x="160" y="48"/>
                  </a:cubicBezTo>
                  <a:cubicBezTo>
                    <a:pt x="160" y="47"/>
                    <a:pt x="160" y="47"/>
                    <a:pt x="160" y="47"/>
                  </a:cubicBezTo>
                  <a:cubicBezTo>
                    <a:pt x="160" y="47"/>
                    <a:pt x="160" y="47"/>
                    <a:pt x="160" y="47"/>
                  </a:cubicBezTo>
                  <a:cubicBezTo>
                    <a:pt x="161" y="47"/>
                    <a:pt x="161" y="47"/>
                    <a:pt x="161" y="48"/>
                  </a:cubicBezTo>
                  <a:cubicBezTo>
                    <a:pt x="161" y="48"/>
                    <a:pt x="161" y="48"/>
                    <a:pt x="161" y="48"/>
                  </a:cubicBezTo>
                  <a:cubicBezTo>
                    <a:pt x="161" y="48"/>
                    <a:pt x="161" y="48"/>
                    <a:pt x="161" y="48"/>
                  </a:cubicBezTo>
                  <a:cubicBezTo>
                    <a:pt x="162" y="48"/>
                    <a:pt x="162" y="48"/>
                    <a:pt x="162" y="48"/>
                  </a:cubicBezTo>
                  <a:cubicBezTo>
                    <a:pt x="162" y="48"/>
                    <a:pt x="162" y="48"/>
                    <a:pt x="162" y="48"/>
                  </a:cubicBezTo>
                  <a:cubicBezTo>
                    <a:pt x="162" y="48"/>
                    <a:pt x="162" y="48"/>
                    <a:pt x="162" y="48"/>
                  </a:cubicBezTo>
                  <a:cubicBezTo>
                    <a:pt x="162" y="48"/>
                    <a:pt x="162" y="48"/>
                    <a:pt x="161" y="48"/>
                  </a:cubicBezTo>
                  <a:cubicBezTo>
                    <a:pt x="161" y="48"/>
                    <a:pt x="161" y="48"/>
                    <a:pt x="161" y="48"/>
                  </a:cubicBezTo>
                  <a:cubicBezTo>
                    <a:pt x="161" y="48"/>
                    <a:pt x="161" y="48"/>
                    <a:pt x="161" y="48"/>
                  </a:cubicBezTo>
                  <a:cubicBezTo>
                    <a:pt x="161" y="48"/>
                    <a:pt x="161" y="48"/>
                    <a:pt x="161" y="48"/>
                  </a:cubicBezTo>
                  <a:cubicBezTo>
                    <a:pt x="161" y="48"/>
                    <a:pt x="161" y="48"/>
                    <a:pt x="161" y="48"/>
                  </a:cubicBezTo>
                  <a:cubicBezTo>
                    <a:pt x="161" y="49"/>
                    <a:pt x="161" y="49"/>
                    <a:pt x="161" y="49"/>
                  </a:cubicBezTo>
                  <a:cubicBezTo>
                    <a:pt x="161" y="49"/>
                    <a:pt x="161" y="49"/>
                    <a:pt x="161" y="49"/>
                  </a:cubicBezTo>
                  <a:cubicBezTo>
                    <a:pt x="161" y="49"/>
                    <a:pt x="161" y="49"/>
                    <a:pt x="161" y="49"/>
                  </a:cubicBezTo>
                  <a:cubicBezTo>
                    <a:pt x="161" y="49"/>
                    <a:pt x="161" y="49"/>
                    <a:pt x="162" y="49"/>
                  </a:cubicBezTo>
                  <a:cubicBezTo>
                    <a:pt x="162" y="49"/>
                    <a:pt x="162" y="49"/>
                    <a:pt x="162" y="49"/>
                  </a:cubicBezTo>
                  <a:cubicBezTo>
                    <a:pt x="162" y="49"/>
                    <a:pt x="162" y="49"/>
                    <a:pt x="162" y="49"/>
                  </a:cubicBezTo>
                  <a:cubicBezTo>
                    <a:pt x="162" y="49"/>
                    <a:pt x="162" y="49"/>
                    <a:pt x="162" y="49"/>
                  </a:cubicBezTo>
                  <a:cubicBezTo>
                    <a:pt x="162" y="49"/>
                    <a:pt x="162" y="49"/>
                    <a:pt x="162" y="49"/>
                  </a:cubicBezTo>
                  <a:cubicBezTo>
                    <a:pt x="162" y="49"/>
                    <a:pt x="162" y="49"/>
                    <a:pt x="162" y="49"/>
                  </a:cubicBezTo>
                  <a:cubicBezTo>
                    <a:pt x="162" y="49"/>
                    <a:pt x="162" y="49"/>
                    <a:pt x="162" y="49"/>
                  </a:cubicBezTo>
                  <a:cubicBezTo>
                    <a:pt x="163" y="49"/>
                    <a:pt x="163" y="49"/>
                    <a:pt x="163" y="49"/>
                  </a:cubicBezTo>
                  <a:cubicBezTo>
                    <a:pt x="163" y="49"/>
                    <a:pt x="163" y="49"/>
                    <a:pt x="163" y="49"/>
                  </a:cubicBezTo>
                  <a:cubicBezTo>
                    <a:pt x="163" y="49"/>
                    <a:pt x="163" y="49"/>
                    <a:pt x="163" y="49"/>
                  </a:cubicBezTo>
                  <a:cubicBezTo>
                    <a:pt x="163" y="49"/>
                    <a:pt x="163" y="49"/>
                    <a:pt x="163" y="49"/>
                  </a:cubicBezTo>
                  <a:cubicBezTo>
                    <a:pt x="163" y="50"/>
                    <a:pt x="163" y="50"/>
                    <a:pt x="163" y="50"/>
                  </a:cubicBezTo>
                  <a:cubicBezTo>
                    <a:pt x="163" y="50"/>
                    <a:pt x="163" y="50"/>
                    <a:pt x="163" y="50"/>
                  </a:cubicBezTo>
                  <a:cubicBezTo>
                    <a:pt x="163" y="50"/>
                    <a:pt x="163" y="50"/>
                    <a:pt x="163" y="50"/>
                  </a:cubicBezTo>
                  <a:cubicBezTo>
                    <a:pt x="163" y="50"/>
                    <a:pt x="163" y="50"/>
                    <a:pt x="163" y="50"/>
                  </a:cubicBezTo>
                  <a:cubicBezTo>
                    <a:pt x="163" y="49"/>
                    <a:pt x="163" y="49"/>
                    <a:pt x="164" y="49"/>
                  </a:cubicBezTo>
                  <a:cubicBezTo>
                    <a:pt x="164" y="49"/>
                    <a:pt x="164" y="49"/>
                    <a:pt x="164" y="49"/>
                  </a:cubicBezTo>
                  <a:cubicBezTo>
                    <a:pt x="164" y="49"/>
                    <a:pt x="164" y="49"/>
                    <a:pt x="164" y="49"/>
                  </a:cubicBezTo>
                  <a:cubicBezTo>
                    <a:pt x="164" y="49"/>
                    <a:pt x="164" y="49"/>
                    <a:pt x="164" y="49"/>
                  </a:cubicBezTo>
                  <a:cubicBezTo>
                    <a:pt x="164" y="49"/>
                    <a:pt x="164" y="49"/>
                    <a:pt x="164" y="49"/>
                  </a:cubicBezTo>
                  <a:cubicBezTo>
                    <a:pt x="165" y="49"/>
                    <a:pt x="165" y="49"/>
                    <a:pt x="165" y="49"/>
                  </a:cubicBezTo>
                  <a:cubicBezTo>
                    <a:pt x="165" y="49"/>
                    <a:pt x="165" y="49"/>
                    <a:pt x="166" y="49"/>
                  </a:cubicBezTo>
                  <a:cubicBezTo>
                    <a:pt x="166" y="49"/>
                    <a:pt x="166" y="49"/>
                    <a:pt x="166" y="49"/>
                  </a:cubicBezTo>
                  <a:cubicBezTo>
                    <a:pt x="166" y="49"/>
                    <a:pt x="166" y="49"/>
                    <a:pt x="166" y="49"/>
                  </a:cubicBezTo>
                  <a:cubicBezTo>
                    <a:pt x="166" y="50"/>
                    <a:pt x="166" y="50"/>
                    <a:pt x="167" y="50"/>
                  </a:cubicBezTo>
                  <a:cubicBezTo>
                    <a:pt x="167" y="50"/>
                    <a:pt x="167" y="50"/>
                    <a:pt x="167" y="49"/>
                  </a:cubicBezTo>
                  <a:cubicBezTo>
                    <a:pt x="168" y="50"/>
                    <a:pt x="168" y="50"/>
                    <a:pt x="169" y="50"/>
                  </a:cubicBezTo>
                  <a:cubicBezTo>
                    <a:pt x="170" y="51"/>
                    <a:pt x="170" y="51"/>
                    <a:pt x="172" y="53"/>
                  </a:cubicBezTo>
                  <a:cubicBezTo>
                    <a:pt x="172" y="52"/>
                    <a:pt x="172" y="52"/>
                    <a:pt x="172" y="52"/>
                  </a:cubicBezTo>
                  <a:cubicBezTo>
                    <a:pt x="172" y="52"/>
                    <a:pt x="172" y="52"/>
                    <a:pt x="173" y="53"/>
                  </a:cubicBezTo>
                  <a:cubicBezTo>
                    <a:pt x="173" y="53"/>
                    <a:pt x="173" y="53"/>
                    <a:pt x="173" y="53"/>
                  </a:cubicBezTo>
                  <a:cubicBezTo>
                    <a:pt x="173" y="53"/>
                    <a:pt x="173" y="53"/>
                    <a:pt x="173" y="53"/>
                  </a:cubicBezTo>
                  <a:cubicBezTo>
                    <a:pt x="173" y="53"/>
                    <a:pt x="173" y="53"/>
                    <a:pt x="173" y="52"/>
                  </a:cubicBezTo>
                  <a:cubicBezTo>
                    <a:pt x="173" y="53"/>
                    <a:pt x="173" y="53"/>
                    <a:pt x="173" y="53"/>
                  </a:cubicBezTo>
                  <a:cubicBezTo>
                    <a:pt x="173" y="53"/>
                    <a:pt x="173" y="53"/>
                    <a:pt x="173" y="53"/>
                  </a:cubicBezTo>
                  <a:cubicBezTo>
                    <a:pt x="174" y="53"/>
                    <a:pt x="174" y="53"/>
                    <a:pt x="174" y="54"/>
                  </a:cubicBezTo>
                  <a:lnTo>
                    <a:pt x="175" y="54"/>
                  </a:lnTo>
                  <a:cubicBezTo>
                    <a:pt x="175" y="54"/>
                    <a:pt x="175" y="54"/>
                    <a:pt x="175" y="54"/>
                  </a:cubicBezTo>
                  <a:cubicBezTo>
                    <a:pt x="176" y="55"/>
                    <a:pt x="176" y="55"/>
                    <a:pt x="176" y="55"/>
                  </a:cubicBezTo>
                  <a:cubicBezTo>
                    <a:pt x="176" y="55"/>
                    <a:pt x="176" y="55"/>
                    <a:pt x="177" y="55"/>
                  </a:cubicBezTo>
                  <a:cubicBezTo>
                    <a:pt x="177" y="56"/>
                    <a:pt x="177" y="56"/>
                    <a:pt x="177" y="57"/>
                  </a:cubicBezTo>
                  <a:cubicBezTo>
                    <a:pt x="176" y="57"/>
                    <a:pt x="176" y="57"/>
                    <a:pt x="176" y="58"/>
                  </a:cubicBezTo>
                  <a:cubicBezTo>
                    <a:pt x="176" y="58"/>
                    <a:pt x="176" y="58"/>
                    <a:pt x="176" y="58"/>
                  </a:cubicBezTo>
                  <a:cubicBezTo>
                    <a:pt x="176" y="59"/>
                    <a:pt x="176" y="59"/>
                    <a:pt x="175" y="59"/>
                  </a:cubicBezTo>
                  <a:cubicBezTo>
                    <a:pt x="175" y="59"/>
                    <a:pt x="175" y="59"/>
                    <a:pt x="175" y="59"/>
                  </a:cubicBezTo>
                  <a:cubicBezTo>
                    <a:pt x="174" y="59"/>
                    <a:pt x="174" y="59"/>
                    <a:pt x="174" y="59"/>
                  </a:cubicBezTo>
                  <a:cubicBezTo>
                    <a:pt x="174" y="59"/>
                    <a:pt x="174" y="59"/>
                    <a:pt x="174" y="59"/>
                  </a:cubicBezTo>
                  <a:cubicBezTo>
                    <a:pt x="174" y="59"/>
                    <a:pt x="174" y="59"/>
                    <a:pt x="174" y="59"/>
                  </a:cubicBezTo>
                  <a:cubicBezTo>
                    <a:pt x="172" y="59"/>
                    <a:pt x="172" y="59"/>
                    <a:pt x="171" y="59"/>
                  </a:cubicBezTo>
                  <a:cubicBezTo>
                    <a:pt x="171" y="59"/>
                    <a:pt x="171" y="59"/>
                    <a:pt x="170" y="58"/>
                  </a:cubicBezTo>
                  <a:cubicBezTo>
                    <a:pt x="170" y="59"/>
                    <a:pt x="170" y="59"/>
                    <a:pt x="170" y="59"/>
                  </a:cubicBezTo>
                  <a:cubicBezTo>
                    <a:pt x="169" y="59"/>
                    <a:pt x="169" y="59"/>
                    <a:pt x="169" y="59"/>
                  </a:cubicBezTo>
                  <a:cubicBezTo>
                    <a:pt x="169" y="59"/>
                    <a:pt x="169" y="59"/>
                    <a:pt x="169" y="59"/>
                  </a:cubicBezTo>
                  <a:cubicBezTo>
                    <a:pt x="169" y="58"/>
                    <a:pt x="169" y="58"/>
                    <a:pt x="168" y="58"/>
                  </a:cubicBezTo>
                  <a:cubicBezTo>
                    <a:pt x="168" y="58"/>
                    <a:pt x="168" y="58"/>
                    <a:pt x="168" y="58"/>
                  </a:cubicBezTo>
                  <a:cubicBezTo>
                    <a:pt x="167" y="58"/>
                    <a:pt x="167" y="58"/>
                    <a:pt x="167" y="58"/>
                  </a:cubicBezTo>
                  <a:cubicBezTo>
                    <a:pt x="167" y="58"/>
                    <a:pt x="167" y="58"/>
                    <a:pt x="167" y="58"/>
                  </a:cubicBezTo>
                  <a:cubicBezTo>
                    <a:pt x="166" y="57"/>
                    <a:pt x="166" y="57"/>
                    <a:pt x="166" y="57"/>
                  </a:cubicBezTo>
                  <a:cubicBezTo>
                    <a:pt x="166" y="57"/>
                    <a:pt x="166" y="57"/>
                    <a:pt x="166" y="57"/>
                  </a:cubicBezTo>
                  <a:cubicBezTo>
                    <a:pt x="165" y="57"/>
                    <a:pt x="165" y="57"/>
                    <a:pt x="165" y="57"/>
                  </a:cubicBezTo>
                  <a:cubicBezTo>
                    <a:pt x="165" y="57"/>
                    <a:pt x="165" y="57"/>
                    <a:pt x="164" y="57"/>
                  </a:cubicBezTo>
                  <a:cubicBezTo>
                    <a:pt x="164" y="56"/>
                    <a:pt x="164" y="56"/>
                    <a:pt x="164" y="56"/>
                  </a:cubicBezTo>
                  <a:cubicBezTo>
                    <a:pt x="164" y="56"/>
                    <a:pt x="164" y="56"/>
                    <a:pt x="163" y="56"/>
                  </a:cubicBezTo>
                  <a:cubicBezTo>
                    <a:pt x="163" y="56"/>
                    <a:pt x="163" y="56"/>
                    <a:pt x="164" y="56"/>
                  </a:cubicBezTo>
                  <a:cubicBezTo>
                    <a:pt x="164" y="57"/>
                    <a:pt x="164" y="57"/>
                    <a:pt x="164" y="57"/>
                  </a:cubicBezTo>
                  <a:cubicBezTo>
                    <a:pt x="164" y="57"/>
                    <a:pt x="164" y="57"/>
                    <a:pt x="164" y="57"/>
                  </a:cubicBezTo>
                  <a:cubicBezTo>
                    <a:pt x="165" y="58"/>
                    <a:pt x="165" y="58"/>
                    <a:pt x="165" y="58"/>
                  </a:cubicBezTo>
                  <a:cubicBezTo>
                    <a:pt x="164" y="58"/>
                    <a:pt x="164" y="58"/>
                    <a:pt x="164" y="58"/>
                  </a:cubicBezTo>
                  <a:cubicBezTo>
                    <a:pt x="164" y="58"/>
                    <a:pt x="164" y="58"/>
                    <a:pt x="165" y="58"/>
                  </a:cubicBezTo>
                  <a:cubicBezTo>
                    <a:pt x="165" y="58"/>
                    <a:pt x="165" y="58"/>
                    <a:pt x="165" y="58"/>
                  </a:cubicBezTo>
                  <a:cubicBezTo>
                    <a:pt x="166" y="58"/>
                    <a:pt x="166" y="58"/>
                    <a:pt x="166" y="58"/>
                  </a:cubicBezTo>
                  <a:cubicBezTo>
                    <a:pt x="166" y="59"/>
                    <a:pt x="166" y="59"/>
                    <a:pt x="165" y="59"/>
                  </a:cubicBezTo>
                  <a:cubicBezTo>
                    <a:pt x="165" y="59"/>
                    <a:pt x="165" y="59"/>
                    <a:pt x="166" y="59"/>
                  </a:cubicBezTo>
                  <a:cubicBezTo>
                    <a:pt x="166" y="59"/>
                    <a:pt x="166" y="59"/>
                    <a:pt x="166" y="59"/>
                  </a:cubicBezTo>
                  <a:cubicBezTo>
                    <a:pt x="166" y="59"/>
                    <a:pt x="166" y="59"/>
                    <a:pt x="167" y="59"/>
                  </a:cubicBezTo>
                  <a:cubicBezTo>
                    <a:pt x="167" y="59"/>
                    <a:pt x="167" y="59"/>
                    <a:pt x="168" y="60"/>
                  </a:cubicBezTo>
                  <a:cubicBezTo>
                    <a:pt x="168" y="61"/>
                    <a:pt x="168" y="61"/>
                    <a:pt x="168" y="61"/>
                  </a:cubicBezTo>
                  <a:cubicBezTo>
                    <a:pt x="168" y="61"/>
                    <a:pt x="168" y="61"/>
                    <a:pt x="168" y="61"/>
                  </a:cubicBezTo>
                  <a:cubicBezTo>
                    <a:pt x="168" y="61"/>
                    <a:pt x="168" y="61"/>
                    <a:pt x="167" y="62"/>
                  </a:cubicBezTo>
                  <a:cubicBezTo>
                    <a:pt x="168" y="62"/>
                    <a:pt x="168" y="62"/>
                    <a:pt x="168" y="62"/>
                  </a:cubicBezTo>
                  <a:cubicBezTo>
                    <a:pt x="169" y="63"/>
                    <a:pt x="169" y="63"/>
                    <a:pt x="169" y="64"/>
                  </a:cubicBezTo>
                  <a:cubicBezTo>
                    <a:pt x="169" y="64"/>
                    <a:pt x="169" y="64"/>
                    <a:pt x="169" y="64"/>
                  </a:cubicBezTo>
                  <a:cubicBezTo>
                    <a:pt x="170" y="65"/>
                    <a:pt x="170" y="65"/>
                    <a:pt x="170" y="65"/>
                  </a:cubicBezTo>
                  <a:cubicBezTo>
                    <a:pt x="170" y="65"/>
                    <a:pt x="170" y="65"/>
                    <a:pt x="170" y="65"/>
                  </a:cubicBezTo>
                  <a:cubicBezTo>
                    <a:pt x="171" y="65"/>
                    <a:pt x="171" y="65"/>
                    <a:pt x="171" y="65"/>
                  </a:cubicBezTo>
                  <a:cubicBezTo>
                    <a:pt x="171" y="65"/>
                    <a:pt x="171" y="65"/>
                    <a:pt x="171" y="66"/>
                  </a:cubicBezTo>
                  <a:cubicBezTo>
                    <a:pt x="172" y="66"/>
                    <a:pt x="172" y="66"/>
                    <a:pt x="172" y="66"/>
                  </a:cubicBezTo>
                  <a:cubicBezTo>
                    <a:pt x="172" y="66"/>
                    <a:pt x="172" y="66"/>
                    <a:pt x="172" y="66"/>
                  </a:cubicBezTo>
                  <a:cubicBezTo>
                    <a:pt x="172" y="66"/>
                    <a:pt x="172" y="66"/>
                    <a:pt x="173" y="66"/>
                  </a:cubicBezTo>
                  <a:cubicBezTo>
                    <a:pt x="173" y="66"/>
                    <a:pt x="173" y="66"/>
                    <a:pt x="173" y="67"/>
                  </a:cubicBezTo>
                  <a:cubicBezTo>
                    <a:pt x="174" y="66"/>
                    <a:pt x="174" y="66"/>
                    <a:pt x="174" y="66"/>
                  </a:cubicBezTo>
                  <a:cubicBezTo>
                    <a:pt x="174" y="66"/>
                    <a:pt x="174" y="66"/>
                    <a:pt x="174" y="66"/>
                  </a:cubicBezTo>
                  <a:cubicBezTo>
                    <a:pt x="174" y="66"/>
                    <a:pt x="174" y="66"/>
                    <a:pt x="174" y="65"/>
                  </a:cubicBezTo>
                  <a:cubicBezTo>
                    <a:pt x="174" y="65"/>
                    <a:pt x="174" y="65"/>
                    <a:pt x="174" y="64"/>
                  </a:cubicBezTo>
                  <a:cubicBezTo>
                    <a:pt x="173" y="65"/>
                    <a:pt x="173" y="65"/>
                    <a:pt x="173" y="65"/>
                  </a:cubicBezTo>
                  <a:cubicBezTo>
                    <a:pt x="173" y="64"/>
                    <a:pt x="173" y="64"/>
                    <a:pt x="172" y="64"/>
                  </a:cubicBezTo>
                  <a:cubicBezTo>
                    <a:pt x="172" y="64"/>
                    <a:pt x="172" y="64"/>
                    <a:pt x="171" y="64"/>
                  </a:cubicBezTo>
                  <a:cubicBezTo>
                    <a:pt x="171" y="63"/>
                    <a:pt x="171" y="63"/>
                    <a:pt x="171" y="63"/>
                  </a:cubicBezTo>
                  <a:cubicBezTo>
                    <a:pt x="171" y="63"/>
                    <a:pt x="171" y="63"/>
                    <a:pt x="172" y="63"/>
                  </a:cubicBezTo>
                  <a:cubicBezTo>
                    <a:pt x="171" y="63"/>
                    <a:pt x="171" y="63"/>
                    <a:pt x="171" y="62"/>
                  </a:cubicBezTo>
                  <a:cubicBezTo>
                    <a:pt x="172" y="62"/>
                    <a:pt x="172" y="62"/>
                    <a:pt x="172" y="62"/>
                  </a:cubicBezTo>
                  <a:cubicBezTo>
                    <a:pt x="173" y="62"/>
                    <a:pt x="173" y="62"/>
                    <a:pt x="173" y="63"/>
                  </a:cubicBezTo>
                  <a:cubicBezTo>
                    <a:pt x="174" y="63"/>
                    <a:pt x="174" y="63"/>
                    <a:pt x="174" y="63"/>
                  </a:cubicBezTo>
                  <a:cubicBezTo>
                    <a:pt x="174" y="63"/>
                    <a:pt x="174" y="63"/>
                    <a:pt x="174" y="64"/>
                  </a:cubicBezTo>
                  <a:cubicBezTo>
                    <a:pt x="174" y="64"/>
                    <a:pt x="174" y="64"/>
                    <a:pt x="174" y="64"/>
                  </a:cubicBezTo>
                  <a:cubicBezTo>
                    <a:pt x="175" y="64"/>
                    <a:pt x="175" y="64"/>
                    <a:pt x="175" y="64"/>
                  </a:cubicBezTo>
                  <a:cubicBezTo>
                    <a:pt x="176" y="64"/>
                    <a:pt x="176" y="64"/>
                    <a:pt x="176" y="64"/>
                  </a:cubicBezTo>
                  <a:cubicBezTo>
                    <a:pt x="177" y="64"/>
                    <a:pt x="177" y="64"/>
                    <a:pt x="177" y="64"/>
                  </a:cubicBezTo>
                  <a:cubicBezTo>
                    <a:pt x="177" y="64"/>
                    <a:pt x="177" y="64"/>
                    <a:pt x="178" y="65"/>
                  </a:cubicBezTo>
                  <a:cubicBezTo>
                    <a:pt x="177" y="64"/>
                    <a:pt x="177" y="64"/>
                    <a:pt x="177" y="64"/>
                  </a:cubicBezTo>
                  <a:cubicBezTo>
                    <a:pt x="177" y="64"/>
                    <a:pt x="177" y="64"/>
                    <a:pt x="177" y="63"/>
                  </a:cubicBezTo>
                  <a:cubicBezTo>
                    <a:pt x="177" y="63"/>
                    <a:pt x="177" y="63"/>
                    <a:pt x="176" y="62"/>
                  </a:cubicBezTo>
                  <a:cubicBezTo>
                    <a:pt x="176" y="61"/>
                    <a:pt x="176" y="61"/>
                    <a:pt x="176" y="61"/>
                  </a:cubicBezTo>
                  <a:cubicBezTo>
                    <a:pt x="176" y="61"/>
                    <a:pt x="176" y="61"/>
                    <a:pt x="177" y="61"/>
                  </a:cubicBezTo>
                  <a:cubicBezTo>
                    <a:pt x="177" y="60"/>
                    <a:pt x="177" y="60"/>
                    <a:pt x="177" y="60"/>
                  </a:cubicBezTo>
                  <a:cubicBezTo>
                    <a:pt x="177" y="60"/>
                    <a:pt x="177" y="60"/>
                    <a:pt x="178" y="59"/>
                  </a:cubicBezTo>
                  <a:cubicBezTo>
                    <a:pt x="178" y="59"/>
                    <a:pt x="178" y="59"/>
                    <a:pt x="179" y="58"/>
                  </a:cubicBezTo>
                  <a:cubicBezTo>
                    <a:pt x="179" y="58"/>
                    <a:pt x="179" y="58"/>
                    <a:pt x="179" y="59"/>
                  </a:cubicBezTo>
                  <a:cubicBezTo>
                    <a:pt x="180" y="59"/>
                    <a:pt x="180" y="59"/>
                    <a:pt x="181" y="59"/>
                  </a:cubicBezTo>
                  <a:cubicBezTo>
                    <a:pt x="181" y="59"/>
                    <a:pt x="181" y="59"/>
                    <a:pt x="181" y="59"/>
                  </a:cubicBezTo>
                  <a:cubicBezTo>
                    <a:pt x="181" y="59"/>
                    <a:pt x="181" y="59"/>
                    <a:pt x="181" y="60"/>
                  </a:cubicBezTo>
                  <a:cubicBezTo>
                    <a:pt x="181" y="59"/>
                    <a:pt x="181" y="59"/>
                    <a:pt x="181" y="59"/>
                  </a:cubicBezTo>
                  <a:cubicBezTo>
                    <a:pt x="181" y="59"/>
                    <a:pt x="181" y="59"/>
                    <a:pt x="181" y="59"/>
                  </a:cubicBezTo>
                  <a:cubicBezTo>
                    <a:pt x="181" y="59"/>
                    <a:pt x="181" y="59"/>
                    <a:pt x="182" y="59"/>
                  </a:cubicBezTo>
                  <a:cubicBezTo>
                    <a:pt x="182" y="60"/>
                    <a:pt x="182" y="60"/>
                    <a:pt x="182" y="60"/>
                  </a:cubicBezTo>
                  <a:cubicBezTo>
                    <a:pt x="182" y="60"/>
                    <a:pt x="182" y="60"/>
                    <a:pt x="182" y="60"/>
                  </a:cubicBezTo>
                  <a:cubicBezTo>
                    <a:pt x="182" y="60"/>
                    <a:pt x="182" y="60"/>
                    <a:pt x="182" y="60"/>
                  </a:cubicBezTo>
                  <a:cubicBezTo>
                    <a:pt x="182" y="59"/>
                    <a:pt x="182" y="59"/>
                    <a:pt x="182" y="59"/>
                  </a:cubicBezTo>
                  <a:cubicBezTo>
                    <a:pt x="182" y="58"/>
                    <a:pt x="182" y="58"/>
                    <a:pt x="182" y="58"/>
                  </a:cubicBezTo>
                  <a:cubicBezTo>
                    <a:pt x="182" y="58"/>
                    <a:pt x="182" y="58"/>
                    <a:pt x="182" y="58"/>
                  </a:cubicBezTo>
                  <a:cubicBezTo>
                    <a:pt x="182" y="58"/>
                    <a:pt x="182" y="58"/>
                    <a:pt x="182" y="58"/>
                  </a:cubicBezTo>
                  <a:cubicBezTo>
                    <a:pt x="182" y="57"/>
                    <a:pt x="182" y="57"/>
                    <a:pt x="182" y="57"/>
                  </a:cubicBezTo>
                  <a:cubicBezTo>
                    <a:pt x="182" y="57"/>
                    <a:pt x="182" y="57"/>
                    <a:pt x="182" y="57"/>
                  </a:cubicBezTo>
                  <a:cubicBezTo>
                    <a:pt x="182" y="57"/>
                    <a:pt x="182" y="57"/>
                    <a:pt x="182" y="57"/>
                  </a:cubicBezTo>
                  <a:cubicBezTo>
                    <a:pt x="181" y="57"/>
                    <a:pt x="181" y="57"/>
                    <a:pt x="181" y="56"/>
                  </a:cubicBezTo>
                  <a:cubicBezTo>
                    <a:pt x="181" y="56"/>
                    <a:pt x="181" y="56"/>
                    <a:pt x="180" y="56"/>
                  </a:cubicBezTo>
                  <a:cubicBezTo>
                    <a:pt x="180" y="56"/>
                    <a:pt x="180" y="56"/>
                    <a:pt x="180" y="56"/>
                  </a:cubicBezTo>
                  <a:cubicBezTo>
                    <a:pt x="180" y="55"/>
                    <a:pt x="180" y="55"/>
                    <a:pt x="180" y="55"/>
                  </a:cubicBezTo>
                  <a:cubicBezTo>
                    <a:pt x="180" y="55"/>
                    <a:pt x="180" y="55"/>
                    <a:pt x="180" y="55"/>
                  </a:cubicBezTo>
                  <a:cubicBezTo>
                    <a:pt x="180" y="54"/>
                    <a:pt x="180" y="54"/>
                    <a:pt x="180" y="54"/>
                  </a:cubicBezTo>
                  <a:cubicBezTo>
                    <a:pt x="180" y="54"/>
                    <a:pt x="180" y="54"/>
                    <a:pt x="180" y="54"/>
                  </a:cubicBezTo>
                  <a:cubicBezTo>
                    <a:pt x="180" y="54"/>
                    <a:pt x="180" y="54"/>
                    <a:pt x="180" y="54"/>
                  </a:cubicBezTo>
                  <a:cubicBezTo>
                    <a:pt x="180" y="54"/>
                    <a:pt x="180" y="54"/>
                    <a:pt x="180" y="54"/>
                  </a:cubicBezTo>
                  <a:cubicBezTo>
                    <a:pt x="180" y="53"/>
                    <a:pt x="180" y="53"/>
                    <a:pt x="180" y="53"/>
                  </a:cubicBezTo>
                  <a:cubicBezTo>
                    <a:pt x="179" y="52"/>
                    <a:pt x="179" y="52"/>
                    <a:pt x="178" y="52"/>
                  </a:cubicBezTo>
                  <a:cubicBezTo>
                    <a:pt x="178" y="51"/>
                    <a:pt x="178" y="51"/>
                    <a:pt x="178" y="51"/>
                  </a:cubicBezTo>
                  <a:cubicBezTo>
                    <a:pt x="178" y="51"/>
                    <a:pt x="178" y="51"/>
                    <a:pt x="178" y="51"/>
                  </a:cubicBezTo>
                  <a:cubicBezTo>
                    <a:pt x="179" y="52"/>
                    <a:pt x="179" y="52"/>
                    <a:pt x="180" y="52"/>
                  </a:cubicBezTo>
                  <a:cubicBezTo>
                    <a:pt x="180" y="52"/>
                    <a:pt x="180" y="52"/>
                    <a:pt x="180" y="52"/>
                  </a:cubicBezTo>
                  <a:cubicBezTo>
                    <a:pt x="180" y="52"/>
                    <a:pt x="180" y="52"/>
                    <a:pt x="181" y="52"/>
                  </a:cubicBezTo>
                  <a:cubicBezTo>
                    <a:pt x="182" y="52"/>
                    <a:pt x="182" y="52"/>
                    <a:pt x="182" y="52"/>
                  </a:cubicBezTo>
                  <a:cubicBezTo>
                    <a:pt x="182" y="52"/>
                    <a:pt x="182" y="52"/>
                    <a:pt x="182" y="52"/>
                  </a:cubicBezTo>
                  <a:cubicBezTo>
                    <a:pt x="182" y="53"/>
                    <a:pt x="182" y="53"/>
                    <a:pt x="183" y="53"/>
                  </a:cubicBezTo>
                  <a:cubicBezTo>
                    <a:pt x="183" y="53"/>
                    <a:pt x="183" y="53"/>
                    <a:pt x="183" y="53"/>
                  </a:cubicBezTo>
                  <a:cubicBezTo>
                    <a:pt x="183" y="53"/>
                    <a:pt x="183" y="53"/>
                    <a:pt x="184" y="54"/>
                  </a:cubicBezTo>
                  <a:cubicBezTo>
                    <a:pt x="184" y="54"/>
                    <a:pt x="184" y="54"/>
                    <a:pt x="184" y="54"/>
                  </a:cubicBezTo>
                  <a:cubicBezTo>
                    <a:pt x="183" y="54"/>
                    <a:pt x="183" y="54"/>
                    <a:pt x="183" y="54"/>
                  </a:cubicBezTo>
                  <a:cubicBezTo>
                    <a:pt x="183" y="54"/>
                    <a:pt x="183" y="54"/>
                    <a:pt x="183" y="54"/>
                  </a:cubicBezTo>
                  <a:cubicBezTo>
                    <a:pt x="183" y="54"/>
                    <a:pt x="183" y="54"/>
                    <a:pt x="182" y="54"/>
                  </a:cubicBezTo>
                  <a:cubicBezTo>
                    <a:pt x="182" y="55"/>
                    <a:pt x="182" y="55"/>
                    <a:pt x="182" y="55"/>
                  </a:cubicBezTo>
                  <a:cubicBezTo>
                    <a:pt x="182" y="55"/>
                    <a:pt x="182" y="55"/>
                    <a:pt x="182" y="55"/>
                  </a:cubicBezTo>
                  <a:cubicBezTo>
                    <a:pt x="182" y="55"/>
                    <a:pt x="182" y="55"/>
                    <a:pt x="182" y="55"/>
                  </a:cubicBezTo>
                  <a:cubicBezTo>
                    <a:pt x="182" y="56"/>
                    <a:pt x="182" y="56"/>
                    <a:pt x="182" y="56"/>
                  </a:cubicBezTo>
                  <a:cubicBezTo>
                    <a:pt x="183" y="56"/>
                    <a:pt x="183" y="56"/>
                    <a:pt x="184" y="57"/>
                  </a:cubicBezTo>
                  <a:cubicBezTo>
                    <a:pt x="184" y="57"/>
                    <a:pt x="184" y="57"/>
                    <a:pt x="185" y="57"/>
                  </a:cubicBezTo>
                  <a:cubicBezTo>
                    <a:pt x="185" y="57"/>
                    <a:pt x="185" y="57"/>
                    <a:pt x="185" y="57"/>
                  </a:cubicBezTo>
                  <a:cubicBezTo>
                    <a:pt x="185" y="57"/>
                    <a:pt x="185" y="57"/>
                    <a:pt x="186" y="57"/>
                  </a:cubicBezTo>
                  <a:cubicBezTo>
                    <a:pt x="186" y="57"/>
                    <a:pt x="186" y="57"/>
                    <a:pt x="186" y="57"/>
                  </a:cubicBezTo>
                  <a:cubicBezTo>
                    <a:pt x="186" y="56"/>
                    <a:pt x="186" y="56"/>
                    <a:pt x="186" y="56"/>
                  </a:cubicBezTo>
                  <a:cubicBezTo>
                    <a:pt x="186" y="56"/>
                    <a:pt x="186" y="56"/>
                    <a:pt x="186" y="55"/>
                  </a:cubicBezTo>
                  <a:cubicBezTo>
                    <a:pt x="186" y="55"/>
                    <a:pt x="186" y="55"/>
                    <a:pt x="186" y="55"/>
                  </a:cubicBezTo>
                  <a:cubicBezTo>
                    <a:pt x="186" y="55"/>
                    <a:pt x="186" y="55"/>
                    <a:pt x="187" y="55"/>
                  </a:cubicBezTo>
                  <a:cubicBezTo>
                    <a:pt x="187" y="55"/>
                    <a:pt x="187" y="55"/>
                    <a:pt x="188" y="55"/>
                  </a:cubicBezTo>
                  <a:cubicBezTo>
                    <a:pt x="187" y="55"/>
                    <a:pt x="187" y="55"/>
                    <a:pt x="187" y="55"/>
                  </a:cubicBezTo>
                  <a:cubicBezTo>
                    <a:pt x="187" y="54"/>
                    <a:pt x="187" y="54"/>
                    <a:pt x="187" y="54"/>
                  </a:cubicBezTo>
                  <a:cubicBezTo>
                    <a:pt x="187" y="54"/>
                    <a:pt x="187" y="54"/>
                    <a:pt x="187" y="54"/>
                  </a:cubicBezTo>
                  <a:cubicBezTo>
                    <a:pt x="188" y="54"/>
                    <a:pt x="188" y="54"/>
                    <a:pt x="188" y="53"/>
                  </a:cubicBezTo>
                  <a:cubicBezTo>
                    <a:pt x="188" y="53"/>
                    <a:pt x="188" y="53"/>
                    <a:pt x="189" y="52"/>
                  </a:cubicBezTo>
                  <a:cubicBezTo>
                    <a:pt x="189" y="53"/>
                    <a:pt x="189" y="53"/>
                    <a:pt x="189" y="53"/>
                  </a:cubicBezTo>
                  <a:cubicBezTo>
                    <a:pt x="190" y="52"/>
                    <a:pt x="190" y="52"/>
                    <a:pt x="190" y="52"/>
                  </a:cubicBezTo>
                  <a:cubicBezTo>
                    <a:pt x="190" y="52"/>
                    <a:pt x="190" y="52"/>
                    <a:pt x="190" y="52"/>
                  </a:cubicBezTo>
                  <a:cubicBezTo>
                    <a:pt x="190" y="52"/>
                    <a:pt x="190" y="52"/>
                    <a:pt x="191" y="53"/>
                  </a:cubicBezTo>
                  <a:cubicBezTo>
                    <a:pt x="191" y="53"/>
                    <a:pt x="191" y="53"/>
                    <a:pt x="190" y="53"/>
                  </a:cubicBezTo>
                  <a:cubicBezTo>
                    <a:pt x="191" y="53"/>
                    <a:pt x="191" y="53"/>
                    <a:pt x="191" y="53"/>
                  </a:cubicBezTo>
                  <a:cubicBezTo>
                    <a:pt x="191" y="53"/>
                    <a:pt x="191" y="53"/>
                    <a:pt x="191" y="53"/>
                  </a:cubicBezTo>
                  <a:cubicBezTo>
                    <a:pt x="191" y="52"/>
                    <a:pt x="191" y="52"/>
                    <a:pt x="190" y="52"/>
                  </a:cubicBezTo>
                  <a:cubicBezTo>
                    <a:pt x="191" y="52"/>
                    <a:pt x="191" y="52"/>
                    <a:pt x="191" y="51"/>
                  </a:cubicBezTo>
                  <a:cubicBezTo>
                    <a:pt x="191" y="52"/>
                    <a:pt x="191" y="52"/>
                    <a:pt x="191" y="52"/>
                  </a:cubicBezTo>
                  <a:cubicBezTo>
                    <a:pt x="191" y="52"/>
                    <a:pt x="191" y="52"/>
                    <a:pt x="191" y="52"/>
                  </a:cubicBezTo>
                  <a:cubicBezTo>
                    <a:pt x="192" y="52"/>
                    <a:pt x="192" y="52"/>
                    <a:pt x="192" y="52"/>
                  </a:cubicBezTo>
                  <a:cubicBezTo>
                    <a:pt x="192" y="52"/>
                    <a:pt x="192" y="52"/>
                    <a:pt x="191" y="51"/>
                  </a:cubicBezTo>
                  <a:cubicBezTo>
                    <a:pt x="192" y="51"/>
                    <a:pt x="192" y="51"/>
                    <a:pt x="192" y="51"/>
                  </a:cubicBezTo>
                  <a:cubicBezTo>
                    <a:pt x="193" y="51"/>
                    <a:pt x="193" y="51"/>
                    <a:pt x="193" y="51"/>
                  </a:cubicBezTo>
                  <a:cubicBezTo>
                    <a:pt x="193" y="51"/>
                    <a:pt x="193" y="51"/>
                    <a:pt x="193" y="51"/>
                  </a:cubicBezTo>
                  <a:cubicBezTo>
                    <a:pt x="192" y="51"/>
                    <a:pt x="192" y="51"/>
                    <a:pt x="192" y="51"/>
                  </a:cubicBezTo>
                  <a:cubicBezTo>
                    <a:pt x="192" y="51"/>
                    <a:pt x="192" y="51"/>
                    <a:pt x="192" y="51"/>
                  </a:cubicBezTo>
                  <a:cubicBezTo>
                    <a:pt x="192" y="52"/>
                    <a:pt x="192" y="52"/>
                    <a:pt x="192" y="52"/>
                  </a:cubicBezTo>
                  <a:cubicBezTo>
                    <a:pt x="192" y="52"/>
                    <a:pt x="192" y="52"/>
                    <a:pt x="193" y="52"/>
                  </a:cubicBezTo>
                  <a:cubicBezTo>
                    <a:pt x="193" y="52"/>
                    <a:pt x="193" y="52"/>
                    <a:pt x="193" y="52"/>
                  </a:cubicBezTo>
                  <a:cubicBezTo>
                    <a:pt x="193" y="52"/>
                    <a:pt x="193" y="52"/>
                    <a:pt x="193" y="52"/>
                  </a:cubicBezTo>
                  <a:cubicBezTo>
                    <a:pt x="193" y="52"/>
                    <a:pt x="193" y="52"/>
                    <a:pt x="193" y="53"/>
                  </a:cubicBezTo>
                  <a:cubicBezTo>
                    <a:pt x="193" y="53"/>
                    <a:pt x="193" y="53"/>
                    <a:pt x="192" y="53"/>
                  </a:cubicBezTo>
                  <a:cubicBezTo>
                    <a:pt x="192" y="53"/>
                    <a:pt x="192" y="53"/>
                    <a:pt x="192" y="53"/>
                  </a:cubicBezTo>
                  <a:cubicBezTo>
                    <a:pt x="192" y="53"/>
                    <a:pt x="192" y="53"/>
                    <a:pt x="193" y="53"/>
                  </a:cubicBezTo>
                  <a:cubicBezTo>
                    <a:pt x="193" y="53"/>
                    <a:pt x="193" y="53"/>
                    <a:pt x="193" y="53"/>
                  </a:cubicBezTo>
                  <a:cubicBezTo>
                    <a:pt x="193" y="53"/>
                    <a:pt x="193" y="53"/>
                    <a:pt x="194" y="53"/>
                  </a:cubicBezTo>
                  <a:cubicBezTo>
                    <a:pt x="194" y="53"/>
                    <a:pt x="194" y="53"/>
                    <a:pt x="194" y="53"/>
                  </a:cubicBezTo>
                  <a:cubicBezTo>
                    <a:pt x="194" y="53"/>
                    <a:pt x="194" y="53"/>
                    <a:pt x="195" y="53"/>
                  </a:cubicBezTo>
                  <a:cubicBezTo>
                    <a:pt x="195" y="53"/>
                    <a:pt x="195" y="53"/>
                    <a:pt x="194" y="53"/>
                  </a:cubicBezTo>
                  <a:cubicBezTo>
                    <a:pt x="195" y="52"/>
                    <a:pt x="195" y="52"/>
                    <a:pt x="194" y="52"/>
                  </a:cubicBezTo>
                  <a:cubicBezTo>
                    <a:pt x="195" y="52"/>
                    <a:pt x="195" y="52"/>
                    <a:pt x="195" y="52"/>
                  </a:cubicBezTo>
                  <a:cubicBezTo>
                    <a:pt x="195" y="52"/>
                    <a:pt x="195" y="52"/>
                    <a:pt x="195" y="52"/>
                  </a:cubicBezTo>
                  <a:cubicBezTo>
                    <a:pt x="196" y="52"/>
                    <a:pt x="196" y="52"/>
                    <a:pt x="196" y="52"/>
                  </a:cubicBezTo>
                  <a:cubicBezTo>
                    <a:pt x="196" y="52"/>
                    <a:pt x="196" y="52"/>
                    <a:pt x="196" y="52"/>
                  </a:cubicBezTo>
                  <a:cubicBezTo>
                    <a:pt x="196" y="52"/>
                    <a:pt x="196" y="52"/>
                    <a:pt x="196" y="52"/>
                  </a:cubicBezTo>
                  <a:cubicBezTo>
                    <a:pt x="197" y="52"/>
                    <a:pt x="197" y="52"/>
                    <a:pt x="197" y="52"/>
                  </a:cubicBezTo>
                  <a:cubicBezTo>
                    <a:pt x="197" y="52"/>
                    <a:pt x="197" y="52"/>
                    <a:pt x="197" y="52"/>
                  </a:cubicBezTo>
                  <a:cubicBezTo>
                    <a:pt x="198" y="52"/>
                    <a:pt x="198" y="52"/>
                    <a:pt x="198" y="52"/>
                  </a:cubicBezTo>
                  <a:cubicBezTo>
                    <a:pt x="198" y="52"/>
                    <a:pt x="198" y="52"/>
                    <a:pt x="198" y="52"/>
                  </a:cubicBezTo>
                  <a:cubicBezTo>
                    <a:pt x="198" y="52"/>
                    <a:pt x="198" y="52"/>
                    <a:pt x="198" y="52"/>
                  </a:cubicBezTo>
                  <a:cubicBezTo>
                    <a:pt x="198" y="51"/>
                    <a:pt x="198" y="51"/>
                    <a:pt x="198" y="51"/>
                  </a:cubicBezTo>
                  <a:cubicBezTo>
                    <a:pt x="199" y="51"/>
                    <a:pt x="199" y="51"/>
                    <a:pt x="199" y="51"/>
                  </a:cubicBezTo>
                  <a:cubicBezTo>
                    <a:pt x="199" y="51"/>
                    <a:pt x="199" y="51"/>
                    <a:pt x="199" y="52"/>
                  </a:cubicBezTo>
                  <a:cubicBezTo>
                    <a:pt x="199" y="52"/>
                    <a:pt x="199" y="52"/>
                    <a:pt x="199" y="52"/>
                  </a:cubicBezTo>
                  <a:cubicBezTo>
                    <a:pt x="199" y="52"/>
                    <a:pt x="199" y="52"/>
                    <a:pt x="199" y="52"/>
                  </a:cubicBezTo>
                  <a:cubicBezTo>
                    <a:pt x="199" y="52"/>
                    <a:pt x="199" y="52"/>
                    <a:pt x="199" y="53"/>
                  </a:cubicBezTo>
                  <a:cubicBezTo>
                    <a:pt x="200" y="53"/>
                    <a:pt x="200" y="53"/>
                    <a:pt x="200" y="53"/>
                  </a:cubicBezTo>
                  <a:cubicBezTo>
                    <a:pt x="200" y="53"/>
                    <a:pt x="200" y="53"/>
                    <a:pt x="200" y="53"/>
                  </a:cubicBezTo>
                  <a:cubicBezTo>
                    <a:pt x="200" y="53"/>
                    <a:pt x="200" y="53"/>
                    <a:pt x="201" y="53"/>
                  </a:cubicBezTo>
                  <a:cubicBezTo>
                    <a:pt x="200" y="53"/>
                    <a:pt x="200" y="53"/>
                    <a:pt x="200" y="53"/>
                  </a:cubicBezTo>
                  <a:cubicBezTo>
                    <a:pt x="200" y="52"/>
                    <a:pt x="200" y="52"/>
                    <a:pt x="200" y="52"/>
                  </a:cubicBezTo>
                  <a:cubicBezTo>
                    <a:pt x="200" y="52"/>
                    <a:pt x="200" y="52"/>
                    <a:pt x="201" y="52"/>
                  </a:cubicBezTo>
                  <a:cubicBezTo>
                    <a:pt x="201" y="52"/>
                    <a:pt x="201" y="52"/>
                    <a:pt x="201" y="52"/>
                  </a:cubicBezTo>
                  <a:cubicBezTo>
                    <a:pt x="201" y="52"/>
                    <a:pt x="201" y="52"/>
                    <a:pt x="201" y="52"/>
                  </a:cubicBezTo>
                  <a:cubicBezTo>
                    <a:pt x="201" y="52"/>
                    <a:pt x="201" y="52"/>
                    <a:pt x="201" y="52"/>
                  </a:cubicBezTo>
                  <a:cubicBezTo>
                    <a:pt x="202" y="52"/>
                    <a:pt x="202" y="52"/>
                    <a:pt x="202" y="52"/>
                  </a:cubicBezTo>
                  <a:cubicBezTo>
                    <a:pt x="202" y="52"/>
                    <a:pt x="202" y="52"/>
                    <a:pt x="201" y="52"/>
                  </a:cubicBezTo>
                  <a:cubicBezTo>
                    <a:pt x="201" y="52"/>
                    <a:pt x="201" y="52"/>
                    <a:pt x="201" y="51"/>
                  </a:cubicBezTo>
                  <a:cubicBezTo>
                    <a:pt x="201" y="51"/>
                    <a:pt x="201" y="51"/>
                    <a:pt x="200" y="51"/>
                  </a:cubicBezTo>
                  <a:cubicBezTo>
                    <a:pt x="200" y="51"/>
                    <a:pt x="200" y="51"/>
                    <a:pt x="200" y="51"/>
                  </a:cubicBezTo>
                  <a:cubicBezTo>
                    <a:pt x="200" y="51"/>
                    <a:pt x="200" y="51"/>
                    <a:pt x="200" y="50"/>
                  </a:cubicBezTo>
                  <a:cubicBezTo>
                    <a:pt x="200" y="50"/>
                    <a:pt x="200" y="50"/>
                    <a:pt x="199" y="49"/>
                  </a:cubicBezTo>
                  <a:cubicBezTo>
                    <a:pt x="199" y="49"/>
                    <a:pt x="199" y="49"/>
                    <a:pt x="200" y="49"/>
                  </a:cubicBezTo>
                  <a:cubicBezTo>
                    <a:pt x="200" y="49"/>
                    <a:pt x="200" y="49"/>
                    <a:pt x="199" y="49"/>
                  </a:cubicBezTo>
                  <a:cubicBezTo>
                    <a:pt x="199" y="49"/>
                    <a:pt x="199" y="49"/>
                    <a:pt x="199" y="49"/>
                  </a:cubicBezTo>
                  <a:cubicBezTo>
                    <a:pt x="200" y="49"/>
                    <a:pt x="200" y="49"/>
                    <a:pt x="200" y="49"/>
                  </a:cubicBezTo>
                  <a:cubicBezTo>
                    <a:pt x="200" y="49"/>
                    <a:pt x="200" y="49"/>
                    <a:pt x="200" y="49"/>
                  </a:cubicBezTo>
                  <a:cubicBezTo>
                    <a:pt x="200" y="49"/>
                    <a:pt x="200" y="49"/>
                    <a:pt x="201" y="49"/>
                  </a:cubicBezTo>
                  <a:cubicBezTo>
                    <a:pt x="201" y="49"/>
                    <a:pt x="201" y="49"/>
                    <a:pt x="202" y="49"/>
                  </a:cubicBezTo>
                  <a:cubicBezTo>
                    <a:pt x="203" y="49"/>
                    <a:pt x="203" y="49"/>
                    <a:pt x="203" y="50"/>
                  </a:cubicBezTo>
                  <a:cubicBezTo>
                    <a:pt x="204" y="50"/>
                    <a:pt x="204" y="50"/>
                    <a:pt x="205" y="51"/>
                  </a:cubicBezTo>
                  <a:cubicBezTo>
                    <a:pt x="205" y="51"/>
                    <a:pt x="205" y="51"/>
                    <a:pt x="205" y="51"/>
                  </a:cubicBezTo>
                  <a:cubicBezTo>
                    <a:pt x="205" y="51"/>
                    <a:pt x="205" y="51"/>
                    <a:pt x="205" y="51"/>
                  </a:cubicBezTo>
                  <a:cubicBezTo>
                    <a:pt x="205" y="51"/>
                    <a:pt x="205" y="51"/>
                    <a:pt x="205" y="51"/>
                  </a:cubicBezTo>
                  <a:cubicBezTo>
                    <a:pt x="205" y="51"/>
                    <a:pt x="205" y="51"/>
                    <a:pt x="206" y="51"/>
                  </a:cubicBezTo>
                  <a:cubicBezTo>
                    <a:pt x="206" y="51"/>
                    <a:pt x="206" y="51"/>
                    <a:pt x="206" y="51"/>
                  </a:cubicBezTo>
                  <a:cubicBezTo>
                    <a:pt x="206" y="51"/>
                    <a:pt x="206" y="51"/>
                    <a:pt x="206" y="51"/>
                  </a:cubicBezTo>
                  <a:cubicBezTo>
                    <a:pt x="206" y="51"/>
                    <a:pt x="206" y="51"/>
                    <a:pt x="206" y="51"/>
                  </a:cubicBezTo>
                  <a:cubicBezTo>
                    <a:pt x="207" y="52"/>
                    <a:pt x="207" y="52"/>
                    <a:pt x="208" y="52"/>
                  </a:cubicBezTo>
                  <a:cubicBezTo>
                    <a:pt x="208" y="52"/>
                    <a:pt x="208" y="52"/>
                    <a:pt x="209" y="52"/>
                  </a:cubicBezTo>
                  <a:cubicBezTo>
                    <a:pt x="209" y="53"/>
                    <a:pt x="209" y="53"/>
                    <a:pt x="209" y="53"/>
                  </a:cubicBezTo>
                  <a:cubicBezTo>
                    <a:pt x="210" y="53"/>
                    <a:pt x="210" y="53"/>
                    <a:pt x="210" y="54"/>
                  </a:cubicBezTo>
                  <a:cubicBezTo>
                    <a:pt x="210" y="54"/>
                    <a:pt x="210" y="54"/>
                    <a:pt x="211" y="54"/>
                  </a:cubicBezTo>
                  <a:cubicBezTo>
                    <a:pt x="211" y="55"/>
                    <a:pt x="211" y="55"/>
                    <a:pt x="211" y="55"/>
                  </a:cubicBezTo>
                  <a:cubicBezTo>
                    <a:pt x="211" y="54"/>
                    <a:pt x="211" y="54"/>
                    <a:pt x="211" y="54"/>
                  </a:cubicBezTo>
                  <a:cubicBezTo>
                    <a:pt x="211" y="54"/>
                    <a:pt x="211" y="54"/>
                    <a:pt x="211" y="54"/>
                  </a:cubicBezTo>
                  <a:cubicBezTo>
                    <a:pt x="211" y="54"/>
                    <a:pt x="211" y="54"/>
                    <a:pt x="211" y="54"/>
                  </a:cubicBezTo>
                  <a:cubicBezTo>
                    <a:pt x="211" y="53"/>
                    <a:pt x="211" y="53"/>
                    <a:pt x="211" y="53"/>
                  </a:cubicBezTo>
                  <a:cubicBezTo>
                    <a:pt x="211" y="53"/>
                    <a:pt x="211" y="53"/>
                    <a:pt x="211" y="52"/>
                  </a:cubicBezTo>
                  <a:cubicBezTo>
                    <a:pt x="211" y="52"/>
                    <a:pt x="211" y="52"/>
                    <a:pt x="211" y="52"/>
                  </a:cubicBezTo>
                  <a:cubicBezTo>
                    <a:pt x="211" y="52"/>
                    <a:pt x="211" y="52"/>
                    <a:pt x="210" y="52"/>
                  </a:cubicBezTo>
                  <a:cubicBezTo>
                    <a:pt x="210" y="52"/>
                    <a:pt x="210" y="52"/>
                    <a:pt x="210" y="52"/>
                  </a:cubicBezTo>
                  <a:cubicBezTo>
                    <a:pt x="209" y="52"/>
                    <a:pt x="209" y="52"/>
                    <a:pt x="209" y="51"/>
                  </a:cubicBezTo>
                  <a:cubicBezTo>
                    <a:pt x="209" y="51"/>
                    <a:pt x="209" y="51"/>
                    <a:pt x="209" y="51"/>
                  </a:cubicBezTo>
                  <a:cubicBezTo>
                    <a:pt x="209" y="51"/>
                    <a:pt x="209" y="51"/>
                    <a:pt x="208" y="50"/>
                  </a:cubicBezTo>
                  <a:cubicBezTo>
                    <a:pt x="208" y="50"/>
                    <a:pt x="208" y="50"/>
                    <a:pt x="208" y="51"/>
                  </a:cubicBezTo>
                  <a:cubicBezTo>
                    <a:pt x="208" y="50"/>
                    <a:pt x="208" y="50"/>
                    <a:pt x="207" y="50"/>
                  </a:cubicBezTo>
                  <a:cubicBezTo>
                    <a:pt x="207" y="50"/>
                    <a:pt x="207" y="50"/>
                    <a:pt x="207" y="50"/>
                  </a:cubicBezTo>
                  <a:cubicBezTo>
                    <a:pt x="207" y="50"/>
                    <a:pt x="207" y="50"/>
                    <a:pt x="206" y="49"/>
                  </a:cubicBezTo>
                  <a:cubicBezTo>
                    <a:pt x="206" y="49"/>
                    <a:pt x="206" y="49"/>
                    <a:pt x="206" y="49"/>
                  </a:cubicBezTo>
                  <a:cubicBezTo>
                    <a:pt x="206" y="49"/>
                    <a:pt x="206" y="49"/>
                    <a:pt x="207" y="49"/>
                  </a:cubicBezTo>
                  <a:cubicBezTo>
                    <a:pt x="206" y="48"/>
                    <a:pt x="206" y="48"/>
                    <a:pt x="206" y="48"/>
                  </a:cubicBezTo>
                  <a:cubicBezTo>
                    <a:pt x="206" y="48"/>
                    <a:pt x="206" y="48"/>
                    <a:pt x="206" y="47"/>
                  </a:cubicBezTo>
                  <a:cubicBezTo>
                    <a:pt x="206" y="47"/>
                    <a:pt x="206" y="47"/>
                    <a:pt x="206" y="47"/>
                  </a:cubicBezTo>
                  <a:cubicBezTo>
                    <a:pt x="206" y="47"/>
                    <a:pt x="206" y="47"/>
                    <a:pt x="206" y="47"/>
                  </a:cubicBezTo>
                  <a:cubicBezTo>
                    <a:pt x="206" y="47"/>
                    <a:pt x="206" y="47"/>
                    <a:pt x="206" y="47"/>
                  </a:cubicBezTo>
                  <a:cubicBezTo>
                    <a:pt x="205" y="47"/>
                    <a:pt x="205" y="47"/>
                    <a:pt x="205" y="46"/>
                  </a:cubicBezTo>
                  <a:cubicBezTo>
                    <a:pt x="205" y="46"/>
                    <a:pt x="205" y="46"/>
                    <a:pt x="205" y="46"/>
                  </a:cubicBezTo>
                  <a:cubicBezTo>
                    <a:pt x="205" y="46"/>
                    <a:pt x="205" y="46"/>
                    <a:pt x="204" y="46"/>
                  </a:cubicBezTo>
                  <a:cubicBezTo>
                    <a:pt x="204" y="46"/>
                    <a:pt x="204" y="46"/>
                    <a:pt x="204" y="45"/>
                  </a:cubicBezTo>
                  <a:cubicBezTo>
                    <a:pt x="204" y="45"/>
                    <a:pt x="204" y="45"/>
                    <a:pt x="204" y="45"/>
                  </a:cubicBezTo>
                  <a:cubicBezTo>
                    <a:pt x="204" y="45"/>
                    <a:pt x="204" y="45"/>
                    <a:pt x="205" y="44"/>
                  </a:cubicBezTo>
                  <a:cubicBezTo>
                    <a:pt x="205" y="44"/>
                    <a:pt x="205" y="44"/>
                    <a:pt x="205" y="44"/>
                  </a:cubicBezTo>
                  <a:cubicBezTo>
                    <a:pt x="205" y="44"/>
                    <a:pt x="205" y="44"/>
                    <a:pt x="205" y="43"/>
                  </a:cubicBezTo>
                  <a:cubicBezTo>
                    <a:pt x="205" y="43"/>
                    <a:pt x="205" y="43"/>
                    <a:pt x="205" y="43"/>
                  </a:cubicBezTo>
                  <a:cubicBezTo>
                    <a:pt x="205" y="43"/>
                    <a:pt x="205" y="43"/>
                    <a:pt x="204" y="42"/>
                  </a:cubicBezTo>
                  <a:cubicBezTo>
                    <a:pt x="204" y="42"/>
                    <a:pt x="204" y="42"/>
                    <a:pt x="204" y="42"/>
                  </a:cubicBezTo>
                  <a:cubicBezTo>
                    <a:pt x="204" y="41"/>
                    <a:pt x="204" y="41"/>
                    <a:pt x="204" y="41"/>
                  </a:cubicBezTo>
                  <a:cubicBezTo>
                    <a:pt x="204" y="41"/>
                    <a:pt x="204" y="41"/>
                    <a:pt x="204" y="41"/>
                  </a:cubicBezTo>
                  <a:cubicBezTo>
                    <a:pt x="204" y="41"/>
                    <a:pt x="204" y="41"/>
                    <a:pt x="204" y="40"/>
                  </a:cubicBezTo>
                  <a:cubicBezTo>
                    <a:pt x="204" y="40"/>
                    <a:pt x="204" y="40"/>
                    <a:pt x="203" y="40"/>
                  </a:cubicBezTo>
                  <a:cubicBezTo>
                    <a:pt x="204" y="39"/>
                    <a:pt x="204" y="39"/>
                    <a:pt x="203" y="39"/>
                  </a:cubicBezTo>
                  <a:cubicBezTo>
                    <a:pt x="204" y="39"/>
                    <a:pt x="204" y="39"/>
                    <a:pt x="204" y="40"/>
                  </a:cubicBezTo>
                  <a:cubicBezTo>
                    <a:pt x="204" y="40"/>
                    <a:pt x="204" y="40"/>
                    <a:pt x="204" y="40"/>
                  </a:cubicBezTo>
                  <a:cubicBezTo>
                    <a:pt x="204" y="40"/>
                    <a:pt x="204" y="40"/>
                    <a:pt x="204" y="40"/>
                  </a:cubicBezTo>
                  <a:cubicBezTo>
                    <a:pt x="204" y="40"/>
                    <a:pt x="204" y="40"/>
                    <a:pt x="205" y="40"/>
                  </a:cubicBezTo>
                  <a:cubicBezTo>
                    <a:pt x="205" y="40"/>
                    <a:pt x="205" y="40"/>
                    <a:pt x="205" y="40"/>
                  </a:cubicBezTo>
                  <a:cubicBezTo>
                    <a:pt x="206" y="40"/>
                    <a:pt x="206" y="40"/>
                    <a:pt x="206" y="40"/>
                  </a:cubicBezTo>
                  <a:cubicBezTo>
                    <a:pt x="206" y="40"/>
                    <a:pt x="206" y="40"/>
                    <a:pt x="207" y="40"/>
                  </a:cubicBezTo>
                  <a:cubicBezTo>
                    <a:pt x="207" y="41"/>
                    <a:pt x="207" y="41"/>
                    <a:pt x="208" y="41"/>
                  </a:cubicBezTo>
                  <a:cubicBezTo>
                    <a:pt x="208" y="41"/>
                    <a:pt x="208" y="41"/>
                    <a:pt x="208" y="41"/>
                  </a:cubicBezTo>
                  <a:cubicBezTo>
                    <a:pt x="208" y="41"/>
                    <a:pt x="208" y="41"/>
                    <a:pt x="208" y="41"/>
                  </a:cubicBezTo>
                  <a:cubicBezTo>
                    <a:pt x="208" y="42"/>
                    <a:pt x="208" y="42"/>
                    <a:pt x="208" y="43"/>
                  </a:cubicBezTo>
                  <a:cubicBezTo>
                    <a:pt x="209" y="43"/>
                    <a:pt x="209" y="43"/>
                    <a:pt x="209" y="43"/>
                  </a:cubicBezTo>
                  <a:cubicBezTo>
                    <a:pt x="209" y="44"/>
                    <a:pt x="209" y="44"/>
                    <a:pt x="209" y="44"/>
                  </a:cubicBezTo>
                  <a:cubicBezTo>
                    <a:pt x="209" y="44"/>
                    <a:pt x="209" y="44"/>
                    <a:pt x="209" y="44"/>
                  </a:cubicBezTo>
                  <a:cubicBezTo>
                    <a:pt x="209" y="44"/>
                    <a:pt x="209" y="44"/>
                    <a:pt x="209" y="45"/>
                  </a:cubicBezTo>
                  <a:cubicBezTo>
                    <a:pt x="209" y="45"/>
                    <a:pt x="209" y="45"/>
                    <a:pt x="209" y="45"/>
                  </a:cubicBezTo>
                  <a:cubicBezTo>
                    <a:pt x="209" y="45"/>
                    <a:pt x="209" y="45"/>
                    <a:pt x="210" y="45"/>
                  </a:cubicBezTo>
                  <a:cubicBezTo>
                    <a:pt x="210" y="46"/>
                    <a:pt x="210" y="46"/>
                    <a:pt x="210" y="46"/>
                  </a:cubicBezTo>
                  <a:cubicBezTo>
                    <a:pt x="210" y="46"/>
                    <a:pt x="210" y="46"/>
                    <a:pt x="211" y="46"/>
                  </a:cubicBezTo>
                  <a:cubicBezTo>
                    <a:pt x="211" y="47"/>
                    <a:pt x="211" y="47"/>
                    <a:pt x="211" y="47"/>
                  </a:cubicBezTo>
                  <a:cubicBezTo>
                    <a:pt x="211" y="47"/>
                    <a:pt x="211" y="47"/>
                    <a:pt x="212" y="48"/>
                  </a:cubicBezTo>
                  <a:cubicBezTo>
                    <a:pt x="212" y="48"/>
                    <a:pt x="212" y="48"/>
                    <a:pt x="212" y="48"/>
                  </a:cubicBezTo>
                  <a:cubicBezTo>
                    <a:pt x="212" y="48"/>
                    <a:pt x="212" y="48"/>
                    <a:pt x="212" y="48"/>
                  </a:cubicBezTo>
                  <a:cubicBezTo>
                    <a:pt x="212" y="49"/>
                    <a:pt x="212" y="49"/>
                    <a:pt x="212" y="49"/>
                  </a:cubicBezTo>
                  <a:cubicBezTo>
                    <a:pt x="212" y="49"/>
                    <a:pt x="212" y="49"/>
                    <a:pt x="212" y="49"/>
                  </a:cubicBezTo>
                  <a:cubicBezTo>
                    <a:pt x="213" y="50"/>
                    <a:pt x="213" y="50"/>
                    <a:pt x="213" y="50"/>
                  </a:cubicBezTo>
                  <a:cubicBezTo>
                    <a:pt x="213" y="50"/>
                    <a:pt x="213" y="50"/>
                    <a:pt x="213" y="50"/>
                  </a:cubicBezTo>
                  <a:cubicBezTo>
                    <a:pt x="213" y="51"/>
                    <a:pt x="213" y="51"/>
                    <a:pt x="213" y="51"/>
                  </a:cubicBezTo>
                  <a:cubicBezTo>
                    <a:pt x="213" y="51"/>
                    <a:pt x="213" y="51"/>
                    <a:pt x="213" y="51"/>
                  </a:cubicBezTo>
                  <a:cubicBezTo>
                    <a:pt x="213" y="51"/>
                    <a:pt x="213" y="51"/>
                    <a:pt x="213" y="51"/>
                  </a:cubicBezTo>
                  <a:cubicBezTo>
                    <a:pt x="214" y="52"/>
                    <a:pt x="214" y="52"/>
                    <a:pt x="214" y="52"/>
                  </a:cubicBezTo>
                  <a:cubicBezTo>
                    <a:pt x="214" y="52"/>
                    <a:pt x="214" y="52"/>
                    <a:pt x="215" y="53"/>
                  </a:cubicBezTo>
                  <a:cubicBezTo>
                    <a:pt x="215" y="53"/>
                    <a:pt x="215" y="53"/>
                    <a:pt x="215" y="53"/>
                  </a:cubicBezTo>
                  <a:cubicBezTo>
                    <a:pt x="216" y="54"/>
                    <a:pt x="216" y="54"/>
                    <a:pt x="216" y="54"/>
                  </a:cubicBezTo>
                  <a:cubicBezTo>
                    <a:pt x="216" y="54"/>
                    <a:pt x="216" y="54"/>
                    <a:pt x="216" y="54"/>
                  </a:cubicBezTo>
                  <a:cubicBezTo>
                    <a:pt x="216" y="54"/>
                    <a:pt x="216" y="54"/>
                    <a:pt x="216" y="54"/>
                  </a:cubicBezTo>
                  <a:cubicBezTo>
                    <a:pt x="216" y="54"/>
                    <a:pt x="216" y="54"/>
                    <a:pt x="216" y="55"/>
                  </a:cubicBezTo>
                  <a:cubicBezTo>
                    <a:pt x="216" y="55"/>
                    <a:pt x="216" y="55"/>
                    <a:pt x="216" y="55"/>
                  </a:cubicBezTo>
                  <a:cubicBezTo>
                    <a:pt x="216" y="56"/>
                    <a:pt x="216" y="56"/>
                    <a:pt x="217" y="56"/>
                  </a:cubicBezTo>
                  <a:cubicBezTo>
                    <a:pt x="217" y="56"/>
                    <a:pt x="217" y="56"/>
                    <a:pt x="217" y="56"/>
                  </a:cubicBezTo>
                  <a:cubicBezTo>
                    <a:pt x="217" y="56"/>
                    <a:pt x="217" y="56"/>
                    <a:pt x="217" y="56"/>
                  </a:cubicBezTo>
                  <a:cubicBezTo>
                    <a:pt x="217" y="56"/>
                    <a:pt x="217" y="56"/>
                    <a:pt x="217" y="57"/>
                  </a:cubicBezTo>
                  <a:cubicBezTo>
                    <a:pt x="217" y="57"/>
                    <a:pt x="217" y="57"/>
                    <a:pt x="217" y="57"/>
                  </a:cubicBezTo>
                  <a:cubicBezTo>
                    <a:pt x="217" y="57"/>
                    <a:pt x="217" y="57"/>
                    <a:pt x="217" y="57"/>
                  </a:cubicBezTo>
                  <a:cubicBezTo>
                    <a:pt x="217" y="57"/>
                    <a:pt x="217" y="57"/>
                    <a:pt x="217" y="58"/>
                  </a:cubicBezTo>
                  <a:cubicBezTo>
                    <a:pt x="217" y="58"/>
                    <a:pt x="217" y="58"/>
                    <a:pt x="217" y="58"/>
                  </a:cubicBezTo>
                  <a:cubicBezTo>
                    <a:pt x="217" y="58"/>
                    <a:pt x="217" y="58"/>
                    <a:pt x="217" y="58"/>
                  </a:cubicBezTo>
                  <a:cubicBezTo>
                    <a:pt x="217" y="58"/>
                    <a:pt x="217" y="58"/>
                    <a:pt x="217" y="58"/>
                  </a:cubicBezTo>
                  <a:cubicBezTo>
                    <a:pt x="217" y="58"/>
                    <a:pt x="217" y="58"/>
                    <a:pt x="217" y="59"/>
                  </a:cubicBezTo>
                  <a:cubicBezTo>
                    <a:pt x="217" y="59"/>
                    <a:pt x="217" y="59"/>
                    <a:pt x="217" y="59"/>
                  </a:cubicBezTo>
                  <a:cubicBezTo>
                    <a:pt x="216" y="59"/>
                    <a:pt x="216" y="59"/>
                    <a:pt x="216" y="59"/>
                  </a:cubicBezTo>
                  <a:cubicBezTo>
                    <a:pt x="216" y="59"/>
                    <a:pt x="216" y="59"/>
                    <a:pt x="217" y="59"/>
                  </a:cubicBezTo>
                  <a:cubicBezTo>
                    <a:pt x="217" y="59"/>
                    <a:pt x="217" y="59"/>
                    <a:pt x="217" y="60"/>
                  </a:cubicBezTo>
                  <a:cubicBezTo>
                    <a:pt x="216" y="60"/>
                    <a:pt x="216" y="60"/>
                    <a:pt x="216" y="60"/>
                  </a:cubicBezTo>
                  <a:cubicBezTo>
                    <a:pt x="216" y="60"/>
                    <a:pt x="216" y="60"/>
                    <a:pt x="216" y="60"/>
                  </a:cubicBezTo>
                  <a:cubicBezTo>
                    <a:pt x="216" y="60"/>
                    <a:pt x="216" y="60"/>
                    <a:pt x="216" y="59"/>
                  </a:cubicBezTo>
                  <a:cubicBezTo>
                    <a:pt x="216" y="59"/>
                    <a:pt x="216" y="59"/>
                    <a:pt x="216" y="59"/>
                  </a:cubicBezTo>
                  <a:cubicBezTo>
                    <a:pt x="216" y="59"/>
                    <a:pt x="216" y="59"/>
                    <a:pt x="216" y="59"/>
                  </a:cubicBezTo>
                  <a:cubicBezTo>
                    <a:pt x="216" y="59"/>
                    <a:pt x="216" y="59"/>
                    <a:pt x="216" y="59"/>
                  </a:cubicBezTo>
                  <a:cubicBezTo>
                    <a:pt x="216" y="59"/>
                    <a:pt x="216" y="59"/>
                    <a:pt x="215" y="59"/>
                  </a:cubicBezTo>
                  <a:cubicBezTo>
                    <a:pt x="215" y="59"/>
                    <a:pt x="215" y="59"/>
                    <a:pt x="215" y="59"/>
                  </a:cubicBezTo>
                  <a:cubicBezTo>
                    <a:pt x="215" y="59"/>
                    <a:pt x="215" y="59"/>
                    <a:pt x="215" y="59"/>
                  </a:cubicBezTo>
                  <a:cubicBezTo>
                    <a:pt x="214" y="59"/>
                    <a:pt x="214" y="59"/>
                    <a:pt x="213" y="59"/>
                  </a:cubicBezTo>
                  <a:cubicBezTo>
                    <a:pt x="213" y="59"/>
                    <a:pt x="213" y="59"/>
                    <a:pt x="213" y="59"/>
                  </a:cubicBezTo>
                  <a:cubicBezTo>
                    <a:pt x="213" y="59"/>
                    <a:pt x="213" y="59"/>
                    <a:pt x="214" y="59"/>
                  </a:cubicBezTo>
                  <a:cubicBezTo>
                    <a:pt x="214" y="59"/>
                    <a:pt x="214" y="59"/>
                    <a:pt x="214" y="59"/>
                  </a:cubicBezTo>
                  <a:cubicBezTo>
                    <a:pt x="214" y="59"/>
                    <a:pt x="214" y="59"/>
                    <a:pt x="214" y="59"/>
                  </a:cubicBezTo>
                  <a:cubicBezTo>
                    <a:pt x="215" y="60"/>
                    <a:pt x="215" y="60"/>
                    <a:pt x="215" y="60"/>
                  </a:cubicBezTo>
                  <a:cubicBezTo>
                    <a:pt x="216" y="60"/>
                    <a:pt x="216" y="60"/>
                    <a:pt x="216" y="60"/>
                  </a:cubicBezTo>
                  <a:cubicBezTo>
                    <a:pt x="217" y="60"/>
                    <a:pt x="217" y="60"/>
                    <a:pt x="217" y="60"/>
                  </a:cubicBezTo>
                  <a:cubicBezTo>
                    <a:pt x="218" y="61"/>
                    <a:pt x="218" y="61"/>
                    <a:pt x="218" y="61"/>
                  </a:cubicBezTo>
                  <a:cubicBezTo>
                    <a:pt x="218" y="61"/>
                    <a:pt x="218" y="61"/>
                    <a:pt x="218" y="61"/>
                  </a:cubicBezTo>
                  <a:cubicBezTo>
                    <a:pt x="218" y="60"/>
                    <a:pt x="218" y="60"/>
                    <a:pt x="218" y="60"/>
                  </a:cubicBezTo>
                  <a:cubicBezTo>
                    <a:pt x="218" y="60"/>
                    <a:pt x="218" y="60"/>
                    <a:pt x="218" y="60"/>
                  </a:cubicBezTo>
                  <a:cubicBezTo>
                    <a:pt x="218" y="59"/>
                    <a:pt x="218" y="59"/>
                    <a:pt x="219" y="59"/>
                  </a:cubicBezTo>
                  <a:cubicBezTo>
                    <a:pt x="219" y="59"/>
                    <a:pt x="219" y="59"/>
                    <a:pt x="219" y="58"/>
                  </a:cubicBezTo>
                  <a:cubicBezTo>
                    <a:pt x="219" y="58"/>
                    <a:pt x="219" y="58"/>
                    <a:pt x="218" y="58"/>
                  </a:cubicBezTo>
                  <a:cubicBezTo>
                    <a:pt x="218" y="58"/>
                    <a:pt x="218" y="58"/>
                    <a:pt x="218" y="57"/>
                  </a:cubicBezTo>
                  <a:cubicBezTo>
                    <a:pt x="218" y="57"/>
                    <a:pt x="218" y="57"/>
                    <a:pt x="219" y="56"/>
                  </a:cubicBezTo>
                  <a:cubicBezTo>
                    <a:pt x="218" y="56"/>
                    <a:pt x="218" y="56"/>
                    <a:pt x="218" y="55"/>
                  </a:cubicBezTo>
                  <a:cubicBezTo>
                    <a:pt x="217" y="55"/>
                    <a:pt x="217" y="55"/>
                    <a:pt x="217" y="55"/>
                  </a:cubicBezTo>
                  <a:cubicBezTo>
                    <a:pt x="217" y="54"/>
                    <a:pt x="217" y="54"/>
                    <a:pt x="217" y="54"/>
                  </a:cubicBezTo>
                  <a:cubicBezTo>
                    <a:pt x="217" y="53"/>
                    <a:pt x="217" y="53"/>
                    <a:pt x="217" y="53"/>
                  </a:cubicBezTo>
                  <a:cubicBezTo>
                    <a:pt x="217" y="53"/>
                    <a:pt x="217" y="53"/>
                    <a:pt x="217" y="53"/>
                  </a:cubicBezTo>
                  <a:cubicBezTo>
                    <a:pt x="218" y="53"/>
                    <a:pt x="218" y="53"/>
                    <a:pt x="218" y="53"/>
                  </a:cubicBezTo>
                  <a:cubicBezTo>
                    <a:pt x="218" y="53"/>
                    <a:pt x="218" y="53"/>
                    <a:pt x="218" y="53"/>
                  </a:cubicBezTo>
                  <a:cubicBezTo>
                    <a:pt x="218" y="53"/>
                    <a:pt x="218" y="53"/>
                    <a:pt x="219" y="53"/>
                  </a:cubicBezTo>
                  <a:cubicBezTo>
                    <a:pt x="219" y="53"/>
                    <a:pt x="219" y="53"/>
                    <a:pt x="219" y="54"/>
                  </a:cubicBezTo>
                  <a:cubicBezTo>
                    <a:pt x="219" y="54"/>
                    <a:pt x="219" y="54"/>
                    <a:pt x="220" y="54"/>
                  </a:cubicBezTo>
                  <a:cubicBezTo>
                    <a:pt x="220" y="54"/>
                    <a:pt x="220" y="54"/>
                    <a:pt x="220" y="55"/>
                  </a:cubicBezTo>
                  <a:cubicBezTo>
                    <a:pt x="220" y="55"/>
                    <a:pt x="220" y="55"/>
                    <a:pt x="220" y="55"/>
                  </a:cubicBezTo>
                  <a:cubicBezTo>
                    <a:pt x="220" y="55"/>
                    <a:pt x="220" y="55"/>
                    <a:pt x="220" y="55"/>
                  </a:cubicBezTo>
                  <a:cubicBezTo>
                    <a:pt x="221" y="56"/>
                    <a:pt x="221" y="56"/>
                    <a:pt x="221" y="56"/>
                  </a:cubicBezTo>
                  <a:cubicBezTo>
                    <a:pt x="221" y="56"/>
                    <a:pt x="221" y="56"/>
                    <a:pt x="221" y="56"/>
                  </a:cubicBezTo>
                  <a:cubicBezTo>
                    <a:pt x="221" y="57"/>
                    <a:pt x="221" y="57"/>
                    <a:pt x="221" y="57"/>
                  </a:cubicBezTo>
                  <a:cubicBezTo>
                    <a:pt x="221" y="57"/>
                    <a:pt x="221" y="57"/>
                    <a:pt x="221" y="57"/>
                  </a:cubicBezTo>
                  <a:cubicBezTo>
                    <a:pt x="222" y="57"/>
                    <a:pt x="222" y="57"/>
                    <a:pt x="222" y="57"/>
                  </a:cubicBezTo>
                  <a:cubicBezTo>
                    <a:pt x="222" y="57"/>
                    <a:pt x="222" y="57"/>
                    <a:pt x="222" y="58"/>
                  </a:cubicBezTo>
                  <a:cubicBezTo>
                    <a:pt x="222" y="57"/>
                    <a:pt x="222" y="57"/>
                    <a:pt x="222" y="57"/>
                  </a:cubicBezTo>
                  <a:cubicBezTo>
                    <a:pt x="223" y="57"/>
                    <a:pt x="223" y="57"/>
                    <a:pt x="223" y="57"/>
                  </a:cubicBezTo>
                  <a:cubicBezTo>
                    <a:pt x="223" y="57"/>
                    <a:pt x="223" y="57"/>
                    <a:pt x="223" y="57"/>
                  </a:cubicBezTo>
                  <a:cubicBezTo>
                    <a:pt x="223" y="57"/>
                    <a:pt x="223" y="57"/>
                    <a:pt x="223" y="57"/>
                  </a:cubicBezTo>
                  <a:cubicBezTo>
                    <a:pt x="222" y="57"/>
                    <a:pt x="222" y="57"/>
                    <a:pt x="222" y="57"/>
                  </a:cubicBezTo>
                  <a:cubicBezTo>
                    <a:pt x="222" y="57"/>
                    <a:pt x="222" y="57"/>
                    <a:pt x="222" y="57"/>
                  </a:cubicBezTo>
                  <a:cubicBezTo>
                    <a:pt x="222" y="57"/>
                    <a:pt x="222" y="57"/>
                    <a:pt x="222" y="57"/>
                  </a:cubicBezTo>
                  <a:cubicBezTo>
                    <a:pt x="222" y="57"/>
                    <a:pt x="222" y="57"/>
                    <a:pt x="222" y="57"/>
                  </a:cubicBezTo>
                  <a:cubicBezTo>
                    <a:pt x="222" y="57"/>
                    <a:pt x="222" y="57"/>
                    <a:pt x="221" y="57"/>
                  </a:cubicBezTo>
                  <a:cubicBezTo>
                    <a:pt x="221" y="57"/>
                    <a:pt x="221" y="57"/>
                    <a:pt x="221" y="56"/>
                  </a:cubicBezTo>
                  <a:cubicBezTo>
                    <a:pt x="221" y="56"/>
                    <a:pt x="221" y="56"/>
                    <a:pt x="221" y="56"/>
                  </a:cubicBezTo>
                  <a:cubicBezTo>
                    <a:pt x="221" y="56"/>
                    <a:pt x="221" y="56"/>
                    <a:pt x="221" y="55"/>
                  </a:cubicBezTo>
                  <a:cubicBezTo>
                    <a:pt x="221" y="55"/>
                    <a:pt x="221" y="55"/>
                    <a:pt x="221" y="55"/>
                  </a:cubicBezTo>
                  <a:cubicBezTo>
                    <a:pt x="221" y="55"/>
                    <a:pt x="221" y="55"/>
                    <a:pt x="221" y="55"/>
                  </a:cubicBezTo>
                  <a:cubicBezTo>
                    <a:pt x="221" y="55"/>
                    <a:pt x="221" y="55"/>
                    <a:pt x="220" y="54"/>
                  </a:cubicBezTo>
                  <a:cubicBezTo>
                    <a:pt x="220" y="54"/>
                    <a:pt x="220" y="54"/>
                    <a:pt x="220" y="54"/>
                  </a:cubicBezTo>
                  <a:cubicBezTo>
                    <a:pt x="220" y="54"/>
                    <a:pt x="220" y="54"/>
                    <a:pt x="219" y="53"/>
                  </a:cubicBezTo>
                  <a:cubicBezTo>
                    <a:pt x="219" y="53"/>
                    <a:pt x="219" y="53"/>
                    <a:pt x="218" y="53"/>
                  </a:cubicBezTo>
                  <a:cubicBezTo>
                    <a:pt x="218" y="53"/>
                    <a:pt x="218" y="53"/>
                    <a:pt x="218" y="52"/>
                  </a:cubicBezTo>
                  <a:cubicBezTo>
                    <a:pt x="218" y="52"/>
                    <a:pt x="218" y="52"/>
                    <a:pt x="218" y="52"/>
                  </a:cubicBezTo>
                  <a:cubicBezTo>
                    <a:pt x="218" y="52"/>
                    <a:pt x="218" y="52"/>
                    <a:pt x="217" y="52"/>
                  </a:cubicBezTo>
                  <a:cubicBezTo>
                    <a:pt x="217" y="52"/>
                    <a:pt x="217" y="52"/>
                    <a:pt x="217" y="52"/>
                  </a:cubicBezTo>
                  <a:cubicBezTo>
                    <a:pt x="217" y="52"/>
                    <a:pt x="217" y="52"/>
                    <a:pt x="216" y="52"/>
                  </a:cubicBezTo>
                  <a:cubicBezTo>
                    <a:pt x="217" y="52"/>
                    <a:pt x="217" y="52"/>
                    <a:pt x="217" y="52"/>
                  </a:cubicBezTo>
                  <a:cubicBezTo>
                    <a:pt x="216" y="52"/>
                    <a:pt x="216" y="52"/>
                    <a:pt x="216" y="52"/>
                  </a:cubicBezTo>
                  <a:cubicBezTo>
                    <a:pt x="216" y="52"/>
                    <a:pt x="216" y="52"/>
                    <a:pt x="216" y="52"/>
                  </a:cubicBezTo>
                  <a:cubicBezTo>
                    <a:pt x="216" y="52"/>
                    <a:pt x="216" y="52"/>
                    <a:pt x="215" y="52"/>
                  </a:cubicBezTo>
                  <a:cubicBezTo>
                    <a:pt x="215" y="52"/>
                    <a:pt x="215" y="52"/>
                    <a:pt x="215" y="52"/>
                  </a:cubicBezTo>
                  <a:cubicBezTo>
                    <a:pt x="215" y="52"/>
                    <a:pt x="215" y="52"/>
                    <a:pt x="215" y="51"/>
                  </a:cubicBezTo>
                  <a:cubicBezTo>
                    <a:pt x="214" y="51"/>
                    <a:pt x="214" y="51"/>
                    <a:pt x="214" y="50"/>
                  </a:cubicBezTo>
                  <a:cubicBezTo>
                    <a:pt x="214" y="50"/>
                    <a:pt x="214" y="50"/>
                    <a:pt x="214" y="50"/>
                  </a:cubicBezTo>
                  <a:cubicBezTo>
                    <a:pt x="214" y="49"/>
                    <a:pt x="214" y="49"/>
                    <a:pt x="213" y="49"/>
                  </a:cubicBezTo>
                  <a:cubicBezTo>
                    <a:pt x="213" y="49"/>
                    <a:pt x="213" y="49"/>
                    <a:pt x="213" y="48"/>
                  </a:cubicBezTo>
                  <a:cubicBezTo>
                    <a:pt x="213" y="48"/>
                    <a:pt x="213" y="48"/>
                    <a:pt x="213" y="47"/>
                  </a:cubicBezTo>
                  <a:cubicBezTo>
                    <a:pt x="212" y="47"/>
                    <a:pt x="212" y="47"/>
                    <a:pt x="212" y="47"/>
                  </a:cubicBezTo>
                  <a:cubicBezTo>
                    <a:pt x="212" y="46"/>
                    <a:pt x="212" y="46"/>
                    <a:pt x="212" y="46"/>
                  </a:cubicBezTo>
                  <a:cubicBezTo>
                    <a:pt x="211" y="46"/>
                    <a:pt x="211" y="46"/>
                    <a:pt x="210" y="45"/>
                  </a:cubicBezTo>
                  <a:cubicBezTo>
                    <a:pt x="210" y="45"/>
                    <a:pt x="210" y="45"/>
                    <a:pt x="210" y="45"/>
                  </a:cubicBezTo>
                  <a:cubicBezTo>
                    <a:pt x="210" y="44"/>
                    <a:pt x="210" y="44"/>
                    <a:pt x="210" y="44"/>
                  </a:cubicBezTo>
                  <a:cubicBezTo>
                    <a:pt x="210" y="44"/>
                    <a:pt x="210" y="44"/>
                    <a:pt x="210" y="44"/>
                  </a:cubicBezTo>
                  <a:cubicBezTo>
                    <a:pt x="210" y="44"/>
                    <a:pt x="210" y="44"/>
                    <a:pt x="210" y="43"/>
                  </a:cubicBezTo>
                  <a:cubicBezTo>
                    <a:pt x="210" y="43"/>
                    <a:pt x="210" y="43"/>
                    <a:pt x="210" y="43"/>
                  </a:cubicBezTo>
                  <a:cubicBezTo>
                    <a:pt x="210" y="42"/>
                    <a:pt x="210" y="42"/>
                    <a:pt x="209" y="41"/>
                  </a:cubicBezTo>
                  <a:cubicBezTo>
                    <a:pt x="209" y="41"/>
                    <a:pt x="209" y="41"/>
                    <a:pt x="209" y="41"/>
                  </a:cubicBezTo>
                  <a:cubicBezTo>
                    <a:pt x="209" y="41"/>
                    <a:pt x="209" y="41"/>
                    <a:pt x="210" y="41"/>
                  </a:cubicBezTo>
                  <a:cubicBezTo>
                    <a:pt x="210" y="41"/>
                    <a:pt x="210" y="41"/>
                    <a:pt x="210" y="41"/>
                  </a:cubicBezTo>
                  <a:cubicBezTo>
                    <a:pt x="210" y="41"/>
                    <a:pt x="210" y="41"/>
                    <a:pt x="210" y="42"/>
                  </a:cubicBezTo>
                  <a:cubicBezTo>
                    <a:pt x="210" y="42"/>
                    <a:pt x="210" y="42"/>
                    <a:pt x="210" y="42"/>
                  </a:cubicBezTo>
                  <a:cubicBezTo>
                    <a:pt x="210" y="42"/>
                    <a:pt x="210" y="42"/>
                    <a:pt x="211" y="42"/>
                  </a:cubicBezTo>
                  <a:cubicBezTo>
                    <a:pt x="211" y="43"/>
                    <a:pt x="211" y="43"/>
                    <a:pt x="211" y="43"/>
                  </a:cubicBezTo>
                  <a:cubicBezTo>
                    <a:pt x="211" y="43"/>
                    <a:pt x="211" y="43"/>
                    <a:pt x="211" y="43"/>
                  </a:cubicBezTo>
                  <a:cubicBezTo>
                    <a:pt x="211" y="43"/>
                    <a:pt x="211" y="43"/>
                    <a:pt x="211" y="44"/>
                  </a:cubicBezTo>
                  <a:cubicBezTo>
                    <a:pt x="212" y="44"/>
                    <a:pt x="212" y="44"/>
                    <a:pt x="212" y="44"/>
                  </a:cubicBezTo>
                  <a:cubicBezTo>
                    <a:pt x="212" y="44"/>
                    <a:pt x="212" y="44"/>
                    <a:pt x="212" y="45"/>
                  </a:cubicBezTo>
                  <a:cubicBezTo>
                    <a:pt x="212" y="45"/>
                    <a:pt x="212" y="45"/>
                    <a:pt x="212" y="45"/>
                  </a:cubicBezTo>
                  <a:cubicBezTo>
                    <a:pt x="212" y="45"/>
                    <a:pt x="212" y="45"/>
                    <a:pt x="212" y="45"/>
                  </a:cubicBezTo>
                  <a:cubicBezTo>
                    <a:pt x="213" y="45"/>
                    <a:pt x="213" y="45"/>
                    <a:pt x="213" y="46"/>
                  </a:cubicBezTo>
                  <a:cubicBezTo>
                    <a:pt x="214" y="46"/>
                    <a:pt x="214" y="46"/>
                    <a:pt x="214" y="46"/>
                  </a:cubicBezTo>
                  <a:cubicBezTo>
                    <a:pt x="214" y="46"/>
                    <a:pt x="214" y="46"/>
                    <a:pt x="214" y="46"/>
                  </a:cubicBezTo>
                  <a:cubicBezTo>
                    <a:pt x="214" y="46"/>
                    <a:pt x="214" y="46"/>
                    <a:pt x="214" y="46"/>
                  </a:cubicBezTo>
                  <a:cubicBezTo>
                    <a:pt x="215" y="46"/>
                    <a:pt x="215" y="46"/>
                    <a:pt x="215" y="46"/>
                  </a:cubicBezTo>
                  <a:cubicBezTo>
                    <a:pt x="215" y="46"/>
                    <a:pt x="215" y="46"/>
                    <a:pt x="216" y="47"/>
                  </a:cubicBezTo>
                  <a:cubicBezTo>
                    <a:pt x="216" y="47"/>
                    <a:pt x="216" y="47"/>
                    <a:pt x="216" y="47"/>
                  </a:cubicBezTo>
                  <a:cubicBezTo>
                    <a:pt x="217" y="47"/>
                    <a:pt x="217" y="47"/>
                    <a:pt x="217" y="47"/>
                  </a:cubicBezTo>
                  <a:cubicBezTo>
                    <a:pt x="217" y="47"/>
                    <a:pt x="217" y="47"/>
                    <a:pt x="216" y="47"/>
                  </a:cubicBezTo>
                  <a:cubicBezTo>
                    <a:pt x="216" y="46"/>
                    <a:pt x="216" y="46"/>
                    <a:pt x="216" y="46"/>
                  </a:cubicBezTo>
                  <a:cubicBezTo>
                    <a:pt x="215" y="46"/>
                    <a:pt x="215" y="46"/>
                    <a:pt x="215" y="46"/>
                  </a:cubicBezTo>
                  <a:cubicBezTo>
                    <a:pt x="215" y="46"/>
                    <a:pt x="215" y="46"/>
                    <a:pt x="215" y="46"/>
                  </a:cubicBezTo>
                  <a:cubicBezTo>
                    <a:pt x="215" y="46"/>
                    <a:pt x="215" y="46"/>
                    <a:pt x="214" y="46"/>
                  </a:cubicBezTo>
                  <a:cubicBezTo>
                    <a:pt x="214" y="45"/>
                    <a:pt x="214" y="45"/>
                    <a:pt x="214" y="45"/>
                  </a:cubicBezTo>
                  <a:cubicBezTo>
                    <a:pt x="214" y="45"/>
                    <a:pt x="214" y="45"/>
                    <a:pt x="213" y="45"/>
                  </a:cubicBezTo>
                  <a:cubicBezTo>
                    <a:pt x="213" y="45"/>
                    <a:pt x="213" y="45"/>
                    <a:pt x="213" y="44"/>
                  </a:cubicBezTo>
                  <a:lnTo>
                    <a:pt x="213" y="44"/>
                  </a:lnTo>
                  <a:cubicBezTo>
                    <a:pt x="212" y="44"/>
                    <a:pt x="212" y="44"/>
                    <a:pt x="212" y="43"/>
                  </a:cubicBezTo>
                  <a:cubicBezTo>
                    <a:pt x="212" y="43"/>
                    <a:pt x="212" y="43"/>
                    <a:pt x="212" y="43"/>
                  </a:cubicBezTo>
                  <a:cubicBezTo>
                    <a:pt x="213" y="43"/>
                    <a:pt x="213" y="43"/>
                    <a:pt x="213" y="43"/>
                  </a:cubicBezTo>
                  <a:cubicBezTo>
                    <a:pt x="213" y="44"/>
                    <a:pt x="213" y="44"/>
                    <a:pt x="214" y="44"/>
                  </a:cubicBezTo>
                  <a:cubicBezTo>
                    <a:pt x="214" y="44"/>
                    <a:pt x="214" y="44"/>
                    <a:pt x="214" y="44"/>
                  </a:cubicBezTo>
                  <a:cubicBezTo>
                    <a:pt x="214" y="44"/>
                    <a:pt x="214" y="44"/>
                    <a:pt x="214" y="43"/>
                  </a:cubicBezTo>
                  <a:cubicBezTo>
                    <a:pt x="214" y="43"/>
                    <a:pt x="214" y="43"/>
                    <a:pt x="213" y="43"/>
                  </a:cubicBezTo>
                  <a:cubicBezTo>
                    <a:pt x="213" y="43"/>
                    <a:pt x="213" y="43"/>
                    <a:pt x="213" y="43"/>
                  </a:cubicBezTo>
                  <a:cubicBezTo>
                    <a:pt x="213" y="43"/>
                    <a:pt x="213" y="43"/>
                    <a:pt x="213" y="43"/>
                  </a:cubicBezTo>
                  <a:cubicBezTo>
                    <a:pt x="213" y="43"/>
                    <a:pt x="213" y="43"/>
                    <a:pt x="213" y="43"/>
                  </a:cubicBezTo>
                  <a:cubicBezTo>
                    <a:pt x="213" y="43"/>
                    <a:pt x="213" y="43"/>
                    <a:pt x="213" y="42"/>
                  </a:cubicBezTo>
                  <a:cubicBezTo>
                    <a:pt x="213" y="42"/>
                    <a:pt x="213" y="42"/>
                    <a:pt x="213" y="42"/>
                  </a:cubicBezTo>
                  <a:cubicBezTo>
                    <a:pt x="214" y="42"/>
                    <a:pt x="214" y="42"/>
                    <a:pt x="215" y="43"/>
                  </a:cubicBezTo>
                  <a:cubicBezTo>
                    <a:pt x="215" y="43"/>
                    <a:pt x="215" y="43"/>
                    <a:pt x="215" y="43"/>
                  </a:cubicBezTo>
                  <a:cubicBezTo>
                    <a:pt x="216" y="43"/>
                    <a:pt x="216" y="43"/>
                    <a:pt x="216" y="44"/>
                  </a:cubicBezTo>
                  <a:cubicBezTo>
                    <a:pt x="216" y="44"/>
                    <a:pt x="216" y="44"/>
                    <a:pt x="216" y="44"/>
                  </a:cubicBezTo>
                  <a:cubicBezTo>
                    <a:pt x="217" y="44"/>
                    <a:pt x="217" y="44"/>
                    <a:pt x="217" y="45"/>
                  </a:cubicBezTo>
                  <a:cubicBezTo>
                    <a:pt x="218" y="45"/>
                    <a:pt x="218" y="45"/>
                    <a:pt x="218" y="45"/>
                  </a:cubicBezTo>
                  <a:cubicBezTo>
                    <a:pt x="218" y="45"/>
                    <a:pt x="218" y="45"/>
                    <a:pt x="219" y="45"/>
                  </a:cubicBezTo>
                  <a:cubicBezTo>
                    <a:pt x="219" y="45"/>
                    <a:pt x="219" y="45"/>
                    <a:pt x="219" y="45"/>
                  </a:cubicBezTo>
                  <a:cubicBezTo>
                    <a:pt x="219" y="45"/>
                    <a:pt x="219" y="45"/>
                    <a:pt x="219" y="45"/>
                  </a:cubicBezTo>
                  <a:cubicBezTo>
                    <a:pt x="219" y="45"/>
                    <a:pt x="219" y="45"/>
                    <a:pt x="219" y="46"/>
                  </a:cubicBezTo>
                  <a:cubicBezTo>
                    <a:pt x="219" y="46"/>
                    <a:pt x="219" y="46"/>
                    <a:pt x="220" y="46"/>
                  </a:cubicBezTo>
                  <a:cubicBezTo>
                    <a:pt x="219" y="46"/>
                    <a:pt x="219" y="46"/>
                    <a:pt x="219" y="46"/>
                  </a:cubicBezTo>
                  <a:cubicBezTo>
                    <a:pt x="219" y="47"/>
                    <a:pt x="219" y="47"/>
                    <a:pt x="220" y="47"/>
                  </a:cubicBezTo>
                  <a:cubicBezTo>
                    <a:pt x="220" y="48"/>
                    <a:pt x="220" y="48"/>
                    <a:pt x="220" y="48"/>
                  </a:cubicBezTo>
                  <a:cubicBezTo>
                    <a:pt x="220" y="48"/>
                    <a:pt x="220" y="48"/>
                    <a:pt x="220" y="48"/>
                  </a:cubicBezTo>
                  <a:cubicBezTo>
                    <a:pt x="220" y="48"/>
                    <a:pt x="220" y="48"/>
                    <a:pt x="220" y="48"/>
                  </a:cubicBezTo>
                  <a:cubicBezTo>
                    <a:pt x="221" y="49"/>
                    <a:pt x="221" y="49"/>
                    <a:pt x="221" y="49"/>
                  </a:cubicBezTo>
                  <a:cubicBezTo>
                    <a:pt x="221" y="49"/>
                    <a:pt x="221" y="49"/>
                    <a:pt x="221" y="49"/>
                  </a:cubicBezTo>
                  <a:lnTo>
                    <a:pt x="221" y="49"/>
                  </a:lnTo>
                  <a:cubicBezTo>
                    <a:pt x="221" y="49"/>
                    <a:pt x="221" y="49"/>
                    <a:pt x="221" y="48"/>
                  </a:cubicBezTo>
                  <a:cubicBezTo>
                    <a:pt x="221" y="48"/>
                    <a:pt x="221" y="48"/>
                    <a:pt x="221" y="48"/>
                  </a:cubicBezTo>
                  <a:cubicBezTo>
                    <a:pt x="221" y="48"/>
                    <a:pt x="221" y="48"/>
                    <a:pt x="221" y="48"/>
                  </a:cubicBezTo>
                  <a:cubicBezTo>
                    <a:pt x="221" y="48"/>
                    <a:pt x="221" y="48"/>
                    <a:pt x="221" y="48"/>
                  </a:cubicBezTo>
                  <a:cubicBezTo>
                    <a:pt x="221" y="48"/>
                    <a:pt x="221" y="48"/>
                    <a:pt x="221" y="48"/>
                  </a:cubicBezTo>
                  <a:cubicBezTo>
                    <a:pt x="221" y="49"/>
                    <a:pt x="221" y="49"/>
                    <a:pt x="221" y="49"/>
                  </a:cubicBezTo>
                  <a:cubicBezTo>
                    <a:pt x="221" y="49"/>
                    <a:pt x="221" y="49"/>
                    <a:pt x="222" y="49"/>
                  </a:cubicBezTo>
                  <a:cubicBezTo>
                    <a:pt x="221" y="49"/>
                    <a:pt x="221" y="49"/>
                    <a:pt x="221" y="49"/>
                  </a:cubicBezTo>
                  <a:cubicBezTo>
                    <a:pt x="221" y="50"/>
                    <a:pt x="221" y="50"/>
                    <a:pt x="222" y="50"/>
                  </a:cubicBezTo>
                  <a:cubicBezTo>
                    <a:pt x="222" y="50"/>
                    <a:pt x="222" y="50"/>
                    <a:pt x="222" y="50"/>
                  </a:cubicBezTo>
                  <a:cubicBezTo>
                    <a:pt x="222" y="50"/>
                    <a:pt x="222" y="50"/>
                    <a:pt x="222" y="50"/>
                  </a:cubicBezTo>
                  <a:cubicBezTo>
                    <a:pt x="222" y="50"/>
                    <a:pt x="222" y="50"/>
                    <a:pt x="223" y="50"/>
                  </a:cubicBezTo>
                  <a:cubicBezTo>
                    <a:pt x="223" y="51"/>
                    <a:pt x="223" y="51"/>
                    <a:pt x="223" y="51"/>
                  </a:cubicBezTo>
                  <a:cubicBezTo>
                    <a:pt x="223" y="51"/>
                    <a:pt x="223" y="51"/>
                    <a:pt x="223" y="51"/>
                  </a:cubicBezTo>
                  <a:cubicBezTo>
                    <a:pt x="223" y="51"/>
                    <a:pt x="224" y="52"/>
                    <a:pt x="224" y="52"/>
                  </a:cubicBezTo>
                  <a:cubicBezTo>
                    <a:pt x="224" y="52"/>
                    <a:pt x="224" y="52"/>
                    <a:pt x="224" y="52"/>
                  </a:cubicBezTo>
                  <a:cubicBezTo>
                    <a:pt x="224" y="52"/>
                    <a:pt x="224" y="52"/>
                    <a:pt x="225" y="52"/>
                  </a:cubicBezTo>
                  <a:cubicBezTo>
                    <a:pt x="224" y="52"/>
                    <a:pt x="224" y="52"/>
                    <a:pt x="224" y="52"/>
                  </a:cubicBezTo>
                  <a:cubicBezTo>
                    <a:pt x="224" y="52"/>
                    <a:pt x="224" y="52"/>
                    <a:pt x="224" y="52"/>
                  </a:cubicBezTo>
                  <a:cubicBezTo>
                    <a:pt x="224" y="51"/>
                    <a:pt x="224" y="51"/>
                    <a:pt x="224" y="51"/>
                  </a:cubicBezTo>
                  <a:cubicBezTo>
                    <a:pt x="223" y="51"/>
                    <a:pt x="223" y="51"/>
                    <a:pt x="223" y="50"/>
                  </a:cubicBezTo>
                  <a:cubicBezTo>
                    <a:pt x="223" y="50"/>
                    <a:pt x="223" y="50"/>
                    <a:pt x="222" y="50"/>
                  </a:cubicBezTo>
                  <a:cubicBezTo>
                    <a:pt x="222" y="50"/>
                    <a:pt x="222" y="50"/>
                    <a:pt x="222" y="50"/>
                  </a:cubicBezTo>
                  <a:cubicBezTo>
                    <a:pt x="222" y="50"/>
                    <a:pt x="222" y="50"/>
                    <a:pt x="222" y="50"/>
                  </a:cubicBezTo>
                  <a:cubicBezTo>
                    <a:pt x="222" y="50"/>
                    <a:pt x="222" y="50"/>
                    <a:pt x="222" y="50"/>
                  </a:cubicBezTo>
                  <a:cubicBezTo>
                    <a:pt x="222" y="49"/>
                    <a:pt x="222" y="49"/>
                    <a:pt x="222" y="49"/>
                  </a:cubicBezTo>
                  <a:cubicBezTo>
                    <a:pt x="222" y="49"/>
                    <a:pt x="222" y="49"/>
                    <a:pt x="222" y="49"/>
                  </a:cubicBezTo>
                  <a:cubicBezTo>
                    <a:pt x="221" y="48"/>
                    <a:pt x="221" y="48"/>
                    <a:pt x="221" y="48"/>
                  </a:cubicBezTo>
                  <a:cubicBezTo>
                    <a:pt x="221" y="47"/>
                    <a:pt x="221" y="47"/>
                    <a:pt x="220" y="47"/>
                  </a:cubicBezTo>
                  <a:cubicBezTo>
                    <a:pt x="220" y="47"/>
                    <a:pt x="220" y="47"/>
                    <a:pt x="220" y="46"/>
                  </a:cubicBezTo>
                  <a:cubicBezTo>
                    <a:pt x="220" y="46"/>
                    <a:pt x="220" y="46"/>
                    <a:pt x="220" y="45"/>
                  </a:cubicBezTo>
                  <a:cubicBezTo>
                    <a:pt x="219" y="45"/>
                    <a:pt x="219" y="45"/>
                    <a:pt x="219" y="45"/>
                  </a:cubicBezTo>
                  <a:cubicBezTo>
                    <a:pt x="219" y="45"/>
                    <a:pt x="219" y="45"/>
                    <a:pt x="218" y="44"/>
                  </a:cubicBezTo>
                  <a:cubicBezTo>
                    <a:pt x="218" y="44"/>
                    <a:pt x="218" y="44"/>
                    <a:pt x="218" y="44"/>
                  </a:cubicBezTo>
                  <a:cubicBezTo>
                    <a:pt x="218" y="44"/>
                    <a:pt x="218" y="44"/>
                    <a:pt x="217" y="44"/>
                  </a:cubicBezTo>
                  <a:cubicBezTo>
                    <a:pt x="217" y="44"/>
                    <a:pt x="217" y="44"/>
                    <a:pt x="217" y="43"/>
                  </a:cubicBezTo>
                  <a:cubicBezTo>
                    <a:pt x="217" y="43"/>
                    <a:pt x="217" y="43"/>
                    <a:pt x="217" y="43"/>
                  </a:cubicBezTo>
                  <a:cubicBezTo>
                    <a:pt x="217" y="43"/>
                    <a:pt x="217" y="43"/>
                    <a:pt x="217" y="43"/>
                  </a:cubicBezTo>
                  <a:cubicBezTo>
                    <a:pt x="217" y="43"/>
                    <a:pt x="217" y="43"/>
                    <a:pt x="217" y="43"/>
                  </a:cubicBezTo>
                  <a:cubicBezTo>
                    <a:pt x="216" y="43"/>
                    <a:pt x="216" y="43"/>
                    <a:pt x="216" y="43"/>
                  </a:cubicBezTo>
                  <a:cubicBezTo>
                    <a:pt x="215" y="42"/>
                    <a:pt x="215" y="42"/>
                    <a:pt x="215" y="42"/>
                  </a:cubicBezTo>
                  <a:cubicBezTo>
                    <a:pt x="215" y="42"/>
                    <a:pt x="215" y="42"/>
                    <a:pt x="215" y="42"/>
                  </a:cubicBezTo>
                  <a:cubicBezTo>
                    <a:pt x="215" y="42"/>
                    <a:pt x="215" y="42"/>
                    <a:pt x="215" y="42"/>
                  </a:cubicBezTo>
                  <a:cubicBezTo>
                    <a:pt x="215" y="41"/>
                    <a:pt x="215" y="41"/>
                    <a:pt x="214" y="41"/>
                  </a:cubicBezTo>
                  <a:cubicBezTo>
                    <a:pt x="214" y="41"/>
                    <a:pt x="214" y="41"/>
                    <a:pt x="214" y="40"/>
                  </a:cubicBezTo>
                  <a:cubicBezTo>
                    <a:pt x="214" y="40"/>
                    <a:pt x="214" y="40"/>
                    <a:pt x="214" y="40"/>
                  </a:cubicBezTo>
                  <a:cubicBezTo>
                    <a:pt x="213" y="40"/>
                    <a:pt x="213" y="40"/>
                    <a:pt x="213" y="40"/>
                  </a:cubicBezTo>
                  <a:lnTo>
                    <a:pt x="213" y="39"/>
                  </a:lnTo>
                  <a:cubicBezTo>
                    <a:pt x="213" y="39"/>
                    <a:pt x="213" y="39"/>
                    <a:pt x="213" y="39"/>
                  </a:cubicBezTo>
                  <a:cubicBezTo>
                    <a:pt x="213" y="39"/>
                    <a:pt x="213" y="39"/>
                    <a:pt x="213" y="39"/>
                  </a:cubicBezTo>
                  <a:cubicBezTo>
                    <a:pt x="213" y="39"/>
                    <a:pt x="213" y="39"/>
                    <a:pt x="213" y="39"/>
                  </a:cubicBezTo>
                  <a:cubicBezTo>
                    <a:pt x="213" y="39"/>
                    <a:pt x="213" y="39"/>
                    <a:pt x="213" y="39"/>
                  </a:cubicBezTo>
                  <a:lnTo>
                    <a:pt x="214" y="39"/>
                  </a:lnTo>
                  <a:cubicBezTo>
                    <a:pt x="214" y="39"/>
                    <a:pt x="214" y="39"/>
                    <a:pt x="215" y="39"/>
                  </a:cubicBezTo>
                  <a:cubicBezTo>
                    <a:pt x="215" y="39"/>
                    <a:pt x="215" y="39"/>
                    <a:pt x="215" y="39"/>
                  </a:cubicBezTo>
                  <a:cubicBezTo>
                    <a:pt x="216" y="39"/>
                    <a:pt x="216" y="39"/>
                    <a:pt x="216" y="39"/>
                  </a:cubicBezTo>
                  <a:cubicBezTo>
                    <a:pt x="216" y="39"/>
                    <a:pt x="216" y="39"/>
                    <a:pt x="216" y="39"/>
                  </a:cubicBezTo>
                  <a:cubicBezTo>
                    <a:pt x="216" y="39"/>
                    <a:pt x="216" y="39"/>
                    <a:pt x="216" y="39"/>
                  </a:cubicBezTo>
                  <a:cubicBezTo>
                    <a:pt x="216" y="39"/>
                    <a:pt x="216" y="39"/>
                    <a:pt x="217" y="39"/>
                  </a:cubicBezTo>
                  <a:cubicBezTo>
                    <a:pt x="217" y="39"/>
                    <a:pt x="217" y="39"/>
                    <a:pt x="217" y="39"/>
                  </a:cubicBezTo>
                  <a:cubicBezTo>
                    <a:pt x="217" y="39"/>
                    <a:pt x="217" y="39"/>
                    <a:pt x="217" y="39"/>
                  </a:cubicBezTo>
                  <a:cubicBezTo>
                    <a:pt x="217" y="39"/>
                    <a:pt x="217" y="39"/>
                    <a:pt x="217" y="39"/>
                  </a:cubicBezTo>
                  <a:cubicBezTo>
                    <a:pt x="217" y="39"/>
                    <a:pt x="217" y="39"/>
                    <a:pt x="217" y="40"/>
                  </a:cubicBezTo>
                  <a:cubicBezTo>
                    <a:pt x="217" y="40"/>
                    <a:pt x="217" y="40"/>
                    <a:pt x="217" y="40"/>
                  </a:cubicBezTo>
                  <a:cubicBezTo>
                    <a:pt x="217" y="40"/>
                    <a:pt x="217" y="40"/>
                    <a:pt x="218" y="41"/>
                  </a:cubicBezTo>
                  <a:cubicBezTo>
                    <a:pt x="218" y="41"/>
                    <a:pt x="218" y="41"/>
                    <a:pt x="218" y="41"/>
                  </a:cubicBezTo>
                  <a:cubicBezTo>
                    <a:pt x="218" y="41"/>
                    <a:pt x="218" y="41"/>
                    <a:pt x="218" y="41"/>
                  </a:cubicBezTo>
                  <a:cubicBezTo>
                    <a:pt x="218" y="40"/>
                    <a:pt x="218" y="40"/>
                    <a:pt x="217" y="40"/>
                  </a:cubicBezTo>
                  <a:cubicBezTo>
                    <a:pt x="217" y="40"/>
                    <a:pt x="217" y="40"/>
                    <a:pt x="217" y="40"/>
                  </a:cubicBezTo>
                  <a:cubicBezTo>
                    <a:pt x="217" y="40"/>
                    <a:pt x="217" y="40"/>
                    <a:pt x="218" y="40"/>
                  </a:cubicBezTo>
                  <a:cubicBezTo>
                    <a:pt x="218" y="39"/>
                    <a:pt x="218" y="39"/>
                    <a:pt x="218" y="39"/>
                  </a:cubicBezTo>
                  <a:cubicBezTo>
                    <a:pt x="218" y="39"/>
                    <a:pt x="218" y="39"/>
                    <a:pt x="217" y="39"/>
                  </a:cubicBezTo>
                  <a:cubicBezTo>
                    <a:pt x="217" y="39"/>
                    <a:pt x="217" y="39"/>
                    <a:pt x="217" y="39"/>
                  </a:cubicBezTo>
                  <a:cubicBezTo>
                    <a:pt x="217" y="39"/>
                    <a:pt x="217" y="39"/>
                    <a:pt x="217" y="38"/>
                  </a:cubicBezTo>
                  <a:cubicBezTo>
                    <a:pt x="217" y="38"/>
                    <a:pt x="217" y="38"/>
                    <a:pt x="217" y="38"/>
                  </a:cubicBezTo>
                  <a:cubicBezTo>
                    <a:pt x="216" y="38"/>
                    <a:pt x="216" y="38"/>
                    <a:pt x="216" y="38"/>
                  </a:cubicBezTo>
                  <a:cubicBezTo>
                    <a:pt x="216" y="38"/>
                    <a:pt x="216" y="38"/>
                    <a:pt x="216" y="38"/>
                  </a:cubicBezTo>
                  <a:cubicBezTo>
                    <a:pt x="215" y="37"/>
                    <a:pt x="215" y="37"/>
                    <a:pt x="215" y="37"/>
                  </a:cubicBezTo>
                  <a:cubicBezTo>
                    <a:pt x="215" y="37"/>
                    <a:pt x="215" y="37"/>
                    <a:pt x="215" y="37"/>
                  </a:cubicBezTo>
                  <a:cubicBezTo>
                    <a:pt x="215" y="37"/>
                    <a:pt x="215" y="37"/>
                    <a:pt x="215" y="37"/>
                  </a:cubicBezTo>
                  <a:cubicBezTo>
                    <a:pt x="215" y="37"/>
                    <a:pt x="215" y="37"/>
                    <a:pt x="215" y="37"/>
                  </a:cubicBezTo>
                  <a:cubicBezTo>
                    <a:pt x="215" y="37"/>
                    <a:pt x="215" y="37"/>
                    <a:pt x="215" y="37"/>
                  </a:cubicBezTo>
                  <a:cubicBezTo>
                    <a:pt x="215" y="37"/>
                    <a:pt x="215" y="37"/>
                    <a:pt x="215" y="37"/>
                  </a:cubicBezTo>
                  <a:cubicBezTo>
                    <a:pt x="216" y="37"/>
                    <a:pt x="216" y="37"/>
                    <a:pt x="216" y="37"/>
                  </a:cubicBezTo>
                  <a:cubicBezTo>
                    <a:pt x="216" y="37"/>
                    <a:pt x="216" y="37"/>
                    <a:pt x="215" y="37"/>
                  </a:cubicBezTo>
                  <a:cubicBezTo>
                    <a:pt x="215" y="37"/>
                    <a:pt x="215" y="37"/>
                    <a:pt x="215" y="37"/>
                  </a:cubicBezTo>
                  <a:cubicBezTo>
                    <a:pt x="215" y="37"/>
                    <a:pt x="215" y="37"/>
                    <a:pt x="215" y="36"/>
                  </a:cubicBezTo>
                  <a:cubicBezTo>
                    <a:pt x="214" y="36"/>
                    <a:pt x="214" y="36"/>
                    <a:pt x="214" y="36"/>
                  </a:cubicBezTo>
                  <a:cubicBezTo>
                    <a:pt x="214" y="36"/>
                    <a:pt x="214" y="36"/>
                    <a:pt x="214" y="36"/>
                  </a:cubicBezTo>
                  <a:cubicBezTo>
                    <a:pt x="214" y="36"/>
                    <a:pt x="214" y="36"/>
                    <a:pt x="214" y="36"/>
                  </a:cubicBezTo>
                  <a:cubicBezTo>
                    <a:pt x="214" y="36"/>
                    <a:pt x="214" y="36"/>
                    <a:pt x="214" y="36"/>
                  </a:cubicBezTo>
                  <a:cubicBezTo>
                    <a:pt x="214" y="36"/>
                    <a:pt x="214" y="36"/>
                    <a:pt x="213" y="35"/>
                  </a:cubicBezTo>
                  <a:cubicBezTo>
                    <a:pt x="214" y="35"/>
                    <a:pt x="214" y="35"/>
                    <a:pt x="214" y="35"/>
                  </a:cubicBezTo>
                  <a:cubicBezTo>
                    <a:pt x="214" y="36"/>
                    <a:pt x="214" y="36"/>
                    <a:pt x="214" y="36"/>
                  </a:cubicBezTo>
                  <a:cubicBezTo>
                    <a:pt x="214" y="36"/>
                    <a:pt x="214" y="36"/>
                    <a:pt x="214" y="36"/>
                  </a:cubicBezTo>
                  <a:cubicBezTo>
                    <a:pt x="215" y="36"/>
                    <a:pt x="215" y="36"/>
                    <a:pt x="215" y="36"/>
                  </a:cubicBezTo>
                  <a:cubicBezTo>
                    <a:pt x="215" y="36"/>
                    <a:pt x="215" y="36"/>
                    <a:pt x="215" y="36"/>
                  </a:cubicBezTo>
                  <a:cubicBezTo>
                    <a:pt x="215" y="36"/>
                    <a:pt x="215" y="36"/>
                    <a:pt x="215" y="36"/>
                  </a:cubicBezTo>
                  <a:cubicBezTo>
                    <a:pt x="215" y="36"/>
                    <a:pt x="215" y="36"/>
                    <a:pt x="215" y="36"/>
                  </a:cubicBezTo>
                  <a:cubicBezTo>
                    <a:pt x="215" y="36"/>
                    <a:pt x="215" y="36"/>
                    <a:pt x="215" y="36"/>
                  </a:cubicBezTo>
                  <a:cubicBezTo>
                    <a:pt x="214" y="36"/>
                    <a:pt x="214" y="36"/>
                    <a:pt x="214" y="35"/>
                  </a:cubicBezTo>
                  <a:cubicBezTo>
                    <a:pt x="214" y="35"/>
                    <a:pt x="214" y="35"/>
                    <a:pt x="215" y="35"/>
                  </a:cubicBezTo>
                  <a:cubicBezTo>
                    <a:pt x="215" y="35"/>
                    <a:pt x="215" y="35"/>
                    <a:pt x="215" y="35"/>
                  </a:cubicBezTo>
                  <a:cubicBezTo>
                    <a:pt x="214" y="35"/>
                    <a:pt x="214" y="35"/>
                    <a:pt x="214" y="35"/>
                  </a:cubicBezTo>
                  <a:cubicBezTo>
                    <a:pt x="214" y="35"/>
                    <a:pt x="214" y="35"/>
                    <a:pt x="214" y="35"/>
                  </a:cubicBezTo>
                  <a:cubicBezTo>
                    <a:pt x="214" y="35"/>
                    <a:pt x="214" y="35"/>
                    <a:pt x="214" y="35"/>
                  </a:cubicBezTo>
                  <a:cubicBezTo>
                    <a:pt x="214" y="35"/>
                    <a:pt x="214" y="35"/>
                    <a:pt x="214" y="35"/>
                  </a:cubicBezTo>
                  <a:cubicBezTo>
                    <a:pt x="214" y="35"/>
                    <a:pt x="214" y="35"/>
                    <a:pt x="214" y="35"/>
                  </a:cubicBezTo>
                  <a:cubicBezTo>
                    <a:pt x="214" y="35"/>
                    <a:pt x="214" y="35"/>
                    <a:pt x="214" y="34"/>
                  </a:cubicBezTo>
                  <a:cubicBezTo>
                    <a:pt x="214" y="34"/>
                    <a:pt x="214" y="34"/>
                    <a:pt x="214" y="34"/>
                  </a:cubicBezTo>
                  <a:cubicBezTo>
                    <a:pt x="214" y="34"/>
                    <a:pt x="214" y="34"/>
                    <a:pt x="214" y="34"/>
                  </a:cubicBezTo>
                  <a:cubicBezTo>
                    <a:pt x="215" y="34"/>
                    <a:pt x="215" y="34"/>
                    <a:pt x="215" y="34"/>
                  </a:cubicBezTo>
                  <a:cubicBezTo>
                    <a:pt x="215" y="34"/>
                    <a:pt x="215" y="34"/>
                    <a:pt x="215" y="34"/>
                  </a:cubicBezTo>
                  <a:cubicBezTo>
                    <a:pt x="215" y="34"/>
                    <a:pt x="215" y="34"/>
                    <a:pt x="215" y="34"/>
                  </a:cubicBezTo>
                  <a:cubicBezTo>
                    <a:pt x="215" y="34"/>
                    <a:pt x="215" y="34"/>
                    <a:pt x="215" y="34"/>
                  </a:cubicBezTo>
                  <a:cubicBezTo>
                    <a:pt x="215" y="34"/>
                    <a:pt x="215" y="34"/>
                    <a:pt x="215" y="34"/>
                  </a:cubicBezTo>
                  <a:cubicBezTo>
                    <a:pt x="215" y="34"/>
                    <a:pt x="215" y="34"/>
                    <a:pt x="216" y="34"/>
                  </a:cubicBezTo>
                  <a:cubicBezTo>
                    <a:pt x="215" y="34"/>
                    <a:pt x="215" y="34"/>
                    <a:pt x="215" y="34"/>
                  </a:cubicBezTo>
                  <a:cubicBezTo>
                    <a:pt x="216" y="34"/>
                    <a:pt x="216" y="34"/>
                    <a:pt x="216" y="34"/>
                  </a:cubicBezTo>
                  <a:cubicBezTo>
                    <a:pt x="216" y="34"/>
                    <a:pt x="216" y="34"/>
                    <a:pt x="216" y="34"/>
                  </a:cubicBezTo>
                  <a:cubicBezTo>
                    <a:pt x="216" y="34"/>
                    <a:pt x="216" y="34"/>
                    <a:pt x="217" y="34"/>
                  </a:cubicBezTo>
                  <a:cubicBezTo>
                    <a:pt x="216" y="34"/>
                    <a:pt x="216" y="34"/>
                    <a:pt x="216" y="34"/>
                  </a:cubicBezTo>
                  <a:cubicBezTo>
                    <a:pt x="216" y="34"/>
                    <a:pt x="216" y="34"/>
                    <a:pt x="216" y="34"/>
                  </a:cubicBezTo>
                  <a:cubicBezTo>
                    <a:pt x="216" y="34"/>
                    <a:pt x="216" y="34"/>
                    <a:pt x="216" y="34"/>
                  </a:cubicBezTo>
                  <a:cubicBezTo>
                    <a:pt x="216" y="34"/>
                    <a:pt x="216" y="34"/>
                    <a:pt x="216" y="34"/>
                  </a:cubicBezTo>
                  <a:cubicBezTo>
                    <a:pt x="216" y="34"/>
                    <a:pt x="216" y="34"/>
                    <a:pt x="216" y="34"/>
                  </a:cubicBezTo>
                  <a:cubicBezTo>
                    <a:pt x="216" y="33"/>
                    <a:pt x="216" y="33"/>
                    <a:pt x="215" y="33"/>
                  </a:cubicBezTo>
                  <a:cubicBezTo>
                    <a:pt x="215" y="33"/>
                    <a:pt x="215" y="33"/>
                    <a:pt x="216" y="33"/>
                  </a:cubicBezTo>
                  <a:cubicBezTo>
                    <a:pt x="215" y="33"/>
                    <a:pt x="215" y="33"/>
                    <a:pt x="215" y="33"/>
                  </a:cubicBezTo>
                  <a:cubicBezTo>
                    <a:pt x="215" y="33"/>
                    <a:pt x="215" y="33"/>
                    <a:pt x="215" y="33"/>
                  </a:cubicBezTo>
                  <a:cubicBezTo>
                    <a:pt x="216" y="33"/>
                    <a:pt x="216" y="33"/>
                    <a:pt x="216" y="33"/>
                  </a:cubicBezTo>
                  <a:cubicBezTo>
                    <a:pt x="216" y="33"/>
                    <a:pt x="216" y="33"/>
                    <a:pt x="216" y="33"/>
                  </a:cubicBezTo>
                  <a:cubicBezTo>
                    <a:pt x="216" y="33"/>
                    <a:pt x="216" y="33"/>
                    <a:pt x="216" y="33"/>
                  </a:cubicBezTo>
                  <a:cubicBezTo>
                    <a:pt x="216" y="33"/>
                    <a:pt x="216" y="33"/>
                    <a:pt x="216" y="33"/>
                  </a:cubicBezTo>
                  <a:cubicBezTo>
                    <a:pt x="216" y="33"/>
                    <a:pt x="216" y="33"/>
                    <a:pt x="216" y="33"/>
                  </a:cubicBezTo>
                  <a:cubicBezTo>
                    <a:pt x="216" y="33"/>
                    <a:pt x="216" y="33"/>
                    <a:pt x="217" y="33"/>
                  </a:cubicBezTo>
                  <a:cubicBezTo>
                    <a:pt x="217" y="34"/>
                    <a:pt x="217" y="34"/>
                    <a:pt x="217" y="34"/>
                  </a:cubicBezTo>
                  <a:cubicBezTo>
                    <a:pt x="217" y="34"/>
                    <a:pt x="217" y="34"/>
                    <a:pt x="217" y="34"/>
                  </a:cubicBezTo>
                  <a:cubicBezTo>
                    <a:pt x="217" y="34"/>
                    <a:pt x="217" y="34"/>
                    <a:pt x="218" y="34"/>
                  </a:cubicBezTo>
                  <a:cubicBezTo>
                    <a:pt x="218" y="34"/>
                    <a:pt x="218" y="34"/>
                    <a:pt x="218" y="35"/>
                  </a:cubicBezTo>
                  <a:cubicBezTo>
                    <a:pt x="218" y="34"/>
                    <a:pt x="218" y="34"/>
                    <a:pt x="218" y="34"/>
                  </a:cubicBezTo>
                  <a:cubicBezTo>
                    <a:pt x="218" y="34"/>
                    <a:pt x="218" y="34"/>
                    <a:pt x="218" y="34"/>
                  </a:cubicBezTo>
                  <a:cubicBezTo>
                    <a:pt x="218" y="34"/>
                    <a:pt x="218" y="34"/>
                    <a:pt x="218" y="34"/>
                  </a:cubicBezTo>
                  <a:cubicBezTo>
                    <a:pt x="218" y="34"/>
                    <a:pt x="218" y="34"/>
                    <a:pt x="218" y="34"/>
                  </a:cubicBezTo>
                  <a:cubicBezTo>
                    <a:pt x="218" y="34"/>
                    <a:pt x="218" y="34"/>
                    <a:pt x="218" y="34"/>
                  </a:cubicBezTo>
                  <a:cubicBezTo>
                    <a:pt x="218" y="34"/>
                    <a:pt x="218" y="34"/>
                    <a:pt x="218" y="34"/>
                  </a:cubicBezTo>
                  <a:cubicBezTo>
                    <a:pt x="218" y="34"/>
                    <a:pt x="218" y="34"/>
                    <a:pt x="219" y="34"/>
                  </a:cubicBezTo>
                  <a:cubicBezTo>
                    <a:pt x="218" y="34"/>
                    <a:pt x="218" y="34"/>
                    <a:pt x="218" y="34"/>
                  </a:cubicBezTo>
                  <a:cubicBezTo>
                    <a:pt x="218" y="34"/>
                    <a:pt x="218" y="34"/>
                    <a:pt x="218" y="34"/>
                  </a:cubicBezTo>
                  <a:cubicBezTo>
                    <a:pt x="218" y="34"/>
                    <a:pt x="218" y="34"/>
                    <a:pt x="219" y="34"/>
                  </a:cubicBezTo>
                  <a:cubicBezTo>
                    <a:pt x="218" y="34"/>
                    <a:pt x="218" y="34"/>
                    <a:pt x="218" y="34"/>
                  </a:cubicBezTo>
                  <a:lnTo>
                    <a:pt x="218" y="34"/>
                  </a:lnTo>
                  <a:cubicBezTo>
                    <a:pt x="219" y="34"/>
                    <a:pt x="219" y="34"/>
                    <a:pt x="219" y="34"/>
                  </a:cubicBezTo>
                  <a:cubicBezTo>
                    <a:pt x="219" y="34"/>
                    <a:pt x="219" y="34"/>
                    <a:pt x="219" y="34"/>
                  </a:cubicBezTo>
                  <a:cubicBezTo>
                    <a:pt x="219" y="34"/>
                    <a:pt x="219" y="34"/>
                    <a:pt x="219" y="35"/>
                  </a:cubicBezTo>
                  <a:cubicBezTo>
                    <a:pt x="219" y="35"/>
                    <a:pt x="219" y="35"/>
                    <a:pt x="220" y="35"/>
                  </a:cubicBezTo>
                  <a:cubicBezTo>
                    <a:pt x="220" y="35"/>
                    <a:pt x="220" y="35"/>
                    <a:pt x="220" y="35"/>
                  </a:cubicBezTo>
                  <a:cubicBezTo>
                    <a:pt x="220" y="35"/>
                    <a:pt x="220" y="35"/>
                    <a:pt x="220" y="35"/>
                  </a:cubicBezTo>
                  <a:cubicBezTo>
                    <a:pt x="220" y="35"/>
                    <a:pt x="220" y="35"/>
                    <a:pt x="220" y="35"/>
                  </a:cubicBezTo>
                  <a:cubicBezTo>
                    <a:pt x="220" y="35"/>
                    <a:pt x="220" y="35"/>
                    <a:pt x="219" y="34"/>
                  </a:cubicBezTo>
                  <a:cubicBezTo>
                    <a:pt x="219" y="34"/>
                    <a:pt x="219" y="34"/>
                    <a:pt x="219" y="34"/>
                  </a:cubicBezTo>
                  <a:cubicBezTo>
                    <a:pt x="219" y="34"/>
                    <a:pt x="219" y="34"/>
                    <a:pt x="219" y="34"/>
                  </a:cubicBezTo>
                  <a:lnTo>
                    <a:pt x="219" y="34"/>
                  </a:lnTo>
                  <a:cubicBezTo>
                    <a:pt x="218" y="34"/>
                    <a:pt x="218" y="34"/>
                    <a:pt x="218" y="34"/>
                  </a:cubicBezTo>
                  <a:cubicBezTo>
                    <a:pt x="218" y="33"/>
                    <a:pt x="218" y="33"/>
                    <a:pt x="218" y="33"/>
                  </a:cubicBezTo>
                  <a:cubicBezTo>
                    <a:pt x="218" y="33"/>
                    <a:pt x="218" y="33"/>
                    <a:pt x="218" y="33"/>
                  </a:cubicBezTo>
                  <a:cubicBezTo>
                    <a:pt x="218" y="33"/>
                    <a:pt x="218" y="33"/>
                    <a:pt x="218" y="34"/>
                  </a:cubicBezTo>
                  <a:cubicBezTo>
                    <a:pt x="218" y="33"/>
                    <a:pt x="218" y="33"/>
                    <a:pt x="218" y="34"/>
                  </a:cubicBezTo>
                  <a:cubicBezTo>
                    <a:pt x="219" y="34"/>
                    <a:pt x="219" y="34"/>
                    <a:pt x="219" y="34"/>
                  </a:cubicBezTo>
                  <a:cubicBezTo>
                    <a:pt x="219" y="34"/>
                    <a:pt x="219" y="34"/>
                    <a:pt x="219" y="34"/>
                  </a:cubicBezTo>
                  <a:cubicBezTo>
                    <a:pt x="219" y="34"/>
                    <a:pt x="219" y="34"/>
                    <a:pt x="219" y="34"/>
                  </a:cubicBezTo>
                  <a:cubicBezTo>
                    <a:pt x="219" y="34"/>
                    <a:pt x="219" y="34"/>
                    <a:pt x="219" y="34"/>
                  </a:cubicBezTo>
                  <a:cubicBezTo>
                    <a:pt x="219" y="34"/>
                    <a:pt x="219" y="34"/>
                    <a:pt x="219" y="34"/>
                  </a:cubicBezTo>
                  <a:cubicBezTo>
                    <a:pt x="220" y="34"/>
                    <a:pt x="220" y="34"/>
                    <a:pt x="220" y="35"/>
                  </a:cubicBezTo>
                  <a:cubicBezTo>
                    <a:pt x="220" y="34"/>
                    <a:pt x="220" y="34"/>
                    <a:pt x="220" y="34"/>
                  </a:cubicBezTo>
                  <a:cubicBezTo>
                    <a:pt x="220" y="34"/>
                    <a:pt x="220" y="34"/>
                    <a:pt x="219" y="34"/>
                  </a:cubicBezTo>
                  <a:cubicBezTo>
                    <a:pt x="219" y="34"/>
                    <a:pt x="219" y="34"/>
                    <a:pt x="219" y="34"/>
                  </a:cubicBezTo>
                  <a:cubicBezTo>
                    <a:pt x="219" y="34"/>
                    <a:pt x="219" y="34"/>
                    <a:pt x="219" y="34"/>
                  </a:cubicBezTo>
                  <a:cubicBezTo>
                    <a:pt x="219" y="34"/>
                    <a:pt x="219" y="34"/>
                    <a:pt x="219" y="34"/>
                  </a:cubicBezTo>
                  <a:cubicBezTo>
                    <a:pt x="218" y="33"/>
                    <a:pt x="218" y="33"/>
                    <a:pt x="218" y="33"/>
                  </a:cubicBezTo>
                  <a:cubicBezTo>
                    <a:pt x="218" y="33"/>
                    <a:pt x="218" y="33"/>
                    <a:pt x="218" y="33"/>
                  </a:cubicBezTo>
                  <a:cubicBezTo>
                    <a:pt x="218" y="33"/>
                    <a:pt x="218" y="33"/>
                    <a:pt x="218" y="33"/>
                  </a:cubicBezTo>
                  <a:cubicBezTo>
                    <a:pt x="218" y="33"/>
                    <a:pt x="218" y="33"/>
                    <a:pt x="218" y="33"/>
                  </a:cubicBezTo>
                  <a:cubicBezTo>
                    <a:pt x="218" y="33"/>
                    <a:pt x="218" y="33"/>
                    <a:pt x="218" y="32"/>
                  </a:cubicBezTo>
                  <a:cubicBezTo>
                    <a:pt x="217" y="32"/>
                    <a:pt x="217" y="32"/>
                    <a:pt x="217" y="32"/>
                  </a:cubicBezTo>
                  <a:cubicBezTo>
                    <a:pt x="217" y="32"/>
                    <a:pt x="217" y="32"/>
                    <a:pt x="217" y="32"/>
                  </a:cubicBezTo>
                  <a:cubicBezTo>
                    <a:pt x="217" y="32"/>
                    <a:pt x="217" y="32"/>
                    <a:pt x="217" y="32"/>
                  </a:cubicBezTo>
                  <a:cubicBezTo>
                    <a:pt x="217" y="31"/>
                    <a:pt x="217" y="31"/>
                    <a:pt x="216" y="31"/>
                  </a:cubicBezTo>
                  <a:cubicBezTo>
                    <a:pt x="216" y="31"/>
                    <a:pt x="216" y="31"/>
                    <a:pt x="217" y="31"/>
                  </a:cubicBezTo>
                  <a:cubicBezTo>
                    <a:pt x="216" y="31"/>
                    <a:pt x="216" y="31"/>
                    <a:pt x="216" y="31"/>
                  </a:cubicBezTo>
                  <a:cubicBezTo>
                    <a:pt x="216" y="31"/>
                    <a:pt x="216" y="31"/>
                    <a:pt x="216" y="31"/>
                  </a:cubicBezTo>
                  <a:cubicBezTo>
                    <a:pt x="216" y="30"/>
                    <a:pt x="216" y="30"/>
                    <a:pt x="216" y="30"/>
                  </a:cubicBezTo>
                  <a:cubicBezTo>
                    <a:pt x="216" y="30"/>
                    <a:pt x="216" y="30"/>
                    <a:pt x="216" y="30"/>
                  </a:cubicBezTo>
                  <a:cubicBezTo>
                    <a:pt x="216" y="30"/>
                    <a:pt x="216" y="30"/>
                    <a:pt x="216" y="30"/>
                  </a:cubicBezTo>
                  <a:cubicBezTo>
                    <a:pt x="216" y="30"/>
                    <a:pt x="216" y="30"/>
                    <a:pt x="216" y="30"/>
                  </a:cubicBezTo>
                  <a:cubicBezTo>
                    <a:pt x="216" y="30"/>
                    <a:pt x="216" y="30"/>
                    <a:pt x="216" y="30"/>
                  </a:cubicBezTo>
                  <a:cubicBezTo>
                    <a:pt x="216" y="30"/>
                    <a:pt x="216" y="30"/>
                    <a:pt x="217" y="31"/>
                  </a:cubicBezTo>
                  <a:lnTo>
                    <a:pt x="217" y="31"/>
                  </a:lnTo>
                  <a:cubicBezTo>
                    <a:pt x="217" y="31"/>
                    <a:pt x="217" y="31"/>
                    <a:pt x="217" y="31"/>
                  </a:cubicBezTo>
                  <a:cubicBezTo>
                    <a:pt x="217" y="31"/>
                    <a:pt x="217" y="31"/>
                    <a:pt x="217" y="31"/>
                  </a:cubicBezTo>
                  <a:cubicBezTo>
                    <a:pt x="217" y="31"/>
                    <a:pt x="217" y="31"/>
                    <a:pt x="217" y="31"/>
                  </a:cubicBezTo>
                  <a:cubicBezTo>
                    <a:pt x="218" y="31"/>
                    <a:pt x="218" y="31"/>
                    <a:pt x="218" y="31"/>
                  </a:cubicBezTo>
                  <a:cubicBezTo>
                    <a:pt x="218" y="32"/>
                    <a:pt x="218" y="32"/>
                    <a:pt x="218" y="32"/>
                  </a:cubicBezTo>
                  <a:cubicBezTo>
                    <a:pt x="218" y="32"/>
                    <a:pt x="218" y="32"/>
                    <a:pt x="218" y="32"/>
                  </a:cubicBezTo>
                  <a:cubicBezTo>
                    <a:pt x="218" y="32"/>
                    <a:pt x="218" y="32"/>
                    <a:pt x="218" y="32"/>
                  </a:cubicBezTo>
                  <a:cubicBezTo>
                    <a:pt x="218" y="32"/>
                    <a:pt x="218" y="32"/>
                    <a:pt x="218" y="32"/>
                  </a:cubicBezTo>
                  <a:cubicBezTo>
                    <a:pt x="218" y="32"/>
                    <a:pt x="218" y="32"/>
                    <a:pt x="218" y="32"/>
                  </a:cubicBezTo>
                  <a:cubicBezTo>
                    <a:pt x="218" y="32"/>
                    <a:pt x="218" y="32"/>
                    <a:pt x="218" y="32"/>
                  </a:cubicBezTo>
                  <a:cubicBezTo>
                    <a:pt x="218" y="32"/>
                    <a:pt x="218" y="32"/>
                    <a:pt x="219" y="32"/>
                  </a:cubicBezTo>
                  <a:cubicBezTo>
                    <a:pt x="219" y="32"/>
                    <a:pt x="219" y="32"/>
                    <a:pt x="219" y="32"/>
                  </a:cubicBezTo>
                  <a:cubicBezTo>
                    <a:pt x="219" y="32"/>
                    <a:pt x="219" y="32"/>
                    <a:pt x="219" y="33"/>
                  </a:cubicBezTo>
                  <a:cubicBezTo>
                    <a:pt x="219" y="33"/>
                    <a:pt x="219" y="33"/>
                    <a:pt x="219" y="33"/>
                  </a:cubicBezTo>
                  <a:lnTo>
                    <a:pt x="219" y="33"/>
                  </a:lnTo>
                  <a:cubicBezTo>
                    <a:pt x="219" y="33"/>
                    <a:pt x="219" y="33"/>
                    <a:pt x="219" y="33"/>
                  </a:cubicBezTo>
                  <a:cubicBezTo>
                    <a:pt x="219" y="33"/>
                    <a:pt x="219" y="33"/>
                    <a:pt x="219" y="33"/>
                  </a:cubicBezTo>
                  <a:cubicBezTo>
                    <a:pt x="219" y="33"/>
                    <a:pt x="219" y="33"/>
                    <a:pt x="220" y="33"/>
                  </a:cubicBezTo>
                  <a:cubicBezTo>
                    <a:pt x="219" y="33"/>
                    <a:pt x="219" y="33"/>
                    <a:pt x="219" y="33"/>
                  </a:cubicBezTo>
                  <a:cubicBezTo>
                    <a:pt x="220" y="33"/>
                    <a:pt x="220" y="33"/>
                    <a:pt x="220" y="33"/>
                  </a:cubicBezTo>
                  <a:cubicBezTo>
                    <a:pt x="220" y="33"/>
                    <a:pt x="220" y="33"/>
                    <a:pt x="220" y="33"/>
                  </a:cubicBezTo>
                  <a:cubicBezTo>
                    <a:pt x="220" y="33"/>
                    <a:pt x="220" y="33"/>
                    <a:pt x="220" y="34"/>
                  </a:cubicBezTo>
                  <a:cubicBezTo>
                    <a:pt x="220" y="34"/>
                    <a:pt x="220" y="34"/>
                    <a:pt x="221" y="34"/>
                  </a:cubicBezTo>
                  <a:cubicBezTo>
                    <a:pt x="221" y="34"/>
                    <a:pt x="221" y="34"/>
                    <a:pt x="221" y="34"/>
                  </a:cubicBezTo>
                  <a:cubicBezTo>
                    <a:pt x="221" y="34"/>
                    <a:pt x="221" y="34"/>
                    <a:pt x="221" y="34"/>
                  </a:cubicBezTo>
                  <a:cubicBezTo>
                    <a:pt x="221" y="35"/>
                    <a:pt x="221" y="35"/>
                    <a:pt x="221" y="35"/>
                  </a:cubicBezTo>
                  <a:cubicBezTo>
                    <a:pt x="221" y="35"/>
                    <a:pt x="221" y="35"/>
                    <a:pt x="221" y="35"/>
                  </a:cubicBezTo>
                  <a:cubicBezTo>
                    <a:pt x="221" y="35"/>
                    <a:pt x="221" y="35"/>
                    <a:pt x="221" y="35"/>
                  </a:cubicBezTo>
                  <a:cubicBezTo>
                    <a:pt x="221" y="35"/>
                    <a:pt x="221" y="35"/>
                    <a:pt x="222" y="35"/>
                  </a:cubicBezTo>
                  <a:cubicBezTo>
                    <a:pt x="222" y="35"/>
                    <a:pt x="222" y="35"/>
                    <a:pt x="222" y="35"/>
                  </a:cubicBezTo>
                  <a:cubicBezTo>
                    <a:pt x="222" y="35"/>
                    <a:pt x="222" y="35"/>
                    <a:pt x="222" y="35"/>
                  </a:cubicBezTo>
                  <a:cubicBezTo>
                    <a:pt x="222" y="35"/>
                    <a:pt x="222" y="35"/>
                    <a:pt x="222" y="35"/>
                  </a:cubicBezTo>
                  <a:cubicBezTo>
                    <a:pt x="222" y="35"/>
                    <a:pt x="222" y="35"/>
                    <a:pt x="222" y="35"/>
                  </a:cubicBezTo>
                  <a:cubicBezTo>
                    <a:pt x="219" y="33"/>
                    <a:pt x="216" y="30"/>
                    <a:pt x="214" y="28"/>
                  </a:cubicBezTo>
                  <a:cubicBezTo>
                    <a:pt x="214" y="28"/>
                    <a:pt x="214" y="28"/>
                    <a:pt x="214" y="28"/>
                  </a:cubicBezTo>
                  <a:cubicBezTo>
                    <a:pt x="214" y="28"/>
                    <a:pt x="214" y="28"/>
                    <a:pt x="214" y="29"/>
                  </a:cubicBezTo>
                  <a:cubicBezTo>
                    <a:pt x="214" y="29"/>
                    <a:pt x="214" y="29"/>
                    <a:pt x="214" y="29"/>
                  </a:cubicBezTo>
                  <a:cubicBezTo>
                    <a:pt x="214" y="29"/>
                    <a:pt x="214" y="29"/>
                    <a:pt x="214" y="29"/>
                  </a:cubicBezTo>
                  <a:cubicBezTo>
                    <a:pt x="214" y="29"/>
                    <a:pt x="214" y="29"/>
                    <a:pt x="214" y="29"/>
                  </a:cubicBezTo>
                  <a:cubicBezTo>
                    <a:pt x="214" y="29"/>
                    <a:pt x="214" y="29"/>
                    <a:pt x="214" y="28"/>
                  </a:cubicBezTo>
                  <a:cubicBezTo>
                    <a:pt x="214" y="29"/>
                    <a:pt x="214" y="29"/>
                    <a:pt x="214" y="29"/>
                  </a:cubicBezTo>
                  <a:cubicBezTo>
                    <a:pt x="214" y="29"/>
                    <a:pt x="214" y="29"/>
                    <a:pt x="214" y="29"/>
                  </a:cubicBezTo>
                  <a:cubicBezTo>
                    <a:pt x="214" y="29"/>
                    <a:pt x="214" y="29"/>
                    <a:pt x="214" y="28"/>
                  </a:cubicBezTo>
                  <a:cubicBezTo>
                    <a:pt x="214" y="28"/>
                    <a:pt x="214" y="28"/>
                    <a:pt x="213" y="28"/>
                  </a:cubicBezTo>
                  <a:cubicBezTo>
                    <a:pt x="213" y="28"/>
                    <a:pt x="213" y="28"/>
                    <a:pt x="213" y="29"/>
                  </a:cubicBezTo>
                  <a:cubicBezTo>
                    <a:pt x="213" y="28"/>
                    <a:pt x="213" y="28"/>
                    <a:pt x="213" y="28"/>
                  </a:cubicBezTo>
                  <a:cubicBezTo>
                    <a:pt x="213" y="29"/>
                    <a:pt x="213" y="29"/>
                    <a:pt x="213" y="29"/>
                  </a:cubicBezTo>
                  <a:cubicBezTo>
                    <a:pt x="213" y="29"/>
                    <a:pt x="213" y="29"/>
                    <a:pt x="213" y="29"/>
                  </a:cubicBezTo>
                  <a:cubicBezTo>
                    <a:pt x="213" y="29"/>
                    <a:pt x="213" y="29"/>
                    <a:pt x="213" y="28"/>
                  </a:cubicBezTo>
                  <a:cubicBezTo>
                    <a:pt x="213" y="28"/>
                    <a:pt x="213" y="28"/>
                    <a:pt x="213" y="28"/>
                  </a:cubicBezTo>
                  <a:cubicBezTo>
                    <a:pt x="213" y="28"/>
                    <a:pt x="213" y="28"/>
                    <a:pt x="212" y="28"/>
                  </a:cubicBezTo>
                  <a:cubicBezTo>
                    <a:pt x="212" y="28"/>
                    <a:pt x="212" y="28"/>
                    <a:pt x="212" y="28"/>
                  </a:cubicBezTo>
                  <a:cubicBezTo>
                    <a:pt x="212" y="28"/>
                    <a:pt x="212" y="28"/>
                    <a:pt x="212" y="28"/>
                  </a:cubicBezTo>
                  <a:cubicBezTo>
                    <a:pt x="212" y="28"/>
                    <a:pt x="212" y="28"/>
                    <a:pt x="212" y="27"/>
                  </a:cubicBezTo>
                  <a:cubicBezTo>
                    <a:pt x="212" y="27"/>
                    <a:pt x="212" y="27"/>
                    <a:pt x="212" y="27"/>
                  </a:cubicBezTo>
                  <a:cubicBezTo>
                    <a:pt x="212" y="27"/>
                    <a:pt x="212" y="27"/>
                    <a:pt x="212" y="27"/>
                  </a:cubicBezTo>
                  <a:cubicBezTo>
                    <a:pt x="211" y="27"/>
                    <a:pt x="211" y="27"/>
                    <a:pt x="211" y="27"/>
                  </a:cubicBezTo>
                  <a:cubicBezTo>
                    <a:pt x="211" y="26"/>
                    <a:pt x="211" y="26"/>
                    <a:pt x="211" y="26"/>
                  </a:cubicBezTo>
                  <a:cubicBezTo>
                    <a:pt x="211" y="26"/>
                    <a:pt x="211" y="26"/>
                    <a:pt x="211" y="26"/>
                  </a:cubicBezTo>
                  <a:cubicBezTo>
                    <a:pt x="211" y="26"/>
                    <a:pt x="211" y="26"/>
                    <a:pt x="211" y="26"/>
                  </a:cubicBezTo>
                  <a:cubicBezTo>
                    <a:pt x="211" y="26"/>
                    <a:pt x="211" y="26"/>
                    <a:pt x="211" y="26"/>
                  </a:cubicBezTo>
                  <a:cubicBezTo>
                    <a:pt x="210" y="26"/>
                    <a:pt x="210" y="26"/>
                    <a:pt x="210" y="26"/>
                  </a:cubicBezTo>
                  <a:cubicBezTo>
                    <a:pt x="210" y="26"/>
                    <a:pt x="210" y="26"/>
                    <a:pt x="210" y="26"/>
                  </a:cubicBezTo>
                  <a:cubicBezTo>
                    <a:pt x="210" y="26"/>
                    <a:pt x="210" y="26"/>
                    <a:pt x="210" y="26"/>
                  </a:cubicBezTo>
                  <a:cubicBezTo>
                    <a:pt x="210" y="25"/>
                    <a:pt x="210" y="25"/>
                    <a:pt x="210" y="25"/>
                  </a:cubicBezTo>
                  <a:cubicBezTo>
                    <a:pt x="210" y="25"/>
                    <a:pt x="210" y="25"/>
                    <a:pt x="209" y="25"/>
                  </a:cubicBezTo>
                  <a:cubicBezTo>
                    <a:pt x="209" y="25"/>
                    <a:pt x="209" y="25"/>
                    <a:pt x="209" y="25"/>
                  </a:cubicBezTo>
                  <a:cubicBezTo>
                    <a:pt x="209" y="25"/>
                    <a:pt x="209" y="25"/>
                    <a:pt x="209" y="25"/>
                  </a:cubicBezTo>
                  <a:cubicBezTo>
                    <a:pt x="209" y="25"/>
                    <a:pt x="209" y="25"/>
                    <a:pt x="210" y="25"/>
                  </a:cubicBezTo>
                  <a:cubicBezTo>
                    <a:pt x="210" y="25"/>
                    <a:pt x="210" y="25"/>
                    <a:pt x="210" y="25"/>
                  </a:cubicBezTo>
                  <a:cubicBezTo>
                    <a:pt x="210" y="25"/>
                    <a:pt x="210" y="25"/>
                    <a:pt x="210" y="25"/>
                  </a:cubicBezTo>
                  <a:cubicBezTo>
                    <a:pt x="210" y="25"/>
                    <a:pt x="210" y="25"/>
                    <a:pt x="209" y="25"/>
                  </a:cubicBezTo>
                  <a:cubicBezTo>
                    <a:pt x="209" y="25"/>
                    <a:pt x="209" y="25"/>
                    <a:pt x="209" y="25"/>
                  </a:cubicBezTo>
                  <a:cubicBezTo>
                    <a:pt x="209" y="25"/>
                    <a:pt x="209" y="25"/>
                    <a:pt x="209" y="25"/>
                  </a:cubicBezTo>
                  <a:cubicBezTo>
                    <a:pt x="209" y="25"/>
                    <a:pt x="209" y="25"/>
                    <a:pt x="209" y="25"/>
                  </a:cubicBezTo>
                  <a:cubicBezTo>
                    <a:pt x="210" y="25"/>
                    <a:pt x="210" y="25"/>
                    <a:pt x="210" y="25"/>
                  </a:cubicBezTo>
                  <a:cubicBezTo>
                    <a:pt x="210" y="25"/>
                    <a:pt x="210" y="25"/>
                    <a:pt x="210" y="25"/>
                  </a:cubicBezTo>
                  <a:cubicBezTo>
                    <a:pt x="210" y="26"/>
                    <a:pt x="210" y="26"/>
                    <a:pt x="211" y="26"/>
                  </a:cubicBezTo>
                  <a:cubicBezTo>
                    <a:pt x="211" y="26"/>
                    <a:pt x="211" y="26"/>
                    <a:pt x="211" y="26"/>
                  </a:cubicBezTo>
                  <a:cubicBezTo>
                    <a:pt x="211" y="26"/>
                    <a:pt x="211" y="26"/>
                    <a:pt x="211" y="26"/>
                  </a:cubicBezTo>
                  <a:cubicBezTo>
                    <a:pt x="211" y="26"/>
                    <a:pt x="211" y="26"/>
                    <a:pt x="211" y="26"/>
                  </a:cubicBezTo>
                  <a:cubicBezTo>
                    <a:pt x="211" y="26"/>
                    <a:pt x="211" y="26"/>
                    <a:pt x="210" y="25"/>
                  </a:cubicBezTo>
                  <a:cubicBezTo>
                    <a:pt x="211" y="26"/>
                    <a:pt x="211" y="26"/>
                    <a:pt x="211" y="26"/>
                  </a:cubicBezTo>
                  <a:cubicBezTo>
                    <a:pt x="211" y="26"/>
                    <a:pt x="211" y="26"/>
                    <a:pt x="211" y="26"/>
                  </a:cubicBezTo>
                  <a:cubicBezTo>
                    <a:pt x="211" y="26"/>
                    <a:pt x="211" y="26"/>
                    <a:pt x="211" y="26"/>
                  </a:cubicBezTo>
                  <a:cubicBezTo>
                    <a:pt x="211" y="26"/>
                    <a:pt x="211" y="26"/>
                    <a:pt x="211" y="26"/>
                  </a:cubicBezTo>
                  <a:cubicBezTo>
                    <a:pt x="211" y="26"/>
                    <a:pt x="211" y="26"/>
                    <a:pt x="211" y="26"/>
                  </a:cubicBezTo>
                  <a:cubicBezTo>
                    <a:pt x="211" y="26"/>
                    <a:pt x="211" y="26"/>
                    <a:pt x="211" y="26"/>
                  </a:cubicBezTo>
                  <a:cubicBezTo>
                    <a:pt x="189" y="9"/>
                    <a:pt x="161" y="0"/>
                    <a:pt x="131" y="0"/>
                  </a:cubicBezTo>
                  <a:cubicBezTo>
                    <a:pt x="107" y="0"/>
                    <a:pt x="84" y="5"/>
                    <a:pt x="65" y="17"/>
                  </a:cubicBezTo>
                  <a:cubicBezTo>
                    <a:pt x="65" y="17"/>
                    <a:pt x="65" y="17"/>
                    <a:pt x="65" y="17"/>
                  </a:cubicBezTo>
                  <a:cubicBezTo>
                    <a:pt x="65" y="17"/>
                    <a:pt x="65" y="17"/>
                    <a:pt x="65" y="17"/>
                  </a:cubicBezTo>
                  <a:cubicBezTo>
                    <a:pt x="65" y="17"/>
                    <a:pt x="65" y="17"/>
                    <a:pt x="65" y="17"/>
                  </a:cubicBezTo>
                  <a:cubicBezTo>
                    <a:pt x="65" y="17"/>
                    <a:pt x="65" y="17"/>
                    <a:pt x="65" y="16"/>
                  </a:cubicBezTo>
                  <a:cubicBezTo>
                    <a:pt x="65" y="16"/>
                    <a:pt x="65" y="16"/>
                    <a:pt x="65" y="16"/>
                  </a:cubicBezTo>
                  <a:cubicBezTo>
                    <a:pt x="66" y="16"/>
                    <a:pt x="66" y="16"/>
                    <a:pt x="66" y="16"/>
                  </a:cubicBezTo>
                  <a:cubicBezTo>
                    <a:pt x="66" y="16"/>
                    <a:pt x="66" y="16"/>
                    <a:pt x="66" y="16"/>
                  </a:cubicBezTo>
                  <a:cubicBezTo>
                    <a:pt x="65" y="17"/>
                    <a:pt x="65" y="17"/>
                    <a:pt x="65" y="17"/>
                  </a:cubicBezTo>
                  <a:cubicBezTo>
                    <a:pt x="65" y="17"/>
                    <a:pt x="65" y="17"/>
                    <a:pt x="64" y="17"/>
                  </a:cubicBezTo>
                  <a:cubicBezTo>
                    <a:pt x="64" y="17"/>
                    <a:pt x="64" y="17"/>
                    <a:pt x="64" y="17"/>
                  </a:cubicBezTo>
                  <a:cubicBezTo>
                    <a:pt x="64" y="17"/>
                    <a:pt x="64" y="17"/>
                    <a:pt x="64" y="18"/>
                  </a:cubicBezTo>
                  <a:cubicBezTo>
                    <a:pt x="63" y="18"/>
                    <a:pt x="63" y="18"/>
                    <a:pt x="63" y="18"/>
                  </a:cubicBezTo>
                  <a:cubicBezTo>
                    <a:pt x="63" y="18"/>
                    <a:pt x="63" y="18"/>
                    <a:pt x="63" y="18"/>
                  </a:cubicBezTo>
                  <a:cubicBezTo>
                    <a:pt x="64" y="17"/>
                    <a:pt x="64" y="17"/>
                    <a:pt x="64" y="17"/>
                  </a:cubicBezTo>
                  <a:cubicBezTo>
                    <a:pt x="64" y="17"/>
                    <a:pt x="64" y="17"/>
                    <a:pt x="65" y="17"/>
                  </a:cubicBezTo>
                  <a:cubicBezTo>
                    <a:pt x="65" y="17"/>
                    <a:pt x="65" y="17"/>
                    <a:pt x="65" y="17"/>
                  </a:cubicBezTo>
                  <a:cubicBezTo>
                    <a:pt x="65" y="17"/>
                    <a:pt x="65" y="17"/>
                    <a:pt x="65" y="17"/>
                  </a:cubicBezTo>
                  <a:cubicBezTo>
                    <a:pt x="65" y="17"/>
                    <a:pt x="65" y="17"/>
                    <a:pt x="65" y="17"/>
                  </a:cubicBezTo>
                  <a:cubicBezTo>
                    <a:pt x="65" y="17"/>
                    <a:pt x="65" y="17"/>
                    <a:pt x="66" y="16"/>
                  </a:cubicBezTo>
                  <a:cubicBezTo>
                    <a:pt x="66" y="16"/>
                    <a:pt x="66" y="16"/>
                    <a:pt x="66" y="16"/>
                  </a:cubicBezTo>
                  <a:cubicBezTo>
                    <a:pt x="66" y="16"/>
                    <a:pt x="66" y="16"/>
                    <a:pt x="66" y="16"/>
                  </a:cubicBezTo>
                  <a:cubicBezTo>
                    <a:pt x="66" y="17"/>
                    <a:pt x="66" y="17"/>
                    <a:pt x="66" y="17"/>
                  </a:cubicBezTo>
                  <a:cubicBezTo>
                    <a:pt x="66" y="17"/>
                    <a:pt x="66" y="17"/>
                    <a:pt x="66" y="16"/>
                  </a:cubicBezTo>
                  <a:cubicBezTo>
                    <a:pt x="66" y="16"/>
                    <a:pt x="66" y="16"/>
                    <a:pt x="66" y="16"/>
                  </a:cubicBezTo>
                  <a:cubicBezTo>
                    <a:pt x="66" y="16"/>
                    <a:pt x="66" y="16"/>
                    <a:pt x="66" y="16"/>
                  </a:cubicBezTo>
                  <a:cubicBezTo>
                    <a:pt x="66" y="16"/>
                    <a:pt x="66" y="16"/>
                    <a:pt x="67" y="16"/>
                  </a:cubicBezTo>
                  <a:cubicBezTo>
                    <a:pt x="66" y="16"/>
                    <a:pt x="66" y="16"/>
                    <a:pt x="66" y="16"/>
                  </a:cubicBezTo>
                  <a:cubicBezTo>
                    <a:pt x="66" y="16"/>
                    <a:pt x="66" y="16"/>
                    <a:pt x="66" y="16"/>
                  </a:cubicBezTo>
                  <a:cubicBezTo>
                    <a:pt x="66" y="16"/>
                    <a:pt x="66" y="16"/>
                    <a:pt x="66" y="16"/>
                  </a:cubicBezTo>
                  <a:cubicBezTo>
                    <a:pt x="66" y="16"/>
                    <a:pt x="66" y="16"/>
                    <a:pt x="66" y="16"/>
                  </a:cubicBezTo>
                  <a:cubicBezTo>
                    <a:pt x="66" y="16"/>
                    <a:pt x="66" y="16"/>
                    <a:pt x="66" y="16"/>
                  </a:cubicBezTo>
                  <a:cubicBezTo>
                    <a:pt x="67" y="16"/>
                    <a:pt x="67" y="16"/>
                    <a:pt x="67" y="16"/>
                  </a:cubicBezTo>
                  <a:cubicBezTo>
                    <a:pt x="67" y="16"/>
                    <a:pt x="67" y="16"/>
                    <a:pt x="67" y="16"/>
                  </a:cubicBezTo>
                  <a:cubicBezTo>
                    <a:pt x="67" y="16"/>
                    <a:pt x="67" y="16"/>
                    <a:pt x="67" y="16"/>
                  </a:cubicBezTo>
                  <a:cubicBezTo>
                    <a:pt x="66" y="16"/>
                    <a:pt x="66" y="16"/>
                    <a:pt x="66" y="16"/>
                  </a:cubicBezTo>
                  <a:cubicBezTo>
                    <a:pt x="66" y="16"/>
                    <a:pt x="66" y="16"/>
                    <a:pt x="66" y="16"/>
                  </a:cubicBezTo>
                  <a:cubicBezTo>
                    <a:pt x="66" y="16"/>
                    <a:pt x="66" y="16"/>
                    <a:pt x="66" y="16"/>
                  </a:cubicBezTo>
                  <a:cubicBezTo>
                    <a:pt x="66" y="17"/>
                    <a:pt x="66" y="17"/>
                    <a:pt x="66" y="17"/>
                  </a:cubicBezTo>
                  <a:cubicBezTo>
                    <a:pt x="66" y="17"/>
                    <a:pt x="66" y="17"/>
                    <a:pt x="65" y="17"/>
                  </a:cubicBezTo>
                  <a:cubicBezTo>
                    <a:pt x="66" y="17"/>
                    <a:pt x="66" y="17"/>
                    <a:pt x="66" y="17"/>
                  </a:cubicBezTo>
                  <a:cubicBezTo>
                    <a:pt x="66" y="17"/>
                    <a:pt x="66" y="17"/>
                    <a:pt x="66" y="17"/>
                  </a:cubicBezTo>
                  <a:cubicBezTo>
                    <a:pt x="66" y="17"/>
                    <a:pt x="66" y="17"/>
                    <a:pt x="66" y="17"/>
                  </a:cubicBezTo>
                  <a:cubicBezTo>
                    <a:pt x="67" y="17"/>
                    <a:pt x="67" y="17"/>
                    <a:pt x="67" y="17"/>
                  </a:cubicBezTo>
                  <a:cubicBezTo>
                    <a:pt x="66" y="17"/>
                    <a:pt x="66" y="17"/>
                    <a:pt x="66" y="17"/>
                  </a:cubicBezTo>
                  <a:cubicBezTo>
                    <a:pt x="66" y="18"/>
                    <a:pt x="66" y="18"/>
                    <a:pt x="65" y="18"/>
                  </a:cubicBezTo>
                  <a:cubicBezTo>
                    <a:pt x="65" y="18"/>
                    <a:pt x="65" y="18"/>
                    <a:pt x="65" y="18"/>
                  </a:cubicBezTo>
                  <a:cubicBezTo>
                    <a:pt x="65" y="18"/>
                    <a:pt x="65" y="18"/>
                    <a:pt x="65" y="18"/>
                  </a:cubicBezTo>
                  <a:cubicBezTo>
                    <a:pt x="64" y="18"/>
                    <a:pt x="64" y="18"/>
                    <a:pt x="64" y="18"/>
                  </a:cubicBezTo>
                  <a:cubicBezTo>
                    <a:pt x="64" y="18"/>
                    <a:pt x="64" y="18"/>
                    <a:pt x="64" y="19"/>
                  </a:cubicBezTo>
                  <a:cubicBezTo>
                    <a:pt x="63" y="19"/>
                    <a:pt x="63" y="19"/>
                    <a:pt x="63" y="19"/>
                  </a:cubicBezTo>
                  <a:cubicBezTo>
                    <a:pt x="63" y="19"/>
                    <a:pt x="63" y="19"/>
                    <a:pt x="62" y="19"/>
                  </a:cubicBezTo>
                  <a:cubicBezTo>
                    <a:pt x="62" y="19"/>
                    <a:pt x="62" y="19"/>
                    <a:pt x="62" y="19"/>
                  </a:cubicBezTo>
                  <a:cubicBezTo>
                    <a:pt x="62" y="19"/>
                    <a:pt x="62" y="19"/>
                    <a:pt x="62" y="20"/>
                  </a:cubicBezTo>
                  <a:cubicBezTo>
                    <a:pt x="62" y="20"/>
                    <a:pt x="62" y="20"/>
                    <a:pt x="62" y="20"/>
                  </a:cubicBezTo>
                  <a:cubicBezTo>
                    <a:pt x="62" y="20"/>
                    <a:pt x="62" y="20"/>
                    <a:pt x="62" y="20"/>
                  </a:cubicBezTo>
                  <a:cubicBezTo>
                    <a:pt x="61" y="20"/>
                    <a:pt x="61" y="20"/>
                    <a:pt x="61" y="20"/>
                  </a:cubicBezTo>
                  <a:cubicBezTo>
                    <a:pt x="61" y="20"/>
                    <a:pt x="61" y="20"/>
                    <a:pt x="61" y="20"/>
                  </a:cubicBezTo>
                  <a:cubicBezTo>
                    <a:pt x="61" y="20"/>
                    <a:pt x="61" y="20"/>
                    <a:pt x="61" y="20"/>
                  </a:cubicBezTo>
                  <a:cubicBezTo>
                    <a:pt x="61" y="20"/>
                    <a:pt x="61" y="20"/>
                    <a:pt x="60" y="20"/>
                  </a:cubicBezTo>
                  <a:cubicBezTo>
                    <a:pt x="60" y="20"/>
                    <a:pt x="60" y="20"/>
                    <a:pt x="60" y="20"/>
                  </a:cubicBezTo>
                  <a:cubicBezTo>
                    <a:pt x="60" y="20"/>
                    <a:pt x="60" y="20"/>
                    <a:pt x="60" y="20"/>
                  </a:cubicBezTo>
                  <a:cubicBezTo>
                    <a:pt x="60" y="20"/>
                    <a:pt x="60" y="20"/>
                    <a:pt x="60" y="21"/>
                  </a:cubicBezTo>
                  <a:cubicBezTo>
                    <a:pt x="60" y="20"/>
                    <a:pt x="60" y="20"/>
                    <a:pt x="60" y="20"/>
                  </a:cubicBezTo>
                  <a:cubicBezTo>
                    <a:pt x="60" y="20"/>
                    <a:pt x="60" y="20"/>
                    <a:pt x="60" y="20"/>
                  </a:cubicBezTo>
                  <a:cubicBezTo>
                    <a:pt x="60" y="20"/>
                    <a:pt x="60" y="20"/>
                    <a:pt x="60" y="21"/>
                  </a:cubicBezTo>
                  <a:cubicBezTo>
                    <a:pt x="60" y="21"/>
                    <a:pt x="60" y="21"/>
                    <a:pt x="60" y="21"/>
                  </a:cubicBezTo>
                  <a:cubicBezTo>
                    <a:pt x="59" y="21"/>
                    <a:pt x="59" y="21"/>
                    <a:pt x="59" y="21"/>
                  </a:cubicBezTo>
                  <a:cubicBezTo>
                    <a:pt x="59" y="21"/>
                    <a:pt x="59" y="21"/>
                    <a:pt x="59" y="21"/>
                  </a:cubicBezTo>
                  <a:cubicBezTo>
                    <a:pt x="60" y="21"/>
                    <a:pt x="60" y="21"/>
                    <a:pt x="60" y="20"/>
                  </a:cubicBezTo>
                  <a:cubicBezTo>
                    <a:pt x="60" y="20"/>
                    <a:pt x="60" y="20"/>
                    <a:pt x="60" y="20"/>
                  </a:cubicBezTo>
                  <a:cubicBezTo>
                    <a:pt x="59" y="21"/>
                    <a:pt x="59" y="21"/>
                    <a:pt x="58" y="22"/>
                  </a:cubicBezTo>
                  <a:cubicBezTo>
                    <a:pt x="58" y="22"/>
                    <a:pt x="58" y="22"/>
                    <a:pt x="57" y="22"/>
                  </a:cubicBezTo>
                  <a:cubicBezTo>
                    <a:pt x="57" y="22"/>
                    <a:pt x="57" y="22"/>
                    <a:pt x="57" y="22"/>
                  </a:cubicBezTo>
                  <a:cubicBezTo>
                    <a:pt x="57" y="22"/>
                    <a:pt x="57" y="22"/>
                    <a:pt x="57" y="22"/>
                  </a:cubicBezTo>
                  <a:cubicBezTo>
                    <a:pt x="57" y="22"/>
                    <a:pt x="57" y="22"/>
                    <a:pt x="57" y="22"/>
                  </a:cubicBezTo>
                  <a:cubicBezTo>
                    <a:pt x="57" y="22"/>
                    <a:pt x="57" y="22"/>
                    <a:pt x="57" y="22"/>
                  </a:cubicBezTo>
                  <a:cubicBezTo>
                    <a:pt x="57" y="22"/>
                    <a:pt x="57" y="22"/>
                    <a:pt x="57" y="22"/>
                  </a:cubicBezTo>
                  <a:cubicBezTo>
                    <a:pt x="57" y="22"/>
                    <a:pt x="57" y="22"/>
                    <a:pt x="57" y="23"/>
                  </a:cubicBezTo>
                  <a:cubicBezTo>
                    <a:pt x="57" y="22"/>
                    <a:pt x="57" y="22"/>
                    <a:pt x="57" y="22"/>
                  </a:cubicBezTo>
                  <a:cubicBezTo>
                    <a:pt x="58" y="22"/>
                    <a:pt x="58" y="22"/>
                    <a:pt x="60" y="21"/>
                  </a:cubicBezTo>
                  <a:cubicBezTo>
                    <a:pt x="60" y="21"/>
                    <a:pt x="60" y="21"/>
                    <a:pt x="60" y="21"/>
                  </a:cubicBezTo>
                  <a:cubicBezTo>
                    <a:pt x="60" y="21"/>
                    <a:pt x="60" y="21"/>
                    <a:pt x="60" y="21"/>
                  </a:cubicBezTo>
                  <a:cubicBezTo>
                    <a:pt x="60" y="21"/>
                    <a:pt x="60" y="21"/>
                    <a:pt x="60" y="21"/>
                  </a:cubicBezTo>
                  <a:cubicBezTo>
                    <a:pt x="61" y="20"/>
                    <a:pt x="61" y="20"/>
                    <a:pt x="61" y="20"/>
                  </a:cubicBezTo>
                  <a:cubicBezTo>
                    <a:pt x="61" y="20"/>
                    <a:pt x="61" y="20"/>
                    <a:pt x="61" y="21"/>
                  </a:cubicBezTo>
                  <a:cubicBezTo>
                    <a:pt x="60" y="21"/>
                    <a:pt x="60" y="21"/>
                    <a:pt x="60" y="21"/>
                  </a:cubicBezTo>
                  <a:cubicBezTo>
                    <a:pt x="60" y="21"/>
                    <a:pt x="60" y="21"/>
                    <a:pt x="59" y="21"/>
                  </a:cubicBezTo>
                  <a:cubicBezTo>
                    <a:pt x="59" y="21"/>
                    <a:pt x="59" y="21"/>
                    <a:pt x="59" y="21"/>
                  </a:cubicBezTo>
                  <a:cubicBezTo>
                    <a:pt x="59" y="22"/>
                    <a:pt x="59" y="22"/>
                    <a:pt x="59" y="22"/>
                  </a:cubicBezTo>
                  <a:cubicBezTo>
                    <a:pt x="59" y="22"/>
                    <a:pt x="59" y="22"/>
                    <a:pt x="58" y="22"/>
                  </a:cubicBezTo>
                  <a:cubicBezTo>
                    <a:pt x="58" y="22"/>
                    <a:pt x="58" y="22"/>
                    <a:pt x="58" y="22"/>
                  </a:cubicBezTo>
                  <a:lnTo>
                    <a:pt x="58" y="22"/>
                  </a:lnTo>
                  <a:cubicBezTo>
                    <a:pt x="57" y="22"/>
                    <a:pt x="57" y="22"/>
                    <a:pt x="57" y="23"/>
                  </a:cubicBezTo>
                  <a:cubicBezTo>
                    <a:pt x="57" y="23"/>
                    <a:pt x="57" y="23"/>
                    <a:pt x="57" y="23"/>
                  </a:cubicBezTo>
                  <a:cubicBezTo>
                    <a:pt x="57" y="23"/>
                    <a:pt x="57" y="23"/>
                    <a:pt x="57" y="23"/>
                  </a:cubicBezTo>
                  <a:cubicBezTo>
                    <a:pt x="56" y="23"/>
                    <a:pt x="56" y="23"/>
                    <a:pt x="56" y="23"/>
                  </a:cubicBezTo>
                  <a:cubicBezTo>
                    <a:pt x="56" y="23"/>
                    <a:pt x="56" y="23"/>
                    <a:pt x="56" y="23"/>
                  </a:cubicBezTo>
                  <a:cubicBezTo>
                    <a:pt x="55" y="24"/>
                    <a:pt x="55" y="24"/>
                    <a:pt x="55" y="24"/>
                  </a:cubicBezTo>
                  <a:cubicBezTo>
                    <a:pt x="55" y="24"/>
                    <a:pt x="55" y="24"/>
                    <a:pt x="55" y="24"/>
                  </a:cubicBezTo>
                  <a:cubicBezTo>
                    <a:pt x="55" y="24"/>
                    <a:pt x="55" y="24"/>
                    <a:pt x="54" y="25"/>
                  </a:cubicBezTo>
                  <a:cubicBezTo>
                    <a:pt x="54" y="25"/>
                    <a:pt x="54" y="25"/>
                    <a:pt x="54" y="25"/>
                  </a:cubicBezTo>
                  <a:cubicBezTo>
                    <a:pt x="54" y="25"/>
                    <a:pt x="54" y="25"/>
                    <a:pt x="54" y="25"/>
                  </a:cubicBezTo>
                  <a:cubicBezTo>
                    <a:pt x="54" y="25"/>
                    <a:pt x="54" y="25"/>
                    <a:pt x="54" y="25"/>
                  </a:cubicBezTo>
                  <a:cubicBezTo>
                    <a:pt x="54" y="25"/>
                    <a:pt x="54" y="25"/>
                    <a:pt x="54" y="25"/>
                  </a:cubicBezTo>
                  <a:cubicBezTo>
                    <a:pt x="54" y="25"/>
                    <a:pt x="54" y="25"/>
                    <a:pt x="54" y="25"/>
                  </a:cubicBezTo>
                  <a:cubicBezTo>
                    <a:pt x="54" y="25"/>
                    <a:pt x="54" y="25"/>
                    <a:pt x="54" y="25"/>
                  </a:cubicBezTo>
                  <a:cubicBezTo>
                    <a:pt x="54" y="25"/>
                    <a:pt x="54" y="25"/>
                    <a:pt x="53" y="25"/>
                  </a:cubicBezTo>
                  <a:cubicBezTo>
                    <a:pt x="54" y="25"/>
                    <a:pt x="54" y="25"/>
                    <a:pt x="54" y="25"/>
                  </a:cubicBezTo>
                  <a:cubicBezTo>
                    <a:pt x="53" y="25"/>
                    <a:pt x="53" y="25"/>
                    <a:pt x="53" y="26"/>
                  </a:cubicBezTo>
                  <a:cubicBezTo>
                    <a:pt x="53" y="25"/>
                    <a:pt x="53" y="25"/>
                    <a:pt x="53" y="26"/>
                  </a:cubicBezTo>
                  <a:lnTo>
                    <a:pt x="53" y="26"/>
                  </a:lnTo>
                  <a:cubicBezTo>
                    <a:pt x="53" y="26"/>
                    <a:pt x="53" y="26"/>
                    <a:pt x="52" y="26"/>
                  </a:cubicBezTo>
                  <a:cubicBezTo>
                    <a:pt x="52" y="26"/>
                    <a:pt x="52" y="26"/>
                    <a:pt x="52" y="26"/>
                  </a:cubicBezTo>
                  <a:cubicBezTo>
                    <a:pt x="52" y="26"/>
                    <a:pt x="52" y="26"/>
                    <a:pt x="52" y="26"/>
                  </a:cubicBezTo>
                  <a:cubicBezTo>
                    <a:pt x="52" y="26"/>
                    <a:pt x="52" y="26"/>
                    <a:pt x="52" y="26"/>
                  </a:cubicBezTo>
                  <a:cubicBezTo>
                    <a:pt x="52" y="26"/>
                    <a:pt x="52" y="26"/>
                    <a:pt x="52" y="26"/>
                  </a:cubicBezTo>
                  <a:cubicBezTo>
                    <a:pt x="52" y="26"/>
                    <a:pt x="52" y="26"/>
                    <a:pt x="52" y="26"/>
                  </a:cubicBezTo>
                  <a:cubicBezTo>
                    <a:pt x="52" y="26"/>
                    <a:pt x="52" y="26"/>
                    <a:pt x="53" y="26"/>
                  </a:cubicBezTo>
                  <a:cubicBezTo>
                    <a:pt x="53" y="26"/>
                    <a:pt x="53" y="26"/>
                    <a:pt x="53" y="26"/>
                  </a:cubicBezTo>
                  <a:cubicBezTo>
                    <a:pt x="52" y="26"/>
                    <a:pt x="52" y="26"/>
                    <a:pt x="52" y="26"/>
                  </a:cubicBezTo>
                  <a:cubicBezTo>
                    <a:pt x="52" y="26"/>
                    <a:pt x="52" y="26"/>
                    <a:pt x="52" y="26"/>
                  </a:cubicBezTo>
                  <a:cubicBezTo>
                    <a:pt x="52" y="26"/>
                    <a:pt x="52" y="26"/>
                    <a:pt x="52" y="26"/>
                  </a:cubicBezTo>
                  <a:lnTo>
                    <a:pt x="52" y="27"/>
                  </a:lnTo>
                  <a:cubicBezTo>
                    <a:pt x="52" y="26"/>
                    <a:pt x="52" y="26"/>
                    <a:pt x="52" y="26"/>
                  </a:cubicBezTo>
                  <a:cubicBezTo>
                    <a:pt x="52" y="26"/>
                    <a:pt x="52" y="26"/>
                    <a:pt x="52" y="26"/>
                  </a:cubicBezTo>
                  <a:cubicBezTo>
                    <a:pt x="52" y="27"/>
                    <a:pt x="52" y="27"/>
                    <a:pt x="51" y="27"/>
                  </a:cubicBezTo>
                  <a:cubicBezTo>
                    <a:pt x="51" y="27"/>
                    <a:pt x="51" y="27"/>
                    <a:pt x="50" y="27"/>
                  </a:cubicBezTo>
                  <a:cubicBezTo>
                    <a:pt x="50" y="27"/>
                    <a:pt x="50" y="27"/>
                    <a:pt x="50" y="27"/>
                  </a:cubicBezTo>
                  <a:cubicBezTo>
                    <a:pt x="50" y="27"/>
                    <a:pt x="50" y="27"/>
                    <a:pt x="50" y="27"/>
                  </a:cubicBezTo>
                  <a:cubicBezTo>
                    <a:pt x="50" y="27"/>
                    <a:pt x="50" y="27"/>
                    <a:pt x="50" y="27"/>
                  </a:cubicBezTo>
                  <a:cubicBezTo>
                    <a:pt x="50" y="27"/>
                    <a:pt x="50" y="27"/>
                    <a:pt x="50" y="27"/>
                  </a:cubicBezTo>
                  <a:cubicBezTo>
                    <a:pt x="50" y="27"/>
                    <a:pt x="50" y="27"/>
                    <a:pt x="50" y="27"/>
                  </a:cubicBezTo>
                  <a:cubicBezTo>
                    <a:pt x="50" y="27"/>
                    <a:pt x="50" y="27"/>
                    <a:pt x="50" y="28"/>
                  </a:cubicBezTo>
                  <a:cubicBezTo>
                    <a:pt x="50" y="28"/>
                    <a:pt x="50" y="28"/>
                    <a:pt x="50" y="28"/>
                  </a:cubicBezTo>
                  <a:cubicBezTo>
                    <a:pt x="50" y="27"/>
                    <a:pt x="50" y="27"/>
                    <a:pt x="50" y="27"/>
                  </a:cubicBezTo>
                  <a:cubicBezTo>
                    <a:pt x="50" y="27"/>
                    <a:pt x="50" y="27"/>
                    <a:pt x="50" y="27"/>
                  </a:cubicBezTo>
                  <a:cubicBezTo>
                    <a:pt x="50" y="28"/>
                    <a:pt x="50" y="28"/>
                    <a:pt x="50" y="28"/>
                  </a:cubicBezTo>
                  <a:cubicBezTo>
                    <a:pt x="50" y="28"/>
                    <a:pt x="50" y="28"/>
                    <a:pt x="50" y="28"/>
                  </a:cubicBezTo>
                  <a:cubicBezTo>
                    <a:pt x="50" y="28"/>
                    <a:pt x="50"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8" y="29"/>
                  </a:cubicBezTo>
                  <a:cubicBezTo>
                    <a:pt x="48" y="29"/>
                    <a:pt x="48" y="29"/>
                    <a:pt x="48" y="29"/>
                  </a:cubicBezTo>
                  <a:cubicBezTo>
                    <a:pt x="48" y="29"/>
                    <a:pt x="48" y="29"/>
                    <a:pt x="48" y="29"/>
                  </a:cubicBezTo>
                  <a:cubicBezTo>
                    <a:pt x="48" y="29"/>
                    <a:pt x="48" y="29"/>
                    <a:pt x="48" y="29"/>
                  </a:cubicBezTo>
                  <a:lnTo>
                    <a:pt x="48" y="29"/>
                  </a:ln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7" y="29"/>
                  </a:cubicBezTo>
                  <a:cubicBezTo>
                    <a:pt x="47" y="29"/>
                    <a:pt x="47" y="29"/>
                    <a:pt x="48" y="29"/>
                  </a:cubicBezTo>
                  <a:cubicBezTo>
                    <a:pt x="47" y="29"/>
                    <a:pt x="47" y="29"/>
                    <a:pt x="47" y="29"/>
                  </a:cubicBezTo>
                  <a:cubicBezTo>
                    <a:pt x="47" y="29"/>
                    <a:pt x="47" y="29"/>
                    <a:pt x="47" y="29"/>
                  </a:cubicBezTo>
                  <a:lnTo>
                    <a:pt x="47" y="29"/>
                  </a:lnTo>
                  <a:cubicBezTo>
                    <a:pt x="47" y="29"/>
                    <a:pt x="47" y="29"/>
                    <a:pt x="47" y="29"/>
                  </a:cubicBezTo>
                  <a:cubicBezTo>
                    <a:pt x="47" y="29"/>
                    <a:pt x="47" y="29"/>
                    <a:pt x="47" y="30"/>
                  </a:cubicBezTo>
                  <a:cubicBezTo>
                    <a:pt x="47" y="30"/>
                    <a:pt x="47" y="30"/>
                    <a:pt x="47" y="30"/>
                  </a:cubicBezTo>
                  <a:cubicBezTo>
                    <a:pt x="47" y="30"/>
                    <a:pt x="47" y="30"/>
                    <a:pt x="47" y="30"/>
                  </a:cubicBezTo>
                  <a:cubicBezTo>
                    <a:pt x="47" y="30"/>
                    <a:pt x="47" y="30"/>
                    <a:pt x="47" y="30"/>
                  </a:cubicBezTo>
                  <a:cubicBezTo>
                    <a:pt x="47" y="30"/>
                    <a:pt x="47" y="30"/>
                    <a:pt x="47" y="29"/>
                  </a:cubicBezTo>
                  <a:cubicBezTo>
                    <a:pt x="47" y="29"/>
                    <a:pt x="47" y="29"/>
                    <a:pt x="47" y="29"/>
                  </a:cubicBezTo>
                  <a:cubicBezTo>
                    <a:pt x="47" y="29"/>
                    <a:pt x="47" y="29"/>
                    <a:pt x="47" y="29"/>
                  </a:cubicBezTo>
                  <a:cubicBezTo>
                    <a:pt x="47" y="29"/>
                    <a:pt x="47" y="29"/>
                    <a:pt x="47"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30"/>
                    <a:pt x="48" y="30"/>
                    <a:pt x="48" y="30"/>
                  </a:cubicBezTo>
                  <a:cubicBezTo>
                    <a:pt x="48" y="30"/>
                    <a:pt x="48" y="30"/>
                    <a:pt x="47" y="30"/>
                  </a:cubicBezTo>
                  <a:cubicBezTo>
                    <a:pt x="47" y="30"/>
                    <a:pt x="47" y="30"/>
                    <a:pt x="47" y="30"/>
                  </a:cubicBezTo>
                  <a:cubicBezTo>
                    <a:pt x="47" y="30"/>
                    <a:pt x="47" y="30"/>
                    <a:pt x="47" y="30"/>
                  </a:cubicBezTo>
                  <a:cubicBezTo>
                    <a:pt x="47" y="30"/>
                    <a:pt x="47" y="30"/>
                    <a:pt x="47" y="30"/>
                  </a:cubicBezTo>
                  <a:cubicBezTo>
                    <a:pt x="47" y="30"/>
                    <a:pt x="47" y="30"/>
                    <a:pt x="47" y="29"/>
                  </a:cubicBezTo>
                  <a:cubicBezTo>
                    <a:pt x="47" y="30"/>
                    <a:pt x="47" y="30"/>
                    <a:pt x="47" y="30"/>
                  </a:cubicBezTo>
                  <a:cubicBezTo>
                    <a:pt x="47" y="30"/>
                    <a:pt x="47" y="30"/>
                    <a:pt x="47" y="30"/>
                  </a:cubicBezTo>
                  <a:cubicBezTo>
                    <a:pt x="46" y="30"/>
                    <a:pt x="46" y="30"/>
                    <a:pt x="46" y="30"/>
                  </a:cubicBezTo>
                  <a:cubicBezTo>
                    <a:pt x="46" y="30"/>
                    <a:pt x="46" y="30"/>
                    <a:pt x="46"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6" y="30"/>
                  </a:cubicBezTo>
                  <a:cubicBezTo>
                    <a:pt x="46" y="30"/>
                    <a:pt x="46" y="30"/>
                    <a:pt x="46" y="30"/>
                  </a:cubicBezTo>
                  <a:cubicBezTo>
                    <a:pt x="46" y="30"/>
                    <a:pt x="46" y="30"/>
                    <a:pt x="46" y="30"/>
                  </a:cubicBezTo>
                  <a:cubicBezTo>
                    <a:pt x="46" y="30"/>
                    <a:pt x="46" y="30"/>
                    <a:pt x="46" y="30"/>
                  </a:cubicBezTo>
                  <a:cubicBezTo>
                    <a:pt x="46" y="30"/>
                    <a:pt x="46" y="30"/>
                    <a:pt x="46" y="30"/>
                  </a:cubicBezTo>
                  <a:cubicBezTo>
                    <a:pt x="46" y="31"/>
                    <a:pt x="46" y="31"/>
                    <a:pt x="46" y="31"/>
                  </a:cubicBezTo>
                  <a:cubicBezTo>
                    <a:pt x="46" y="31"/>
                    <a:pt x="46" y="31"/>
                    <a:pt x="46" y="30"/>
                  </a:cubicBezTo>
                  <a:cubicBezTo>
                    <a:pt x="46" y="30"/>
                    <a:pt x="46" y="30"/>
                    <a:pt x="46" y="30"/>
                  </a:cubicBezTo>
                  <a:cubicBezTo>
                    <a:pt x="46" y="30"/>
                    <a:pt x="46" y="30"/>
                    <a:pt x="46" y="30"/>
                  </a:cubicBezTo>
                  <a:cubicBezTo>
                    <a:pt x="46" y="30"/>
                    <a:pt x="46" y="30"/>
                    <a:pt x="46" y="30"/>
                  </a:cubicBezTo>
                  <a:cubicBezTo>
                    <a:pt x="47" y="30"/>
                    <a:pt x="47" y="30"/>
                    <a:pt x="47" y="30"/>
                  </a:cubicBezTo>
                  <a:cubicBezTo>
                    <a:pt x="47" y="30"/>
                    <a:pt x="47" y="30"/>
                    <a:pt x="47" y="30"/>
                  </a:cubicBezTo>
                  <a:cubicBezTo>
                    <a:pt x="47" y="30"/>
                    <a:pt x="47" y="30"/>
                    <a:pt x="47" y="30"/>
                  </a:cubicBezTo>
                  <a:cubicBezTo>
                    <a:pt x="47" y="30"/>
                    <a:pt x="47" y="30"/>
                    <a:pt x="46" y="30"/>
                  </a:cubicBezTo>
                  <a:cubicBezTo>
                    <a:pt x="47" y="30"/>
                    <a:pt x="47" y="30"/>
                    <a:pt x="47" y="30"/>
                  </a:cubicBezTo>
                  <a:cubicBezTo>
                    <a:pt x="47" y="30"/>
                    <a:pt x="47" y="30"/>
                    <a:pt x="47" y="30"/>
                  </a:cubicBezTo>
                  <a:cubicBezTo>
                    <a:pt x="47" y="30"/>
                    <a:pt x="47" y="30"/>
                    <a:pt x="47" y="30"/>
                  </a:cubicBezTo>
                  <a:cubicBezTo>
                    <a:pt x="47" y="31"/>
                    <a:pt x="47" y="31"/>
                    <a:pt x="46" y="31"/>
                  </a:cubicBezTo>
                  <a:cubicBezTo>
                    <a:pt x="46" y="31"/>
                    <a:pt x="46" y="31"/>
                    <a:pt x="46" y="31"/>
                  </a:cubicBezTo>
                  <a:cubicBezTo>
                    <a:pt x="46" y="31"/>
                    <a:pt x="46" y="31"/>
                    <a:pt x="46" y="31"/>
                  </a:cubicBezTo>
                  <a:cubicBezTo>
                    <a:pt x="46" y="31"/>
                    <a:pt x="46" y="31"/>
                    <a:pt x="46" y="31"/>
                  </a:cubicBezTo>
                  <a:cubicBezTo>
                    <a:pt x="46" y="31"/>
                    <a:pt x="46" y="31"/>
                    <a:pt x="46" y="31"/>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4" y="32"/>
                    <a:pt x="44" y="32"/>
                    <a:pt x="44" y="32"/>
                  </a:cubicBezTo>
                  <a:cubicBezTo>
                    <a:pt x="44" y="33"/>
                    <a:pt x="44" y="33"/>
                    <a:pt x="44" y="33"/>
                  </a:cubicBezTo>
                  <a:cubicBezTo>
                    <a:pt x="44" y="33"/>
                    <a:pt x="44" y="33"/>
                    <a:pt x="44" y="33"/>
                  </a:cubicBezTo>
                  <a:lnTo>
                    <a:pt x="44" y="33"/>
                  </a:lnTo>
                  <a:cubicBezTo>
                    <a:pt x="44" y="33"/>
                    <a:pt x="44" y="33"/>
                    <a:pt x="44" y="33"/>
                  </a:cubicBezTo>
                  <a:cubicBezTo>
                    <a:pt x="44" y="33"/>
                    <a:pt x="44" y="33"/>
                    <a:pt x="44" y="33"/>
                  </a:cubicBezTo>
                  <a:cubicBezTo>
                    <a:pt x="44" y="33"/>
                    <a:pt x="44" y="33"/>
                    <a:pt x="44" y="33"/>
                  </a:cubicBezTo>
                  <a:cubicBezTo>
                    <a:pt x="44" y="33"/>
                    <a:pt x="44" y="33"/>
                    <a:pt x="44" y="33"/>
                  </a:cubicBezTo>
                  <a:cubicBezTo>
                    <a:pt x="44" y="33"/>
                    <a:pt x="44" y="33"/>
                    <a:pt x="44" y="33"/>
                  </a:cubicBezTo>
                  <a:cubicBezTo>
                    <a:pt x="44" y="33"/>
                    <a:pt x="44" y="33"/>
                    <a:pt x="44" y="33"/>
                  </a:cubicBezTo>
                  <a:cubicBezTo>
                    <a:pt x="43" y="33"/>
                    <a:pt x="43" y="33"/>
                    <a:pt x="43" y="34"/>
                  </a:cubicBezTo>
                  <a:cubicBezTo>
                    <a:pt x="43" y="34"/>
                    <a:pt x="43" y="34"/>
                    <a:pt x="43" y="34"/>
                  </a:cubicBezTo>
                  <a:cubicBezTo>
                    <a:pt x="43" y="34"/>
                    <a:pt x="43" y="34"/>
                    <a:pt x="43" y="34"/>
                  </a:cubicBezTo>
                  <a:cubicBezTo>
                    <a:pt x="43" y="34"/>
                    <a:pt x="43" y="34"/>
                    <a:pt x="42" y="34"/>
                  </a:cubicBezTo>
                  <a:cubicBezTo>
                    <a:pt x="42" y="34"/>
                    <a:pt x="42" y="34"/>
                    <a:pt x="42" y="34"/>
                  </a:cubicBezTo>
                  <a:cubicBezTo>
                    <a:pt x="42" y="34"/>
                    <a:pt x="42" y="34"/>
                    <a:pt x="42" y="34"/>
                  </a:cubicBezTo>
                  <a:cubicBezTo>
                    <a:pt x="42" y="34"/>
                    <a:pt x="42" y="34"/>
                    <a:pt x="42" y="34"/>
                  </a:cubicBezTo>
                  <a:cubicBezTo>
                    <a:pt x="42" y="35"/>
                    <a:pt x="42" y="35"/>
                    <a:pt x="42" y="35"/>
                  </a:cubicBezTo>
                  <a:cubicBezTo>
                    <a:pt x="42" y="35"/>
                    <a:pt x="42" y="35"/>
                    <a:pt x="42" y="35"/>
                  </a:cubicBezTo>
                  <a:cubicBezTo>
                    <a:pt x="41" y="35"/>
                    <a:pt x="41" y="35"/>
                    <a:pt x="41" y="35"/>
                  </a:cubicBezTo>
                  <a:cubicBezTo>
                    <a:pt x="41" y="35"/>
                    <a:pt x="41" y="35"/>
                    <a:pt x="41" y="35"/>
                  </a:cubicBezTo>
                  <a:cubicBezTo>
                    <a:pt x="41" y="35"/>
                    <a:pt x="41" y="35"/>
                    <a:pt x="41" y="35"/>
                  </a:cubicBezTo>
                  <a:cubicBezTo>
                    <a:pt x="41" y="36"/>
                    <a:pt x="41" y="36"/>
                    <a:pt x="41" y="36"/>
                  </a:cubicBezTo>
                  <a:cubicBezTo>
                    <a:pt x="41" y="36"/>
                    <a:pt x="41" y="36"/>
                    <a:pt x="40" y="36"/>
                  </a:cubicBezTo>
                  <a:cubicBezTo>
                    <a:pt x="41" y="36"/>
                    <a:pt x="41" y="36"/>
                    <a:pt x="41" y="36"/>
                  </a:cubicBezTo>
                  <a:cubicBezTo>
                    <a:pt x="41" y="36"/>
                    <a:pt x="41" y="36"/>
                    <a:pt x="40" y="36"/>
                  </a:cubicBezTo>
                  <a:cubicBezTo>
                    <a:pt x="40" y="36"/>
                    <a:pt x="40" y="36"/>
                    <a:pt x="40" y="36"/>
                  </a:cubicBezTo>
                  <a:cubicBezTo>
                    <a:pt x="40" y="36"/>
                    <a:pt x="40" y="36"/>
                    <a:pt x="40" y="36"/>
                  </a:cubicBezTo>
                  <a:cubicBezTo>
                    <a:pt x="40" y="37"/>
                    <a:pt x="40" y="37"/>
                    <a:pt x="39" y="37"/>
                  </a:cubicBezTo>
                  <a:cubicBezTo>
                    <a:pt x="39" y="37"/>
                    <a:pt x="39" y="37"/>
                    <a:pt x="39" y="37"/>
                  </a:cubicBezTo>
                  <a:cubicBezTo>
                    <a:pt x="39" y="36"/>
                    <a:pt x="39" y="36"/>
                    <a:pt x="39" y="36"/>
                  </a:cubicBezTo>
                  <a:cubicBezTo>
                    <a:pt x="40" y="36"/>
                    <a:pt x="40" y="36"/>
                    <a:pt x="40" y="36"/>
                  </a:cubicBezTo>
                  <a:cubicBezTo>
                    <a:pt x="40" y="36"/>
                    <a:pt x="40" y="36"/>
                    <a:pt x="40" y="36"/>
                  </a:cubicBezTo>
                  <a:cubicBezTo>
                    <a:pt x="40" y="36"/>
                    <a:pt x="40" y="36"/>
                    <a:pt x="40" y="36"/>
                  </a:cubicBezTo>
                  <a:cubicBezTo>
                    <a:pt x="40" y="36"/>
                    <a:pt x="40" y="36"/>
                    <a:pt x="39" y="36"/>
                  </a:cubicBezTo>
                  <a:cubicBezTo>
                    <a:pt x="39" y="36"/>
                    <a:pt x="39" y="36"/>
                    <a:pt x="39" y="36"/>
                  </a:cubicBezTo>
                  <a:cubicBezTo>
                    <a:pt x="39" y="37"/>
                    <a:pt x="39" y="37"/>
                    <a:pt x="39" y="37"/>
                  </a:cubicBezTo>
                  <a:cubicBezTo>
                    <a:pt x="39" y="37"/>
                    <a:pt x="39" y="37"/>
                    <a:pt x="39" y="37"/>
                  </a:cubicBezTo>
                  <a:cubicBezTo>
                    <a:pt x="39" y="37"/>
                    <a:pt x="39" y="37"/>
                    <a:pt x="39" y="37"/>
                  </a:cubicBezTo>
                  <a:cubicBezTo>
                    <a:pt x="39" y="37"/>
                    <a:pt x="39" y="37"/>
                    <a:pt x="38" y="37"/>
                  </a:cubicBezTo>
                  <a:lnTo>
                    <a:pt x="38" y="37"/>
                  </a:lnTo>
                  <a:cubicBezTo>
                    <a:pt x="38" y="37"/>
                    <a:pt x="38" y="37"/>
                    <a:pt x="38" y="37"/>
                  </a:cubicBezTo>
                  <a:cubicBezTo>
                    <a:pt x="38" y="37"/>
                    <a:pt x="38" y="37"/>
                    <a:pt x="38" y="37"/>
                  </a:cubicBezTo>
                  <a:cubicBezTo>
                    <a:pt x="39" y="37"/>
                    <a:pt x="39" y="37"/>
                    <a:pt x="39" y="37"/>
                  </a:cubicBezTo>
                  <a:cubicBezTo>
                    <a:pt x="39" y="37"/>
                    <a:pt x="39" y="37"/>
                    <a:pt x="39" y="37"/>
                  </a:cubicBezTo>
                  <a:cubicBezTo>
                    <a:pt x="39" y="37"/>
                    <a:pt x="39" y="37"/>
                    <a:pt x="39" y="37"/>
                  </a:cubicBezTo>
                  <a:cubicBezTo>
                    <a:pt x="39" y="37"/>
                    <a:pt x="39" y="37"/>
                    <a:pt x="39" y="37"/>
                  </a:cubicBezTo>
                  <a:cubicBezTo>
                    <a:pt x="39" y="37"/>
                    <a:pt x="39" y="37"/>
                    <a:pt x="39" y="37"/>
                  </a:cubicBezTo>
                  <a:cubicBezTo>
                    <a:pt x="39" y="37"/>
                    <a:pt x="39" y="37"/>
                    <a:pt x="39" y="37"/>
                  </a:cubicBezTo>
                  <a:cubicBezTo>
                    <a:pt x="40" y="37"/>
                    <a:pt x="40" y="37"/>
                    <a:pt x="40" y="36"/>
                  </a:cubicBezTo>
                  <a:cubicBezTo>
                    <a:pt x="40" y="37"/>
                    <a:pt x="40" y="37"/>
                    <a:pt x="40" y="37"/>
                  </a:cubicBezTo>
                  <a:cubicBezTo>
                    <a:pt x="39" y="37"/>
                    <a:pt x="39" y="37"/>
                    <a:pt x="39" y="37"/>
                  </a:cubicBezTo>
                  <a:cubicBezTo>
                    <a:pt x="39" y="37"/>
                    <a:pt x="39" y="37"/>
                    <a:pt x="39" y="37"/>
                  </a:cubicBezTo>
                  <a:cubicBezTo>
                    <a:pt x="39" y="37"/>
                    <a:pt x="39" y="37"/>
                    <a:pt x="39" y="37"/>
                  </a:cubicBezTo>
                  <a:cubicBezTo>
                    <a:pt x="39" y="37"/>
                    <a:pt x="39" y="37"/>
                    <a:pt x="39" y="37"/>
                  </a:cubicBezTo>
                  <a:cubicBezTo>
                    <a:pt x="39" y="37"/>
                    <a:pt x="39" y="37"/>
                    <a:pt x="39" y="38"/>
                  </a:cubicBezTo>
                  <a:cubicBezTo>
                    <a:pt x="39" y="38"/>
                    <a:pt x="39" y="38"/>
                    <a:pt x="39" y="38"/>
                  </a:cubicBezTo>
                  <a:cubicBezTo>
                    <a:pt x="39" y="37"/>
                    <a:pt x="39" y="37"/>
                    <a:pt x="39" y="37"/>
                  </a:cubicBezTo>
                  <a:cubicBezTo>
                    <a:pt x="40" y="37"/>
                    <a:pt x="40" y="37"/>
                    <a:pt x="40" y="37"/>
                  </a:cubicBezTo>
                  <a:cubicBezTo>
                    <a:pt x="40" y="37"/>
                    <a:pt x="40" y="37"/>
                    <a:pt x="40" y="37"/>
                  </a:cubicBezTo>
                  <a:cubicBezTo>
                    <a:pt x="39" y="37"/>
                    <a:pt x="39" y="37"/>
                    <a:pt x="39" y="37"/>
                  </a:cubicBezTo>
                  <a:cubicBezTo>
                    <a:pt x="39" y="38"/>
                    <a:pt x="39" y="38"/>
                    <a:pt x="39" y="38"/>
                  </a:cubicBezTo>
                  <a:cubicBezTo>
                    <a:pt x="39" y="38"/>
                    <a:pt x="39" y="38"/>
                    <a:pt x="39" y="38"/>
                  </a:cubicBezTo>
                  <a:cubicBezTo>
                    <a:pt x="39" y="38"/>
                    <a:pt x="39" y="38"/>
                    <a:pt x="38" y="38"/>
                  </a:cubicBezTo>
                  <a:cubicBezTo>
                    <a:pt x="38" y="38"/>
                    <a:pt x="38" y="38"/>
                    <a:pt x="38" y="38"/>
                  </a:cubicBezTo>
                  <a:cubicBezTo>
                    <a:pt x="38" y="39"/>
                    <a:pt x="38" y="39"/>
                    <a:pt x="38" y="39"/>
                  </a:cubicBezTo>
                  <a:cubicBezTo>
                    <a:pt x="38" y="39"/>
                    <a:pt x="38" y="39"/>
                    <a:pt x="38" y="39"/>
                  </a:cubicBezTo>
                  <a:cubicBezTo>
                    <a:pt x="38" y="39"/>
                    <a:pt x="38" y="39"/>
                    <a:pt x="38" y="38"/>
                  </a:cubicBezTo>
                  <a:cubicBezTo>
                    <a:pt x="38" y="38"/>
                    <a:pt x="38" y="38"/>
                    <a:pt x="38" y="38"/>
                  </a:cubicBezTo>
                  <a:cubicBezTo>
                    <a:pt x="38" y="38"/>
                    <a:pt x="38" y="38"/>
                    <a:pt x="38" y="38"/>
                  </a:cubicBezTo>
                  <a:cubicBezTo>
                    <a:pt x="38" y="39"/>
                    <a:pt x="38" y="39"/>
                    <a:pt x="38" y="39"/>
                  </a:cubicBezTo>
                  <a:cubicBezTo>
                    <a:pt x="38" y="39"/>
                    <a:pt x="38" y="39"/>
                    <a:pt x="38" y="39"/>
                  </a:cubicBezTo>
                  <a:cubicBezTo>
                    <a:pt x="38" y="39"/>
                    <a:pt x="38" y="39"/>
                    <a:pt x="37" y="39"/>
                  </a:cubicBezTo>
                  <a:cubicBezTo>
                    <a:pt x="37" y="39"/>
                    <a:pt x="37" y="39"/>
                    <a:pt x="37" y="39"/>
                  </a:cubicBezTo>
                  <a:cubicBezTo>
                    <a:pt x="37" y="39"/>
                    <a:pt x="37" y="39"/>
                    <a:pt x="37" y="39"/>
                  </a:cubicBezTo>
                  <a:cubicBezTo>
                    <a:pt x="37" y="39"/>
                    <a:pt x="37" y="39"/>
                    <a:pt x="37" y="39"/>
                  </a:cubicBezTo>
                  <a:cubicBezTo>
                    <a:pt x="37" y="40"/>
                    <a:pt x="37" y="40"/>
                    <a:pt x="37" y="40"/>
                  </a:cubicBezTo>
                  <a:cubicBezTo>
                    <a:pt x="37" y="40"/>
                    <a:pt x="37" y="40"/>
                    <a:pt x="37" y="40"/>
                  </a:cubicBezTo>
                  <a:cubicBezTo>
                    <a:pt x="36" y="40"/>
                    <a:pt x="36" y="40"/>
                    <a:pt x="36" y="40"/>
                  </a:cubicBezTo>
                  <a:cubicBezTo>
                    <a:pt x="36" y="40"/>
                    <a:pt x="36" y="40"/>
                    <a:pt x="36" y="40"/>
                  </a:cubicBezTo>
                  <a:cubicBezTo>
                    <a:pt x="36" y="40"/>
                    <a:pt x="36" y="40"/>
                    <a:pt x="36" y="40"/>
                  </a:cubicBezTo>
                  <a:cubicBezTo>
                    <a:pt x="36" y="40"/>
                    <a:pt x="36" y="40"/>
                    <a:pt x="36" y="40"/>
                  </a:cubicBezTo>
                  <a:cubicBezTo>
                    <a:pt x="37" y="40"/>
                    <a:pt x="37" y="40"/>
                    <a:pt x="37" y="40"/>
                  </a:cubicBezTo>
                  <a:cubicBezTo>
                    <a:pt x="37" y="39"/>
                    <a:pt x="37" y="39"/>
                    <a:pt x="37" y="39"/>
                  </a:cubicBezTo>
                  <a:cubicBezTo>
                    <a:pt x="37" y="39"/>
                    <a:pt x="37" y="39"/>
                    <a:pt x="37" y="39"/>
                  </a:cubicBezTo>
                  <a:cubicBezTo>
                    <a:pt x="37" y="39"/>
                    <a:pt x="37" y="39"/>
                    <a:pt x="37" y="39"/>
                  </a:cubicBezTo>
                  <a:cubicBezTo>
                    <a:pt x="36" y="39"/>
                    <a:pt x="36" y="39"/>
                    <a:pt x="36" y="40"/>
                  </a:cubicBezTo>
                  <a:cubicBezTo>
                    <a:pt x="37" y="39"/>
                    <a:pt x="37" y="39"/>
                    <a:pt x="37" y="39"/>
                  </a:cubicBezTo>
                  <a:cubicBezTo>
                    <a:pt x="37" y="39"/>
                    <a:pt x="37" y="39"/>
                    <a:pt x="37" y="39"/>
                  </a:cubicBezTo>
                  <a:cubicBezTo>
                    <a:pt x="37" y="39"/>
                    <a:pt x="37" y="39"/>
                    <a:pt x="37" y="39"/>
                  </a:cubicBezTo>
                  <a:cubicBezTo>
                    <a:pt x="37" y="39"/>
                    <a:pt x="37" y="39"/>
                    <a:pt x="37" y="39"/>
                  </a:cubicBezTo>
                  <a:cubicBezTo>
                    <a:pt x="37" y="39"/>
                    <a:pt x="37" y="39"/>
                    <a:pt x="37" y="39"/>
                  </a:cubicBezTo>
                  <a:cubicBezTo>
                    <a:pt x="37" y="39"/>
                    <a:pt x="37" y="39"/>
                    <a:pt x="37" y="39"/>
                  </a:cubicBezTo>
                  <a:cubicBezTo>
                    <a:pt x="37" y="39"/>
                    <a:pt x="37" y="39"/>
                    <a:pt x="37" y="39"/>
                  </a:cubicBezTo>
                  <a:cubicBezTo>
                    <a:pt x="37" y="39"/>
                    <a:pt x="37" y="39"/>
                    <a:pt x="37" y="39"/>
                  </a:cubicBezTo>
                  <a:cubicBezTo>
                    <a:pt x="37" y="39"/>
                    <a:pt x="37" y="39"/>
                    <a:pt x="37" y="39"/>
                  </a:cubicBezTo>
                  <a:cubicBezTo>
                    <a:pt x="36" y="39"/>
                    <a:pt x="36" y="39"/>
                    <a:pt x="36" y="39"/>
                  </a:cubicBezTo>
                  <a:cubicBezTo>
                    <a:pt x="36" y="40"/>
                    <a:pt x="36" y="40"/>
                    <a:pt x="36" y="40"/>
                  </a:cubicBezTo>
                  <a:cubicBezTo>
                    <a:pt x="36" y="40"/>
                    <a:pt x="36" y="40"/>
                    <a:pt x="36" y="40"/>
                  </a:cubicBezTo>
                  <a:cubicBezTo>
                    <a:pt x="36" y="40"/>
                    <a:pt x="36" y="40"/>
                    <a:pt x="36" y="40"/>
                  </a:cubicBezTo>
                  <a:cubicBezTo>
                    <a:pt x="36" y="40"/>
                    <a:pt x="36" y="40"/>
                    <a:pt x="36" y="40"/>
                  </a:cubicBezTo>
                  <a:cubicBezTo>
                    <a:pt x="36" y="40"/>
                    <a:pt x="36" y="40"/>
                    <a:pt x="36" y="40"/>
                  </a:cubicBezTo>
                  <a:cubicBezTo>
                    <a:pt x="36" y="40"/>
                    <a:pt x="36" y="40"/>
                    <a:pt x="36" y="40"/>
                  </a:cubicBezTo>
                  <a:cubicBezTo>
                    <a:pt x="36" y="40"/>
                    <a:pt x="36" y="40"/>
                    <a:pt x="36" y="39"/>
                  </a:cubicBezTo>
                  <a:cubicBezTo>
                    <a:pt x="36" y="39"/>
                    <a:pt x="36" y="39"/>
                    <a:pt x="36" y="39"/>
                  </a:cubicBezTo>
                  <a:cubicBezTo>
                    <a:pt x="36" y="39"/>
                    <a:pt x="36" y="39"/>
                    <a:pt x="37" y="39"/>
                  </a:cubicBezTo>
                  <a:cubicBezTo>
                    <a:pt x="36" y="39"/>
                    <a:pt x="36" y="39"/>
                    <a:pt x="36" y="39"/>
                  </a:cubicBezTo>
                  <a:cubicBezTo>
                    <a:pt x="36" y="39"/>
                    <a:pt x="36" y="39"/>
                    <a:pt x="36" y="40"/>
                  </a:cubicBezTo>
                  <a:cubicBezTo>
                    <a:pt x="36" y="40"/>
                    <a:pt x="36" y="40"/>
                    <a:pt x="36" y="40"/>
                  </a:cubicBezTo>
                  <a:cubicBezTo>
                    <a:pt x="36" y="40"/>
                    <a:pt x="36" y="40"/>
                    <a:pt x="36" y="40"/>
                  </a:cubicBezTo>
                  <a:cubicBezTo>
                    <a:pt x="36" y="40"/>
                    <a:pt x="36" y="40"/>
                    <a:pt x="35" y="40"/>
                  </a:cubicBezTo>
                  <a:cubicBezTo>
                    <a:pt x="36" y="40"/>
                    <a:pt x="36" y="40"/>
                    <a:pt x="36" y="40"/>
                  </a:cubicBezTo>
                  <a:cubicBezTo>
                    <a:pt x="36" y="40"/>
                    <a:pt x="36" y="40"/>
                    <a:pt x="36" y="40"/>
                  </a:cubicBezTo>
                  <a:cubicBezTo>
                    <a:pt x="36" y="40"/>
                    <a:pt x="36" y="40"/>
                    <a:pt x="36" y="39"/>
                  </a:cubicBezTo>
                  <a:cubicBezTo>
                    <a:pt x="36" y="39"/>
                    <a:pt x="36" y="39"/>
                    <a:pt x="36" y="39"/>
                  </a:cubicBezTo>
                  <a:cubicBezTo>
                    <a:pt x="36" y="40"/>
                    <a:pt x="36" y="40"/>
                    <a:pt x="36" y="40"/>
                  </a:cubicBezTo>
                  <a:cubicBezTo>
                    <a:pt x="36" y="40"/>
                    <a:pt x="36" y="40"/>
                    <a:pt x="35" y="40"/>
                  </a:cubicBezTo>
                  <a:cubicBezTo>
                    <a:pt x="35" y="40"/>
                    <a:pt x="35" y="40"/>
                    <a:pt x="35" y="40"/>
                  </a:cubicBezTo>
                  <a:cubicBezTo>
                    <a:pt x="35" y="40"/>
                    <a:pt x="35" y="40"/>
                    <a:pt x="35" y="40"/>
                  </a:cubicBezTo>
                  <a:cubicBezTo>
                    <a:pt x="35" y="40"/>
                    <a:pt x="35" y="40"/>
                    <a:pt x="35" y="40"/>
                  </a:cubicBezTo>
                  <a:cubicBezTo>
                    <a:pt x="35" y="40"/>
                    <a:pt x="35" y="40"/>
                    <a:pt x="35" y="40"/>
                  </a:cubicBezTo>
                  <a:cubicBezTo>
                    <a:pt x="35" y="40"/>
                    <a:pt x="35" y="40"/>
                    <a:pt x="35" y="40"/>
                  </a:cubicBezTo>
                  <a:cubicBezTo>
                    <a:pt x="35" y="41"/>
                    <a:pt x="35" y="41"/>
                    <a:pt x="35" y="41"/>
                  </a:cubicBezTo>
                  <a:cubicBezTo>
                    <a:pt x="35" y="41"/>
                    <a:pt x="35" y="41"/>
                    <a:pt x="35" y="41"/>
                  </a:cubicBezTo>
                  <a:cubicBezTo>
                    <a:pt x="35" y="41"/>
                    <a:pt x="35" y="41"/>
                    <a:pt x="35"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3" y="42"/>
                    <a:pt x="33" y="43"/>
                    <a:pt x="32" y="43"/>
                  </a:cubicBezTo>
                  <a:cubicBezTo>
                    <a:pt x="32" y="43"/>
                    <a:pt x="32" y="43"/>
                    <a:pt x="32" y="44"/>
                  </a:cubicBezTo>
                  <a:cubicBezTo>
                    <a:pt x="32" y="44"/>
                    <a:pt x="32" y="44"/>
                    <a:pt x="32" y="44"/>
                  </a:cubicBezTo>
                  <a:cubicBezTo>
                    <a:pt x="32" y="44"/>
                    <a:pt x="32" y="44"/>
                    <a:pt x="32" y="44"/>
                  </a:cubicBezTo>
                  <a:lnTo>
                    <a:pt x="32" y="44"/>
                  </a:lnTo>
                  <a:cubicBezTo>
                    <a:pt x="32" y="44"/>
                    <a:pt x="32" y="44"/>
                    <a:pt x="32" y="44"/>
                  </a:cubicBezTo>
                  <a:cubicBezTo>
                    <a:pt x="32" y="44"/>
                    <a:pt x="32" y="44"/>
                    <a:pt x="32" y="44"/>
                  </a:cubicBezTo>
                  <a:cubicBezTo>
                    <a:pt x="32" y="44"/>
                    <a:pt x="32" y="44"/>
                    <a:pt x="32" y="44"/>
                  </a:cubicBezTo>
                  <a:cubicBezTo>
                    <a:pt x="32" y="43"/>
                    <a:pt x="32" y="43"/>
                    <a:pt x="32" y="43"/>
                  </a:cubicBezTo>
                  <a:cubicBezTo>
                    <a:pt x="32" y="43"/>
                    <a:pt x="32" y="43"/>
                    <a:pt x="32" y="43"/>
                  </a:cubicBezTo>
                  <a:lnTo>
                    <a:pt x="32" y="43"/>
                  </a:lnTo>
                  <a:cubicBezTo>
                    <a:pt x="32" y="43"/>
                    <a:pt x="32" y="43"/>
                    <a:pt x="33" y="43"/>
                  </a:cubicBezTo>
                  <a:cubicBezTo>
                    <a:pt x="33" y="43"/>
                    <a:pt x="33" y="43"/>
                    <a:pt x="33" y="43"/>
                  </a:cubicBezTo>
                  <a:cubicBezTo>
                    <a:pt x="33" y="43"/>
                    <a:pt x="33" y="43"/>
                    <a:pt x="33" y="43"/>
                  </a:cubicBezTo>
                  <a:cubicBezTo>
                    <a:pt x="33" y="43"/>
                    <a:pt x="33" y="43"/>
                    <a:pt x="33" y="43"/>
                  </a:cubicBezTo>
                  <a:lnTo>
                    <a:pt x="33" y="43"/>
                  </a:lnTo>
                  <a:cubicBezTo>
                    <a:pt x="33" y="43"/>
                    <a:pt x="33" y="43"/>
                    <a:pt x="33" y="43"/>
                  </a:cubicBezTo>
                  <a:cubicBezTo>
                    <a:pt x="33" y="43"/>
                    <a:pt x="33" y="43"/>
                    <a:pt x="33" y="43"/>
                  </a:cubicBezTo>
                  <a:lnTo>
                    <a:pt x="33" y="43"/>
                  </a:lnTo>
                  <a:cubicBezTo>
                    <a:pt x="33" y="43"/>
                    <a:pt x="33" y="43"/>
                    <a:pt x="33" y="43"/>
                  </a:cubicBezTo>
                  <a:cubicBezTo>
                    <a:pt x="33" y="43"/>
                    <a:pt x="33" y="43"/>
                    <a:pt x="33" y="42"/>
                  </a:cubicBezTo>
                  <a:cubicBezTo>
                    <a:pt x="33" y="42"/>
                    <a:pt x="33" y="42"/>
                    <a:pt x="33" y="42"/>
                  </a:cubicBezTo>
                  <a:cubicBezTo>
                    <a:pt x="34" y="42"/>
                    <a:pt x="34" y="42"/>
                    <a:pt x="34" y="42"/>
                  </a:cubicBezTo>
                  <a:cubicBezTo>
                    <a:pt x="34" y="42"/>
                    <a:pt x="34" y="42"/>
                    <a:pt x="34" y="42"/>
                  </a:cubicBezTo>
                  <a:cubicBezTo>
                    <a:pt x="34" y="42"/>
                    <a:pt x="34" y="42"/>
                    <a:pt x="34" y="42"/>
                  </a:cubicBezTo>
                  <a:cubicBezTo>
                    <a:pt x="34" y="42"/>
                    <a:pt x="34" y="42"/>
                    <a:pt x="34" y="42"/>
                  </a:cubicBezTo>
                  <a:cubicBezTo>
                    <a:pt x="34" y="42"/>
                    <a:pt x="34" y="42"/>
                    <a:pt x="34" y="42"/>
                  </a:cubicBezTo>
                  <a:cubicBezTo>
                    <a:pt x="34" y="42"/>
                    <a:pt x="34" y="42"/>
                    <a:pt x="34" y="42"/>
                  </a:cubicBezTo>
                  <a:cubicBezTo>
                    <a:pt x="34" y="42"/>
                    <a:pt x="34" y="42"/>
                    <a:pt x="34" y="42"/>
                  </a:cubicBezTo>
                  <a:cubicBezTo>
                    <a:pt x="34" y="42"/>
                    <a:pt x="34" y="42"/>
                    <a:pt x="34" y="42"/>
                  </a:cubicBezTo>
                  <a:lnTo>
                    <a:pt x="34" y="42"/>
                  </a:ln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2"/>
                    <a:pt x="35" y="42"/>
                    <a:pt x="35" y="41"/>
                  </a:cubicBezTo>
                  <a:cubicBezTo>
                    <a:pt x="35" y="42"/>
                    <a:pt x="35" y="42"/>
                    <a:pt x="35" y="42"/>
                  </a:cubicBezTo>
                  <a:cubicBezTo>
                    <a:pt x="35" y="42"/>
                    <a:pt x="35" y="42"/>
                    <a:pt x="35" y="42"/>
                  </a:cubicBezTo>
                  <a:cubicBezTo>
                    <a:pt x="35" y="41"/>
                    <a:pt x="35" y="41"/>
                    <a:pt x="35" y="41"/>
                  </a:cubicBezTo>
                  <a:cubicBezTo>
                    <a:pt x="35" y="41"/>
                    <a:pt x="35" y="41"/>
                    <a:pt x="35" y="41"/>
                  </a:cubicBezTo>
                  <a:cubicBezTo>
                    <a:pt x="35" y="42"/>
                    <a:pt x="35" y="42"/>
                    <a:pt x="35" y="42"/>
                  </a:cubicBezTo>
                  <a:cubicBezTo>
                    <a:pt x="35" y="42"/>
                    <a:pt x="35" y="42"/>
                    <a:pt x="35" y="42"/>
                  </a:cubicBezTo>
                  <a:cubicBezTo>
                    <a:pt x="35" y="42"/>
                    <a:pt x="35" y="42"/>
                    <a:pt x="35" y="42"/>
                  </a:cubicBezTo>
                  <a:cubicBezTo>
                    <a:pt x="35" y="42"/>
                    <a:pt x="35" y="42"/>
                    <a:pt x="35" y="42"/>
                  </a:cubicBezTo>
                  <a:cubicBezTo>
                    <a:pt x="35" y="42"/>
                    <a:pt x="35" y="42"/>
                    <a:pt x="35" y="42"/>
                  </a:cubicBezTo>
                  <a:cubicBezTo>
                    <a:pt x="35" y="42"/>
                    <a:pt x="35" y="42"/>
                    <a:pt x="35" y="42"/>
                  </a:cubicBezTo>
                  <a:cubicBezTo>
                    <a:pt x="35" y="42"/>
                    <a:pt x="35" y="42"/>
                    <a:pt x="35" y="42"/>
                  </a:cubicBezTo>
                  <a:lnTo>
                    <a:pt x="35" y="42"/>
                  </a:lnTo>
                  <a:cubicBezTo>
                    <a:pt x="35" y="42"/>
                    <a:pt x="35" y="42"/>
                    <a:pt x="35" y="42"/>
                  </a:cubicBezTo>
                  <a:cubicBezTo>
                    <a:pt x="35" y="42"/>
                    <a:pt x="35" y="42"/>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4"/>
                    <a:pt x="34" y="44"/>
                    <a:pt x="34" y="44"/>
                  </a:cubicBezTo>
                  <a:cubicBezTo>
                    <a:pt x="33" y="44"/>
                    <a:pt x="33" y="44"/>
                    <a:pt x="33" y="44"/>
                  </a:cubicBezTo>
                  <a:cubicBezTo>
                    <a:pt x="33" y="44"/>
                    <a:pt x="33" y="44"/>
                    <a:pt x="34" y="43"/>
                  </a:cubicBezTo>
                  <a:cubicBezTo>
                    <a:pt x="34" y="43"/>
                    <a:pt x="34" y="43"/>
                    <a:pt x="34" y="43"/>
                  </a:cubicBezTo>
                  <a:cubicBezTo>
                    <a:pt x="33" y="43"/>
                    <a:pt x="33" y="43"/>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5"/>
                  </a:cubicBezTo>
                  <a:cubicBezTo>
                    <a:pt x="33" y="45"/>
                    <a:pt x="33" y="45"/>
                    <a:pt x="32" y="45"/>
                  </a:cubicBezTo>
                  <a:cubicBezTo>
                    <a:pt x="32" y="45"/>
                    <a:pt x="32" y="45"/>
                    <a:pt x="32" y="45"/>
                  </a:cubicBezTo>
                  <a:cubicBezTo>
                    <a:pt x="32" y="45"/>
                    <a:pt x="32" y="45"/>
                    <a:pt x="32" y="45"/>
                  </a:cubicBezTo>
                  <a:cubicBezTo>
                    <a:pt x="32" y="45"/>
                    <a:pt x="32" y="45"/>
                    <a:pt x="32" y="45"/>
                  </a:cubicBezTo>
                  <a:cubicBezTo>
                    <a:pt x="32" y="45"/>
                    <a:pt x="32" y="45"/>
                    <a:pt x="32" y="45"/>
                  </a:cubicBezTo>
                  <a:cubicBezTo>
                    <a:pt x="32" y="45"/>
                    <a:pt x="32" y="45"/>
                    <a:pt x="31" y="45"/>
                  </a:cubicBezTo>
                  <a:cubicBezTo>
                    <a:pt x="31" y="45"/>
                    <a:pt x="31" y="45"/>
                    <a:pt x="32" y="45"/>
                  </a:cubicBezTo>
                  <a:lnTo>
                    <a:pt x="32" y="45"/>
                  </a:lnTo>
                  <a:cubicBezTo>
                    <a:pt x="32" y="45"/>
                    <a:pt x="32" y="45"/>
                    <a:pt x="31" y="45"/>
                  </a:cubicBezTo>
                  <a:cubicBezTo>
                    <a:pt x="31" y="45"/>
                    <a:pt x="31" y="45"/>
                    <a:pt x="31" y="45"/>
                  </a:cubicBezTo>
                  <a:cubicBezTo>
                    <a:pt x="31" y="45"/>
                    <a:pt x="31" y="45"/>
                    <a:pt x="32" y="45"/>
                  </a:cubicBezTo>
                  <a:cubicBezTo>
                    <a:pt x="32" y="45"/>
                    <a:pt x="32" y="45"/>
                    <a:pt x="32" y="45"/>
                  </a:cubicBezTo>
                  <a:cubicBezTo>
                    <a:pt x="32" y="45"/>
                    <a:pt x="32" y="45"/>
                    <a:pt x="32" y="45"/>
                  </a:cubicBezTo>
                  <a:cubicBezTo>
                    <a:pt x="32" y="44"/>
                    <a:pt x="32" y="44"/>
                    <a:pt x="32" y="44"/>
                  </a:cubicBezTo>
                  <a:cubicBezTo>
                    <a:pt x="32" y="44"/>
                    <a:pt x="32" y="44"/>
                    <a:pt x="32" y="45"/>
                  </a:cubicBezTo>
                  <a:cubicBezTo>
                    <a:pt x="32" y="44"/>
                    <a:pt x="32" y="44"/>
                    <a:pt x="32" y="44"/>
                  </a:cubicBezTo>
                  <a:cubicBezTo>
                    <a:pt x="32" y="44"/>
                    <a:pt x="32" y="44"/>
                    <a:pt x="32" y="44"/>
                  </a:cubicBezTo>
                  <a:cubicBezTo>
                    <a:pt x="32" y="45"/>
                    <a:pt x="32" y="45"/>
                    <a:pt x="32" y="45"/>
                  </a:cubicBezTo>
                  <a:cubicBezTo>
                    <a:pt x="32" y="45"/>
                    <a:pt x="32" y="45"/>
                    <a:pt x="32" y="45"/>
                  </a:cubicBezTo>
                  <a:cubicBezTo>
                    <a:pt x="32" y="45"/>
                    <a:pt x="32" y="45"/>
                    <a:pt x="31" y="45"/>
                  </a:cubicBezTo>
                  <a:cubicBezTo>
                    <a:pt x="31" y="45"/>
                    <a:pt x="31" y="45"/>
                    <a:pt x="31" y="45"/>
                  </a:cubicBezTo>
                  <a:cubicBezTo>
                    <a:pt x="31" y="45"/>
                    <a:pt x="31" y="45"/>
                    <a:pt x="31" y="45"/>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0" y="46"/>
                    <a:pt x="30" y="46"/>
                    <a:pt x="30" y="46"/>
                  </a:cubicBezTo>
                  <a:cubicBezTo>
                    <a:pt x="30" y="46"/>
                    <a:pt x="30" y="46"/>
                    <a:pt x="31" y="46"/>
                  </a:cubicBezTo>
                  <a:cubicBezTo>
                    <a:pt x="31" y="46"/>
                    <a:pt x="31" y="46"/>
                    <a:pt x="31" y="45"/>
                  </a:cubicBezTo>
                  <a:cubicBezTo>
                    <a:pt x="31" y="45"/>
                    <a:pt x="31" y="45"/>
                    <a:pt x="31" y="45"/>
                  </a:cubicBezTo>
                  <a:cubicBezTo>
                    <a:pt x="31" y="45"/>
                    <a:pt x="31" y="45"/>
                    <a:pt x="31" y="46"/>
                  </a:cubicBezTo>
                  <a:cubicBezTo>
                    <a:pt x="31" y="46"/>
                    <a:pt x="31" y="46"/>
                    <a:pt x="31" y="46"/>
                  </a:cubicBezTo>
                  <a:cubicBezTo>
                    <a:pt x="30" y="46"/>
                    <a:pt x="30" y="46"/>
                    <a:pt x="30" y="46"/>
                  </a:cubicBezTo>
                  <a:cubicBezTo>
                    <a:pt x="30" y="46"/>
                    <a:pt x="30" y="46"/>
                    <a:pt x="30" y="46"/>
                  </a:cubicBezTo>
                  <a:cubicBezTo>
                    <a:pt x="30" y="46"/>
                    <a:pt x="30" y="46"/>
                    <a:pt x="30" y="46"/>
                  </a:cubicBezTo>
                  <a:cubicBezTo>
                    <a:pt x="31" y="46"/>
                    <a:pt x="31" y="46"/>
                    <a:pt x="31" y="46"/>
                  </a:cubicBezTo>
                  <a:cubicBezTo>
                    <a:pt x="31" y="46"/>
                    <a:pt x="31"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lnTo>
                    <a:pt x="30" y="47"/>
                  </a:lnTo>
                  <a:cubicBezTo>
                    <a:pt x="29" y="47"/>
                    <a:pt x="29" y="47"/>
                    <a:pt x="29" y="47"/>
                  </a:cubicBezTo>
                  <a:cubicBezTo>
                    <a:pt x="29" y="47"/>
                    <a:pt x="29" y="47"/>
                    <a:pt x="30" y="47"/>
                  </a:cubicBezTo>
                  <a:cubicBezTo>
                    <a:pt x="30" y="47"/>
                    <a:pt x="30" y="47"/>
                    <a:pt x="30"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30" y="46"/>
                  </a:cubicBezTo>
                  <a:lnTo>
                    <a:pt x="30" y="46"/>
                  </a:lnTo>
                  <a:cubicBezTo>
                    <a:pt x="26" y="51"/>
                    <a:pt x="22" y="55"/>
                    <a:pt x="19" y="60"/>
                  </a:cubicBezTo>
                  <a:cubicBezTo>
                    <a:pt x="19" y="60"/>
                    <a:pt x="19" y="60"/>
                    <a:pt x="19" y="60"/>
                  </a:cubicBezTo>
                  <a:cubicBezTo>
                    <a:pt x="19" y="60"/>
                    <a:pt x="19" y="60"/>
                    <a:pt x="19" y="61"/>
                  </a:cubicBezTo>
                  <a:cubicBezTo>
                    <a:pt x="19" y="61"/>
                    <a:pt x="19" y="61"/>
                    <a:pt x="19" y="61"/>
                  </a:cubicBezTo>
                  <a:cubicBezTo>
                    <a:pt x="19" y="61"/>
                    <a:pt x="18" y="62"/>
                    <a:pt x="18" y="62"/>
                  </a:cubicBezTo>
                  <a:cubicBezTo>
                    <a:pt x="18" y="62"/>
                    <a:pt x="18" y="62"/>
                    <a:pt x="18" y="62"/>
                  </a:cubicBezTo>
                  <a:cubicBezTo>
                    <a:pt x="18" y="62"/>
                    <a:pt x="18" y="62"/>
                    <a:pt x="18" y="63"/>
                  </a:cubicBezTo>
                  <a:cubicBezTo>
                    <a:pt x="18" y="63"/>
                    <a:pt x="18" y="63"/>
                    <a:pt x="18" y="62"/>
                  </a:cubicBezTo>
                  <a:cubicBezTo>
                    <a:pt x="18" y="62"/>
                    <a:pt x="18" y="62"/>
                    <a:pt x="18" y="62"/>
                  </a:cubicBezTo>
                  <a:cubicBezTo>
                    <a:pt x="18" y="62"/>
                    <a:pt x="18" y="62"/>
                    <a:pt x="18" y="62"/>
                  </a:cubicBezTo>
                  <a:cubicBezTo>
                    <a:pt x="18" y="62"/>
                    <a:pt x="18" y="62"/>
                    <a:pt x="18" y="62"/>
                  </a:cubicBezTo>
                  <a:cubicBezTo>
                    <a:pt x="18" y="62"/>
                    <a:pt x="18" y="62"/>
                    <a:pt x="18" y="62"/>
                  </a:cubicBezTo>
                  <a:cubicBezTo>
                    <a:pt x="18" y="62"/>
                    <a:pt x="18" y="62"/>
                    <a:pt x="18" y="62"/>
                  </a:cubicBezTo>
                  <a:cubicBezTo>
                    <a:pt x="18" y="62"/>
                    <a:pt x="18" y="62"/>
                    <a:pt x="18" y="62"/>
                  </a:cubicBezTo>
                  <a:cubicBezTo>
                    <a:pt x="18" y="62"/>
                    <a:pt x="18" y="62"/>
                    <a:pt x="18" y="62"/>
                  </a:cubicBezTo>
                  <a:cubicBezTo>
                    <a:pt x="18" y="62"/>
                    <a:pt x="18" y="62"/>
                    <a:pt x="18" y="62"/>
                  </a:cubicBezTo>
                  <a:cubicBezTo>
                    <a:pt x="18" y="63"/>
                    <a:pt x="18" y="63"/>
                    <a:pt x="18" y="63"/>
                  </a:cubicBezTo>
                  <a:cubicBezTo>
                    <a:pt x="18" y="63"/>
                    <a:pt x="18" y="63"/>
                    <a:pt x="18" y="63"/>
                  </a:cubicBezTo>
                  <a:cubicBezTo>
                    <a:pt x="18" y="63"/>
                    <a:pt x="18" y="63"/>
                    <a:pt x="18" y="63"/>
                  </a:cubicBezTo>
                  <a:cubicBezTo>
                    <a:pt x="18" y="63"/>
                    <a:pt x="18" y="63"/>
                    <a:pt x="18" y="63"/>
                  </a:cubicBezTo>
                  <a:cubicBezTo>
                    <a:pt x="18" y="63"/>
                    <a:pt x="18" y="63"/>
                    <a:pt x="18" y="63"/>
                  </a:cubicBezTo>
                  <a:cubicBezTo>
                    <a:pt x="18" y="63"/>
                    <a:pt x="18" y="63"/>
                    <a:pt x="18" y="63"/>
                  </a:cubicBezTo>
                  <a:cubicBezTo>
                    <a:pt x="18" y="64"/>
                    <a:pt x="18" y="64"/>
                    <a:pt x="17" y="64"/>
                  </a:cubicBezTo>
                  <a:cubicBezTo>
                    <a:pt x="17" y="64"/>
                    <a:pt x="17" y="64"/>
                    <a:pt x="17" y="64"/>
                  </a:cubicBezTo>
                  <a:cubicBezTo>
                    <a:pt x="17" y="64"/>
                    <a:pt x="17" y="64"/>
                    <a:pt x="17" y="64"/>
                  </a:cubicBezTo>
                  <a:cubicBezTo>
                    <a:pt x="17" y="65"/>
                    <a:pt x="17" y="65"/>
                    <a:pt x="17" y="65"/>
                  </a:cubicBezTo>
                  <a:cubicBezTo>
                    <a:pt x="17" y="65"/>
                    <a:pt x="17" y="65"/>
                    <a:pt x="17" y="65"/>
                  </a:cubicBezTo>
                  <a:cubicBezTo>
                    <a:pt x="17" y="65"/>
                    <a:pt x="17" y="65"/>
                    <a:pt x="17" y="65"/>
                  </a:cubicBezTo>
                  <a:cubicBezTo>
                    <a:pt x="17" y="65"/>
                    <a:pt x="17" y="65"/>
                    <a:pt x="16" y="66"/>
                  </a:cubicBezTo>
                  <a:cubicBezTo>
                    <a:pt x="17" y="65"/>
                    <a:pt x="17" y="65"/>
                    <a:pt x="17" y="65"/>
                  </a:cubicBezTo>
                  <a:cubicBezTo>
                    <a:pt x="17" y="65"/>
                    <a:pt x="17" y="65"/>
                    <a:pt x="17" y="65"/>
                  </a:cubicBezTo>
                  <a:cubicBezTo>
                    <a:pt x="17" y="65"/>
                    <a:pt x="17" y="65"/>
                    <a:pt x="17" y="65"/>
                  </a:cubicBezTo>
                  <a:cubicBezTo>
                    <a:pt x="17" y="65"/>
                    <a:pt x="17" y="65"/>
                    <a:pt x="17" y="65"/>
                  </a:cubicBezTo>
                  <a:cubicBezTo>
                    <a:pt x="17" y="64"/>
                    <a:pt x="17" y="64"/>
                    <a:pt x="17" y="64"/>
                  </a:cubicBezTo>
                  <a:cubicBezTo>
                    <a:pt x="17" y="64"/>
                    <a:pt x="17" y="64"/>
                    <a:pt x="17" y="64"/>
                  </a:cubicBezTo>
                  <a:cubicBezTo>
                    <a:pt x="17" y="64"/>
                    <a:pt x="17" y="64"/>
                    <a:pt x="17" y="64"/>
                  </a:cubicBezTo>
                  <a:cubicBezTo>
                    <a:pt x="17" y="64"/>
                    <a:pt x="17" y="64"/>
                    <a:pt x="18" y="64"/>
                  </a:cubicBezTo>
                  <a:cubicBezTo>
                    <a:pt x="18" y="63"/>
                    <a:pt x="18" y="63"/>
                    <a:pt x="18" y="63"/>
                  </a:cubicBezTo>
                  <a:cubicBezTo>
                    <a:pt x="18" y="63"/>
                    <a:pt x="18" y="63"/>
                    <a:pt x="18" y="62"/>
                  </a:cubicBezTo>
                  <a:cubicBezTo>
                    <a:pt x="18" y="62"/>
                    <a:pt x="18" y="62"/>
                    <a:pt x="18" y="62"/>
                  </a:cubicBezTo>
                  <a:cubicBezTo>
                    <a:pt x="18" y="62"/>
                    <a:pt x="18" y="62"/>
                    <a:pt x="18" y="63"/>
                  </a:cubicBezTo>
                  <a:cubicBezTo>
                    <a:pt x="18" y="63"/>
                    <a:pt x="18" y="63"/>
                    <a:pt x="18" y="63"/>
                  </a:cubicBezTo>
                  <a:cubicBezTo>
                    <a:pt x="18" y="63"/>
                    <a:pt x="18" y="63"/>
                    <a:pt x="18" y="63"/>
                  </a:cubicBezTo>
                  <a:cubicBezTo>
                    <a:pt x="18" y="63"/>
                    <a:pt x="18" y="63"/>
                    <a:pt x="18" y="63"/>
                  </a:cubicBezTo>
                  <a:cubicBezTo>
                    <a:pt x="18" y="64"/>
                    <a:pt x="18" y="64"/>
                    <a:pt x="18" y="64"/>
                  </a:cubicBezTo>
                  <a:cubicBezTo>
                    <a:pt x="18" y="64"/>
                    <a:pt x="18" y="64"/>
                    <a:pt x="18" y="64"/>
                  </a:cubicBezTo>
                  <a:cubicBezTo>
                    <a:pt x="18" y="64"/>
                    <a:pt x="18" y="64"/>
                    <a:pt x="18" y="64"/>
                  </a:cubicBezTo>
                  <a:cubicBezTo>
                    <a:pt x="17" y="64"/>
                    <a:pt x="17" y="64"/>
                    <a:pt x="17" y="65"/>
                  </a:cubicBezTo>
                  <a:cubicBezTo>
                    <a:pt x="17" y="65"/>
                    <a:pt x="17" y="65"/>
                    <a:pt x="17" y="65"/>
                  </a:cubicBezTo>
                  <a:cubicBezTo>
                    <a:pt x="17" y="65"/>
                    <a:pt x="17" y="65"/>
                    <a:pt x="17" y="65"/>
                  </a:cubicBezTo>
                  <a:cubicBezTo>
                    <a:pt x="17" y="65"/>
                    <a:pt x="17" y="65"/>
                    <a:pt x="17" y="65"/>
                  </a:cubicBezTo>
                  <a:cubicBezTo>
                    <a:pt x="17" y="65"/>
                    <a:pt x="17" y="65"/>
                    <a:pt x="17" y="66"/>
                  </a:cubicBezTo>
                  <a:cubicBezTo>
                    <a:pt x="17" y="66"/>
                    <a:pt x="17" y="66"/>
                    <a:pt x="16" y="67"/>
                  </a:cubicBezTo>
                  <a:cubicBezTo>
                    <a:pt x="16" y="67"/>
                    <a:pt x="16" y="67"/>
                    <a:pt x="16" y="67"/>
                  </a:cubicBezTo>
                  <a:cubicBezTo>
                    <a:pt x="16" y="67"/>
                    <a:pt x="16" y="67"/>
                    <a:pt x="16" y="68"/>
                  </a:cubicBezTo>
                  <a:cubicBezTo>
                    <a:pt x="16" y="68"/>
                    <a:pt x="16" y="68"/>
                    <a:pt x="16" y="68"/>
                  </a:cubicBezTo>
                  <a:cubicBezTo>
                    <a:pt x="16" y="67"/>
                    <a:pt x="16" y="67"/>
                    <a:pt x="16" y="67"/>
                  </a:cubicBezTo>
                  <a:cubicBezTo>
                    <a:pt x="16" y="67"/>
                    <a:pt x="16" y="67"/>
                    <a:pt x="16" y="67"/>
                  </a:cubicBezTo>
                  <a:cubicBezTo>
                    <a:pt x="16" y="67"/>
                    <a:pt x="16" y="67"/>
                    <a:pt x="16" y="67"/>
                  </a:cubicBezTo>
                  <a:cubicBezTo>
                    <a:pt x="16" y="67"/>
                    <a:pt x="16" y="67"/>
                    <a:pt x="16" y="67"/>
                  </a:cubicBezTo>
                  <a:lnTo>
                    <a:pt x="16" y="67"/>
                  </a:lnTo>
                  <a:cubicBezTo>
                    <a:pt x="17" y="67"/>
                    <a:pt x="17" y="67"/>
                    <a:pt x="17" y="67"/>
                  </a:cubicBezTo>
                  <a:cubicBezTo>
                    <a:pt x="17" y="67"/>
                    <a:pt x="17" y="67"/>
                    <a:pt x="17" y="66"/>
                  </a:cubicBezTo>
                  <a:cubicBezTo>
                    <a:pt x="17" y="66"/>
                    <a:pt x="17" y="66"/>
                    <a:pt x="17" y="66"/>
                  </a:cubicBezTo>
                  <a:cubicBezTo>
                    <a:pt x="17" y="66"/>
                    <a:pt x="17" y="66"/>
                    <a:pt x="17" y="66"/>
                  </a:cubicBezTo>
                  <a:cubicBezTo>
                    <a:pt x="17" y="65"/>
                    <a:pt x="17" y="65"/>
                    <a:pt x="17" y="65"/>
                  </a:cubicBezTo>
                  <a:cubicBezTo>
                    <a:pt x="18" y="65"/>
                    <a:pt x="18" y="65"/>
                    <a:pt x="18" y="64"/>
                  </a:cubicBezTo>
                  <a:cubicBezTo>
                    <a:pt x="18" y="64"/>
                    <a:pt x="18" y="64"/>
                    <a:pt x="18" y="64"/>
                  </a:cubicBezTo>
                  <a:cubicBezTo>
                    <a:pt x="18" y="64"/>
                    <a:pt x="18" y="64"/>
                    <a:pt x="19" y="63"/>
                  </a:cubicBezTo>
                  <a:cubicBezTo>
                    <a:pt x="19" y="63"/>
                    <a:pt x="19" y="63"/>
                    <a:pt x="19" y="63"/>
                  </a:cubicBezTo>
                  <a:cubicBezTo>
                    <a:pt x="19" y="63"/>
                    <a:pt x="19" y="63"/>
                    <a:pt x="19" y="63"/>
                  </a:cubicBezTo>
                  <a:cubicBezTo>
                    <a:pt x="19" y="63"/>
                    <a:pt x="19" y="63"/>
                    <a:pt x="19" y="63"/>
                  </a:cubicBezTo>
                  <a:cubicBezTo>
                    <a:pt x="19" y="63"/>
                    <a:pt x="19" y="63"/>
                    <a:pt x="19" y="63"/>
                  </a:cubicBezTo>
                  <a:cubicBezTo>
                    <a:pt x="19" y="63"/>
                    <a:pt x="19" y="63"/>
                    <a:pt x="19" y="63"/>
                  </a:cubicBezTo>
                  <a:cubicBezTo>
                    <a:pt x="19" y="63"/>
                    <a:pt x="19" y="63"/>
                    <a:pt x="19" y="63"/>
                  </a:cubicBezTo>
                  <a:cubicBezTo>
                    <a:pt x="19" y="63"/>
                    <a:pt x="19" y="63"/>
                    <a:pt x="19" y="63"/>
                  </a:cubicBezTo>
                  <a:cubicBezTo>
                    <a:pt x="19" y="62"/>
                    <a:pt x="19" y="62"/>
                    <a:pt x="19" y="62"/>
                  </a:cubicBezTo>
                  <a:cubicBezTo>
                    <a:pt x="19" y="62"/>
                    <a:pt x="19" y="62"/>
                    <a:pt x="20" y="62"/>
                  </a:cubicBezTo>
                  <a:cubicBezTo>
                    <a:pt x="20" y="62"/>
                    <a:pt x="20" y="62"/>
                    <a:pt x="20" y="62"/>
                  </a:cubicBezTo>
                  <a:cubicBezTo>
                    <a:pt x="20" y="62"/>
                    <a:pt x="20" y="62"/>
                    <a:pt x="20" y="62"/>
                  </a:cubicBezTo>
                  <a:cubicBezTo>
                    <a:pt x="20" y="62"/>
                    <a:pt x="20" y="62"/>
                    <a:pt x="20" y="62"/>
                  </a:cubicBezTo>
                  <a:cubicBezTo>
                    <a:pt x="20" y="62"/>
                    <a:pt x="20" y="62"/>
                    <a:pt x="20" y="62"/>
                  </a:cubicBezTo>
                  <a:cubicBezTo>
                    <a:pt x="20" y="62"/>
                    <a:pt x="20" y="62"/>
                    <a:pt x="20" y="62"/>
                  </a:cubicBezTo>
                  <a:cubicBezTo>
                    <a:pt x="20" y="62"/>
                    <a:pt x="20" y="62"/>
                    <a:pt x="20" y="62"/>
                  </a:cubicBezTo>
                  <a:cubicBezTo>
                    <a:pt x="20" y="61"/>
                    <a:pt x="20" y="61"/>
                    <a:pt x="20" y="61"/>
                  </a:cubicBezTo>
                  <a:cubicBezTo>
                    <a:pt x="20" y="61"/>
                    <a:pt x="20" y="61"/>
                    <a:pt x="20" y="61"/>
                  </a:cubicBezTo>
                  <a:cubicBezTo>
                    <a:pt x="20" y="61"/>
                    <a:pt x="20" y="61"/>
                    <a:pt x="20" y="61"/>
                  </a:cubicBezTo>
                  <a:cubicBezTo>
                    <a:pt x="20" y="61"/>
                    <a:pt x="20" y="61"/>
                    <a:pt x="20" y="61"/>
                  </a:cubicBezTo>
                  <a:cubicBezTo>
                    <a:pt x="20" y="61"/>
                    <a:pt x="20" y="61"/>
                    <a:pt x="20" y="61"/>
                  </a:cubicBezTo>
                  <a:cubicBezTo>
                    <a:pt x="20" y="60"/>
                    <a:pt x="20" y="60"/>
                    <a:pt x="21" y="60"/>
                  </a:cubicBezTo>
                  <a:cubicBezTo>
                    <a:pt x="21" y="60"/>
                    <a:pt x="21" y="60"/>
                    <a:pt x="21" y="60"/>
                  </a:cubicBezTo>
                  <a:cubicBezTo>
                    <a:pt x="21" y="60"/>
                    <a:pt x="21" y="60"/>
                    <a:pt x="21" y="60"/>
                  </a:cubicBezTo>
                  <a:cubicBezTo>
                    <a:pt x="21" y="60"/>
                    <a:pt x="21" y="60"/>
                    <a:pt x="21" y="60"/>
                  </a:cubicBezTo>
                  <a:cubicBezTo>
                    <a:pt x="21" y="60"/>
                    <a:pt x="21" y="60"/>
                    <a:pt x="21" y="60"/>
                  </a:cubicBezTo>
                  <a:cubicBezTo>
                    <a:pt x="21" y="60"/>
                    <a:pt x="21" y="60"/>
                    <a:pt x="21" y="60"/>
                  </a:cubicBezTo>
                  <a:cubicBezTo>
                    <a:pt x="21" y="60"/>
                    <a:pt x="21" y="60"/>
                    <a:pt x="21" y="60"/>
                  </a:cubicBezTo>
                  <a:lnTo>
                    <a:pt x="21" y="60"/>
                  </a:lnTo>
                  <a:cubicBezTo>
                    <a:pt x="21" y="60"/>
                    <a:pt x="21" y="60"/>
                    <a:pt x="21" y="60"/>
                  </a:cubicBezTo>
                  <a:cubicBezTo>
                    <a:pt x="21" y="60"/>
                    <a:pt x="21" y="60"/>
                    <a:pt x="21" y="60"/>
                  </a:cubicBezTo>
                  <a:cubicBezTo>
                    <a:pt x="21" y="60"/>
                    <a:pt x="21" y="60"/>
                    <a:pt x="21" y="60"/>
                  </a:cubicBezTo>
                  <a:cubicBezTo>
                    <a:pt x="21" y="60"/>
                    <a:pt x="21" y="60"/>
                    <a:pt x="21" y="60"/>
                  </a:cubicBezTo>
                  <a:cubicBezTo>
                    <a:pt x="21" y="60"/>
                    <a:pt x="21" y="60"/>
                    <a:pt x="22" y="60"/>
                  </a:cubicBezTo>
                  <a:cubicBezTo>
                    <a:pt x="22" y="60"/>
                    <a:pt x="22" y="60"/>
                    <a:pt x="22" y="60"/>
                  </a:cubicBezTo>
                  <a:cubicBezTo>
                    <a:pt x="22" y="60"/>
                    <a:pt x="22" y="60"/>
                    <a:pt x="22" y="60"/>
                  </a:cubicBezTo>
                  <a:cubicBezTo>
                    <a:pt x="22" y="60"/>
                    <a:pt x="22" y="60"/>
                    <a:pt x="22" y="60"/>
                  </a:cubicBezTo>
                  <a:cubicBezTo>
                    <a:pt x="22" y="60"/>
                    <a:pt x="22" y="60"/>
                    <a:pt x="22" y="60"/>
                  </a:cubicBezTo>
                  <a:cubicBezTo>
                    <a:pt x="22" y="60"/>
                    <a:pt x="22" y="60"/>
                    <a:pt x="22" y="60"/>
                  </a:cubicBezTo>
                  <a:cubicBezTo>
                    <a:pt x="22" y="60"/>
                    <a:pt x="22" y="60"/>
                    <a:pt x="22" y="60"/>
                  </a:cubicBezTo>
                  <a:cubicBezTo>
                    <a:pt x="21" y="60"/>
                    <a:pt x="21" y="60"/>
                    <a:pt x="21" y="60"/>
                  </a:cubicBezTo>
                  <a:cubicBezTo>
                    <a:pt x="21" y="60"/>
                    <a:pt x="21" y="60"/>
                    <a:pt x="21" y="60"/>
                  </a:cubicBezTo>
                  <a:cubicBezTo>
                    <a:pt x="21" y="60"/>
                    <a:pt x="21" y="60"/>
                    <a:pt x="21" y="60"/>
                  </a:cubicBezTo>
                  <a:cubicBezTo>
                    <a:pt x="21" y="60"/>
                    <a:pt x="21" y="60"/>
                    <a:pt x="21" y="61"/>
                  </a:cubicBezTo>
                  <a:cubicBezTo>
                    <a:pt x="21" y="61"/>
                    <a:pt x="21" y="61"/>
                    <a:pt x="21" y="61"/>
                  </a:cubicBezTo>
                  <a:lnTo>
                    <a:pt x="21" y="61"/>
                  </a:lnTo>
                  <a:cubicBezTo>
                    <a:pt x="21" y="61"/>
                    <a:pt x="21" y="61"/>
                    <a:pt x="21" y="61"/>
                  </a:cubicBezTo>
                  <a:cubicBezTo>
                    <a:pt x="22" y="61"/>
                    <a:pt x="22" y="61"/>
                    <a:pt x="22" y="61"/>
                  </a:cubicBezTo>
                  <a:cubicBezTo>
                    <a:pt x="22" y="61"/>
                    <a:pt x="22" y="61"/>
                    <a:pt x="22" y="61"/>
                  </a:cubicBezTo>
                  <a:cubicBezTo>
                    <a:pt x="22" y="61"/>
                    <a:pt x="22" y="61"/>
                    <a:pt x="21" y="61"/>
                  </a:cubicBezTo>
                  <a:cubicBezTo>
                    <a:pt x="21" y="61"/>
                    <a:pt x="21" y="61"/>
                    <a:pt x="21" y="61"/>
                  </a:cubicBezTo>
                  <a:cubicBezTo>
                    <a:pt x="21" y="61"/>
                    <a:pt x="21" y="61"/>
                    <a:pt x="21" y="61"/>
                  </a:cubicBezTo>
                  <a:cubicBezTo>
                    <a:pt x="21" y="61"/>
                    <a:pt x="21" y="61"/>
                    <a:pt x="21" y="62"/>
                  </a:cubicBezTo>
                  <a:cubicBezTo>
                    <a:pt x="21" y="62"/>
                    <a:pt x="21" y="62"/>
                    <a:pt x="21" y="62"/>
                  </a:cubicBezTo>
                  <a:cubicBezTo>
                    <a:pt x="21" y="62"/>
                    <a:pt x="21" y="62"/>
                    <a:pt x="21" y="62"/>
                  </a:cubicBezTo>
                  <a:cubicBezTo>
                    <a:pt x="21" y="62"/>
                    <a:pt x="21" y="62"/>
                    <a:pt x="21" y="62"/>
                  </a:cubicBezTo>
                  <a:cubicBezTo>
                    <a:pt x="21" y="62"/>
                    <a:pt x="21" y="62"/>
                    <a:pt x="21" y="62"/>
                  </a:cubicBezTo>
                  <a:cubicBezTo>
                    <a:pt x="21" y="62"/>
                    <a:pt x="21" y="62"/>
                    <a:pt x="21" y="62"/>
                  </a:cubicBezTo>
                  <a:cubicBezTo>
                    <a:pt x="21" y="62"/>
                    <a:pt x="21" y="62"/>
                    <a:pt x="21" y="62"/>
                  </a:cubicBezTo>
                  <a:cubicBezTo>
                    <a:pt x="21" y="62"/>
                    <a:pt x="21" y="62"/>
                    <a:pt x="20" y="63"/>
                  </a:cubicBezTo>
                  <a:cubicBezTo>
                    <a:pt x="20" y="63"/>
                    <a:pt x="20" y="63"/>
                    <a:pt x="20" y="63"/>
                  </a:cubicBezTo>
                  <a:cubicBezTo>
                    <a:pt x="20" y="63"/>
                    <a:pt x="20" y="63"/>
                    <a:pt x="20" y="63"/>
                  </a:cubicBezTo>
                  <a:cubicBezTo>
                    <a:pt x="20" y="63"/>
                    <a:pt x="20" y="63"/>
                    <a:pt x="20" y="63"/>
                  </a:cubicBezTo>
                  <a:cubicBezTo>
                    <a:pt x="20" y="63"/>
                    <a:pt x="20" y="63"/>
                    <a:pt x="20" y="63"/>
                  </a:cubicBezTo>
                  <a:cubicBezTo>
                    <a:pt x="20" y="63"/>
                    <a:pt x="20" y="63"/>
                    <a:pt x="20" y="63"/>
                  </a:cubicBezTo>
                  <a:cubicBezTo>
                    <a:pt x="20" y="63"/>
                    <a:pt x="20" y="63"/>
                    <a:pt x="20" y="63"/>
                  </a:cubicBezTo>
                  <a:cubicBezTo>
                    <a:pt x="20" y="63"/>
                    <a:pt x="20" y="63"/>
                    <a:pt x="20" y="63"/>
                  </a:cubicBezTo>
                  <a:cubicBezTo>
                    <a:pt x="20" y="63"/>
                    <a:pt x="20" y="63"/>
                    <a:pt x="20" y="63"/>
                  </a:cubicBezTo>
                  <a:cubicBezTo>
                    <a:pt x="20" y="63"/>
                    <a:pt x="20" y="63"/>
                    <a:pt x="20" y="63"/>
                  </a:cubicBezTo>
                  <a:cubicBezTo>
                    <a:pt x="20" y="63"/>
                    <a:pt x="20" y="63"/>
                    <a:pt x="20" y="63"/>
                  </a:cubicBezTo>
                  <a:cubicBezTo>
                    <a:pt x="20" y="64"/>
                    <a:pt x="20" y="64"/>
                    <a:pt x="20" y="64"/>
                  </a:cubicBezTo>
                  <a:cubicBezTo>
                    <a:pt x="20" y="64"/>
                    <a:pt x="20" y="64"/>
                    <a:pt x="20" y="64"/>
                  </a:cubicBezTo>
                  <a:lnTo>
                    <a:pt x="20" y="64"/>
                  </a:lnTo>
                  <a:cubicBezTo>
                    <a:pt x="20" y="64"/>
                    <a:pt x="20" y="64"/>
                    <a:pt x="20" y="64"/>
                  </a:cubicBezTo>
                  <a:cubicBezTo>
                    <a:pt x="20" y="64"/>
                    <a:pt x="20" y="64"/>
                    <a:pt x="19" y="64"/>
                  </a:cubicBezTo>
                  <a:cubicBezTo>
                    <a:pt x="19" y="64"/>
                    <a:pt x="19" y="64"/>
                    <a:pt x="19" y="64"/>
                  </a:cubicBezTo>
                  <a:cubicBezTo>
                    <a:pt x="19" y="65"/>
                    <a:pt x="19" y="65"/>
                    <a:pt x="19" y="65"/>
                  </a:cubicBezTo>
                  <a:lnTo>
                    <a:pt x="19" y="65"/>
                  </a:lnTo>
                  <a:cubicBezTo>
                    <a:pt x="19" y="65"/>
                    <a:pt x="19" y="65"/>
                    <a:pt x="19" y="65"/>
                  </a:cubicBezTo>
                  <a:cubicBezTo>
                    <a:pt x="19" y="65"/>
                    <a:pt x="19" y="65"/>
                    <a:pt x="19" y="66"/>
                  </a:cubicBezTo>
                  <a:cubicBezTo>
                    <a:pt x="19" y="66"/>
                    <a:pt x="19" y="66"/>
                    <a:pt x="19" y="66"/>
                  </a:cubicBezTo>
                  <a:cubicBezTo>
                    <a:pt x="19" y="66"/>
                    <a:pt x="19" y="66"/>
                    <a:pt x="19" y="66"/>
                  </a:cubicBezTo>
                  <a:cubicBezTo>
                    <a:pt x="19" y="66"/>
                    <a:pt x="19" y="66"/>
                    <a:pt x="19" y="66"/>
                  </a:cubicBezTo>
                  <a:cubicBezTo>
                    <a:pt x="19" y="66"/>
                    <a:pt x="19" y="66"/>
                    <a:pt x="19" y="67"/>
                  </a:cubicBezTo>
                  <a:cubicBezTo>
                    <a:pt x="18" y="67"/>
                    <a:pt x="18" y="67"/>
                    <a:pt x="18" y="67"/>
                  </a:cubicBezTo>
                  <a:cubicBezTo>
                    <a:pt x="18" y="67"/>
                    <a:pt x="18" y="67"/>
                    <a:pt x="18" y="67"/>
                  </a:cubicBezTo>
                  <a:cubicBezTo>
                    <a:pt x="18" y="67"/>
                    <a:pt x="18" y="67"/>
                    <a:pt x="18" y="67"/>
                  </a:cubicBezTo>
                  <a:cubicBezTo>
                    <a:pt x="18" y="67"/>
                    <a:pt x="18" y="67"/>
                    <a:pt x="18" y="67"/>
                  </a:cubicBezTo>
                  <a:cubicBezTo>
                    <a:pt x="18" y="68"/>
                    <a:pt x="18" y="68"/>
                    <a:pt x="18" y="68"/>
                  </a:cubicBezTo>
                  <a:cubicBezTo>
                    <a:pt x="18" y="68"/>
                    <a:pt x="18" y="68"/>
                    <a:pt x="17" y="68"/>
                  </a:cubicBezTo>
                  <a:cubicBezTo>
                    <a:pt x="17" y="68"/>
                    <a:pt x="17" y="68"/>
                    <a:pt x="17" y="68"/>
                  </a:cubicBezTo>
                  <a:cubicBezTo>
                    <a:pt x="17" y="68"/>
                    <a:pt x="17" y="68"/>
                    <a:pt x="17" y="68"/>
                  </a:cubicBezTo>
                  <a:cubicBezTo>
                    <a:pt x="17" y="69"/>
                    <a:pt x="17" y="69"/>
                    <a:pt x="17" y="69"/>
                  </a:cubicBezTo>
                  <a:cubicBezTo>
                    <a:pt x="16" y="69"/>
                    <a:pt x="16" y="69"/>
                    <a:pt x="16" y="69"/>
                  </a:cubicBezTo>
                  <a:cubicBezTo>
                    <a:pt x="16" y="69"/>
                    <a:pt x="16" y="69"/>
                    <a:pt x="16" y="69"/>
                  </a:cubicBezTo>
                  <a:cubicBezTo>
                    <a:pt x="17" y="69"/>
                    <a:pt x="17" y="69"/>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7"/>
                  </a:cubicBezTo>
                  <a:cubicBezTo>
                    <a:pt x="17" y="67"/>
                    <a:pt x="17" y="67"/>
                    <a:pt x="17" y="68"/>
                  </a:cubicBezTo>
                  <a:cubicBezTo>
                    <a:pt x="17" y="67"/>
                    <a:pt x="17" y="67"/>
                    <a:pt x="17" y="68"/>
                  </a:cubicBezTo>
                  <a:cubicBezTo>
                    <a:pt x="17" y="68"/>
                    <a:pt x="17" y="68"/>
                    <a:pt x="16" y="68"/>
                  </a:cubicBezTo>
                  <a:cubicBezTo>
                    <a:pt x="16" y="68"/>
                    <a:pt x="16" y="68"/>
                    <a:pt x="16" y="68"/>
                  </a:cubicBezTo>
                  <a:cubicBezTo>
                    <a:pt x="17" y="68"/>
                    <a:pt x="17" y="68"/>
                    <a:pt x="17" y="68"/>
                  </a:cubicBezTo>
                  <a:cubicBezTo>
                    <a:pt x="17" y="68"/>
                    <a:pt x="17" y="68"/>
                    <a:pt x="17" y="68"/>
                  </a:cubicBezTo>
                  <a:cubicBezTo>
                    <a:pt x="17" y="68"/>
                    <a:pt x="17" y="68"/>
                    <a:pt x="17" y="68"/>
                  </a:cubicBezTo>
                  <a:cubicBezTo>
                    <a:pt x="17" y="68"/>
                    <a:pt x="17" y="68"/>
                    <a:pt x="16" y="69"/>
                  </a:cubicBezTo>
                  <a:cubicBezTo>
                    <a:pt x="16" y="69"/>
                    <a:pt x="16" y="69"/>
                    <a:pt x="16" y="69"/>
                  </a:cubicBezTo>
                  <a:cubicBezTo>
                    <a:pt x="16" y="69"/>
                    <a:pt x="16" y="69"/>
                    <a:pt x="16" y="69"/>
                  </a:cubicBezTo>
                  <a:cubicBezTo>
                    <a:pt x="16" y="69"/>
                    <a:pt x="16" y="69"/>
                    <a:pt x="16" y="69"/>
                  </a:cubicBezTo>
                  <a:cubicBezTo>
                    <a:pt x="16" y="69"/>
                    <a:pt x="16" y="69"/>
                    <a:pt x="16" y="69"/>
                  </a:cubicBezTo>
                  <a:cubicBezTo>
                    <a:pt x="16" y="69"/>
                    <a:pt x="16" y="69"/>
                    <a:pt x="16" y="69"/>
                  </a:cubicBezTo>
                  <a:cubicBezTo>
                    <a:pt x="16" y="69"/>
                    <a:pt x="16" y="69"/>
                    <a:pt x="16" y="69"/>
                  </a:cubicBezTo>
                  <a:cubicBezTo>
                    <a:pt x="16" y="69"/>
                    <a:pt x="16" y="69"/>
                    <a:pt x="16" y="69"/>
                  </a:cubicBezTo>
                  <a:cubicBezTo>
                    <a:pt x="16" y="69"/>
                    <a:pt x="16" y="69"/>
                    <a:pt x="16" y="69"/>
                  </a:cubicBezTo>
                  <a:cubicBezTo>
                    <a:pt x="16" y="70"/>
                    <a:pt x="16" y="70"/>
                    <a:pt x="16" y="70"/>
                  </a:cubicBezTo>
                  <a:lnTo>
                    <a:pt x="16" y="70"/>
                  </a:lnTo>
                  <a:cubicBezTo>
                    <a:pt x="16" y="70"/>
                    <a:pt x="16" y="70"/>
                    <a:pt x="16" y="69"/>
                  </a:cubicBezTo>
                  <a:cubicBezTo>
                    <a:pt x="16" y="69"/>
                    <a:pt x="16" y="69"/>
                    <a:pt x="16" y="69"/>
                  </a:cubicBezTo>
                  <a:cubicBezTo>
                    <a:pt x="16" y="69"/>
                    <a:pt x="16" y="69"/>
                    <a:pt x="16" y="70"/>
                  </a:cubicBezTo>
                  <a:cubicBezTo>
                    <a:pt x="16" y="69"/>
                    <a:pt x="16" y="69"/>
                    <a:pt x="16" y="69"/>
                  </a:cubicBezTo>
                  <a:cubicBezTo>
                    <a:pt x="16" y="69"/>
                    <a:pt x="16" y="69"/>
                    <a:pt x="16" y="69"/>
                  </a:cubicBezTo>
                  <a:cubicBezTo>
                    <a:pt x="16" y="69"/>
                    <a:pt x="16" y="69"/>
                    <a:pt x="16" y="69"/>
                  </a:cubicBezTo>
                  <a:cubicBezTo>
                    <a:pt x="16" y="69"/>
                    <a:pt x="16" y="69"/>
                    <a:pt x="16" y="69"/>
                  </a:cubicBezTo>
                  <a:cubicBezTo>
                    <a:pt x="16" y="69"/>
                    <a:pt x="16" y="69"/>
                    <a:pt x="16" y="69"/>
                  </a:cubicBezTo>
                  <a:cubicBezTo>
                    <a:pt x="16" y="69"/>
                    <a:pt x="16" y="69"/>
                    <a:pt x="16" y="69"/>
                  </a:cubicBezTo>
                  <a:cubicBezTo>
                    <a:pt x="16" y="69"/>
                    <a:pt x="16" y="69"/>
                    <a:pt x="15" y="69"/>
                  </a:cubicBezTo>
                  <a:cubicBezTo>
                    <a:pt x="15" y="69"/>
                    <a:pt x="15" y="69"/>
                    <a:pt x="15" y="69"/>
                  </a:cubicBezTo>
                  <a:cubicBezTo>
                    <a:pt x="15" y="69"/>
                    <a:pt x="15" y="69"/>
                    <a:pt x="15" y="69"/>
                  </a:cubicBezTo>
                  <a:cubicBezTo>
                    <a:pt x="15" y="70"/>
                    <a:pt x="15" y="70"/>
                    <a:pt x="15" y="70"/>
                  </a:cubicBezTo>
                  <a:cubicBezTo>
                    <a:pt x="15" y="70"/>
                    <a:pt x="15" y="70"/>
                    <a:pt x="15" y="70"/>
                  </a:cubicBezTo>
                  <a:cubicBezTo>
                    <a:pt x="15" y="70"/>
                    <a:pt x="15" y="70"/>
                    <a:pt x="15" y="70"/>
                  </a:cubicBezTo>
                  <a:cubicBezTo>
                    <a:pt x="15" y="70"/>
                    <a:pt x="15" y="70"/>
                    <a:pt x="15" y="70"/>
                  </a:cubicBezTo>
                  <a:cubicBezTo>
                    <a:pt x="15" y="70"/>
                    <a:pt x="15" y="70"/>
                    <a:pt x="15" y="71"/>
                  </a:cubicBezTo>
                  <a:cubicBezTo>
                    <a:pt x="15" y="71"/>
                    <a:pt x="15" y="71"/>
                    <a:pt x="14" y="71"/>
                  </a:cubicBezTo>
                  <a:cubicBezTo>
                    <a:pt x="14" y="72"/>
                    <a:pt x="14" y="72"/>
                    <a:pt x="14" y="72"/>
                  </a:cubicBezTo>
                  <a:cubicBezTo>
                    <a:pt x="14" y="72"/>
                    <a:pt x="14" y="72"/>
                    <a:pt x="14" y="72"/>
                  </a:cubicBezTo>
                  <a:cubicBezTo>
                    <a:pt x="14" y="72"/>
                    <a:pt x="14" y="72"/>
                    <a:pt x="14" y="73"/>
                  </a:cubicBezTo>
                  <a:cubicBezTo>
                    <a:pt x="14" y="73"/>
                    <a:pt x="14" y="73"/>
                    <a:pt x="13" y="73"/>
                  </a:cubicBezTo>
                  <a:cubicBezTo>
                    <a:pt x="13" y="73"/>
                    <a:pt x="13" y="73"/>
                    <a:pt x="13" y="73"/>
                  </a:cubicBezTo>
                  <a:cubicBezTo>
                    <a:pt x="13" y="73"/>
                    <a:pt x="13" y="73"/>
                    <a:pt x="13" y="73"/>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3"/>
                    <a:pt x="13" y="73"/>
                    <a:pt x="13" y="73"/>
                  </a:cubicBezTo>
                  <a:cubicBezTo>
                    <a:pt x="13" y="73"/>
                    <a:pt x="13" y="73"/>
                    <a:pt x="13" y="73"/>
                  </a:cubicBezTo>
                  <a:cubicBezTo>
                    <a:pt x="13" y="73"/>
                    <a:pt x="13" y="73"/>
                    <a:pt x="13" y="73"/>
                  </a:cubicBezTo>
                  <a:cubicBezTo>
                    <a:pt x="13" y="73"/>
                    <a:pt x="13" y="73"/>
                    <a:pt x="13" y="73"/>
                  </a:cubicBezTo>
                  <a:cubicBezTo>
                    <a:pt x="13" y="73"/>
                    <a:pt x="13" y="73"/>
                    <a:pt x="13" y="73"/>
                  </a:cubicBezTo>
                  <a:cubicBezTo>
                    <a:pt x="13" y="73"/>
                    <a:pt x="13" y="73"/>
                    <a:pt x="13" y="73"/>
                  </a:cubicBezTo>
                  <a:cubicBezTo>
                    <a:pt x="13" y="73"/>
                    <a:pt x="13" y="73"/>
                    <a:pt x="13" y="73"/>
                  </a:cubicBezTo>
                  <a:cubicBezTo>
                    <a:pt x="13" y="73"/>
                    <a:pt x="13" y="73"/>
                    <a:pt x="13" y="74"/>
                  </a:cubicBezTo>
                  <a:cubicBezTo>
                    <a:pt x="13" y="74"/>
                    <a:pt x="13" y="74"/>
                    <a:pt x="13" y="74"/>
                  </a:cubicBezTo>
                  <a:cubicBezTo>
                    <a:pt x="13" y="74"/>
                    <a:pt x="13" y="74"/>
                    <a:pt x="13" y="74"/>
                  </a:cubicBezTo>
                  <a:cubicBezTo>
                    <a:pt x="13" y="74"/>
                    <a:pt x="13" y="74"/>
                    <a:pt x="13" y="74"/>
                  </a:cubicBezTo>
                  <a:cubicBezTo>
                    <a:pt x="13" y="74"/>
                    <a:pt x="13" y="74"/>
                    <a:pt x="13" y="74"/>
                  </a:cubicBezTo>
                  <a:cubicBezTo>
                    <a:pt x="13" y="75"/>
                    <a:pt x="13" y="75"/>
                    <a:pt x="12" y="75"/>
                  </a:cubicBezTo>
                  <a:cubicBezTo>
                    <a:pt x="12" y="75"/>
                    <a:pt x="12" y="75"/>
                    <a:pt x="12" y="76"/>
                  </a:cubicBezTo>
                  <a:cubicBezTo>
                    <a:pt x="12" y="76"/>
                    <a:pt x="12" y="76"/>
                    <a:pt x="12" y="76"/>
                  </a:cubicBezTo>
                  <a:cubicBezTo>
                    <a:pt x="11" y="76"/>
                    <a:pt x="11" y="76"/>
                    <a:pt x="11" y="77"/>
                  </a:cubicBezTo>
                  <a:cubicBezTo>
                    <a:pt x="11" y="77"/>
                    <a:pt x="11" y="77"/>
                    <a:pt x="11" y="76"/>
                  </a:cubicBezTo>
                  <a:cubicBezTo>
                    <a:pt x="11" y="77"/>
                    <a:pt x="11" y="77"/>
                    <a:pt x="11" y="77"/>
                  </a:cubicBezTo>
                  <a:cubicBezTo>
                    <a:pt x="11" y="77"/>
                    <a:pt x="11" y="77"/>
                    <a:pt x="11" y="77"/>
                  </a:cubicBezTo>
                  <a:cubicBezTo>
                    <a:pt x="11" y="76"/>
                    <a:pt x="11" y="76"/>
                    <a:pt x="11" y="76"/>
                  </a:cubicBezTo>
                  <a:cubicBezTo>
                    <a:pt x="11" y="76"/>
                    <a:pt x="11" y="76"/>
                    <a:pt x="11" y="76"/>
                  </a:cubicBezTo>
                  <a:cubicBezTo>
                    <a:pt x="11" y="77"/>
                    <a:pt x="11" y="77"/>
                    <a:pt x="11" y="77"/>
                  </a:cubicBezTo>
                  <a:cubicBezTo>
                    <a:pt x="11" y="77"/>
                    <a:pt x="11" y="77"/>
                    <a:pt x="11" y="77"/>
                  </a:cubicBezTo>
                  <a:cubicBezTo>
                    <a:pt x="11" y="77"/>
                    <a:pt x="11" y="77"/>
                    <a:pt x="11" y="77"/>
                  </a:cubicBezTo>
                  <a:cubicBezTo>
                    <a:pt x="11" y="77"/>
                    <a:pt x="11" y="77"/>
                    <a:pt x="11" y="76"/>
                  </a:cubicBezTo>
                  <a:cubicBezTo>
                    <a:pt x="11" y="77"/>
                    <a:pt x="11" y="77"/>
                    <a:pt x="11" y="77"/>
                  </a:cubicBezTo>
                  <a:cubicBezTo>
                    <a:pt x="11" y="77"/>
                    <a:pt x="11" y="77"/>
                    <a:pt x="11" y="77"/>
                  </a:cubicBezTo>
                  <a:cubicBezTo>
                    <a:pt x="11" y="78"/>
                    <a:pt x="11" y="78"/>
                    <a:pt x="10" y="78"/>
                  </a:cubicBezTo>
                  <a:cubicBezTo>
                    <a:pt x="10" y="78"/>
                    <a:pt x="10" y="78"/>
                    <a:pt x="10" y="78"/>
                  </a:cubicBezTo>
                  <a:cubicBezTo>
                    <a:pt x="10" y="78"/>
                    <a:pt x="10" y="78"/>
                    <a:pt x="10" y="78"/>
                  </a:cubicBezTo>
                  <a:cubicBezTo>
                    <a:pt x="10" y="78"/>
                    <a:pt x="10" y="78"/>
                    <a:pt x="11" y="78"/>
                  </a:cubicBezTo>
                  <a:cubicBezTo>
                    <a:pt x="11" y="78"/>
                    <a:pt x="11" y="78"/>
                    <a:pt x="11" y="78"/>
                  </a:cubicBezTo>
                  <a:cubicBezTo>
                    <a:pt x="11" y="77"/>
                    <a:pt x="11" y="77"/>
                    <a:pt x="11" y="77"/>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7"/>
                    <a:pt x="10" y="77"/>
                    <a:pt x="10" y="77"/>
                  </a:cubicBezTo>
                  <a:cubicBezTo>
                    <a:pt x="10" y="77"/>
                    <a:pt x="10" y="77"/>
                    <a:pt x="10" y="78"/>
                  </a:cubicBezTo>
                  <a:cubicBezTo>
                    <a:pt x="10" y="78"/>
                    <a:pt x="10" y="78"/>
                    <a:pt x="10" y="78"/>
                  </a:cubicBezTo>
                  <a:cubicBezTo>
                    <a:pt x="10" y="78"/>
                    <a:pt x="10" y="78"/>
                    <a:pt x="10" y="78"/>
                  </a:cubicBezTo>
                  <a:cubicBezTo>
                    <a:pt x="10" y="78"/>
                    <a:pt x="10" y="78"/>
                    <a:pt x="10" y="78"/>
                  </a:cubicBezTo>
                  <a:cubicBezTo>
                    <a:pt x="10" y="78"/>
                    <a:pt x="10" y="78"/>
                    <a:pt x="10" y="78"/>
                  </a:cubicBezTo>
                  <a:lnTo>
                    <a:pt x="10" y="78"/>
                  </a:ln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9"/>
                    <a:pt x="10" y="79"/>
                    <a:pt x="10" y="79"/>
                  </a:cubicBezTo>
                  <a:cubicBezTo>
                    <a:pt x="10" y="79"/>
                    <a:pt x="10" y="79"/>
                    <a:pt x="10" y="79"/>
                  </a:cubicBezTo>
                  <a:cubicBezTo>
                    <a:pt x="10" y="79"/>
                    <a:pt x="10" y="79"/>
                    <a:pt x="10" y="79"/>
                  </a:cubicBezTo>
                  <a:cubicBezTo>
                    <a:pt x="10" y="79"/>
                    <a:pt x="10" y="79"/>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9"/>
                    <a:pt x="10" y="79"/>
                    <a:pt x="10" y="79"/>
                  </a:cubicBezTo>
                  <a:cubicBezTo>
                    <a:pt x="10" y="79"/>
                    <a:pt x="10" y="79"/>
                    <a:pt x="10" y="79"/>
                  </a:cubicBezTo>
                  <a:cubicBezTo>
                    <a:pt x="10" y="79"/>
                    <a:pt x="10" y="79"/>
                    <a:pt x="10" y="79"/>
                  </a:cubicBezTo>
                  <a:cubicBezTo>
                    <a:pt x="10" y="80"/>
                    <a:pt x="10" y="80"/>
                    <a:pt x="10" y="80"/>
                  </a:cubicBezTo>
                  <a:cubicBezTo>
                    <a:pt x="9" y="80"/>
                    <a:pt x="9" y="80"/>
                    <a:pt x="9" y="80"/>
                  </a:cubicBezTo>
                  <a:cubicBezTo>
                    <a:pt x="9" y="80"/>
                    <a:pt x="9" y="80"/>
                    <a:pt x="9" y="80"/>
                  </a:cubicBezTo>
                  <a:cubicBezTo>
                    <a:pt x="9" y="80"/>
                    <a:pt x="9" y="80"/>
                    <a:pt x="9" y="80"/>
                  </a:cubicBezTo>
                  <a:cubicBezTo>
                    <a:pt x="9" y="80"/>
                    <a:pt x="9" y="80"/>
                    <a:pt x="9" y="80"/>
                  </a:cubicBezTo>
                  <a:cubicBezTo>
                    <a:pt x="9" y="80"/>
                    <a:pt x="9" y="80"/>
                    <a:pt x="9" y="80"/>
                  </a:cubicBezTo>
                  <a:cubicBezTo>
                    <a:pt x="9" y="80"/>
                    <a:pt x="9" y="80"/>
                    <a:pt x="9" y="80"/>
                  </a:cubicBezTo>
                  <a:cubicBezTo>
                    <a:pt x="9" y="80"/>
                    <a:pt x="9" y="80"/>
                    <a:pt x="9" y="80"/>
                  </a:cubicBezTo>
                  <a:cubicBezTo>
                    <a:pt x="9" y="80"/>
                    <a:pt x="9" y="80"/>
                    <a:pt x="9" y="80"/>
                  </a:cubicBezTo>
                  <a:cubicBezTo>
                    <a:pt x="9" y="80"/>
                    <a:pt x="9" y="80"/>
                    <a:pt x="9" y="79"/>
                  </a:cubicBezTo>
                  <a:cubicBezTo>
                    <a:pt x="9" y="79"/>
                    <a:pt x="9" y="79"/>
                    <a:pt x="10" y="79"/>
                  </a:cubicBezTo>
                  <a:cubicBezTo>
                    <a:pt x="9" y="79"/>
                    <a:pt x="9" y="79"/>
                    <a:pt x="9" y="79"/>
                  </a:cubicBezTo>
                  <a:cubicBezTo>
                    <a:pt x="9" y="79"/>
                    <a:pt x="9" y="79"/>
                    <a:pt x="9" y="80"/>
                  </a:cubicBezTo>
                  <a:cubicBezTo>
                    <a:pt x="9" y="80"/>
                    <a:pt x="9" y="80"/>
                    <a:pt x="9" y="80"/>
                  </a:cubicBezTo>
                  <a:cubicBezTo>
                    <a:pt x="9" y="80"/>
                    <a:pt x="9" y="80"/>
                    <a:pt x="9" y="80"/>
                  </a:cubicBezTo>
                  <a:cubicBezTo>
                    <a:pt x="9" y="80"/>
                    <a:pt x="9" y="80"/>
                    <a:pt x="9" y="81"/>
                  </a:cubicBezTo>
                  <a:cubicBezTo>
                    <a:pt x="9" y="81"/>
                    <a:pt x="9" y="81"/>
                    <a:pt x="9" y="81"/>
                  </a:cubicBezTo>
                  <a:cubicBezTo>
                    <a:pt x="9" y="81"/>
                    <a:pt x="9" y="81"/>
                    <a:pt x="9" y="81"/>
                  </a:cubicBezTo>
                  <a:cubicBezTo>
                    <a:pt x="9" y="81"/>
                    <a:pt x="9" y="81"/>
                    <a:pt x="9" y="81"/>
                  </a:cubicBezTo>
                  <a:cubicBezTo>
                    <a:pt x="9" y="81"/>
                    <a:pt x="9" y="81"/>
                    <a:pt x="9" y="81"/>
                  </a:cubicBezTo>
                  <a:cubicBezTo>
                    <a:pt x="9" y="81"/>
                    <a:pt x="9" y="81"/>
                    <a:pt x="9" y="81"/>
                  </a:cubicBezTo>
                  <a:cubicBezTo>
                    <a:pt x="9" y="81"/>
                    <a:pt x="9" y="81"/>
                    <a:pt x="9" y="81"/>
                  </a:cubicBezTo>
                  <a:cubicBezTo>
                    <a:pt x="9" y="81"/>
                    <a:pt x="9" y="81"/>
                    <a:pt x="9" y="81"/>
                  </a:cubicBezTo>
                  <a:cubicBezTo>
                    <a:pt x="9" y="81"/>
                    <a:pt x="9" y="81"/>
                    <a:pt x="9" y="81"/>
                  </a:cubicBezTo>
                  <a:cubicBezTo>
                    <a:pt x="9" y="81"/>
                    <a:pt x="9" y="81"/>
                    <a:pt x="9" y="82"/>
                  </a:cubicBezTo>
                  <a:cubicBezTo>
                    <a:pt x="9" y="81"/>
                    <a:pt x="9" y="81"/>
                    <a:pt x="9" y="81"/>
                  </a:cubicBezTo>
                  <a:cubicBezTo>
                    <a:pt x="9" y="81"/>
                    <a:pt x="9" y="81"/>
                    <a:pt x="8" y="82"/>
                  </a:cubicBezTo>
                  <a:cubicBezTo>
                    <a:pt x="8" y="82"/>
                    <a:pt x="8" y="82"/>
                    <a:pt x="8" y="82"/>
                  </a:cubicBezTo>
                  <a:cubicBezTo>
                    <a:pt x="8" y="82"/>
                    <a:pt x="8" y="82"/>
                    <a:pt x="8" y="82"/>
                  </a:cubicBezTo>
                  <a:cubicBezTo>
                    <a:pt x="8" y="82"/>
                    <a:pt x="8" y="82"/>
                    <a:pt x="8" y="82"/>
                  </a:cubicBezTo>
                  <a:cubicBezTo>
                    <a:pt x="8" y="82"/>
                    <a:pt x="8" y="82"/>
                    <a:pt x="8" y="82"/>
                  </a:cubicBezTo>
                  <a:cubicBezTo>
                    <a:pt x="8" y="82"/>
                    <a:pt x="8" y="82"/>
                    <a:pt x="8" y="82"/>
                  </a:cubicBezTo>
                  <a:cubicBezTo>
                    <a:pt x="8" y="82"/>
                    <a:pt x="8" y="82"/>
                    <a:pt x="8" y="82"/>
                  </a:cubicBezTo>
                  <a:cubicBezTo>
                    <a:pt x="8" y="82"/>
                    <a:pt x="8" y="82"/>
                    <a:pt x="8" y="82"/>
                  </a:cubicBezTo>
                  <a:cubicBezTo>
                    <a:pt x="8" y="82"/>
                    <a:pt x="8" y="82"/>
                    <a:pt x="8" y="82"/>
                  </a:cubicBezTo>
                  <a:cubicBezTo>
                    <a:pt x="8" y="83"/>
                    <a:pt x="8" y="83"/>
                    <a:pt x="8" y="83"/>
                  </a:cubicBezTo>
                  <a:cubicBezTo>
                    <a:pt x="8" y="83"/>
                    <a:pt x="8" y="83"/>
                    <a:pt x="8" y="83"/>
                  </a:cubicBezTo>
                  <a:cubicBezTo>
                    <a:pt x="8" y="83"/>
                    <a:pt x="8" y="83"/>
                    <a:pt x="8" y="83"/>
                  </a:cubicBezTo>
                  <a:cubicBezTo>
                    <a:pt x="8" y="83"/>
                    <a:pt x="8" y="83"/>
                    <a:pt x="8" y="83"/>
                  </a:cubicBezTo>
                  <a:cubicBezTo>
                    <a:pt x="8" y="83"/>
                    <a:pt x="8" y="83"/>
                    <a:pt x="8" y="83"/>
                  </a:cubicBezTo>
                  <a:cubicBezTo>
                    <a:pt x="8" y="83"/>
                    <a:pt x="8" y="83"/>
                    <a:pt x="8" y="83"/>
                  </a:cubicBezTo>
                  <a:cubicBezTo>
                    <a:pt x="8" y="83"/>
                    <a:pt x="8" y="83"/>
                    <a:pt x="8" y="83"/>
                  </a:cubicBezTo>
                  <a:cubicBezTo>
                    <a:pt x="8" y="83"/>
                    <a:pt x="8" y="83"/>
                    <a:pt x="8" y="83"/>
                  </a:cubicBezTo>
                  <a:cubicBezTo>
                    <a:pt x="8" y="83"/>
                    <a:pt x="8" y="83"/>
                    <a:pt x="8" y="83"/>
                  </a:cubicBezTo>
                  <a:cubicBezTo>
                    <a:pt x="8" y="83"/>
                    <a:pt x="8" y="83"/>
                    <a:pt x="8" y="83"/>
                  </a:cubicBezTo>
                  <a:lnTo>
                    <a:pt x="8" y="84"/>
                  </a:lnTo>
                  <a:cubicBezTo>
                    <a:pt x="8" y="84"/>
                    <a:pt x="8" y="84"/>
                    <a:pt x="8" y="84"/>
                  </a:cubicBezTo>
                  <a:cubicBezTo>
                    <a:pt x="7" y="84"/>
                    <a:pt x="7" y="84"/>
                    <a:pt x="7" y="84"/>
                  </a:cubicBezTo>
                  <a:cubicBezTo>
                    <a:pt x="7" y="84"/>
                    <a:pt x="7" y="84"/>
                    <a:pt x="7" y="84"/>
                  </a:cubicBezTo>
                  <a:cubicBezTo>
                    <a:pt x="7" y="84"/>
                    <a:pt x="7" y="84"/>
                    <a:pt x="7" y="84"/>
                  </a:cubicBezTo>
                  <a:cubicBezTo>
                    <a:pt x="7" y="85"/>
                    <a:pt x="7" y="85"/>
                    <a:pt x="7" y="85"/>
                  </a:cubicBezTo>
                  <a:cubicBezTo>
                    <a:pt x="7" y="85"/>
                    <a:pt x="7" y="85"/>
                    <a:pt x="7" y="85"/>
                  </a:cubicBezTo>
                  <a:cubicBezTo>
                    <a:pt x="7" y="85"/>
                    <a:pt x="7" y="85"/>
                    <a:pt x="7" y="85"/>
                  </a:cubicBezTo>
                  <a:cubicBezTo>
                    <a:pt x="7" y="85"/>
                    <a:pt x="7" y="85"/>
                    <a:pt x="7" y="85"/>
                  </a:cubicBezTo>
                  <a:cubicBezTo>
                    <a:pt x="7" y="85"/>
                    <a:pt x="7" y="85"/>
                    <a:pt x="7" y="85"/>
                  </a:cubicBezTo>
                  <a:cubicBezTo>
                    <a:pt x="7" y="85"/>
                    <a:pt x="7" y="86"/>
                    <a:pt x="7" y="86"/>
                  </a:cubicBezTo>
                  <a:cubicBezTo>
                    <a:pt x="7" y="86"/>
                    <a:pt x="7" y="86"/>
                    <a:pt x="7" y="86"/>
                  </a:cubicBezTo>
                  <a:cubicBezTo>
                    <a:pt x="6" y="87"/>
                    <a:pt x="6" y="89"/>
                    <a:pt x="5" y="91"/>
                  </a:cubicBezTo>
                  <a:cubicBezTo>
                    <a:pt x="5" y="91"/>
                    <a:pt x="5" y="91"/>
                    <a:pt x="5" y="91"/>
                  </a:cubicBezTo>
                  <a:cubicBezTo>
                    <a:pt x="5" y="91"/>
                    <a:pt x="5" y="91"/>
                    <a:pt x="5" y="91"/>
                  </a:cubicBezTo>
                  <a:cubicBezTo>
                    <a:pt x="5" y="91"/>
                    <a:pt x="5" y="91"/>
                    <a:pt x="5" y="91"/>
                  </a:cubicBezTo>
                  <a:cubicBezTo>
                    <a:pt x="5" y="92"/>
                    <a:pt x="5" y="92"/>
                    <a:pt x="5" y="92"/>
                  </a:cubicBezTo>
                  <a:cubicBezTo>
                    <a:pt x="5" y="93"/>
                    <a:pt x="5" y="93"/>
                    <a:pt x="5" y="93"/>
                  </a:cubicBezTo>
                  <a:cubicBezTo>
                    <a:pt x="4" y="93"/>
                    <a:pt x="4" y="93"/>
                    <a:pt x="4" y="93"/>
                  </a:cubicBezTo>
                  <a:cubicBezTo>
                    <a:pt x="4" y="94"/>
                    <a:pt x="4" y="94"/>
                    <a:pt x="4" y="95"/>
                  </a:cubicBezTo>
                  <a:cubicBezTo>
                    <a:pt x="4" y="95"/>
                    <a:pt x="4" y="95"/>
                    <a:pt x="4" y="95"/>
                  </a:cubicBezTo>
                  <a:cubicBezTo>
                    <a:pt x="4" y="95"/>
                    <a:pt x="4" y="95"/>
                    <a:pt x="4" y="95"/>
                  </a:cubicBezTo>
                  <a:cubicBezTo>
                    <a:pt x="4" y="95"/>
                    <a:pt x="4" y="95"/>
                    <a:pt x="4" y="94"/>
                  </a:cubicBezTo>
                  <a:cubicBezTo>
                    <a:pt x="4" y="95"/>
                    <a:pt x="4" y="95"/>
                    <a:pt x="4" y="95"/>
                  </a:cubicBezTo>
                  <a:cubicBezTo>
                    <a:pt x="4" y="94"/>
                    <a:pt x="4" y="94"/>
                    <a:pt x="4" y="94"/>
                  </a:cubicBezTo>
                  <a:cubicBezTo>
                    <a:pt x="4" y="94"/>
                    <a:pt x="4" y="94"/>
                    <a:pt x="4" y="94"/>
                  </a:cubicBezTo>
                  <a:cubicBezTo>
                    <a:pt x="5" y="94"/>
                    <a:pt x="5" y="94"/>
                    <a:pt x="5" y="94"/>
                  </a:cubicBezTo>
                  <a:cubicBezTo>
                    <a:pt x="5" y="94"/>
                    <a:pt x="5" y="94"/>
                    <a:pt x="5" y="94"/>
                  </a:cubicBezTo>
                  <a:cubicBezTo>
                    <a:pt x="5" y="94"/>
                    <a:pt x="5" y="94"/>
                    <a:pt x="5" y="95"/>
                  </a:cubicBezTo>
                  <a:cubicBezTo>
                    <a:pt x="5" y="94"/>
                    <a:pt x="5" y="94"/>
                    <a:pt x="5" y="94"/>
                  </a:cubicBezTo>
                  <a:cubicBezTo>
                    <a:pt x="5" y="95"/>
                    <a:pt x="5" y="95"/>
                    <a:pt x="5" y="95"/>
                  </a:cubicBezTo>
                  <a:cubicBezTo>
                    <a:pt x="5" y="95"/>
                    <a:pt x="5" y="95"/>
                    <a:pt x="5" y="95"/>
                  </a:cubicBezTo>
                  <a:cubicBezTo>
                    <a:pt x="5" y="95"/>
                    <a:pt x="5" y="95"/>
                    <a:pt x="5" y="95"/>
                  </a:cubicBezTo>
                  <a:cubicBezTo>
                    <a:pt x="5" y="96"/>
                    <a:pt x="5" y="96"/>
                    <a:pt x="5" y="96"/>
                  </a:cubicBezTo>
                  <a:cubicBezTo>
                    <a:pt x="5" y="96"/>
                    <a:pt x="5" y="96"/>
                    <a:pt x="5" y="96"/>
                  </a:cubicBezTo>
                  <a:cubicBezTo>
                    <a:pt x="5" y="96"/>
                    <a:pt x="5" y="96"/>
                    <a:pt x="5" y="96"/>
                  </a:cubicBezTo>
                  <a:cubicBezTo>
                    <a:pt x="5" y="96"/>
                    <a:pt x="5" y="96"/>
                    <a:pt x="5" y="96"/>
                  </a:cubicBezTo>
                  <a:cubicBezTo>
                    <a:pt x="5" y="96"/>
                    <a:pt x="5" y="96"/>
                    <a:pt x="5" y="97"/>
                  </a:cubicBezTo>
                  <a:cubicBezTo>
                    <a:pt x="5" y="97"/>
                    <a:pt x="5" y="97"/>
                    <a:pt x="5" y="97"/>
                  </a:cubicBezTo>
                  <a:cubicBezTo>
                    <a:pt x="5" y="97"/>
                    <a:pt x="5" y="97"/>
                    <a:pt x="5" y="97"/>
                  </a:cubicBezTo>
                  <a:cubicBezTo>
                    <a:pt x="5" y="97"/>
                    <a:pt x="5" y="97"/>
                    <a:pt x="5" y="97"/>
                  </a:cubicBezTo>
                  <a:cubicBezTo>
                    <a:pt x="5" y="98"/>
                    <a:pt x="5" y="98"/>
                    <a:pt x="5" y="98"/>
                  </a:cubicBezTo>
                  <a:cubicBezTo>
                    <a:pt x="5" y="98"/>
                    <a:pt x="5" y="98"/>
                    <a:pt x="5" y="98"/>
                  </a:cubicBezTo>
                  <a:cubicBezTo>
                    <a:pt x="5" y="98"/>
                    <a:pt x="5" y="98"/>
                    <a:pt x="5" y="98"/>
                  </a:cubicBezTo>
                  <a:cubicBezTo>
                    <a:pt x="5" y="98"/>
                    <a:pt x="5" y="98"/>
                    <a:pt x="5" y="98"/>
                  </a:cubicBezTo>
                  <a:cubicBezTo>
                    <a:pt x="5" y="98"/>
                    <a:pt x="5" y="98"/>
                    <a:pt x="5" y="98"/>
                  </a:cubicBezTo>
                  <a:cubicBezTo>
                    <a:pt x="5" y="98"/>
                    <a:pt x="5" y="98"/>
                    <a:pt x="5" y="98"/>
                  </a:cubicBezTo>
                  <a:cubicBezTo>
                    <a:pt x="5" y="98"/>
                    <a:pt x="5" y="98"/>
                    <a:pt x="5" y="97"/>
                  </a:cubicBezTo>
                  <a:cubicBezTo>
                    <a:pt x="5" y="97"/>
                    <a:pt x="5" y="97"/>
                    <a:pt x="6" y="97"/>
                  </a:cubicBezTo>
                  <a:cubicBezTo>
                    <a:pt x="6" y="98"/>
                    <a:pt x="6" y="98"/>
                    <a:pt x="6" y="98"/>
                  </a:cubicBezTo>
                  <a:cubicBezTo>
                    <a:pt x="6" y="97"/>
                    <a:pt x="6" y="97"/>
                    <a:pt x="6" y="97"/>
                  </a:cubicBezTo>
                  <a:cubicBezTo>
                    <a:pt x="6" y="97"/>
                    <a:pt x="6" y="97"/>
                    <a:pt x="6" y="97"/>
                  </a:cubicBezTo>
                  <a:cubicBezTo>
                    <a:pt x="6" y="98"/>
                    <a:pt x="6" y="98"/>
                    <a:pt x="6" y="98"/>
                  </a:cubicBezTo>
                  <a:cubicBezTo>
                    <a:pt x="6" y="97"/>
                    <a:pt x="6" y="97"/>
                    <a:pt x="6" y="97"/>
                  </a:cubicBezTo>
                  <a:cubicBezTo>
                    <a:pt x="6" y="97"/>
                    <a:pt x="6" y="97"/>
                    <a:pt x="6" y="97"/>
                  </a:cubicBezTo>
                  <a:cubicBezTo>
                    <a:pt x="6" y="98"/>
                    <a:pt x="6" y="98"/>
                    <a:pt x="6" y="98"/>
                  </a:cubicBezTo>
                  <a:cubicBezTo>
                    <a:pt x="6" y="98"/>
                    <a:pt x="6" y="98"/>
                    <a:pt x="6" y="99"/>
                  </a:cubicBezTo>
                  <a:cubicBezTo>
                    <a:pt x="6" y="99"/>
                    <a:pt x="6" y="99"/>
                    <a:pt x="6" y="99"/>
                  </a:cubicBezTo>
                  <a:cubicBezTo>
                    <a:pt x="6" y="99"/>
                    <a:pt x="6" y="99"/>
                    <a:pt x="6" y="99"/>
                  </a:cubicBezTo>
                  <a:cubicBezTo>
                    <a:pt x="6" y="100"/>
                    <a:pt x="6" y="100"/>
                    <a:pt x="5" y="100"/>
                  </a:cubicBezTo>
                  <a:cubicBezTo>
                    <a:pt x="6" y="100"/>
                    <a:pt x="6" y="100"/>
                    <a:pt x="6" y="100"/>
                  </a:cubicBezTo>
                  <a:cubicBezTo>
                    <a:pt x="6" y="100"/>
                    <a:pt x="6" y="100"/>
                    <a:pt x="5" y="100"/>
                  </a:cubicBezTo>
                  <a:cubicBezTo>
                    <a:pt x="5" y="101"/>
                    <a:pt x="5" y="101"/>
                    <a:pt x="5" y="101"/>
                  </a:cubicBezTo>
                  <a:cubicBezTo>
                    <a:pt x="5" y="102"/>
                    <a:pt x="5" y="102"/>
                    <a:pt x="5" y="102"/>
                  </a:cubicBezTo>
                  <a:cubicBezTo>
                    <a:pt x="5" y="102"/>
                    <a:pt x="5" y="102"/>
                    <a:pt x="5" y="102"/>
                  </a:cubicBezTo>
                  <a:cubicBezTo>
                    <a:pt x="5" y="102"/>
                    <a:pt x="5" y="102"/>
                    <a:pt x="5" y="103"/>
                  </a:cubicBezTo>
                  <a:cubicBezTo>
                    <a:pt x="5" y="103"/>
                    <a:pt x="5" y="103"/>
                    <a:pt x="5" y="103"/>
                  </a:cubicBezTo>
                  <a:cubicBezTo>
                    <a:pt x="5" y="103"/>
                    <a:pt x="5" y="103"/>
                    <a:pt x="5" y="103"/>
                  </a:cubicBezTo>
                  <a:cubicBezTo>
                    <a:pt x="5" y="104"/>
                    <a:pt x="5" y="104"/>
                    <a:pt x="5" y="104"/>
                  </a:cubicBezTo>
                  <a:cubicBezTo>
                    <a:pt x="5" y="104"/>
                    <a:pt x="5" y="104"/>
                    <a:pt x="5" y="104"/>
                  </a:cubicBezTo>
                  <a:cubicBezTo>
                    <a:pt x="5" y="104"/>
                    <a:pt x="5" y="104"/>
                    <a:pt x="5" y="104"/>
                  </a:cubicBezTo>
                  <a:cubicBezTo>
                    <a:pt x="5" y="104"/>
                    <a:pt x="5" y="104"/>
                    <a:pt x="4" y="105"/>
                  </a:cubicBezTo>
                  <a:cubicBezTo>
                    <a:pt x="5" y="105"/>
                    <a:pt x="5" y="105"/>
                    <a:pt x="5" y="104"/>
                  </a:cubicBezTo>
                  <a:cubicBezTo>
                    <a:pt x="5" y="105"/>
                    <a:pt x="5" y="105"/>
                    <a:pt x="5" y="105"/>
                  </a:cubicBezTo>
                  <a:cubicBezTo>
                    <a:pt x="5" y="105"/>
                    <a:pt x="5" y="105"/>
                    <a:pt x="5" y="105"/>
                  </a:cubicBezTo>
                  <a:cubicBezTo>
                    <a:pt x="5" y="105"/>
                    <a:pt x="5" y="105"/>
                    <a:pt x="5" y="105"/>
                  </a:cubicBezTo>
                  <a:cubicBezTo>
                    <a:pt x="5" y="106"/>
                    <a:pt x="5" y="106"/>
                    <a:pt x="5" y="106"/>
                  </a:cubicBezTo>
                  <a:cubicBezTo>
                    <a:pt x="5" y="106"/>
                    <a:pt x="5" y="106"/>
                    <a:pt x="5" y="106"/>
                  </a:cubicBezTo>
                  <a:cubicBezTo>
                    <a:pt x="5" y="106"/>
                    <a:pt x="5" y="106"/>
                    <a:pt x="5" y="107"/>
                  </a:cubicBezTo>
                  <a:cubicBezTo>
                    <a:pt x="5" y="107"/>
                    <a:pt x="5" y="107"/>
                    <a:pt x="5" y="107"/>
                  </a:cubicBezTo>
                  <a:cubicBezTo>
                    <a:pt x="5" y="106"/>
                    <a:pt x="5" y="106"/>
                    <a:pt x="5" y="106"/>
                  </a:cubicBezTo>
                  <a:cubicBezTo>
                    <a:pt x="5" y="106"/>
                    <a:pt x="5" y="106"/>
                    <a:pt x="5" y="106"/>
                  </a:cubicBezTo>
                  <a:cubicBezTo>
                    <a:pt x="5" y="106"/>
                    <a:pt x="5" y="106"/>
                    <a:pt x="5" y="106"/>
                  </a:cubicBezTo>
                  <a:cubicBezTo>
                    <a:pt x="5" y="107"/>
                    <a:pt x="5" y="107"/>
                    <a:pt x="5" y="107"/>
                  </a:cubicBezTo>
                  <a:cubicBezTo>
                    <a:pt x="5" y="107"/>
                    <a:pt x="5" y="107"/>
                    <a:pt x="5" y="107"/>
                  </a:cubicBezTo>
                  <a:cubicBezTo>
                    <a:pt x="5" y="106"/>
                    <a:pt x="5" y="106"/>
                    <a:pt x="5" y="106"/>
                  </a:cubicBezTo>
                  <a:cubicBezTo>
                    <a:pt x="5" y="106"/>
                    <a:pt x="5" y="106"/>
                    <a:pt x="5" y="106"/>
                  </a:cubicBezTo>
                  <a:lnTo>
                    <a:pt x="6" y="105"/>
                  </a:lnTo>
                  <a:cubicBezTo>
                    <a:pt x="6" y="105"/>
                    <a:pt x="6" y="105"/>
                    <a:pt x="6" y="105"/>
                  </a:cubicBezTo>
                  <a:cubicBezTo>
                    <a:pt x="6" y="105"/>
                    <a:pt x="6" y="105"/>
                    <a:pt x="6" y="105"/>
                  </a:cubicBezTo>
                  <a:cubicBezTo>
                    <a:pt x="6" y="105"/>
                    <a:pt x="6" y="105"/>
                    <a:pt x="6" y="105"/>
                  </a:cubicBezTo>
                  <a:cubicBezTo>
                    <a:pt x="6" y="106"/>
                    <a:pt x="6" y="106"/>
                    <a:pt x="6" y="106"/>
                  </a:cubicBezTo>
                  <a:cubicBezTo>
                    <a:pt x="6" y="106"/>
                    <a:pt x="6" y="106"/>
                    <a:pt x="6" y="107"/>
                  </a:cubicBezTo>
                  <a:cubicBezTo>
                    <a:pt x="6" y="107"/>
                    <a:pt x="6" y="107"/>
                    <a:pt x="6" y="107"/>
                  </a:cubicBezTo>
                  <a:cubicBezTo>
                    <a:pt x="6" y="107"/>
                    <a:pt x="6" y="107"/>
                    <a:pt x="6" y="107"/>
                  </a:cubicBezTo>
                  <a:cubicBezTo>
                    <a:pt x="6" y="106"/>
                    <a:pt x="6" y="106"/>
                    <a:pt x="6" y="106"/>
                  </a:cubicBezTo>
                  <a:cubicBezTo>
                    <a:pt x="6" y="106"/>
                    <a:pt x="6" y="106"/>
                    <a:pt x="6" y="106"/>
                  </a:cubicBezTo>
                  <a:cubicBezTo>
                    <a:pt x="6" y="106"/>
                    <a:pt x="6" y="106"/>
                    <a:pt x="6" y="106"/>
                  </a:cubicBezTo>
                  <a:cubicBezTo>
                    <a:pt x="6" y="106"/>
                    <a:pt x="6" y="106"/>
                    <a:pt x="6" y="105"/>
                  </a:cubicBezTo>
                  <a:cubicBezTo>
                    <a:pt x="6" y="105"/>
                    <a:pt x="6" y="105"/>
                    <a:pt x="6" y="105"/>
                  </a:cubicBezTo>
                  <a:cubicBezTo>
                    <a:pt x="6" y="105"/>
                    <a:pt x="6" y="105"/>
                    <a:pt x="6" y="105"/>
                  </a:cubicBezTo>
                  <a:cubicBezTo>
                    <a:pt x="6" y="105"/>
                    <a:pt x="6" y="105"/>
                    <a:pt x="6" y="105"/>
                  </a:cubicBezTo>
                  <a:cubicBezTo>
                    <a:pt x="6" y="105"/>
                    <a:pt x="6" y="105"/>
                    <a:pt x="6" y="104"/>
                  </a:cubicBezTo>
                  <a:cubicBezTo>
                    <a:pt x="6" y="104"/>
                    <a:pt x="6" y="104"/>
                    <a:pt x="6" y="104"/>
                  </a:cubicBezTo>
                  <a:cubicBezTo>
                    <a:pt x="6" y="104"/>
                    <a:pt x="6" y="104"/>
                    <a:pt x="6" y="104"/>
                  </a:cubicBezTo>
                  <a:cubicBezTo>
                    <a:pt x="6" y="104"/>
                    <a:pt x="6" y="104"/>
                    <a:pt x="6" y="103"/>
                  </a:cubicBezTo>
                  <a:cubicBezTo>
                    <a:pt x="6" y="103"/>
                    <a:pt x="6" y="103"/>
                    <a:pt x="6" y="103"/>
                  </a:cubicBezTo>
                  <a:cubicBezTo>
                    <a:pt x="6" y="103"/>
                    <a:pt x="6" y="103"/>
                    <a:pt x="6" y="103"/>
                  </a:cubicBezTo>
                  <a:cubicBezTo>
                    <a:pt x="6" y="103"/>
                    <a:pt x="6" y="103"/>
                    <a:pt x="7" y="103"/>
                  </a:cubicBezTo>
                  <a:cubicBezTo>
                    <a:pt x="6" y="103"/>
                    <a:pt x="6" y="103"/>
                    <a:pt x="6" y="102"/>
                  </a:cubicBezTo>
                  <a:cubicBezTo>
                    <a:pt x="6" y="102"/>
                    <a:pt x="6" y="102"/>
                    <a:pt x="7" y="102"/>
                  </a:cubicBezTo>
                  <a:cubicBezTo>
                    <a:pt x="6" y="102"/>
                    <a:pt x="6" y="102"/>
                    <a:pt x="6" y="102"/>
                  </a:cubicBezTo>
                  <a:cubicBezTo>
                    <a:pt x="7" y="102"/>
                    <a:pt x="7" y="102"/>
                    <a:pt x="7" y="101"/>
                  </a:cubicBezTo>
                  <a:cubicBezTo>
                    <a:pt x="7" y="101"/>
                    <a:pt x="7" y="101"/>
                    <a:pt x="7" y="101"/>
                  </a:cubicBezTo>
                  <a:cubicBezTo>
                    <a:pt x="7" y="101"/>
                    <a:pt x="7" y="101"/>
                    <a:pt x="7" y="101"/>
                  </a:cubicBezTo>
                  <a:cubicBezTo>
                    <a:pt x="7" y="101"/>
                    <a:pt x="7" y="101"/>
                    <a:pt x="7" y="100"/>
                  </a:cubicBezTo>
                  <a:cubicBezTo>
                    <a:pt x="7" y="100"/>
                    <a:pt x="7" y="100"/>
                    <a:pt x="7" y="100"/>
                  </a:cubicBezTo>
                  <a:cubicBezTo>
                    <a:pt x="7" y="100"/>
                    <a:pt x="7" y="100"/>
                    <a:pt x="7" y="100"/>
                  </a:cubicBezTo>
                  <a:cubicBezTo>
                    <a:pt x="7" y="100"/>
                    <a:pt x="7" y="100"/>
                    <a:pt x="7" y="100"/>
                  </a:cubicBezTo>
                  <a:lnTo>
                    <a:pt x="7" y="100"/>
                  </a:lnTo>
                  <a:cubicBezTo>
                    <a:pt x="7" y="100"/>
                    <a:pt x="7" y="100"/>
                    <a:pt x="7" y="100"/>
                  </a:cubicBezTo>
                  <a:cubicBezTo>
                    <a:pt x="7" y="100"/>
                    <a:pt x="7" y="100"/>
                    <a:pt x="7" y="100"/>
                  </a:cubicBezTo>
                  <a:cubicBezTo>
                    <a:pt x="7" y="99"/>
                    <a:pt x="7" y="99"/>
                    <a:pt x="7" y="99"/>
                  </a:cubicBezTo>
                  <a:cubicBezTo>
                    <a:pt x="7" y="99"/>
                    <a:pt x="7" y="99"/>
                    <a:pt x="7" y="99"/>
                  </a:cubicBezTo>
                  <a:cubicBezTo>
                    <a:pt x="7" y="99"/>
                    <a:pt x="7" y="99"/>
                    <a:pt x="7" y="99"/>
                  </a:cubicBezTo>
                  <a:cubicBezTo>
                    <a:pt x="7" y="99"/>
                    <a:pt x="7" y="99"/>
                    <a:pt x="7" y="98"/>
                  </a:cubicBezTo>
                  <a:cubicBezTo>
                    <a:pt x="7" y="98"/>
                    <a:pt x="7" y="98"/>
                    <a:pt x="7" y="98"/>
                  </a:cubicBezTo>
                  <a:cubicBezTo>
                    <a:pt x="7" y="98"/>
                    <a:pt x="7" y="98"/>
                    <a:pt x="8" y="98"/>
                  </a:cubicBezTo>
                  <a:lnTo>
                    <a:pt x="8" y="97"/>
                  </a:lnTo>
                  <a:cubicBezTo>
                    <a:pt x="8" y="97"/>
                    <a:pt x="8" y="97"/>
                    <a:pt x="8" y="97"/>
                  </a:cubicBezTo>
                  <a:cubicBezTo>
                    <a:pt x="8" y="97"/>
                    <a:pt x="8" y="97"/>
                    <a:pt x="8" y="97"/>
                  </a:cubicBezTo>
                  <a:cubicBezTo>
                    <a:pt x="8" y="97"/>
                    <a:pt x="8" y="97"/>
                    <a:pt x="9" y="96"/>
                  </a:cubicBezTo>
                  <a:cubicBezTo>
                    <a:pt x="9" y="96"/>
                    <a:pt x="9" y="96"/>
                    <a:pt x="9" y="96"/>
                  </a:cubicBezTo>
                  <a:cubicBezTo>
                    <a:pt x="9" y="96"/>
                    <a:pt x="9" y="96"/>
                    <a:pt x="9" y="96"/>
                  </a:cubicBezTo>
                  <a:cubicBezTo>
                    <a:pt x="9" y="95"/>
                    <a:pt x="9" y="95"/>
                    <a:pt x="9" y="95"/>
                  </a:cubicBezTo>
                  <a:cubicBezTo>
                    <a:pt x="9" y="95"/>
                    <a:pt x="9" y="95"/>
                    <a:pt x="10" y="95"/>
                  </a:cubicBezTo>
                  <a:cubicBezTo>
                    <a:pt x="10" y="95"/>
                    <a:pt x="10" y="95"/>
                    <a:pt x="10" y="94"/>
                  </a:cubicBezTo>
                  <a:cubicBezTo>
                    <a:pt x="10" y="94"/>
                    <a:pt x="10" y="94"/>
                    <a:pt x="10" y="94"/>
                  </a:cubicBezTo>
                  <a:cubicBezTo>
                    <a:pt x="10" y="95"/>
                    <a:pt x="10" y="95"/>
                    <a:pt x="10" y="94"/>
                  </a:cubicBezTo>
                  <a:cubicBezTo>
                    <a:pt x="10" y="94"/>
                    <a:pt x="10" y="94"/>
                    <a:pt x="10" y="94"/>
                  </a:cubicBezTo>
                  <a:cubicBezTo>
                    <a:pt x="10" y="94"/>
                    <a:pt x="10" y="94"/>
                    <a:pt x="10" y="94"/>
                  </a:cubicBezTo>
                  <a:cubicBezTo>
                    <a:pt x="10" y="94"/>
                    <a:pt x="10" y="94"/>
                    <a:pt x="10" y="94"/>
                  </a:cubicBezTo>
                  <a:cubicBezTo>
                    <a:pt x="10" y="94"/>
                    <a:pt x="10" y="94"/>
                    <a:pt x="10" y="94"/>
                  </a:cubicBezTo>
                  <a:cubicBezTo>
                    <a:pt x="10" y="94"/>
                    <a:pt x="10" y="94"/>
                    <a:pt x="10" y="94"/>
                  </a:cubicBezTo>
                  <a:cubicBezTo>
                    <a:pt x="10" y="94"/>
                    <a:pt x="10" y="94"/>
                    <a:pt x="10" y="94"/>
                  </a:cubicBezTo>
                  <a:cubicBezTo>
                    <a:pt x="10" y="94"/>
                    <a:pt x="10" y="94"/>
                    <a:pt x="10" y="93"/>
                  </a:cubicBezTo>
                  <a:cubicBezTo>
                    <a:pt x="10" y="93"/>
                    <a:pt x="10" y="93"/>
                    <a:pt x="10" y="93"/>
                  </a:cubicBezTo>
                  <a:cubicBezTo>
                    <a:pt x="10" y="92"/>
                    <a:pt x="10" y="92"/>
                    <a:pt x="11" y="92"/>
                  </a:cubicBezTo>
                  <a:cubicBezTo>
                    <a:pt x="11" y="92"/>
                    <a:pt x="11" y="92"/>
                    <a:pt x="11" y="91"/>
                  </a:cubicBezTo>
                  <a:cubicBezTo>
                    <a:pt x="11" y="91"/>
                    <a:pt x="11" y="91"/>
                    <a:pt x="11" y="90"/>
                  </a:cubicBezTo>
                  <a:cubicBezTo>
                    <a:pt x="11" y="89"/>
                    <a:pt x="11" y="89"/>
                    <a:pt x="11" y="89"/>
                  </a:cubicBezTo>
                  <a:cubicBezTo>
                    <a:pt x="11" y="89"/>
                    <a:pt x="11" y="89"/>
                    <a:pt x="11" y="89"/>
                  </a:cubicBezTo>
                  <a:cubicBezTo>
                    <a:pt x="11" y="89"/>
                    <a:pt x="11" y="89"/>
                    <a:pt x="11" y="89"/>
                  </a:cubicBezTo>
                  <a:cubicBezTo>
                    <a:pt x="11" y="89"/>
                    <a:pt x="11" y="89"/>
                    <a:pt x="11" y="89"/>
                  </a:cubicBezTo>
                  <a:cubicBezTo>
                    <a:pt x="11" y="88"/>
                    <a:pt x="11" y="88"/>
                    <a:pt x="11" y="88"/>
                  </a:cubicBezTo>
                  <a:cubicBezTo>
                    <a:pt x="11" y="88"/>
                    <a:pt x="11" y="88"/>
                    <a:pt x="11" y="88"/>
                  </a:cubicBezTo>
                  <a:cubicBezTo>
                    <a:pt x="11" y="87"/>
                    <a:pt x="11" y="87"/>
                    <a:pt x="11" y="87"/>
                  </a:cubicBezTo>
                  <a:cubicBezTo>
                    <a:pt x="12" y="87"/>
                    <a:pt x="12" y="87"/>
                    <a:pt x="12" y="87"/>
                  </a:cubicBezTo>
                  <a:cubicBezTo>
                    <a:pt x="12" y="86"/>
                    <a:pt x="12" y="86"/>
                    <a:pt x="12" y="86"/>
                  </a:cubicBezTo>
                  <a:cubicBezTo>
                    <a:pt x="12" y="86"/>
                    <a:pt x="12" y="86"/>
                    <a:pt x="12" y="86"/>
                  </a:cubicBezTo>
                  <a:cubicBezTo>
                    <a:pt x="12" y="86"/>
                    <a:pt x="12" y="86"/>
                    <a:pt x="12" y="86"/>
                  </a:cubicBezTo>
                  <a:cubicBezTo>
                    <a:pt x="12" y="86"/>
                    <a:pt x="12" y="86"/>
                    <a:pt x="12" y="86"/>
                  </a:cubicBezTo>
                  <a:cubicBezTo>
                    <a:pt x="12" y="86"/>
                    <a:pt x="12" y="86"/>
                    <a:pt x="12" y="86"/>
                  </a:cubicBezTo>
                  <a:cubicBezTo>
                    <a:pt x="12" y="86"/>
                    <a:pt x="12" y="86"/>
                    <a:pt x="12" y="86"/>
                  </a:cubicBezTo>
                  <a:cubicBezTo>
                    <a:pt x="12" y="86"/>
                    <a:pt x="12" y="86"/>
                    <a:pt x="12" y="85"/>
                  </a:cubicBezTo>
                  <a:cubicBezTo>
                    <a:pt x="12" y="85"/>
                    <a:pt x="12" y="85"/>
                    <a:pt x="12" y="85"/>
                  </a:cubicBezTo>
                  <a:cubicBezTo>
                    <a:pt x="12" y="85"/>
                    <a:pt x="12" y="85"/>
                    <a:pt x="13" y="85"/>
                  </a:cubicBezTo>
                  <a:cubicBezTo>
                    <a:pt x="13" y="85"/>
                    <a:pt x="13" y="85"/>
                    <a:pt x="13" y="85"/>
                  </a:cubicBezTo>
                  <a:cubicBezTo>
                    <a:pt x="13" y="85"/>
                    <a:pt x="13" y="85"/>
                    <a:pt x="13" y="85"/>
                  </a:cubicBezTo>
                  <a:cubicBezTo>
                    <a:pt x="13" y="85"/>
                    <a:pt x="13" y="85"/>
                    <a:pt x="12" y="84"/>
                  </a:cubicBezTo>
                  <a:cubicBezTo>
                    <a:pt x="13" y="84"/>
                    <a:pt x="13" y="84"/>
                    <a:pt x="13" y="84"/>
                  </a:cubicBezTo>
                  <a:cubicBezTo>
                    <a:pt x="13" y="84"/>
                    <a:pt x="13" y="84"/>
                    <a:pt x="13" y="84"/>
                  </a:cubicBezTo>
                  <a:cubicBezTo>
                    <a:pt x="13" y="84"/>
                    <a:pt x="13" y="84"/>
                    <a:pt x="13" y="84"/>
                  </a:cubicBezTo>
                  <a:cubicBezTo>
                    <a:pt x="13" y="84"/>
                    <a:pt x="13" y="84"/>
                    <a:pt x="13" y="84"/>
                  </a:cubicBezTo>
                  <a:cubicBezTo>
                    <a:pt x="13" y="83"/>
                    <a:pt x="13" y="83"/>
                    <a:pt x="13" y="83"/>
                  </a:cubicBezTo>
                  <a:cubicBezTo>
                    <a:pt x="13" y="83"/>
                    <a:pt x="13" y="83"/>
                    <a:pt x="13" y="83"/>
                  </a:cubicBezTo>
                  <a:cubicBezTo>
                    <a:pt x="13" y="83"/>
                    <a:pt x="13" y="83"/>
                    <a:pt x="13" y="83"/>
                  </a:cubicBezTo>
                  <a:cubicBezTo>
                    <a:pt x="13" y="83"/>
                    <a:pt x="13" y="83"/>
                    <a:pt x="13" y="83"/>
                  </a:cubicBezTo>
                  <a:cubicBezTo>
                    <a:pt x="13" y="83"/>
                    <a:pt x="13" y="83"/>
                    <a:pt x="13" y="83"/>
                  </a:cubicBezTo>
                  <a:cubicBezTo>
                    <a:pt x="13" y="83"/>
                    <a:pt x="13" y="83"/>
                    <a:pt x="13" y="83"/>
                  </a:cubicBezTo>
                  <a:cubicBezTo>
                    <a:pt x="13" y="83"/>
                    <a:pt x="13" y="83"/>
                    <a:pt x="13" y="83"/>
                  </a:cubicBezTo>
                  <a:cubicBezTo>
                    <a:pt x="13" y="82"/>
                    <a:pt x="13" y="82"/>
                    <a:pt x="13" y="82"/>
                  </a:cubicBezTo>
                  <a:cubicBezTo>
                    <a:pt x="13" y="82"/>
                    <a:pt x="13" y="82"/>
                    <a:pt x="14" y="81"/>
                  </a:cubicBezTo>
                  <a:cubicBezTo>
                    <a:pt x="14" y="81"/>
                    <a:pt x="14" y="81"/>
                    <a:pt x="14" y="81"/>
                  </a:cubicBezTo>
                  <a:cubicBezTo>
                    <a:pt x="14" y="81"/>
                    <a:pt x="14" y="81"/>
                    <a:pt x="14" y="81"/>
                  </a:cubicBezTo>
                  <a:cubicBezTo>
                    <a:pt x="14" y="81"/>
                    <a:pt x="14" y="81"/>
                    <a:pt x="14" y="80"/>
                  </a:cubicBezTo>
                  <a:cubicBezTo>
                    <a:pt x="14" y="80"/>
                    <a:pt x="14" y="80"/>
                    <a:pt x="14" y="80"/>
                  </a:cubicBezTo>
                  <a:cubicBezTo>
                    <a:pt x="14" y="80"/>
                    <a:pt x="14" y="80"/>
                    <a:pt x="14" y="80"/>
                  </a:cubicBezTo>
                  <a:cubicBezTo>
                    <a:pt x="14" y="80"/>
                    <a:pt x="14" y="80"/>
                    <a:pt x="14" y="80"/>
                  </a:cubicBezTo>
                  <a:cubicBezTo>
                    <a:pt x="14" y="80"/>
                    <a:pt x="14" y="80"/>
                    <a:pt x="14" y="80"/>
                  </a:cubicBezTo>
                  <a:cubicBezTo>
                    <a:pt x="14" y="80"/>
                    <a:pt x="14" y="80"/>
                    <a:pt x="14" y="80"/>
                  </a:cubicBezTo>
                  <a:cubicBezTo>
                    <a:pt x="14" y="80"/>
                    <a:pt x="14" y="80"/>
                    <a:pt x="14" y="80"/>
                  </a:cubicBezTo>
                  <a:cubicBezTo>
                    <a:pt x="14" y="79"/>
                    <a:pt x="14" y="79"/>
                    <a:pt x="14" y="79"/>
                  </a:cubicBezTo>
                  <a:cubicBezTo>
                    <a:pt x="14" y="79"/>
                    <a:pt x="14" y="79"/>
                    <a:pt x="14" y="79"/>
                  </a:cubicBezTo>
                  <a:cubicBezTo>
                    <a:pt x="14" y="79"/>
                    <a:pt x="14" y="79"/>
                    <a:pt x="15" y="79"/>
                  </a:cubicBezTo>
                  <a:cubicBezTo>
                    <a:pt x="15" y="78"/>
                    <a:pt x="15" y="78"/>
                    <a:pt x="15" y="78"/>
                  </a:cubicBezTo>
                  <a:cubicBezTo>
                    <a:pt x="15" y="78"/>
                    <a:pt x="15" y="78"/>
                    <a:pt x="15" y="78"/>
                  </a:cubicBezTo>
                  <a:cubicBezTo>
                    <a:pt x="15" y="78"/>
                    <a:pt x="15" y="78"/>
                    <a:pt x="15" y="78"/>
                  </a:cubicBezTo>
                  <a:cubicBezTo>
                    <a:pt x="15" y="78"/>
                    <a:pt x="15" y="78"/>
                    <a:pt x="15" y="78"/>
                  </a:cubicBezTo>
                  <a:cubicBezTo>
                    <a:pt x="15" y="78"/>
                    <a:pt x="15" y="78"/>
                    <a:pt x="15" y="78"/>
                  </a:cubicBezTo>
                  <a:cubicBezTo>
                    <a:pt x="16" y="78"/>
                    <a:pt x="16" y="78"/>
                    <a:pt x="16" y="78"/>
                  </a:cubicBezTo>
                  <a:cubicBezTo>
                    <a:pt x="16" y="78"/>
                    <a:pt x="16" y="78"/>
                    <a:pt x="16" y="78"/>
                  </a:cubicBezTo>
                  <a:cubicBezTo>
                    <a:pt x="16" y="78"/>
                    <a:pt x="16" y="78"/>
                    <a:pt x="16" y="78"/>
                  </a:cubicBezTo>
                  <a:cubicBezTo>
                    <a:pt x="16" y="78"/>
                    <a:pt x="16" y="78"/>
                    <a:pt x="16" y="79"/>
                  </a:cubicBezTo>
                  <a:lnTo>
                    <a:pt x="16" y="79"/>
                  </a:lnTo>
                  <a:cubicBezTo>
                    <a:pt x="16" y="78"/>
                    <a:pt x="16" y="78"/>
                    <a:pt x="16" y="78"/>
                  </a:cubicBezTo>
                  <a:cubicBezTo>
                    <a:pt x="16" y="78"/>
                    <a:pt x="16" y="78"/>
                    <a:pt x="16" y="78"/>
                  </a:cubicBezTo>
                  <a:cubicBezTo>
                    <a:pt x="16" y="78"/>
                    <a:pt x="16" y="78"/>
                    <a:pt x="16" y="78"/>
                  </a:cubicBezTo>
                  <a:cubicBezTo>
                    <a:pt x="17" y="78"/>
                    <a:pt x="17" y="78"/>
                    <a:pt x="17" y="78"/>
                  </a:cubicBezTo>
                  <a:cubicBezTo>
                    <a:pt x="17" y="78"/>
                    <a:pt x="17" y="78"/>
                    <a:pt x="17" y="78"/>
                  </a:cubicBezTo>
                  <a:cubicBezTo>
                    <a:pt x="17" y="78"/>
                    <a:pt x="17" y="78"/>
                    <a:pt x="17" y="78"/>
                  </a:cubicBezTo>
                  <a:cubicBezTo>
                    <a:pt x="17" y="78"/>
                    <a:pt x="17" y="78"/>
                    <a:pt x="17" y="78"/>
                  </a:cubicBezTo>
                  <a:cubicBezTo>
                    <a:pt x="17" y="78"/>
                    <a:pt x="17" y="78"/>
                    <a:pt x="17" y="77"/>
                  </a:cubicBezTo>
                  <a:cubicBezTo>
                    <a:pt x="17" y="78"/>
                    <a:pt x="17" y="78"/>
                    <a:pt x="17" y="78"/>
                  </a:cubicBezTo>
                  <a:cubicBezTo>
                    <a:pt x="17" y="78"/>
                    <a:pt x="17" y="78"/>
                    <a:pt x="17" y="78"/>
                  </a:cubicBezTo>
                  <a:cubicBezTo>
                    <a:pt x="17" y="78"/>
                    <a:pt x="17" y="78"/>
                    <a:pt x="17" y="78"/>
                  </a:cubicBezTo>
                  <a:cubicBezTo>
                    <a:pt x="18" y="78"/>
                    <a:pt x="18" y="78"/>
                    <a:pt x="18" y="78"/>
                  </a:cubicBezTo>
                  <a:cubicBezTo>
                    <a:pt x="18" y="78"/>
                    <a:pt x="18" y="78"/>
                    <a:pt x="18" y="79"/>
                  </a:cubicBezTo>
                  <a:cubicBezTo>
                    <a:pt x="17" y="79"/>
                    <a:pt x="17" y="79"/>
                    <a:pt x="17" y="79"/>
                  </a:cubicBezTo>
                  <a:cubicBezTo>
                    <a:pt x="17" y="79"/>
                    <a:pt x="17" y="79"/>
                    <a:pt x="17" y="79"/>
                  </a:cubicBezTo>
                  <a:cubicBezTo>
                    <a:pt x="17" y="79"/>
                    <a:pt x="17" y="79"/>
                    <a:pt x="18" y="79"/>
                  </a:cubicBezTo>
                  <a:cubicBezTo>
                    <a:pt x="18" y="79"/>
                    <a:pt x="18" y="79"/>
                    <a:pt x="18" y="79"/>
                  </a:cubicBezTo>
                  <a:cubicBezTo>
                    <a:pt x="18" y="79"/>
                    <a:pt x="18" y="79"/>
                    <a:pt x="18" y="80"/>
                  </a:cubicBezTo>
                  <a:cubicBezTo>
                    <a:pt x="17" y="80"/>
                    <a:pt x="17" y="80"/>
                    <a:pt x="17" y="80"/>
                  </a:cubicBezTo>
                  <a:cubicBezTo>
                    <a:pt x="18" y="80"/>
                    <a:pt x="18" y="80"/>
                    <a:pt x="18" y="80"/>
                  </a:cubicBezTo>
                  <a:cubicBezTo>
                    <a:pt x="18" y="80"/>
                    <a:pt x="18" y="80"/>
                    <a:pt x="18" y="79"/>
                  </a:cubicBezTo>
                  <a:cubicBezTo>
                    <a:pt x="18" y="80"/>
                    <a:pt x="18" y="80"/>
                    <a:pt x="18" y="80"/>
                  </a:cubicBezTo>
                  <a:cubicBezTo>
                    <a:pt x="18" y="80"/>
                    <a:pt x="18" y="80"/>
                    <a:pt x="18" y="80"/>
                  </a:cubicBezTo>
                  <a:cubicBezTo>
                    <a:pt x="18" y="80"/>
                    <a:pt x="18" y="80"/>
                    <a:pt x="17" y="80"/>
                  </a:cubicBezTo>
                  <a:cubicBezTo>
                    <a:pt x="17" y="80"/>
                    <a:pt x="17" y="80"/>
                    <a:pt x="17" y="81"/>
                  </a:cubicBezTo>
                  <a:cubicBezTo>
                    <a:pt x="18" y="81"/>
                    <a:pt x="18" y="81"/>
                    <a:pt x="18" y="81"/>
                  </a:cubicBezTo>
                  <a:cubicBezTo>
                    <a:pt x="18" y="81"/>
                    <a:pt x="18" y="81"/>
                    <a:pt x="18" y="81"/>
                  </a:cubicBezTo>
                  <a:cubicBezTo>
                    <a:pt x="18" y="81"/>
                    <a:pt x="18" y="81"/>
                    <a:pt x="18" y="81"/>
                  </a:cubicBezTo>
                  <a:cubicBezTo>
                    <a:pt x="18" y="81"/>
                    <a:pt x="18" y="81"/>
                    <a:pt x="18" y="81"/>
                  </a:cubicBezTo>
                  <a:cubicBezTo>
                    <a:pt x="18" y="81"/>
                    <a:pt x="18" y="81"/>
                    <a:pt x="18" y="81"/>
                  </a:cubicBezTo>
                  <a:cubicBezTo>
                    <a:pt x="18" y="81"/>
                    <a:pt x="18" y="81"/>
                    <a:pt x="18" y="81"/>
                  </a:cubicBezTo>
                  <a:cubicBezTo>
                    <a:pt x="18" y="81"/>
                    <a:pt x="18" y="81"/>
                    <a:pt x="18" y="81"/>
                  </a:cubicBezTo>
                  <a:cubicBezTo>
                    <a:pt x="18" y="81"/>
                    <a:pt x="18" y="81"/>
                    <a:pt x="19" y="81"/>
                  </a:cubicBezTo>
                  <a:cubicBezTo>
                    <a:pt x="19" y="81"/>
                    <a:pt x="19" y="81"/>
                    <a:pt x="19" y="81"/>
                  </a:cubicBezTo>
                  <a:cubicBezTo>
                    <a:pt x="19" y="81"/>
                    <a:pt x="19" y="81"/>
                    <a:pt x="18" y="81"/>
                  </a:cubicBezTo>
                  <a:lnTo>
                    <a:pt x="18" y="81"/>
                  </a:lnTo>
                  <a:cubicBezTo>
                    <a:pt x="18" y="81"/>
                    <a:pt x="18" y="81"/>
                    <a:pt x="18" y="82"/>
                  </a:cubicBezTo>
                  <a:cubicBezTo>
                    <a:pt x="19" y="81"/>
                    <a:pt x="19" y="81"/>
                    <a:pt x="19" y="81"/>
                  </a:cubicBezTo>
                  <a:cubicBezTo>
                    <a:pt x="19" y="81"/>
                    <a:pt x="19" y="81"/>
                    <a:pt x="19" y="81"/>
                  </a:cubicBezTo>
                  <a:cubicBezTo>
                    <a:pt x="19" y="81"/>
                    <a:pt x="19" y="81"/>
                    <a:pt x="19" y="80"/>
                  </a:cubicBezTo>
                  <a:cubicBezTo>
                    <a:pt x="19" y="81"/>
                    <a:pt x="19" y="81"/>
                    <a:pt x="19" y="81"/>
                  </a:cubicBezTo>
                  <a:cubicBezTo>
                    <a:pt x="19" y="81"/>
                    <a:pt x="19" y="81"/>
                    <a:pt x="19" y="82"/>
                  </a:cubicBezTo>
                  <a:cubicBezTo>
                    <a:pt x="19" y="82"/>
                    <a:pt x="19" y="82"/>
                    <a:pt x="18" y="82"/>
                  </a:cubicBezTo>
                  <a:cubicBezTo>
                    <a:pt x="18" y="82"/>
                    <a:pt x="18" y="82"/>
                    <a:pt x="18" y="82"/>
                  </a:cubicBezTo>
                  <a:cubicBezTo>
                    <a:pt x="18" y="82"/>
                    <a:pt x="18" y="82"/>
                    <a:pt x="18" y="82"/>
                  </a:cubicBezTo>
                  <a:cubicBezTo>
                    <a:pt x="18" y="82"/>
                    <a:pt x="18" y="82"/>
                    <a:pt x="18" y="83"/>
                  </a:cubicBezTo>
                  <a:cubicBezTo>
                    <a:pt x="18" y="83"/>
                    <a:pt x="18" y="83"/>
                    <a:pt x="18" y="83"/>
                  </a:cubicBezTo>
                  <a:cubicBezTo>
                    <a:pt x="18" y="83"/>
                    <a:pt x="18" y="83"/>
                    <a:pt x="18" y="83"/>
                  </a:cubicBezTo>
                  <a:cubicBezTo>
                    <a:pt x="18" y="83"/>
                    <a:pt x="18" y="83"/>
                    <a:pt x="18" y="84"/>
                  </a:cubicBezTo>
                  <a:cubicBezTo>
                    <a:pt x="18" y="84"/>
                    <a:pt x="18" y="84"/>
                    <a:pt x="18" y="84"/>
                  </a:cubicBezTo>
                  <a:cubicBezTo>
                    <a:pt x="17" y="83"/>
                    <a:pt x="17" y="83"/>
                    <a:pt x="17" y="83"/>
                  </a:cubicBezTo>
                  <a:cubicBezTo>
                    <a:pt x="17" y="83"/>
                    <a:pt x="17" y="83"/>
                    <a:pt x="16" y="84"/>
                  </a:cubicBezTo>
                  <a:cubicBezTo>
                    <a:pt x="17" y="84"/>
                    <a:pt x="17" y="84"/>
                    <a:pt x="17" y="84"/>
                  </a:cubicBezTo>
                  <a:cubicBezTo>
                    <a:pt x="17" y="84"/>
                    <a:pt x="17" y="84"/>
                    <a:pt x="18" y="84"/>
                  </a:cubicBezTo>
                  <a:cubicBezTo>
                    <a:pt x="18" y="84"/>
                    <a:pt x="18" y="84"/>
                    <a:pt x="18" y="84"/>
                  </a:cubicBezTo>
                  <a:cubicBezTo>
                    <a:pt x="18" y="85"/>
                    <a:pt x="18" y="85"/>
                    <a:pt x="17" y="85"/>
                  </a:cubicBezTo>
                  <a:cubicBezTo>
                    <a:pt x="17" y="85"/>
                    <a:pt x="17" y="85"/>
                    <a:pt x="17" y="85"/>
                  </a:cubicBezTo>
                  <a:cubicBezTo>
                    <a:pt x="17" y="85"/>
                    <a:pt x="17" y="85"/>
                    <a:pt x="17" y="85"/>
                  </a:cubicBezTo>
                  <a:cubicBezTo>
                    <a:pt x="17" y="85"/>
                    <a:pt x="17" y="85"/>
                    <a:pt x="18" y="85"/>
                  </a:cubicBezTo>
                  <a:cubicBezTo>
                    <a:pt x="18" y="85"/>
                    <a:pt x="18" y="85"/>
                    <a:pt x="17" y="86"/>
                  </a:cubicBezTo>
                  <a:cubicBezTo>
                    <a:pt x="17" y="86"/>
                    <a:pt x="17" y="86"/>
                    <a:pt x="17" y="86"/>
                  </a:cubicBezTo>
                  <a:cubicBezTo>
                    <a:pt x="17" y="86"/>
                    <a:pt x="17" y="86"/>
                    <a:pt x="17" y="86"/>
                  </a:cubicBezTo>
                  <a:cubicBezTo>
                    <a:pt x="17" y="86"/>
                    <a:pt x="17" y="86"/>
                    <a:pt x="17" y="86"/>
                  </a:cubicBezTo>
                  <a:cubicBezTo>
                    <a:pt x="17" y="86"/>
                    <a:pt x="17" y="86"/>
                    <a:pt x="17" y="86"/>
                  </a:cubicBezTo>
                  <a:cubicBezTo>
                    <a:pt x="17" y="86"/>
                    <a:pt x="17" y="86"/>
                    <a:pt x="17" y="86"/>
                  </a:cubicBezTo>
                  <a:cubicBezTo>
                    <a:pt x="17" y="86"/>
                    <a:pt x="17" y="86"/>
                    <a:pt x="17" y="87"/>
                  </a:cubicBezTo>
                  <a:cubicBezTo>
                    <a:pt x="17" y="87"/>
                    <a:pt x="17" y="87"/>
                    <a:pt x="17" y="86"/>
                  </a:cubicBezTo>
                  <a:cubicBezTo>
                    <a:pt x="17" y="86"/>
                    <a:pt x="17" y="86"/>
                    <a:pt x="17" y="86"/>
                  </a:cubicBezTo>
                  <a:cubicBezTo>
                    <a:pt x="17" y="86"/>
                    <a:pt x="17" y="86"/>
                    <a:pt x="17" y="87"/>
                  </a:cubicBezTo>
                  <a:cubicBezTo>
                    <a:pt x="16" y="87"/>
                    <a:pt x="16" y="87"/>
                    <a:pt x="16" y="87"/>
                  </a:cubicBezTo>
                  <a:cubicBezTo>
                    <a:pt x="16" y="87"/>
                    <a:pt x="16" y="87"/>
                    <a:pt x="17" y="87"/>
                  </a:cubicBezTo>
                  <a:cubicBezTo>
                    <a:pt x="17" y="87"/>
                    <a:pt x="17" y="87"/>
                    <a:pt x="17" y="87"/>
                  </a:cubicBezTo>
                  <a:cubicBezTo>
                    <a:pt x="17" y="87"/>
                    <a:pt x="17" y="87"/>
                    <a:pt x="17" y="87"/>
                  </a:cubicBezTo>
                  <a:cubicBezTo>
                    <a:pt x="17" y="87"/>
                    <a:pt x="17" y="87"/>
                    <a:pt x="17" y="87"/>
                  </a:cubicBezTo>
                  <a:cubicBezTo>
                    <a:pt x="17" y="87"/>
                    <a:pt x="17" y="87"/>
                    <a:pt x="17" y="86"/>
                  </a:cubicBezTo>
                  <a:cubicBezTo>
                    <a:pt x="18" y="87"/>
                    <a:pt x="18" y="87"/>
                    <a:pt x="18" y="87"/>
                  </a:cubicBezTo>
                  <a:cubicBezTo>
                    <a:pt x="18" y="87"/>
                    <a:pt x="18" y="87"/>
                    <a:pt x="18" y="87"/>
                  </a:cubicBezTo>
                  <a:cubicBezTo>
                    <a:pt x="17" y="88"/>
                    <a:pt x="17" y="88"/>
                    <a:pt x="17" y="88"/>
                  </a:cubicBezTo>
                  <a:cubicBezTo>
                    <a:pt x="17" y="88"/>
                    <a:pt x="17" y="88"/>
                    <a:pt x="17" y="89"/>
                  </a:cubicBezTo>
                  <a:cubicBezTo>
                    <a:pt x="17" y="89"/>
                    <a:pt x="17" y="89"/>
                    <a:pt x="17" y="89"/>
                  </a:cubicBezTo>
                  <a:cubicBezTo>
                    <a:pt x="17" y="89"/>
                    <a:pt x="17" y="89"/>
                    <a:pt x="17" y="89"/>
                  </a:cubicBezTo>
                  <a:cubicBezTo>
                    <a:pt x="17" y="89"/>
                    <a:pt x="17" y="89"/>
                    <a:pt x="17" y="89"/>
                  </a:cubicBezTo>
                  <a:cubicBezTo>
                    <a:pt x="17" y="88"/>
                    <a:pt x="17" y="88"/>
                    <a:pt x="18" y="87"/>
                  </a:cubicBezTo>
                  <a:cubicBezTo>
                    <a:pt x="18" y="87"/>
                    <a:pt x="18" y="87"/>
                    <a:pt x="18" y="87"/>
                  </a:cubicBezTo>
                  <a:cubicBezTo>
                    <a:pt x="18" y="87"/>
                    <a:pt x="18" y="87"/>
                    <a:pt x="18" y="88"/>
                  </a:cubicBezTo>
                  <a:cubicBezTo>
                    <a:pt x="18" y="88"/>
                    <a:pt x="18" y="88"/>
                    <a:pt x="18" y="88"/>
                  </a:cubicBezTo>
                  <a:cubicBezTo>
                    <a:pt x="17" y="88"/>
                    <a:pt x="17" y="88"/>
                    <a:pt x="17" y="88"/>
                  </a:cubicBezTo>
                  <a:cubicBezTo>
                    <a:pt x="17" y="89"/>
                    <a:pt x="17" y="89"/>
                    <a:pt x="17" y="88"/>
                  </a:cubicBezTo>
                  <a:cubicBezTo>
                    <a:pt x="18" y="88"/>
                    <a:pt x="18" y="88"/>
                    <a:pt x="18" y="88"/>
                  </a:cubicBezTo>
                  <a:cubicBezTo>
                    <a:pt x="18" y="88"/>
                    <a:pt x="18" y="88"/>
                    <a:pt x="18" y="88"/>
                  </a:cubicBezTo>
                  <a:cubicBezTo>
                    <a:pt x="18" y="89"/>
                    <a:pt x="18" y="89"/>
                    <a:pt x="17" y="89"/>
                  </a:cubicBezTo>
                  <a:cubicBezTo>
                    <a:pt x="17" y="89"/>
                    <a:pt x="17" y="89"/>
                    <a:pt x="17" y="89"/>
                  </a:cubicBezTo>
                  <a:cubicBezTo>
                    <a:pt x="17" y="89"/>
                    <a:pt x="17" y="89"/>
                    <a:pt x="17" y="89"/>
                  </a:cubicBezTo>
                  <a:cubicBezTo>
                    <a:pt x="18" y="89"/>
                    <a:pt x="18" y="89"/>
                    <a:pt x="18" y="88"/>
                  </a:cubicBezTo>
                  <a:cubicBezTo>
                    <a:pt x="18" y="88"/>
                    <a:pt x="18" y="88"/>
                    <a:pt x="18" y="88"/>
                  </a:cubicBezTo>
                  <a:cubicBezTo>
                    <a:pt x="18" y="88"/>
                    <a:pt x="18" y="88"/>
                    <a:pt x="18" y="88"/>
                  </a:cubicBezTo>
                  <a:cubicBezTo>
                    <a:pt x="18" y="88"/>
                    <a:pt x="18" y="88"/>
                    <a:pt x="18" y="88"/>
                  </a:cubicBezTo>
                  <a:cubicBezTo>
                    <a:pt x="18" y="87"/>
                    <a:pt x="18" y="87"/>
                    <a:pt x="19" y="87"/>
                  </a:cubicBezTo>
                  <a:cubicBezTo>
                    <a:pt x="19" y="87"/>
                    <a:pt x="19" y="87"/>
                    <a:pt x="19" y="88"/>
                  </a:cubicBezTo>
                  <a:cubicBezTo>
                    <a:pt x="19" y="87"/>
                    <a:pt x="19" y="87"/>
                    <a:pt x="19" y="87"/>
                  </a:cubicBezTo>
                  <a:cubicBezTo>
                    <a:pt x="19" y="87"/>
                    <a:pt x="19" y="87"/>
                    <a:pt x="19" y="87"/>
                  </a:cubicBezTo>
                  <a:cubicBezTo>
                    <a:pt x="19" y="87"/>
                    <a:pt x="19" y="87"/>
                    <a:pt x="19" y="87"/>
                  </a:cubicBezTo>
                  <a:cubicBezTo>
                    <a:pt x="19" y="86"/>
                    <a:pt x="19" y="86"/>
                    <a:pt x="19" y="86"/>
                  </a:cubicBezTo>
                  <a:cubicBezTo>
                    <a:pt x="20" y="86"/>
                    <a:pt x="20" y="86"/>
                    <a:pt x="20" y="86"/>
                  </a:cubicBezTo>
                  <a:cubicBezTo>
                    <a:pt x="20" y="87"/>
                    <a:pt x="20" y="87"/>
                    <a:pt x="20" y="87"/>
                  </a:cubicBezTo>
                  <a:cubicBezTo>
                    <a:pt x="19" y="87"/>
                    <a:pt x="19" y="87"/>
                    <a:pt x="19" y="87"/>
                  </a:cubicBezTo>
                  <a:cubicBezTo>
                    <a:pt x="19" y="87"/>
                    <a:pt x="19" y="87"/>
                    <a:pt x="20" y="87"/>
                  </a:cubicBezTo>
                  <a:cubicBezTo>
                    <a:pt x="20" y="87"/>
                    <a:pt x="20" y="87"/>
                    <a:pt x="20" y="86"/>
                  </a:cubicBezTo>
                  <a:cubicBezTo>
                    <a:pt x="20" y="86"/>
                    <a:pt x="20" y="86"/>
                    <a:pt x="20" y="86"/>
                  </a:cubicBezTo>
                  <a:cubicBezTo>
                    <a:pt x="20" y="86"/>
                    <a:pt x="20" y="86"/>
                    <a:pt x="20" y="86"/>
                  </a:cubicBezTo>
                  <a:cubicBezTo>
                    <a:pt x="20" y="86"/>
                    <a:pt x="20" y="86"/>
                    <a:pt x="20" y="86"/>
                  </a:cubicBezTo>
                  <a:cubicBezTo>
                    <a:pt x="20" y="86"/>
                    <a:pt x="20" y="86"/>
                    <a:pt x="20" y="86"/>
                  </a:cubicBezTo>
                  <a:cubicBezTo>
                    <a:pt x="20" y="86"/>
                    <a:pt x="20" y="86"/>
                    <a:pt x="20" y="86"/>
                  </a:cubicBezTo>
                  <a:cubicBezTo>
                    <a:pt x="20" y="86"/>
                    <a:pt x="20" y="86"/>
                    <a:pt x="20" y="85"/>
                  </a:cubicBezTo>
                  <a:cubicBezTo>
                    <a:pt x="20" y="85"/>
                    <a:pt x="20" y="85"/>
                    <a:pt x="20" y="85"/>
                  </a:cubicBezTo>
                  <a:cubicBezTo>
                    <a:pt x="20" y="85"/>
                    <a:pt x="20" y="85"/>
                    <a:pt x="20" y="85"/>
                  </a:cubicBezTo>
                  <a:cubicBezTo>
                    <a:pt x="20" y="85"/>
                    <a:pt x="20" y="85"/>
                    <a:pt x="20" y="85"/>
                  </a:cubicBezTo>
                  <a:cubicBezTo>
                    <a:pt x="21" y="85"/>
                    <a:pt x="21" y="85"/>
                    <a:pt x="21" y="85"/>
                  </a:cubicBezTo>
                  <a:cubicBezTo>
                    <a:pt x="21" y="85"/>
                    <a:pt x="21" y="85"/>
                    <a:pt x="21" y="85"/>
                  </a:cubicBezTo>
                  <a:cubicBezTo>
                    <a:pt x="21" y="85"/>
                    <a:pt x="21" y="85"/>
                    <a:pt x="21" y="84"/>
                  </a:cubicBezTo>
                  <a:cubicBezTo>
                    <a:pt x="21" y="84"/>
                    <a:pt x="21" y="84"/>
                    <a:pt x="21" y="84"/>
                  </a:cubicBezTo>
                  <a:cubicBezTo>
                    <a:pt x="21" y="84"/>
                    <a:pt x="21" y="84"/>
                    <a:pt x="21" y="85"/>
                  </a:cubicBezTo>
                  <a:cubicBezTo>
                    <a:pt x="21" y="85"/>
                    <a:pt x="21" y="85"/>
                    <a:pt x="21" y="84"/>
                  </a:cubicBezTo>
                  <a:cubicBezTo>
                    <a:pt x="21" y="84"/>
                    <a:pt x="21" y="84"/>
                    <a:pt x="21" y="84"/>
                  </a:cubicBezTo>
                  <a:cubicBezTo>
                    <a:pt x="21" y="84"/>
                    <a:pt x="21" y="84"/>
                    <a:pt x="21" y="83"/>
                  </a:cubicBezTo>
                  <a:cubicBezTo>
                    <a:pt x="21" y="83"/>
                    <a:pt x="21" y="83"/>
                    <a:pt x="21" y="83"/>
                  </a:cubicBezTo>
                  <a:cubicBezTo>
                    <a:pt x="21" y="83"/>
                    <a:pt x="21" y="83"/>
                    <a:pt x="21" y="83"/>
                  </a:cubicBezTo>
                  <a:cubicBezTo>
                    <a:pt x="22" y="83"/>
                    <a:pt x="22" y="83"/>
                    <a:pt x="22" y="82"/>
                  </a:cubicBezTo>
                  <a:cubicBezTo>
                    <a:pt x="22" y="82"/>
                    <a:pt x="22" y="82"/>
                    <a:pt x="22" y="82"/>
                  </a:cubicBezTo>
                  <a:cubicBezTo>
                    <a:pt x="22" y="82"/>
                    <a:pt x="22" y="82"/>
                    <a:pt x="22" y="82"/>
                  </a:cubicBezTo>
                  <a:cubicBezTo>
                    <a:pt x="22" y="81"/>
                    <a:pt x="22" y="81"/>
                    <a:pt x="22" y="81"/>
                  </a:cubicBezTo>
                  <a:cubicBezTo>
                    <a:pt x="22" y="81"/>
                    <a:pt x="22" y="81"/>
                    <a:pt x="23" y="81"/>
                  </a:cubicBezTo>
                  <a:cubicBezTo>
                    <a:pt x="23" y="82"/>
                    <a:pt x="23" y="82"/>
                    <a:pt x="23" y="82"/>
                  </a:cubicBezTo>
                  <a:cubicBezTo>
                    <a:pt x="22" y="82"/>
                    <a:pt x="22" y="82"/>
                    <a:pt x="22" y="82"/>
                  </a:cubicBezTo>
                  <a:cubicBezTo>
                    <a:pt x="22" y="82"/>
                    <a:pt x="22" y="82"/>
                    <a:pt x="22" y="82"/>
                  </a:cubicBezTo>
                  <a:lnTo>
                    <a:pt x="22" y="82"/>
                  </a:lnTo>
                  <a:cubicBezTo>
                    <a:pt x="22" y="82"/>
                    <a:pt x="22" y="82"/>
                    <a:pt x="22" y="83"/>
                  </a:cubicBezTo>
                  <a:cubicBezTo>
                    <a:pt x="22" y="82"/>
                    <a:pt x="22" y="82"/>
                    <a:pt x="22" y="83"/>
                  </a:cubicBezTo>
                  <a:cubicBezTo>
                    <a:pt x="22" y="83"/>
                    <a:pt x="22" y="83"/>
                    <a:pt x="23" y="83"/>
                  </a:cubicBezTo>
                  <a:cubicBezTo>
                    <a:pt x="22" y="83"/>
                    <a:pt x="22" y="83"/>
                    <a:pt x="22" y="83"/>
                  </a:cubicBezTo>
                  <a:cubicBezTo>
                    <a:pt x="22" y="83"/>
                    <a:pt x="22" y="83"/>
                    <a:pt x="22" y="83"/>
                  </a:cubicBezTo>
                  <a:cubicBezTo>
                    <a:pt x="22" y="83"/>
                    <a:pt x="22" y="83"/>
                    <a:pt x="22" y="84"/>
                  </a:cubicBezTo>
                  <a:cubicBezTo>
                    <a:pt x="22" y="84"/>
                    <a:pt x="22" y="84"/>
                    <a:pt x="22" y="84"/>
                  </a:cubicBezTo>
                  <a:cubicBezTo>
                    <a:pt x="22" y="84"/>
                    <a:pt x="22" y="84"/>
                    <a:pt x="22" y="84"/>
                  </a:cubicBezTo>
                  <a:cubicBezTo>
                    <a:pt x="22" y="84"/>
                    <a:pt x="22" y="84"/>
                    <a:pt x="22" y="85"/>
                  </a:cubicBezTo>
                  <a:cubicBezTo>
                    <a:pt x="22" y="85"/>
                    <a:pt x="22" y="85"/>
                    <a:pt x="22" y="85"/>
                  </a:cubicBezTo>
                  <a:cubicBezTo>
                    <a:pt x="22" y="85"/>
                    <a:pt x="22" y="85"/>
                    <a:pt x="22" y="85"/>
                  </a:cubicBezTo>
                  <a:cubicBezTo>
                    <a:pt x="22" y="85"/>
                    <a:pt x="22" y="85"/>
                    <a:pt x="22" y="85"/>
                  </a:cubicBezTo>
                  <a:cubicBezTo>
                    <a:pt x="22" y="85"/>
                    <a:pt x="22" y="85"/>
                    <a:pt x="22" y="85"/>
                  </a:cubicBezTo>
                  <a:cubicBezTo>
                    <a:pt x="22" y="85"/>
                    <a:pt x="22" y="85"/>
                    <a:pt x="22" y="85"/>
                  </a:cubicBezTo>
                  <a:cubicBezTo>
                    <a:pt x="22" y="86"/>
                    <a:pt x="22" y="86"/>
                    <a:pt x="22" y="86"/>
                  </a:cubicBezTo>
                  <a:cubicBezTo>
                    <a:pt x="22" y="86"/>
                    <a:pt x="22" y="86"/>
                    <a:pt x="22" y="86"/>
                  </a:cubicBezTo>
                  <a:cubicBezTo>
                    <a:pt x="22" y="86"/>
                    <a:pt x="22" y="86"/>
                    <a:pt x="22" y="85"/>
                  </a:cubicBezTo>
                  <a:cubicBezTo>
                    <a:pt x="22" y="86"/>
                    <a:pt x="22" y="86"/>
                    <a:pt x="22" y="86"/>
                  </a:cubicBezTo>
                  <a:cubicBezTo>
                    <a:pt x="22" y="86"/>
                    <a:pt x="22" y="86"/>
                    <a:pt x="22" y="86"/>
                  </a:cubicBezTo>
                  <a:cubicBezTo>
                    <a:pt x="22" y="86"/>
                    <a:pt x="22" y="86"/>
                    <a:pt x="22" y="86"/>
                  </a:cubicBezTo>
                  <a:cubicBezTo>
                    <a:pt x="22" y="86"/>
                    <a:pt x="22" y="86"/>
                    <a:pt x="22" y="86"/>
                  </a:cubicBezTo>
                  <a:cubicBezTo>
                    <a:pt x="22" y="87"/>
                    <a:pt x="22" y="87"/>
                    <a:pt x="22" y="87"/>
                  </a:cubicBezTo>
                  <a:cubicBezTo>
                    <a:pt x="22" y="87"/>
                    <a:pt x="22" y="87"/>
                    <a:pt x="22" y="87"/>
                  </a:cubicBezTo>
                  <a:cubicBezTo>
                    <a:pt x="22" y="87"/>
                    <a:pt x="22" y="87"/>
                    <a:pt x="21" y="87"/>
                  </a:cubicBezTo>
                  <a:cubicBezTo>
                    <a:pt x="21" y="87"/>
                    <a:pt x="21" y="87"/>
                    <a:pt x="21" y="87"/>
                  </a:cubicBezTo>
                  <a:cubicBezTo>
                    <a:pt x="21" y="87"/>
                    <a:pt x="21" y="87"/>
                    <a:pt x="22" y="87"/>
                  </a:cubicBezTo>
                  <a:cubicBezTo>
                    <a:pt x="22" y="87"/>
                    <a:pt x="22" y="87"/>
                    <a:pt x="22" y="87"/>
                  </a:cubicBezTo>
                  <a:cubicBezTo>
                    <a:pt x="22" y="87"/>
                    <a:pt x="22" y="87"/>
                    <a:pt x="22" y="87"/>
                  </a:cubicBezTo>
                  <a:cubicBezTo>
                    <a:pt x="22" y="87"/>
                    <a:pt x="22" y="87"/>
                    <a:pt x="22" y="87"/>
                  </a:cubicBezTo>
                  <a:cubicBezTo>
                    <a:pt x="22" y="87"/>
                    <a:pt x="22" y="87"/>
                    <a:pt x="22" y="88"/>
                  </a:cubicBezTo>
                  <a:cubicBezTo>
                    <a:pt x="22" y="88"/>
                    <a:pt x="22" y="88"/>
                    <a:pt x="22" y="88"/>
                  </a:cubicBezTo>
                  <a:cubicBezTo>
                    <a:pt x="22" y="88"/>
                    <a:pt x="22" y="88"/>
                    <a:pt x="21" y="88"/>
                  </a:cubicBezTo>
                  <a:cubicBezTo>
                    <a:pt x="22" y="88"/>
                    <a:pt x="22" y="88"/>
                    <a:pt x="22" y="88"/>
                  </a:cubicBezTo>
                  <a:cubicBezTo>
                    <a:pt x="22" y="88"/>
                    <a:pt x="22" y="88"/>
                    <a:pt x="22" y="88"/>
                  </a:cubicBezTo>
                  <a:lnTo>
                    <a:pt x="22" y="88"/>
                  </a:lnTo>
                  <a:cubicBezTo>
                    <a:pt x="22" y="88"/>
                    <a:pt x="22" y="88"/>
                    <a:pt x="22" y="88"/>
                  </a:cubicBezTo>
                  <a:cubicBezTo>
                    <a:pt x="22" y="88"/>
                    <a:pt x="22" y="88"/>
                    <a:pt x="22" y="88"/>
                  </a:cubicBezTo>
                  <a:cubicBezTo>
                    <a:pt x="22" y="88"/>
                    <a:pt x="22" y="88"/>
                    <a:pt x="22" y="88"/>
                  </a:cubicBezTo>
                  <a:cubicBezTo>
                    <a:pt x="23" y="88"/>
                    <a:pt x="23" y="88"/>
                    <a:pt x="23" y="88"/>
                  </a:cubicBezTo>
                  <a:cubicBezTo>
                    <a:pt x="23" y="88"/>
                    <a:pt x="23" y="88"/>
                    <a:pt x="22" y="89"/>
                  </a:cubicBezTo>
                  <a:cubicBezTo>
                    <a:pt x="23" y="89"/>
                    <a:pt x="23" y="89"/>
                    <a:pt x="23" y="89"/>
                  </a:cubicBezTo>
                  <a:cubicBezTo>
                    <a:pt x="22" y="89"/>
                    <a:pt x="22" y="89"/>
                    <a:pt x="22" y="89"/>
                  </a:cubicBezTo>
                  <a:cubicBezTo>
                    <a:pt x="22" y="89"/>
                    <a:pt x="22" y="89"/>
                    <a:pt x="22" y="89"/>
                  </a:cubicBezTo>
                  <a:cubicBezTo>
                    <a:pt x="22" y="89"/>
                    <a:pt x="22" y="89"/>
                    <a:pt x="22" y="90"/>
                  </a:cubicBezTo>
                  <a:cubicBezTo>
                    <a:pt x="22" y="89"/>
                    <a:pt x="22" y="89"/>
                    <a:pt x="22" y="89"/>
                  </a:cubicBezTo>
                  <a:cubicBezTo>
                    <a:pt x="22" y="90"/>
                    <a:pt x="22" y="90"/>
                    <a:pt x="22" y="90"/>
                  </a:cubicBezTo>
                  <a:cubicBezTo>
                    <a:pt x="22" y="90"/>
                    <a:pt x="22" y="90"/>
                    <a:pt x="22" y="90"/>
                  </a:cubicBezTo>
                  <a:cubicBezTo>
                    <a:pt x="22" y="90"/>
                    <a:pt x="22" y="90"/>
                    <a:pt x="22" y="90"/>
                  </a:cubicBezTo>
                  <a:cubicBezTo>
                    <a:pt x="22" y="90"/>
                    <a:pt x="22" y="90"/>
                    <a:pt x="22" y="90"/>
                  </a:cubicBezTo>
                  <a:cubicBezTo>
                    <a:pt x="22" y="90"/>
                    <a:pt x="22" y="90"/>
                    <a:pt x="23" y="90"/>
                  </a:cubicBezTo>
                  <a:cubicBezTo>
                    <a:pt x="23" y="90"/>
                    <a:pt x="23" y="90"/>
                    <a:pt x="23" y="90"/>
                  </a:cubicBezTo>
                  <a:cubicBezTo>
                    <a:pt x="22" y="91"/>
                    <a:pt x="22" y="91"/>
                    <a:pt x="22" y="91"/>
                  </a:cubicBezTo>
                  <a:cubicBezTo>
                    <a:pt x="22" y="91"/>
                    <a:pt x="22" y="91"/>
                    <a:pt x="22" y="91"/>
                  </a:cubicBezTo>
                  <a:cubicBezTo>
                    <a:pt x="22" y="91"/>
                    <a:pt x="22" y="91"/>
                    <a:pt x="22" y="91"/>
                  </a:cubicBezTo>
                  <a:cubicBezTo>
                    <a:pt x="22" y="92"/>
                    <a:pt x="22" y="92"/>
                    <a:pt x="22" y="92"/>
                  </a:cubicBezTo>
                  <a:cubicBezTo>
                    <a:pt x="22" y="92"/>
                    <a:pt x="22" y="92"/>
                    <a:pt x="22" y="92"/>
                  </a:cubicBezTo>
                  <a:cubicBezTo>
                    <a:pt x="21" y="92"/>
                    <a:pt x="21" y="92"/>
                    <a:pt x="21" y="91"/>
                  </a:cubicBezTo>
                  <a:cubicBezTo>
                    <a:pt x="21" y="92"/>
                    <a:pt x="21" y="92"/>
                    <a:pt x="21" y="92"/>
                  </a:cubicBezTo>
                  <a:cubicBezTo>
                    <a:pt x="21" y="92"/>
                    <a:pt x="21" y="92"/>
                    <a:pt x="21" y="92"/>
                  </a:cubicBezTo>
                  <a:cubicBezTo>
                    <a:pt x="22" y="92"/>
                    <a:pt x="22" y="92"/>
                    <a:pt x="22" y="92"/>
                  </a:cubicBezTo>
                  <a:cubicBezTo>
                    <a:pt x="22" y="92"/>
                    <a:pt x="22" y="92"/>
                    <a:pt x="22" y="92"/>
                  </a:cubicBezTo>
                  <a:cubicBezTo>
                    <a:pt x="21" y="93"/>
                    <a:pt x="21" y="93"/>
                    <a:pt x="21" y="93"/>
                  </a:cubicBezTo>
                  <a:cubicBezTo>
                    <a:pt x="21" y="93"/>
                    <a:pt x="21" y="93"/>
                    <a:pt x="21" y="93"/>
                  </a:cubicBezTo>
                  <a:cubicBezTo>
                    <a:pt x="21" y="93"/>
                    <a:pt x="21" y="93"/>
                    <a:pt x="21" y="93"/>
                  </a:cubicBezTo>
                  <a:cubicBezTo>
                    <a:pt x="22" y="93"/>
                    <a:pt x="22" y="93"/>
                    <a:pt x="22" y="93"/>
                  </a:cubicBezTo>
                  <a:cubicBezTo>
                    <a:pt x="22" y="93"/>
                    <a:pt x="22" y="93"/>
                    <a:pt x="22" y="93"/>
                  </a:cubicBezTo>
                  <a:cubicBezTo>
                    <a:pt x="22" y="93"/>
                    <a:pt x="22" y="93"/>
                    <a:pt x="22" y="93"/>
                  </a:cubicBezTo>
                  <a:cubicBezTo>
                    <a:pt x="22" y="93"/>
                    <a:pt x="22" y="93"/>
                    <a:pt x="22" y="93"/>
                  </a:cubicBezTo>
                  <a:cubicBezTo>
                    <a:pt x="22" y="93"/>
                    <a:pt x="22" y="93"/>
                    <a:pt x="22" y="93"/>
                  </a:cubicBezTo>
                  <a:cubicBezTo>
                    <a:pt x="22" y="94"/>
                    <a:pt x="22" y="94"/>
                    <a:pt x="22" y="94"/>
                  </a:cubicBezTo>
                  <a:cubicBezTo>
                    <a:pt x="22" y="94"/>
                    <a:pt x="22" y="94"/>
                    <a:pt x="22" y="93"/>
                  </a:cubicBezTo>
                  <a:cubicBezTo>
                    <a:pt x="22" y="94"/>
                    <a:pt x="22" y="94"/>
                    <a:pt x="22" y="94"/>
                  </a:cubicBezTo>
                  <a:cubicBezTo>
                    <a:pt x="22" y="94"/>
                    <a:pt x="22" y="94"/>
                    <a:pt x="22" y="94"/>
                  </a:cubicBezTo>
                  <a:cubicBezTo>
                    <a:pt x="22" y="94"/>
                    <a:pt x="22" y="94"/>
                    <a:pt x="22" y="94"/>
                  </a:cubicBezTo>
                  <a:cubicBezTo>
                    <a:pt x="22" y="94"/>
                    <a:pt x="22" y="94"/>
                    <a:pt x="23" y="93"/>
                  </a:cubicBezTo>
                  <a:cubicBezTo>
                    <a:pt x="23" y="94"/>
                    <a:pt x="23" y="94"/>
                    <a:pt x="23" y="94"/>
                  </a:cubicBezTo>
                  <a:cubicBezTo>
                    <a:pt x="23" y="94"/>
                    <a:pt x="23" y="94"/>
                    <a:pt x="23" y="94"/>
                  </a:cubicBezTo>
                  <a:cubicBezTo>
                    <a:pt x="22" y="95"/>
                    <a:pt x="22" y="95"/>
                    <a:pt x="22" y="95"/>
                  </a:cubicBezTo>
                  <a:cubicBezTo>
                    <a:pt x="22" y="95"/>
                    <a:pt x="22" y="95"/>
                    <a:pt x="22" y="96"/>
                  </a:cubicBezTo>
                  <a:cubicBezTo>
                    <a:pt x="22" y="95"/>
                    <a:pt x="22" y="95"/>
                    <a:pt x="22" y="95"/>
                  </a:cubicBezTo>
                  <a:cubicBezTo>
                    <a:pt x="22" y="95"/>
                    <a:pt x="22" y="95"/>
                    <a:pt x="23" y="95"/>
                  </a:cubicBezTo>
                  <a:cubicBezTo>
                    <a:pt x="22" y="95"/>
                    <a:pt x="22" y="95"/>
                    <a:pt x="22" y="95"/>
                  </a:cubicBezTo>
                  <a:cubicBezTo>
                    <a:pt x="22" y="96"/>
                    <a:pt x="22" y="96"/>
                    <a:pt x="22" y="96"/>
                  </a:cubicBezTo>
                  <a:cubicBezTo>
                    <a:pt x="22" y="95"/>
                    <a:pt x="22" y="95"/>
                    <a:pt x="23" y="95"/>
                  </a:cubicBezTo>
                  <a:cubicBezTo>
                    <a:pt x="23" y="95"/>
                    <a:pt x="23" y="95"/>
                    <a:pt x="23" y="95"/>
                  </a:cubicBezTo>
                  <a:cubicBezTo>
                    <a:pt x="23" y="95"/>
                    <a:pt x="23" y="95"/>
                    <a:pt x="23" y="95"/>
                  </a:cubicBezTo>
                  <a:cubicBezTo>
                    <a:pt x="23" y="95"/>
                    <a:pt x="23" y="95"/>
                    <a:pt x="23" y="95"/>
                  </a:cubicBezTo>
                  <a:cubicBezTo>
                    <a:pt x="23" y="95"/>
                    <a:pt x="23" y="95"/>
                    <a:pt x="23" y="95"/>
                  </a:cubicBezTo>
                  <a:cubicBezTo>
                    <a:pt x="23" y="95"/>
                    <a:pt x="23" y="95"/>
                    <a:pt x="23" y="95"/>
                  </a:cubicBezTo>
                  <a:cubicBezTo>
                    <a:pt x="23" y="96"/>
                    <a:pt x="23" y="96"/>
                    <a:pt x="22" y="96"/>
                  </a:cubicBezTo>
                  <a:cubicBezTo>
                    <a:pt x="22" y="96"/>
                    <a:pt x="22" y="96"/>
                    <a:pt x="22" y="96"/>
                  </a:cubicBezTo>
                  <a:cubicBezTo>
                    <a:pt x="23" y="96"/>
                    <a:pt x="23" y="96"/>
                    <a:pt x="23" y="96"/>
                  </a:cubicBezTo>
                  <a:cubicBezTo>
                    <a:pt x="23" y="95"/>
                    <a:pt x="23" y="95"/>
                    <a:pt x="24" y="95"/>
                  </a:cubicBezTo>
                  <a:cubicBezTo>
                    <a:pt x="24" y="95"/>
                    <a:pt x="24" y="95"/>
                    <a:pt x="24" y="96"/>
                  </a:cubicBezTo>
                  <a:cubicBezTo>
                    <a:pt x="23" y="96"/>
                    <a:pt x="23" y="96"/>
                    <a:pt x="23" y="96"/>
                  </a:cubicBezTo>
                  <a:cubicBezTo>
                    <a:pt x="24" y="96"/>
                    <a:pt x="24" y="96"/>
                    <a:pt x="24" y="96"/>
                  </a:cubicBezTo>
                  <a:cubicBezTo>
                    <a:pt x="24" y="96"/>
                    <a:pt x="24" y="96"/>
                    <a:pt x="24" y="96"/>
                  </a:cubicBezTo>
                  <a:cubicBezTo>
                    <a:pt x="24" y="96"/>
                    <a:pt x="24" y="96"/>
                    <a:pt x="25" y="96"/>
                  </a:cubicBezTo>
                  <a:cubicBezTo>
                    <a:pt x="24" y="96"/>
                    <a:pt x="24" y="96"/>
                    <a:pt x="25" y="96"/>
                  </a:cubicBezTo>
                  <a:cubicBezTo>
                    <a:pt x="25" y="96"/>
                    <a:pt x="25" y="96"/>
                    <a:pt x="25" y="96"/>
                  </a:cubicBezTo>
                  <a:cubicBezTo>
                    <a:pt x="25" y="97"/>
                    <a:pt x="25" y="97"/>
                    <a:pt x="25" y="97"/>
                  </a:cubicBezTo>
                  <a:cubicBezTo>
                    <a:pt x="25" y="97"/>
                    <a:pt x="25" y="97"/>
                    <a:pt x="25" y="97"/>
                  </a:cubicBezTo>
                  <a:cubicBezTo>
                    <a:pt x="25" y="97"/>
                    <a:pt x="25" y="97"/>
                    <a:pt x="25" y="97"/>
                  </a:cubicBezTo>
                  <a:cubicBezTo>
                    <a:pt x="24" y="97"/>
                    <a:pt x="24" y="97"/>
                    <a:pt x="24" y="97"/>
                  </a:cubicBezTo>
                  <a:cubicBezTo>
                    <a:pt x="24" y="97"/>
                    <a:pt x="24" y="97"/>
                    <a:pt x="24" y="97"/>
                  </a:cubicBezTo>
                  <a:cubicBezTo>
                    <a:pt x="24" y="97"/>
                    <a:pt x="24" y="97"/>
                    <a:pt x="23" y="98"/>
                  </a:cubicBezTo>
                  <a:cubicBezTo>
                    <a:pt x="23" y="98"/>
                    <a:pt x="23" y="98"/>
                    <a:pt x="23" y="98"/>
                  </a:cubicBezTo>
                  <a:cubicBezTo>
                    <a:pt x="22" y="98"/>
                    <a:pt x="22" y="98"/>
                    <a:pt x="22" y="98"/>
                  </a:cubicBezTo>
                  <a:cubicBezTo>
                    <a:pt x="22" y="98"/>
                    <a:pt x="22" y="98"/>
                    <a:pt x="22"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2" y="99"/>
                  </a:cubicBezTo>
                  <a:cubicBezTo>
                    <a:pt x="22" y="99"/>
                    <a:pt x="22" y="99"/>
                    <a:pt x="22" y="98"/>
                  </a:cubicBezTo>
                  <a:cubicBezTo>
                    <a:pt x="22" y="98"/>
                    <a:pt x="22" y="98"/>
                    <a:pt x="22" y="99"/>
                  </a:cubicBezTo>
                  <a:cubicBezTo>
                    <a:pt x="22" y="99"/>
                    <a:pt x="22" y="99"/>
                    <a:pt x="22" y="99"/>
                  </a:cubicBezTo>
                  <a:cubicBezTo>
                    <a:pt x="22" y="99"/>
                    <a:pt x="22" y="99"/>
                    <a:pt x="22" y="99"/>
                  </a:cubicBezTo>
                  <a:cubicBezTo>
                    <a:pt x="22" y="99"/>
                    <a:pt x="22" y="99"/>
                    <a:pt x="21" y="99"/>
                  </a:cubicBezTo>
                  <a:cubicBezTo>
                    <a:pt x="21" y="99"/>
                    <a:pt x="21" y="99"/>
                    <a:pt x="21" y="99"/>
                  </a:cubicBezTo>
                  <a:cubicBezTo>
                    <a:pt x="21" y="99"/>
                    <a:pt x="21" y="99"/>
                    <a:pt x="21" y="100"/>
                  </a:cubicBezTo>
                  <a:cubicBezTo>
                    <a:pt x="21" y="100"/>
                    <a:pt x="21" y="100"/>
                    <a:pt x="21" y="100"/>
                  </a:cubicBezTo>
                  <a:cubicBezTo>
                    <a:pt x="21" y="100"/>
                    <a:pt x="21" y="100"/>
                    <a:pt x="21" y="100"/>
                  </a:cubicBezTo>
                  <a:cubicBezTo>
                    <a:pt x="21" y="100"/>
                    <a:pt x="21" y="100"/>
                    <a:pt x="21" y="100"/>
                  </a:cubicBezTo>
                  <a:cubicBezTo>
                    <a:pt x="22" y="100"/>
                    <a:pt x="22" y="100"/>
                    <a:pt x="22" y="99"/>
                  </a:cubicBezTo>
                  <a:cubicBezTo>
                    <a:pt x="22" y="99"/>
                    <a:pt x="22" y="99"/>
                    <a:pt x="22" y="99"/>
                  </a:cubicBezTo>
                  <a:cubicBezTo>
                    <a:pt x="22" y="99"/>
                    <a:pt x="22" y="99"/>
                    <a:pt x="22" y="99"/>
                  </a:cubicBezTo>
                  <a:cubicBezTo>
                    <a:pt x="22" y="99"/>
                    <a:pt x="22" y="99"/>
                    <a:pt x="23" y="99"/>
                  </a:cubicBezTo>
                  <a:cubicBezTo>
                    <a:pt x="23" y="99"/>
                    <a:pt x="23" y="99"/>
                    <a:pt x="23" y="99"/>
                  </a:cubicBezTo>
                  <a:cubicBezTo>
                    <a:pt x="23" y="99"/>
                    <a:pt x="23" y="99"/>
                    <a:pt x="23" y="98"/>
                  </a:cubicBezTo>
                  <a:cubicBezTo>
                    <a:pt x="23" y="98"/>
                    <a:pt x="23" y="98"/>
                    <a:pt x="24" y="98"/>
                  </a:cubicBezTo>
                  <a:cubicBezTo>
                    <a:pt x="24" y="98"/>
                    <a:pt x="24" y="98"/>
                    <a:pt x="24" y="98"/>
                  </a:cubicBezTo>
                  <a:cubicBezTo>
                    <a:pt x="24" y="98"/>
                    <a:pt x="24" y="98"/>
                    <a:pt x="24" y="98"/>
                  </a:cubicBezTo>
                  <a:cubicBezTo>
                    <a:pt x="24" y="98"/>
                    <a:pt x="24" y="98"/>
                    <a:pt x="24" y="98"/>
                  </a:cubicBezTo>
                  <a:cubicBezTo>
                    <a:pt x="24" y="98"/>
                    <a:pt x="24" y="98"/>
                    <a:pt x="24" y="98"/>
                  </a:cubicBezTo>
                  <a:cubicBezTo>
                    <a:pt x="24" y="98"/>
                    <a:pt x="24" y="98"/>
                    <a:pt x="25" y="97"/>
                  </a:cubicBezTo>
                  <a:cubicBezTo>
                    <a:pt x="25" y="98"/>
                    <a:pt x="25" y="98"/>
                    <a:pt x="25" y="98"/>
                  </a:cubicBezTo>
                  <a:cubicBezTo>
                    <a:pt x="25" y="98"/>
                    <a:pt x="25" y="98"/>
                    <a:pt x="25" y="99"/>
                  </a:cubicBezTo>
                  <a:cubicBezTo>
                    <a:pt x="25" y="99"/>
                    <a:pt x="25" y="99"/>
                    <a:pt x="24" y="99"/>
                  </a:cubicBezTo>
                  <a:cubicBezTo>
                    <a:pt x="24" y="99"/>
                    <a:pt x="24" y="99"/>
                    <a:pt x="24" y="99"/>
                  </a:cubicBezTo>
                  <a:cubicBezTo>
                    <a:pt x="24" y="99"/>
                    <a:pt x="24" y="99"/>
                    <a:pt x="25" y="99"/>
                  </a:cubicBezTo>
                  <a:cubicBezTo>
                    <a:pt x="24" y="99"/>
                    <a:pt x="24" y="99"/>
                    <a:pt x="24" y="99"/>
                  </a:cubicBezTo>
                  <a:cubicBezTo>
                    <a:pt x="25" y="99"/>
                    <a:pt x="25" y="99"/>
                    <a:pt x="25" y="99"/>
                  </a:cubicBezTo>
                  <a:cubicBezTo>
                    <a:pt x="25" y="99"/>
                    <a:pt x="25" y="99"/>
                    <a:pt x="25" y="99"/>
                  </a:cubicBezTo>
                  <a:cubicBezTo>
                    <a:pt x="25" y="99"/>
                    <a:pt x="25" y="99"/>
                    <a:pt x="25" y="99"/>
                  </a:cubicBezTo>
                  <a:cubicBezTo>
                    <a:pt x="25" y="99"/>
                    <a:pt x="25" y="99"/>
                    <a:pt x="25" y="99"/>
                  </a:cubicBezTo>
                  <a:cubicBezTo>
                    <a:pt x="25" y="99"/>
                    <a:pt x="25" y="99"/>
                    <a:pt x="25" y="99"/>
                  </a:cubicBezTo>
                  <a:cubicBezTo>
                    <a:pt x="26" y="99"/>
                    <a:pt x="26" y="99"/>
                    <a:pt x="26" y="99"/>
                  </a:cubicBezTo>
                  <a:cubicBezTo>
                    <a:pt x="26" y="99"/>
                    <a:pt x="26" y="99"/>
                    <a:pt x="26" y="99"/>
                  </a:cubicBezTo>
                  <a:cubicBezTo>
                    <a:pt x="26" y="99"/>
                    <a:pt x="26" y="99"/>
                    <a:pt x="26" y="99"/>
                  </a:cubicBezTo>
                  <a:cubicBezTo>
                    <a:pt x="26" y="99"/>
                    <a:pt x="26" y="99"/>
                    <a:pt x="26" y="99"/>
                  </a:cubicBezTo>
                  <a:cubicBezTo>
                    <a:pt x="26" y="99"/>
                    <a:pt x="26" y="99"/>
                    <a:pt x="26" y="99"/>
                  </a:cubicBezTo>
                  <a:cubicBezTo>
                    <a:pt x="26" y="99"/>
                    <a:pt x="26" y="99"/>
                    <a:pt x="26" y="99"/>
                  </a:cubicBezTo>
                  <a:cubicBezTo>
                    <a:pt x="26" y="100"/>
                    <a:pt x="26" y="100"/>
                    <a:pt x="26" y="100"/>
                  </a:cubicBezTo>
                  <a:cubicBezTo>
                    <a:pt x="26" y="100"/>
                    <a:pt x="26" y="100"/>
                    <a:pt x="26" y="100"/>
                  </a:cubicBezTo>
                  <a:cubicBezTo>
                    <a:pt x="26" y="100"/>
                    <a:pt x="26" y="100"/>
                    <a:pt x="25" y="100"/>
                  </a:cubicBezTo>
                  <a:cubicBezTo>
                    <a:pt x="25" y="100"/>
                    <a:pt x="25" y="100"/>
                    <a:pt x="25" y="101"/>
                  </a:cubicBezTo>
                  <a:cubicBezTo>
                    <a:pt x="25" y="100"/>
                    <a:pt x="25" y="100"/>
                    <a:pt x="25" y="100"/>
                  </a:cubicBezTo>
                  <a:cubicBezTo>
                    <a:pt x="26" y="100"/>
                    <a:pt x="26" y="100"/>
                    <a:pt x="26" y="101"/>
                  </a:cubicBezTo>
                  <a:cubicBezTo>
                    <a:pt x="26" y="101"/>
                    <a:pt x="26" y="101"/>
                    <a:pt x="26" y="101"/>
                  </a:cubicBezTo>
                  <a:cubicBezTo>
                    <a:pt x="25" y="101"/>
                    <a:pt x="25" y="101"/>
                    <a:pt x="25" y="101"/>
                  </a:cubicBezTo>
                  <a:cubicBezTo>
                    <a:pt x="25" y="101"/>
                    <a:pt x="25" y="101"/>
                    <a:pt x="25" y="101"/>
                  </a:cubicBezTo>
                  <a:cubicBezTo>
                    <a:pt x="25" y="101"/>
                    <a:pt x="25" y="101"/>
                    <a:pt x="25" y="101"/>
                  </a:cubicBezTo>
                  <a:cubicBezTo>
                    <a:pt x="25" y="101"/>
                    <a:pt x="25" y="101"/>
                    <a:pt x="25" y="101"/>
                  </a:cubicBezTo>
                  <a:cubicBezTo>
                    <a:pt x="25" y="101"/>
                    <a:pt x="25" y="101"/>
                    <a:pt x="25" y="102"/>
                  </a:cubicBezTo>
                  <a:cubicBezTo>
                    <a:pt x="25" y="102"/>
                    <a:pt x="25" y="102"/>
                    <a:pt x="25" y="101"/>
                  </a:cubicBezTo>
                  <a:cubicBezTo>
                    <a:pt x="25" y="102"/>
                    <a:pt x="25" y="102"/>
                    <a:pt x="26" y="102"/>
                  </a:cubicBezTo>
                  <a:cubicBezTo>
                    <a:pt x="26" y="102"/>
                    <a:pt x="26" y="102"/>
                    <a:pt x="26" y="102"/>
                  </a:cubicBezTo>
                  <a:cubicBezTo>
                    <a:pt x="25" y="102"/>
                    <a:pt x="25" y="102"/>
                    <a:pt x="25" y="102"/>
                  </a:cubicBezTo>
                  <a:cubicBezTo>
                    <a:pt x="25" y="102"/>
                    <a:pt x="25" y="102"/>
                    <a:pt x="25" y="102"/>
                  </a:cubicBezTo>
                  <a:cubicBezTo>
                    <a:pt x="25" y="102"/>
                    <a:pt x="25" y="102"/>
                    <a:pt x="25" y="102"/>
                  </a:cubicBezTo>
                  <a:cubicBezTo>
                    <a:pt x="25" y="102"/>
                    <a:pt x="25" y="102"/>
                    <a:pt x="25" y="102"/>
                  </a:cubicBezTo>
                  <a:cubicBezTo>
                    <a:pt x="25" y="102"/>
                    <a:pt x="25" y="102"/>
                    <a:pt x="26" y="102"/>
                  </a:cubicBezTo>
                  <a:cubicBezTo>
                    <a:pt x="25" y="102"/>
                    <a:pt x="25" y="102"/>
                    <a:pt x="25" y="103"/>
                  </a:cubicBezTo>
                  <a:cubicBezTo>
                    <a:pt x="25" y="103"/>
                    <a:pt x="25" y="103"/>
                    <a:pt x="25" y="103"/>
                  </a:cubicBezTo>
                  <a:cubicBezTo>
                    <a:pt x="25" y="103"/>
                    <a:pt x="25" y="103"/>
                    <a:pt x="25" y="103"/>
                  </a:cubicBezTo>
                  <a:cubicBezTo>
                    <a:pt x="25" y="103"/>
                    <a:pt x="25" y="103"/>
                    <a:pt x="25" y="103"/>
                  </a:cubicBezTo>
                  <a:cubicBezTo>
                    <a:pt x="25" y="103"/>
                    <a:pt x="25" y="103"/>
                    <a:pt x="24" y="103"/>
                  </a:cubicBezTo>
                  <a:cubicBezTo>
                    <a:pt x="24" y="104"/>
                    <a:pt x="24" y="104"/>
                    <a:pt x="24" y="104"/>
                  </a:cubicBezTo>
                  <a:cubicBezTo>
                    <a:pt x="23" y="104"/>
                    <a:pt x="23" y="104"/>
                    <a:pt x="23" y="104"/>
                  </a:cubicBezTo>
                  <a:cubicBezTo>
                    <a:pt x="23" y="104"/>
                    <a:pt x="23" y="104"/>
                    <a:pt x="23" y="104"/>
                  </a:cubicBezTo>
                  <a:cubicBezTo>
                    <a:pt x="23" y="104"/>
                    <a:pt x="23" y="104"/>
                    <a:pt x="23" y="104"/>
                  </a:cubicBezTo>
                  <a:cubicBezTo>
                    <a:pt x="23" y="104"/>
                    <a:pt x="23" y="104"/>
                    <a:pt x="23" y="104"/>
                  </a:cubicBezTo>
                  <a:cubicBezTo>
                    <a:pt x="23" y="104"/>
                    <a:pt x="23" y="104"/>
                    <a:pt x="23" y="105"/>
                  </a:cubicBezTo>
                  <a:cubicBezTo>
                    <a:pt x="22" y="104"/>
                    <a:pt x="22" y="104"/>
                    <a:pt x="22" y="104"/>
                  </a:cubicBezTo>
                  <a:cubicBezTo>
                    <a:pt x="22" y="104"/>
                    <a:pt x="22" y="104"/>
                    <a:pt x="22" y="105"/>
                  </a:cubicBezTo>
                  <a:cubicBezTo>
                    <a:pt x="22" y="105"/>
                    <a:pt x="22" y="105"/>
                    <a:pt x="22" y="105"/>
                  </a:cubicBezTo>
                  <a:cubicBezTo>
                    <a:pt x="22" y="105"/>
                    <a:pt x="22" y="105"/>
                    <a:pt x="22" y="105"/>
                  </a:cubicBezTo>
                  <a:cubicBezTo>
                    <a:pt x="22" y="105"/>
                    <a:pt x="22" y="105"/>
                    <a:pt x="22" y="105"/>
                  </a:cubicBezTo>
                  <a:cubicBezTo>
                    <a:pt x="22" y="105"/>
                    <a:pt x="22" y="105"/>
                    <a:pt x="21" y="105"/>
                  </a:cubicBezTo>
                  <a:cubicBezTo>
                    <a:pt x="21" y="106"/>
                    <a:pt x="21" y="106"/>
                    <a:pt x="21" y="106"/>
                  </a:cubicBezTo>
                  <a:cubicBezTo>
                    <a:pt x="21" y="106"/>
                    <a:pt x="21" y="106"/>
                    <a:pt x="21" y="106"/>
                  </a:cubicBezTo>
                  <a:cubicBezTo>
                    <a:pt x="21" y="106"/>
                    <a:pt x="21" y="106"/>
                    <a:pt x="20" y="107"/>
                  </a:cubicBezTo>
                  <a:cubicBezTo>
                    <a:pt x="20" y="107"/>
                    <a:pt x="20" y="107"/>
                    <a:pt x="20" y="107"/>
                  </a:cubicBezTo>
                  <a:cubicBezTo>
                    <a:pt x="20" y="107"/>
                    <a:pt x="20" y="107"/>
                    <a:pt x="20" y="107"/>
                  </a:cubicBezTo>
                  <a:cubicBezTo>
                    <a:pt x="20" y="107"/>
                    <a:pt x="20" y="107"/>
                    <a:pt x="20" y="107"/>
                  </a:cubicBezTo>
                  <a:cubicBezTo>
                    <a:pt x="20" y="107"/>
                    <a:pt x="20" y="107"/>
                    <a:pt x="20" y="107"/>
                  </a:cubicBezTo>
                  <a:cubicBezTo>
                    <a:pt x="20" y="107"/>
                    <a:pt x="20" y="107"/>
                    <a:pt x="19" y="107"/>
                  </a:cubicBezTo>
                  <a:cubicBezTo>
                    <a:pt x="19" y="107"/>
                    <a:pt x="19" y="107"/>
                    <a:pt x="19" y="107"/>
                  </a:cubicBezTo>
                  <a:cubicBezTo>
                    <a:pt x="19" y="107"/>
                    <a:pt x="19" y="107"/>
                    <a:pt x="19" y="107"/>
                  </a:cubicBezTo>
                  <a:cubicBezTo>
                    <a:pt x="19" y="107"/>
                    <a:pt x="19" y="107"/>
                    <a:pt x="19" y="107"/>
                  </a:cubicBezTo>
                  <a:cubicBezTo>
                    <a:pt x="19" y="108"/>
                    <a:pt x="19" y="108"/>
                    <a:pt x="18" y="108"/>
                  </a:cubicBezTo>
                  <a:cubicBezTo>
                    <a:pt x="18" y="108"/>
                    <a:pt x="18" y="108"/>
                    <a:pt x="18" y="108"/>
                  </a:cubicBezTo>
                  <a:cubicBezTo>
                    <a:pt x="18" y="108"/>
                    <a:pt x="18" y="108"/>
                    <a:pt x="18" y="107"/>
                  </a:cubicBezTo>
                  <a:cubicBezTo>
                    <a:pt x="18" y="107"/>
                    <a:pt x="18" y="107"/>
                    <a:pt x="18" y="107"/>
                  </a:cubicBezTo>
                  <a:cubicBezTo>
                    <a:pt x="18" y="107"/>
                    <a:pt x="18" y="107"/>
                    <a:pt x="18" y="108"/>
                  </a:cubicBezTo>
                  <a:cubicBezTo>
                    <a:pt x="18" y="107"/>
                    <a:pt x="18" y="107"/>
                    <a:pt x="18" y="107"/>
                  </a:cubicBezTo>
                  <a:cubicBezTo>
                    <a:pt x="17" y="107"/>
                    <a:pt x="17" y="107"/>
                    <a:pt x="17" y="107"/>
                  </a:cubicBezTo>
                  <a:cubicBezTo>
                    <a:pt x="17" y="107"/>
                    <a:pt x="17" y="107"/>
                    <a:pt x="17" y="107"/>
                  </a:cubicBezTo>
                  <a:cubicBezTo>
                    <a:pt x="17" y="107"/>
                    <a:pt x="17" y="107"/>
                    <a:pt x="17" y="107"/>
                  </a:cubicBezTo>
                  <a:cubicBezTo>
                    <a:pt x="16" y="107"/>
                    <a:pt x="16" y="107"/>
                    <a:pt x="16" y="107"/>
                  </a:cubicBezTo>
                  <a:cubicBezTo>
                    <a:pt x="16" y="107"/>
                    <a:pt x="16" y="107"/>
                    <a:pt x="16" y="107"/>
                  </a:cubicBezTo>
                  <a:cubicBezTo>
                    <a:pt x="16" y="107"/>
                    <a:pt x="16" y="107"/>
                    <a:pt x="16" y="107"/>
                  </a:cubicBezTo>
                  <a:cubicBezTo>
                    <a:pt x="16" y="107"/>
                    <a:pt x="16" y="107"/>
                    <a:pt x="16" y="107"/>
                  </a:cubicBezTo>
                  <a:cubicBezTo>
                    <a:pt x="16" y="107"/>
                    <a:pt x="16" y="107"/>
                    <a:pt x="16" y="107"/>
                  </a:cubicBezTo>
                  <a:cubicBezTo>
                    <a:pt x="15" y="107"/>
                    <a:pt x="15" y="107"/>
                    <a:pt x="15" y="107"/>
                  </a:cubicBezTo>
                  <a:cubicBezTo>
                    <a:pt x="15" y="107"/>
                    <a:pt x="15" y="107"/>
                    <a:pt x="15" y="107"/>
                  </a:cubicBezTo>
                  <a:cubicBezTo>
                    <a:pt x="15" y="107"/>
                    <a:pt x="15" y="107"/>
                    <a:pt x="14" y="107"/>
                  </a:cubicBezTo>
                  <a:cubicBezTo>
                    <a:pt x="14" y="107"/>
                    <a:pt x="14" y="107"/>
                    <a:pt x="14" y="107"/>
                  </a:cubicBezTo>
                  <a:cubicBezTo>
                    <a:pt x="14" y="107"/>
                    <a:pt x="14" y="107"/>
                    <a:pt x="14" y="108"/>
                  </a:cubicBezTo>
                  <a:cubicBezTo>
                    <a:pt x="14" y="108"/>
                    <a:pt x="14" y="108"/>
                    <a:pt x="14" y="108"/>
                  </a:cubicBezTo>
                  <a:cubicBezTo>
                    <a:pt x="14" y="108"/>
                    <a:pt x="14" y="108"/>
                    <a:pt x="14" y="108"/>
                  </a:cubicBezTo>
                  <a:cubicBezTo>
                    <a:pt x="13" y="108"/>
                    <a:pt x="13" y="108"/>
                    <a:pt x="13" y="109"/>
                  </a:cubicBezTo>
                  <a:cubicBezTo>
                    <a:pt x="13" y="109"/>
                    <a:pt x="13" y="109"/>
                    <a:pt x="13" y="110"/>
                  </a:cubicBezTo>
                  <a:cubicBezTo>
                    <a:pt x="13" y="110"/>
                    <a:pt x="13" y="110"/>
                    <a:pt x="12" y="110"/>
                  </a:cubicBezTo>
                  <a:cubicBezTo>
                    <a:pt x="12" y="110"/>
                    <a:pt x="12" y="110"/>
                    <a:pt x="12" y="110"/>
                  </a:cubicBezTo>
                  <a:cubicBezTo>
                    <a:pt x="12" y="110"/>
                    <a:pt x="12" y="110"/>
                    <a:pt x="12" y="110"/>
                  </a:cubicBezTo>
                  <a:cubicBezTo>
                    <a:pt x="12" y="110"/>
                    <a:pt x="12" y="110"/>
                    <a:pt x="12" y="111"/>
                  </a:cubicBezTo>
                  <a:cubicBezTo>
                    <a:pt x="12" y="111"/>
                    <a:pt x="12" y="111"/>
                    <a:pt x="12" y="110"/>
                  </a:cubicBezTo>
                  <a:cubicBezTo>
                    <a:pt x="12" y="111"/>
                    <a:pt x="12" y="111"/>
                    <a:pt x="11" y="111"/>
                  </a:cubicBezTo>
                  <a:cubicBezTo>
                    <a:pt x="11" y="111"/>
                    <a:pt x="11" y="111"/>
                    <a:pt x="11" y="111"/>
                  </a:cubicBezTo>
                  <a:cubicBezTo>
                    <a:pt x="11" y="112"/>
                    <a:pt x="11" y="112"/>
                    <a:pt x="11" y="112"/>
                  </a:cubicBezTo>
                  <a:cubicBezTo>
                    <a:pt x="11" y="112"/>
                    <a:pt x="11" y="112"/>
                    <a:pt x="10" y="113"/>
                  </a:cubicBezTo>
                  <a:cubicBezTo>
                    <a:pt x="10" y="113"/>
                    <a:pt x="10" y="113"/>
                    <a:pt x="10" y="113"/>
                  </a:cubicBezTo>
                  <a:cubicBezTo>
                    <a:pt x="10" y="113"/>
                    <a:pt x="10" y="113"/>
                    <a:pt x="10" y="113"/>
                  </a:cubicBezTo>
                  <a:cubicBezTo>
                    <a:pt x="10" y="114"/>
                    <a:pt x="10" y="114"/>
                    <a:pt x="10" y="114"/>
                  </a:cubicBezTo>
                  <a:cubicBezTo>
                    <a:pt x="10" y="114"/>
                    <a:pt x="10" y="114"/>
                    <a:pt x="10" y="114"/>
                  </a:cubicBezTo>
                  <a:cubicBezTo>
                    <a:pt x="10" y="114"/>
                    <a:pt x="10" y="114"/>
                    <a:pt x="10" y="114"/>
                  </a:cubicBezTo>
                  <a:cubicBezTo>
                    <a:pt x="9" y="115"/>
                    <a:pt x="9" y="115"/>
                    <a:pt x="9" y="115"/>
                  </a:cubicBezTo>
                  <a:cubicBezTo>
                    <a:pt x="9" y="115"/>
                    <a:pt x="9" y="115"/>
                    <a:pt x="9" y="116"/>
                  </a:cubicBezTo>
                  <a:cubicBezTo>
                    <a:pt x="9" y="116"/>
                    <a:pt x="9" y="116"/>
                    <a:pt x="8" y="116"/>
                  </a:cubicBezTo>
                  <a:cubicBezTo>
                    <a:pt x="9" y="116"/>
                    <a:pt x="9" y="116"/>
                    <a:pt x="9" y="116"/>
                  </a:cubicBezTo>
                  <a:cubicBezTo>
                    <a:pt x="9" y="115"/>
                    <a:pt x="9" y="115"/>
                    <a:pt x="9" y="115"/>
                  </a:cubicBezTo>
                  <a:cubicBezTo>
                    <a:pt x="10" y="114"/>
                    <a:pt x="10" y="114"/>
                    <a:pt x="10" y="114"/>
                  </a:cubicBezTo>
                  <a:cubicBezTo>
                    <a:pt x="10" y="114"/>
                    <a:pt x="10" y="114"/>
                    <a:pt x="10" y="114"/>
                  </a:cubicBezTo>
                  <a:cubicBezTo>
                    <a:pt x="10" y="113"/>
                    <a:pt x="10" y="113"/>
                    <a:pt x="11" y="113"/>
                  </a:cubicBezTo>
                  <a:cubicBezTo>
                    <a:pt x="11" y="112"/>
                    <a:pt x="11" y="112"/>
                    <a:pt x="12" y="111"/>
                  </a:cubicBezTo>
                  <a:cubicBezTo>
                    <a:pt x="12" y="111"/>
                    <a:pt x="12" y="111"/>
                    <a:pt x="13" y="111"/>
                  </a:cubicBezTo>
                  <a:cubicBezTo>
                    <a:pt x="14" y="110"/>
                    <a:pt x="14" y="110"/>
                    <a:pt x="14" y="110"/>
                  </a:cubicBezTo>
                  <a:cubicBezTo>
                    <a:pt x="14" y="110"/>
                    <a:pt x="14" y="110"/>
                    <a:pt x="14" y="110"/>
                  </a:cubicBezTo>
                  <a:cubicBezTo>
                    <a:pt x="15" y="110"/>
                    <a:pt x="15" y="110"/>
                    <a:pt x="15" y="111"/>
                  </a:cubicBezTo>
                  <a:cubicBezTo>
                    <a:pt x="15" y="111"/>
                    <a:pt x="15" y="111"/>
                    <a:pt x="15" y="111"/>
                  </a:cubicBezTo>
                  <a:cubicBezTo>
                    <a:pt x="15" y="111"/>
                    <a:pt x="15" y="111"/>
                    <a:pt x="15" y="111"/>
                  </a:cubicBezTo>
                  <a:cubicBezTo>
                    <a:pt x="15" y="111"/>
                    <a:pt x="15" y="111"/>
                    <a:pt x="15" y="111"/>
                  </a:cubicBezTo>
                  <a:cubicBezTo>
                    <a:pt x="15" y="111"/>
                    <a:pt x="15" y="111"/>
                    <a:pt x="15" y="111"/>
                  </a:cubicBezTo>
                  <a:cubicBezTo>
                    <a:pt x="15" y="111"/>
                    <a:pt x="15" y="111"/>
                    <a:pt x="15" y="111"/>
                  </a:cubicBezTo>
                  <a:cubicBezTo>
                    <a:pt x="15" y="112"/>
                    <a:pt x="15" y="112"/>
                    <a:pt x="15" y="112"/>
                  </a:cubicBezTo>
                  <a:cubicBezTo>
                    <a:pt x="15" y="112"/>
                    <a:pt x="15" y="112"/>
                    <a:pt x="15" y="112"/>
                  </a:cubicBezTo>
                  <a:cubicBezTo>
                    <a:pt x="14" y="112"/>
                    <a:pt x="14" y="112"/>
                    <a:pt x="14" y="113"/>
                  </a:cubicBezTo>
                  <a:cubicBezTo>
                    <a:pt x="14" y="113"/>
                    <a:pt x="14" y="113"/>
                    <a:pt x="14" y="113"/>
                  </a:cubicBezTo>
                  <a:cubicBezTo>
                    <a:pt x="14" y="113"/>
                    <a:pt x="14" y="113"/>
                    <a:pt x="13" y="112"/>
                  </a:cubicBezTo>
                  <a:cubicBezTo>
                    <a:pt x="13" y="113"/>
                    <a:pt x="13" y="113"/>
                    <a:pt x="13" y="113"/>
                  </a:cubicBezTo>
                  <a:cubicBezTo>
                    <a:pt x="13" y="113"/>
                    <a:pt x="13" y="113"/>
                    <a:pt x="13" y="113"/>
                  </a:cubicBezTo>
                  <a:cubicBezTo>
                    <a:pt x="13" y="113"/>
                    <a:pt x="13" y="113"/>
                    <a:pt x="13" y="113"/>
                  </a:cubicBezTo>
                  <a:cubicBezTo>
                    <a:pt x="13" y="113"/>
                    <a:pt x="13" y="113"/>
                    <a:pt x="13" y="113"/>
                  </a:cubicBezTo>
                  <a:cubicBezTo>
                    <a:pt x="13" y="113"/>
                    <a:pt x="13" y="113"/>
                    <a:pt x="14" y="113"/>
                  </a:cubicBezTo>
                  <a:cubicBezTo>
                    <a:pt x="14" y="113"/>
                    <a:pt x="14" y="113"/>
                    <a:pt x="14" y="114"/>
                  </a:cubicBezTo>
                  <a:cubicBezTo>
                    <a:pt x="14" y="113"/>
                    <a:pt x="14" y="113"/>
                    <a:pt x="14" y="113"/>
                  </a:cubicBezTo>
                  <a:cubicBezTo>
                    <a:pt x="14" y="113"/>
                    <a:pt x="14" y="113"/>
                    <a:pt x="14" y="113"/>
                  </a:cubicBezTo>
                  <a:cubicBezTo>
                    <a:pt x="14" y="113"/>
                    <a:pt x="14" y="113"/>
                    <a:pt x="14" y="113"/>
                  </a:cubicBezTo>
                  <a:cubicBezTo>
                    <a:pt x="14" y="113"/>
                    <a:pt x="14" y="113"/>
                    <a:pt x="14" y="113"/>
                  </a:cubicBezTo>
                  <a:cubicBezTo>
                    <a:pt x="14" y="114"/>
                    <a:pt x="14" y="114"/>
                    <a:pt x="14" y="114"/>
                  </a:cubicBezTo>
                  <a:cubicBezTo>
                    <a:pt x="14" y="114"/>
                    <a:pt x="14" y="114"/>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6"/>
                    <a:pt x="14" y="116"/>
                    <a:pt x="14" y="116"/>
                  </a:cubicBezTo>
                  <a:cubicBezTo>
                    <a:pt x="14" y="117"/>
                    <a:pt x="14" y="117"/>
                    <a:pt x="14" y="117"/>
                  </a:cubicBezTo>
                  <a:cubicBezTo>
                    <a:pt x="14" y="117"/>
                    <a:pt x="14" y="117"/>
                    <a:pt x="15" y="117"/>
                  </a:cubicBezTo>
                  <a:cubicBezTo>
                    <a:pt x="15" y="117"/>
                    <a:pt x="15" y="117"/>
                    <a:pt x="15" y="117"/>
                  </a:cubicBezTo>
                  <a:cubicBezTo>
                    <a:pt x="15" y="117"/>
                    <a:pt x="15" y="117"/>
                    <a:pt x="14" y="117"/>
                  </a:cubicBezTo>
                  <a:cubicBezTo>
                    <a:pt x="15" y="117"/>
                    <a:pt x="15" y="117"/>
                    <a:pt x="15" y="118"/>
                  </a:cubicBezTo>
                  <a:cubicBezTo>
                    <a:pt x="15" y="118"/>
                    <a:pt x="15" y="118"/>
                    <a:pt x="15" y="118"/>
                  </a:cubicBezTo>
                  <a:cubicBezTo>
                    <a:pt x="15" y="118"/>
                    <a:pt x="15" y="118"/>
                    <a:pt x="15" y="118"/>
                  </a:cubicBezTo>
                  <a:cubicBezTo>
                    <a:pt x="15" y="118"/>
                    <a:pt x="15" y="118"/>
                    <a:pt x="15" y="118"/>
                  </a:cubicBezTo>
                  <a:cubicBezTo>
                    <a:pt x="15" y="118"/>
                    <a:pt x="15" y="118"/>
                    <a:pt x="16" y="118"/>
                  </a:cubicBezTo>
                  <a:cubicBezTo>
                    <a:pt x="16" y="118"/>
                    <a:pt x="16" y="118"/>
                    <a:pt x="16" y="118"/>
                  </a:cubicBezTo>
                  <a:cubicBezTo>
                    <a:pt x="16" y="118"/>
                    <a:pt x="16" y="118"/>
                    <a:pt x="16" y="117"/>
                  </a:cubicBezTo>
                  <a:cubicBezTo>
                    <a:pt x="16" y="118"/>
                    <a:pt x="16" y="118"/>
                    <a:pt x="16" y="118"/>
                  </a:cubicBezTo>
                  <a:cubicBezTo>
                    <a:pt x="16" y="118"/>
                    <a:pt x="16" y="118"/>
                    <a:pt x="16" y="118"/>
                  </a:cubicBezTo>
                  <a:cubicBezTo>
                    <a:pt x="16" y="118"/>
                    <a:pt x="16" y="118"/>
                    <a:pt x="16" y="118"/>
                  </a:cubicBezTo>
                  <a:cubicBezTo>
                    <a:pt x="17" y="118"/>
                    <a:pt x="17" y="118"/>
                    <a:pt x="17" y="118"/>
                  </a:cubicBezTo>
                  <a:cubicBezTo>
                    <a:pt x="17" y="118"/>
                    <a:pt x="17" y="118"/>
                    <a:pt x="17" y="118"/>
                  </a:cubicBezTo>
                  <a:cubicBezTo>
                    <a:pt x="17" y="119"/>
                    <a:pt x="17" y="119"/>
                    <a:pt x="17" y="119"/>
                  </a:cubicBezTo>
                  <a:cubicBezTo>
                    <a:pt x="17" y="119"/>
                    <a:pt x="17" y="119"/>
                    <a:pt x="17" y="119"/>
                  </a:cubicBezTo>
                  <a:cubicBezTo>
                    <a:pt x="17" y="119"/>
                    <a:pt x="17" y="119"/>
                    <a:pt x="16" y="119"/>
                  </a:cubicBezTo>
                  <a:cubicBezTo>
                    <a:pt x="16" y="119"/>
                    <a:pt x="16" y="119"/>
                    <a:pt x="16" y="119"/>
                  </a:cubicBezTo>
                  <a:cubicBezTo>
                    <a:pt x="15" y="120"/>
                    <a:pt x="15" y="120"/>
                    <a:pt x="15" y="120"/>
                  </a:cubicBezTo>
                  <a:cubicBezTo>
                    <a:pt x="15" y="120"/>
                    <a:pt x="15" y="120"/>
                    <a:pt x="14" y="120"/>
                  </a:cubicBezTo>
                  <a:cubicBezTo>
                    <a:pt x="14" y="120"/>
                    <a:pt x="14" y="120"/>
                    <a:pt x="14" y="120"/>
                  </a:cubicBezTo>
                  <a:cubicBezTo>
                    <a:pt x="14" y="120"/>
                    <a:pt x="14" y="120"/>
                    <a:pt x="14" y="120"/>
                  </a:cubicBezTo>
                  <a:cubicBezTo>
                    <a:pt x="14" y="120"/>
                    <a:pt x="14" y="120"/>
                    <a:pt x="14" y="120"/>
                  </a:cubicBezTo>
                  <a:cubicBezTo>
                    <a:pt x="14" y="120"/>
                    <a:pt x="14" y="120"/>
                    <a:pt x="14" y="120"/>
                  </a:cubicBezTo>
                  <a:cubicBezTo>
                    <a:pt x="14" y="120"/>
                    <a:pt x="14" y="120"/>
                    <a:pt x="14" y="120"/>
                  </a:cubicBezTo>
                  <a:cubicBezTo>
                    <a:pt x="14" y="121"/>
                    <a:pt x="14" y="121"/>
                    <a:pt x="14" y="121"/>
                  </a:cubicBezTo>
                  <a:cubicBezTo>
                    <a:pt x="14" y="121"/>
                    <a:pt x="14" y="121"/>
                    <a:pt x="14" y="121"/>
                  </a:cubicBezTo>
                  <a:cubicBezTo>
                    <a:pt x="13" y="121"/>
                    <a:pt x="13" y="121"/>
                    <a:pt x="13" y="122"/>
                  </a:cubicBezTo>
                  <a:cubicBezTo>
                    <a:pt x="13" y="122"/>
                    <a:pt x="13" y="122"/>
                    <a:pt x="13" y="122"/>
                  </a:cubicBezTo>
                  <a:cubicBezTo>
                    <a:pt x="13" y="122"/>
                    <a:pt x="13" y="122"/>
                    <a:pt x="13" y="122"/>
                  </a:cubicBezTo>
                  <a:cubicBezTo>
                    <a:pt x="13" y="122"/>
                    <a:pt x="13" y="122"/>
                    <a:pt x="13" y="122"/>
                  </a:cubicBezTo>
                  <a:cubicBezTo>
                    <a:pt x="13" y="122"/>
                    <a:pt x="13" y="122"/>
                    <a:pt x="13" y="123"/>
                  </a:cubicBezTo>
                  <a:cubicBezTo>
                    <a:pt x="12" y="123"/>
                    <a:pt x="12" y="123"/>
                    <a:pt x="12" y="123"/>
                  </a:cubicBezTo>
                  <a:cubicBezTo>
                    <a:pt x="12" y="123"/>
                    <a:pt x="12" y="123"/>
                    <a:pt x="12" y="123"/>
                  </a:cubicBezTo>
                  <a:cubicBezTo>
                    <a:pt x="12" y="123"/>
                    <a:pt x="12" y="123"/>
                    <a:pt x="12" y="123"/>
                  </a:cubicBezTo>
                  <a:cubicBezTo>
                    <a:pt x="12" y="123"/>
                    <a:pt x="12" y="123"/>
                    <a:pt x="12" y="122"/>
                  </a:cubicBezTo>
                  <a:cubicBezTo>
                    <a:pt x="12" y="122"/>
                    <a:pt x="12" y="122"/>
                    <a:pt x="12" y="122"/>
                  </a:cubicBezTo>
                  <a:cubicBezTo>
                    <a:pt x="12" y="122"/>
                    <a:pt x="12" y="122"/>
                    <a:pt x="12" y="122"/>
                  </a:cubicBezTo>
                  <a:cubicBezTo>
                    <a:pt x="12" y="122"/>
                    <a:pt x="12" y="122"/>
                    <a:pt x="12" y="122"/>
                  </a:cubicBezTo>
                  <a:cubicBezTo>
                    <a:pt x="12" y="122"/>
                    <a:pt x="12" y="122"/>
                    <a:pt x="12" y="122"/>
                  </a:cubicBezTo>
                  <a:cubicBezTo>
                    <a:pt x="12" y="121"/>
                    <a:pt x="12" y="121"/>
                    <a:pt x="12" y="121"/>
                  </a:cubicBezTo>
                  <a:cubicBezTo>
                    <a:pt x="12" y="121"/>
                    <a:pt x="12" y="121"/>
                    <a:pt x="12" y="120"/>
                  </a:cubicBezTo>
                  <a:cubicBezTo>
                    <a:pt x="12" y="120"/>
                    <a:pt x="12" y="120"/>
                    <a:pt x="12" y="120"/>
                  </a:cubicBezTo>
                  <a:cubicBezTo>
                    <a:pt x="12" y="120"/>
                    <a:pt x="12" y="120"/>
                    <a:pt x="12" y="120"/>
                  </a:cubicBezTo>
                  <a:cubicBezTo>
                    <a:pt x="13" y="120"/>
                    <a:pt x="13" y="120"/>
                    <a:pt x="13" y="120"/>
                  </a:cubicBezTo>
                  <a:cubicBezTo>
                    <a:pt x="13" y="120"/>
                    <a:pt x="13" y="120"/>
                    <a:pt x="13" y="120"/>
                  </a:cubicBezTo>
                  <a:cubicBezTo>
                    <a:pt x="13" y="119"/>
                    <a:pt x="13" y="119"/>
                    <a:pt x="13" y="119"/>
                  </a:cubicBezTo>
                  <a:cubicBezTo>
                    <a:pt x="14" y="119"/>
                    <a:pt x="14" y="119"/>
                    <a:pt x="14" y="119"/>
                  </a:cubicBezTo>
                  <a:cubicBezTo>
                    <a:pt x="14" y="119"/>
                    <a:pt x="14" y="119"/>
                    <a:pt x="14" y="119"/>
                  </a:cubicBezTo>
                  <a:cubicBezTo>
                    <a:pt x="14" y="119"/>
                    <a:pt x="14" y="119"/>
                    <a:pt x="14" y="119"/>
                  </a:cubicBezTo>
                  <a:cubicBezTo>
                    <a:pt x="14" y="119"/>
                    <a:pt x="14" y="119"/>
                    <a:pt x="15" y="119"/>
                  </a:cubicBezTo>
                  <a:cubicBezTo>
                    <a:pt x="15" y="119"/>
                    <a:pt x="15" y="119"/>
                    <a:pt x="15" y="119"/>
                  </a:cubicBezTo>
                  <a:cubicBezTo>
                    <a:pt x="15" y="119"/>
                    <a:pt x="15" y="119"/>
                    <a:pt x="14" y="118"/>
                  </a:cubicBezTo>
                  <a:cubicBezTo>
                    <a:pt x="14" y="118"/>
                    <a:pt x="14" y="118"/>
                    <a:pt x="14" y="119"/>
                  </a:cubicBezTo>
                  <a:cubicBezTo>
                    <a:pt x="14" y="119"/>
                    <a:pt x="14" y="119"/>
                    <a:pt x="14" y="118"/>
                  </a:cubicBezTo>
                  <a:cubicBezTo>
                    <a:pt x="14" y="119"/>
                    <a:pt x="14" y="119"/>
                    <a:pt x="14" y="119"/>
                  </a:cubicBezTo>
                  <a:cubicBezTo>
                    <a:pt x="14" y="119"/>
                    <a:pt x="14" y="119"/>
                    <a:pt x="14" y="118"/>
                  </a:cubicBezTo>
                  <a:cubicBezTo>
                    <a:pt x="14" y="119"/>
                    <a:pt x="14" y="119"/>
                    <a:pt x="14" y="119"/>
                  </a:cubicBezTo>
                  <a:cubicBezTo>
                    <a:pt x="13" y="119"/>
                    <a:pt x="13" y="119"/>
                    <a:pt x="13" y="119"/>
                  </a:cubicBezTo>
                  <a:cubicBezTo>
                    <a:pt x="13" y="119"/>
                    <a:pt x="13" y="119"/>
                    <a:pt x="13" y="118"/>
                  </a:cubicBezTo>
                  <a:cubicBezTo>
                    <a:pt x="13" y="118"/>
                    <a:pt x="13" y="118"/>
                    <a:pt x="14" y="118"/>
                  </a:cubicBezTo>
                  <a:cubicBezTo>
                    <a:pt x="14" y="118"/>
                    <a:pt x="14" y="118"/>
                    <a:pt x="14" y="118"/>
                  </a:cubicBezTo>
                  <a:lnTo>
                    <a:pt x="14" y="118"/>
                  </a:lnTo>
                  <a:cubicBezTo>
                    <a:pt x="14" y="118"/>
                    <a:pt x="14" y="118"/>
                    <a:pt x="14" y="118"/>
                  </a:cubicBezTo>
                  <a:cubicBezTo>
                    <a:pt x="14" y="118"/>
                    <a:pt x="14" y="118"/>
                    <a:pt x="14" y="117"/>
                  </a:cubicBezTo>
                  <a:cubicBezTo>
                    <a:pt x="14" y="118"/>
                    <a:pt x="14" y="118"/>
                    <a:pt x="14" y="118"/>
                  </a:cubicBezTo>
                  <a:cubicBezTo>
                    <a:pt x="14" y="118"/>
                    <a:pt x="13" y="118"/>
                    <a:pt x="13" y="118"/>
                  </a:cubicBezTo>
                  <a:cubicBezTo>
                    <a:pt x="13" y="118"/>
                    <a:pt x="13" y="119"/>
                    <a:pt x="13" y="119"/>
                  </a:cubicBezTo>
                  <a:cubicBezTo>
                    <a:pt x="13" y="119"/>
                    <a:pt x="13" y="119"/>
                    <a:pt x="13" y="119"/>
                  </a:cubicBezTo>
                  <a:cubicBezTo>
                    <a:pt x="13" y="119"/>
                    <a:pt x="13" y="119"/>
                    <a:pt x="13" y="119"/>
                  </a:cubicBezTo>
                  <a:cubicBezTo>
                    <a:pt x="13" y="119"/>
                    <a:pt x="13" y="119"/>
                    <a:pt x="12" y="119"/>
                  </a:cubicBezTo>
                  <a:cubicBezTo>
                    <a:pt x="12" y="119"/>
                    <a:pt x="12" y="119"/>
                    <a:pt x="12" y="119"/>
                  </a:cubicBezTo>
                  <a:cubicBezTo>
                    <a:pt x="12" y="119"/>
                    <a:pt x="12" y="119"/>
                    <a:pt x="12" y="119"/>
                  </a:cubicBezTo>
                  <a:cubicBezTo>
                    <a:pt x="12" y="119"/>
                    <a:pt x="12" y="119"/>
                    <a:pt x="12" y="119"/>
                  </a:cubicBezTo>
                  <a:cubicBezTo>
                    <a:pt x="12" y="119"/>
                    <a:pt x="12" y="119"/>
                    <a:pt x="12" y="119"/>
                  </a:cubicBezTo>
                  <a:cubicBezTo>
                    <a:pt x="12" y="119"/>
                    <a:pt x="12" y="119"/>
                    <a:pt x="12" y="119"/>
                  </a:cubicBezTo>
                  <a:cubicBezTo>
                    <a:pt x="12" y="119"/>
                    <a:pt x="12" y="119"/>
                    <a:pt x="12" y="119"/>
                  </a:cubicBezTo>
                  <a:cubicBezTo>
                    <a:pt x="12" y="119"/>
                    <a:pt x="12" y="119"/>
                    <a:pt x="12" y="119"/>
                  </a:cubicBezTo>
                  <a:cubicBezTo>
                    <a:pt x="12" y="119"/>
                    <a:pt x="12" y="119"/>
                    <a:pt x="11" y="119"/>
                  </a:cubicBezTo>
                  <a:cubicBezTo>
                    <a:pt x="11" y="119"/>
                    <a:pt x="11" y="119"/>
                    <a:pt x="11" y="119"/>
                  </a:cubicBezTo>
                  <a:cubicBezTo>
                    <a:pt x="11" y="119"/>
                    <a:pt x="11" y="119"/>
                    <a:pt x="11" y="119"/>
                  </a:cubicBezTo>
                  <a:cubicBezTo>
                    <a:pt x="11" y="119"/>
                    <a:pt x="11" y="119"/>
                    <a:pt x="12" y="119"/>
                  </a:cubicBezTo>
                  <a:cubicBezTo>
                    <a:pt x="11" y="120"/>
                    <a:pt x="11" y="120"/>
                    <a:pt x="11" y="120"/>
                  </a:cubicBezTo>
                  <a:cubicBezTo>
                    <a:pt x="11" y="120"/>
                    <a:pt x="11" y="120"/>
                    <a:pt x="12" y="120"/>
                  </a:cubicBezTo>
                  <a:lnTo>
                    <a:pt x="12" y="120"/>
                  </a:lnTo>
                  <a:cubicBezTo>
                    <a:pt x="11" y="120"/>
                    <a:pt x="11" y="120"/>
                    <a:pt x="11" y="120"/>
                  </a:cubicBezTo>
                  <a:cubicBezTo>
                    <a:pt x="11" y="120"/>
                    <a:pt x="11" y="120"/>
                    <a:pt x="11" y="120"/>
                  </a:cubicBezTo>
                  <a:cubicBezTo>
                    <a:pt x="11" y="120"/>
                    <a:pt x="11" y="120"/>
                    <a:pt x="11" y="120"/>
                  </a:cubicBezTo>
                  <a:cubicBezTo>
                    <a:pt x="11" y="120"/>
                    <a:pt x="11" y="120"/>
                    <a:pt x="11" y="121"/>
                  </a:cubicBezTo>
                  <a:cubicBezTo>
                    <a:pt x="11" y="121"/>
                    <a:pt x="11" y="121"/>
                    <a:pt x="11" y="120"/>
                  </a:cubicBezTo>
                  <a:cubicBezTo>
                    <a:pt x="11" y="121"/>
                    <a:pt x="11" y="121"/>
                    <a:pt x="10" y="121"/>
                  </a:cubicBezTo>
                  <a:cubicBezTo>
                    <a:pt x="10" y="121"/>
                    <a:pt x="10" y="121"/>
                    <a:pt x="10" y="120"/>
                  </a:cubicBezTo>
                  <a:cubicBezTo>
                    <a:pt x="10" y="120"/>
                    <a:pt x="10" y="120"/>
                    <a:pt x="10" y="120"/>
                  </a:cubicBezTo>
                  <a:cubicBezTo>
                    <a:pt x="10" y="121"/>
                    <a:pt x="10" y="121"/>
                    <a:pt x="10" y="121"/>
                  </a:cubicBezTo>
                  <a:cubicBezTo>
                    <a:pt x="10" y="121"/>
                    <a:pt x="10" y="121"/>
                    <a:pt x="10" y="121"/>
                  </a:cubicBezTo>
                  <a:cubicBezTo>
                    <a:pt x="10" y="121"/>
                    <a:pt x="10" y="121"/>
                    <a:pt x="10" y="120"/>
                  </a:cubicBezTo>
                  <a:cubicBezTo>
                    <a:pt x="10" y="121"/>
                    <a:pt x="10" y="121"/>
                    <a:pt x="9" y="122"/>
                  </a:cubicBezTo>
                  <a:cubicBezTo>
                    <a:pt x="9" y="121"/>
                    <a:pt x="9" y="121"/>
                    <a:pt x="9" y="121"/>
                  </a:cubicBezTo>
                  <a:cubicBezTo>
                    <a:pt x="9" y="121"/>
                    <a:pt x="9" y="121"/>
                    <a:pt x="9" y="122"/>
                  </a:cubicBezTo>
                  <a:cubicBezTo>
                    <a:pt x="9" y="122"/>
                    <a:pt x="9" y="122"/>
                    <a:pt x="9" y="122"/>
                  </a:cubicBezTo>
                  <a:cubicBezTo>
                    <a:pt x="9" y="122"/>
                    <a:pt x="9" y="122"/>
                    <a:pt x="9" y="121"/>
                  </a:cubicBezTo>
                  <a:cubicBezTo>
                    <a:pt x="9" y="122"/>
                    <a:pt x="9" y="122"/>
                    <a:pt x="9" y="122"/>
                  </a:cubicBezTo>
                  <a:cubicBezTo>
                    <a:pt x="9" y="122"/>
                    <a:pt x="9" y="122"/>
                    <a:pt x="9" y="122"/>
                  </a:cubicBezTo>
                  <a:cubicBezTo>
                    <a:pt x="9" y="122"/>
                    <a:pt x="9" y="122"/>
                    <a:pt x="9" y="122"/>
                  </a:cubicBezTo>
                  <a:cubicBezTo>
                    <a:pt x="8" y="123"/>
                    <a:pt x="8" y="123"/>
                    <a:pt x="8" y="123"/>
                  </a:cubicBezTo>
                  <a:cubicBezTo>
                    <a:pt x="8" y="123"/>
                    <a:pt x="8" y="123"/>
                    <a:pt x="8" y="124"/>
                  </a:cubicBezTo>
                  <a:cubicBezTo>
                    <a:pt x="8" y="124"/>
                    <a:pt x="8" y="124"/>
                    <a:pt x="8" y="124"/>
                  </a:cubicBezTo>
                  <a:lnTo>
                    <a:pt x="8" y="124"/>
                  </a:lnTo>
                  <a:cubicBezTo>
                    <a:pt x="8" y="124"/>
                    <a:pt x="8" y="124"/>
                    <a:pt x="8" y="124"/>
                  </a:cubicBezTo>
                  <a:cubicBezTo>
                    <a:pt x="8" y="125"/>
                    <a:pt x="8" y="125"/>
                    <a:pt x="8" y="125"/>
                  </a:cubicBezTo>
                  <a:cubicBezTo>
                    <a:pt x="8" y="125"/>
                    <a:pt x="8" y="125"/>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7"/>
                  </a:cubicBezTo>
                  <a:cubicBezTo>
                    <a:pt x="8" y="127"/>
                    <a:pt x="8" y="127"/>
                    <a:pt x="8" y="127"/>
                  </a:cubicBezTo>
                  <a:cubicBezTo>
                    <a:pt x="8" y="127"/>
                    <a:pt x="8" y="127"/>
                    <a:pt x="8" y="127"/>
                  </a:cubicBezTo>
                  <a:cubicBezTo>
                    <a:pt x="8" y="127"/>
                    <a:pt x="8" y="127"/>
                    <a:pt x="8" y="127"/>
                  </a:cubicBezTo>
                  <a:cubicBezTo>
                    <a:pt x="8" y="127"/>
                    <a:pt x="8" y="127"/>
                    <a:pt x="8" y="126"/>
                  </a:cubicBezTo>
                  <a:cubicBezTo>
                    <a:pt x="8" y="126"/>
                    <a:pt x="8" y="126"/>
                    <a:pt x="8" y="126"/>
                  </a:cubicBezTo>
                  <a:cubicBezTo>
                    <a:pt x="8" y="127"/>
                    <a:pt x="8" y="127"/>
                    <a:pt x="8" y="127"/>
                  </a:cubicBezTo>
                  <a:cubicBezTo>
                    <a:pt x="7" y="127"/>
                    <a:pt x="7" y="127"/>
                    <a:pt x="7" y="127"/>
                  </a:cubicBezTo>
                  <a:cubicBezTo>
                    <a:pt x="7" y="127"/>
                    <a:pt x="7" y="127"/>
                    <a:pt x="7" y="127"/>
                  </a:cubicBezTo>
                  <a:cubicBezTo>
                    <a:pt x="7" y="127"/>
                    <a:pt x="7" y="127"/>
                    <a:pt x="7" y="126"/>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6" y="127"/>
                    <a:pt x="6" y="127"/>
                    <a:pt x="6" y="127"/>
                  </a:cubicBezTo>
                  <a:cubicBezTo>
                    <a:pt x="6" y="127"/>
                    <a:pt x="6" y="127"/>
                    <a:pt x="6" y="127"/>
                  </a:cubicBezTo>
                  <a:cubicBezTo>
                    <a:pt x="6" y="128"/>
                    <a:pt x="6" y="128"/>
                    <a:pt x="6" y="128"/>
                  </a:cubicBezTo>
                  <a:cubicBezTo>
                    <a:pt x="6" y="128"/>
                    <a:pt x="6" y="128"/>
                    <a:pt x="6" y="128"/>
                  </a:cubicBezTo>
                  <a:cubicBezTo>
                    <a:pt x="6" y="128"/>
                    <a:pt x="6" y="128"/>
                    <a:pt x="5" y="128"/>
                  </a:cubicBezTo>
                  <a:cubicBezTo>
                    <a:pt x="5" y="128"/>
                    <a:pt x="5" y="128"/>
                    <a:pt x="5" y="128"/>
                  </a:cubicBezTo>
                  <a:cubicBezTo>
                    <a:pt x="5" y="129"/>
                    <a:pt x="5" y="129"/>
                    <a:pt x="5" y="129"/>
                  </a:cubicBezTo>
                  <a:cubicBezTo>
                    <a:pt x="5" y="129"/>
                    <a:pt x="5" y="129"/>
                    <a:pt x="5" y="129"/>
                  </a:cubicBezTo>
                  <a:cubicBezTo>
                    <a:pt x="5" y="129"/>
                    <a:pt x="5" y="129"/>
                    <a:pt x="5" y="129"/>
                  </a:cubicBezTo>
                  <a:cubicBezTo>
                    <a:pt x="5" y="130"/>
                    <a:pt x="5" y="130"/>
                    <a:pt x="5" y="131"/>
                  </a:cubicBezTo>
                  <a:cubicBezTo>
                    <a:pt x="5" y="131"/>
                    <a:pt x="5" y="131"/>
                    <a:pt x="5" y="131"/>
                  </a:cubicBezTo>
                  <a:cubicBezTo>
                    <a:pt x="5" y="131"/>
                    <a:pt x="5" y="131"/>
                    <a:pt x="5" y="131"/>
                  </a:cubicBezTo>
                  <a:cubicBezTo>
                    <a:pt x="5" y="131"/>
                    <a:pt x="5" y="131"/>
                    <a:pt x="5" y="132"/>
                  </a:cubicBezTo>
                  <a:cubicBezTo>
                    <a:pt x="5" y="132"/>
                    <a:pt x="5" y="132"/>
                    <a:pt x="5" y="132"/>
                  </a:cubicBezTo>
                  <a:lnTo>
                    <a:pt x="4" y="132"/>
                  </a:lnTo>
                  <a:cubicBezTo>
                    <a:pt x="4" y="132"/>
                    <a:pt x="4" y="132"/>
                    <a:pt x="4" y="132"/>
                  </a:cubicBezTo>
                  <a:lnTo>
                    <a:pt x="4" y="132"/>
                  </a:lnTo>
                  <a:cubicBezTo>
                    <a:pt x="4" y="132"/>
                    <a:pt x="4" y="132"/>
                    <a:pt x="4" y="132"/>
                  </a:cubicBezTo>
                  <a:lnTo>
                    <a:pt x="4" y="132"/>
                  </a:lnTo>
                  <a:cubicBezTo>
                    <a:pt x="4" y="131"/>
                    <a:pt x="4" y="131"/>
                    <a:pt x="4" y="131"/>
                  </a:cubicBezTo>
                  <a:cubicBezTo>
                    <a:pt x="4" y="131"/>
                    <a:pt x="4" y="131"/>
                    <a:pt x="4" y="130"/>
                  </a:cubicBezTo>
                  <a:cubicBezTo>
                    <a:pt x="4" y="130"/>
                    <a:pt x="4" y="130"/>
                    <a:pt x="4" y="130"/>
                  </a:cubicBezTo>
                  <a:lnTo>
                    <a:pt x="4" y="130"/>
                  </a:lnTo>
                  <a:cubicBezTo>
                    <a:pt x="4" y="131"/>
                    <a:pt x="4" y="131"/>
                    <a:pt x="4" y="131"/>
                  </a:cubicBezTo>
                  <a:cubicBezTo>
                    <a:pt x="4" y="132"/>
                    <a:pt x="4" y="132"/>
                    <a:pt x="4" y="132"/>
                  </a:cubicBezTo>
                  <a:cubicBezTo>
                    <a:pt x="4" y="132"/>
                    <a:pt x="4" y="132"/>
                    <a:pt x="4" y="133"/>
                  </a:cubicBezTo>
                  <a:cubicBezTo>
                    <a:pt x="4" y="133"/>
                    <a:pt x="4" y="133"/>
                    <a:pt x="4" y="134"/>
                  </a:cubicBezTo>
                  <a:cubicBezTo>
                    <a:pt x="4" y="134"/>
                    <a:pt x="4" y="134"/>
                    <a:pt x="4" y="134"/>
                  </a:cubicBezTo>
                  <a:cubicBezTo>
                    <a:pt x="4" y="134"/>
                    <a:pt x="4" y="134"/>
                    <a:pt x="4" y="135"/>
                  </a:cubicBezTo>
                  <a:cubicBezTo>
                    <a:pt x="4" y="135"/>
                    <a:pt x="4" y="135"/>
                    <a:pt x="4" y="136"/>
                  </a:cubicBezTo>
                  <a:cubicBezTo>
                    <a:pt x="4" y="135"/>
                    <a:pt x="4" y="135"/>
                    <a:pt x="4" y="135"/>
                  </a:cubicBezTo>
                  <a:cubicBezTo>
                    <a:pt x="4" y="135"/>
                    <a:pt x="4" y="135"/>
                    <a:pt x="4" y="134"/>
                  </a:cubicBezTo>
                  <a:cubicBezTo>
                    <a:pt x="4" y="134"/>
                    <a:pt x="4" y="134"/>
                    <a:pt x="4" y="134"/>
                  </a:cubicBezTo>
                  <a:cubicBezTo>
                    <a:pt x="4" y="134"/>
                    <a:pt x="4" y="134"/>
                    <a:pt x="4" y="134"/>
                  </a:cubicBezTo>
                  <a:cubicBezTo>
                    <a:pt x="4" y="134"/>
                    <a:pt x="4" y="134"/>
                    <a:pt x="4" y="134"/>
                  </a:cubicBezTo>
                  <a:cubicBezTo>
                    <a:pt x="4" y="134"/>
                    <a:pt x="4" y="134"/>
                    <a:pt x="4" y="134"/>
                  </a:cubicBezTo>
                  <a:cubicBezTo>
                    <a:pt x="4" y="133"/>
                    <a:pt x="4" y="133"/>
                    <a:pt x="4" y="133"/>
                  </a:cubicBezTo>
                  <a:cubicBezTo>
                    <a:pt x="4" y="133"/>
                    <a:pt x="4" y="133"/>
                    <a:pt x="4" y="133"/>
                  </a:cubicBezTo>
                  <a:cubicBezTo>
                    <a:pt x="4" y="133"/>
                    <a:pt x="4" y="133"/>
                    <a:pt x="4" y="132"/>
                  </a:cubicBezTo>
                  <a:cubicBezTo>
                    <a:pt x="4" y="132"/>
                    <a:pt x="4" y="132"/>
                    <a:pt x="4" y="132"/>
                  </a:cubicBezTo>
                  <a:cubicBezTo>
                    <a:pt x="4" y="132"/>
                    <a:pt x="4" y="132"/>
                    <a:pt x="4" y="132"/>
                  </a:cubicBezTo>
                  <a:cubicBezTo>
                    <a:pt x="4" y="132"/>
                    <a:pt x="4" y="132"/>
                    <a:pt x="4" y="131"/>
                  </a:cubicBezTo>
                  <a:lnTo>
                    <a:pt x="4" y="131"/>
                  </a:lnTo>
                  <a:cubicBezTo>
                    <a:pt x="4" y="131"/>
                    <a:pt x="4" y="131"/>
                    <a:pt x="4" y="131"/>
                  </a:cubicBezTo>
                  <a:cubicBezTo>
                    <a:pt x="4" y="131"/>
                    <a:pt x="4" y="131"/>
                    <a:pt x="4" y="132"/>
                  </a:cubicBezTo>
                  <a:cubicBezTo>
                    <a:pt x="4" y="132"/>
                    <a:pt x="4" y="132"/>
                    <a:pt x="3" y="132"/>
                  </a:cubicBezTo>
                  <a:cubicBezTo>
                    <a:pt x="3" y="133"/>
                    <a:pt x="3" y="133"/>
                    <a:pt x="4" y="133"/>
                  </a:cubicBezTo>
                  <a:cubicBezTo>
                    <a:pt x="3" y="133"/>
                    <a:pt x="3" y="133"/>
                    <a:pt x="3" y="133"/>
                  </a:cubicBezTo>
                  <a:cubicBezTo>
                    <a:pt x="4" y="133"/>
                    <a:pt x="4" y="133"/>
                    <a:pt x="4" y="134"/>
                  </a:cubicBezTo>
                  <a:cubicBezTo>
                    <a:pt x="3" y="134"/>
                    <a:pt x="3" y="134"/>
                    <a:pt x="3" y="133"/>
                  </a:cubicBezTo>
                  <a:lnTo>
                    <a:pt x="3" y="133"/>
                  </a:lnTo>
                  <a:cubicBezTo>
                    <a:pt x="3" y="133"/>
                    <a:pt x="3" y="133"/>
                    <a:pt x="3" y="133"/>
                  </a:cubicBezTo>
                  <a:cubicBezTo>
                    <a:pt x="3" y="133"/>
                    <a:pt x="3" y="133"/>
                    <a:pt x="3" y="133"/>
                  </a:cubicBezTo>
                  <a:lnTo>
                    <a:pt x="3" y="133"/>
                  </a:lnTo>
                  <a:cubicBezTo>
                    <a:pt x="3" y="133"/>
                    <a:pt x="3" y="133"/>
                    <a:pt x="3" y="133"/>
                  </a:cubicBezTo>
                  <a:lnTo>
                    <a:pt x="3" y="133"/>
                  </a:lnTo>
                  <a:cubicBezTo>
                    <a:pt x="3" y="134"/>
                    <a:pt x="3" y="134"/>
                    <a:pt x="4" y="134"/>
                  </a:cubicBezTo>
                  <a:cubicBezTo>
                    <a:pt x="4" y="134"/>
                    <a:pt x="4" y="134"/>
                    <a:pt x="4" y="135"/>
                  </a:cubicBezTo>
                  <a:cubicBezTo>
                    <a:pt x="4" y="135"/>
                    <a:pt x="4" y="135"/>
                    <a:pt x="3" y="135"/>
                  </a:cubicBezTo>
                  <a:cubicBezTo>
                    <a:pt x="3" y="134"/>
                    <a:pt x="3" y="134"/>
                    <a:pt x="3" y="134"/>
                  </a:cubicBezTo>
                  <a:cubicBezTo>
                    <a:pt x="3" y="134"/>
                    <a:pt x="3" y="134"/>
                    <a:pt x="3" y="134"/>
                  </a:cubicBezTo>
                  <a:cubicBezTo>
                    <a:pt x="3" y="135"/>
                    <a:pt x="3" y="135"/>
                    <a:pt x="4" y="135"/>
                  </a:cubicBezTo>
                  <a:cubicBezTo>
                    <a:pt x="4" y="135"/>
                    <a:pt x="4" y="135"/>
                    <a:pt x="4" y="135"/>
                  </a:cubicBezTo>
                  <a:cubicBezTo>
                    <a:pt x="3" y="135"/>
                    <a:pt x="3" y="135"/>
                    <a:pt x="3" y="135"/>
                  </a:cubicBezTo>
                  <a:cubicBezTo>
                    <a:pt x="3" y="135"/>
                    <a:pt x="3" y="135"/>
                    <a:pt x="3" y="135"/>
                  </a:cubicBezTo>
                  <a:cubicBezTo>
                    <a:pt x="3" y="135"/>
                    <a:pt x="3" y="135"/>
                    <a:pt x="3" y="135"/>
                  </a:cubicBezTo>
                  <a:cubicBezTo>
                    <a:pt x="3" y="135"/>
                    <a:pt x="3" y="135"/>
                    <a:pt x="3" y="135"/>
                  </a:cubicBezTo>
                  <a:cubicBezTo>
                    <a:pt x="3" y="136"/>
                    <a:pt x="3" y="136"/>
                    <a:pt x="4" y="136"/>
                  </a:cubicBezTo>
                  <a:cubicBezTo>
                    <a:pt x="4" y="136"/>
                    <a:pt x="4" y="136"/>
                    <a:pt x="4" y="136"/>
                  </a:cubicBezTo>
                  <a:cubicBezTo>
                    <a:pt x="4" y="137"/>
                    <a:pt x="4" y="137"/>
                    <a:pt x="4" y="137"/>
                  </a:cubicBezTo>
                  <a:cubicBezTo>
                    <a:pt x="4" y="137"/>
                    <a:pt x="4" y="137"/>
                    <a:pt x="4" y="138"/>
                  </a:cubicBezTo>
                  <a:cubicBezTo>
                    <a:pt x="4" y="138"/>
                    <a:pt x="4" y="138"/>
                    <a:pt x="4" y="138"/>
                  </a:cubicBezTo>
                  <a:cubicBezTo>
                    <a:pt x="4" y="138"/>
                    <a:pt x="4" y="138"/>
                    <a:pt x="4" y="138"/>
                  </a:cubicBezTo>
                  <a:cubicBezTo>
                    <a:pt x="4" y="138"/>
                    <a:pt x="4" y="138"/>
                    <a:pt x="3" y="138"/>
                  </a:cubicBezTo>
                  <a:cubicBezTo>
                    <a:pt x="3" y="138"/>
                    <a:pt x="3" y="138"/>
                    <a:pt x="3" y="138"/>
                  </a:cubicBezTo>
                  <a:cubicBezTo>
                    <a:pt x="3" y="138"/>
                    <a:pt x="3" y="138"/>
                    <a:pt x="3" y="138"/>
                  </a:cubicBezTo>
                  <a:cubicBezTo>
                    <a:pt x="3" y="138"/>
                    <a:pt x="3" y="138"/>
                    <a:pt x="3" y="137"/>
                  </a:cubicBezTo>
                  <a:cubicBezTo>
                    <a:pt x="3" y="138"/>
                    <a:pt x="3" y="138"/>
                    <a:pt x="3" y="138"/>
                  </a:cubicBezTo>
                  <a:cubicBezTo>
                    <a:pt x="3" y="138"/>
                    <a:pt x="3" y="138"/>
                    <a:pt x="3" y="138"/>
                  </a:cubicBezTo>
                  <a:cubicBezTo>
                    <a:pt x="3" y="138"/>
                    <a:pt x="3" y="138"/>
                    <a:pt x="3" y="138"/>
                  </a:cubicBezTo>
                  <a:cubicBezTo>
                    <a:pt x="3" y="138"/>
                    <a:pt x="3" y="138"/>
                    <a:pt x="4" y="138"/>
                  </a:cubicBezTo>
                  <a:cubicBezTo>
                    <a:pt x="4" y="138"/>
                    <a:pt x="4" y="138"/>
                    <a:pt x="4" y="139"/>
                  </a:cubicBezTo>
                  <a:cubicBezTo>
                    <a:pt x="4" y="139"/>
                    <a:pt x="4" y="139"/>
                    <a:pt x="4" y="139"/>
                  </a:cubicBezTo>
                  <a:cubicBezTo>
                    <a:pt x="4" y="138"/>
                    <a:pt x="4" y="138"/>
                    <a:pt x="4" y="138"/>
                  </a:cubicBezTo>
                  <a:cubicBezTo>
                    <a:pt x="4" y="138"/>
                    <a:pt x="4" y="138"/>
                    <a:pt x="4" y="138"/>
                  </a:cubicBezTo>
                  <a:cubicBezTo>
                    <a:pt x="4" y="138"/>
                    <a:pt x="4" y="138"/>
                    <a:pt x="4" y="139"/>
                  </a:cubicBezTo>
                  <a:cubicBezTo>
                    <a:pt x="4" y="139"/>
                    <a:pt x="4" y="139"/>
                    <a:pt x="4" y="139"/>
                  </a:cubicBezTo>
                  <a:cubicBezTo>
                    <a:pt x="4" y="139"/>
                    <a:pt x="4" y="139"/>
                    <a:pt x="4" y="139"/>
                  </a:cubicBezTo>
                  <a:cubicBezTo>
                    <a:pt x="4" y="139"/>
                    <a:pt x="4" y="139"/>
                    <a:pt x="4" y="139"/>
                  </a:cubicBezTo>
                  <a:cubicBezTo>
                    <a:pt x="3" y="139"/>
                    <a:pt x="3" y="139"/>
                    <a:pt x="3" y="139"/>
                  </a:cubicBezTo>
                  <a:cubicBezTo>
                    <a:pt x="3" y="139"/>
                    <a:pt x="3" y="139"/>
                    <a:pt x="3" y="139"/>
                  </a:cubicBezTo>
                  <a:cubicBezTo>
                    <a:pt x="3" y="139"/>
                    <a:pt x="3" y="139"/>
                    <a:pt x="3" y="139"/>
                  </a:cubicBezTo>
                  <a:cubicBezTo>
                    <a:pt x="3" y="139"/>
                    <a:pt x="3" y="139"/>
                    <a:pt x="3" y="139"/>
                  </a:cubicBezTo>
                  <a:cubicBezTo>
                    <a:pt x="3" y="139"/>
                    <a:pt x="3" y="139"/>
                    <a:pt x="3" y="139"/>
                  </a:cubicBezTo>
                  <a:cubicBezTo>
                    <a:pt x="3" y="139"/>
                    <a:pt x="3" y="139"/>
                    <a:pt x="3" y="139"/>
                  </a:cubicBezTo>
                  <a:cubicBezTo>
                    <a:pt x="3" y="139"/>
                    <a:pt x="3" y="139"/>
                    <a:pt x="3" y="139"/>
                  </a:cubicBezTo>
                  <a:cubicBezTo>
                    <a:pt x="3" y="140"/>
                    <a:pt x="3" y="140"/>
                    <a:pt x="3" y="140"/>
                  </a:cubicBezTo>
                  <a:cubicBezTo>
                    <a:pt x="3" y="140"/>
                    <a:pt x="3" y="140"/>
                    <a:pt x="3" y="140"/>
                  </a:cubicBezTo>
                  <a:cubicBezTo>
                    <a:pt x="3" y="140"/>
                    <a:pt x="3" y="140"/>
                    <a:pt x="3" y="140"/>
                  </a:cubicBezTo>
                  <a:cubicBezTo>
                    <a:pt x="3" y="140"/>
                    <a:pt x="3" y="140"/>
                    <a:pt x="3" y="140"/>
                  </a:cubicBezTo>
                  <a:cubicBezTo>
                    <a:pt x="3" y="140"/>
                    <a:pt x="3" y="140"/>
                    <a:pt x="3" y="140"/>
                  </a:cubicBezTo>
                  <a:cubicBezTo>
                    <a:pt x="3" y="140"/>
                    <a:pt x="3" y="140"/>
                    <a:pt x="3" y="140"/>
                  </a:cubicBezTo>
                  <a:cubicBezTo>
                    <a:pt x="3" y="140"/>
                    <a:pt x="3" y="140"/>
                    <a:pt x="3" y="140"/>
                  </a:cubicBezTo>
                  <a:cubicBezTo>
                    <a:pt x="3" y="140"/>
                    <a:pt x="3" y="140"/>
                    <a:pt x="3" y="140"/>
                  </a:cubicBezTo>
                  <a:cubicBezTo>
                    <a:pt x="3" y="140"/>
                    <a:pt x="3" y="140"/>
                    <a:pt x="3" y="140"/>
                  </a:cubicBezTo>
                  <a:cubicBezTo>
                    <a:pt x="3" y="140"/>
                    <a:pt x="3" y="140"/>
                    <a:pt x="3" y="140"/>
                  </a:cubicBezTo>
                  <a:cubicBezTo>
                    <a:pt x="3" y="141"/>
                    <a:pt x="3" y="141"/>
                    <a:pt x="3" y="141"/>
                  </a:cubicBezTo>
                  <a:cubicBezTo>
                    <a:pt x="3" y="141"/>
                    <a:pt x="3" y="141"/>
                    <a:pt x="3" y="142"/>
                  </a:cubicBezTo>
                  <a:cubicBezTo>
                    <a:pt x="3" y="142"/>
                    <a:pt x="3" y="142"/>
                    <a:pt x="2" y="142"/>
                  </a:cubicBezTo>
                  <a:cubicBezTo>
                    <a:pt x="2" y="142"/>
                    <a:pt x="2" y="142"/>
                    <a:pt x="2" y="142"/>
                  </a:cubicBezTo>
                  <a:cubicBezTo>
                    <a:pt x="2" y="142"/>
                    <a:pt x="2" y="142"/>
                    <a:pt x="2" y="143"/>
                  </a:cubicBezTo>
                  <a:cubicBezTo>
                    <a:pt x="2" y="143"/>
                    <a:pt x="2" y="143"/>
                    <a:pt x="2" y="143"/>
                  </a:cubicBezTo>
                  <a:cubicBezTo>
                    <a:pt x="2" y="143"/>
                    <a:pt x="2" y="143"/>
                    <a:pt x="2" y="143"/>
                  </a:cubicBezTo>
                  <a:cubicBezTo>
                    <a:pt x="2" y="143"/>
                    <a:pt x="2" y="143"/>
                    <a:pt x="2" y="143"/>
                  </a:cubicBezTo>
                  <a:cubicBezTo>
                    <a:pt x="2" y="143"/>
                    <a:pt x="2" y="143"/>
                    <a:pt x="2" y="143"/>
                  </a:cubicBezTo>
                  <a:cubicBezTo>
                    <a:pt x="2" y="143"/>
                    <a:pt x="2" y="143"/>
                    <a:pt x="2" y="143"/>
                  </a:cubicBezTo>
                  <a:cubicBezTo>
                    <a:pt x="2" y="143"/>
                    <a:pt x="2" y="143"/>
                    <a:pt x="2" y="143"/>
                  </a:cubicBezTo>
                  <a:cubicBezTo>
                    <a:pt x="2" y="144"/>
                    <a:pt x="2" y="144"/>
                    <a:pt x="2" y="144"/>
                  </a:cubicBezTo>
                  <a:cubicBezTo>
                    <a:pt x="2" y="144"/>
                    <a:pt x="2" y="144"/>
                    <a:pt x="1" y="144"/>
                  </a:cubicBezTo>
                  <a:cubicBezTo>
                    <a:pt x="1" y="144"/>
                    <a:pt x="1" y="144"/>
                    <a:pt x="1" y="144"/>
                  </a:cubicBezTo>
                  <a:cubicBezTo>
                    <a:pt x="1" y="144"/>
                    <a:pt x="1" y="144"/>
                    <a:pt x="1" y="144"/>
                  </a:cubicBezTo>
                  <a:lnTo>
                    <a:pt x="1" y="144"/>
                  </a:lnTo>
                  <a:cubicBezTo>
                    <a:pt x="1" y="144"/>
                    <a:pt x="1" y="144"/>
                    <a:pt x="1" y="145"/>
                  </a:cubicBezTo>
                  <a:cubicBezTo>
                    <a:pt x="1" y="145"/>
                    <a:pt x="1" y="145"/>
                    <a:pt x="1" y="145"/>
                  </a:cubicBezTo>
                  <a:cubicBezTo>
                    <a:pt x="1" y="145"/>
                    <a:pt x="1" y="145"/>
                    <a:pt x="1" y="145"/>
                  </a:cubicBezTo>
                  <a:cubicBezTo>
                    <a:pt x="1" y="146"/>
                    <a:pt x="1" y="146"/>
                    <a:pt x="1" y="146"/>
                  </a:cubicBezTo>
                  <a:cubicBezTo>
                    <a:pt x="1" y="146"/>
                    <a:pt x="1" y="146"/>
                    <a:pt x="1" y="147"/>
                  </a:cubicBezTo>
                  <a:cubicBezTo>
                    <a:pt x="1" y="147"/>
                    <a:pt x="1" y="147"/>
                    <a:pt x="1" y="147"/>
                  </a:cubicBezTo>
                  <a:cubicBezTo>
                    <a:pt x="1" y="148"/>
                    <a:pt x="1" y="148"/>
                    <a:pt x="2" y="149"/>
                  </a:cubicBezTo>
                  <a:cubicBezTo>
                    <a:pt x="2" y="149"/>
                    <a:pt x="2" y="149"/>
                    <a:pt x="2" y="150"/>
                  </a:cubicBezTo>
                  <a:cubicBezTo>
                    <a:pt x="2" y="150"/>
                    <a:pt x="2" y="150"/>
                    <a:pt x="2" y="150"/>
                  </a:cubicBezTo>
                  <a:cubicBezTo>
                    <a:pt x="2" y="150"/>
                    <a:pt x="2" y="150"/>
                    <a:pt x="2" y="151"/>
                  </a:cubicBezTo>
                  <a:cubicBezTo>
                    <a:pt x="2" y="151"/>
                    <a:pt x="2" y="151"/>
                    <a:pt x="2" y="151"/>
                  </a:cubicBezTo>
                  <a:cubicBezTo>
                    <a:pt x="2" y="152"/>
                    <a:pt x="2" y="152"/>
                    <a:pt x="2" y="152"/>
                  </a:cubicBezTo>
                  <a:cubicBezTo>
                    <a:pt x="2" y="153"/>
                    <a:pt x="2" y="153"/>
                    <a:pt x="2" y="153"/>
                  </a:cubicBezTo>
                  <a:cubicBezTo>
                    <a:pt x="2" y="153"/>
                    <a:pt x="2" y="153"/>
                    <a:pt x="2" y="154"/>
                  </a:cubicBezTo>
                  <a:cubicBezTo>
                    <a:pt x="2" y="154"/>
                    <a:pt x="2" y="154"/>
                    <a:pt x="2" y="154"/>
                  </a:cubicBezTo>
                  <a:cubicBezTo>
                    <a:pt x="2" y="154"/>
                    <a:pt x="2" y="154"/>
                    <a:pt x="2" y="154"/>
                  </a:cubicBezTo>
                  <a:cubicBezTo>
                    <a:pt x="2" y="155"/>
                    <a:pt x="2" y="155"/>
                    <a:pt x="2" y="155"/>
                  </a:cubicBezTo>
                  <a:cubicBezTo>
                    <a:pt x="2" y="155"/>
                    <a:pt x="2" y="155"/>
                    <a:pt x="2" y="155"/>
                  </a:cubicBezTo>
                  <a:cubicBezTo>
                    <a:pt x="2" y="155"/>
                    <a:pt x="2" y="155"/>
                    <a:pt x="2" y="156"/>
                  </a:cubicBezTo>
                  <a:cubicBezTo>
                    <a:pt x="2" y="156"/>
                    <a:pt x="2" y="156"/>
                    <a:pt x="2" y="156"/>
                  </a:cubicBezTo>
                  <a:cubicBezTo>
                    <a:pt x="2" y="156"/>
                    <a:pt x="2" y="156"/>
                    <a:pt x="2" y="156"/>
                  </a:cubicBezTo>
                  <a:cubicBezTo>
                    <a:pt x="2" y="156"/>
                    <a:pt x="2" y="156"/>
                    <a:pt x="2" y="156"/>
                  </a:cubicBezTo>
                  <a:lnTo>
                    <a:pt x="2" y="156"/>
                  </a:lnTo>
                  <a:cubicBezTo>
                    <a:pt x="2" y="156"/>
                    <a:pt x="2" y="156"/>
                    <a:pt x="2" y="156"/>
                  </a:cubicBezTo>
                  <a:cubicBezTo>
                    <a:pt x="2" y="156"/>
                    <a:pt x="2" y="156"/>
                    <a:pt x="2" y="155"/>
                  </a:cubicBezTo>
                  <a:cubicBezTo>
                    <a:pt x="2" y="155"/>
                    <a:pt x="2" y="155"/>
                    <a:pt x="2" y="155"/>
                  </a:cubicBezTo>
                  <a:cubicBezTo>
                    <a:pt x="2" y="155"/>
                    <a:pt x="2" y="155"/>
                    <a:pt x="2" y="155"/>
                  </a:cubicBezTo>
                  <a:cubicBezTo>
                    <a:pt x="2" y="155"/>
                    <a:pt x="2" y="155"/>
                    <a:pt x="2" y="155"/>
                  </a:cubicBezTo>
                  <a:cubicBezTo>
                    <a:pt x="2" y="155"/>
                    <a:pt x="2" y="155"/>
                    <a:pt x="2" y="154"/>
                  </a:cubicBezTo>
                  <a:cubicBezTo>
                    <a:pt x="2" y="154"/>
                    <a:pt x="2" y="154"/>
                    <a:pt x="2" y="154"/>
                  </a:cubicBezTo>
                  <a:cubicBezTo>
                    <a:pt x="2" y="154"/>
                    <a:pt x="2" y="154"/>
                    <a:pt x="2" y="154"/>
                  </a:cubicBezTo>
                  <a:cubicBezTo>
                    <a:pt x="2" y="153"/>
                    <a:pt x="2" y="153"/>
                    <a:pt x="2" y="153"/>
                  </a:cubicBezTo>
                  <a:cubicBezTo>
                    <a:pt x="2" y="153"/>
                    <a:pt x="2" y="153"/>
                    <a:pt x="2" y="153"/>
                  </a:cubicBezTo>
                  <a:cubicBezTo>
                    <a:pt x="2" y="153"/>
                    <a:pt x="2" y="153"/>
                    <a:pt x="2" y="153"/>
                  </a:cubicBezTo>
                  <a:cubicBezTo>
                    <a:pt x="2" y="153"/>
                    <a:pt x="2" y="153"/>
                    <a:pt x="2" y="153"/>
                  </a:cubicBezTo>
                  <a:cubicBezTo>
                    <a:pt x="2" y="153"/>
                    <a:pt x="2" y="153"/>
                    <a:pt x="2" y="153"/>
                  </a:cubicBezTo>
                  <a:cubicBezTo>
                    <a:pt x="2" y="153"/>
                    <a:pt x="2" y="153"/>
                    <a:pt x="1" y="152"/>
                  </a:cubicBezTo>
                  <a:cubicBezTo>
                    <a:pt x="1" y="152"/>
                    <a:pt x="1" y="152"/>
                    <a:pt x="1" y="152"/>
                  </a:cubicBezTo>
                  <a:cubicBezTo>
                    <a:pt x="1" y="152"/>
                    <a:pt x="1" y="152"/>
                    <a:pt x="1" y="151"/>
                  </a:cubicBezTo>
                  <a:cubicBezTo>
                    <a:pt x="1" y="151"/>
                    <a:pt x="1" y="151"/>
                    <a:pt x="1" y="151"/>
                  </a:cubicBezTo>
                  <a:cubicBezTo>
                    <a:pt x="1" y="151"/>
                    <a:pt x="1" y="151"/>
                    <a:pt x="1" y="151"/>
                  </a:cubicBezTo>
                  <a:cubicBezTo>
                    <a:pt x="1" y="151"/>
                    <a:pt x="1" y="151"/>
                    <a:pt x="1" y="151"/>
                  </a:cubicBezTo>
                  <a:cubicBezTo>
                    <a:pt x="1" y="151"/>
                    <a:pt x="1" y="151"/>
                    <a:pt x="1" y="151"/>
                  </a:cubicBezTo>
                  <a:cubicBezTo>
                    <a:pt x="1" y="151"/>
                    <a:pt x="1" y="151"/>
                    <a:pt x="1" y="151"/>
                  </a:cubicBezTo>
                  <a:cubicBezTo>
                    <a:pt x="1" y="151"/>
                    <a:pt x="1" y="151"/>
                    <a:pt x="1" y="150"/>
                  </a:cubicBezTo>
                  <a:cubicBezTo>
                    <a:pt x="1" y="150"/>
                    <a:pt x="1" y="150"/>
                    <a:pt x="1" y="149"/>
                  </a:cubicBezTo>
                  <a:cubicBezTo>
                    <a:pt x="1" y="149"/>
                    <a:pt x="1" y="149"/>
                    <a:pt x="1" y="149"/>
                  </a:cubicBezTo>
                  <a:cubicBezTo>
                    <a:pt x="1" y="149"/>
                    <a:pt x="1" y="149"/>
                    <a:pt x="1" y="149"/>
                  </a:cubicBezTo>
                  <a:cubicBezTo>
                    <a:pt x="1" y="149"/>
                    <a:pt x="1" y="149"/>
                    <a:pt x="1" y="149"/>
                  </a:cubicBezTo>
                  <a:cubicBezTo>
                    <a:pt x="1" y="149"/>
                    <a:pt x="1" y="149"/>
                    <a:pt x="1" y="148"/>
                  </a:cubicBezTo>
                  <a:cubicBezTo>
                    <a:pt x="1" y="148"/>
                    <a:pt x="1" y="148"/>
                    <a:pt x="1" y="148"/>
                  </a:cubicBezTo>
                  <a:cubicBezTo>
                    <a:pt x="1" y="148"/>
                    <a:pt x="1" y="148"/>
                    <a:pt x="1" y="148"/>
                  </a:cubicBezTo>
                  <a:cubicBezTo>
                    <a:pt x="1" y="148"/>
                    <a:pt x="1" y="148"/>
                    <a:pt x="1" y="148"/>
                  </a:cubicBezTo>
                  <a:cubicBezTo>
                    <a:pt x="1" y="147"/>
                    <a:pt x="1" y="147"/>
                    <a:pt x="1" y="147"/>
                  </a:cubicBezTo>
                  <a:cubicBezTo>
                    <a:pt x="0" y="147"/>
                    <a:pt x="0" y="147"/>
                    <a:pt x="0" y="147"/>
                  </a:cubicBezTo>
                  <a:cubicBezTo>
                    <a:pt x="0" y="147"/>
                    <a:pt x="0" y="147"/>
                    <a:pt x="0" y="147"/>
                  </a:cubicBezTo>
                  <a:cubicBezTo>
                    <a:pt x="0" y="147"/>
                    <a:pt x="0" y="147"/>
                    <a:pt x="0" y="147"/>
                  </a:cubicBezTo>
                  <a:cubicBezTo>
                    <a:pt x="0" y="148"/>
                    <a:pt x="0" y="148"/>
                    <a:pt x="0" y="148"/>
                  </a:cubicBezTo>
                  <a:cubicBezTo>
                    <a:pt x="0" y="148"/>
                    <a:pt x="0" y="148"/>
                    <a:pt x="0" y="148"/>
                  </a:cubicBezTo>
                  <a:cubicBezTo>
                    <a:pt x="0" y="148"/>
                    <a:pt x="0" y="148"/>
                    <a:pt x="0" y="148"/>
                  </a:cubicBezTo>
                  <a:cubicBezTo>
                    <a:pt x="0" y="148"/>
                    <a:pt x="0" y="148"/>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lnTo>
                    <a:pt x="0" y="147"/>
                  </a:ln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5"/>
                  </a:cubicBezTo>
                  <a:cubicBezTo>
                    <a:pt x="0" y="146"/>
                    <a:pt x="0" y="146"/>
                    <a:pt x="0" y="146"/>
                  </a:cubicBezTo>
                  <a:cubicBezTo>
                    <a:pt x="0" y="146"/>
                    <a:pt x="0" y="146"/>
                    <a:pt x="0" y="146"/>
                  </a:cubicBezTo>
                  <a:cubicBezTo>
                    <a:pt x="0" y="154"/>
                    <a:pt x="2" y="162"/>
                    <a:pt x="4" y="169"/>
                  </a:cubicBezTo>
                  <a:cubicBezTo>
                    <a:pt x="4" y="169"/>
                    <a:pt x="4" y="169"/>
                    <a:pt x="4" y="169"/>
                  </a:cubicBezTo>
                  <a:lnTo>
                    <a:pt x="4" y="169"/>
                  </a:lnTo>
                  <a:cubicBezTo>
                    <a:pt x="4" y="169"/>
                    <a:pt x="4" y="169"/>
                    <a:pt x="4" y="169"/>
                  </a:cubicBezTo>
                  <a:cubicBezTo>
                    <a:pt x="4" y="169"/>
                    <a:pt x="4" y="169"/>
                    <a:pt x="4" y="169"/>
                  </a:cubicBezTo>
                  <a:cubicBezTo>
                    <a:pt x="4" y="169"/>
                    <a:pt x="4" y="169"/>
                    <a:pt x="4" y="169"/>
                  </a:cubicBezTo>
                  <a:cubicBezTo>
                    <a:pt x="4" y="169"/>
                    <a:pt x="4" y="169"/>
                    <a:pt x="4" y="169"/>
                  </a:cubicBezTo>
                  <a:cubicBezTo>
                    <a:pt x="4" y="169"/>
                    <a:pt x="4" y="169"/>
                    <a:pt x="4" y="170"/>
                  </a:cubicBezTo>
                  <a:cubicBezTo>
                    <a:pt x="4" y="170"/>
                    <a:pt x="4" y="170"/>
                    <a:pt x="4" y="170"/>
                  </a:cubicBezTo>
                  <a:cubicBezTo>
                    <a:pt x="5" y="170"/>
                    <a:pt x="5" y="170"/>
                    <a:pt x="5" y="170"/>
                  </a:cubicBezTo>
                  <a:cubicBezTo>
                    <a:pt x="5" y="170"/>
                    <a:pt x="5" y="170"/>
                    <a:pt x="5" y="171"/>
                  </a:cubicBezTo>
                  <a:cubicBezTo>
                    <a:pt x="5" y="171"/>
                    <a:pt x="5" y="171"/>
                    <a:pt x="5" y="171"/>
                  </a:cubicBezTo>
                  <a:cubicBezTo>
                    <a:pt x="5" y="171"/>
                    <a:pt x="5" y="171"/>
                    <a:pt x="5" y="171"/>
                  </a:cubicBezTo>
                  <a:cubicBezTo>
                    <a:pt x="5" y="171"/>
                    <a:pt x="5" y="171"/>
                    <a:pt x="5" y="171"/>
                  </a:cubicBezTo>
                  <a:cubicBezTo>
                    <a:pt x="5" y="171"/>
                    <a:pt x="5" y="171"/>
                    <a:pt x="5" y="171"/>
                  </a:cubicBezTo>
                  <a:cubicBezTo>
                    <a:pt x="6" y="174"/>
                    <a:pt x="6" y="176"/>
                    <a:pt x="7" y="178"/>
                  </a:cubicBezTo>
                  <a:cubicBezTo>
                    <a:pt x="7" y="178"/>
                    <a:pt x="7" y="178"/>
                    <a:pt x="7" y="179"/>
                  </a:cubicBezTo>
                  <a:cubicBezTo>
                    <a:pt x="7" y="178"/>
                    <a:pt x="7" y="178"/>
                    <a:pt x="7" y="178"/>
                  </a:cubicBezTo>
                  <a:cubicBezTo>
                    <a:pt x="7" y="178"/>
                    <a:pt x="7" y="178"/>
                    <a:pt x="8" y="178"/>
                  </a:cubicBezTo>
                  <a:cubicBezTo>
                    <a:pt x="8" y="178"/>
                    <a:pt x="8" y="178"/>
                    <a:pt x="8" y="178"/>
                  </a:cubicBezTo>
                  <a:cubicBezTo>
                    <a:pt x="8" y="178"/>
                    <a:pt x="8" y="178"/>
                    <a:pt x="8" y="178"/>
                  </a:cubicBezTo>
                  <a:cubicBezTo>
                    <a:pt x="8" y="178"/>
                    <a:pt x="8" y="178"/>
                    <a:pt x="8" y="178"/>
                  </a:cubicBezTo>
                  <a:cubicBezTo>
                    <a:pt x="8" y="178"/>
                    <a:pt x="8" y="178"/>
                    <a:pt x="8" y="178"/>
                  </a:cubicBezTo>
                  <a:cubicBezTo>
                    <a:pt x="8" y="179"/>
                    <a:pt x="8" y="179"/>
                    <a:pt x="8" y="179"/>
                  </a:cubicBezTo>
                  <a:cubicBezTo>
                    <a:pt x="8" y="179"/>
                    <a:pt x="8" y="179"/>
                    <a:pt x="8" y="180"/>
                  </a:cubicBezTo>
                  <a:lnTo>
                    <a:pt x="9" y="180"/>
                  </a:lnTo>
                  <a:cubicBezTo>
                    <a:pt x="9" y="180"/>
                    <a:pt x="9" y="180"/>
                    <a:pt x="9" y="181"/>
                  </a:cubicBezTo>
                  <a:cubicBezTo>
                    <a:pt x="9" y="181"/>
                    <a:pt x="9" y="181"/>
                    <a:pt x="9" y="181"/>
                  </a:cubicBezTo>
                  <a:cubicBezTo>
                    <a:pt x="9" y="181"/>
                    <a:pt x="9" y="181"/>
                    <a:pt x="9" y="181"/>
                  </a:cubicBezTo>
                  <a:cubicBezTo>
                    <a:pt x="9" y="181"/>
                    <a:pt x="9" y="181"/>
                    <a:pt x="9" y="181"/>
                  </a:cubicBezTo>
                  <a:cubicBezTo>
                    <a:pt x="9" y="181"/>
                    <a:pt x="9" y="181"/>
                    <a:pt x="9" y="181"/>
                  </a:cubicBezTo>
                  <a:cubicBezTo>
                    <a:pt x="9" y="181"/>
                    <a:pt x="9" y="181"/>
                    <a:pt x="9" y="181"/>
                  </a:cubicBezTo>
                  <a:cubicBezTo>
                    <a:pt x="9" y="181"/>
                    <a:pt x="9" y="181"/>
                    <a:pt x="9" y="181"/>
                  </a:cubicBezTo>
                  <a:cubicBezTo>
                    <a:pt x="9" y="181"/>
                    <a:pt x="9" y="181"/>
                    <a:pt x="9" y="180"/>
                  </a:cubicBezTo>
                  <a:cubicBezTo>
                    <a:pt x="9" y="180"/>
                    <a:pt x="9" y="180"/>
                    <a:pt x="9" y="180"/>
                  </a:cubicBezTo>
                  <a:cubicBezTo>
                    <a:pt x="9" y="180"/>
                    <a:pt x="9" y="180"/>
                    <a:pt x="9" y="180"/>
                  </a:cubicBezTo>
                  <a:cubicBezTo>
                    <a:pt x="9" y="180"/>
                    <a:pt x="9" y="180"/>
                    <a:pt x="9" y="180"/>
                  </a:cubicBezTo>
                  <a:cubicBezTo>
                    <a:pt x="9" y="180"/>
                    <a:pt x="9" y="180"/>
                    <a:pt x="9" y="179"/>
                  </a:cubicBezTo>
                  <a:cubicBezTo>
                    <a:pt x="9" y="179"/>
                    <a:pt x="9" y="179"/>
                    <a:pt x="9" y="179"/>
                  </a:cubicBezTo>
                  <a:cubicBezTo>
                    <a:pt x="9" y="179"/>
                    <a:pt x="9" y="179"/>
                    <a:pt x="9" y="179"/>
                  </a:cubicBezTo>
                  <a:cubicBezTo>
                    <a:pt x="9" y="179"/>
                    <a:pt x="9" y="179"/>
                    <a:pt x="9" y="178"/>
                  </a:cubicBezTo>
                  <a:cubicBezTo>
                    <a:pt x="9" y="178"/>
                    <a:pt x="9" y="178"/>
                    <a:pt x="9" y="178"/>
                  </a:cubicBezTo>
                  <a:cubicBezTo>
                    <a:pt x="9" y="178"/>
                    <a:pt x="9" y="178"/>
                    <a:pt x="9" y="178"/>
                  </a:cubicBezTo>
                  <a:cubicBezTo>
                    <a:pt x="9" y="178"/>
                    <a:pt x="9" y="178"/>
                    <a:pt x="9" y="178"/>
                  </a:cubicBezTo>
                  <a:cubicBezTo>
                    <a:pt x="9" y="178"/>
                    <a:pt x="9" y="178"/>
                    <a:pt x="9" y="178"/>
                  </a:cubicBezTo>
                  <a:cubicBezTo>
                    <a:pt x="9" y="179"/>
                    <a:pt x="9" y="179"/>
                    <a:pt x="9" y="179"/>
                  </a:cubicBezTo>
                  <a:cubicBezTo>
                    <a:pt x="9" y="179"/>
                    <a:pt x="9" y="179"/>
                    <a:pt x="9" y="179"/>
                  </a:cubicBezTo>
                  <a:cubicBezTo>
                    <a:pt x="9" y="178"/>
                    <a:pt x="9" y="178"/>
                    <a:pt x="9" y="178"/>
                  </a:cubicBezTo>
                  <a:cubicBezTo>
                    <a:pt x="9" y="178"/>
                    <a:pt x="9" y="178"/>
                    <a:pt x="9" y="178"/>
                  </a:cubicBezTo>
                  <a:cubicBezTo>
                    <a:pt x="9" y="178"/>
                    <a:pt x="9" y="178"/>
                    <a:pt x="9" y="178"/>
                  </a:cubicBezTo>
                  <a:cubicBezTo>
                    <a:pt x="9" y="178"/>
                    <a:pt x="9" y="178"/>
                    <a:pt x="10" y="178"/>
                  </a:cubicBezTo>
                  <a:cubicBezTo>
                    <a:pt x="10" y="178"/>
                    <a:pt x="10" y="178"/>
                    <a:pt x="10" y="178"/>
                  </a:cubicBezTo>
                  <a:cubicBezTo>
                    <a:pt x="10" y="178"/>
                    <a:pt x="10" y="178"/>
                    <a:pt x="10" y="178"/>
                  </a:cubicBezTo>
                  <a:cubicBezTo>
                    <a:pt x="10" y="178"/>
                    <a:pt x="10" y="178"/>
                    <a:pt x="10" y="177"/>
                  </a:cubicBezTo>
                  <a:cubicBezTo>
                    <a:pt x="10" y="178"/>
                    <a:pt x="10" y="178"/>
                    <a:pt x="10" y="178"/>
                  </a:cubicBezTo>
                  <a:cubicBezTo>
                    <a:pt x="10" y="177"/>
                    <a:pt x="10" y="177"/>
                    <a:pt x="10" y="177"/>
                  </a:cubicBezTo>
                  <a:cubicBezTo>
                    <a:pt x="10" y="177"/>
                    <a:pt x="10" y="177"/>
                    <a:pt x="10" y="177"/>
                  </a:cubicBezTo>
                  <a:cubicBezTo>
                    <a:pt x="10" y="177"/>
                    <a:pt x="10" y="177"/>
                    <a:pt x="10" y="177"/>
                  </a:cubicBezTo>
                  <a:cubicBezTo>
                    <a:pt x="10" y="177"/>
                    <a:pt x="10" y="177"/>
                    <a:pt x="11" y="178"/>
                  </a:cubicBezTo>
                  <a:cubicBezTo>
                    <a:pt x="11" y="178"/>
                    <a:pt x="11" y="178"/>
                    <a:pt x="11" y="178"/>
                  </a:cubicBezTo>
                  <a:cubicBezTo>
                    <a:pt x="10" y="178"/>
                    <a:pt x="10" y="178"/>
                    <a:pt x="10" y="178"/>
                  </a:cubicBezTo>
                  <a:cubicBezTo>
                    <a:pt x="10" y="179"/>
                    <a:pt x="10" y="179"/>
                    <a:pt x="10" y="179"/>
                  </a:cubicBezTo>
                  <a:cubicBezTo>
                    <a:pt x="11" y="179"/>
                    <a:pt x="11" y="179"/>
                    <a:pt x="11" y="179"/>
                  </a:cubicBezTo>
                  <a:cubicBezTo>
                    <a:pt x="11" y="179"/>
                    <a:pt x="11" y="179"/>
                    <a:pt x="11" y="179"/>
                  </a:cubicBezTo>
                  <a:cubicBezTo>
                    <a:pt x="11" y="180"/>
                    <a:pt x="11" y="180"/>
                    <a:pt x="11" y="180"/>
                  </a:cubicBezTo>
                  <a:cubicBezTo>
                    <a:pt x="11" y="180"/>
                    <a:pt x="11" y="180"/>
                    <a:pt x="11" y="180"/>
                  </a:cubicBezTo>
                  <a:cubicBezTo>
                    <a:pt x="11" y="181"/>
                    <a:pt x="11" y="181"/>
                    <a:pt x="11" y="181"/>
                  </a:cubicBezTo>
                  <a:cubicBezTo>
                    <a:pt x="11" y="181"/>
                    <a:pt x="11" y="181"/>
                    <a:pt x="11" y="181"/>
                  </a:cubicBezTo>
                  <a:cubicBezTo>
                    <a:pt x="11" y="182"/>
                    <a:pt x="11" y="182"/>
                    <a:pt x="11" y="182"/>
                  </a:cubicBezTo>
                  <a:cubicBezTo>
                    <a:pt x="11" y="182"/>
                    <a:pt x="11" y="182"/>
                    <a:pt x="12" y="182"/>
                  </a:cubicBezTo>
                  <a:cubicBezTo>
                    <a:pt x="12" y="182"/>
                    <a:pt x="12" y="182"/>
                    <a:pt x="12" y="182"/>
                  </a:cubicBezTo>
                  <a:cubicBezTo>
                    <a:pt x="11" y="181"/>
                    <a:pt x="11" y="181"/>
                    <a:pt x="11" y="180"/>
                  </a:cubicBezTo>
                  <a:cubicBezTo>
                    <a:pt x="11" y="180"/>
                    <a:pt x="11" y="180"/>
                    <a:pt x="11" y="180"/>
                  </a:cubicBezTo>
                  <a:cubicBezTo>
                    <a:pt x="11" y="180"/>
                    <a:pt x="11" y="180"/>
                    <a:pt x="11" y="179"/>
                  </a:cubicBezTo>
                  <a:cubicBezTo>
                    <a:pt x="11" y="179"/>
                    <a:pt x="11" y="179"/>
                    <a:pt x="11" y="179"/>
                  </a:cubicBezTo>
                  <a:cubicBezTo>
                    <a:pt x="11" y="179"/>
                    <a:pt x="11" y="179"/>
                    <a:pt x="11" y="179"/>
                  </a:cubicBezTo>
                  <a:cubicBezTo>
                    <a:pt x="12" y="179"/>
                    <a:pt x="12" y="179"/>
                    <a:pt x="12" y="179"/>
                  </a:cubicBezTo>
                  <a:cubicBezTo>
                    <a:pt x="12" y="179"/>
                    <a:pt x="12" y="179"/>
                    <a:pt x="12" y="179"/>
                  </a:cubicBezTo>
                  <a:cubicBezTo>
                    <a:pt x="11" y="179"/>
                    <a:pt x="11" y="179"/>
                    <a:pt x="11" y="179"/>
                  </a:cubicBezTo>
                  <a:cubicBezTo>
                    <a:pt x="11" y="179"/>
                    <a:pt x="11" y="179"/>
                    <a:pt x="11" y="179"/>
                  </a:cubicBezTo>
                  <a:cubicBezTo>
                    <a:pt x="11" y="178"/>
                    <a:pt x="11" y="178"/>
                    <a:pt x="11" y="178"/>
                  </a:cubicBezTo>
                  <a:cubicBezTo>
                    <a:pt x="11" y="178"/>
                    <a:pt x="11" y="178"/>
                    <a:pt x="11" y="178"/>
                  </a:cubicBezTo>
                  <a:cubicBezTo>
                    <a:pt x="12" y="179"/>
                    <a:pt x="12" y="179"/>
                    <a:pt x="12" y="179"/>
                  </a:cubicBezTo>
                  <a:cubicBezTo>
                    <a:pt x="12" y="179"/>
                    <a:pt x="12" y="179"/>
                    <a:pt x="12" y="180"/>
                  </a:cubicBezTo>
                  <a:cubicBezTo>
                    <a:pt x="12" y="180"/>
                    <a:pt x="12" y="180"/>
                    <a:pt x="12" y="180"/>
                  </a:cubicBezTo>
                  <a:cubicBezTo>
                    <a:pt x="12" y="180"/>
                    <a:pt x="12" y="180"/>
                    <a:pt x="12" y="180"/>
                  </a:cubicBezTo>
                  <a:cubicBezTo>
                    <a:pt x="12" y="180"/>
                    <a:pt x="12" y="180"/>
                    <a:pt x="13" y="180"/>
                  </a:cubicBezTo>
                  <a:cubicBezTo>
                    <a:pt x="13" y="180"/>
                    <a:pt x="13" y="180"/>
                    <a:pt x="13" y="181"/>
                  </a:cubicBezTo>
                  <a:cubicBezTo>
                    <a:pt x="13" y="181"/>
                    <a:pt x="13" y="181"/>
                    <a:pt x="13" y="181"/>
                  </a:cubicBezTo>
                  <a:cubicBezTo>
                    <a:pt x="13" y="181"/>
                    <a:pt x="13" y="181"/>
                    <a:pt x="13" y="182"/>
                  </a:cubicBezTo>
                  <a:cubicBezTo>
                    <a:pt x="14" y="182"/>
                    <a:pt x="14" y="182"/>
                    <a:pt x="14" y="182"/>
                  </a:cubicBezTo>
                  <a:cubicBezTo>
                    <a:pt x="14" y="182"/>
                    <a:pt x="14" y="182"/>
                    <a:pt x="15" y="182"/>
                  </a:cubicBezTo>
                  <a:cubicBezTo>
                    <a:pt x="15" y="182"/>
                    <a:pt x="15" y="182"/>
                    <a:pt x="15" y="182"/>
                  </a:cubicBezTo>
                  <a:cubicBezTo>
                    <a:pt x="15" y="183"/>
                    <a:pt x="15" y="183"/>
                    <a:pt x="15" y="183"/>
                  </a:cubicBezTo>
                  <a:cubicBezTo>
                    <a:pt x="16" y="183"/>
                    <a:pt x="16" y="183"/>
                    <a:pt x="16" y="183"/>
                  </a:cubicBezTo>
                  <a:cubicBezTo>
                    <a:pt x="16" y="183"/>
                    <a:pt x="16" y="183"/>
                    <a:pt x="16" y="183"/>
                  </a:cubicBezTo>
                  <a:cubicBezTo>
                    <a:pt x="16" y="183"/>
                    <a:pt x="16" y="183"/>
                    <a:pt x="16" y="183"/>
                  </a:cubicBezTo>
                  <a:cubicBezTo>
                    <a:pt x="16" y="183"/>
                    <a:pt x="16" y="183"/>
                    <a:pt x="16" y="182"/>
                  </a:cubicBezTo>
                  <a:cubicBezTo>
                    <a:pt x="16" y="183"/>
                    <a:pt x="16" y="183"/>
                    <a:pt x="17" y="183"/>
                  </a:cubicBezTo>
                  <a:cubicBezTo>
                    <a:pt x="17" y="183"/>
                    <a:pt x="17" y="183"/>
                    <a:pt x="17" y="183"/>
                  </a:cubicBezTo>
                  <a:cubicBezTo>
                    <a:pt x="17" y="183"/>
                    <a:pt x="17" y="183"/>
                    <a:pt x="17" y="183"/>
                  </a:cubicBezTo>
                  <a:cubicBezTo>
                    <a:pt x="17" y="183"/>
                    <a:pt x="17" y="183"/>
                    <a:pt x="17" y="183"/>
                  </a:cubicBezTo>
                  <a:cubicBezTo>
                    <a:pt x="17" y="183"/>
                    <a:pt x="17" y="183"/>
                    <a:pt x="18" y="183"/>
                  </a:cubicBezTo>
                  <a:cubicBezTo>
                    <a:pt x="18" y="183"/>
                    <a:pt x="18" y="183"/>
                    <a:pt x="18" y="183"/>
                  </a:cubicBezTo>
                  <a:cubicBezTo>
                    <a:pt x="18" y="183"/>
                    <a:pt x="18" y="183"/>
                    <a:pt x="18" y="183"/>
                  </a:cubicBezTo>
                  <a:cubicBezTo>
                    <a:pt x="17" y="183"/>
                    <a:pt x="17" y="183"/>
                    <a:pt x="17" y="183"/>
                  </a:cubicBezTo>
                  <a:cubicBezTo>
                    <a:pt x="17" y="183"/>
                    <a:pt x="17" y="183"/>
                    <a:pt x="17" y="183"/>
                  </a:cubicBezTo>
                  <a:cubicBezTo>
                    <a:pt x="17" y="183"/>
                    <a:pt x="17" y="183"/>
                    <a:pt x="17" y="184"/>
                  </a:cubicBezTo>
                  <a:cubicBezTo>
                    <a:pt x="18" y="184"/>
                    <a:pt x="18" y="184"/>
                    <a:pt x="18" y="184"/>
                  </a:cubicBezTo>
                  <a:cubicBezTo>
                    <a:pt x="18" y="184"/>
                    <a:pt x="18" y="184"/>
                    <a:pt x="18" y="184"/>
                  </a:cubicBezTo>
                  <a:cubicBezTo>
                    <a:pt x="18" y="184"/>
                    <a:pt x="18" y="184"/>
                    <a:pt x="18" y="184"/>
                  </a:cubicBezTo>
                  <a:cubicBezTo>
                    <a:pt x="18" y="184"/>
                    <a:pt x="18" y="184"/>
                    <a:pt x="18" y="184"/>
                  </a:cubicBezTo>
                  <a:cubicBezTo>
                    <a:pt x="18" y="184"/>
                    <a:pt x="18" y="184"/>
                    <a:pt x="18" y="184"/>
                  </a:cubicBezTo>
                  <a:cubicBezTo>
                    <a:pt x="19" y="185"/>
                    <a:pt x="19" y="185"/>
                    <a:pt x="19" y="185"/>
                  </a:cubicBezTo>
                  <a:cubicBezTo>
                    <a:pt x="19" y="186"/>
                    <a:pt x="19" y="186"/>
                    <a:pt x="19" y="186"/>
                  </a:cubicBezTo>
                  <a:cubicBezTo>
                    <a:pt x="19" y="186"/>
                    <a:pt x="19" y="186"/>
                    <a:pt x="19" y="186"/>
                  </a:cubicBezTo>
                  <a:cubicBezTo>
                    <a:pt x="19" y="186"/>
                    <a:pt x="19" y="186"/>
                    <a:pt x="19" y="186"/>
                  </a:cubicBezTo>
                  <a:cubicBezTo>
                    <a:pt x="19" y="186"/>
                    <a:pt x="19" y="186"/>
                    <a:pt x="19" y="186"/>
                  </a:cubicBezTo>
                  <a:cubicBezTo>
                    <a:pt x="19" y="186"/>
                    <a:pt x="19" y="186"/>
                    <a:pt x="19" y="186"/>
                  </a:cubicBezTo>
                  <a:cubicBezTo>
                    <a:pt x="19" y="186"/>
                    <a:pt x="19" y="186"/>
                    <a:pt x="19" y="187"/>
                  </a:cubicBezTo>
                  <a:cubicBezTo>
                    <a:pt x="19" y="187"/>
                    <a:pt x="19" y="187"/>
                    <a:pt x="20" y="186"/>
                  </a:cubicBezTo>
                  <a:cubicBezTo>
                    <a:pt x="20" y="187"/>
                    <a:pt x="20" y="187"/>
                    <a:pt x="20" y="187"/>
                  </a:cubicBezTo>
                  <a:cubicBezTo>
                    <a:pt x="20" y="187"/>
                    <a:pt x="20" y="187"/>
                    <a:pt x="20" y="187"/>
                  </a:cubicBezTo>
                  <a:cubicBezTo>
                    <a:pt x="21" y="187"/>
                    <a:pt x="21" y="187"/>
                    <a:pt x="21" y="188"/>
                  </a:cubicBezTo>
                  <a:cubicBezTo>
                    <a:pt x="21" y="188"/>
                    <a:pt x="21" y="188"/>
                    <a:pt x="21" y="188"/>
                  </a:cubicBezTo>
                  <a:cubicBezTo>
                    <a:pt x="22" y="188"/>
                    <a:pt x="22" y="188"/>
                    <a:pt x="22" y="189"/>
                  </a:cubicBezTo>
                  <a:cubicBezTo>
                    <a:pt x="22" y="189"/>
                    <a:pt x="22" y="189"/>
                    <a:pt x="22" y="190"/>
                  </a:cubicBezTo>
                  <a:cubicBezTo>
                    <a:pt x="22" y="190"/>
                    <a:pt x="22" y="190"/>
                    <a:pt x="22" y="190"/>
                  </a:cubicBezTo>
                  <a:cubicBezTo>
                    <a:pt x="22" y="190"/>
                    <a:pt x="22" y="190"/>
                    <a:pt x="22" y="190"/>
                  </a:cubicBezTo>
                  <a:cubicBezTo>
                    <a:pt x="23" y="190"/>
                    <a:pt x="23" y="190"/>
                    <a:pt x="23" y="190"/>
                  </a:cubicBezTo>
                  <a:cubicBezTo>
                    <a:pt x="23" y="190"/>
                    <a:pt x="23" y="190"/>
                    <a:pt x="23" y="190"/>
                  </a:cubicBezTo>
                  <a:cubicBezTo>
                    <a:pt x="23" y="191"/>
                    <a:pt x="23" y="191"/>
                    <a:pt x="24" y="191"/>
                  </a:cubicBezTo>
                  <a:cubicBezTo>
                    <a:pt x="24" y="191"/>
                    <a:pt x="24" y="191"/>
                    <a:pt x="24" y="191"/>
                  </a:cubicBezTo>
                  <a:cubicBezTo>
                    <a:pt x="24" y="191"/>
                    <a:pt x="24" y="191"/>
                    <a:pt x="24" y="191"/>
                  </a:cubicBezTo>
                  <a:cubicBezTo>
                    <a:pt x="24" y="192"/>
                    <a:pt x="24" y="192"/>
                    <a:pt x="24" y="192"/>
                  </a:cubicBezTo>
                  <a:cubicBezTo>
                    <a:pt x="24" y="192"/>
                    <a:pt x="24" y="192"/>
                    <a:pt x="24" y="192"/>
                  </a:cubicBezTo>
                  <a:cubicBezTo>
                    <a:pt x="25" y="192"/>
                    <a:pt x="25" y="192"/>
                    <a:pt x="25" y="192"/>
                  </a:cubicBezTo>
                  <a:cubicBezTo>
                    <a:pt x="25" y="192"/>
                    <a:pt x="25" y="192"/>
                    <a:pt x="25" y="192"/>
                  </a:cubicBezTo>
                  <a:cubicBezTo>
                    <a:pt x="25" y="192"/>
                    <a:pt x="25" y="192"/>
                    <a:pt x="26" y="192"/>
                  </a:cubicBezTo>
                  <a:cubicBezTo>
                    <a:pt x="26" y="192"/>
                    <a:pt x="26" y="192"/>
                    <a:pt x="26" y="193"/>
                  </a:cubicBezTo>
                  <a:cubicBezTo>
                    <a:pt x="26" y="192"/>
                    <a:pt x="26" y="192"/>
                    <a:pt x="26" y="192"/>
                  </a:cubicBezTo>
                  <a:cubicBezTo>
                    <a:pt x="27" y="193"/>
                    <a:pt x="27" y="193"/>
                    <a:pt x="27" y="193"/>
                  </a:cubicBezTo>
                  <a:cubicBezTo>
                    <a:pt x="27" y="193"/>
                    <a:pt x="27" y="193"/>
                    <a:pt x="27" y="193"/>
                  </a:cubicBezTo>
                  <a:lnTo>
                    <a:pt x="27" y="194"/>
                  </a:lnTo>
                  <a:cubicBezTo>
                    <a:pt x="27" y="194"/>
                    <a:pt x="27" y="194"/>
                    <a:pt x="28" y="194"/>
                  </a:cubicBezTo>
                  <a:cubicBezTo>
                    <a:pt x="28" y="194"/>
                    <a:pt x="28" y="194"/>
                    <a:pt x="28" y="194"/>
                  </a:cubicBezTo>
                  <a:cubicBezTo>
                    <a:pt x="28" y="194"/>
                    <a:pt x="28" y="194"/>
                    <a:pt x="28" y="194"/>
                  </a:cubicBezTo>
                  <a:cubicBezTo>
                    <a:pt x="29" y="194"/>
                    <a:pt x="29" y="194"/>
                    <a:pt x="29" y="194"/>
                  </a:cubicBezTo>
                  <a:cubicBezTo>
                    <a:pt x="29" y="195"/>
                    <a:pt x="29" y="195"/>
                    <a:pt x="29" y="195"/>
                  </a:cubicBezTo>
                  <a:cubicBezTo>
                    <a:pt x="30" y="195"/>
                    <a:pt x="30" y="195"/>
                    <a:pt x="30" y="195"/>
                  </a:cubicBezTo>
                  <a:cubicBezTo>
                    <a:pt x="30" y="195"/>
                    <a:pt x="30" y="195"/>
                    <a:pt x="30" y="196"/>
                  </a:cubicBezTo>
                  <a:cubicBezTo>
                    <a:pt x="30" y="196"/>
                    <a:pt x="30" y="196"/>
                    <a:pt x="30" y="196"/>
                  </a:cubicBezTo>
                  <a:cubicBezTo>
                    <a:pt x="30" y="196"/>
                    <a:pt x="30" y="196"/>
                    <a:pt x="30" y="196"/>
                  </a:cubicBezTo>
                  <a:cubicBezTo>
                    <a:pt x="30" y="196"/>
                    <a:pt x="30" y="196"/>
                    <a:pt x="30" y="196"/>
                  </a:cubicBezTo>
                  <a:cubicBezTo>
                    <a:pt x="30" y="196"/>
                    <a:pt x="30" y="196"/>
                    <a:pt x="30" y="196"/>
                  </a:cubicBezTo>
                  <a:cubicBezTo>
                    <a:pt x="31" y="196"/>
                    <a:pt x="31" y="196"/>
                    <a:pt x="31" y="197"/>
                  </a:cubicBezTo>
                  <a:cubicBezTo>
                    <a:pt x="31" y="197"/>
                    <a:pt x="31" y="197"/>
                    <a:pt x="31" y="197"/>
                  </a:cubicBezTo>
                  <a:cubicBezTo>
                    <a:pt x="31" y="196"/>
                    <a:pt x="31" y="196"/>
                    <a:pt x="31" y="196"/>
                  </a:cubicBezTo>
                  <a:cubicBezTo>
                    <a:pt x="31" y="196"/>
                    <a:pt x="31" y="196"/>
                    <a:pt x="31" y="196"/>
                  </a:cubicBezTo>
                  <a:cubicBezTo>
                    <a:pt x="31" y="197"/>
                    <a:pt x="31" y="197"/>
                    <a:pt x="31" y="197"/>
                  </a:cubicBezTo>
                  <a:cubicBezTo>
                    <a:pt x="31" y="197"/>
                    <a:pt x="31" y="197"/>
                    <a:pt x="31" y="197"/>
                  </a:cubicBezTo>
                  <a:cubicBezTo>
                    <a:pt x="31" y="197"/>
                    <a:pt x="31" y="197"/>
                    <a:pt x="31" y="198"/>
                  </a:cubicBezTo>
                  <a:cubicBezTo>
                    <a:pt x="32" y="198"/>
                    <a:pt x="32" y="198"/>
                    <a:pt x="32" y="199"/>
                  </a:cubicBezTo>
                  <a:cubicBezTo>
                    <a:pt x="32" y="199"/>
                    <a:pt x="32" y="199"/>
                    <a:pt x="33" y="200"/>
                  </a:cubicBezTo>
                  <a:cubicBezTo>
                    <a:pt x="33" y="200"/>
                    <a:pt x="33" y="200"/>
                    <a:pt x="33" y="200"/>
                  </a:cubicBezTo>
                  <a:cubicBezTo>
                    <a:pt x="33" y="200"/>
                    <a:pt x="33" y="200"/>
                    <a:pt x="33" y="200"/>
                  </a:cubicBezTo>
                  <a:cubicBezTo>
                    <a:pt x="33" y="200"/>
                    <a:pt x="33" y="200"/>
                    <a:pt x="33" y="200"/>
                  </a:cubicBezTo>
                  <a:cubicBezTo>
                    <a:pt x="33" y="200"/>
                    <a:pt x="33" y="200"/>
                    <a:pt x="33" y="200"/>
                  </a:cubicBezTo>
                  <a:cubicBezTo>
                    <a:pt x="33" y="200"/>
                    <a:pt x="33" y="200"/>
                    <a:pt x="33" y="200"/>
                  </a:cubicBezTo>
                  <a:cubicBezTo>
                    <a:pt x="33" y="200"/>
                    <a:pt x="33" y="200"/>
                    <a:pt x="33" y="201"/>
                  </a:cubicBezTo>
                  <a:cubicBezTo>
                    <a:pt x="34" y="201"/>
                    <a:pt x="34" y="201"/>
                    <a:pt x="34" y="201"/>
                  </a:cubicBezTo>
                  <a:cubicBezTo>
                    <a:pt x="34" y="201"/>
                    <a:pt x="34" y="201"/>
                    <a:pt x="33" y="201"/>
                  </a:cubicBezTo>
                  <a:cubicBezTo>
                    <a:pt x="34" y="201"/>
                    <a:pt x="34" y="201"/>
                    <a:pt x="34" y="201"/>
                  </a:cubicBezTo>
                  <a:cubicBezTo>
                    <a:pt x="34" y="201"/>
                    <a:pt x="34" y="201"/>
                    <a:pt x="34" y="201"/>
                  </a:cubicBezTo>
                  <a:cubicBezTo>
                    <a:pt x="34" y="202"/>
                    <a:pt x="34" y="202"/>
                    <a:pt x="34" y="202"/>
                  </a:cubicBezTo>
                  <a:cubicBezTo>
                    <a:pt x="33" y="202"/>
                    <a:pt x="33" y="202"/>
                    <a:pt x="33" y="202"/>
                  </a:cubicBezTo>
                  <a:cubicBezTo>
                    <a:pt x="33" y="202"/>
                    <a:pt x="33" y="202"/>
                    <a:pt x="33" y="203"/>
                  </a:cubicBezTo>
                  <a:cubicBezTo>
                    <a:pt x="33" y="203"/>
                    <a:pt x="33" y="203"/>
                    <a:pt x="33" y="203"/>
                  </a:cubicBezTo>
                  <a:cubicBezTo>
                    <a:pt x="33" y="203"/>
                    <a:pt x="33" y="203"/>
                    <a:pt x="33" y="203"/>
                  </a:cubicBezTo>
                  <a:cubicBezTo>
                    <a:pt x="33" y="203"/>
                    <a:pt x="33" y="203"/>
                    <a:pt x="33" y="203"/>
                  </a:cubicBezTo>
                  <a:cubicBezTo>
                    <a:pt x="32" y="203"/>
                    <a:pt x="32" y="203"/>
                    <a:pt x="32" y="204"/>
                  </a:cubicBezTo>
                  <a:cubicBezTo>
                    <a:pt x="32" y="204"/>
                    <a:pt x="32" y="204"/>
                    <a:pt x="33" y="204"/>
                  </a:cubicBezTo>
                  <a:cubicBezTo>
                    <a:pt x="33" y="204"/>
                    <a:pt x="33" y="204"/>
                    <a:pt x="33" y="204"/>
                  </a:cubicBezTo>
                  <a:cubicBezTo>
                    <a:pt x="33" y="204"/>
                    <a:pt x="33" y="204"/>
                    <a:pt x="33" y="204"/>
                  </a:cubicBezTo>
                  <a:cubicBezTo>
                    <a:pt x="33" y="204"/>
                    <a:pt x="33" y="204"/>
                    <a:pt x="33" y="204"/>
                  </a:cubicBezTo>
                  <a:cubicBezTo>
                    <a:pt x="33" y="204"/>
                    <a:pt x="33" y="204"/>
                    <a:pt x="33" y="204"/>
                  </a:cubicBezTo>
                  <a:cubicBezTo>
                    <a:pt x="33" y="204"/>
                    <a:pt x="33" y="204"/>
                    <a:pt x="33" y="205"/>
                  </a:cubicBezTo>
                  <a:cubicBezTo>
                    <a:pt x="33" y="204"/>
                    <a:pt x="33" y="204"/>
                    <a:pt x="33" y="204"/>
                  </a:cubicBezTo>
                  <a:cubicBezTo>
                    <a:pt x="33" y="204"/>
                    <a:pt x="33" y="204"/>
                    <a:pt x="33" y="204"/>
                  </a:cubicBezTo>
                  <a:cubicBezTo>
                    <a:pt x="33" y="204"/>
                    <a:pt x="33" y="204"/>
                    <a:pt x="33" y="204"/>
                  </a:cubicBezTo>
                  <a:cubicBezTo>
                    <a:pt x="34" y="204"/>
                    <a:pt x="34" y="204"/>
                    <a:pt x="34" y="204"/>
                  </a:cubicBezTo>
                  <a:cubicBezTo>
                    <a:pt x="34" y="204"/>
                    <a:pt x="34" y="204"/>
                    <a:pt x="34" y="204"/>
                  </a:cubicBezTo>
                  <a:cubicBezTo>
                    <a:pt x="34" y="204"/>
                    <a:pt x="34" y="204"/>
                    <a:pt x="34" y="204"/>
                  </a:cubicBezTo>
                  <a:cubicBezTo>
                    <a:pt x="34" y="204"/>
                    <a:pt x="34" y="204"/>
                    <a:pt x="34" y="204"/>
                  </a:cubicBezTo>
                  <a:cubicBezTo>
                    <a:pt x="34" y="203"/>
                    <a:pt x="34" y="203"/>
                    <a:pt x="34" y="203"/>
                  </a:cubicBezTo>
                  <a:cubicBezTo>
                    <a:pt x="34" y="203"/>
                    <a:pt x="34" y="203"/>
                    <a:pt x="34" y="204"/>
                  </a:cubicBezTo>
                  <a:cubicBezTo>
                    <a:pt x="35" y="204"/>
                    <a:pt x="35" y="204"/>
                    <a:pt x="35" y="204"/>
                  </a:cubicBezTo>
                  <a:cubicBezTo>
                    <a:pt x="35" y="204"/>
                    <a:pt x="35" y="204"/>
                    <a:pt x="35" y="204"/>
                  </a:cubicBezTo>
                  <a:cubicBezTo>
                    <a:pt x="35" y="204"/>
                    <a:pt x="35" y="204"/>
                    <a:pt x="36" y="204"/>
                  </a:cubicBezTo>
                  <a:cubicBezTo>
                    <a:pt x="36" y="204"/>
                    <a:pt x="36" y="204"/>
                    <a:pt x="36" y="204"/>
                  </a:cubicBezTo>
                  <a:cubicBezTo>
                    <a:pt x="36" y="204"/>
                    <a:pt x="36" y="204"/>
                    <a:pt x="36" y="204"/>
                  </a:cubicBezTo>
                  <a:cubicBezTo>
                    <a:pt x="36" y="204"/>
                    <a:pt x="36" y="204"/>
                    <a:pt x="36" y="205"/>
                  </a:cubicBezTo>
                  <a:cubicBezTo>
                    <a:pt x="36" y="205"/>
                    <a:pt x="36" y="205"/>
                    <a:pt x="36" y="205"/>
                  </a:cubicBezTo>
                  <a:cubicBezTo>
                    <a:pt x="36" y="205"/>
                    <a:pt x="36" y="205"/>
                    <a:pt x="36" y="205"/>
                  </a:cubicBezTo>
                  <a:cubicBezTo>
                    <a:pt x="36" y="205"/>
                    <a:pt x="36" y="205"/>
                    <a:pt x="36" y="205"/>
                  </a:cubicBezTo>
                  <a:cubicBezTo>
                    <a:pt x="36" y="205"/>
                    <a:pt x="36" y="205"/>
                    <a:pt x="36" y="205"/>
                  </a:cubicBezTo>
                  <a:cubicBezTo>
                    <a:pt x="36" y="205"/>
                    <a:pt x="36" y="205"/>
                    <a:pt x="36" y="206"/>
                  </a:cubicBezTo>
                  <a:cubicBezTo>
                    <a:pt x="36" y="206"/>
                    <a:pt x="36" y="206"/>
                    <a:pt x="36" y="206"/>
                  </a:cubicBezTo>
                  <a:cubicBezTo>
                    <a:pt x="35" y="206"/>
                    <a:pt x="35" y="206"/>
                    <a:pt x="35" y="206"/>
                  </a:cubicBezTo>
                  <a:cubicBezTo>
                    <a:pt x="35" y="206"/>
                    <a:pt x="35" y="206"/>
                    <a:pt x="35" y="206"/>
                  </a:cubicBezTo>
                  <a:cubicBezTo>
                    <a:pt x="35" y="206"/>
                    <a:pt x="35" y="206"/>
                    <a:pt x="35" y="206"/>
                  </a:cubicBezTo>
                  <a:cubicBezTo>
                    <a:pt x="34" y="206"/>
                    <a:pt x="34" y="206"/>
                    <a:pt x="34" y="206"/>
                  </a:cubicBezTo>
                  <a:cubicBezTo>
                    <a:pt x="34" y="206"/>
                    <a:pt x="34" y="206"/>
                    <a:pt x="34" y="206"/>
                  </a:cubicBezTo>
                  <a:cubicBezTo>
                    <a:pt x="35" y="206"/>
                    <a:pt x="35" y="206"/>
                    <a:pt x="35" y="206"/>
                  </a:cubicBezTo>
                  <a:cubicBezTo>
                    <a:pt x="35" y="206"/>
                    <a:pt x="35" y="206"/>
                    <a:pt x="35" y="206"/>
                  </a:cubicBezTo>
                  <a:cubicBezTo>
                    <a:pt x="35" y="206"/>
                    <a:pt x="35" y="206"/>
                    <a:pt x="36" y="206"/>
                  </a:cubicBezTo>
                  <a:cubicBezTo>
                    <a:pt x="36" y="206"/>
                    <a:pt x="36" y="206"/>
                    <a:pt x="36" y="207"/>
                  </a:cubicBezTo>
                  <a:cubicBezTo>
                    <a:pt x="36" y="207"/>
                    <a:pt x="36" y="207"/>
                    <a:pt x="35" y="207"/>
                  </a:cubicBezTo>
                  <a:cubicBezTo>
                    <a:pt x="36" y="208"/>
                    <a:pt x="36" y="208"/>
                    <a:pt x="36" y="208"/>
                  </a:cubicBezTo>
                  <a:cubicBezTo>
                    <a:pt x="36" y="208"/>
                    <a:pt x="36" y="208"/>
                    <a:pt x="36" y="207"/>
                  </a:cubicBezTo>
                  <a:cubicBezTo>
                    <a:pt x="36" y="207"/>
                    <a:pt x="36" y="207"/>
                    <a:pt x="36" y="207"/>
                  </a:cubicBezTo>
                  <a:cubicBezTo>
                    <a:pt x="36" y="207"/>
                    <a:pt x="36" y="207"/>
                    <a:pt x="36" y="206"/>
                  </a:cubicBezTo>
                  <a:cubicBezTo>
                    <a:pt x="36" y="206"/>
                    <a:pt x="36" y="206"/>
                    <a:pt x="36" y="206"/>
                  </a:cubicBezTo>
                  <a:cubicBezTo>
                    <a:pt x="36" y="206"/>
                    <a:pt x="36" y="206"/>
                    <a:pt x="36" y="206"/>
                  </a:cubicBezTo>
                  <a:cubicBezTo>
                    <a:pt x="36" y="206"/>
                    <a:pt x="36" y="206"/>
                    <a:pt x="37" y="206"/>
                  </a:cubicBezTo>
                  <a:cubicBezTo>
                    <a:pt x="37" y="205"/>
                    <a:pt x="37" y="205"/>
                    <a:pt x="37" y="205"/>
                  </a:cubicBezTo>
                  <a:cubicBezTo>
                    <a:pt x="37" y="205"/>
                    <a:pt x="37" y="205"/>
                    <a:pt x="37" y="205"/>
                  </a:cubicBezTo>
                  <a:cubicBezTo>
                    <a:pt x="37" y="205"/>
                    <a:pt x="37" y="205"/>
                    <a:pt x="37" y="205"/>
                  </a:cubicBezTo>
                  <a:cubicBezTo>
                    <a:pt x="37" y="205"/>
                    <a:pt x="37" y="205"/>
                    <a:pt x="37" y="205"/>
                  </a:cubicBezTo>
                  <a:cubicBezTo>
                    <a:pt x="37" y="205"/>
                    <a:pt x="37" y="205"/>
                    <a:pt x="37" y="205"/>
                  </a:cubicBezTo>
                  <a:cubicBezTo>
                    <a:pt x="37" y="205"/>
                    <a:pt x="37" y="205"/>
                    <a:pt x="37" y="205"/>
                  </a:cubicBezTo>
                  <a:cubicBezTo>
                    <a:pt x="37" y="205"/>
                    <a:pt x="37" y="205"/>
                    <a:pt x="37" y="205"/>
                  </a:cubicBezTo>
                  <a:cubicBezTo>
                    <a:pt x="37" y="205"/>
                    <a:pt x="37" y="205"/>
                    <a:pt x="38" y="205"/>
                  </a:cubicBezTo>
                  <a:cubicBezTo>
                    <a:pt x="38" y="205"/>
                    <a:pt x="38" y="205"/>
                    <a:pt x="38" y="205"/>
                  </a:cubicBezTo>
                  <a:lnTo>
                    <a:pt x="38" y="206"/>
                  </a:lnTo>
                  <a:cubicBezTo>
                    <a:pt x="38" y="206"/>
                    <a:pt x="38" y="206"/>
                    <a:pt x="39" y="206"/>
                  </a:cubicBezTo>
                  <a:cubicBezTo>
                    <a:pt x="39" y="206"/>
                    <a:pt x="39" y="206"/>
                    <a:pt x="39" y="206"/>
                  </a:cubicBezTo>
                  <a:cubicBezTo>
                    <a:pt x="39" y="206"/>
                    <a:pt x="39" y="206"/>
                    <a:pt x="39" y="206"/>
                  </a:cubicBezTo>
                  <a:cubicBezTo>
                    <a:pt x="39" y="206"/>
                    <a:pt x="39" y="206"/>
                    <a:pt x="39" y="206"/>
                  </a:cubicBezTo>
                  <a:cubicBezTo>
                    <a:pt x="39" y="206"/>
                    <a:pt x="39" y="206"/>
                    <a:pt x="39" y="206"/>
                  </a:cubicBezTo>
                  <a:cubicBezTo>
                    <a:pt x="39" y="206"/>
                    <a:pt x="39" y="206"/>
                    <a:pt x="39" y="207"/>
                  </a:cubicBezTo>
                  <a:cubicBezTo>
                    <a:pt x="40" y="207"/>
                    <a:pt x="40" y="207"/>
                    <a:pt x="40" y="207"/>
                  </a:cubicBezTo>
                  <a:cubicBezTo>
                    <a:pt x="40" y="207"/>
                    <a:pt x="40" y="207"/>
                    <a:pt x="40" y="207"/>
                  </a:cubicBezTo>
                  <a:cubicBezTo>
                    <a:pt x="40" y="207"/>
                    <a:pt x="40" y="207"/>
                    <a:pt x="40" y="207"/>
                  </a:cubicBezTo>
                  <a:cubicBezTo>
                    <a:pt x="40" y="207"/>
                    <a:pt x="40" y="207"/>
                    <a:pt x="40" y="207"/>
                  </a:cubicBezTo>
                  <a:cubicBezTo>
                    <a:pt x="40" y="207"/>
                    <a:pt x="40" y="207"/>
                    <a:pt x="40" y="207"/>
                  </a:cubicBezTo>
                  <a:cubicBezTo>
                    <a:pt x="41" y="207"/>
                    <a:pt x="41" y="207"/>
                    <a:pt x="41" y="207"/>
                  </a:cubicBezTo>
                  <a:cubicBezTo>
                    <a:pt x="41" y="207"/>
                    <a:pt x="41" y="207"/>
                    <a:pt x="41" y="207"/>
                  </a:cubicBezTo>
                  <a:cubicBezTo>
                    <a:pt x="41" y="207"/>
                    <a:pt x="41" y="207"/>
                    <a:pt x="41" y="208"/>
                  </a:cubicBezTo>
                  <a:cubicBezTo>
                    <a:pt x="41" y="207"/>
                    <a:pt x="41" y="207"/>
                    <a:pt x="41" y="207"/>
                  </a:cubicBezTo>
                  <a:cubicBezTo>
                    <a:pt x="41" y="208"/>
                    <a:pt x="41" y="208"/>
                    <a:pt x="41" y="208"/>
                  </a:cubicBezTo>
                  <a:cubicBezTo>
                    <a:pt x="41" y="208"/>
                    <a:pt x="41" y="208"/>
                    <a:pt x="42" y="208"/>
                  </a:cubicBezTo>
                  <a:cubicBezTo>
                    <a:pt x="41" y="208"/>
                    <a:pt x="41" y="208"/>
                    <a:pt x="41" y="208"/>
                  </a:cubicBezTo>
                  <a:cubicBezTo>
                    <a:pt x="42" y="208"/>
                    <a:pt x="42" y="208"/>
                    <a:pt x="42" y="208"/>
                  </a:cubicBezTo>
                  <a:cubicBezTo>
                    <a:pt x="42" y="209"/>
                    <a:pt x="42" y="209"/>
                    <a:pt x="42" y="209"/>
                  </a:cubicBezTo>
                  <a:cubicBezTo>
                    <a:pt x="42" y="209"/>
                    <a:pt x="42" y="209"/>
                    <a:pt x="42" y="209"/>
                  </a:cubicBezTo>
                  <a:cubicBezTo>
                    <a:pt x="42" y="209"/>
                    <a:pt x="42" y="209"/>
                    <a:pt x="42" y="209"/>
                  </a:cubicBezTo>
                  <a:cubicBezTo>
                    <a:pt x="42" y="209"/>
                    <a:pt x="42" y="209"/>
                    <a:pt x="42" y="209"/>
                  </a:cubicBezTo>
                  <a:cubicBezTo>
                    <a:pt x="42" y="209"/>
                    <a:pt x="42" y="209"/>
                    <a:pt x="42" y="209"/>
                  </a:cubicBezTo>
                  <a:cubicBezTo>
                    <a:pt x="42" y="209"/>
                    <a:pt x="42" y="209"/>
                    <a:pt x="42" y="209"/>
                  </a:cubicBezTo>
                  <a:cubicBezTo>
                    <a:pt x="42" y="209"/>
                    <a:pt x="42" y="209"/>
                    <a:pt x="42" y="209"/>
                  </a:cubicBezTo>
                  <a:cubicBezTo>
                    <a:pt x="42" y="209"/>
                    <a:pt x="42" y="209"/>
                    <a:pt x="42" y="209"/>
                  </a:cubicBezTo>
                  <a:cubicBezTo>
                    <a:pt x="42" y="209"/>
                    <a:pt x="42" y="209"/>
                    <a:pt x="42" y="209"/>
                  </a:cubicBezTo>
                  <a:cubicBezTo>
                    <a:pt x="42" y="209"/>
                    <a:pt x="42" y="209"/>
                    <a:pt x="43" y="209"/>
                  </a:cubicBezTo>
                  <a:cubicBezTo>
                    <a:pt x="43" y="209"/>
                    <a:pt x="43" y="209"/>
                    <a:pt x="43" y="209"/>
                  </a:cubicBezTo>
                  <a:cubicBezTo>
                    <a:pt x="43" y="209"/>
                    <a:pt x="43" y="209"/>
                    <a:pt x="43" y="209"/>
                  </a:cubicBezTo>
                  <a:cubicBezTo>
                    <a:pt x="43" y="209"/>
                    <a:pt x="43" y="209"/>
                    <a:pt x="43" y="209"/>
                  </a:cubicBezTo>
                  <a:cubicBezTo>
                    <a:pt x="43" y="209"/>
                    <a:pt x="43" y="209"/>
                    <a:pt x="43" y="209"/>
                  </a:cubicBezTo>
                  <a:cubicBezTo>
                    <a:pt x="43" y="209"/>
                    <a:pt x="43" y="209"/>
                    <a:pt x="44" y="210"/>
                  </a:cubicBezTo>
                  <a:cubicBezTo>
                    <a:pt x="44" y="210"/>
                    <a:pt x="44" y="210"/>
                    <a:pt x="44" y="209"/>
                  </a:cubicBezTo>
                  <a:cubicBezTo>
                    <a:pt x="45" y="210"/>
                    <a:pt x="45" y="210"/>
                    <a:pt x="45" y="210"/>
                  </a:cubicBezTo>
                  <a:cubicBezTo>
                    <a:pt x="45" y="210"/>
                    <a:pt x="45" y="210"/>
                    <a:pt x="45" y="210"/>
                  </a:cubicBezTo>
                  <a:cubicBezTo>
                    <a:pt x="45" y="210"/>
                    <a:pt x="45" y="210"/>
                    <a:pt x="45" y="210"/>
                  </a:cubicBezTo>
                  <a:cubicBezTo>
                    <a:pt x="45" y="210"/>
                    <a:pt x="45" y="210"/>
                    <a:pt x="45" y="210"/>
                  </a:cubicBezTo>
                  <a:cubicBezTo>
                    <a:pt x="45" y="210"/>
                    <a:pt x="45" y="210"/>
                    <a:pt x="45" y="210"/>
                  </a:cubicBezTo>
                  <a:cubicBezTo>
                    <a:pt x="45" y="210"/>
                    <a:pt x="45" y="210"/>
                    <a:pt x="45" y="210"/>
                  </a:cubicBezTo>
                  <a:cubicBezTo>
                    <a:pt x="45" y="210"/>
                    <a:pt x="45" y="210"/>
                    <a:pt x="45" y="210"/>
                  </a:cubicBezTo>
                  <a:cubicBezTo>
                    <a:pt x="46" y="210"/>
                    <a:pt x="46" y="210"/>
                    <a:pt x="46" y="210"/>
                  </a:cubicBezTo>
                  <a:cubicBezTo>
                    <a:pt x="46" y="210"/>
                    <a:pt x="46" y="210"/>
                    <a:pt x="46" y="210"/>
                  </a:cubicBezTo>
                  <a:cubicBezTo>
                    <a:pt x="47" y="210"/>
                    <a:pt x="47" y="210"/>
                    <a:pt x="47" y="211"/>
                  </a:cubicBezTo>
                  <a:cubicBezTo>
                    <a:pt x="47" y="211"/>
                    <a:pt x="47" y="211"/>
                    <a:pt x="47" y="210"/>
                  </a:cubicBezTo>
                  <a:cubicBezTo>
                    <a:pt x="47" y="211"/>
                    <a:pt x="47" y="211"/>
                    <a:pt x="48" y="211"/>
                  </a:cubicBezTo>
                  <a:cubicBezTo>
                    <a:pt x="48" y="211"/>
                    <a:pt x="48" y="211"/>
                    <a:pt x="48" y="211"/>
                  </a:cubicBezTo>
                  <a:cubicBezTo>
                    <a:pt x="48" y="211"/>
                    <a:pt x="48" y="211"/>
                    <a:pt x="49" y="212"/>
                  </a:cubicBezTo>
                  <a:cubicBezTo>
                    <a:pt x="49" y="212"/>
                    <a:pt x="49" y="212"/>
                    <a:pt x="49" y="212"/>
                  </a:cubicBezTo>
                  <a:cubicBezTo>
                    <a:pt x="50" y="213"/>
                    <a:pt x="50" y="213"/>
                    <a:pt x="51" y="214"/>
                  </a:cubicBezTo>
                  <a:cubicBezTo>
                    <a:pt x="52" y="214"/>
                    <a:pt x="52" y="214"/>
                    <a:pt x="52" y="214"/>
                  </a:cubicBezTo>
                  <a:cubicBezTo>
                    <a:pt x="52" y="214"/>
                    <a:pt x="52" y="214"/>
                    <a:pt x="52" y="215"/>
                  </a:cubicBezTo>
                  <a:cubicBezTo>
                    <a:pt x="53" y="215"/>
                    <a:pt x="53" y="215"/>
                    <a:pt x="53" y="215"/>
                  </a:cubicBezTo>
                  <a:cubicBezTo>
                    <a:pt x="53" y="215"/>
                    <a:pt x="53" y="215"/>
                    <a:pt x="53" y="215"/>
                  </a:cubicBezTo>
                  <a:cubicBezTo>
                    <a:pt x="53" y="215"/>
                    <a:pt x="53" y="215"/>
                    <a:pt x="53" y="215"/>
                  </a:cubicBezTo>
                  <a:cubicBezTo>
                    <a:pt x="53" y="215"/>
                    <a:pt x="53" y="215"/>
                    <a:pt x="53" y="215"/>
                  </a:cubicBezTo>
                  <a:cubicBezTo>
                    <a:pt x="53" y="215"/>
                    <a:pt x="53" y="215"/>
                    <a:pt x="53" y="215"/>
                  </a:cubicBezTo>
                  <a:cubicBezTo>
                    <a:pt x="54" y="215"/>
                    <a:pt x="54" y="215"/>
                    <a:pt x="54" y="215"/>
                  </a:cubicBezTo>
                  <a:cubicBezTo>
                    <a:pt x="54" y="215"/>
                    <a:pt x="54" y="215"/>
                    <a:pt x="54" y="215"/>
                  </a:cubicBezTo>
                  <a:cubicBezTo>
                    <a:pt x="54" y="215"/>
                    <a:pt x="54" y="215"/>
                    <a:pt x="54" y="216"/>
                  </a:cubicBezTo>
                  <a:cubicBezTo>
                    <a:pt x="55" y="216"/>
                    <a:pt x="55" y="216"/>
                    <a:pt x="55" y="216"/>
                  </a:cubicBezTo>
                  <a:cubicBezTo>
                    <a:pt x="55" y="216"/>
                    <a:pt x="55" y="216"/>
                    <a:pt x="55" y="216"/>
                  </a:cubicBezTo>
                  <a:cubicBezTo>
                    <a:pt x="55" y="216"/>
                    <a:pt x="55" y="216"/>
                    <a:pt x="55" y="217"/>
                  </a:cubicBezTo>
                  <a:cubicBezTo>
                    <a:pt x="56" y="217"/>
                    <a:pt x="56" y="217"/>
                    <a:pt x="56" y="218"/>
                  </a:cubicBezTo>
                  <a:cubicBezTo>
                    <a:pt x="56" y="218"/>
                    <a:pt x="56" y="218"/>
                    <a:pt x="56" y="218"/>
                  </a:cubicBezTo>
                  <a:cubicBezTo>
                    <a:pt x="56" y="218"/>
                    <a:pt x="56" y="218"/>
                    <a:pt x="57" y="218"/>
                  </a:cubicBezTo>
                  <a:cubicBezTo>
                    <a:pt x="57" y="219"/>
                    <a:pt x="57" y="219"/>
                    <a:pt x="57" y="219"/>
                  </a:cubicBezTo>
                  <a:cubicBezTo>
                    <a:pt x="57" y="219"/>
                    <a:pt x="57" y="219"/>
                    <a:pt x="57" y="219"/>
                  </a:cubicBezTo>
                  <a:cubicBezTo>
                    <a:pt x="57" y="220"/>
                    <a:pt x="57" y="220"/>
                    <a:pt x="57" y="220"/>
                  </a:cubicBezTo>
                  <a:cubicBezTo>
                    <a:pt x="57" y="220"/>
                    <a:pt x="57" y="220"/>
                    <a:pt x="57" y="221"/>
                  </a:cubicBezTo>
                  <a:cubicBezTo>
                    <a:pt x="56" y="222"/>
                    <a:pt x="56" y="222"/>
                    <a:pt x="56" y="222"/>
                  </a:cubicBezTo>
                  <a:cubicBezTo>
                    <a:pt x="55" y="222"/>
                    <a:pt x="55" y="222"/>
                    <a:pt x="55" y="222"/>
                  </a:cubicBezTo>
                  <a:cubicBezTo>
                    <a:pt x="55" y="222"/>
                    <a:pt x="55" y="222"/>
                    <a:pt x="55" y="222"/>
                  </a:cubicBezTo>
                  <a:cubicBezTo>
                    <a:pt x="55" y="222"/>
                    <a:pt x="55" y="222"/>
                    <a:pt x="55" y="223"/>
                  </a:cubicBezTo>
                  <a:cubicBezTo>
                    <a:pt x="55" y="223"/>
                    <a:pt x="55" y="223"/>
                    <a:pt x="55" y="223"/>
                  </a:cubicBezTo>
                  <a:cubicBezTo>
                    <a:pt x="55" y="223"/>
                    <a:pt x="55" y="223"/>
                    <a:pt x="54" y="224"/>
                  </a:cubicBezTo>
                  <a:cubicBezTo>
                    <a:pt x="54" y="224"/>
                    <a:pt x="54" y="224"/>
                    <a:pt x="55" y="224"/>
                  </a:cubicBezTo>
                  <a:cubicBezTo>
                    <a:pt x="54" y="224"/>
                    <a:pt x="54" y="224"/>
                    <a:pt x="54" y="225"/>
                  </a:cubicBezTo>
                  <a:cubicBezTo>
                    <a:pt x="54" y="225"/>
                    <a:pt x="54" y="225"/>
                    <a:pt x="54" y="225"/>
                  </a:cubicBezTo>
                  <a:cubicBezTo>
                    <a:pt x="54" y="225"/>
                    <a:pt x="54" y="225"/>
                    <a:pt x="53" y="225"/>
                  </a:cubicBezTo>
                  <a:cubicBezTo>
                    <a:pt x="54" y="224"/>
                    <a:pt x="54" y="224"/>
                    <a:pt x="54" y="224"/>
                  </a:cubicBezTo>
                  <a:cubicBezTo>
                    <a:pt x="54" y="224"/>
                    <a:pt x="54" y="224"/>
                    <a:pt x="53" y="224"/>
                  </a:cubicBezTo>
                  <a:cubicBezTo>
                    <a:pt x="53" y="224"/>
                    <a:pt x="53" y="224"/>
                    <a:pt x="53" y="224"/>
                  </a:cubicBezTo>
                  <a:cubicBezTo>
                    <a:pt x="53" y="224"/>
                    <a:pt x="53" y="224"/>
                    <a:pt x="53" y="224"/>
                  </a:cubicBezTo>
                  <a:cubicBezTo>
                    <a:pt x="53" y="225"/>
                    <a:pt x="53" y="225"/>
                    <a:pt x="53" y="225"/>
                  </a:cubicBezTo>
                  <a:cubicBezTo>
                    <a:pt x="53" y="225"/>
                    <a:pt x="53" y="225"/>
                    <a:pt x="53" y="225"/>
                  </a:cubicBezTo>
                  <a:cubicBezTo>
                    <a:pt x="53" y="225"/>
                    <a:pt x="53" y="225"/>
                    <a:pt x="53" y="225"/>
                  </a:cubicBezTo>
                  <a:cubicBezTo>
                    <a:pt x="53" y="225"/>
                    <a:pt x="53" y="225"/>
                    <a:pt x="54" y="225"/>
                  </a:cubicBezTo>
                  <a:cubicBezTo>
                    <a:pt x="53" y="225"/>
                    <a:pt x="53" y="225"/>
                    <a:pt x="53" y="225"/>
                  </a:cubicBezTo>
                  <a:cubicBezTo>
                    <a:pt x="53" y="225"/>
                    <a:pt x="53" y="225"/>
                    <a:pt x="54" y="225"/>
                  </a:cubicBezTo>
                  <a:cubicBezTo>
                    <a:pt x="53" y="225"/>
                    <a:pt x="53" y="225"/>
                    <a:pt x="53" y="225"/>
                  </a:cubicBezTo>
                  <a:cubicBezTo>
                    <a:pt x="53" y="226"/>
                    <a:pt x="53" y="226"/>
                    <a:pt x="54" y="226"/>
                  </a:cubicBezTo>
                  <a:cubicBezTo>
                    <a:pt x="54" y="226"/>
                    <a:pt x="54" y="226"/>
                    <a:pt x="54" y="226"/>
                  </a:cubicBezTo>
                  <a:cubicBezTo>
                    <a:pt x="54" y="226"/>
                    <a:pt x="54" y="226"/>
                    <a:pt x="54" y="226"/>
                  </a:cubicBezTo>
                  <a:cubicBezTo>
                    <a:pt x="54" y="227"/>
                    <a:pt x="54" y="227"/>
                    <a:pt x="55" y="228"/>
                  </a:cubicBezTo>
                  <a:cubicBezTo>
                    <a:pt x="55" y="228"/>
                    <a:pt x="55" y="228"/>
                    <a:pt x="55" y="229"/>
                  </a:cubicBezTo>
                  <a:cubicBezTo>
                    <a:pt x="55" y="229"/>
                    <a:pt x="55" y="229"/>
                    <a:pt x="55" y="229"/>
                  </a:cubicBezTo>
                  <a:cubicBezTo>
                    <a:pt x="55" y="229"/>
                    <a:pt x="55" y="229"/>
                    <a:pt x="55" y="229"/>
                  </a:cubicBezTo>
                  <a:cubicBezTo>
                    <a:pt x="55" y="230"/>
                    <a:pt x="55" y="230"/>
                    <a:pt x="55" y="230"/>
                  </a:cubicBezTo>
                  <a:cubicBezTo>
                    <a:pt x="55" y="230"/>
                    <a:pt x="55" y="230"/>
                    <a:pt x="55" y="230"/>
                  </a:cubicBezTo>
                  <a:cubicBezTo>
                    <a:pt x="55" y="230"/>
                    <a:pt x="55" y="230"/>
                    <a:pt x="55" y="230"/>
                  </a:cubicBezTo>
                  <a:cubicBezTo>
                    <a:pt x="55" y="230"/>
                    <a:pt x="55" y="230"/>
                    <a:pt x="55" y="231"/>
                  </a:cubicBezTo>
                  <a:cubicBezTo>
                    <a:pt x="55" y="231"/>
                    <a:pt x="55" y="231"/>
                    <a:pt x="55" y="232"/>
                  </a:cubicBezTo>
                  <a:cubicBezTo>
                    <a:pt x="55" y="232"/>
                    <a:pt x="55" y="232"/>
                    <a:pt x="55" y="232"/>
                  </a:cubicBezTo>
                  <a:cubicBezTo>
                    <a:pt x="55" y="232"/>
                    <a:pt x="55" y="232"/>
                    <a:pt x="55" y="232"/>
                  </a:cubicBezTo>
                  <a:cubicBezTo>
                    <a:pt x="55" y="233"/>
                    <a:pt x="55" y="233"/>
                    <a:pt x="55" y="233"/>
                  </a:cubicBezTo>
                  <a:cubicBezTo>
                    <a:pt x="55" y="233"/>
                    <a:pt x="55" y="233"/>
                    <a:pt x="55" y="233"/>
                  </a:cubicBezTo>
                  <a:cubicBezTo>
                    <a:pt x="55" y="233"/>
                    <a:pt x="55" y="233"/>
                    <a:pt x="55" y="233"/>
                  </a:cubicBezTo>
                  <a:cubicBezTo>
                    <a:pt x="55" y="233"/>
                    <a:pt x="55" y="233"/>
                    <a:pt x="55" y="233"/>
                  </a:cubicBezTo>
                  <a:cubicBezTo>
                    <a:pt x="55" y="233"/>
                    <a:pt x="55" y="233"/>
                    <a:pt x="55" y="233"/>
                  </a:cubicBezTo>
                  <a:cubicBezTo>
                    <a:pt x="55" y="233"/>
                    <a:pt x="55" y="233"/>
                    <a:pt x="55" y="234"/>
                  </a:cubicBezTo>
                  <a:cubicBezTo>
                    <a:pt x="55" y="234"/>
                    <a:pt x="55" y="234"/>
                    <a:pt x="55" y="234"/>
                  </a:cubicBezTo>
                  <a:cubicBezTo>
                    <a:pt x="55" y="234"/>
                    <a:pt x="55" y="234"/>
                    <a:pt x="55" y="234"/>
                  </a:cubicBezTo>
                  <a:cubicBezTo>
                    <a:pt x="55" y="234"/>
                    <a:pt x="55" y="234"/>
                    <a:pt x="54" y="234"/>
                  </a:cubicBezTo>
                  <a:cubicBezTo>
                    <a:pt x="54" y="234"/>
                    <a:pt x="54" y="234"/>
                    <a:pt x="54" y="234"/>
                  </a:cubicBezTo>
                  <a:cubicBezTo>
                    <a:pt x="54" y="234"/>
                    <a:pt x="54" y="234"/>
                    <a:pt x="55" y="234"/>
                  </a:cubicBezTo>
                  <a:cubicBezTo>
                    <a:pt x="54" y="234"/>
                    <a:pt x="54" y="234"/>
                    <a:pt x="54" y="234"/>
                  </a:cubicBezTo>
                  <a:cubicBezTo>
                    <a:pt x="54" y="234"/>
                    <a:pt x="54" y="234"/>
                    <a:pt x="54" y="234"/>
                  </a:cubicBezTo>
                  <a:cubicBezTo>
                    <a:pt x="53" y="234"/>
                    <a:pt x="53" y="234"/>
                    <a:pt x="53" y="233"/>
                  </a:cubicBezTo>
                  <a:cubicBezTo>
                    <a:pt x="53" y="233"/>
                    <a:pt x="53" y="233"/>
                    <a:pt x="53" y="233"/>
                  </a:cubicBezTo>
                  <a:cubicBezTo>
                    <a:pt x="53" y="233"/>
                    <a:pt x="53" y="233"/>
                    <a:pt x="53" y="233"/>
                  </a:cubicBezTo>
                  <a:cubicBezTo>
                    <a:pt x="53" y="233"/>
                    <a:pt x="53" y="233"/>
                    <a:pt x="53" y="233"/>
                  </a:cubicBezTo>
                  <a:cubicBezTo>
                    <a:pt x="53" y="233"/>
                    <a:pt x="53" y="233"/>
                    <a:pt x="53" y="233"/>
                  </a:cubicBezTo>
                  <a:cubicBezTo>
                    <a:pt x="53" y="233"/>
                    <a:pt x="53" y="233"/>
                    <a:pt x="52" y="233"/>
                  </a:cubicBezTo>
                  <a:cubicBezTo>
                    <a:pt x="52" y="233"/>
                    <a:pt x="52" y="233"/>
                    <a:pt x="52" y="233"/>
                  </a:cubicBezTo>
                  <a:cubicBezTo>
                    <a:pt x="52" y="233"/>
                    <a:pt x="52" y="233"/>
                    <a:pt x="52" y="233"/>
                  </a:cubicBezTo>
                  <a:cubicBezTo>
                    <a:pt x="52" y="233"/>
                    <a:pt x="52" y="233"/>
                    <a:pt x="52" y="233"/>
                  </a:cubicBezTo>
                  <a:cubicBezTo>
                    <a:pt x="52" y="233"/>
                    <a:pt x="52" y="233"/>
                    <a:pt x="52" y="233"/>
                  </a:cubicBezTo>
                  <a:cubicBezTo>
                    <a:pt x="52" y="233"/>
                    <a:pt x="52" y="233"/>
                    <a:pt x="52" y="233"/>
                  </a:cubicBezTo>
                  <a:cubicBezTo>
                    <a:pt x="52" y="233"/>
                    <a:pt x="52" y="233"/>
                    <a:pt x="52" y="233"/>
                  </a:cubicBezTo>
                  <a:cubicBezTo>
                    <a:pt x="52" y="233"/>
                    <a:pt x="52" y="233"/>
                    <a:pt x="52" y="233"/>
                  </a:cubicBezTo>
                  <a:cubicBezTo>
                    <a:pt x="52" y="233"/>
                    <a:pt x="52" y="233"/>
                    <a:pt x="51" y="233"/>
                  </a:cubicBezTo>
                  <a:cubicBezTo>
                    <a:pt x="51" y="233"/>
                    <a:pt x="51" y="233"/>
                    <a:pt x="52" y="233"/>
                  </a:cubicBezTo>
                  <a:cubicBezTo>
                    <a:pt x="52" y="233"/>
                    <a:pt x="52" y="233"/>
                    <a:pt x="52" y="233"/>
                  </a:cubicBezTo>
                  <a:cubicBezTo>
                    <a:pt x="52" y="233"/>
                    <a:pt x="52" y="233"/>
                    <a:pt x="52" y="233"/>
                  </a:cubicBezTo>
                  <a:cubicBezTo>
                    <a:pt x="52" y="233"/>
                    <a:pt x="52" y="233"/>
                    <a:pt x="52" y="233"/>
                  </a:cubicBezTo>
                  <a:cubicBezTo>
                    <a:pt x="51" y="233"/>
                    <a:pt x="51" y="233"/>
                    <a:pt x="51" y="233"/>
                  </a:cubicBezTo>
                  <a:cubicBezTo>
                    <a:pt x="51" y="233"/>
                    <a:pt x="51" y="233"/>
                    <a:pt x="51" y="233"/>
                  </a:cubicBezTo>
                  <a:cubicBezTo>
                    <a:pt x="51" y="233"/>
                    <a:pt x="51" y="233"/>
                    <a:pt x="51" y="233"/>
                  </a:cubicBezTo>
                  <a:cubicBezTo>
                    <a:pt x="51" y="233"/>
                    <a:pt x="51" y="233"/>
                    <a:pt x="51" y="233"/>
                  </a:cubicBezTo>
                  <a:cubicBezTo>
                    <a:pt x="51" y="233"/>
                    <a:pt x="51" y="233"/>
                    <a:pt x="51" y="233"/>
                  </a:cubicBezTo>
                  <a:cubicBezTo>
                    <a:pt x="50" y="233"/>
                    <a:pt x="50" y="233"/>
                    <a:pt x="50" y="233"/>
                  </a:cubicBezTo>
                  <a:cubicBezTo>
                    <a:pt x="50" y="233"/>
                    <a:pt x="50" y="233"/>
                    <a:pt x="50" y="233"/>
                  </a:cubicBezTo>
                  <a:cubicBezTo>
                    <a:pt x="50" y="233"/>
                    <a:pt x="50" y="233"/>
                    <a:pt x="50" y="233"/>
                  </a:cubicBezTo>
                  <a:cubicBezTo>
                    <a:pt x="50" y="233"/>
                    <a:pt x="50" y="233"/>
                    <a:pt x="49" y="233"/>
                  </a:cubicBezTo>
                  <a:cubicBezTo>
                    <a:pt x="49" y="233"/>
                    <a:pt x="49" y="233"/>
                    <a:pt x="49" y="233"/>
                  </a:cubicBezTo>
                  <a:cubicBezTo>
                    <a:pt x="49" y="233"/>
                    <a:pt x="49" y="233"/>
                    <a:pt x="49" y="233"/>
                  </a:cubicBezTo>
                  <a:cubicBezTo>
                    <a:pt x="49" y="233"/>
                    <a:pt x="49" y="233"/>
                    <a:pt x="49" y="233"/>
                  </a:cubicBezTo>
                  <a:cubicBezTo>
                    <a:pt x="49" y="234"/>
                    <a:pt x="49" y="234"/>
                    <a:pt x="49" y="234"/>
                  </a:cubicBezTo>
                  <a:cubicBezTo>
                    <a:pt x="49" y="234"/>
                    <a:pt x="49" y="234"/>
                    <a:pt x="49" y="233"/>
                  </a:cubicBezTo>
                  <a:cubicBezTo>
                    <a:pt x="49" y="234"/>
                    <a:pt x="49" y="234"/>
                    <a:pt x="49" y="234"/>
                  </a:cubicBezTo>
                  <a:cubicBezTo>
                    <a:pt x="49" y="234"/>
                    <a:pt x="49" y="234"/>
                    <a:pt x="49" y="234"/>
                  </a:cubicBezTo>
                  <a:cubicBezTo>
                    <a:pt x="49" y="234"/>
                    <a:pt x="49" y="234"/>
                    <a:pt x="50" y="234"/>
                  </a:cubicBezTo>
                  <a:cubicBezTo>
                    <a:pt x="50" y="234"/>
                    <a:pt x="50" y="234"/>
                    <a:pt x="50" y="234"/>
                  </a:cubicBezTo>
                  <a:cubicBezTo>
                    <a:pt x="50" y="234"/>
                    <a:pt x="50" y="234"/>
                    <a:pt x="49" y="234"/>
                  </a:cubicBezTo>
                  <a:cubicBezTo>
                    <a:pt x="49" y="234"/>
                    <a:pt x="49" y="234"/>
                    <a:pt x="49" y="234"/>
                  </a:cubicBezTo>
                  <a:cubicBezTo>
                    <a:pt x="49" y="233"/>
                    <a:pt x="49" y="233"/>
                    <a:pt x="49" y="234"/>
                  </a:cubicBezTo>
                  <a:cubicBezTo>
                    <a:pt x="49" y="234"/>
                    <a:pt x="49" y="234"/>
                    <a:pt x="50" y="234"/>
                  </a:cubicBezTo>
                  <a:cubicBezTo>
                    <a:pt x="50" y="234"/>
                    <a:pt x="50" y="234"/>
                    <a:pt x="50" y="234"/>
                  </a:cubicBezTo>
                  <a:cubicBezTo>
                    <a:pt x="50" y="234"/>
                    <a:pt x="50" y="234"/>
                    <a:pt x="50" y="234"/>
                  </a:cubicBezTo>
                  <a:cubicBezTo>
                    <a:pt x="50" y="234"/>
                    <a:pt x="50" y="234"/>
                    <a:pt x="50" y="234"/>
                  </a:cubicBezTo>
                  <a:cubicBezTo>
                    <a:pt x="50" y="235"/>
                    <a:pt x="50" y="235"/>
                    <a:pt x="50" y="235"/>
                  </a:cubicBezTo>
                  <a:cubicBezTo>
                    <a:pt x="50" y="235"/>
                    <a:pt x="50" y="235"/>
                    <a:pt x="50" y="235"/>
                  </a:cubicBezTo>
                  <a:cubicBezTo>
                    <a:pt x="50" y="235"/>
                    <a:pt x="50" y="235"/>
                    <a:pt x="51" y="235"/>
                  </a:cubicBezTo>
                  <a:cubicBezTo>
                    <a:pt x="51" y="235"/>
                    <a:pt x="51" y="235"/>
                    <a:pt x="51" y="235"/>
                  </a:cubicBezTo>
                  <a:cubicBezTo>
                    <a:pt x="51" y="235"/>
                    <a:pt x="51" y="235"/>
                    <a:pt x="51" y="235"/>
                  </a:cubicBezTo>
                  <a:cubicBezTo>
                    <a:pt x="51" y="235"/>
                    <a:pt x="51" y="235"/>
                    <a:pt x="51" y="235"/>
                  </a:cubicBezTo>
                  <a:cubicBezTo>
                    <a:pt x="51" y="235"/>
                    <a:pt x="51" y="235"/>
                    <a:pt x="51" y="235"/>
                  </a:cubicBezTo>
                  <a:cubicBezTo>
                    <a:pt x="51" y="235"/>
                    <a:pt x="51" y="235"/>
                    <a:pt x="51" y="235"/>
                  </a:cubicBezTo>
                  <a:cubicBezTo>
                    <a:pt x="51" y="235"/>
                    <a:pt x="51" y="235"/>
                    <a:pt x="51" y="235"/>
                  </a:cubicBezTo>
                  <a:cubicBezTo>
                    <a:pt x="51" y="236"/>
                    <a:pt x="51" y="236"/>
                    <a:pt x="51" y="236"/>
                  </a:cubicBezTo>
                  <a:cubicBezTo>
                    <a:pt x="51" y="236"/>
                    <a:pt x="51" y="236"/>
                    <a:pt x="51" y="236"/>
                  </a:cubicBezTo>
                  <a:cubicBezTo>
                    <a:pt x="51" y="236"/>
                    <a:pt x="51" y="236"/>
                    <a:pt x="51" y="236"/>
                  </a:cubicBezTo>
                  <a:cubicBezTo>
                    <a:pt x="51" y="236"/>
                    <a:pt x="51" y="236"/>
                    <a:pt x="51" y="236"/>
                  </a:cubicBezTo>
                  <a:cubicBezTo>
                    <a:pt x="51" y="236"/>
                    <a:pt x="51" y="236"/>
                    <a:pt x="51" y="236"/>
                  </a:cubicBezTo>
                  <a:cubicBezTo>
                    <a:pt x="51" y="236"/>
                    <a:pt x="51" y="236"/>
                    <a:pt x="51" y="237"/>
                  </a:cubicBezTo>
                  <a:cubicBezTo>
                    <a:pt x="73" y="253"/>
                    <a:pt x="101" y="263"/>
                    <a:pt x="131" y="263"/>
                  </a:cubicBezTo>
                  <a:cubicBezTo>
                    <a:pt x="188" y="263"/>
                    <a:pt x="237" y="227"/>
                    <a:pt x="255" y="176"/>
                  </a:cubicBezTo>
                  <a:cubicBezTo>
                    <a:pt x="255" y="176"/>
                    <a:pt x="255" y="176"/>
                    <a:pt x="255" y="1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3" name="Freeform 23">
              <a:extLst>
                <a:ext uri="{FF2B5EF4-FFF2-40B4-BE49-F238E27FC236}">
                  <a16:creationId xmlns:a16="http://schemas.microsoft.com/office/drawing/2014/main" id="{69456B9B-FEFE-5C41-82DA-088E3EC94EA4}"/>
                </a:ext>
              </a:extLst>
            </p:cNvPr>
            <p:cNvSpPr>
              <a:spLocks/>
            </p:cNvSpPr>
            <p:nvPr/>
          </p:nvSpPr>
          <p:spPr bwMode="auto">
            <a:xfrm>
              <a:off x="689" y="2732"/>
              <a:ext cx="9" cy="17"/>
            </a:xfrm>
            <a:custGeom>
              <a:avLst/>
              <a:gdLst>
                <a:gd name="T0" fmla="*/ 14 w 14"/>
                <a:gd name="T1" fmla="*/ 26 h 26"/>
                <a:gd name="T2" fmla="*/ 14 w 14"/>
                <a:gd name="T3" fmla="*/ 22 h 26"/>
                <a:gd name="T4" fmla="*/ 13 w 14"/>
                <a:gd name="T5" fmla="*/ 20 h 26"/>
                <a:gd name="T6" fmla="*/ 12 w 14"/>
                <a:gd name="T7" fmla="*/ 20 h 26"/>
                <a:gd name="T8" fmla="*/ 12 w 14"/>
                <a:gd name="T9" fmla="*/ 19 h 26"/>
                <a:gd name="T10" fmla="*/ 13 w 14"/>
                <a:gd name="T11" fmla="*/ 19 h 26"/>
                <a:gd name="T12" fmla="*/ 12 w 14"/>
                <a:gd name="T13" fmla="*/ 19 h 26"/>
                <a:gd name="T14" fmla="*/ 12 w 14"/>
                <a:gd name="T15" fmla="*/ 18 h 26"/>
                <a:gd name="T16" fmla="*/ 11 w 14"/>
                <a:gd name="T17" fmla="*/ 18 h 26"/>
                <a:gd name="T18" fmla="*/ 11 w 14"/>
                <a:gd name="T19" fmla="*/ 16 h 26"/>
                <a:gd name="T20" fmla="*/ 10 w 14"/>
                <a:gd name="T21" fmla="*/ 14 h 26"/>
                <a:gd name="T22" fmla="*/ 10 w 14"/>
                <a:gd name="T23" fmla="*/ 11 h 26"/>
                <a:gd name="T24" fmla="*/ 9 w 14"/>
                <a:gd name="T25" fmla="*/ 11 h 26"/>
                <a:gd name="T26" fmla="*/ 8 w 14"/>
                <a:gd name="T27" fmla="*/ 10 h 26"/>
                <a:gd name="T28" fmla="*/ 6 w 14"/>
                <a:gd name="T29" fmla="*/ 7 h 26"/>
                <a:gd name="T30" fmla="*/ 6 w 14"/>
                <a:gd name="T31" fmla="*/ 7 h 26"/>
                <a:gd name="T32" fmla="*/ 7 w 14"/>
                <a:gd name="T33" fmla="*/ 7 h 26"/>
                <a:gd name="T34" fmla="*/ 7 w 14"/>
                <a:gd name="T35" fmla="*/ 6 h 26"/>
                <a:gd name="T36" fmla="*/ 7 w 14"/>
                <a:gd name="T37" fmla="*/ 5 h 26"/>
                <a:gd name="T38" fmla="*/ 9 w 14"/>
                <a:gd name="T39" fmla="*/ 4 h 26"/>
                <a:gd name="T40" fmla="*/ 10 w 14"/>
                <a:gd name="T41" fmla="*/ 4 h 26"/>
                <a:gd name="T42" fmla="*/ 9 w 14"/>
                <a:gd name="T43" fmla="*/ 3 h 26"/>
                <a:gd name="T44" fmla="*/ 9 w 14"/>
                <a:gd name="T45" fmla="*/ 3 h 26"/>
                <a:gd name="T46" fmla="*/ 9 w 14"/>
                <a:gd name="T47" fmla="*/ 1 h 26"/>
                <a:gd name="T48" fmla="*/ 8 w 14"/>
                <a:gd name="T49" fmla="*/ 1 h 26"/>
                <a:gd name="T50" fmla="*/ 7 w 14"/>
                <a:gd name="T51" fmla="*/ 1 h 26"/>
                <a:gd name="T52" fmla="*/ 6 w 14"/>
                <a:gd name="T53" fmla="*/ 0 h 26"/>
                <a:gd name="T54" fmla="*/ 4 w 14"/>
                <a:gd name="T55" fmla="*/ 2 h 26"/>
                <a:gd name="T56" fmla="*/ 3 w 14"/>
                <a:gd name="T57" fmla="*/ 2 h 26"/>
                <a:gd name="T58" fmla="*/ 3 w 14"/>
                <a:gd name="T59" fmla="*/ 2 h 26"/>
                <a:gd name="T60" fmla="*/ 3 w 14"/>
                <a:gd name="T61" fmla="*/ 3 h 26"/>
                <a:gd name="T62" fmla="*/ 3 w 14"/>
                <a:gd name="T63" fmla="*/ 3 h 26"/>
                <a:gd name="T64" fmla="*/ 2 w 14"/>
                <a:gd name="T65" fmla="*/ 3 h 26"/>
                <a:gd name="T66" fmla="*/ 2 w 14"/>
                <a:gd name="T67" fmla="*/ 4 h 26"/>
                <a:gd name="T68" fmla="*/ 2 w 14"/>
                <a:gd name="T69" fmla="*/ 3 h 26"/>
                <a:gd name="T70" fmla="*/ 1 w 14"/>
                <a:gd name="T71" fmla="*/ 4 h 26"/>
                <a:gd name="T72" fmla="*/ 0 w 14"/>
                <a:gd name="T73" fmla="*/ 4 h 26"/>
                <a:gd name="T74" fmla="*/ 0 w 14"/>
                <a:gd name="T75" fmla="*/ 6 h 26"/>
                <a:gd name="T76" fmla="*/ 0 w 14"/>
                <a:gd name="T77" fmla="*/ 7 h 26"/>
                <a:gd name="T78" fmla="*/ 0 w 14"/>
                <a:gd name="T79" fmla="*/ 8 h 26"/>
                <a:gd name="T80" fmla="*/ 1 w 14"/>
                <a:gd name="T81" fmla="*/ 9 h 26"/>
                <a:gd name="T82" fmla="*/ 1 w 14"/>
                <a:gd name="T83" fmla="*/ 9 h 26"/>
                <a:gd name="T84" fmla="*/ 2 w 14"/>
                <a:gd name="T85" fmla="*/ 10 h 26"/>
                <a:gd name="T86" fmla="*/ 4 w 14"/>
                <a:gd name="T87" fmla="*/ 14 h 26"/>
                <a:gd name="T88" fmla="*/ 6 w 14"/>
                <a:gd name="T89" fmla="*/ 17 h 26"/>
                <a:gd name="T90" fmla="*/ 7 w 14"/>
                <a:gd name="T91" fmla="*/ 17 h 26"/>
                <a:gd name="T92" fmla="*/ 6 w 14"/>
                <a:gd name="T93" fmla="*/ 17 h 26"/>
                <a:gd name="T94" fmla="*/ 6 w 14"/>
                <a:gd name="T95" fmla="*/ 19 h 26"/>
                <a:gd name="T96" fmla="*/ 6 w 14"/>
                <a:gd name="T97" fmla="*/ 21 h 26"/>
                <a:gd name="T98" fmla="*/ 5 w 14"/>
                <a:gd name="T99" fmla="*/ 20 h 26"/>
                <a:gd name="T100" fmla="*/ 5 w 14"/>
                <a:gd name="T101" fmla="*/ 21 h 26"/>
                <a:gd name="T102" fmla="*/ 5 w 14"/>
                <a:gd name="T103" fmla="*/ 24 h 26"/>
                <a:gd name="T104" fmla="*/ 7 w 14"/>
                <a:gd name="T105" fmla="*/ 25 h 26"/>
                <a:gd name="T106" fmla="*/ 9 w 14"/>
                <a:gd name="T107" fmla="*/ 26 h 26"/>
                <a:gd name="T108" fmla="*/ 14 w 14"/>
                <a:gd name="T109" fmla="*/ 25 h 26"/>
                <a:gd name="T110" fmla="*/ 14 w 14"/>
                <a:gd name="T11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 h="26">
                  <a:moveTo>
                    <a:pt x="14" y="26"/>
                  </a:moveTo>
                  <a:lnTo>
                    <a:pt x="14" y="26"/>
                  </a:lnTo>
                  <a:cubicBezTo>
                    <a:pt x="14" y="26"/>
                    <a:pt x="14" y="26"/>
                    <a:pt x="14" y="26"/>
                  </a:cubicBezTo>
                  <a:cubicBezTo>
                    <a:pt x="14" y="25"/>
                    <a:pt x="14" y="25"/>
                    <a:pt x="14" y="25"/>
                  </a:cubicBezTo>
                  <a:cubicBezTo>
                    <a:pt x="14" y="24"/>
                    <a:pt x="14" y="24"/>
                    <a:pt x="13" y="23"/>
                  </a:cubicBezTo>
                  <a:cubicBezTo>
                    <a:pt x="13" y="23"/>
                    <a:pt x="13" y="23"/>
                    <a:pt x="14" y="22"/>
                  </a:cubicBezTo>
                  <a:cubicBezTo>
                    <a:pt x="13" y="22"/>
                    <a:pt x="13" y="22"/>
                    <a:pt x="13" y="22"/>
                  </a:cubicBezTo>
                  <a:cubicBezTo>
                    <a:pt x="13" y="21"/>
                    <a:pt x="13" y="21"/>
                    <a:pt x="13" y="21"/>
                  </a:cubicBezTo>
                  <a:cubicBezTo>
                    <a:pt x="13" y="21"/>
                    <a:pt x="13" y="21"/>
                    <a:pt x="13" y="20"/>
                  </a:cubicBezTo>
                  <a:cubicBezTo>
                    <a:pt x="13" y="20"/>
                    <a:pt x="13" y="20"/>
                    <a:pt x="13" y="20"/>
                  </a:cubicBezTo>
                  <a:cubicBezTo>
                    <a:pt x="13" y="20"/>
                    <a:pt x="13" y="20"/>
                    <a:pt x="12" y="20"/>
                  </a:cubicBezTo>
                  <a:cubicBezTo>
                    <a:pt x="12" y="20"/>
                    <a:pt x="12" y="20"/>
                    <a:pt x="12" y="20"/>
                  </a:cubicBezTo>
                  <a:cubicBezTo>
                    <a:pt x="12" y="20"/>
                    <a:pt x="12" y="20"/>
                    <a:pt x="12" y="20"/>
                  </a:cubicBezTo>
                  <a:cubicBezTo>
                    <a:pt x="12" y="20"/>
                    <a:pt x="12" y="20"/>
                    <a:pt x="12" y="19"/>
                  </a:cubicBezTo>
                  <a:cubicBezTo>
                    <a:pt x="12" y="19"/>
                    <a:pt x="12" y="19"/>
                    <a:pt x="12" y="19"/>
                  </a:cubicBezTo>
                  <a:cubicBezTo>
                    <a:pt x="12" y="19"/>
                    <a:pt x="12" y="19"/>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2" y="19"/>
                    <a:pt x="12" y="19"/>
                    <a:pt x="12" y="19"/>
                  </a:cubicBezTo>
                  <a:cubicBezTo>
                    <a:pt x="12" y="18"/>
                    <a:pt x="12" y="18"/>
                    <a:pt x="13" y="18"/>
                  </a:cubicBezTo>
                  <a:cubicBezTo>
                    <a:pt x="12" y="18"/>
                    <a:pt x="12" y="18"/>
                    <a:pt x="12" y="18"/>
                  </a:cubicBezTo>
                  <a:cubicBezTo>
                    <a:pt x="12" y="18"/>
                    <a:pt x="12" y="18"/>
                    <a:pt x="12" y="18"/>
                  </a:cubicBezTo>
                  <a:lnTo>
                    <a:pt x="12" y="18"/>
                  </a:lnTo>
                  <a:cubicBezTo>
                    <a:pt x="12" y="18"/>
                    <a:pt x="12" y="18"/>
                    <a:pt x="12" y="19"/>
                  </a:cubicBezTo>
                  <a:cubicBezTo>
                    <a:pt x="11" y="18"/>
                    <a:pt x="11" y="18"/>
                    <a:pt x="11" y="18"/>
                  </a:cubicBezTo>
                  <a:cubicBezTo>
                    <a:pt x="11" y="18"/>
                    <a:pt x="11" y="18"/>
                    <a:pt x="11" y="18"/>
                  </a:cubicBezTo>
                  <a:cubicBezTo>
                    <a:pt x="11" y="17"/>
                    <a:pt x="11" y="17"/>
                    <a:pt x="11" y="17"/>
                  </a:cubicBezTo>
                  <a:cubicBezTo>
                    <a:pt x="11" y="16"/>
                    <a:pt x="11" y="16"/>
                    <a:pt x="11" y="16"/>
                  </a:cubicBezTo>
                  <a:cubicBezTo>
                    <a:pt x="11" y="15"/>
                    <a:pt x="11" y="15"/>
                    <a:pt x="11" y="15"/>
                  </a:cubicBezTo>
                  <a:cubicBezTo>
                    <a:pt x="11" y="15"/>
                    <a:pt x="11" y="15"/>
                    <a:pt x="11" y="15"/>
                  </a:cubicBezTo>
                  <a:cubicBezTo>
                    <a:pt x="10" y="14"/>
                    <a:pt x="10" y="14"/>
                    <a:pt x="10" y="14"/>
                  </a:cubicBezTo>
                  <a:cubicBezTo>
                    <a:pt x="10" y="13"/>
                    <a:pt x="10" y="13"/>
                    <a:pt x="10" y="13"/>
                  </a:cubicBezTo>
                  <a:cubicBezTo>
                    <a:pt x="10" y="12"/>
                    <a:pt x="10" y="12"/>
                    <a:pt x="10" y="12"/>
                  </a:cubicBezTo>
                  <a:cubicBezTo>
                    <a:pt x="10" y="12"/>
                    <a:pt x="10" y="12"/>
                    <a:pt x="10" y="11"/>
                  </a:cubicBezTo>
                  <a:cubicBezTo>
                    <a:pt x="10" y="11"/>
                    <a:pt x="10" y="11"/>
                    <a:pt x="10" y="11"/>
                  </a:cubicBezTo>
                  <a:cubicBezTo>
                    <a:pt x="10" y="11"/>
                    <a:pt x="10" y="11"/>
                    <a:pt x="9" y="11"/>
                  </a:cubicBezTo>
                  <a:cubicBezTo>
                    <a:pt x="9" y="11"/>
                    <a:pt x="9" y="11"/>
                    <a:pt x="9" y="11"/>
                  </a:cubicBezTo>
                  <a:cubicBezTo>
                    <a:pt x="9" y="11"/>
                    <a:pt x="9" y="11"/>
                    <a:pt x="9" y="11"/>
                  </a:cubicBezTo>
                  <a:cubicBezTo>
                    <a:pt x="8" y="11"/>
                    <a:pt x="8" y="11"/>
                    <a:pt x="8" y="10"/>
                  </a:cubicBezTo>
                  <a:cubicBezTo>
                    <a:pt x="8" y="10"/>
                    <a:pt x="8" y="10"/>
                    <a:pt x="8" y="10"/>
                  </a:cubicBezTo>
                  <a:cubicBezTo>
                    <a:pt x="8" y="10"/>
                    <a:pt x="8" y="10"/>
                    <a:pt x="8" y="10"/>
                  </a:cubicBezTo>
                  <a:cubicBezTo>
                    <a:pt x="8" y="10"/>
                    <a:pt x="8" y="10"/>
                    <a:pt x="8" y="9"/>
                  </a:cubicBezTo>
                  <a:cubicBezTo>
                    <a:pt x="7" y="8"/>
                    <a:pt x="7" y="8"/>
                    <a:pt x="6" y="7"/>
                  </a:cubicBezTo>
                  <a:cubicBezTo>
                    <a:pt x="6" y="7"/>
                    <a:pt x="6" y="7"/>
                    <a:pt x="6" y="7"/>
                  </a:cubicBezTo>
                  <a:cubicBezTo>
                    <a:pt x="6" y="7"/>
                    <a:pt x="6" y="7"/>
                    <a:pt x="5" y="7"/>
                  </a:cubicBezTo>
                  <a:cubicBezTo>
                    <a:pt x="5" y="7"/>
                    <a:pt x="5" y="7"/>
                    <a:pt x="6" y="7"/>
                  </a:cubicBezTo>
                  <a:cubicBezTo>
                    <a:pt x="6" y="7"/>
                    <a:pt x="6" y="7"/>
                    <a:pt x="6" y="7"/>
                  </a:cubicBezTo>
                  <a:cubicBezTo>
                    <a:pt x="7" y="7"/>
                    <a:pt x="7" y="7"/>
                    <a:pt x="7" y="7"/>
                  </a:cubicBezTo>
                  <a:cubicBezTo>
                    <a:pt x="7" y="7"/>
                    <a:pt x="7" y="7"/>
                    <a:pt x="7" y="7"/>
                  </a:cubicBezTo>
                  <a:cubicBezTo>
                    <a:pt x="7" y="7"/>
                    <a:pt x="7" y="7"/>
                    <a:pt x="7" y="7"/>
                  </a:cubicBezTo>
                  <a:cubicBezTo>
                    <a:pt x="8" y="7"/>
                    <a:pt x="8" y="7"/>
                    <a:pt x="8" y="7"/>
                  </a:cubicBezTo>
                  <a:cubicBezTo>
                    <a:pt x="7" y="7"/>
                    <a:pt x="7" y="7"/>
                    <a:pt x="7" y="6"/>
                  </a:cubicBezTo>
                  <a:cubicBezTo>
                    <a:pt x="7" y="6"/>
                    <a:pt x="7" y="6"/>
                    <a:pt x="7" y="6"/>
                  </a:cubicBezTo>
                  <a:cubicBezTo>
                    <a:pt x="7" y="6"/>
                    <a:pt x="7" y="6"/>
                    <a:pt x="7" y="5"/>
                  </a:cubicBezTo>
                  <a:cubicBezTo>
                    <a:pt x="7" y="5"/>
                    <a:pt x="7" y="5"/>
                    <a:pt x="7" y="5"/>
                  </a:cubicBezTo>
                  <a:cubicBezTo>
                    <a:pt x="7" y="5"/>
                    <a:pt x="7" y="5"/>
                    <a:pt x="7" y="5"/>
                  </a:cubicBezTo>
                  <a:cubicBezTo>
                    <a:pt x="7" y="5"/>
                    <a:pt x="7" y="5"/>
                    <a:pt x="8" y="4"/>
                  </a:cubicBezTo>
                  <a:cubicBezTo>
                    <a:pt x="8" y="4"/>
                    <a:pt x="8" y="4"/>
                    <a:pt x="9" y="4"/>
                  </a:cubicBezTo>
                  <a:cubicBezTo>
                    <a:pt x="9" y="5"/>
                    <a:pt x="9" y="5"/>
                    <a:pt x="9" y="5"/>
                  </a:cubicBezTo>
                  <a:cubicBezTo>
                    <a:pt x="9" y="5"/>
                    <a:pt x="9" y="5"/>
                    <a:pt x="10" y="5"/>
                  </a:cubicBezTo>
                  <a:cubicBezTo>
                    <a:pt x="10" y="5"/>
                    <a:pt x="10" y="5"/>
                    <a:pt x="10" y="4"/>
                  </a:cubicBezTo>
                  <a:cubicBezTo>
                    <a:pt x="10" y="4"/>
                    <a:pt x="10" y="4"/>
                    <a:pt x="9" y="4"/>
                  </a:cubicBezTo>
                  <a:cubicBezTo>
                    <a:pt x="9" y="4"/>
                    <a:pt x="9" y="4"/>
                    <a:pt x="9" y="4"/>
                  </a:cubicBezTo>
                  <a:cubicBezTo>
                    <a:pt x="9" y="4"/>
                    <a:pt x="9" y="4"/>
                    <a:pt x="9" y="3"/>
                  </a:cubicBezTo>
                  <a:cubicBezTo>
                    <a:pt x="9" y="3"/>
                    <a:pt x="9" y="3"/>
                    <a:pt x="10" y="3"/>
                  </a:cubicBezTo>
                  <a:cubicBezTo>
                    <a:pt x="9" y="3"/>
                    <a:pt x="9" y="3"/>
                    <a:pt x="9" y="3"/>
                  </a:cubicBezTo>
                  <a:cubicBezTo>
                    <a:pt x="9" y="3"/>
                    <a:pt x="9" y="3"/>
                    <a:pt x="9" y="3"/>
                  </a:cubicBezTo>
                  <a:cubicBezTo>
                    <a:pt x="9" y="2"/>
                    <a:pt x="9" y="2"/>
                    <a:pt x="10" y="2"/>
                  </a:cubicBezTo>
                  <a:cubicBezTo>
                    <a:pt x="9" y="2"/>
                    <a:pt x="9" y="2"/>
                    <a:pt x="9" y="1"/>
                  </a:cubicBezTo>
                  <a:cubicBezTo>
                    <a:pt x="9" y="1"/>
                    <a:pt x="9" y="1"/>
                    <a:pt x="9" y="1"/>
                  </a:cubicBezTo>
                  <a:cubicBezTo>
                    <a:pt x="9" y="1"/>
                    <a:pt x="9" y="1"/>
                    <a:pt x="9" y="1"/>
                  </a:cubicBezTo>
                  <a:cubicBezTo>
                    <a:pt x="9" y="1"/>
                    <a:pt x="9" y="1"/>
                    <a:pt x="9" y="1"/>
                  </a:cubicBezTo>
                  <a:cubicBezTo>
                    <a:pt x="8" y="1"/>
                    <a:pt x="8" y="1"/>
                    <a:pt x="8" y="1"/>
                  </a:cubicBezTo>
                  <a:cubicBezTo>
                    <a:pt x="8" y="1"/>
                    <a:pt x="8" y="1"/>
                    <a:pt x="8" y="1"/>
                  </a:cubicBezTo>
                  <a:cubicBezTo>
                    <a:pt x="8" y="1"/>
                    <a:pt x="8" y="1"/>
                    <a:pt x="8" y="1"/>
                  </a:cubicBezTo>
                  <a:cubicBezTo>
                    <a:pt x="7" y="1"/>
                    <a:pt x="7" y="1"/>
                    <a:pt x="7" y="1"/>
                  </a:cubicBezTo>
                  <a:cubicBezTo>
                    <a:pt x="7" y="1"/>
                    <a:pt x="7" y="1"/>
                    <a:pt x="7" y="1"/>
                  </a:cubicBezTo>
                  <a:cubicBezTo>
                    <a:pt x="7" y="1"/>
                    <a:pt x="7" y="1"/>
                    <a:pt x="7" y="0"/>
                  </a:cubicBezTo>
                  <a:cubicBezTo>
                    <a:pt x="6" y="0"/>
                    <a:pt x="6" y="0"/>
                    <a:pt x="6" y="0"/>
                  </a:cubicBezTo>
                  <a:cubicBezTo>
                    <a:pt x="5" y="1"/>
                    <a:pt x="5" y="1"/>
                    <a:pt x="5" y="1"/>
                  </a:cubicBezTo>
                  <a:cubicBezTo>
                    <a:pt x="5" y="1"/>
                    <a:pt x="5" y="1"/>
                    <a:pt x="5" y="1"/>
                  </a:cubicBezTo>
                  <a:cubicBezTo>
                    <a:pt x="4" y="1"/>
                    <a:pt x="4" y="1"/>
                    <a:pt x="4" y="2"/>
                  </a:cubicBezTo>
                  <a:cubicBezTo>
                    <a:pt x="4" y="2"/>
                    <a:pt x="4" y="2"/>
                    <a:pt x="4"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3"/>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3" y="3"/>
                  </a:cubicBezTo>
                  <a:cubicBezTo>
                    <a:pt x="2" y="3"/>
                    <a:pt x="2" y="3"/>
                    <a:pt x="2" y="4"/>
                  </a:cubicBezTo>
                  <a:cubicBezTo>
                    <a:pt x="2" y="3"/>
                    <a:pt x="2" y="3"/>
                    <a:pt x="2" y="3"/>
                  </a:cubicBezTo>
                  <a:cubicBezTo>
                    <a:pt x="2" y="3"/>
                    <a:pt x="2" y="3"/>
                    <a:pt x="2" y="3"/>
                  </a:cubicBezTo>
                  <a:cubicBezTo>
                    <a:pt x="2" y="3"/>
                    <a:pt x="2" y="3"/>
                    <a:pt x="2" y="3"/>
                  </a:cubicBezTo>
                  <a:cubicBezTo>
                    <a:pt x="2" y="4"/>
                    <a:pt x="2" y="4"/>
                    <a:pt x="2" y="4"/>
                  </a:cubicBezTo>
                  <a:cubicBezTo>
                    <a:pt x="1" y="4"/>
                    <a:pt x="1" y="4"/>
                    <a:pt x="1" y="4"/>
                  </a:cubicBezTo>
                  <a:cubicBezTo>
                    <a:pt x="1" y="4"/>
                    <a:pt x="1" y="4"/>
                    <a:pt x="1" y="4"/>
                  </a:cubicBezTo>
                  <a:cubicBezTo>
                    <a:pt x="1" y="4"/>
                    <a:pt x="1" y="4"/>
                    <a:pt x="1" y="4"/>
                  </a:cubicBezTo>
                  <a:cubicBezTo>
                    <a:pt x="1" y="4"/>
                    <a:pt x="1" y="4"/>
                    <a:pt x="1" y="4"/>
                  </a:cubicBezTo>
                  <a:cubicBezTo>
                    <a:pt x="1" y="4"/>
                    <a:pt x="1" y="4"/>
                    <a:pt x="0" y="4"/>
                  </a:cubicBezTo>
                  <a:cubicBezTo>
                    <a:pt x="0" y="4"/>
                    <a:pt x="0" y="4"/>
                    <a:pt x="0" y="4"/>
                  </a:cubicBezTo>
                  <a:cubicBezTo>
                    <a:pt x="0" y="4"/>
                    <a:pt x="0" y="4"/>
                    <a:pt x="0" y="5"/>
                  </a:cubicBezTo>
                  <a:cubicBezTo>
                    <a:pt x="0" y="5"/>
                    <a:pt x="0" y="5"/>
                    <a:pt x="0" y="6"/>
                  </a:cubicBezTo>
                  <a:cubicBezTo>
                    <a:pt x="0" y="6"/>
                    <a:pt x="0" y="6"/>
                    <a:pt x="0" y="6"/>
                  </a:cubicBezTo>
                  <a:cubicBezTo>
                    <a:pt x="0" y="6"/>
                    <a:pt x="0" y="6"/>
                    <a:pt x="0" y="6"/>
                  </a:cubicBezTo>
                  <a:cubicBezTo>
                    <a:pt x="0" y="7"/>
                    <a:pt x="0" y="7"/>
                    <a:pt x="0" y="7"/>
                  </a:cubicBezTo>
                  <a:cubicBezTo>
                    <a:pt x="0" y="7"/>
                    <a:pt x="0" y="7"/>
                    <a:pt x="0" y="8"/>
                  </a:cubicBezTo>
                  <a:cubicBezTo>
                    <a:pt x="0" y="7"/>
                    <a:pt x="0" y="7"/>
                    <a:pt x="0" y="7"/>
                  </a:cubicBezTo>
                  <a:cubicBezTo>
                    <a:pt x="0" y="8"/>
                    <a:pt x="0" y="8"/>
                    <a:pt x="0" y="8"/>
                  </a:cubicBezTo>
                  <a:cubicBezTo>
                    <a:pt x="1" y="8"/>
                    <a:pt x="1" y="8"/>
                    <a:pt x="1" y="8"/>
                  </a:cubicBezTo>
                  <a:cubicBezTo>
                    <a:pt x="1" y="8"/>
                    <a:pt x="1" y="8"/>
                    <a:pt x="1" y="8"/>
                  </a:cubicBezTo>
                  <a:cubicBezTo>
                    <a:pt x="1" y="9"/>
                    <a:pt x="1" y="9"/>
                    <a:pt x="1" y="9"/>
                  </a:cubicBezTo>
                  <a:cubicBezTo>
                    <a:pt x="1" y="9"/>
                    <a:pt x="1" y="9"/>
                    <a:pt x="2" y="9"/>
                  </a:cubicBezTo>
                  <a:cubicBezTo>
                    <a:pt x="2" y="9"/>
                    <a:pt x="2" y="9"/>
                    <a:pt x="1" y="9"/>
                  </a:cubicBezTo>
                  <a:cubicBezTo>
                    <a:pt x="1" y="9"/>
                    <a:pt x="1" y="9"/>
                    <a:pt x="1" y="9"/>
                  </a:cubicBezTo>
                  <a:cubicBezTo>
                    <a:pt x="1" y="9"/>
                    <a:pt x="1" y="9"/>
                    <a:pt x="1" y="9"/>
                  </a:cubicBezTo>
                  <a:cubicBezTo>
                    <a:pt x="1" y="10"/>
                    <a:pt x="1" y="10"/>
                    <a:pt x="1" y="10"/>
                  </a:cubicBezTo>
                  <a:cubicBezTo>
                    <a:pt x="1" y="10"/>
                    <a:pt x="1" y="10"/>
                    <a:pt x="2" y="10"/>
                  </a:cubicBezTo>
                  <a:cubicBezTo>
                    <a:pt x="2" y="11"/>
                    <a:pt x="2" y="11"/>
                    <a:pt x="2" y="11"/>
                  </a:cubicBezTo>
                  <a:cubicBezTo>
                    <a:pt x="2" y="12"/>
                    <a:pt x="2" y="12"/>
                    <a:pt x="3" y="13"/>
                  </a:cubicBezTo>
                  <a:cubicBezTo>
                    <a:pt x="4" y="13"/>
                    <a:pt x="4" y="13"/>
                    <a:pt x="4" y="14"/>
                  </a:cubicBezTo>
                  <a:cubicBezTo>
                    <a:pt x="5" y="15"/>
                    <a:pt x="5" y="15"/>
                    <a:pt x="5" y="15"/>
                  </a:cubicBezTo>
                  <a:cubicBezTo>
                    <a:pt x="5" y="16"/>
                    <a:pt x="5" y="16"/>
                    <a:pt x="6" y="16"/>
                  </a:cubicBezTo>
                  <a:cubicBezTo>
                    <a:pt x="6" y="17"/>
                    <a:pt x="6" y="17"/>
                    <a:pt x="6" y="17"/>
                  </a:cubicBezTo>
                  <a:cubicBezTo>
                    <a:pt x="6" y="17"/>
                    <a:pt x="6" y="17"/>
                    <a:pt x="6" y="17"/>
                  </a:cubicBezTo>
                  <a:cubicBezTo>
                    <a:pt x="7" y="17"/>
                    <a:pt x="7" y="17"/>
                    <a:pt x="7" y="17"/>
                  </a:cubicBezTo>
                  <a:cubicBezTo>
                    <a:pt x="7" y="17"/>
                    <a:pt x="7" y="17"/>
                    <a:pt x="7" y="17"/>
                  </a:cubicBezTo>
                  <a:cubicBezTo>
                    <a:pt x="7" y="17"/>
                    <a:pt x="7" y="17"/>
                    <a:pt x="7" y="17"/>
                  </a:cubicBezTo>
                  <a:cubicBezTo>
                    <a:pt x="7" y="17"/>
                    <a:pt x="7" y="17"/>
                    <a:pt x="7" y="17"/>
                  </a:cubicBezTo>
                  <a:cubicBezTo>
                    <a:pt x="6" y="17"/>
                    <a:pt x="6" y="17"/>
                    <a:pt x="6" y="17"/>
                  </a:cubicBezTo>
                  <a:cubicBezTo>
                    <a:pt x="6" y="18"/>
                    <a:pt x="6" y="18"/>
                    <a:pt x="6" y="18"/>
                  </a:cubicBezTo>
                  <a:cubicBezTo>
                    <a:pt x="6" y="18"/>
                    <a:pt x="6" y="18"/>
                    <a:pt x="6" y="19"/>
                  </a:cubicBezTo>
                  <a:cubicBezTo>
                    <a:pt x="6" y="19"/>
                    <a:pt x="6" y="19"/>
                    <a:pt x="6" y="19"/>
                  </a:cubicBezTo>
                  <a:cubicBezTo>
                    <a:pt x="6" y="19"/>
                    <a:pt x="6" y="19"/>
                    <a:pt x="6" y="20"/>
                  </a:cubicBezTo>
                  <a:cubicBezTo>
                    <a:pt x="6" y="20"/>
                    <a:pt x="6" y="20"/>
                    <a:pt x="6" y="20"/>
                  </a:cubicBezTo>
                  <a:cubicBezTo>
                    <a:pt x="6" y="20"/>
                    <a:pt x="6" y="20"/>
                    <a:pt x="6" y="21"/>
                  </a:cubicBezTo>
                  <a:cubicBezTo>
                    <a:pt x="6" y="21"/>
                    <a:pt x="6" y="21"/>
                    <a:pt x="5" y="21"/>
                  </a:cubicBezTo>
                  <a:cubicBezTo>
                    <a:pt x="5" y="21"/>
                    <a:pt x="5" y="21"/>
                    <a:pt x="5" y="21"/>
                  </a:cubicBezTo>
                  <a:cubicBezTo>
                    <a:pt x="5" y="21"/>
                    <a:pt x="5" y="21"/>
                    <a:pt x="5" y="20"/>
                  </a:cubicBezTo>
                  <a:cubicBezTo>
                    <a:pt x="5" y="20"/>
                    <a:pt x="5" y="20"/>
                    <a:pt x="5" y="20"/>
                  </a:cubicBezTo>
                  <a:cubicBezTo>
                    <a:pt x="5" y="20"/>
                    <a:pt x="5" y="20"/>
                    <a:pt x="5" y="21"/>
                  </a:cubicBezTo>
                  <a:cubicBezTo>
                    <a:pt x="5" y="21"/>
                    <a:pt x="5" y="21"/>
                    <a:pt x="5" y="21"/>
                  </a:cubicBezTo>
                  <a:cubicBezTo>
                    <a:pt x="5" y="22"/>
                    <a:pt x="5" y="22"/>
                    <a:pt x="5" y="22"/>
                  </a:cubicBezTo>
                  <a:cubicBezTo>
                    <a:pt x="5" y="23"/>
                    <a:pt x="5" y="23"/>
                    <a:pt x="5" y="23"/>
                  </a:cubicBezTo>
                  <a:cubicBezTo>
                    <a:pt x="5" y="23"/>
                    <a:pt x="5" y="23"/>
                    <a:pt x="5" y="24"/>
                  </a:cubicBezTo>
                  <a:cubicBezTo>
                    <a:pt x="6" y="24"/>
                    <a:pt x="6" y="24"/>
                    <a:pt x="6" y="24"/>
                  </a:cubicBezTo>
                  <a:cubicBezTo>
                    <a:pt x="7" y="24"/>
                    <a:pt x="7" y="24"/>
                    <a:pt x="7" y="24"/>
                  </a:cubicBezTo>
                  <a:cubicBezTo>
                    <a:pt x="7" y="25"/>
                    <a:pt x="7" y="25"/>
                    <a:pt x="7" y="25"/>
                  </a:cubicBezTo>
                  <a:cubicBezTo>
                    <a:pt x="7" y="25"/>
                    <a:pt x="7" y="25"/>
                    <a:pt x="8" y="25"/>
                  </a:cubicBezTo>
                  <a:cubicBezTo>
                    <a:pt x="8" y="25"/>
                    <a:pt x="8" y="25"/>
                    <a:pt x="8" y="25"/>
                  </a:cubicBezTo>
                  <a:cubicBezTo>
                    <a:pt x="9" y="26"/>
                    <a:pt x="9" y="26"/>
                    <a:pt x="9" y="26"/>
                  </a:cubicBezTo>
                  <a:cubicBezTo>
                    <a:pt x="10" y="26"/>
                    <a:pt x="10" y="26"/>
                    <a:pt x="11" y="26"/>
                  </a:cubicBezTo>
                  <a:cubicBezTo>
                    <a:pt x="12" y="26"/>
                    <a:pt x="12" y="26"/>
                    <a:pt x="13" y="26"/>
                  </a:cubicBezTo>
                  <a:cubicBezTo>
                    <a:pt x="13" y="26"/>
                    <a:pt x="13" y="26"/>
                    <a:pt x="14" y="25"/>
                  </a:cubicBezTo>
                  <a:cubicBezTo>
                    <a:pt x="14" y="26"/>
                    <a:pt x="14" y="26"/>
                    <a:pt x="14" y="26"/>
                  </a:cubicBezTo>
                  <a:cubicBezTo>
                    <a:pt x="13" y="26"/>
                    <a:pt x="13" y="26"/>
                    <a:pt x="13" y="26"/>
                  </a:cubicBezTo>
                  <a:cubicBezTo>
                    <a:pt x="13" y="26"/>
                    <a:pt x="13" y="26"/>
                    <a:pt x="14" y="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 name="Freeform 24">
              <a:extLst>
                <a:ext uri="{FF2B5EF4-FFF2-40B4-BE49-F238E27FC236}">
                  <a16:creationId xmlns:a16="http://schemas.microsoft.com/office/drawing/2014/main" id="{FB871EEF-DD18-0440-BF44-4A16DC04E289}"/>
                </a:ext>
              </a:extLst>
            </p:cNvPr>
            <p:cNvSpPr>
              <a:spLocks/>
            </p:cNvSpPr>
            <p:nvPr/>
          </p:nvSpPr>
          <p:spPr bwMode="auto">
            <a:xfrm>
              <a:off x="696" y="2677"/>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5" name="Freeform 25">
              <a:extLst>
                <a:ext uri="{FF2B5EF4-FFF2-40B4-BE49-F238E27FC236}">
                  <a16:creationId xmlns:a16="http://schemas.microsoft.com/office/drawing/2014/main" id="{61FD24D2-7C0E-6C4C-9D31-9EDA1A5E116C}"/>
                </a:ext>
              </a:extLst>
            </p:cNvPr>
            <p:cNvSpPr>
              <a:spLocks/>
            </p:cNvSpPr>
            <p:nvPr/>
          </p:nvSpPr>
          <p:spPr bwMode="auto">
            <a:xfrm>
              <a:off x="707" y="2687"/>
              <a:ext cx="1" cy="2"/>
            </a:xfrm>
            <a:custGeom>
              <a:avLst/>
              <a:gdLst>
                <a:gd name="T0" fmla="*/ 2 w 2"/>
                <a:gd name="T1" fmla="*/ 2 h 4"/>
                <a:gd name="T2" fmla="*/ 2 w 2"/>
                <a:gd name="T3" fmla="*/ 2 h 4"/>
                <a:gd name="T4" fmla="*/ 2 w 2"/>
                <a:gd name="T5" fmla="*/ 2 h 4"/>
                <a:gd name="T6" fmla="*/ 2 w 2"/>
                <a:gd name="T7" fmla="*/ 2 h 4"/>
                <a:gd name="T8" fmla="*/ 1 w 2"/>
                <a:gd name="T9" fmla="*/ 2 h 4"/>
                <a:gd name="T10" fmla="*/ 1 w 2"/>
                <a:gd name="T11" fmla="*/ 2 h 4"/>
                <a:gd name="T12" fmla="*/ 1 w 2"/>
                <a:gd name="T13" fmla="*/ 2 h 4"/>
                <a:gd name="T14" fmla="*/ 1 w 2"/>
                <a:gd name="T15" fmla="*/ 1 h 4"/>
                <a:gd name="T16" fmla="*/ 1 w 2"/>
                <a:gd name="T17" fmla="*/ 2 h 4"/>
                <a:gd name="T18" fmla="*/ 0 w 2"/>
                <a:gd name="T19" fmla="*/ 0 h 4"/>
                <a:gd name="T20" fmla="*/ 0 w 2"/>
                <a:gd name="T21" fmla="*/ 0 h 4"/>
                <a:gd name="T22" fmla="*/ 0 w 2"/>
                <a:gd name="T23" fmla="*/ 0 h 4"/>
                <a:gd name="T24" fmla="*/ 0 w 2"/>
                <a:gd name="T25" fmla="*/ 1 h 4"/>
                <a:gd name="T26" fmla="*/ 0 w 2"/>
                <a:gd name="T27" fmla="*/ 1 h 4"/>
                <a:gd name="T28" fmla="*/ 0 w 2"/>
                <a:gd name="T29" fmla="*/ 1 h 4"/>
                <a:gd name="T30" fmla="*/ 1 w 2"/>
                <a:gd name="T31" fmla="*/ 1 h 4"/>
                <a:gd name="T32" fmla="*/ 1 w 2"/>
                <a:gd name="T33" fmla="*/ 2 h 4"/>
                <a:gd name="T34" fmla="*/ 1 w 2"/>
                <a:gd name="T35" fmla="*/ 2 h 4"/>
                <a:gd name="T36" fmla="*/ 1 w 2"/>
                <a:gd name="T37" fmla="*/ 2 h 4"/>
                <a:gd name="T38" fmla="*/ 1 w 2"/>
                <a:gd name="T39" fmla="*/ 2 h 4"/>
                <a:gd name="T40" fmla="*/ 1 w 2"/>
                <a:gd name="T41" fmla="*/ 3 h 4"/>
                <a:gd name="T42" fmla="*/ 1 w 2"/>
                <a:gd name="T43" fmla="*/ 3 h 4"/>
                <a:gd name="T44" fmla="*/ 2 w 2"/>
                <a:gd name="T45" fmla="*/ 3 h 4"/>
                <a:gd name="T46" fmla="*/ 2 w 2"/>
                <a:gd name="T47" fmla="*/ 3 h 4"/>
                <a:gd name="T48" fmla="*/ 2 w 2"/>
                <a:gd name="T49" fmla="*/ 4 h 4"/>
                <a:gd name="T50" fmla="*/ 2 w 2"/>
                <a:gd name="T51" fmla="*/ 4 h 4"/>
                <a:gd name="T52" fmla="*/ 2 w 2"/>
                <a:gd name="T53" fmla="*/ 4 h 4"/>
                <a:gd name="T54" fmla="*/ 2 w 2"/>
                <a:gd name="T55" fmla="*/ 4 h 4"/>
                <a:gd name="T56" fmla="*/ 2 w 2"/>
                <a:gd name="T57" fmla="*/ 4 h 4"/>
                <a:gd name="T58" fmla="*/ 2 w 2"/>
                <a:gd name="T59" fmla="*/ 3 h 4"/>
                <a:gd name="T60" fmla="*/ 2 w 2"/>
                <a:gd name="T61" fmla="*/ 3 h 4"/>
                <a:gd name="T62" fmla="*/ 2 w 2"/>
                <a:gd name="T63" fmla="*/ 3 h 4"/>
                <a:gd name="T64" fmla="*/ 2 w 2"/>
                <a:gd name="T65" fmla="*/ 3 h 4"/>
                <a:gd name="T66" fmla="*/ 2 w 2"/>
                <a:gd name="T67" fmla="*/ 3 h 4"/>
                <a:gd name="T68" fmla="*/ 2 w 2"/>
                <a:gd name="T69" fmla="*/ 3 h 4"/>
                <a:gd name="T70" fmla="*/ 2 w 2"/>
                <a:gd name="T71" fmla="*/ 3 h 4"/>
                <a:gd name="T72" fmla="*/ 2 w 2"/>
                <a:gd name="T73" fmla="*/ 3 h 4"/>
                <a:gd name="T74" fmla="*/ 2 w 2"/>
                <a:gd name="T75" fmla="*/ 3 h 4"/>
                <a:gd name="T76" fmla="*/ 2 w 2"/>
                <a:gd name="T77" fmla="*/ 3 h 4"/>
                <a:gd name="T78" fmla="*/ 2 w 2"/>
                <a:gd name="T79" fmla="*/ 3 h 4"/>
                <a:gd name="T80" fmla="*/ 2 w 2"/>
                <a:gd name="T8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 h="4">
                  <a:moveTo>
                    <a:pt x="2" y="2"/>
                  </a:moveTo>
                  <a:lnTo>
                    <a:pt x="2" y="2"/>
                  </a:lnTo>
                  <a:cubicBezTo>
                    <a:pt x="2" y="2"/>
                    <a:pt x="2" y="2"/>
                    <a:pt x="2" y="2"/>
                  </a:cubicBezTo>
                  <a:lnTo>
                    <a:pt x="2" y="2"/>
                  </a:lnTo>
                  <a:cubicBezTo>
                    <a:pt x="2" y="2"/>
                    <a:pt x="2" y="2"/>
                    <a:pt x="1" y="2"/>
                  </a:cubicBezTo>
                  <a:cubicBezTo>
                    <a:pt x="1" y="2"/>
                    <a:pt x="1" y="2"/>
                    <a:pt x="1" y="2"/>
                  </a:cubicBezTo>
                  <a:cubicBezTo>
                    <a:pt x="1" y="2"/>
                    <a:pt x="1" y="2"/>
                    <a:pt x="1" y="2"/>
                  </a:cubicBezTo>
                  <a:cubicBezTo>
                    <a:pt x="1" y="2"/>
                    <a:pt x="1" y="2"/>
                    <a:pt x="1" y="1"/>
                  </a:cubicBezTo>
                  <a:cubicBezTo>
                    <a:pt x="1" y="1"/>
                    <a:pt x="1" y="2"/>
                    <a:pt x="1" y="2"/>
                  </a:cubicBezTo>
                  <a:cubicBezTo>
                    <a:pt x="1" y="1"/>
                    <a:pt x="0" y="1"/>
                    <a:pt x="0" y="0"/>
                  </a:cubicBezTo>
                  <a:cubicBezTo>
                    <a:pt x="0" y="0"/>
                    <a:pt x="0" y="0"/>
                    <a:pt x="0" y="0"/>
                  </a:cubicBezTo>
                  <a:cubicBezTo>
                    <a:pt x="0" y="0"/>
                    <a:pt x="0" y="0"/>
                    <a:pt x="0" y="0"/>
                  </a:cubicBezTo>
                  <a:cubicBezTo>
                    <a:pt x="0" y="0"/>
                    <a:pt x="0" y="0"/>
                    <a:pt x="0" y="1"/>
                  </a:cubicBezTo>
                  <a:cubicBezTo>
                    <a:pt x="0" y="1"/>
                    <a:pt x="0" y="1"/>
                    <a:pt x="0" y="1"/>
                  </a:cubicBezTo>
                  <a:cubicBezTo>
                    <a:pt x="0" y="1"/>
                    <a:pt x="0" y="1"/>
                    <a:pt x="0" y="1"/>
                  </a:cubicBezTo>
                  <a:cubicBezTo>
                    <a:pt x="0" y="1"/>
                    <a:pt x="0" y="1"/>
                    <a:pt x="1" y="1"/>
                  </a:cubicBezTo>
                  <a:cubicBezTo>
                    <a:pt x="1" y="2"/>
                    <a:pt x="1" y="2"/>
                    <a:pt x="1" y="2"/>
                  </a:cubicBezTo>
                  <a:cubicBezTo>
                    <a:pt x="1" y="2"/>
                    <a:pt x="1" y="2"/>
                    <a:pt x="1" y="2"/>
                  </a:cubicBezTo>
                  <a:cubicBezTo>
                    <a:pt x="1" y="2"/>
                    <a:pt x="1" y="2"/>
                    <a:pt x="1" y="2"/>
                  </a:cubicBezTo>
                  <a:cubicBezTo>
                    <a:pt x="1" y="2"/>
                    <a:pt x="1" y="2"/>
                    <a:pt x="1" y="2"/>
                  </a:cubicBezTo>
                  <a:cubicBezTo>
                    <a:pt x="1" y="2"/>
                    <a:pt x="1" y="2"/>
                    <a:pt x="1" y="3"/>
                  </a:cubicBezTo>
                  <a:cubicBezTo>
                    <a:pt x="1" y="3"/>
                    <a:pt x="1" y="3"/>
                    <a:pt x="1" y="3"/>
                  </a:cubicBezTo>
                  <a:cubicBezTo>
                    <a:pt x="1" y="3"/>
                    <a:pt x="1" y="3"/>
                    <a:pt x="2" y="3"/>
                  </a:cubicBezTo>
                  <a:cubicBezTo>
                    <a:pt x="2" y="3"/>
                    <a:pt x="2" y="3"/>
                    <a:pt x="2" y="3"/>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2"/>
                    <a:pt x="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 name="Freeform 26">
              <a:extLst>
                <a:ext uri="{FF2B5EF4-FFF2-40B4-BE49-F238E27FC236}">
                  <a16:creationId xmlns:a16="http://schemas.microsoft.com/office/drawing/2014/main" id="{C6B7F09B-A6A8-EA46-93A9-0B5F8D6A29F3}"/>
                </a:ext>
              </a:extLst>
            </p:cNvPr>
            <p:cNvSpPr>
              <a:spLocks/>
            </p:cNvSpPr>
            <p:nvPr/>
          </p:nvSpPr>
          <p:spPr bwMode="auto">
            <a:xfrm>
              <a:off x="598" y="2676"/>
              <a:ext cx="1" cy="0"/>
            </a:xfrm>
            <a:custGeom>
              <a:avLst/>
              <a:gdLst>
                <a:gd name="T0" fmla="*/ 0 w 1"/>
                <a:gd name="T1" fmla="*/ 1 h 1"/>
                <a:gd name="T2" fmla="*/ 0 w 1"/>
                <a:gd name="T3" fmla="*/ 1 h 1"/>
                <a:gd name="T4" fmla="*/ 1 w 1"/>
                <a:gd name="T5" fmla="*/ 0 h 1"/>
                <a:gd name="T6" fmla="*/ 1 w 1"/>
                <a:gd name="T7" fmla="*/ 0 h 1"/>
                <a:gd name="T8" fmla="*/ 1 w 1"/>
                <a:gd name="T9" fmla="*/ 0 h 1"/>
                <a:gd name="T10" fmla="*/ 1 w 1"/>
                <a:gd name="T11" fmla="*/ 0 h 1"/>
                <a:gd name="T12" fmla="*/ 1 w 1"/>
                <a:gd name="T13" fmla="*/ 0 h 1"/>
                <a:gd name="T14" fmla="*/ 1 w 1"/>
                <a:gd name="T15" fmla="*/ 0 h 1"/>
                <a:gd name="T16" fmla="*/ 1 w 1"/>
                <a:gd name="T17" fmla="*/ 0 h 1"/>
                <a:gd name="T18" fmla="*/ 1 w 1"/>
                <a:gd name="T19" fmla="*/ 0 h 1"/>
                <a:gd name="T20" fmla="*/ 0 w 1"/>
                <a:gd name="T21" fmla="*/ 0 h 1"/>
                <a:gd name="T22" fmla="*/ 0 w 1"/>
                <a:gd name="T23" fmla="*/ 1 h 1"/>
                <a:gd name="T24" fmla="*/ 0 w 1"/>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1">
                  <a:moveTo>
                    <a:pt x="0" y="1"/>
                  </a:moveTo>
                  <a:lnTo>
                    <a:pt x="0" y="1"/>
                  </a:lnTo>
                  <a:cubicBezTo>
                    <a:pt x="0" y="1"/>
                    <a:pt x="0" y="1"/>
                    <a:pt x="1" y="0"/>
                  </a:cubicBezTo>
                  <a:cubicBezTo>
                    <a:pt x="1" y="0"/>
                    <a:pt x="1" y="0"/>
                    <a:pt x="1" y="0"/>
                  </a:cubicBezTo>
                  <a:cubicBezTo>
                    <a:pt x="1" y="0"/>
                    <a:pt x="1" y="0"/>
                    <a:pt x="1" y="0"/>
                  </a:cubicBezTo>
                  <a:lnTo>
                    <a:pt x="1" y="0"/>
                  </a:ln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1"/>
                    <a:pt x="0" y="1"/>
                    <a:pt x="0" y="1"/>
                  </a:cubicBezTo>
                  <a:cubicBezTo>
                    <a:pt x="0" y="1"/>
                    <a:pt x="0"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 name="Freeform 27">
              <a:extLst>
                <a:ext uri="{FF2B5EF4-FFF2-40B4-BE49-F238E27FC236}">
                  <a16:creationId xmlns:a16="http://schemas.microsoft.com/office/drawing/2014/main" id="{7A27A227-3DEF-A740-A0A5-C6901483C4EB}"/>
                </a:ext>
              </a:extLst>
            </p:cNvPr>
            <p:cNvSpPr>
              <a:spLocks/>
            </p:cNvSpPr>
            <p:nvPr/>
          </p:nvSpPr>
          <p:spPr bwMode="auto">
            <a:xfrm>
              <a:off x="598" y="2676"/>
              <a:ext cx="0" cy="1"/>
            </a:xfrm>
            <a:custGeom>
              <a:avLst/>
              <a:gdLst>
                <a:gd name="T0" fmla="*/ 1 h 1"/>
                <a:gd name="T1" fmla="*/ 1 h 1"/>
                <a:gd name="T2" fmla="*/ 0 h 1"/>
                <a:gd name="T3" fmla="*/ 0 h 1"/>
                <a:gd name="T4" fmla="*/ 0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lnTo>
                    <a:pt x="0" y="1"/>
                  </a:lnTo>
                  <a:cubicBezTo>
                    <a:pt x="0" y="1"/>
                    <a:pt x="0" y="1"/>
                    <a:pt x="0" y="0"/>
                  </a:cubicBezTo>
                  <a:cubicBezTo>
                    <a:pt x="0" y="0"/>
                    <a:pt x="0" y="0"/>
                    <a:pt x="0" y="0"/>
                  </a:cubicBezTo>
                  <a:cubicBezTo>
                    <a:pt x="0" y="0"/>
                    <a:pt x="0" y="0"/>
                    <a:pt x="0" y="0"/>
                  </a:cubicBezTo>
                  <a:cubicBezTo>
                    <a:pt x="0" y="0"/>
                    <a:pt x="0" y="1"/>
                    <a:pt x="0" y="1"/>
                  </a:cubicBezTo>
                  <a:cubicBezTo>
                    <a:pt x="0" y="1"/>
                    <a:pt x="0"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8" name="Freeform 28">
              <a:extLst>
                <a:ext uri="{FF2B5EF4-FFF2-40B4-BE49-F238E27FC236}">
                  <a16:creationId xmlns:a16="http://schemas.microsoft.com/office/drawing/2014/main" id="{73988F5D-A327-3F4E-87DB-8A19462A34B2}"/>
                </a:ext>
              </a:extLst>
            </p:cNvPr>
            <p:cNvSpPr>
              <a:spLocks/>
            </p:cNvSpPr>
            <p:nvPr/>
          </p:nvSpPr>
          <p:spPr bwMode="auto">
            <a:xfrm>
              <a:off x="596" y="2678"/>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161" name="Slide Number Placeholder 5">
            <a:extLst>
              <a:ext uri="{FF2B5EF4-FFF2-40B4-BE49-F238E27FC236}">
                <a16:creationId xmlns:a16="http://schemas.microsoft.com/office/drawing/2014/main" id="{CF08A758-C5B7-8047-89E1-7D355CE10FB3}"/>
              </a:ext>
            </a:extLst>
          </p:cNvPr>
          <p:cNvSpPr>
            <a:spLocks noGrp="1"/>
          </p:cNvSpPr>
          <p:nvPr>
            <p:ph type="sldNum" sz="quarter" idx="4"/>
          </p:nvPr>
        </p:nvSpPr>
        <p:spPr>
          <a:xfrm>
            <a:off x="8172400" y="4818186"/>
            <a:ext cx="720080" cy="273844"/>
          </a:xfrm>
          <a:prstGeom prst="rect">
            <a:avLst/>
          </a:prstGeom>
          <a:noFill/>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6537903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a_Questions">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4C13C14-8AAD-0C49-AA55-6A3745CE2B92}"/>
              </a:ext>
            </a:extLst>
          </p:cNvPr>
          <p:cNvSpPr>
            <a:spLocks noGrp="1"/>
          </p:cNvSpPr>
          <p:nvPr>
            <p:ph type="title" hasCustomPrompt="1"/>
          </p:nvPr>
        </p:nvSpPr>
        <p:spPr>
          <a:xfrm>
            <a:off x="2555776" y="2643123"/>
            <a:ext cx="4032448" cy="846555"/>
          </a:xfrm>
          <a:prstGeom prst="rect">
            <a:avLst/>
          </a:prstGeom>
          <a:ln w="12700">
            <a:solidFill>
              <a:schemeClr val="accent6"/>
            </a:solidFill>
          </a:ln>
        </p:spPr>
        <p:txBody>
          <a:bodyPr lIns="180000" tIns="108000" rIns="180000" bIns="72000"/>
          <a:lstStyle>
            <a:lvl1pPr>
              <a:defRPr>
                <a:solidFill>
                  <a:schemeClr val="accent6"/>
                </a:solidFill>
              </a:defRPr>
            </a:lvl1pPr>
          </a:lstStyle>
          <a:p>
            <a:r>
              <a:rPr lang="en-US"/>
              <a:t>QUESTIONS</a:t>
            </a:r>
            <a:endParaRPr lang="en-AU"/>
          </a:p>
        </p:txBody>
      </p:sp>
      <p:pic>
        <p:nvPicPr>
          <p:cNvPr id="4" name="Picture 3">
            <a:extLst>
              <a:ext uri="{FF2B5EF4-FFF2-40B4-BE49-F238E27FC236}">
                <a16:creationId xmlns:a16="http://schemas.microsoft.com/office/drawing/2014/main" id="{9DCF7555-245A-D442-8473-66B0ED2A90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6" name="Slide Number Placeholder 5">
            <a:extLst>
              <a:ext uri="{FF2B5EF4-FFF2-40B4-BE49-F238E27FC236}">
                <a16:creationId xmlns:a16="http://schemas.microsoft.com/office/drawing/2014/main" id="{99628A40-E0A6-BA4B-9780-3CE073880E9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2283067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b_Question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4C85-0CCA-EC40-8C5F-2D3902330D29}"/>
              </a:ext>
            </a:extLst>
          </p:cNvPr>
          <p:cNvSpPr>
            <a:spLocks noGrp="1"/>
          </p:cNvSpPr>
          <p:nvPr>
            <p:ph type="title" hasCustomPrompt="1"/>
          </p:nvPr>
        </p:nvSpPr>
        <p:spPr>
          <a:xfrm>
            <a:off x="2555776" y="2643123"/>
            <a:ext cx="4032448" cy="846555"/>
          </a:xfrm>
          <a:prstGeom prst="rect">
            <a:avLst/>
          </a:prstGeom>
          <a:ln w="12700">
            <a:solidFill>
              <a:schemeClr val="tx1"/>
            </a:solidFill>
          </a:ln>
        </p:spPr>
        <p:txBody>
          <a:bodyPr lIns="180000" tIns="108000" rIns="180000" bIns="72000"/>
          <a:lstStyle/>
          <a:p>
            <a:r>
              <a:rPr lang="en-US"/>
              <a:t>QUESTIONS</a:t>
            </a:r>
            <a:endParaRPr lang="en-AU"/>
          </a:p>
        </p:txBody>
      </p:sp>
      <p:sp>
        <p:nvSpPr>
          <p:cNvPr id="7" name="Slide Number Placeholder 5">
            <a:extLst>
              <a:ext uri="{FF2B5EF4-FFF2-40B4-BE49-F238E27FC236}">
                <a16:creationId xmlns:a16="http://schemas.microsoft.com/office/drawing/2014/main" id="{B4E7B66E-7ECC-2342-B0F1-A44FABC55109}"/>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6371821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c_Questi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4C85-0CCA-EC40-8C5F-2D3902330D29}"/>
              </a:ext>
            </a:extLst>
          </p:cNvPr>
          <p:cNvSpPr>
            <a:spLocks noGrp="1"/>
          </p:cNvSpPr>
          <p:nvPr>
            <p:ph type="title" hasCustomPrompt="1"/>
          </p:nvPr>
        </p:nvSpPr>
        <p:spPr>
          <a:xfrm>
            <a:off x="2555776" y="2643123"/>
            <a:ext cx="4032448" cy="846555"/>
          </a:xfrm>
          <a:prstGeom prst="rect">
            <a:avLst/>
          </a:prstGeom>
          <a:ln w="12700">
            <a:solidFill>
              <a:schemeClr val="tx1"/>
            </a:solidFill>
          </a:ln>
        </p:spPr>
        <p:txBody>
          <a:bodyPr lIns="180000" tIns="108000" rIns="180000" bIns="72000"/>
          <a:lstStyle/>
          <a:p>
            <a:r>
              <a:rPr lang="en-US"/>
              <a:t>QUESTIONS</a:t>
            </a:r>
            <a:endParaRPr lang="en-AU"/>
          </a:p>
        </p:txBody>
      </p:sp>
      <p:sp>
        <p:nvSpPr>
          <p:cNvPr id="6" name="Slide Number Placeholder 5">
            <a:extLst>
              <a:ext uri="{FF2B5EF4-FFF2-40B4-BE49-F238E27FC236}">
                <a16:creationId xmlns:a16="http://schemas.microsoft.com/office/drawing/2014/main" id="{9DFF3D7E-E126-7A4C-AD40-620390B01E98}"/>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601016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d_Questions">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7C9D8D-C6DB-6C4A-8C1D-A4E1D82A2D6D}"/>
              </a:ext>
            </a:extLst>
          </p:cNvPr>
          <p:cNvSpPr>
            <a:spLocks noGrp="1"/>
          </p:cNvSpPr>
          <p:nvPr>
            <p:ph type="title" hasCustomPrompt="1"/>
          </p:nvPr>
        </p:nvSpPr>
        <p:spPr>
          <a:xfrm>
            <a:off x="2555776" y="2643758"/>
            <a:ext cx="4032448" cy="846555"/>
          </a:xfrm>
          <a:prstGeom prst="rect">
            <a:avLst/>
          </a:prstGeom>
          <a:ln w="12700">
            <a:solidFill>
              <a:schemeClr val="tx1"/>
            </a:solidFill>
          </a:ln>
        </p:spPr>
        <p:txBody>
          <a:bodyPr lIns="180000" tIns="108000" rIns="180000" bIns="72000"/>
          <a:lstStyle/>
          <a:p>
            <a:r>
              <a:rPr lang="en-US"/>
              <a:t>QUESTIONS</a:t>
            </a:r>
            <a:endParaRPr lang="en-AU"/>
          </a:p>
        </p:txBody>
      </p:sp>
      <p:sp>
        <p:nvSpPr>
          <p:cNvPr id="6" name="Slide Number Placeholder 5">
            <a:extLst>
              <a:ext uri="{FF2B5EF4-FFF2-40B4-BE49-F238E27FC236}">
                <a16:creationId xmlns:a16="http://schemas.microsoft.com/office/drawing/2014/main" id="{C556BD2F-AEF5-3342-8FF6-346F4945E50C}"/>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7963306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e_Questions">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7C9D8D-C6DB-6C4A-8C1D-A4E1D82A2D6D}"/>
              </a:ext>
            </a:extLst>
          </p:cNvPr>
          <p:cNvSpPr>
            <a:spLocks noGrp="1"/>
          </p:cNvSpPr>
          <p:nvPr>
            <p:ph type="title" hasCustomPrompt="1"/>
          </p:nvPr>
        </p:nvSpPr>
        <p:spPr>
          <a:xfrm>
            <a:off x="2555776" y="2643758"/>
            <a:ext cx="4032448" cy="846555"/>
          </a:xfrm>
          <a:prstGeom prst="rect">
            <a:avLst/>
          </a:prstGeom>
          <a:ln w="12700">
            <a:solidFill>
              <a:schemeClr val="tx1"/>
            </a:solidFill>
          </a:ln>
        </p:spPr>
        <p:txBody>
          <a:bodyPr lIns="180000" tIns="108000" rIns="180000" bIns="72000"/>
          <a:lstStyle/>
          <a:p>
            <a:r>
              <a:rPr lang="en-US"/>
              <a:t>QUESTIONS</a:t>
            </a:r>
            <a:endParaRPr lang="en-AU"/>
          </a:p>
        </p:txBody>
      </p:sp>
      <p:sp>
        <p:nvSpPr>
          <p:cNvPr id="6" name="Slide Number Placeholder 5">
            <a:extLst>
              <a:ext uri="{FF2B5EF4-FFF2-40B4-BE49-F238E27FC236}">
                <a16:creationId xmlns:a16="http://schemas.microsoft.com/office/drawing/2014/main" id="{69D82F43-A62A-0B4D-938E-A83D3339599B}"/>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252311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0a_Thank you">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9F437A-0550-D347-813B-04961291FC66}"/>
              </a:ext>
            </a:extLst>
          </p:cNvPr>
          <p:cNvSpPr>
            <a:spLocks noGrp="1"/>
          </p:cNvSpPr>
          <p:nvPr>
            <p:ph type="title" hasCustomPrompt="1"/>
          </p:nvPr>
        </p:nvSpPr>
        <p:spPr/>
        <p:txBody>
          <a:bodyPr/>
          <a:lstStyle/>
          <a:p>
            <a:r>
              <a:rPr lang="en-US"/>
              <a:t>THANK YOU</a:t>
            </a:r>
            <a:endParaRPr lang="en-AU"/>
          </a:p>
        </p:txBody>
      </p:sp>
      <p:sp>
        <p:nvSpPr>
          <p:cNvPr id="4" name="Slide Number Placeholder 5">
            <a:extLst>
              <a:ext uri="{FF2B5EF4-FFF2-40B4-BE49-F238E27FC236}">
                <a16:creationId xmlns:a16="http://schemas.microsoft.com/office/drawing/2014/main" id="{E54478E5-DA78-AA4F-8839-F5519CE00166}"/>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46629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e_Subheading and conten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60BD0D5D-2CB9-5B4B-88D0-EF0BF500E9C5}"/>
              </a:ext>
            </a:extLst>
          </p:cNvPr>
          <p:cNvSpPr>
            <a:spLocks noGrp="1"/>
          </p:cNvSpPr>
          <p:nvPr>
            <p:ph type="pic" sz="quarter" idx="19"/>
          </p:nvPr>
        </p:nvSpPr>
        <p:spPr>
          <a:xfrm>
            <a:off x="483488" y="1203599"/>
            <a:ext cx="8660512" cy="3312367"/>
          </a:xfrm>
          <a:prstGeom prst="rect">
            <a:avLst/>
          </a:prstGeom>
          <a:noFill/>
        </p:spPr>
        <p:txBody>
          <a:bodyPr>
            <a:normAutofit/>
          </a:bodyPr>
          <a:lstStyle>
            <a:lvl1pPr>
              <a:defRPr sz="1200">
                <a:solidFill>
                  <a:schemeClr val="bg1"/>
                </a:solidFill>
              </a:defRPr>
            </a:lvl1pPr>
          </a:lstStyle>
          <a:p>
            <a:r>
              <a:rPr lang="en-US"/>
              <a:t>Click icon to add picture</a:t>
            </a:r>
            <a:endParaRPr lang="en-GB"/>
          </a:p>
        </p:txBody>
      </p:sp>
      <p:sp>
        <p:nvSpPr>
          <p:cNvPr id="3" name="Title 2">
            <a:extLst>
              <a:ext uri="{FF2B5EF4-FFF2-40B4-BE49-F238E27FC236}">
                <a16:creationId xmlns:a16="http://schemas.microsoft.com/office/drawing/2014/main" id="{4283A2A7-E99B-1C41-B4B4-70962FE15EA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5" name="Slide Number Placeholder 2">
            <a:extLst>
              <a:ext uri="{FF2B5EF4-FFF2-40B4-BE49-F238E27FC236}">
                <a16:creationId xmlns:a16="http://schemas.microsoft.com/office/drawing/2014/main" id="{27D28B3C-E990-E742-951A-1538F3DD591F}"/>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694616856"/>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0b_Thank you">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2D1DE-7D30-2347-8429-4EFDAD42D27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14"/>
          <a:stretch/>
        </p:blipFill>
        <p:spPr>
          <a:xfrm>
            <a:off x="0" y="0"/>
            <a:ext cx="9144000" cy="5143500"/>
          </a:xfrm>
          <a:prstGeom prst="rect">
            <a:avLst/>
          </a:prstGeom>
        </p:spPr>
      </p:pic>
      <p:pic>
        <p:nvPicPr>
          <p:cNvPr id="6" name="Picture 5">
            <a:extLst>
              <a:ext uri="{FF2B5EF4-FFF2-40B4-BE49-F238E27FC236}">
                <a16:creationId xmlns:a16="http://schemas.microsoft.com/office/drawing/2014/main" id="{2A679EBA-9D10-5543-B996-CA73DDFFA9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7" name="Title Placeholder 1">
            <a:extLst>
              <a:ext uri="{FF2B5EF4-FFF2-40B4-BE49-F238E27FC236}">
                <a16:creationId xmlns:a16="http://schemas.microsoft.com/office/drawing/2014/main" id="{BB65F582-1802-6044-8191-C02FE015B696}"/>
              </a:ext>
            </a:extLst>
          </p:cNvPr>
          <p:cNvSpPr>
            <a:spLocks noGrp="1"/>
          </p:cNvSpPr>
          <p:nvPr>
            <p:ph type="title"/>
          </p:nvPr>
        </p:nvSpPr>
        <p:spPr>
          <a:xfrm>
            <a:off x="3250769" y="1695609"/>
            <a:ext cx="2642457" cy="661598"/>
          </a:xfrm>
          <a:prstGeom prst="rect">
            <a:avLst/>
          </a:prstGeom>
          <a:ln w="12700">
            <a:solidFill>
              <a:schemeClr val="accent6"/>
            </a:solidFill>
          </a:ln>
        </p:spPr>
        <p:txBody>
          <a:bodyPr vert="horz" lIns="180000" tIns="108000" rIns="180000" bIns="72000" rtlCol="0" anchor="ctr">
            <a:normAutofit/>
          </a:bodyPr>
          <a:lstStyle>
            <a:lvl1pPr>
              <a:defRPr>
                <a:solidFill>
                  <a:schemeClr val="accent6"/>
                </a:solidFill>
              </a:defRPr>
            </a:lvl1pPr>
          </a:lstStyle>
          <a:p>
            <a:r>
              <a:rPr lang="en-US"/>
              <a:t>THANK YOU</a:t>
            </a:r>
            <a:endParaRPr lang="en-AU"/>
          </a:p>
        </p:txBody>
      </p:sp>
      <p:sp>
        <p:nvSpPr>
          <p:cNvPr id="9" name="Slide Number Placeholder 5">
            <a:extLst>
              <a:ext uri="{FF2B5EF4-FFF2-40B4-BE49-F238E27FC236}">
                <a16:creationId xmlns:a16="http://schemas.microsoft.com/office/drawing/2014/main" id="{10C1B852-70AF-3946-BD0A-3C6BD840BAB4}"/>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635336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0d_Thank you">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85A796-110E-DA46-9DFF-BD4616E3E6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144000" cy="5148000"/>
          </a:xfrm>
          <a:prstGeom prst="rect">
            <a:avLst/>
          </a:prstGeom>
        </p:spPr>
      </p:pic>
      <p:pic>
        <p:nvPicPr>
          <p:cNvPr id="6" name="Picture 5">
            <a:extLst>
              <a:ext uri="{FF2B5EF4-FFF2-40B4-BE49-F238E27FC236}">
                <a16:creationId xmlns:a16="http://schemas.microsoft.com/office/drawing/2014/main" id="{2A679EBA-9D10-5543-B996-CA73DDFFA9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pic>
        <p:nvPicPr>
          <p:cNvPr id="9" name="Picture 8">
            <a:extLst>
              <a:ext uri="{FF2B5EF4-FFF2-40B4-BE49-F238E27FC236}">
                <a16:creationId xmlns:a16="http://schemas.microsoft.com/office/drawing/2014/main" id="{B57D67E7-2DF7-8F42-8B32-9A024AD2906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11" name="Title 10">
            <a:extLst>
              <a:ext uri="{FF2B5EF4-FFF2-40B4-BE49-F238E27FC236}">
                <a16:creationId xmlns:a16="http://schemas.microsoft.com/office/drawing/2014/main" id="{6E4735ED-6B36-E443-B171-8C04B1A73BA2}"/>
              </a:ext>
            </a:extLst>
          </p:cNvPr>
          <p:cNvSpPr>
            <a:spLocks noGrp="1"/>
          </p:cNvSpPr>
          <p:nvPr>
            <p:ph type="title" hasCustomPrompt="1"/>
          </p:nvPr>
        </p:nvSpPr>
        <p:spPr>
          <a:xfrm>
            <a:off x="3250769" y="3285477"/>
            <a:ext cx="2642457" cy="661598"/>
          </a:xfrm>
          <a:ln>
            <a:solidFill>
              <a:schemeClr val="accent6"/>
            </a:solidFill>
          </a:ln>
        </p:spPr>
        <p:txBody>
          <a:bodyPr/>
          <a:lstStyle>
            <a:lvl1pPr>
              <a:defRPr>
                <a:solidFill>
                  <a:schemeClr val="accent6"/>
                </a:solidFill>
              </a:defRPr>
            </a:lvl1pPr>
          </a:lstStyle>
          <a:p>
            <a:r>
              <a:rPr lang="en-US"/>
              <a:t>THANK YOU</a:t>
            </a:r>
            <a:endParaRPr lang="en-AU"/>
          </a:p>
        </p:txBody>
      </p:sp>
      <p:pic>
        <p:nvPicPr>
          <p:cNvPr id="7" name="Picture 6">
            <a:extLst>
              <a:ext uri="{FF2B5EF4-FFF2-40B4-BE49-F238E27FC236}">
                <a16:creationId xmlns:a16="http://schemas.microsoft.com/office/drawing/2014/main" id="{98B51985-80CE-F84F-A9A6-EA74C5FA520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9119" y="-138358"/>
            <a:ext cx="1619827" cy="988726"/>
          </a:xfrm>
          <a:prstGeom prst="rect">
            <a:avLst/>
          </a:prstGeom>
        </p:spPr>
      </p:pic>
      <p:sp>
        <p:nvSpPr>
          <p:cNvPr id="13" name="Slide Number Placeholder 5">
            <a:extLst>
              <a:ext uri="{FF2B5EF4-FFF2-40B4-BE49-F238E27FC236}">
                <a16:creationId xmlns:a16="http://schemas.microsoft.com/office/drawing/2014/main" id="{4BD2738A-C434-CD49-AA6D-F030B32608BF}"/>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6302876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 1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1494" y="1201341"/>
            <a:ext cx="8047436" cy="361831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a:xfrm>
            <a:off x="521493" y="428704"/>
            <a:ext cx="8047436" cy="563518"/>
          </a:xfrm>
          <a:prstGeom prst="rect">
            <a:avLst/>
          </a:prstGeom>
        </p:spPr>
        <p:txBody>
          <a:bodyPr/>
          <a:lstStyle>
            <a:lvl1pPr>
              <a:defRPr>
                <a:solidFill>
                  <a:schemeClr val="tx2"/>
                </a:solidFill>
              </a:defRPr>
            </a:lvl1pPr>
          </a:lstStyle>
          <a:p>
            <a:r>
              <a:rPr lang="en-GB"/>
              <a:t>Click to edit Master title style</a:t>
            </a:r>
            <a:endParaRPr lang="en-AU"/>
          </a:p>
        </p:txBody>
      </p:sp>
    </p:spTree>
    <p:extLst>
      <p:ext uri="{BB962C8B-B14F-4D97-AF65-F5344CB8AC3E}">
        <p14:creationId xmlns:p14="http://schemas.microsoft.com/office/powerpoint/2010/main" val="30457282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 2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1494" y="1201341"/>
            <a:ext cx="3977354" cy="361831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a:xfrm>
            <a:off x="521493" y="428704"/>
            <a:ext cx="8047436" cy="563518"/>
          </a:xfrm>
          <a:prstGeom prst="rect">
            <a:avLst/>
          </a:prstGeom>
        </p:spPr>
        <p:txBody>
          <a:bodyPr/>
          <a:lstStyle>
            <a:lvl1pPr>
              <a:defRPr>
                <a:solidFill>
                  <a:schemeClr val="tx2"/>
                </a:solidFill>
              </a:defRPr>
            </a:lvl1pPr>
          </a:lstStyle>
          <a:p>
            <a:r>
              <a:rPr lang="en-GB"/>
              <a:t>Click to edit Master title style</a:t>
            </a:r>
            <a:endParaRPr lang="en-AU"/>
          </a:p>
        </p:txBody>
      </p:sp>
      <p:sp>
        <p:nvSpPr>
          <p:cNvPr id="5" name="Content Placeholder 2">
            <a:extLst>
              <a:ext uri="{FF2B5EF4-FFF2-40B4-BE49-F238E27FC236}">
                <a16:creationId xmlns:a16="http://schemas.microsoft.com/office/drawing/2014/main" id="{0065FB2C-5DAE-B823-D0BF-8571C7456480}"/>
              </a:ext>
            </a:extLst>
          </p:cNvPr>
          <p:cNvSpPr>
            <a:spLocks noGrp="1"/>
          </p:cNvSpPr>
          <p:nvPr>
            <p:ph idx="10" hasCustomPrompt="1"/>
          </p:nvPr>
        </p:nvSpPr>
        <p:spPr>
          <a:xfrm>
            <a:off x="4591575" y="1201341"/>
            <a:ext cx="3977354" cy="361831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Tree>
    <p:extLst>
      <p:ext uri="{BB962C8B-B14F-4D97-AF65-F5344CB8AC3E}">
        <p14:creationId xmlns:p14="http://schemas.microsoft.com/office/powerpoint/2010/main" val="491627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ntent and Picture_Yello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823A01-DC79-4F99-9CED-D949F11BA65D}"/>
              </a:ext>
            </a:extLst>
          </p:cNvPr>
          <p:cNvSpPr/>
          <p:nvPr userDrawn="1"/>
        </p:nvSpPr>
        <p:spPr>
          <a:xfrm>
            <a:off x="4880344" y="0"/>
            <a:ext cx="426365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350">
              <a:solidFill>
                <a:schemeClr val="tx1"/>
              </a:solidFill>
            </a:endParaRPr>
          </a:p>
        </p:txBody>
      </p:sp>
      <p:sp>
        <p:nvSpPr>
          <p:cNvPr id="3" name="Content Placeholder 2"/>
          <p:cNvSpPr>
            <a:spLocks noGrp="1"/>
          </p:cNvSpPr>
          <p:nvPr>
            <p:ph idx="1" hasCustomPrompt="1"/>
          </p:nvPr>
        </p:nvSpPr>
        <p:spPr>
          <a:xfrm>
            <a:off x="521493" y="1923072"/>
            <a:ext cx="3983000" cy="2697139"/>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521493" y="428704"/>
            <a:ext cx="3983000" cy="1306592"/>
          </a:xfrm>
          <a:prstGeom prst="rect">
            <a:avLst/>
          </a:prstGeom>
        </p:spPr>
        <p:txBody>
          <a:bodyPr/>
          <a:lstStyle>
            <a:lvl1pPr>
              <a:defRPr>
                <a:solidFill>
                  <a:schemeClr val="tx2"/>
                </a:solidFill>
              </a:defRPr>
            </a:lvl1pPr>
          </a:lstStyle>
          <a:p>
            <a:r>
              <a:rPr lang="en-GB"/>
              <a:t>Click to edit Master</a:t>
            </a:r>
            <a:br>
              <a:rPr lang="en-GB"/>
            </a:br>
            <a:r>
              <a:rPr lang="en-GB"/>
              <a:t>title style</a:t>
            </a:r>
            <a:endParaRPr lang="en-AU"/>
          </a:p>
        </p:txBody>
      </p:sp>
      <p:sp>
        <p:nvSpPr>
          <p:cNvPr id="6" name="Picture Placeholder 11">
            <a:extLst>
              <a:ext uri="{FF2B5EF4-FFF2-40B4-BE49-F238E27FC236}">
                <a16:creationId xmlns:a16="http://schemas.microsoft.com/office/drawing/2014/main" id="{C2FCFE13-69EA-497D-B2C4-ED950073958D}"/>
              </a:ext>
            </a:extLst>
          </p:cNvPr>
          <p:cNvSpPr>
            <a:spLocks noGrp="1"/>
          </p:cNvSpPr>
          <p:nvPr>
            <p:ph type="pic" sz="quarter" idx="11"/>
          </p:nvPr>
        </p:nvSpPr>
        <p:spPr>
          <a:xfrm>
            <a:off x="5577136" y="1355206"/>
            <a:ext cx="2870072" cy="2433089"/>
          </a:xfrm>
          <a:custGeom>
            <a:avLst/>
            <a:gdLst>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5042952 w 5042952"/>
              <a:gd name="connsiteY4" fmla="*/ 2700493 h 4275138"/>
              <a:gd name="connsiteX5" fmla="*/ 5042952 w 5042952"/>
              <a:gd name="connsiteY5" fmla="*/ 4275138 h 4275138"/>
              <a:gd name="connsiteX6" fmla="*/ 0 w 5042952"/>
              <a:gd name="connsiteY6" fmla="*/ 4275138 h 4275138"/>
              <a:gd name="connsiteX7" fmla="*/ 0 w 5042952"/>
              <a:gd name="connsiteY7" fmla="*/ 2700493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5042952 w 5042952"/>
              <a:gd name="connsiteY4" fmla="*/ 2700493 h 4275138"/>
              <a:gd name="connsiteX5" fmla="*/ 5042952 w 5042952"/>
              <a:gd name="connsiteY5" fmla="*/ 4275138 h 4275138"/>
              <a:gd name="connsiteX6" fmla="*/ 0 w 5042952"/>
              <a:gd name="connsiteY6" fmla="*/ 4275138 h 4275138"/>
              <a:gd name="connsiteX7" fmla="*/ 657225 w 5042952"/>
              <a:gd name="connsiteY7" fmla="*/ 3214843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5042952 w 5042952"/>
              <a:gd name="connsiteY4" fmla="*/ 2700493 h 4275138"/>
              <a:gd name="connsiteX5" fmla="*/ 5042952 w 5042952"/>
              <a:gd name="connsiteY5" fmla="*/ 4275138 h 4275138"/>
              <a:gd name="connsiteX6" fmla="*/ 0 w 5042952"/>
              <a:gd name="connsiteY6" fmla="*/ 4275138 h 4275138"/>
              <a:gd name="connsiteX7" fmla="*/ 657225 w 5042952"/>
              <a:gd name="connsiteY7" fmla="*/ 3214843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5042952 w 5042952"/>
              <a:gd name="connsiteY4" fmla="*/ 2700493 h 4275138"/>
              <a:gd name="connsiteX5" fmla="*/ 5042952 w 5042952"/>
              <a:gd name="connsiteY5" fmla="*/ 4275138 h 4275138"/>
              <a:gd name="connsiteX6" fmla="*/ 0 w 5042952"/>
              <a:gd name="connsiteY6" fmla="*/ 4275138 h 4275138"/>
              <a:gd name="connsiteX7" fmla="*/ 657225 w 5042952"/>
              <a:gd name="connsiteY7" fmla="*/ 3214843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5042952 w 5042952"/>
              <a:gd name="connsiteY4" fmla="*/ 2700493 h 4275138"/>
              <a:gd name="connsiteX5" fmla="*/ 5042952 w 5042952"/>
              <a:gd name="connsiteY5" fmla="*/ 4275138 h 4275138"/>
              <a:gd name="connsiteX6" fmla="*/ 0 w 5042952"/>
              <a:gd name="connsiteY6" fmla="*/ 4275138 h 4275138"/>
              <a:gd name="connsiteX7" fmla="*/ 657225 w 5042952"/>
              <a:gd name="connsiteY7" fmla="*/ 3214843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5042952 w 5042952"/>
              <a:gd name="connsiteY4" fmla="*/ 2700493 h 4275138"/>
              <a:gd name="connsiteX5" fmla="*/ 5042952 w 5042952"/>
              <a:gd name="connsiteY5" fmla="*/ 4275138 h 4275138"/>
              <a:gd name="connsiteX6" fmla="*/ 0 w 5042952"/>
              <a:gd name="connsiteY6" fmla="*/ 4275138 h 4275138"/>
              <a:gd name="connsiteX7" fmla="*/ 657225 w 5042952"/>
              <a:gd name="connsiteY7" fmla="*/ 3214843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5042952 w 5042952"/>
              <a:gd name="connsiteY4" fmla="*/ 2700493 h 4275138"/>
              <a:gd name="connsiteX5" fmla="*/ 5042952 w 5042952"/>
              <a:gd name="connsiteY5" fmla="*/ 4275138 h 4275138"/>
              <a:gd name="connsiteX6" fmla="*/ 0 w 5042952"/>
              <a:gd name="connsiteY6" fmla="*/ 4275138 h 4275138"/>
              <a:gd name="connsiteX7" fmla="*/ 657225 w 5042952"/>
              <a:gd name="connsiteY7" fmla="*/ 3214843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5042952 w 5042952"/>
              <a:gd name="connsiteY4" fmla="*/ 2700493 h 4275138"/>
              <a:gd name="connsiteX5" fmla="*/ 5042952 w 5042952"/>
              <a:gd name="connsiteY5" fmla="*/ 4275138 h 4275138"/>
              <a:gd name="connsiteX6" fmla="*/ 0 w 5042952"/>
              <a:gd name="connsiteY6" fmla="*/ 4275138 h 4275138"/>
              <a:gd name="connsiteX7" fmla="*/ 681037 w 5042952"/>
              <a:gd name="connsiteY7" fmla="*/ 3200556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5042952 w 5042952"/>
              <a:gd name="connsiteY4" fmla="*/ 2700493 h 4275138"/>
              <a:gd name="connsiteX5" fmla="*/ 5042952 w 5042952"/>
              <a:gd name="connsiteY5" fmla="*/ 4275138 h 4275138"/>
              <a:gd name="connsiteX6" fmla="*/ 0 w 5042952"/>
              <a:gd name="connsiteY6" fmla="*/ 4275138 h 4275138"/>
              <a:gd name="connsiteX7" fmla="*/ 681037 w 5042952"/>
              <a:gd name="connsiteY7" fmla="*/ 3200556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5042952 w 5042952"/>
              <a:gd name="connsiteY4" fmla="*/ 2700493 h 4275138"/>
              <a:gd name="connsiteX5" fmla="*/ 5042952 w 5042952"/>
              <a:gd name="connsiteY5" fmla="*/ 4275138 h 4275138"/>
              <a:gd name="connsiteX6" fmla="*/ 0 w 5042952"/>
              <a:gd name="connsiteY6" fmla="*/ 4275138 h 4275138"/>
              <a:gd name="connsiteX7" fmla="*/ 681037 w 5042952"/>
              <a:gd name="connsiteY7" fmla="*/ 3200556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5042952 w 5042952"/>
              <a:gd name="connsiteY4" fmla="*/ 2700493 h 4275138"/>
              <a:gd name="connsiteX5" fmla="*/ 5042952 w 5042952"/>
              <a:gd name="connsiteY5" fmla="*/ 4275138 h 4275138"/>
              <a:gd name="connsiteX6" fmla="*/ 0 w 5042952"/>
              <a:gd name="connsiteY6" fmla="*/ 4275138 h 4275138"/>
              <a:gd name="connsiteX7" fmla="*/ 681037 w 5042952"/>
              <a:gd name="connsiteY7" fmla="*/ 3200556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5042952 w 5042952"/>
              <a:gd name="connsiteY4" fmla="*/ 2700493 h 4275138"/>
              <a:gd name="connsiteX5" fmla="*/ 5042952 w 5042952"/>
              <a:gd name="connsiteY5" fmla="*/ 4275138 h 4275138"/>
              <a:gd name="connsiteX6" fmla="*/ 0 w 5042952"/>
              <a:gd name="connsiteY6" fmla="*/ 4275138 h 4275138"/>
              <a:gd name="connsiteX7" fmla="*/ 681037 w 5042952"/>
              <a:gd name="connsiteY7" fmla="*/ 3200556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5042952 w 5042952"/>
              <a:gd name="connsiteY4" fmla="*/ 2700493 h 4275138"/>
              <a:gd name="connsiteX5" fmla="*/ 5042952 w 5042952"/>
              <a:gd name="connsiteY5" fmla="*/ 4275138 h 4275138"/>
              <a:gd name="connsiteX6" fmla="*/ 0 w 5042952"/>
              <a:gd name="connsiteY6" fmla="*/ 4275138 h 4275138"/>
              <a:gd name="connsiteX7" fmla="*/ 681037 w 5042952"/>
              <a:gd name="connsiteY7" fmla="*/ 3200556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4423827 w 5042952"/>
              <a:gd name="connsiteY4" fmla="*/ 3243418 h 4275138"/>
              <a:gd name="connsiteX5" fmla="*/ 5042952 w 5042952"/>
              <a:gd name="connsiteY5" fmla="*/ 4275138 h 4275138"/>
              <a:gd name="connsiteX6" fmla="*/ 0 w 5042952"/>
              <a:gd name="connsiteY6" fmla="*/ 4275138 h 4275138"/>
              <a:gd name="connsiteX7" fmla="*/ 681037 w 5042952"/>
              <a:gd name="connsiteY7" fmla="*/ 3200556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521477 w 5300820"/>
              <a:gd name="connsiteY0" fmla="*/ 0 h 4275138"/>
              <a:gd name="connsiteX1" fmla="*/ 3963617 w 5300820"/>
              <a:gd name="connsiteY1" fmla="*/ 1430828 h 4275138"/>
              <a:gd name="connsiteX2" fmla="*/ 3208887 w 5300820"/>
              <a:gd name="connsiteY2" fmla="*/ 2688963 h 4275138"/>
              <a:gd name="connsiteX3" fmla="*/ 3184762 w 5300820"/>
              <a:gd name="connsiteY3" fmla="*/ 2700493 h 4275138"/>
              <a:gd name="connsiteX4" fmla="*/ 4423827 w 5300820"/>
              <a:gd name="connsiteY4" fmla="*/ 3243418 h 4275138"/>
              <a:gd name="connsiteX5" fmla="*/ 5042952 w 5300820"/>
              <a:gd name="connsiteY5" fmla="*/ 4275138 h 4275138"/>
              <a:gd name="connsiteX6" fmla="*/ 0 w 5300820"/>
              <a:gd name="connsiteY6" fmla="*/ 4275138 h 4275138"/>
              <a:gd name="connsiteX7" fmla="*/ 681037 w 5300820"/>
              <a:gd name="connsiteY7" fmla="*/ 3200556 h 4275138"/>
              <a:gd name="connsiteX8" fmla="*/ 1858192 w 5300820"/>
              <a:gd name="connsiteY8" fmla="*/ 2700493 h 4275138"/>
              <a:gd name="connsiteX9" fmla="*/ 1834068 w 5300820"/>
              <a:gd name="connsiteY9" fmla="*/ 2688963 h 4275138"/>
              <a:gd name="connsiteX10" fmla="*/ 1079337 w 5300820"/>
              <a:gd name="connsiteY10" fmla="*/ 1430828 h 4275138"/>
              <a:gd name="connsiteX11" fmla="*/ 2521477 w 5300820"/>
              <a:gd name="connsiteY11" fmla="*/ 0 h 4275138"/>
              <a:gd name="connsiteX0" fmla="*/ 2521477 w 5336811"/>
              <a:gd name="connsiteY0" fmla="*/ 0 h 4275138"/>
              <a:gd name="connsiteX1" fmla="*/ 3963617 w 5336811"/>
              <a:gd name="connsiteY1" fmla="*/ 1430828 h 4275138"/>
              <a:gd name="connsiteX2" fmla="*/ 3208887 w 5336811"/>
              <a:gd name="connsiteY2" fmla="*/ 2688963 h 4275138"/>
              <a:gd name="connsiteX3" fmla="*/ 3184762 w 5336811"/>
              <a:gd name="connsiteY3" fmla="*/ 2700493 h 4275138"/>
              <a:gd name="connsiteX4" fmla="*/ 4423827 w 5336811"/>
              <a:gd name="connsiteY4" fmla="*/ 3243418 h 4275138"/>
              <a:gd name="connsiteX5" fmla="*/ 5042952 w 5336811"/>
              <a:gd name="connsiteY5" fmla="*/ 4275138 h 4275138"/>
              <a:gd name="connsiteX6" fmla="*/ 0 w 5336811"/>
              <a:gd name="connsiteY6" fmla="*/ 4275138 h 4275138"/>
              <a:gd name="connsiteX7" fmla="*/ 681037 w 5336811"/>
              <a:gd name="connsiteY7" fmla="*/ 3200556 h 4275138"/>
              <a:gd name="connsiteX8" fmla="*/ 1858192 w 5336811"/>
              <a:gd name="connsiteY8" fmla="*/ 2700493 h 4275138"/>
              <a:gd name="connsiteX9" fmla="*/ 1834068 w 5336811"/>
              <a:gd name="connsiteY9" fmla="*/ 2688963 h 4275138"/>
              <a:gd name="connsiteX10" fmla="*/ 1079337 w 5336811"/>
              <a:gd name="connsiteY10" fmla="*/ 1430828 h 4275138"/>
              <a:gd name="connsiteX11" fmla="*/ 2521477 w 5336811"/>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4423827 w 5042952"/>
              <a:gd name="connsiteY4" fmla="*/ 3243418 h 4275138"/>
              <a:gd name="connsiteX5" fmla="*/ 5042952 w 5042952"/>
              <a:gd name="connsiteY5" fmla="*/ 4275138 h 4275138"/>
              <a:gd name="connsiteX6" fmla="*/ 0 w 5042952"/>
              <a:gd name="connsiteY6" fmla="*/ 4275138 h 4275138"/>
              <a:gd name="connsiteX7" fmla="*/ 681037 w 5042952"/>
              <a:gd name="connsiteY7" fmla="*/ 3200556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4423827 w 5042952"/>
              <a:gd name="connsiteY4" fmla="*/ 3243418 h 4275138"/>
              <a:gd name="connsiteX5" fmla="*/ 5042952 w 5042952"/>
              <a:gd name="connsiteY5" fmla="*/ 4275138 h 4275138"/>
              <a:gd name="connsiteX6" fmla="*/ 0 w 5042952"/>
              <a:gd name="connsiteY6" fmla="*/ 4275138 h 4275138"/>
              <a:gd name="connsiteX7" fmla="*/ 681037 w 5042952"/>
              <a:gd name="connsiteY7" fmla="*/ 3200556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4423827 w 5042952"/>
              <a:gd name="connsiteY4" fmla="*/ 3243418 h 4275138"/>
              <a:gd name="connsiteX5" fmla="*/ 5042952 w 5042952"/>
              <a:gd name="connsiteY5" fmla="*/ 4275138 h 4275138"/>
              <a:gd name="connsiteX6" fmla="*/ 0 w 5042952"/>
              <a:gd name="connsiteY6" fmla="*/ 4275138 h 4275138"/>
              <a:gd name="connsiteX7" fmla="*/ 681037 w 5042952"/>
              <a:gd name="connsiteY7" fmla="*/ 3200556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 name="connsiteX0" fmla="*/ 2777401 w 5298876"/>
              <a:gd name="connsiteY0" fmla="*/ 0 h 4275138"/>
              <a:gd name="connsiteX1" fmla="*/ 4219541 w 5298876"/>
              <a:gd name="connsiteY1" fmla="*/ 1430828 h 4275138"/>
              <a:gd name="connsiteX2" fmla="*/ 3464811 w 5298876"/>
              <a:gd name="connsiteY2" fmla="*/ 2688963 h 4275138"/>
              <a:gd name="connsiteX3" fmla="*/ 3440686 w 5298876"/>
              <a:gd name="connsiteY3" fmla="*/ 2700493 h 4275138"/>
              <a:gd name="connsiteX4" fmla="*/ 4679751 w 5298876"/>
              <a:gd name="connsiteY4" fmla="*/ 3243418 h 4275138"/>
              <a:gd name="connsiteX5" fmla="*/ 5298876 w 5298876"/>
              <a:gd name="connsiteY5" fmla="*/ 4275138 h 4275138"/>
              <a:gd name="connsiteX6" fmla="*/ 255924 w 5298876"/>
              <a:gd name="connsiteY6" fmla="*/ 4275138 h 4275138"/>
              <a:gd name="connsiteX7" fmla="*/ 936961 w 5298876"/>
              <a:gd name="connsiteY7" fmla="*/ 3200556 h 4275138"/>
              <a:gd name="connsiteX8" fmla="*/ 2114116 w 5298876"/>
              <a:gd name="connsiteY8" fmla="*/ 2700493 h 4275138"/>
              <a:gd name="connsiteX9" fmla="*/ 2089992 w 5298876"/>
              <a:gd name="connsiteY9" fmla="*/ 2688963 h 4275138"/>
              <a:gd name="connsiteX10" fmla="*/ 1335261 w 5298876"/>
              <a:gd name="connsiteY10" fmla="*/ 1430828 h 4275138"/>
              <a:gd name="connsiteX11" fmla="*/ 2777401 w 5298876"/>
              <a:gd name="connsiteY11" fmla="*/ 0 h 4275138"/>
              <a:gd name="connsiteX0" fmla="*/ 2521477 w 5042952"/>
              <a:gd name="connsiteY0" fmla="*/ 0 h 4275138"/>
              <a:gd name="connsiteX1" fmla="*/ 3963617 w 5042952"/>
              <a:gd name="connsiteY1" fmla="*/ 1430828 h 4275138"/>
              <a:gd name="connsiteX2" fmla="*/ 3208887 w 5042952"/>
              <a:gd name="connsiteY2" fmla="*/ 2688963 h 4275138"/>
              <a:gd name="connsiteX3" fmla="*/ 3184762 w 5042952"/>
              <a:gd name="connsiteY3" fmla="*/ 2700493 h 4275138"/>
              <a:gd name="connsiteX4" fmla="*/ 4423827 w 5042952"/>
              <a:gd name="connsiteY4" fmla="*/ 3243418 h 4275138"/>
              <a:gd name="connsiteX5" fmla="*/ 5042952 w 5042952"/>
              <a:gd name="connsiteY5" fmla="*/ 4275138 h 4275138"/>
              <a:gd name="connsiteX6" fmla="*/ 0 w 5042952"/>
              <a:gd name="connsiteY6" fmla="*/ 4275138 h 4275138"/>
              <a:gd name="connsiteX7" fmla="*/ 681037 w 5042952"/>
              <a:gd name="connsiteY7" fmla="*/ 3200556 h 4275138"/>
              <a:gd name="connsiteX8" fmla="*/ 1858192 w 5042952"/>
              <a:gd name="connsiteY8" fmla="*/ 2700493 h 4275138"/>
              <a:gd name="connsiteX9" fmla="*/ 1834068 w 5042952"/>
              <a:gd name="connsiteY9" fmla="*/ 2688963 h 4275138"/>
              <a:gd name="connsiteX10" fmla="*/ 1079337 w 5042952"/>
              <a:gd name="connsiteY10" fmla="*/ 1430828 h 4275138"/>
              <a:gd name="connsiteX11" fmla="*/ 2521477 w 5042952"/>
              <a:gd name="connsiteY11" fmla="*/ 0 h 427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2952" h="4275138">
                <a:moveTo>
                  <a:pt x="2521477" y="0"/>
                </a:moveTo>
                <a:cubicBezTo>
                  <a:pt x="3317949" y="0"/>
                  <a:pt x="3963617" y="640604"/>
                  <a:pt x="3963617" y="1430828"/>
                </a:cubicBezTo>
                <a:cubicBezTo>
                  <a:pt x="3963617" y="1974107"/>
                  <a:pt x="3658438" y="2446667"/>
                  <a:pt x="3208887" y="2688963"/>
                </a:cubicBezTo>
                <a:lnTo>
                  <a:pt x="3184762" y="2700493"/>
                </a:lnTo>
                <a:cubicBezTo>
                  <a:pt x="3553940" y="2740515"/>
                  <a:pt x="4133179" y="3014314"/>
                  <a:pt x="4423827" y="3243418"/>
                </a:cubicBezTo>
                <a:cubicBezTo>
                  <a:pt x="4714475" y="3472522"/>
                  <a:pt x="4961106" y="3812673"/>
                  <a:pt x="5042952" y="4275138"/>
                </a:cubicBezTo>
                <a:lnTo>
                  <a:pt x="0" y="4275138"/>
                </a:lnTo>
                <a:cubicBezTo>
                  <a:pt x="44539" y="3872204"/>
                  <a:pt x="285478" y="3495830"/>
                  <a:pt x="681037" y="3200556"/>
                </a:cubicBezTo>
                <a:cubicBezTo>
                  <a:pt x="1076596" y="2905282"/>
                  <a:pt x="1538833" y="2771930"/>
                  <a:pt x="1858192" y="2700493"/>
                </a:cubicBezTo>
                <a:lnTo>
                  <a:pt x="1834068" y="2688963"/>
                </a:lnTo>
                <a:cubicBezTo>
                  <a:pt x="1384516" y="2446667"/>
                  <a:pt x="1079337" y="1974107"/>
                  <a:pt x="1079337" y="1430828"/>
                </a:cubicBezTo>
                <a:cubicBezTo>
                  <a:pt x="1079337" y="640604"/>
                  <a:pt x="1725005" y="0"/>
                  <a:pt x="2521477" y="0"/>
                </a:cubicBezTo>
                <a:close/>
              </a:path>
            </a:pathLst>
          </a:custGeom>
          <a:ln>
            <a:noFill/>
          </a:ln>
        </p:spPr>
        <p:txBody>
          <a:bodyPr wrap="square" anchor="ctr">
            <a:noAutofit/>
          </a:bodyPr>
          <a:lstStyle>
            <a:lvl1pPr algn="ctr">
              <a:defRPr b="0"/>
            </a:lvl1pPr>
          </a:lstStyle>
          <a:p>
            <a:r>
              <a:rPr lang="en-GB"/>
              <a:t>Click icon to add picture</a:t>
            </a:r>
            <a:endParaRPr lang="en-AU"/>
          </a:p>
        </p:txBody>
      </p:sp>
    </p:spTree>
    <p:extLst>
      <p:ext uri="{BB962C8B-B14F-4D97-AF65-F5344CB8AC3E}">
        <p14:creationId xmlns:p14="http://schemas.microsoft.com/office/powerpoint/2010/main" val="27791390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ent and Picture_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823A01-DC79-4F99-9CED-D949F11BA65D}"/>
              </a:ext>
            </a:extLst>
          </p:cNvPr>
          <p:cNvSpPr/>
          <p:nvPr userDrawn="1"/>
        </p:nvSpPr>
        <p:spPr>
          <a:xfrm>
            <a:off x="4880344" y="0"/>
            <a:ext cx="426365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350">
              <a:solidFill>
                <a:schemeClr val="tx1"/>
              </a:solidFill>
            </a:endParaRPr>
          </a:p>
        </p:txBody>
      </p:sp>
      <p:sp>
        <p:nvSpPr>
          <p:cNvPr id="3" name="Content Placeholder 2"/>
          <p:cNvSpPr>
            <a:spLocks noGrp="1"/>
          </p:cNvSpPr>
          <p:nvPr>
            <p:ph idx="1" hasCustomPrompt="1"/>
          </p:nvPr>
        </p:nvSpPr>
        <p:spPr>
          <a:xfrm>
            <a:off x="521493" y="1923072"/>
            <a:ext cx="3983000" cy="2697139"/>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521493" y="428704"/>
            <a:ext cx="3983000" cy="1306592"/>
          </a:xfrm>
          <a:prstGeom prst="rect">
            <a:avLst/>
          </a:prstGeom>
        </p:spPr>
        <p:txBody>
          <a:bodyPr/>
          <a:lstStyle>
            <a:lvl1pPr>
              <a:defRPr>
                <a:solidFill>
                  <a:schemeClr val="tx2"/>
                </a:solidFill>
              </a:defRPr>
            </a:lvl1pPr>
          </a:lstStyle>
          <a:p>
            <a:r>
              <a:rPr lang="en-GB"/>
              <a:t>Click to edit Master</a:t>
            </a:r>
            <a:br>
              <a:rPr lang="en-GB"/>
            </a:br>
            <a:r>
              <a:rPr lang="en-GB"/>
              <a:t>title style</a:t>
            </a:r>
            <a:endParaRPr lang="en-AU"/>
          </a:p>
        </p:txBody>
      </p:sp>
      <p:sp>
        <p:nvSpPr>
          <p:cNvPr id="7" name="Picture Placeholder 4">
            <a:extLst>
              <a:ext uri="{FF2B5EF4-FFF2-40B4-BE49-F238E27FC236}">
                <a16:creationId xmlns:a16="http://schemas.microsoft.com/office/drawing/2014/main" id="{F7EBE2F5-FAB0-4769-882E-7851CF8C1FAE}"/>
              </a:ext>
            </a:extLst>
          </p:cNvPr>
          <p:cNvSpPr>
            <a:spLocks noGrp="1" noChangeAspect="1"/>
          </p:cNvSpPr>
          <p:nvPr>
            <p:ph type="pic" sz="quarter" idx="10"/>
          </p:nvPr>
        </p:nvSpPr>
        <p:spPr>
          <a:xfrm>
            <a:off x="5906040" y="1383750"/>
            <a:ext cx="2212267" cy="2376000"/>
          </a:xfrm>
          <a:custGeom>
            <a:avLst/>
            <a:gdLst>
              <a:gd name="connsiteX0" fmla="*/ 0 w 3857106"/>
              <a:gd name="connsiteY0" fmla="*/ 0 h 4140200"/>
              <a:gd name="connsiteX1" fmla="*/ 3857106 w 3857106"/>
              <a:gd name="connsiteY1" fmla="*/ 0 h 4140200"/>
              <a:gd name="connsiteX2" fmla="*/ 3857106 w 3857106"/>
              <a:gd name="connsiteY2" fmla="*/ 4140200 h 4140200"/>
              <a:gd name="connsiteX3" fmla="*/ 0 w 3857106"/>
              <a:gd name="connsiteY3" fmla="*/ 4140200 h 4140200"/>
              <a:gd name="connsiteX4" fmla="*/ 0 w 3857106"/>
              <a:gd name="connsiteY4" fmla="*/ 0 h 4140200"/>
              <a:gd name="connsiteX0" fmla="*/ 0 w 3857106"/>
              <a:gd name="connsiteY0" fmla="*/ 0 h 4140200"/>
              <a:gd name="connsiteX1" fmla="*/ 3857106 w 3857106"/>
              <a:gd name="connsiteY1" fmla="*/ 0 h 4140200"/>
              <a:gd name="connsiteX2" fmla="*/ 3857106 w 3857106"/>
              <a:gd name="connsiteY2" fmla="*/ 4140200 h 4140200"/>
              <a:gd name="connsiteX3" fmla="*/ 648393 w 3857106"/>
              <a:gd name="connsiteY3" fmla="*/ 4135524 h 4140200"/>
              <a:gd name="connsiteX4" fmla="*/ 0 w 3857106"/>
              <a:gd name="connsiteY4" fmla="*/ 4140200 h 4140200"/>
              <a:gd name="connsiteX5" fmla="*/ 0 w 3857106"/>
              <a:gd name="connsiteY5" fmla="*/ 0 h 4140200"/>
              <a:gd name="connsiteX0" fmla="*/ 0 w 3857106"/>
              <a:gd name="connsiteY0" fmla="*/ 0 h 4140200"/>
              <a:gd name="connsiteX1" fmla="*/ 3857106 w 3857106"/>
              <a:gd name="connsiteY1" fmla="*/ 0 h 4140200"/>
              <a:gd name="connsiteX2" fmla="*/ 3857106 w 3857106"/>
              <a:gd name="connsiteY2" fmla="*/ 4140200 h 4140200"/>
              <a:gd name="connsiteX3" fmla="*/ 648393 w 3857106"/>
              <a:gd name="connsiteY3" fmla="*/ 4135524 h 4140200"/>
              <a:gd name="connsiteX4" fmla="*/ 0 w 3857106"/>
              <a:gd name="connsiteY4" fmla="*/ 0 h 4140200"/>
              <a:gd name="connsiteX0" fmla="*/ 0 w 3857106"/>
              <a:gd name="connsiteY0" fmla="*/ 0 h 4140200"/>
              <a:gd name="connsiteX1" fmla="*/ 3857106 w 3857106"/>
              <a:gd name="connsiteY1" fmla="*/ 0 h 4140200"/>
              <a:gd name="connsiteX2" fmla="*/ 3857106 w 3857106"/>
              <a:gd name="connsiteY2" fmla="*/ 4140200 h 4140200"/>
              <a:gd name="connsiteX3" fmla="*/ 3290253 w 3857106"/>
              <a:gd name="connsiteY3" fmla="*/ 4138941 h 4140200"/>
              <a:gd name="connsiteX4" fmla="*/ 648393 w 3857106"/>
              <a:gd name="connsiteY4" fmla="*/ 4135524 h 4140200"/>
              <a:gd name="connsiteX5" fmla="*/ 0 w 3857106"/>
              <a:gd name="connsiteY5" fmla="*/ 0 h 4140200"/>
              <a:gd name="connsiteX0" fmla="*/ 0 w 3857106"/>
              <a:gd name="connsiteY0" fmla="*/ 0 h 4138941"/>
              <a:gd name="connsiteX1" fmla="*/ 3857106 w 3857106"/>
              <a:gd name="connsiteY1" fmla="*/ 0 h 4138941"/>
              <a:gd name="connsiteX2" fmla="*/ 3290253 w 3857106"/>
              <a:gd name="connsiteY2" fmla="*/ 4138941 h 4138941"/>
              <a:gd name="connsiteX3" fmla="*/ 648393 w 3857106"/>
              <a:gd name="connsiteY3" fmla="*/ 4135524 h 4138941"/>
              <a:gd name="connsiteX4" fmla="*/ 0 w 3857106"/>
              <a:gd name="connsiteY4" fmla="*/ 0 h 4138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06" h="4138941">
                <a:moveTo>
                  <a:pt x="0" y="0"/>
                </a:moveTo>
                <a:lnTo>
                  <a:pt x="3857106" y="0"/>
                </a:lnTo>
                <a:lnTo>
                  <a:pt x="3290253" y="4138941"/>
                </a:lnTo>
                <a:lnTo>
                  <a:pt x="648393" y="4135524"/>
                </a:lnTo>
                <a:lnTo>
                  <a:pt x="0" y="0"/>
                </a:lnTo>
                <a:close/>
              </a:path>
            </a:pathLst>
          </a:custGeom>
          <a:ln>
            <a:noFill/>
          </a:ln>
        </p:spPr>
        <p:txBody>
          <a:bodyPr anchor="ctr"/>
          <a:lstStyle>
            <a:lvl1pPr algn="ctr">
              <a:defRPr b="0"/>
            </a:lvl1pPr>
          </a:lstStyle>
          <a:p>
            <a:r>
              <a:rPr lang="en-GB"/>
              <a:t>Click icon to add picture</a:t>
            </a:r>
            <a:endParaRPr lang="en-AU"/>
          </a:p>
        </p:txBody>
      </p:sp>
    </p:spTree>
    <p:extLst>
      <p:ext uri="{BB962C8B-B14F-4D97-AF65-F5344CB8AC3E}">
        <p14:creationId xmlns:p14="http://schemas.microsoft.com/office/powerpoint/2010/main" val="206123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ntent and Picture_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823A01-DC79-4F99-9CED-D949F11BA65D}"/>
              </a:ext>
            </a:extLst>
          </p:cNvPr>
          <p:cNvSpPr/>
          <p:nvPr userDrawn="1"/>
        </p:nvSpPr>
        <p:spPr>
          <a:xfrm>
            <a:off x="4880344" y="0"/>
            <a:ext cx="426365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350">
              <a:solidFill>
                <a:schemeClr val="tx1"/>
              </a:solidFill>
            </a:endParaRPr>
          </a:p>
        </p:txBody>
      </p:sp>
      <p:sp>
        <p:nvSpPr>
          <p:cNvPr id="3" name="Content Placeholder 2"/>
          <p:cNvSpPr>
            <a:spLocks noGrp="1"/>
          </p:cNvSpPr>
          <p:nvPr>
            <p:ph idx="1" hasCustomPrompt="1"/>
          </p:nvPr>
        </p:nvSpPr>
        <p:spPr>
          <a:xfrm>
            <a:off x="521493" y="1923072"/>
            <a:ext cx="3983000" cy="2697139"/>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521493" y="428704"/>
            <a:ext cx="3983000" cy="1306592"/>
          </a:xfrm>
          <a:prstGeom prst="rect">
            <a:avLst/>
          </a:prstGeom>
        </p:spPr>
        <p:txBody>
          <a:bodyPr/>
          <a:lstStyle>
            <a:lvl1pPr>
              <a:defRPr>
                <a:solidFill>
                  <a:schemeClr val="tx2"/>
                </a:solidFill>
              </a:defRPr>
            </a:lvl1pPr>
          </a:lstStyle>
          <a:p>
            <a:r>
              <a:rPr lang="en-GB"/>
              <a:t>Click to edit Master</a:t>
            </a:r>
            <a:br>
              <a:rPr lang="en-GB"/>
            </a:br>
            <a:r>
              <a:rPr lang="en-GB"/>
              <a:t>title style</a:t>
            </a:r>
            <a:endParaRPr lang="en-AU"/>
          </a:p>
        </p:txBody>
      </p:sp>
      <p:sp>
        <p:nvSpPr>
          <p:cNvPr id="6" name="Picture Placeholder 11">
            <a:extLst>
              <a:ext uri="{FF2B5EF4-FFF2-40B4-BE49-F238E27FC236}">
                <a16:creationId xmlns:a16="http://schemas.microsoft.com/office/drawing/2014/main" id="{DA043983-47DF-4C8F-B8C5-B314F19C1EBB}"/>
              </a:ext>
            </a:extLst>
          </p:cNvPr>
          <p:cNvSpPr>
            <a:spLocks noGrp="1"/>
          </p:cNvSpPr>
          <p:nvPr>
            <p:ph type="pic" sz="quarter" idx="11"/>
          </p:nvPr>
        </p:nvSpPr>
        <p:spPr>
          <a:xfrm>
            <a:off x="6097687" y="1063636"/>
            <a:ext cx="1828972" cy="3016229"/>
          </a:xfrm>
          <a:custGeom>
            <a:avLst/>
            <a:gdLst>
              <a:gd name="connsiteX0" fmla="*/ 1596118 w 3192236"/>
              <a:gd name="connsiteY0" fmla="*/ 0 h 4805042"/>
              <a:gd name="connsiteX1" fmla="*/ 3192236 w 3192236"/>
              <a:gd name="connsiteY1" fmla="*/ 2042419 h 4805042"/>
              <a:gd name="connsiteX2" fmla="*/ 1917792 w 3192236"/>
              <a:gd name="connsiteY2" fmla="*/ 4043344 h 4805042"/>
              <a:gd name="connsiteX3" fmla="*/ 1787693 w 3192236"/>
              <a:gd name="connsiteY3" fmla="*/ 4068751 h 4805042"/>
              <a:gd name="connsiteX4" fmla="*/ 1787693 w 3192236"/>
              <a:gd name="connsiteY4" fmla="*/ 4805042 h 4805042"/>
              <a:gd name="connsiteX5" fmla="*/ 1404340 w 3192236"/>
              <a:gd name="connsiteY5" fmla="*/ 4805042 h 4805042"/>
              <a:gd name="connsiteX6" fmla="*/ 1404340 w 3192236"/>
              <a:gd name="connsiteY6" fmla="*/ 4068711 h 4805042"/>
              <a:gd name="connsiteX7" fmla="*/ 1274445 w 3192236"/>
              <a:gd name="connsiteY7" fmla="*/ 4043344 h 4805042"/>
              <a:gd name="connsiteX8" fmla="*/ 0 w 3192236"/>
              <a:gd name="connsiteY8" fmla="*/ 2042419 h 4805042"/>
              <a:gd name="connsiteX9" fmla="*/ 1596118 w 3192236"/>
              <a:gd name="connsiteY9" fmla="*/ 0 h 4805042"/>
              <a:gd name="connsiteX0" fmla="*/ 1596118 w 3192236"/>
              <a:gd name="connsiteY0" fmla="*/ 0 h 4805042"/>
              <a:gd name="connsiteX1" fmla="*/ 3192236 w 3192236"/>
              <a:gd name="connsiteY1" fmla="*/ 2042419 h 4805042"/>
              <a:gd name="connsiteX2" fmla="*/ 1917792 w 3192236"/>
              <a:gd name="connsiteY2" fmla="*/ 4043344 h 4805042"/>
              <a:gd name="connsiteX3" fmla="*/ 1787693 w 3192236"/>
              <a:gd name="connsiteY3" fmla="*/ 4068751 h 4805042"/>
              <a:gd name="connsiteX4" fmla="*/ 1787693 w 3192236"/>
              <a:gd name="connsiteY4" fmla="*/ 4805042 h 4805042"/>
              <a:gd name="connsiteX5" fmla="*/ 1404340 w 3192236"/>
              <a:gd name="connsiteY5" fmla="*/ 4805042 h 4805042"/>
              <a:gd name="connsiteX6" fmla="*/ 1404340 w 3192236"/>
              <a:gd name="connsiteY6" fmla="*/ 4068711 h 4805042"/>
              <a:gd name="connsiteX7" fmla="*/ 1274445 w 3192236"/>
              <a:gd name="connsiteY7" fmla="*/ 4043344 h 4805042"/>
              <a:gd name="connsiteX8" fmla="*/ 0 w 3192236"/>
              <a:gd name="connsiteY8" fmla="*/ 2042419 h 4805042"/>
              <a:gd name="connsiteX9" fmla="*/ 1596118 w 3192236"/>
              <a:gd name="connsiteY9" fmla="*/ 0 h 4805042"/>
              <a:gd name="connsiteX0" fmla="*/ 1596118 w 3192236"/>
              <a:gd name="connsiteY0" fmla="*/ 0 h 4805042"/>
              <a:gd name="connsiteX1" fmla="*/ 3192236 w 3192236"/>
              <a:gd name="connsiteY1" fmla="*/ 2042419 h 4805042"/>
              <a:gd name="connsiteX2" fmla="*/ 1917792 w 3192236"/>
              <a:gd name="connsiteY2" fmla="*/ 4043344 h 4805042"/>
              <a:gd name="connsiteX3" fmla="*/ 1787693 w 3192236"/>
              <a:gd name="connsiteY3" fmla="*/ 4068751 h 4805042"/>
              <a:gd name="connsiteX4" fmla="*/ 1787693 w 3192236"/>
              <a:gd name="connsiteY4" fmla="*/ 4805042 h 4805042"/>
              <a:gd name="connsiteX5" fmla="*/ 1404340 w 3192236"/>
              <a:gd name="connsiteY5" fmla="*/ 4805042 h 4805042"/>
              <a:gd name="connsiteX6" fmla="*/ 1404340 w 3192236"/>
              <a:gd name="connsiteY6" fmla="*/ 4068711 h 4805042"/>
              <a:gd name="connsiteX7" fmla="*/ 1274445 w 3192236"/>
              <a:gd name="connsiteY7" fmla="*/ 4043344 h 4805042"/>
              <a:gd name="connsiteX8" fmla="*/ 0 w 3192236"/>
              <a:gd name="connsiteY8" fmla="*/ 2042419 h 4805042"/>
              <a:gd name="connsiteX9" fmla="*/ 1596118 w 3192236"/>
              <a:gd name="connsiteY9" fmla="*/ 0 h 4805042"/>
              <a:gd name="connsiteX0" fmla="*/ 1596118 w 3192236"/>
              <a:gd name="connsiteY0" fmla="*/ 0 h 4805042"/>
              <a:gd name="connsiteX1" fmla="*/ 3192236 w 3192236"/>
              <a:gd name="connsiteY1" fmla="*/ 2042419 h 4805042"/>
              <a:gd name="connsiteX2" fmla="*/ 1917792 w 3192236"/>
              <a:gd name="connsiteY2" fmla="*/ 4043344 h 4805042"/>
              <a:gd name="connsiteX3" fmla="*/ 1787693 w 3192236"/>
              <a:gd name="connsiteY3" fmla="*/ 4068751 h 4805042"/>
              <a:gd name="connsiteX4" fmla="*/ 1787693 w 3192236"/>
              <a:gd name="connsiteY4" fmla="*/ 4805042 h 4805042"/>
              <a:gd name="connsiteX5" fmla="*/ 1404340 w 3192236"/>
              <a:gd name="connsiteY5" fmla="*/ 4805042 h 4805042"/>
              <a:gd name="connsiteX6" fmla="*/ 1404340 w 3192236"/>
              <a:gd name="connsiteY6" fmla="*/ 4068711 h 4805042"/>
              <a:gd name="connsiteX7" fmla="*/ 1274445 w 3192236"/>
              <a:gd name="connsiteY7" fmla="*/ 4043344 h 4805042"/>
              <a:gd name="connsiteX8" fmla="*/ 0 w 3192236"/>
              <a:gd name="connsiteY8" fmla="*/ 2042419 h 4805042"/>
              <a:gd name="connsiteX9" fmla="*/ 1596118 w 3192236"/>
              <a:gd name="connsiteY9" fmla="*/ 0 h 4805042"/>
              <a:gd name="connsiteX0" fmla="*/ 1464261 w 3060379"/>
              <a:gd name="connsiteY0" fmla="*/ 3318 h 4808360"/>
              <a:gd name="connsiteX1" fmla="*/ 3060379 w 3060379"/>
              <a:gd name="connsiteY1" fmla="*/ 2045737 h 4808360"/>
              <a:gd name="connsiteX2" fmla="*/ 1785935 w 3060379"/>
              <a:gd name="connsiteY2" fmla="*/ 4046662 h 4808360"/>
              <a:gd name="connsiteX3" fmla="*/ 1655836 w 3060379"/>
              <a:gd name="connsiteY3" fmla="*/ 4072069 h 4808360"/>
              <a:gd name="connsiteX4" fmla="*/ 1655836 w 3060379"/>
              <a:gd name="connsiteY4" fmla="*/ 4808360 h 4808360"/>
              <a:gd name="connsiteX5" fmla="*/ 1272483 w 3060379"/>
              <a:gd name="connsiteY5" fmla="*/ 4808360 h 4808360"/>
              <a:gd name="connsiteX6" fmla="*/ 1272483 w 3060379"/>
              <a:gd name="connsiteY6" fmla="*/ 4072029 h 4808360"/>
              <a:gd name="connsiteX7" fmla="*/ 1142588 w 3060379"/>
              <a:gd name="connsiteY7" fmla="*/ 4046662 h 4808360"/>
              <a:gd name="connsiteX8" fmla="*/ 0 w 3060379"/>
              <a:gd name="connsiteY8" fmla="*/ 2452774 h 4808360"/>
              <a:gd name="connsiteX9" fmla="*/ 1464261 w 3060379"/>
              <a:gd name="connsiteY9" fmla="*/ 3318 h 4808360"/>
              <a:gd name="connsiteX0" fmla="*/ 1464261 w 3060379"/>
              <a:gd name="connsiteY0" fmla="*/ 3318 h 4808360"/>
              <a:gd name="connsiteX1" fmla="*/ 3060379 w 3060379"/>
              <a:gd name="connsiteY1" fmla="*/ 2045737 h 4808360"/>
              <a:gd name="connsiteX2" fmla="*/ 1785935 w 3060379"/>
              <a:gd name="connsiteY2" fmla="*/ 4046662 h 4808360"/>
              <a:gd name="connsiteX3" fmla="*/ 1655836 w 3060379"/>
              <a:gd name="connsiteY3" fmla="*/ 4072069 h 4808360"/>
              <a:gd name="connsiteX4" fmla="*/ 1655836 w 3060379"/>
              <a:gd name="connsiteY4" fmla="*/ 4808360 h 4808360"/>
              <a:gd name="connsiteX5" fmla="*/ 1272483 w 3060379"/>
              <a:gd name="connsiteY5" fmla="*/ 4808360 h 4808360"/>
              <a:gd name="connsiteX6" fmla="*/ 1272483 w 3060379"/>
              <a:gd name="connsiteY6" fmla="*/ 4072029 h 4808360"/>
              <a:gd name="connsiteX7" fmla="*/ 1142588 w 3060379"/>
              <a:gd name="connsiteY7" fmla="*/ 4046662 h 4808360"/>
              <a:gd name="connsiteX8" fmla="*/ 0 w 3060379"/>
              <a:gd name="connsiteY8" fmla="*/ 2452774 h 4808360"/>
              <a:gd name="connsiteX9" fmla="*/ 1464261 w 3060379"/>
              <a:gd name="connsiteY9" fmla="*/ 3318 h 4808360"/>
              <a:gd name="connsiteX0" fmla="*/ 1458528 w 3054646"/>
              <a:gd name="connsiteY0" fmla="*/ 3145 h 4808187"/>
              <a:gd name="connsiteX1" fmla="*/ 3054646 w 3054646"/>
              <a:gd name="connsiteY1" fmla="*/ 2045564 h 4808187"/>
              <a:gd name="connsiteX2" fmla="*/ 1780202 w 3054646"/>
              <a:gd name="connsiteY2" fmla="*/ 4046489 h 4808187"/>
              <a:gd name="connsiteX3" fmla="*/ 1650103 w 3054646"/>
              <a:gd name="connsiteY3" fmla="*/ 4071896 h 4808187"/>
              <a:gd name="connsiteX4" fmla="*/ 1650103 w 3054646"/>
              <a:gd name="connsiteY4" fmla="*/ 4808187 h 4808187"/>
              <a:gd name="connsiteX5" fmla="*/ 1266750 w 3054646"/>
              <a:gd name="connsiteY5" fmla="*/ 4808187 h 4808187"/>
              <a:gd name="connsiteX6" fmla="*/ 1266750 w 3054646"/>
              <a:gd name="connsiteY6" fmla="*/ 4071856 h 4808187"/>
              <a:gd name="connsiteX7" fmla="*/ 1136855 w 3054646"/>
              <a:gd name="connsiteY7" fmla="*/ 4046489 h 4808187"/>
              <a:gd name="connsiteX8" fmla="*/ 0 w 3054646"/>
              <a:gd name="connsiteY8" fmla="*/ 2441135 h 4808187"/>
              <a:gd name="connsiteX9" fmla="*/ 1458528 w 3054646"/>
              <a:gd name="connsiteY9" fmla="*/ 3145 h 4808187"/>
              <a:gd name="connsiteX0" fmla="*/ 1461394 w 3057512"/>
              <a:gd name="connsiteY0" fmla="*/ 3274 h 4808316"/>
              <a:gd name="connsiteX1" fmla="*/ 3057512 w 3057512"/>
              <a:gd name="connsiteY1" fmla="*/ 2045693 h 4808316"/>
              <a:gd name="connsiteX2" fmla="*/ 1783068 w 3057512"/>
              <a:gd name="connsiteY2" fmla="*/ 4046618 h 4808316"/>
              <a:gd name="connsiteX3" fmla="*/ 1652969 w 3057512"/>
              <a:gd name="connsiteY3" fmla="*/ 4072025 h 4808316"/>
              <a:gd name="connsiteX4" fmla="*/ 1652969 w 3057512"/>
              <a:gd name="connsiteY4" fmla="*/ 4808316 h 4808316"/>
              <a:gd name="connsiteX5" fmla="*/ 1269616 w 3057512"/>
              <a:gd name="connsiteY5" fmla="*/ 4808316 h 4808316"/>
              <a:gd name="connsiteX6" fmla="*/ 1269616 w 3057512"/>
              <a:gd name="connsiteY6" fmla="*/ 4071985 h 4808316"/>
              <a:gd name="connsiteX7" fmla="*/ 1139721 w 3057512"/>
              <a:gd name="connsiteY7" fmla="*/ 4046618 h 4808316"/>
              <a:gd name="connsiteX8" fmla="*/ 0 w 3057512"/>
              <a:gd name="connsiteY8" fmla="*/ 2449863 h 4808316"/>
              <a:gd name="connsiteX9" fmla="*/ 1461394 w 3057512"/>
              <a:gd name="connsiteY9" fmla="*/ 3274 h 4808316"/>
              <a:gd name="connsiteX0" fmla="*/ 1461394 w 3057512"/>
              <a:gd name="connsiteY0" fmla="*/ 3274 h 4808316"/>
              <a:gd name="connsiteX1" fmla="*/ 3057512 w 3057512"/>
              <a:gd name="connsiteY1" fmla="*/ 2045693 h 4808316"/>
              <a:gd name="connsiteX2" fmla="*/ 1783068 w 3057512"/>
              <a:gd name="connsiteY2" fmla="*/ 4046618 h 4808316"/>
              <a:gd name="connsiteX3" fmla="*/ 1652969 w 3057512"/>
              <a:gd name="connsiteY3" fmla="*/ 4072025 h 4808316"/>
              <a:gd name="connsiteX4" fmla="*/ 1652969 w 3057512"/>
              <a:gd name="connsiteY4" fmla="*/ 4808316 h 4808316"/>
              <a:gd name="connsiteX5" fmla="*/ 1269616 w 3057512"/>
              <a:gd name="connsiteY5" fmla="*/ 4808316 h 4808316"/>
              <a:gd name="connsiteX6" fmla="*/ 1269616 w 3057512"/>
              <a:gd name="connsiteY6" fmla="*/ 4071985 h 4808316"/>
              <a:gd name="connsiteX7" fmla="*/ 1139721 w 3057512"/>
              <a:gd name="connsiteY7" fmla="*/ 4046618 h 4808316"/>
              <a:gd name="connsiteX8" fmla="*/ 0 w 3057512"/>
              <a:gd name="connsiteY8" fmla="*/ 2449863 h 4808316"/>
              <a:gd name="connsiteX9" fmla="*/ 1461394 w 3057512"/>
              <a:gd name="connsiteY9" fmla="*/ 3274 h 4808316"/>
              <a:gd name="connsiteX0" fmla="*/ 1461394 w 3057512"/>
              <a:gd name="connsiteY0" fmla="*/ 3274 h 4808316"/>
              <a:gd name="connsiteX1" fmla="*/ 3057512 w 3057512"/>
              <a:gd name="connsiteY1" fmla="*/ 2045693 h 4808316"/>
              <a:gd name="connsiteX2" fmla="*/ 1783068 w 3057512"/>
              <a:gd name="connsiteY2" fmla="*/ 4046618 h 4808316"/>
              <a:gd name="connsiteX3" fmla="*/ 1652969 w 3057512"/>
              <a:gd name="connsiteY3" fmla="*/ 4072025 h 4808316"/>
              <a:gd name="connsiteX4" fmla="*/ 1652969 w 3057512"/>
              <a:gd name="connsiteY4" fmla="*/ 4808316 h 4808316"/>
              <a:gd name="connsiteX5" fmla="*/ 1269616 w 3057512"/>
              <a:gd name="connsiteY5" fmla="*/ 4808316 h 4808316"/>
              <a:gd name="connsiteX6" fmla="*/ 1269616 w 3057512"/>
              <a:gd name="connsiteY6" fmla="*/ 4071985 h 4808316"/>
              <a:gd name="connsiteX7" fmla="*/ 1139721 w 3057512"/>
              <a:gd name="connsiteY7" fmla="*/ 4046618 h 4808316"/>
              <a:gd name="connsiteX8" fmla="*/ 0 w 3057512"/>
              <a:gd name="connsiteY8" fmla="*/ 2449863 h 4808316"/>
              <a:gd name="connsiteX9" fmla="*/ 1461394 w 3057512"/>
              <a:gd name="connsiteY9" fmla="*/ 3274 h 4808316"/>
              <a:gd name="connsiteX0" fmla="*/ 1461394 w 3057512"/>
              <a:gd name="connsiteY0" fmla="*/ 3274 h 4808316"/>
              <a:gd name="connsiteX1" fmla="*/ 3057512 w 3057512"/>
              <a:gd name="connsiteY1" fmla="*/ 2045693 h 4808316"/>
              <a:gd name="connsiteX2" fmla="*/ 1783068 w 3057512"/>
              <a:gd name="connsiteY2" fmla="*/ 4046618 h 4808316"/>
              <a:gd name="connsiteX3" fmla="*/ 1652969 w 3057512"/>
              <a:gd name="connsiteY3" fmla="*/ 4072025 h 4808316"/>
              <a:gd name="connsiteX4" fmla="*/ 1652969 w 3057512"/>
              <a:gd name="connsiteY4" fmla="*/ 4808316 h 4808316"/>
              <a:gd name="connsiteX5" fmla="*/ 1269616 w 3057512"/>
              <a:gd name="connsiteY5" fmla="*/ 4808316 h 4808316"/>
              <a:gd name="connsiteX6" fmla="*/ 1269616 w 3057512"/>
              <a:gd name="connsiteY6" fmla="*/ 4071985 h 4808316"/>
              <a:gd name="connsiteX7" fmla="*/ 1139721 w 3057512"/>
              <a:gd name="connsiteY7" fmla="*/ 4046618 h 4808316"/>
              <a:gd name="connsiteX8" fmla="*/ 0 w 3057512"/>
              <a:gd name="connsiteY8" fmla="*/ 2449863 h 4808316"/>
              <a:gd name="connsiteX9" fmla="*/ 1461394 w 3057512"/>
              <a:gd name="connsiteY9" fmla="*/ 3274 h 4808316"/>
              <a:gd name="connsiteX0" fmla="*/ 1461394 w 3057512"/>
              <a:gd name="connsiteY0" fmla="*/ 3274 h 4808316"/>
              <a:gd name="connsiteX1" fmla="*/ 3057512 w 3057512"/>
              <a:gd name="connsiteY1" fmla="*/ 2045693 h 4808316"/>
              <a:gd name="connsiteX2" fmla="*/ 1783068 w 3057512"/>
              <a:gd name="connsiteY2" fmla="*/ 4046618 h 4808316"/>
              <a:gd name="connsiteX3" fmla="*/ 1652969 w 3057512"/>
              <a:gd name="connsiteY3" fmla="*/ 4072025 h 4808316"/>
              <a:gd name="connsiteX4" fmla="*/ 1652969 w 3057512"/>
              <a:gd name="connsiteY4" fmla="*/ 4808316 h 4808316"/>
              <a:gd name="connsiteX5" fmla="*/ 1269616 w 3057512"/>
              <a:gd name="connsiteY5" fmla="*/ 4808316 h 4808316"/>
              <a:gd name="connsiteX6" fmla="*/ 1269616 w 3057512"/>
              <a:gd name="connsiteY6" fmla="*/ 4071985 h 4808316"/>
              <a:gd name="connsiteX7" fmla="*/ 1139721 w 3057512"/>
              <a:gd name="connsiteY7" fmla="*/ 4046618 h 4808316"/>
              <a:gd name="connsiteX8" fmla="*/ 0 w 3057512"/>
              <a:gd name="connsiteY8" fmla="*/ 2449863 h 4808316"/>
              <a:gd name="connsiteX9" fmla="*/ 1461394 w 3057512"/>
              <a:gd name="connsiteY9" fmla="*/ 3274 h 4808316"/>
              <a:gd name="connsiteX0" fmla="*/ 1461394 w 3057512"/>
              <a:gd name="connsiteY0" fmla="*/ 3274 h 4808316"/>
              <a:gd name="connsiteX1" fmla="*/ 3057512 w 3057512"/>
              <a:gd name="connsiteY1" fmla="*/ 2045693 h 4808316"/>
              <a:gd name="connsiteX2" fmla="*/ 1783068 w 3057512"/>
              <a:gd name="connsiteY2" fmla="*/ 4046618 h 4808316"/>
              <a:gd name="connsiteX3" fmla="*/ 1652969 w 3057512"/>
              <a:gd name="connsiteY3" fmla="*/ 4072025 h 4808316"/>
              <a:gd name="connsiteX4" fmla="*/ 1652969 w 3057512"/>
              <a:gd name="connsiteY4" fmla="*/ 4808316 h 4808316"/>
              <a:gd name="connsiteX5" fmla="*/ 1269616 w 3057512"/>
              <a:gd name="connsiteY5" fmla="*/ 4808316 h 4808316"/>
              <a:gd name="connsiteX6" fmla="*/ 1269616 w 3057512"/>
              <a:gd name="connsiteY6" fmla="*/ 4071985 h 4808316"/>
              <a:gd name="connsiteX7" fmla="*/ 1139721 w 3057512"/>
              <a:gd name="connsiteY7" fmla="*/ 4046618 h 4808316"/>
              <a:gd name="connsiteX8" fmla="*/ 0 w 3057512"/>
              <a:gd name="connsiteY8" fmla="*/ 2449863 h 4808316"/>
              <a:gd name="connsiteX9" fmla="*/ 1461394 w 3057512"/>
              <a:gd name="connsiteY9" fmla="*/ 3274 h 4808316"/>
              <a:gd name="connsiteX0" fmla="*/ 1461394 w 3057512"/>
              <a:gd name="connsiteY0" fmla="*/ 3274 h 4808316"/>
              <a:gd name="connsiteX1" fmla="*/ 3057512 w 3057512"/>
              <a:gd name="connsiteY1" fmla="*/ 2045693 h 4808316"/>
              <a:gd name="connsiteX2" fmla="*/ 1783068 w 3057512"/>
              <a:gd name="connsiteY2" fmla="*/ 4046618 h 4808316"/>
              <a:gd name="connsiteX3" fmla="*/ 1652969 w 3057512"/>
              <a:gd name="connsiteY3" fmla="*/ 4072025 h 4808316"/>
              <a:gd name="connsiteX4" fmla="*/ 1652969 w 3057512"/>
              <a:gd name="connsiteY4" fmla="*/ 4808316 h 4808316"/>
              <a:gd name="connsiteX5" fmla="*/ 1269616 w 3057512"/>
              <a:gd name="connsiteY5" fmla="*/ 4808316 h 4808316"/>
              <a:gd name="connsiteX6" fmla="*/ 1269616 w 3057512"/>
              <a:gd name="connsiteY6" fmla="*/ 4071985 h 4808316"/>
              <a:gd name="connsiteX7" fmla="*/ 1139721 w 3057512"/>
              <a:gd name="connsiteY7" fmla="*/ 4046618 h 4808316"/>
              <a:gd name="connsiteX8" fmla="*/ 0 w 3057512"/>
              <a:gd name="connsiteY8" fmla="*/ 2449863 h 4808316"/>
              <a:gd name="connsiteX9" fmla="*/ 1461394 w 3057512"/>
              <a:gd name="connsiteY9" fmla="*/ 3274 h 4808316"/>
              <a:gd name="connsiteX0" fmla="*/ 1461394 w 2914363"/>
              <a:gd name="connsiteY0" fmla="*/ 53 h 4805095"/>
              <a:gd name="connsiteX1" fmla="*/ 2914363 w 2914363"/>
              <a:gd name="connsiteY1" fmla="*/ 2390119 h 4805095"/>
              <a:gd name="connsiteX2" fmla="*/ 1783068 w 2914363"/>
              <a:gd name="connsiteY2" fmla="*/ 4043397 h 4805095"/>
              <a:gd name="connsiteX3" fmla="*/ 1652969 w 2914363"/>
              <a:gd name="connsiteY3" fmla="*/ 4068804 h 4805095"/>
              <a:gd name="connsiteX4" fmla="*/ 1652969 w 2914363"/>
              <a:gd name="connsiteY4" fmla="*/ 4805095 h 4805095"/>
              <a:gd name="connsiteX5" fmla="*/ 1269616 w 2914363"/>
              <a:gd name="connsiteY5" fmla="*/ 4805095 h 4805095"/>
              <a:gd name="connsiteX6" fmla="*/ 1269616 w 2914363"/>
              <a:gd name="connsiteY6" fmla="*/ 4068764 h 4805095"/>
              <a:gd name="connsiteX7" fmla="*/ 1139721 w 2914363"/>
              <a:gd name="connsiteY7" fmla="*/ 4043397 h 4805095"/>
              <a:gd name="connsiteX8" fmla="*/ 0 w 2914363"/>
              <a:gd name="connsiteY8" fmla="*/ 2446642 h 4805095"/>
              <a:gd name="connsiteX9" fmla="*/ 1461394 w 2914363"/>
              <a:gd name="connsiteY9" fmla="*/ 53 h 4805095"/>
              <a:gd name="connsiteX0" fmla="*/ 1461394 w 2914363"/>
              <a:gd name="connsiteY0" fmla="*/ 53 h 4805095"/>
              <a:gd name="connsiteX1" fmla="*/ 2914363 w 2914363"/>
              <a:gd name="connsiteY1" fmla="*/ 2390119 h 4805095"/>
              <a:gd name="connsiteX2" fmla="*/ 1783068 w 2914363"/>
              <a:gd name="connsiteY2" fmla="*/ 4043397 h 4805095"/>
              <a:gd name="connsiteX3" fmla="*/ 1652969 w 2914363"/>
              <a:gd name="connsiteY3" fmla="*/ 4068804 h 4805095"/>
              <a:gd name="connsiteX4" fmla="*/ 1652969 w 2914363"/>
              <a:gd name="connsiteY4" fmla="*/ 4805095 h 4805095"/>
              <a:gd name="connsiteX5" fmla="*/ 1269616 w 2914363"/>
              <a:gd name="connsiteY5" fmla="*/ 4805095 h 4805095"/>
              <a:gd name="connsiteX6" fmla="*/ 1269616 w 2914363"/>
              <a:gd name="connsiteY6" fmla="*/ 4068764 h 4805095"/>
              <a:gd name="connsiteX7" fmla="*/ 1139721 w 2914363"/>
              <a:gd name="connsiteY7" fmla="*/ 4043397 h 4805095"/>
              <a:gd name="connsiteX8" fmla="*/ 0 w 2914363"/>
              <a:gd name="connsiteY8" fmla="*/ 2446642 h 4805095"/>
              <a:gd name="connsiteX9" fmla="*/ 1461394 w 2914363"/>
              <a:gd name="connsiteY9" fmla="*/ 53 h 4805095"/>
              <a:gd name="connsiteX0" fmla="*/ 1461394 w 2914363"/>
              <a:gd name="connsiteY0" fmla="*/ 53 h 4805095"/>
              <a:gd name="connsiteX1" fmla="*/ 2914363 w 2914363"/>
              <a:gd name="connsiteY1" fmla="*/ 2390119 h 4805095"/>
              <a:gd name="connsiteX2" fmla="*/ 1783068 w 2914363"/>
              <a:gd name="connsiteY2" fmla="*/ 4043397 h 4805095"/>
              <a:gd name="connsiteX3" fmla="*/ 1652969 w 2914363"/>
              <a:gd name="connsiteY3" fmla="*/ 4068804 h 4805095"/>
              <a:gd name="connsiteX4" fmla="*/ 1652969 w 2914363"/>
              <a:gd name="connsiteY4" fmla="*/ 4805095 h 4805095"/>
              <a:gd name="connsiteX5" fmla="*/ 1269616 w 2914363"/>
              <a:gd name="connsiteY5" fmla="*/ 4805095 h 4805095"/>
              <a:gd name="connsiteX6" fmla="*/ 1269616 w 2914363"/>
              <a:gd name="connsiteY6" fmla="*/ 4068764 h 4805095"/>
              <a:gd name="connsiteX7" fmla="*/ 1139721 w 2914363"/>
              <a:gd name="connsiteY7" fmla="*/ 4043397 h 4805095"/>
              <a:gd name="connsiteX8" fmla="*/ 0 w 2914363"/>
              <a:gd name="connsiteY8" fmla="*/ 2446642 h 4805095"/>
              <a:gd name="connsiteX9" fmla="*/ 1461394 w 2914363"/>
              <a:gd name="connsiteY9" fmla="*/ 53 h 4805095"/>
              <a:gd name="connsiteX0" fmla="*/ 1461394 w 2914363"/>
              <a:gd name="connsiteY0" fmla="*/ 53 h 4805095"/>
              <a:gd name="connsiteX1" fmla="*/ 2914363 w 2914363"/>
              <a:gd name="connsiteY1" fmla="*/ 2390119 h 4805095"/>
              <a:gd name="connsiteX2" fmla="*/ 1783068 w 2914363"/>
              <a:gd name="connsiteY2" fmla="*/ 4043397 h 4805095"/>
              <a:gd name="connsiteX3" fmla="*/ 1652969 w 2914363"/>
              <a:gd name="connsiteY3" fmla="*/ 4068804 h 4805095"/>
              <a:gd name="connsiteX4" fmla="*/ 1652969 w 2914363"/>
              <a:gd name="connsiteY4" fmla="*/ 4805095 h 4805095"/>
              <a:gd name="connsiteX5" fmla="*/ 1269616 w 2914363"/>
              <a:gd name="connsiteY5" fmla="*/ 4805095 h 4805095"/>
              <a:gd name="connsiteX6" fmla="*/ 1269616 w 2914363"/>
              <a:gd name="connsiteY6" fmla="*/ 4068764 h 4805095"/>
              <a:gd name="connsiteX7" fmla="*/ 1139721 w 2914363"/>
              <a:gd name="connsiteY7" fmla="*/ 4043397 h 4805095"/>
              <a:gd name="connsiteX8" fmla="*/ 0 w 2914363"/>
              <a:gd name="connsiteY8" fmla="*/ 2446642 h 4805095"/>
              <a:gd name="connsiteX9" fmla="*/ 1461394 w 2914363"/>
              <a:gd name="connsiteY9" fmla="*/ 53 h 4805095"/>
              <a:gd name="connsiteX0" fmla="*/ 1461394 w 2914363"/>
              <a:gd name="connsiteY0" fmla="*/ 0 h 4805042"/>
              <a:gd name="connsiteX1" fmla="*/ 2914363 w 2914363"/>
              <a:gd name="connsiteY1" fmla="*/ 2390066 h 4805042"/>
              <a:gd name="connsiteX2" fmla="*/ 1783068 w 2914363"/>
              <a:gd name="connsiteY2" fmla="*/ 4043344 h 4805042"/>
              <a:gd name="connsiteX3" fmla="*/ 1652969 w 2914363"/>
              <a:gd name="connsiteY3" fmla="*/ 4068751 h 4805042"/>
              <a:gd name="connsiteX4" fmla="*/ 1652969 w 2914363"/>
              <a:gd name="connsiteY4" fmla="*/ 4805042 h 4805042"/>
              <a:gd name="connsiteX5" fmla="*/ 1269616 w 2914363"/>
              <a:gd name="connsiteY5" fmla="*/ 4805042 h 4805042"/>
              <a:gd name="connsiteX6" fmla="*/ 1269616 w 2914363"/>
              <a:gd name="connsiteY6" fmla="*/ 4068711 h 4805042"/>
              <a:gd name="connsiteX7" fmla="*/ 1139721 w 2914363"/>
              <a:gd name="connsiteY7" fmla="*/ 4043344 h 4805042"/>
              <a:gd name="connsiteX8" fmla="*/ 0 w 2914363"/>
              <a:gd name="connsiteY8" fmla="*/ 2446589 h 4805042"/>
              <a:gd name="connsiteX9" fmla="*/ 1461394 w 2914363"/>
              <a:gd name="connsiteY9" fmla="*/ 0 h 4805042"/>
              <a:gd name="connsiteX0" fmla="*/ 1461394 w 2914363"/>
              <a:gd name="connsiteY0" fmla="*/ 0 h 4805042"/>
              <a:gd name="connsiteX1" fmla="*/ 2914363 w 2914363"/>
              <a:gd name="connsiteY1" fmla="*/ 2390066 h 4805042"/>
              <a:gd name="connsiteX2" fmla="*/ 1783068 w 2914363"/>
              <a:gd name="connsiteY2" fmla="*/ 4043344 h 4805042"/>
              <a:gd name="connsiteX3" fmla="*/ 1652969 w 2914363"/>
              <a:gd name="connsiteY3" fmla="*/ 4068751 h 4805042"/>
              <a:gd name="connsiteX4" fmla="*/ 1652969 w 2914363"/>
              <a:gd name="connsiteY4" fmla="*/ 4805042 h 4805042"/>
              <a:gd name="connsiteX5" fmla="*/ 1269616 w 2914363"/>
              <a:gd name="connsiteY5" fmla="*/ 4805042 h 4805042"/>
              <a:gd name="connsiteX6" fmla="*/ 1269616 w 2914363"/>
              <a:gd name="connsiteY6" fmla="*/ 4068711 h 4805042"/>
              <a:gd name="connsiteX7" fmla="*/ 1139721 w 2914363"/>
              <a:gd name="connsiteY7" fmla="*/ 4043344 h 4805042"/>
              <a:gd name="connsiteX8" fmla="*/ 0 w 2914363"/>
              <a:gd name="connsiteY8" fmla="*/ 2446589 h 4805042"/>
              <a:gd name="connsiteX9" fmla="*/ 1461394 w 2914363"/>
              <a:gd name="connsiteY9" fmla="*/ 0 h 4805042"/>
              <a:gd name="connsiteX0" fmla="*/ 1461394 w 2914363"/>
              <a:gd name="connsiteY0" fmla="*/ 0 h 4805042"/>
              <a:gd name="connsiteX1" fmla="*/ 2914363 w 2914363"/>
              <a:gd name="connsiteY1" fmla="*/ 2390066 h 4805042"/>
              <a:gd name="connsiteX2" fmla="*/ 1783068 w 2914363"/>
              <a:gd name="connsiteY2" fmla="*/ 4043344 h 4805042"/>
              <a:gd name="connsiteX3" fmla="*/ 1652969 w 2914363"/>
              <a:gd name="connsiteY3" fmla="*/ 4068751 h 4805042"/>
              <a:gd name="connsiteX4" fmla="*/ 1652969 w 2914363"/>
              <a:gd name="connsiteY4" fmla="*/ 4805042 h 4805042"/>
              <a:gd name="connsiteX5" fmla="*/ 1269616 w 2914363"/>
              <a:gd name="connsiteY5" fmla="*/ 4805042 h 4805042"/>
              <a:gd name="connsiteX6" fmla="*/ 1269616 w 2914363"/>
              <a:gd name="connsiteY6" fmla="*/ 4068711 h 4805042"/>
              <a:gd name="connsiteX7" fmla="*/ 1139721 w 2914363"/>
              <a:gd name="connsiteY7" fmla="*/ 4043344 h 4805042"/>
              <a:gd name="connsiteX8" fmla="*/ 0 w 2914363"/>
              <a:gd name="connsiteY8" fmla="*/ 2446589 h 4805042"/>
              <a:gd name="connsiteX9" fmla="*/ 1461394 w 2914363"/>
              <a:gd name="connsiteY9" fmla="*/ 0 h 4805042"/>
              <a:gd name="connsiteX0" fmla="*/ 1461394 w 2927655"/>
              <a:gd name="connsiteY0" fmla="*/ 0 h 4805042"/>
              <a:gd name="connsiteX1" fmla="*/ 2914363 w 2927655"/>
              <a:gd name="connsiteY1" fmla="*/ 2390066 h 4805042"/>
              <a:gd name="connsiteX2" fmla="*/ 1783068 w 2927655"/>
              <a:gd name="connsiteY2" fmla="*/ 4043344 h 4805042"/>
              <a:gd name="connsiteX3" fmla="*/ 1652969 w 2927655"/>
              <a:gd name="connsiteY3" fmla="*/ 4068751 h 4805042"/>
              <a:gd name="connsiteX4" fmla="*/ 1652969 w 2927655"/>
              <a:gd name="connsiteY4" fmla="*/ 4805042 h 4805042"/>
              <a:gd name="connsiteX5" fmla="*/ 1269616 w 2927655"/>
              <a:gd name="connsiteY5" fmla="*/ 4805042 h 4805042"/>
              <a:gd name="connsiteX6" fmla="*/ 1269616 w 2927655"/>
              <a:gd name="connsiteY6" fmla="*/ 4068711 h 4805042"/>
              <a:gd name="connsiteX7" fmla="*/ 1139721 w 2927655"/>
              <a:gd name="connsiteY7" fmla="*/ 4043344 h 4805042"/>
              <a:gd name="connsiteX8" fmla="*/ 0 w 2927655"/>
              <a:gd name="connsiteY8" fmla="*/ 2446589 h 4805042"/>
              <a:gd name="connsiteX9" fmla="*/ 1461394 w 2927655"/>
              <a:gd name="connsiteY9" fmla="*/ 0 h 4805042"/>
              <a:gd name="connsiteX0" fmla="*/ 1461394 w 2923980"/>
              <a:gd name="connsiteY0" fmla="*/ 0 h 4805042"/>
              <a:gd name="connsiteX1" fmla="*/ 2914363 w 2923980"/>
              <a:gd name="connsiteY1" fmla="*/ 2390066 h 4805042"/>
              <a:gd name="connsiteX2" fmla="*/ 1783068 w 2923980"/>
              <a:gd name="connsiteY2" fmla="*/ 4043344 h 4805042"/>
              <a:gd name="connsiteX3" fmla="*/ 1652969 w 2923980"/>
              <a:gd name="connsiteY3" fmla="*/ 4068751 h 4805042"/>
              <a:gd name="connsiteX4" fmla="*/ 1652969 w 2923980"/>
              <a:gd name="connsiteY4" fmla="*/ 4805042 h 4805042"/>
              <a:gd name="connsiteX5" fmla="*/ 1269616 w 2923980"/>
              <a:gd name="connsiteY5" fmla="*/ 4805042 h 4805042"/>
              <a:gd name="connsiteX6" fmla="*/ 1269616 w 2923980"/>
              <a:gd name="connsiteY6" fmla="*/ 4068711 h 4805042"/>
              <a:gd name="connsiteX7" fmla="*/ 1139721 w 2923980"/>
              <a:gd name="connsiteY7" fmla="*/ 4043344 h 4805042"/>
              <a:gd name="connsiteX8" fmla="*/ 0 w 2923980"/>
              <a:gd name="connsiteY8" fmla="*/ 2446589 h 4805042"/>
              <a:gd name="connsiteX9" fmla="*/ 1461394 w 2923980"/>
              <a:gd name="connsiteY9" fmla="*/ 0 h 4805042"/>
              <a:gd name="connsiteX0" fmla="*/ 1461394 w 2927662"/>
              <a:gd name="connsiteY0" fmla="*/ 0 h 4805042"/>
              <a:gd name="connsiteX1" fmla="*/ 2914363 w 2927662"/>
              <a:gd name="connsiteY1" fmla="*/ 2390066 h 4805042"/>
              <a:gd name="connsiteX2" fmla="*/ 1783068 w 2927662"/>
              <a:gd name="connsiteY2" fmla="*/ 4043344 h 4805042"/>
              <a:gd name="connsiteX3" fmla="*/ 1652969 w 2927662"/>
              <a:gd name="connsiteY3" fmla="*/ 4068751 h 4805042"/>
              <a:gd name="connsiteX4" fmla="*/ 1652969 w 2927662"/>
              <a:gd name="connsiteY4" fmla="*/ 4805042 h 4805042"/>
              <a:gd name="connsiteX5" fmla="*/ 1269616 w 2927662"/>
              <a:gd name="connsiteY5" fmla="*/ 4805042 h 4805042"/>
              <a:gd name="connsiteX6" fmla="*/ 1269616 w 2927662"/>
              <a:gd name="connsiteY6" fmla="*/ 4068711 h 4805042"/>
              <a:gd name="connsiteX7" fmla="*/ 1139721 w 2927662"/>
              <a:gd name="connsiteY7" fmla="*/ 4043344 h 4805042"/>
              <a:gd name="connsiteX8" fmla="*/ 0 w 2927662"/>
              <a:gd name="connsiteY8" fmla="*/ 2446589 h 4805042"/>
              <a:gd name="connsiteX9" fmla="*/ 1461394 w 2927662"/>
              <a:gd name="connsiteY9" fmla="*/ 0 h 4805042"/>
              <a:gd name="connsiteX0" fmla="*/ 1461394 w 2927662"/>
              <a:gd name="connsiteY0" fmla="*/ 0 h 4805042"/>
              <a:gd name="connsiteX1" fmla="*/ 2914363 w 2927662"/>
              <a:gd name="connsiteY1" fmla="*/ 2390066 h 4805042"/>
              <a:gd name="connsiteX2" fmla="*/ 1783068 w 2927662"/>
              <a:gd name="connsiteY2" fmla="*/ 4043344 h 4805042"/>
              <a:gd name="connsiteX3" fmla="*/ 1652969 w 2927662"/>
              <a:gd name="connsiteY3" fmla="*/ 4068751 h 4805042"/>
              <a:gd name="connsiteX4" fmla="*/ 1652969 w 2927662"/>
              <a:gd name="connsiteY4" fmla="*/ 4805042 h 4805042"/>
              <a:gd name="connsiteX5" fmla="*/ 1269616 w 2927662"/>
              <a:gd name="connsiteY5" fmla="*/ 4805042 h 4805042"/>
              <a:gd name="connsiteX6" fmla="*/ 1269616 w 2927662"/>
              <a:gd name="connsiteY6" fmla="*/ 4068711 h 4805042"/>
              <a:gd name="connsiteX7" fmla="*/ 1139721 w 2927662"/>
              <a:gd name="connsiteY7" fmla="*/ 4043344 h 4805042"/>
              <a:gd name="connsiteX8" fmla="*/ 0 w 2927662"/>
              <a:gd name="connsiteY8" fmla="*/ 2446589 h 4805042"/>
              <a:gd name="connsiteX9" fmla="*/ 1461394 w 2927662"/>
              <a:gd name="connsiteY9" fmla="*/ 0 h 4805042"/>
              <a:gd name="connsiteX0" fmla="*/ 1461394 w 2927662"/>
              <a:gd name="connsiteY0" fmla="*/ 0 h 4805042"/>
              <a:gd name="connsiteX1" fmla="*/ 2914363 w 2927662"/>
              <a:gd name="connsiteY1" fmla="*/ 2390066 h 4805042"/>
              <a:gd name="connsiteX2" fmla="*/ 1783068 w 2927662"/>
              <a:gd name="connsiteY2" fmla="*/ 4043344 h 4805042"/>
              <a:gd name="connsiteX3" fmla="*/ 1652969 w 2927662"/>
              <a:gd name="connsiteY3" fmla="*/ 4068751 h 4805042"/>
              <a:gd name="connsiteX4" fmla="*/ 1652969 w 2927662"/>
              <a:gd name="connsiteY4" fmla="*/ 4805042 h 4805042"/>
              <a:gd name="connsiteX5" fmla="*/ 1269616 w 2927662"/>
              <a:gd name="connsiteY5" fmla="*/ 4805042 h 4805042"/>
              <a:gd name="connsiteX6" fmla="*/ 1269616 w 2927662"/>
              <a:gd name="connsiteY6" fmla="*/ 4068711 h 4805042"/>
              <a:gd name="connsiteX7" fmla="*/ 1139721 w 2927662"/>
              <a:gd name="connsiteY7" fmla="*/ 4043344 h 4805042"/>
              <a:gd name="connsiteX8" fmla="*/ 0 w 2927662"/>
              <a:gd name="connsiteY8" fmla="*/ 2446589 h 4805042"/>
              <a:gd name="connsiteX9" fmla="*/ 1461394 w 2927662"/>
              <a:gd name="connsiteY9" fmla="*/ 0 h 4805042"/>
              <a:gd name="connsiteX0" fmla="*/ 1461394 w 2914843"/>
              <a:gd name="connsiteY0" fmla="*/ 0 h 4805042"/>
              <a:gd name="connsiteX1" fmla="*/ 2914363 w 2914843"/>
              <a:gd name="connsiteY1" fmla="*/ 2390066 h 4805042"/>
              <a:gd name="connsiteX2" fmla="*/ 1783068 w 2914843"/>
              <a:gd name="connsiteY2" fmla="*/ 4043344 h 4805042"/>
              <a:gd name="connsiteX3" fmla="*/ 1652969 w 2914843"/>
              <a:gd name="connsiteY3" fmla="*/ 4068751 h 4805042"/>
              <a:gd name="connsiteX4" fmla="*/ 1652969 w 2914843"/>
              <a:gd name="connsiteY4" fmla="*/ 4805042 h 4805042"/>
              <a:gd name="connsiteX5" fmla="*/ 1269616 w 2914843"/>
              <a:gd name="connsiteY5" fmla="*/ 4805042 h 4805042"/>
              <a:gd name="connsiteX6" fmla="*/ 1269616 w 2914843"/>
              <a:gd name="connsiteY6" fmla="*/ 4068711 h 4805042"/>
              <a:gd name="connsiteX7" fmla="*/ 1139721 w 2914843"/>
              <a:gd name="connsiteY7" fmla="*/ 4043344 h 4805042"/>
              <a:gd name="connsiteX8" fmla="*/ 0 w 2914843"/>
              <a:gd name="connsiteY8" fmla="*/ 2446589 h 4805042"/>
              <a:gd name="connsiteX9" fmla="*/ 1461394 w 2914843"/>
              <a:gd name="connsiteY9" fmla="*/ 0 h 4805042"/>
              <a:gd name="connsiteX0" fmla="*/ 1461394 w 2914843"/>
              <a:gd name="connsiteY0" fmla="*/ 0 h 4805042"/>
              <a:gd name="connsiteX1" fmla="*/ 2914363 w 2914843"/>
              <a:gd name="connsiteY1" fmla="*/ 2390066 h 4805042"/>
              <a:gd name="connsiteX2" fmla="*/ 1783068 w 2914843"/>
              <a:gd name="connsiteY2" fmla="*/ 4043344 h 4805042"/>
              <a:gd name="connsiteX3" fmla="*/ 1652969 w 2914843"/>
              <a:gd name="connsiteY3" fmla="*/ 4068751 h 4805042"/>
              <a:gd name="connsiteX4" fmla="*/ 1652969 w 2914843"/>
              <a:gd name="connsiteY4" fmla="*/ 4805042 h 4805042"/>
              <a:gd name="connsiteX5" fmla="*/ 1269616 w 2914843"/>
              <a:gd name="connsiteY5" fmla="*/ 4805042 h 4805042"/>
              <a:gd name="connsiteX6" fmla="*/ 1269616 w 2914843"/>
              <a:gd name="connsiteY6" fmla="*/ 4068711 h 4805042"/>
              <a:gd name="connsiteX7" fmla="*/ 1139721 w 2914843"/>
              <a:gd name="connsiteY7" fmla="*/ 4043344 h 4805042"/>
              <a:gd name="connsiteX8" fmla="*/ 0 w 2914843"/>
              <a:gd name="connsiteY8" fmla="*/ 2446589 h 4805042"/>
              <a:gd name="connsiteX9" fmla="*/ 1461394 w 2914843"/>
              <a:gd name="connsiteY9" fmla="*/ 0 h 4805042"/>
              <a:gd name="connsiteX0" fmla="*/ 1461394 w 2916443"/>
              <a:gd name="connsiteY0" fmla="*/ 0 h 4805042"/>
              <a:gd name="connsiteX1" fmla="*/ 2914363 w 2916443"/>
              <a:gd name="connsiteY1" fmla="*/ 2390066 h 4805042"/>
              <a:gd name="connsiteX2" fmla="*/ 1783068 w 2916443"/>
              <a:gd name="connsiteY2" fmla="*/ 4043344 h 4805042"/>
              <a:gd name="connsiteX3" fmla="*/ 1652969 w 2916443"/>
              <a:gd name="connsiteY3" fmla="*/ 4068751 h 4805042"/>
              <a:gd name="connsiteX4" fmla="*/ 1652969 w 2916443"/>
              <a:gd name="connsiteY4" fmla="*/ 4805042 h 4805042"/>
              <a:gd name="connsiteX5" fmla="*/ 1269616 w 2916443"/>
              <a:gd name="connsiteY5" fmla="*/ 4805042 h 4805042"/>
              <a:gd name="connsiteX6" fmla="*/ 1269616 w 2916443"/>
              <a:gd name="connsiteY6" fmla="*/ 4068711 h 4805042"/>
              <a:gd name="connsiteX7" fmla="*/ 1139721 w 2916443"/>
              <a:gd name="connsiteY7" fmla="*/ 4043344 h 4805042"/>
              <a:gd name="connsiteX8" fmla="*/ 0 w 2916443"/>
              <a:gd name="connsiteY8" fmla="*/ 2446589 h 4805042"/>
              <a:gd name="connsiteX9" fmla="*/ 1461394 w 2916443"/>
              <a:gd name="connsiteY9" fmla="*/ 0 h 4805042"/>
              <a:gd name="connsiteX0" fmla="*/ 1461394 w 2914843"/>
              <a:gd name="connsiteY0" fmla="*/ 0 h 4805042"/>
              <a:gd name="connsiteX1" fmla="*/ 2914363 w 2914843"/>
              <a:gd name="connsiteY1" fmla="*/ 2390066 h 4805042"/>
              <a:gd name="connsiteX2" fmla="*/ 1783068 w 2914843"/>
              <a:gd name="connsiteY2" fmla="*/ 4043344 h 4805042"/>
              <a:gd name="connsiteX3" fmla="*/ 1652969 w 2914843"/>
              <a:gd name="connsiteY3" fmla="*/ 4068751 h 4805042"/>
              <a:gd name="connsiteX4" fmla="*/ 1652969 w 2914843"/>
              <a:gd name="connsiteY4" fmla="*/ 4805042 h 4805042"/>
              <a:gd name="connsiteX5" fmla="*/ 1269616 w 2914843"/>
              <a:gd name="connsiteY5" fmla="*/ 4805042 h 4805042"/>
              <a:gd name="connsiteX6" fmla="*/ 1269616 w 2914843"/>
              <a:gd name="connsiteY6" fmla="*/ 4068711 h 4805042"/>
              <a:gd name="connsiteX7" fmla="*/ 1139721 w 2914843"/>
              <a:gd name="connsiteY7" fmla="*/ 4043344 h 4805042"/>
              <a:gd name="connsiteX8" fmla="*/ 0 w 2914843"/>
              <a:gd name="connsiteY8" fmla="*/ 2446589 h 4805042"/>
              <a:gd name="connsiteX9" fmla="*/ 1461394 w 2914843"/>
              <a:gd name="connsiteY9" fmla="*/ 0 h 4805042"/>
              <a:gd name="connsiteX0" fmla="*/ 1461394 w 2914843"/>
              <a:gd name="connsiteY0" fmla="*/ 0 h 4805042"/>
              <a:gd name="connsiteX1" fmla="*/ 2914363 w 2914843"/>
              <a:gd name="connsiteY1" fmla="*/ 2390066 h 4805042"/>
              <a:gd name="connsiteX2" fmla="*/ 1783068 w 2914843"/>
              <a:gd name="connsiteY2" fmla="*/ 4043344 h 4805042"/>
              <a:gd name="connsiteX3" fmla="*/ 1652969 w 2914843"/>
              <a:gd name="connsiteY3" fmla="*/ 4068751 h 4805042"/>
              <a:gd name="connsiteX4" fmla="*/ 1652969 w 2914843"/>
              <a:gd name="connsiteY4" fmla="*/ 4805042 h 4805042"/>
              <a:gd name="connsiteX5" fmla="*/ 1269616 w 2914843"/>
              <a:gd name="connsiteY5" fmla="*/ 4805042 h 4805042"/>
              <a:gd name="connsiteX6" fmla="*/ 1269616 w 2914843"/>
              <a:gd name="connsiteY6" fmla="*/ 4068711 h 4805042"/>
              <a:gd name="connsiteX7" fmla="*/ 1139721 w 2914843"/>
              <a:gd name="connsiteY7" fmla="*/ 4043344 h 4805042"/>
              <a:gd name="connsiteX8" fmla="*/ 0 w 2914843"/>
              <a:gd name="connsiteY8" fmla="*/ 2446589 h 4805042"/>
              <a:gd name="connsiteX9" fmla="*/ 1461394 w 2914843"/>
              <a:gd name="connsiteY9" fmla="*/ 0 h 4805042"/>
              <a:gd name="connsiteX0" fmla="*/ 1461394 w 2914843"/>
              <a:gd name="connsiteY0" fmla="*/ 0 h 4805042"/>
              <a:gd name="connsiteX1" fmla="*/ 2914363 w 2914843"/>
              <a:gd name="connsiteY1" fmla="*/ 2390066 h 4805042"/>
              <a:gd name="connsiteX2" fmla="*/ 1783068 w 2914843"/>
              <a:gd name="connsiteY2" fmla="*/ 4043344 h 4805042"/>
              <a:gd name="connsiteX3" fmla="*/ 1652969 w 2914843"/>
              <a:gd name="connsiteY3" fmla="*/ 4068751 h 4805042"/>
              <a:gd name="connsiteX4" fmla="*/ 1652969 w 2914843"/>
              <a:gd name="connsiteY4" fmla="*/ 4805042 h 4805042"/>
              <a:gd name="connsiteX5" fmla="*/ 1269616 w 2914843"/>
              <a:gd name="connsiteY5" fmla="*/ 4805042 h 4805042"/>
              <a:gd name="connsiteX6" fmla="*/ 1269616 w 2914843"/>
              <a:gd name="connsiteY6" fmla="*/ 4068711 h 4805042"/>
              <a:gd name="connsiteX7" fmla="*/ 1139721 w 2914843"/>
              <a:gd name="connsiteY7" fmla="*/ 4043344 h 4805042"/>
              <a:gd name="connsiteX8" fmla="*/ 0 w 2914843"/>
              <a:gd name="connsiteY8" fmla="*/ 2446589 h 4805042"/>
              <a:gd name="connsiteX9" fmla="*/ 1461394 w 2914843"/>
              <a:gd name="connsiteY9" fmla="*/ 0 h 4805042"/>
              <a:gd name="connsiteX0" fmla="*/ 1461394 w 2914843"/>
              <a:gd name="connsiteY0" fmla="*/ 0 h 4805042"/>
              <a:gd name="connsiteX1" fmla="*/ 2914363 w 2914843"/>
              <a:gd name="connsiteY1" fmla="*/ 2390066 h 4805042"/>
              <a:gd name="connsiteX2" fmla="*/ 1783068 w 2914843"/>
              <a:gd name="connsiteY2" fmla="*/ 4043344 h 4805042"/>
              <a:gd name="connsiteX3" fmla="*/ 1652969 w 2914843"/>
              <a:gd name="connsiteY3" fmla="*/ 4068751 h 4805042"/>
              <a:gd name="connsiteX4" fmla="*/ 1652969 w 2914843"/>
              <a:gd name="connsiteY4" fmla="*/ 4805042 h 4805042"/>
              <a:gd name="connsiteX5" fmla="*/ 1269616 w 2914843"/>
              <a:gd name="connsiteY5" fmla="*/ 4805042 h 4805042"/>
              <a:gd name="connsiteX6" fmla="*/ 1269616 w 2914843"/>
              <a:gd name="connsiteY6" fmla="*/ 4068711 h 4805042"/>
              <a:gd name="connsiteX7" fmla="*/ 1139721 w 2914843"/>
              <a:gd name="connsiteY7" fmla="*/ 4043344 h 4805042"/>
              <a:gd name="connsiteX8" fmla="*/ 0 w 2914843"/>
              <a:gd name="connsiteY8" fmla="*/ 2446589 h 4805042"/>
              <a:gd name="connsiteX9" fmla="*/ 1461394 w 2914843"/>
              <a:gd name="connsiteY9" fmla="*/ 0 h 4805042"/>
              <a:gd name="connsiteX0" fmla="*/ 1461394 w 2914415"/>
              <a:gd name="connsiteY0" fmla="*/ 0 h 4805042"/>
              <a:gd name="connsiteX1" fmla="*/ 2914363 w 2914415"/>
              <a:gd name="connsiteY1" fmla="*/ 2390066 h 4805042"/>
              <a:gd name="connsiteX2" fmla="*/ 1783068 w 2914415"/>
              <a:gd name="connsiteY2" fmla="*/ 4043344 h 4805042"/>
              <a:gd name="connsiteX3" fmla="*/ 1652969 w 2914415"/>
              <a:gd name="connsiteY3" fmla="*/ 4068751 h 4805042"/>
              <a:gd name="connsiteX4" fmla="*/ 1652969 w 2914415"/>
              <a:gd name="connsiteY4" fmla="*/ 4805042 h 4805042"/>
              <a:gd name="connsiteX5" fmla="*/ 1269616 w 2914415"/>
              <a:gd name="connsiteY5" fmla="*/ 4805042 h 4805042"/>
              <a:gd name="connsiteX6" fmla="*/ 1269616 w 2914415"/>
              <a:gd name="connsiteY6" fmla="*/ 4068711 h 4805042"/>
              <a:gd name="connsiteX7" fmla="*/ 1139721 w 2914415"/>
              <a:gd name="connsiteY7" fmla="*/ 4043344 h 4805042"/>
              <a:gd name="connsiteX8" fmla="*/ 0 w 2914415"/>
              <a:gd name="connsiteY8" fmla="*/ 2446589 h 4805042"/>
              <a:gd name="connsiteX9" fmla="*/ 1461394 w 2914415"/>
              <a:gd name="connsiteY9" fmla="*/ 0 h 4805042"/>
              <a:gd name="connsiteX0" fmla="*/ 1461394 w 2914415"/>
              <a:gd name="connsiteY0" fmla="*/ 0 h 4805042"/>
              <a:gd name="connsiteX1" fmla="*/ 2914363 w 2914415"/>
              <a:gd name="connsiteY1" fmla="*/ 2390066 h 4805042"/>
              <a:gd name="connsiteX2" fmla="*/ 1783068 w 2914415"/>
              <a:gd name="connsiteY2" fmla="*/ 4043344 h 4805042"/>
              <a:gd name="connsiteX3" fmla="*/ 1652969 w 2914415"/>
              <a:gd name="connsiteY3" fmla="*/ 4068751 h 4805042"/>
              <a:gd name="connsiteX4" fmla="*/ 1652969 w 2914415"/>
              <a:gd name="connsiteY4" fmla="*/ 4805042 h 4805042"/>
              <a:gd name="connsiteX5" fmla="*/ 1269616 w 2914415"/>
              <a:gd name="connsiteY5" fmla="*/ 4805042 h 4805042"/>
              <a:gd name="connsiteX6" fmla="*/ 1269616 w 2914415"/>
              <a:gd name="connsiteY6" fmla="*/ 4068711 h 4805042"/>
              <a:gd name="connsiteX7" fmla="*/ 1139721 w 2914415"/>
              <a:gd name="connsiteY7" fmla="*/ 4043344 h 4805042"/>
              <a:gd name="connsiteX8" fmla="*/ 0 w 2914415"/>
              <a:gd name="connsiteY8" fmla="*/ 2446589 h 4805042"/>
              <a:gd name="connsiteX9" fmla="*/ 1461394 w 2914415"/>
              <a:gd name="connsiteY9" fmla="*/ 0 h 4805042"/>
              <a:gd name="connsiteX0" fmla="*/ 1453774 w 2906795"/>
              <a:gd name="connsiteY0" fmla="*/ 0 h 4805042"/>
              <a:gd name="connsiteX1" fmla="*/ 2906743 w 2906795"/>
              <a:gd name="connsiteY1" fmla="*/ 2390066 h 4805042"/>
              <a:gd name="connsiteX2" fmla="*/ 1775448 w 2906795"/>
              <a:gd name="connsiteY2" fmla="*/ 4043344 h 4805042"/>
              <a:gd name="connsiteX3" fmla="*/ 1645349 w 2906795"/>
              <a:gd name="connsiteY3" fmla="*/ 4068751 h 4805042"/>
              <a:gd name="connsiteX4" fmla="*/ 1645349 w 2906795"/>
              <a:gd name="connsiteY4" fmla="*/ 4805042 h 4805042"/>
              <a:gd name="connsiteX5" fmla="*/ 1261996 w 2906795"/>
              <a:gd name="connsiteY5" fmla="*/ 4805042 h 4805042"/>
              <a:gd name="connsiteX6" fmla="*/ 1261996 w 2906795"/>
              <a:gd name="connsiteY6" fmla="*/ 4068711 h 4805042"/>
              <a:gd name="connsiteX7" fmla="*/ 1132101 w 2906795"/>
              <a:gd name="connsiteY7" fmla="*/ 4043344 h 4805042"/>
              <a:gd name="connsiteX8" fmla="*/ 0 w 2906795"/>
              <a:gd name="connsiteY8" fmla="*/ 2446589 h 4805042"/>
              <a:gd name="connsiteX9" fmla="*/ 1453774 w 2906795"/>
              <a:gd name="connsiteY9" fmla="*/ 0 h 4805042"/>
              <a:gd name="connsiteX0" fmla="*/ 1453774 w 2906795"/>
              <a:gd name="connsiteY0" fmla="*/ 0 h 4805042"/>
              <a:gd name="connsiteX1" fmla="*/ 2906743 w 2906795"/>
              <a:gd name="connsiteY1" fmla="*/ 2390066 h 4805042"/>
              <a:gd name="connsiteX2" fmla="*/ 1775448 w 2906795"/>
              <a:gd name="connsiteY2" fmla="*/ 4043344 h 4805042"/>
              <a:gd name="connsiteX3" fmla="*/ 1645349 w 2906795"/>
              <a:gd name="connsiteY3" fmla="*/ 4068751 h 4805042"/>
              <a:gd name="connsiteX4" fmla="*/ 1645349 w 2906795"/>
              <a:gd name="connsiteY4" fmla="*/ 4805042 h 4805042"/>
              <a:gd name="connsiteX5" fmla="*/ 1261996 w 2906795"/>
              <a:gd name="connsiteY5" fmla="*/ 4805042 h 4805042"/>
              <a:gd name="connsiteX6" fmla="*/ 1261996 w 2906795"/>
              <a:gd name="connsiteY6" fmla="*/ 4078236 h 4805042"/>
              <a:gd name="connsiteX7" fmla="*/ 1132101 w 2906795"/>
              <a:gd name="connsiteY7" fmla="*/ 4043344 h 4805042"/>
              <a:gd name="connsiteX8" fmla="*/ 0 w 2906795"/>
              <a:gd name="connsiteY8" fmla="*/ 2446589 h 4805042"/>
              <a:gd name="connsiteX9" fmla="*/ 1453774 w 2906795"/>
              <a:gd name="connsiteY9" fmla="*/ 0 h 4805042"/>
              <a:gd name="connsiteX0" fmla="*/ 1453774 w 2906795"/>
              <a:gd name="connsiteY0" fmla="*/ 0 h 4805042"/>
              <a:gd name="connsiteX1" fmla="*/ 2906743 w 2906795"/>
              <a:gd name="connsiteY1" fmla="*/ 2390066 h 4805042"/>
              <a:gd name="connsiteX2" fmla="*/ 1775448 w 2906795"/>
              <a:gd name="connsiteY2" fmla="*/ 4043344 h 4805042"/>
              <a:gd name="connsiteX3" fmla="*/ 1645349 w 2906795"/>
              <a:gd name="connsiteY3" fmla="*/ 4068751 h 4805042"/>
              <a:gd name="connsiteX4" fmla="*/ 1645349 w 2906795"/>
              <a:gd name="connsiteY4" fmla="*/ 4805042 h 4805042"/>
              <a:gd name="connsiteX5" fmla="*/ 1261996 w 2906795"/>
              <a:gd name="connsiteY5" fmla="*/ 4805042 h 4805042"/>
              <a:gd name="connsiteX6" fmla="*/ 1261996 w 2906795"/>
              <a:gd name="connsiteY6" fmla="*/ 4078236 h 4805042"/>
              <a:gd name="connsiteX7" fmla="*/ 1132101 w 2906795"/>
              <a:gd name="connsiteY7" fmla="*/ 4047154 h 4805042"/>
              <a:gd name="connsiteX8" fmla="*/ 0 w 2906795"/>
              <a:gd name="connsiteY8" fmla="*/ 2446589 h 4805042"/>
              <a:gd name="connsiteX9" fmla="*/ 1453774 w 2906795"/>
              <a:gd name="connsiteY9" fmla="*/ 0 h 4805042"/>
              <a:gd name="connsiteX0" fmla="*/ 1453774 w 2906795"/>
              <a:gd name="connsiteY0" fmla="*/ 0 h 4805042"/>
              <a:gd name="connsiteX1" fmla="*/ 2906743 w 2906795"/>
              <a:gd name="connsiteY1" fmla="*/ 2390066 h 4805042"/>
              <a:gd name="connsiteX2" fmla="*/ 1775448 w 2906795"/>
              <a:gd name="connsiteY2" fmla="*/ 4043344 h 4805042"/>
              <a:gd name="connsiteX3" fmla="*/ 1645349 w 2906795"/>
              <a:gd name="connsiteY3" fmla="*/ 4068751 h 4805042"/>
              <a:gd name="connsiteX4" fmla="*/ 1645349 w 2906795"/>
              <a:gd name="connsiteY4" fmla="*/ 4805042 h 4805042"/>
              <a:gd name="connsiteX5" fmla="*/ 1261996 w 2906795"/>
              <a:gd name="connsiteY5" fmla="*/ 4805042 h 4805042"/>
              <a:gd name="connsiteX6" fmla="*/ 1261996 w 2906795"/>
              <a:gd name="connsiteY6" fmla="*/ 4078236 h 4805042"/>
              <a:gd name="connsiteX7" fmla="*/ 1132101 w 2906795"/>
              <a:gd name="connsiteY7" fmla="*/ 4062394 h 4805042"/>
              <a:gd name="connsiteX8" fmla="*/ 0 w 2906795"/>
              <a:gd name="connsiteY8" fmla="*/ 2446589 h 4805042"/>
              <a:gd name="connsiteX9" fmla="*/ 1453774 w 2906795"/>
              <a:gd name="connsiteY9" fmla="*/ 0 h 4805042"/>
              <a:gd name="connsiteX0" fmla="*/ 1453774 w 2906795"/>
              <a:gd name="connsiteY0" fmla="*/ 0 h 4805042"/>
              <a:gd name="connsiteX1" fmla="*/ 2906743 w 2906795"/>
              <a:gd name="connsiteY1" fmla="*/ 2390066 h 4805042"/>
              <a:gd name="connsiteX2" fmla="*/ 1775448 w 2906795"/>
              <a:gd name="connsiteY2" fmla="*/ 4043344 h 4805042"/>
              <a:gd name="connsiteX3" fmla="*/ 1645349 w 2906795"/>
              <a:gd name="connsiteY3" fmla="*/ 4068751 h 4805042"/>
              <a:gd name="connsiteX4" fmla="*/ 1645349 w 2906795"/>
              <a:gd name="connsiteY4" fmla="*/ 4805042 h 4805042"/>
              <a:gd name="connsiteX5" fmla="*/ 1261996 w 2906795"/>
              <a:gd name="connsiteY5" fmla="*/ 4805042 h 4805042"/>
              <a:gd name="connsiteX6" fmla="*/ 1261996 w 2906795"/>
              <a:gd name="connsiteY6" fmla="*/ 4078236 h 4805042"/>
              <a:gd name="connsiteX7" fmla="*/ 1132101 w 2906795"/>
              <a:gd name="connsiteY7" fmla="*/ 4050964 h 4805042"/>
              <a:gd name="connsiteX8" fmla="*/ 0 w 2906795"/>
              <a:gd name="connsiteY8" fmla="*/ 2446589 h 4805042"/>
              <a:gd name="connsiteX9" fmla="*/ 1453774 w 2906795"/>
              <a:gd name="connsiteY9" fmla="*/ 0 h 4805042"/>
              <a:gd name="connsiteX0" fmla="*/ 1453774 w 2906795"/>
              <a:gd name="connsiteY0" fmla="*/ 0 h 4805042"/>
              <a:gd name="connsiteX1" fmla="*/ 2906743 w 2906795"/>
              <a:gd name="connsiteY1" fmla="*/ 2390066 h 4805042"/>
              <a:gd name="connsiteX2" fmla="*/ 1775448 w 2906795"/>
              <a:gd name="connsiteY2" fmla="*/ 4043344 h 4805042"/>
              <a:gd name="connsiteX3" fmla="*/ 1645349 w 2906795"/>
              <a:gd name="connsiteY3" fmla="*/ 4068751 h 4805042"/>
              <a:gd name="connsiteX4" fmla="*/ 1645349 w 2906795"/>
              <a:gd name="connsiteY4" fmla="*/ 4805042 h 4805042"/>
              <a:gd name="connsiteX5" fmla="*/ 1261996 w 2906795"/>
              <a:gd name="connsiteY5" fmla="*/ 4805042 h 4805042"/>
              <a:gd name="connsiteX6" fmla="*/ 1261996 w 2906795"/>
              <a:gd name="connsiteY6" fmla="*/ 4078236 h 4805042"/>
              <a:gd name="connsiteX7" fmla="*/ 1132101 w 2906795"/>
              <a:gd name="connsiteY7" fmla="*/ 4050964 h 4805042"/>
              <a:gd name="connsiteX8" fmla="*/ 0 w 2906795"/>
              <a:gd name="connsiteY8" fmla="*/ 2446589 h 4805042"/>
              <a:gd name="connsiteX9" fmla="*/ 1453774 w 2906795"/>
              <a:gd name="connsiteY9" fmla="*/ 0 h 4805042"/>
              <a:gd name="connsiteX0" fmla="*/ 1453774 w 2906795"/>
              <a:gd name="connsiteY0" fmla="*/ 0 h 4805042"/>
              <a:gd name="connsiteX1" fmla="*/ 2906743 w 2906795"/>
              <a:gd name="connsiteY1" fmla="*/ 2390066 h 4805042"/>
              <a:gd name="connsiteX2" fmla="*/ 1775448 w 2906795"/>
              <a:gd name="connsiteY2" fmla="*/ 4043344 h 4805042"/>
              <a:gd name="connsiteX3" fmla="*/ 1645349 w 2906795"/>
              <a:gd name="connsiteY3" fmla="*/ 4068751 h 4805042"/>
              <a:gd name="connsiteX4" fmla="*/ 1645349 w 2906795"/>
              <a:gd name="connsiteY4" fmla="*/ 4805042 h 4805042"/>
              <a:gd name="connsiteX5" fmla="*/ 1261996 w 2906795"/>
              <a:gd name="connsiteY5" fmla="*/ 4805042 h 4805042"/>
              <a:gd name="connsiteX6" fmla="*/ 1261996 w 2906795"/>
              <a:gd name="connsiteY6" fmla="*/ 4078236 h 4805042"/>
              <a:gd name="connsiteX7" fmla="*/ 1132101 w 2906795"/>
              <a:gd name="connsiteY7" fmla="*/ 4050964 h 4805042"/>
              <a:gd name="connsiteX8" fmla="*/ 0 w 2906795"/>
              <a:gd name="connsiteY8" fmla="*/ 2446589 h 4805042"/>
              <a:gd name="connsiteX9" fmla="*/ 1453774 w 2906795"/>
              <a:gd name="connsiteY9" fmla="*/ 0 h 4805042"/>
              <a:gd name="connsiteX0" fmla="*/ 1453774 w 2906795"/>
              <a:gd name="connsiteY0" fmla="*/ 0 h 4805042"/>
              <a:gd name="connsiteX1" fmla="*/ 2906743 w 2906795"/>
              <a:gd name="connsiteY1" fmla="*/ 2390066 h 4805042"/>
              <a:gd name="connsiteX2" fmla="*/ 1775448 w 2906795"/>
              <a:gd name="connsiteY2" fmla="*/ 4043344 h 4805042"/>
              <a:gd name="connsiteX3" fmla="*/ 1645349 w 2906795"/>
              <a:gd name="connsiteY3" fmla="*/ 4068751 h 4805042"/>
              <a:gd name="connsiteX4" fmla="*/ 1645349 w 2906795"/>
              <a:gd name="connsiteY4" fmla="*/ 4805042 h 4805042"/>
              <a:gd name="connsiteX5" fmla="*/ 1261996 w 2906795"/>
              <a:gd name="connsiteY5" fmla="*/ 4805042 h 4805042"/>
              <a:gd name="connsiteX6" fmla="*/ 1261996 w 2906795"/>
              <a:gd name="connsiteY6" fmla="*/ 4078236 h 4805042"/>
              <a:gd name="connsiteX7" fmla="*/ 1132101 w 2906795"/>
              <a:gd name="connsiteY7" fmla="*/ 4050964 h 4805042"/>
              <a:gd name="connsiteX8" fmla="*/ 0 w 2906795"/>
              <a:gd name="connsiteY8" fmla="*/ 2446589 h 4805042"/>
              <a:gd name="connsiteX9" fmla="*/ 1453774 w 2906795"/>
              <a:gd name="connsiteY9" fmla="*/ 0 h 4805042"/>
              <a:gd name="connsiteX0" fmla="*/ 1453774 w 2906795"/>
              <a:gd name="connsiteY0" fmla="*/ 0 h 4805042"/>
              <a:gd name="connsiteX1" fmla="*/ 2906743 w 2906795"/>
              <a:gd name="connsiteY1" fmla="*/ 2390066 h 4805042"/>
              <a:gd name="connsiteX2" fmla="*/ 1775448 w 2906795"/>
              <a:gd name="connsiteY2" fmla="*/ 4043344 h 4805042"/>
              <a:gd name="connsiteX3" fmla="*/ 1645349 w 2906795"/>
              <a:gd name="connsiteY3" fmla="*/ 4078276 h 4805042"/>
              <a:gd name="connsiteX4" fmla="*/ 1645349 w 2906795"/>
              <a:gd name="connsiteY4" fmla="*/ 4805042 h 4805042"/>
              <a:gd name="connsiteX5" fmla="*/ 1261996 w 2906795"/>
              <a:gd name="connsiteY5" fmla="*/ 4805042 h 4805042"/>
              <a:gd name="connsiteX6" fmla="*/ 1261996 w 2906795"/>
              <a:gd name="connsiteY6" fmla="*/ 4078236 h 4805042"/>
              <a:gd name="connsiteX7" fmla="*/ 1132101 w 2906795"/>
              <a:gd name="connsiteY7" fmla="*/ 4050964 h 4805042"/>
              <a:gd name="connsiteX8" fmla="*/ 0 w 2906795"/>
              <a:gd name="connsiteY8" fmla="*/ 2446589 h 4805042"/>
              <a:gd name="connsiteX9" fmla="*/ 1453774 w 2906795"/>
              <a:gd name="connsiteY9" fmla="*/ 0 h 4805042"/>
              <a:gd name="connsiteX0" fmla="*/ 1453774 w 2906795"/>
              <a:gd name="connsiteY0" fmla="*/ 0 h 4805042"/>
              <a:gd name="connsiteX1" fmla="*/ 2906743 w 2906795"/>
              <a:gd name="connsiteY1" fmla="*/ 2390066 h 4805042"/>
              <a:gd name="connsiteX2" fmla="*/ 1775448 w 2906795"/>
              <a:gd name="connsiteY2" fmla="*/ 4050964 h 4805042"/>
              <a:gd name="connsiteX3" fmla="*/ 1645349 w 2906795"/>
              <a:gd name="connsiteY3" fmla="*/ 4078276 h 4805042"/>
              <a:gd name="connsiteX4" fmla="*/ 1645349 w 2906795"/>
              <a:gd name="connsiteY4" fmla="*/ 4805042 h 4805042"/>
              <a:gd name="connsiteX5" fmla="*/ 1261996 w 2906795"/>
              <a:gd name="connsiteY5" fmla="*/ 4805042 h 4805042"/>
              <a:gd name="connsiteX6" fmla="*/ 1261996 w 2906795"/>
              <a:gd name="connsiteY6" fmla="*/ 4078236 h 4805042"/>
              <a:gd name="connsiteX7" fmla="*/ 1132101 w 2906795"/>
              <a:gd name="connsiteY7" fmla="*/ 4050964 h 4805042"/>
              <a:gd name="connsiteX8" fmla="*/ 0 w 2906795"/>
              <a:gd name="connsiteY8" fmla="*/ 2446589 h 4805042"/>
              <a:gd name="connsiteX9" fmla="*/ 1453774 w 2906795"/>
              <a:gd name="connsiteY9" fmla="*/ 0 h 4805042"/>
              <a:gd name="connsiteX0" fmla="*/ 1453774 w 2906793"/>
              <a:gd name="connsiteY0" fmla="*/ 0 h 4805042"/>
              <a:gd name="connsiteX1" fmla="*/ 2906743 w 2906793"/>
              <a:gd name="connsiteY1" fmla="*/ 2390066 h 4805042"/>
              <a:gd name="connsiteX2" fmla="*/ 1775448 w 2906793"/>
              <a:gd name="connsiteY2" fmla="*/ 4050964 h 4805042"/>
              <a:gd name="connsiteX3" fmla="*/ 1645349 w 2906793"/>
              <a:gd name="connsiteY3" fmla="*/ 4078276 h 4805042"/>
              <a:gd name="connsiteX4" fmla="*/ 1645349 w 2906793"/>
              <a:gd name="connsiteY4" fmla="*/ 4805042 h 4805042"/>
              <a:gd name="connsiteX5" fmla="*/ 1261996 w 2906793"/>
              <a:gd name="connsiteY5" fmla="*/ 4805042 h 4805042"/>
              <a:gd name="connsiteX6" fmla="*/ 1261996 w 2906793"/>
              <a:gd name="connsiteY6" fmla="*/ 4078236 h 4805042"/>
              <a:gd name="connsiteX7" fmla="*/ 1132101 w 2906793"/>
              <a:gd name="connsiteY7" fmla="*/ 4050964 h 4805042"/>
              <a:gd name="connsiteX8" fmla="*/ 0 w 2906793"/>
              <a:gd name="connsiteY8" fmla="*/ 2446589 h 4805042"/>
              <a:gd name="connsiteX9" fmla="*/ 1453774 w 2906793"/>
              <a:gd name="connsiteY9" fmla="*/ 0 h 4805042"/>
              <a:gd name="connsiteX0" fmla="*/ 1453774 w 2906794"/>
              <a:gd name="connsiteY0" fmla="*/ 0 h 4805042"/>
              <a:gd name="connsiteX1" fmla="*/ 2906743 w 2906794"/>
              <a:gd name="connsiteY1" fmla="*/ 2390066 h 4805042"/>
              <a:gd name="connsiteX2" fmla="*/ 1775448 w 2906794"/>
              <a:gd name="connsiteY2" fmla="*/ 4050964 h 4805042"/>
              <a:gd name="connsiteX3" fmla="*/ 1645349 w 2906794"/>
              <a:gd name="connsiteY3" fmla="*/ 4078276 h 4805042"/>
              <a:gd name="connsiteX4" fmla="*/ 1645349 w 2906794"/>
              <a:gd name="connsiteY4" fmla="*/ 4805042 h 4805042"/>
              <a:gd name="connsiteX5" fmla="*/ 1261996 w 2906794"/>
              <a:gd name="connsiteY5" fmla="*/ 4805042 h 4805042"/>
              <a:gd name="connsiteX6" fmla="*/ 1261996 w 2906794"/>
              <a:gd name="connsiteY6" fmla="*/ 4078236 h 4805042"/>
              <a:gd name="connsiteX7" fmla="*/ 1132101 w 2906794"/>
              <a:gd name="connsiteY7" fmla="*/ 4050964 h 4805042"/>
              <a:gd name="connsiteX8" fmla="*/ 0 w 2906794"/>
              <a:gd name="connsiteY8" fmla="*/ 2446589 h 4805042"/>
              <a:gd name="connsiteX9" fmla="*/ 1453774 w 2906794"/>
              <a:gd name="connsiteY9" fmla="*/ 0 h 4805042"/>
              <a:gd name="connsiteX0" fmla="*/ 1453774 w 2906794"/>
              <a:gd name="connsiteY0" fmla="*/ 0 h 4805042"/>
              <a:gd name="connsiteX1" fmla="*/ 2906743 w 2906794"/>
              <a:gd name="connsiteY1" fmla="*/ 2390066 h 4805042"/>
              <a:gd name="connsiteX2" fmla="*/ 1775448 w 2906794"/>
              <a:gd name="connsiteY2" fmla="*/ 4050964 h 4805042"/>
              <a:gd name="connsiteX3" fmla="*/ 1645349 w 2906794"/>
              <a:gd name="connsiteY3" fmla="*/ 4078276 h 4805042"/>
              <a:gd name="connsiteX4" fmla="*/ 1645349 w 2906794"/>
              <a:gd name="connsiteY4" fmla="*/ 4805042 h 4805042"/>
              <a:gd name="connsiteX5" fmla="*/ 1261996 w 2906794"/>
              <a:gd name="connsiteY5" fmla="*/ 4805042 h 4805042"/>
              <a:gd name="connsiteX6" fmla="*/ 1261996 w 2906794"/>
              <a:gd name="connsiteY6" fmla="*/ 4078236 h 4805042"/>
              <a:gd name="connsiteX7" fmla="*/ 1132101 w 2906794"/>
              <a:gd name="connsiteY7" fmla="*/ 4050964 h 4805042"/>
              <a:gd name="connsiteX8" fmla="*/ 0 w 2906794"/>
              <a:gd name="connsiteY8" fmla="*/ 2446589 h 4805042"/>
              <a:gd name="connsiteX9" fmla="*/ 1453774 w 2906794"/>
              <a:gd name="connsiteY9" fmla="*/ 0 h 4805042"/>
              <a:gd name="connsiteX0" fmla="*/ 1453774 w 2906794"/>
              <a:gd name="connsiteY0" fmla="*/ 0 h 4805042"/>
              <a:gd name="connsiteX1" fmla="*/ 2906743 w 2906794"/>
              <a:gd name="connsiteY1" fmla="*/ 2390066 h 4805042"/>
              <a:gd name="connsiteX2" fmla="*/ 1775448 w 2906794"/>
              <a:gd name="connsiteY2" fmla="*/ 4050964 h 4805042"/>
              <a:gd name="connsiteX3" fmla="*/ 1645349 w 2906794"/>
              <a:gd name="connsiteY3" fmla="*/ 4078276 h 4805042"/>
              <a:gd name="connsiteX4" fmla="*/ 1645349 w 2906794"/>
              <a:gd name="connsiteY4" fmla="*/ 4805042 h 4805042"/>
              <a:gd name="connsiteX5" fmla="*/ 1261996 w 2906794"/>
              <a:gd name="connsiteY5" fmla="*/ 4805042 h 4805042"/>
              <a:gd name="connsiteX6" fmla="*/ 1261996 w 2906794"/>
              <a:gd name="connsiteY6" fmla="*/ 4078236 h 4805042"/>
              <a:gd name="connsiteX7" fmla="*/ 1132101 w 2906794"/>
              <a:gd name="connsiteY7" fmla="*/ 4050964 h 4805042"/>
              <a:gd name="connsiteX8" fmla="*/ 0 w 2906794"/>
              <a:gd name="connsiteY8" fmla="*/ 2446589 h 4805042"/>
              <a:gd name="connsiteX9" fmla="*/ 1453774 w 2906794"/>
              <a:gd name="connsiteY9" fmla="*/ 0 h 4805042"/>
              <a:gd name="connsiteX0" fmla="*/ 1453774 w 2906794"/>
              <a:gd name="connsiteY0" fmla="*/ 0 h 4805042"/>
              <a:gd name="connsiteX1" fmla="*/ 2906743 w 2906794"/>
              <a:gd name="connsiteY1" fmla="*/ 2390066 h 4805042"/>
              <a:gd name="connsiteX2" fmla="*/ 1775448 w 2906794"/>
              <a:gd name="connsiteY2" fmla="*/ 4050964 h 4805042"/>
              <a:gd name="connsiteX3" fmla="*/ 1645349 w 2906794"/>
              <a:gd name="connsiteY3" fmla="*/ 4078276 h 4805042"/>
              <a:gd name="connsiteX4" fmla="*/ 1645349 w 2906794"/>
              <a:gd name="connsiteY4" fmla="*/ 4805042 h 4805042"/>
              <a:gd name="connsiteX5" fmla="*/ 1261996 w 2906794"/>
              <a:gd name="connsiteY5" fmla="*/ 4805042 h 4805042"/>
              <a:gd name="connsiteX6" fmla="*/ 1261996 w 2906794"/>
              <a:gd name="connsiteY6" fmla="*/ 4078236 h 4805042"/>
              <a:gd name="connsiteX7" fmla="*/ 1132101 w 2906794"/>
              <a:gd name="connsiteY7" fmla="*/ 4050964 h 4805042"/>
              <a:gd name="connsiteX8" fmla="*/ 0 w 2906794"/>
              <a:gd name="connsiteY8" fmla="*/ 2446589 h 4805042"/>
              <a:gd name="connsiteX9" fmla="*/ 1453774 w 2906794"/>
              <a:gd name="connsiteY9" fmla="*/ 0 h 4805042"/>
              <a:gd name="connsiteX0" fmla="*/ 1514209 w 2967229"/>
              <a:gd name="connsiteY0" fmla="*/ 7645 h 4812687"/>
              <a:gd name="connsiteX1" fmla="*/ 2967178 w 2967229"/>
              <a:gd name="connsiteY1" fmla="*/ 2397711 h 4812687"/>
              <a:gd name="connsiteX2" fmla="*/ 1835883 w 2967229"/>
              <a:gd name="connsiteY2" fmla="*/ 4058609 h 4812687"/>
              <a:gd name="connsiteX3" fmla="*/ 1705784 w 2967229"/>
              <a:gd name="connsiteY3" fmla="*/ 4085921 h 4812687"/>
              <a:gd name="connsiteX4" fmla="*/ 1705784 w 2967229"/>
              <a:gd name="connsiteY4" fmla="*/ 4812687 h 4812687"/>
              <a:gd name="connsiteX5" fmla="*/ 1322431 w 2967229"/>
              <a:gd name="connsiteY5" fmla="*/ 4812687 h 4812687"/>
              <a:gd name="connsiteX6" fmla="*/ 1322431 w 2967229"/>
              <a:gd name="connsiteY6" fmla="*/ 4085881 h 4812687"/>
              <a:gd name="connsiteX7" fmla="*/ 1192536 w 2967229"/>
              <a:gd name="connsiteY7" fmla="*/ 4058609 h 4812687"/>
              <a:gd name="connsiteX8" fmla="*/ 60435 w 2967229"/>
              <a:gd name="connsiteY8" fmla="*/ 2454234 h 4812687"/>
              <a:gd name="connsiteX9" fmla="*/ 298275 w 2967229"/>
              <a:gd name="connsiteY9" fmla="*/ 1665766 h 4812687"/>
              <a:gd name="connsiteX10" fmla="*/ 1514209 w 2967229"/>
              <a:gd name="connsiteY10" fmla="*/ 7645 h 4812687"/>
              <a:gd name="connsiteX0" fmla="*/ 1514209 w 2967229"/>
              <a:gd name="connsiteY0" fmla="*/ 7645 h 4812687"/>
              <a:gd name="connsiteX1" fmla="*/ 2967178 w 2967229"/>
              <a:gd name="connsiteY1" fmla="*/ 2397711 h 4812687"/>
              <a:gd name="connsiteX2" fmla="*/ 1835883 w 2967229"/>
              <a:gd name="connsiteY2" fmla="*/ 4058609 h 4812687"/>
              <a:gd name="connsiteX3" fmla="*/ 1705784 w 2967229"/>
              <a:gd name="connsiteY3" fmla="*/ 4085921 h 4812687"/>
              <a:gd name="connsiteX4" fmla="*/ 1705784 w 2967229"/>
              <a:gd name="connsiteY4" fmla="*/ 4812687 h 4812687"/>
              <a:gd name="connsiteX5" fmla="*/ 1322431 w 2967229"/>
              <a:gd name="connsiteY5" fmla="*/ 4812687 h 4812687"/>
              <a:gd name="connsiteX6" fmla="*/ 1322431 w 2967229"/>
              <a:gd name="connsiteY6" fmla="*/ 4085881 h 4812687"/>
              <a:gd name="connsiteX7" fmla="*/ 1192536 w 2967229"/>
              <a:gd name="connsiteY7" fmla="*/ 4058609 h 4812687"/>
              <a:gd name="connsiteX8" fmla="*/ 60435 w 2967229"/>
              <a:gd name="connsiteY8" fmla="*/ 2454234 h 4812687"/>
              <a:gd name="connsiteX9" fmla="*/ 298275 w 2967229"/>
              <a:gd name="connsiteY9" fmla="*/ 1665766 h 4812687"/>
              <a:gd name="connsiteX10" fmla="*/ 1514209 w 2967229"/>
              <a:gd name="connsiteY10" fmla="*/ 7645 h 4812687"/>
              <a:gd name="connsiteX0" fmla="*/ 1495817 w 2948837"/>
              <a:gd name="connsiteY0" fmla="*/ 7645 h 4812687"/>
              <a:gd name="connsiteX1" fmla="*/ 2948786 w 2948837"/>
              <a:gd name="connsiteY1" fmla="*/ 2397711 h 4812687"/>
              <a:gd name="connsiteX2" fmla="*/ 1817491 w 2948837"/>
              <a:gd name="connsiteY2" fmla="*/ 4058609 h 4812687"/>
              <a:gd name="connsiteX3" fmla="*/ 1687392 w 2948837"/>
              <a:gd name="connsiteY3" fmla="*/ 4085921 h 4812687"/>
              <a:gd name="connsiteX4" fmla="*/ 1687392 w 2948837"/>
              <a:gd name="connsiteY4" fmla="*/ 4812687 h 4812687"/>
              <a:gd name="connsiteX5" fmla="*/ 1304039 w 2948837"/>
              <a:gd name="connsiteY5" fmla="*/ 4812687 h 4812687"/>
              <a:gd name="connsiteX6" fmla="*/ 1304039 w 2948837"/>
              <a:gd name="connsiteY6" fmla="*/ 4085881 h 4812687"/>
              <a:gd name="connsiteX7" fmla="*/ 1174144 w 2948837"/>
              <a:gd name="connsiteY7" fmla="*/ 4058609 h 4812687"/>
              <a:gd name="connsiteX8" fmla="*/ 42043 w 2948837"/>
              <a:gd name="connsiteY8" fmla="*/ 2454234 h 4812687"/>
              <a:gd name="connsiteX9" fmla="*/ 279883 w 2948837"/>
              <a:gd name="connsiteY9" fmla="*/ 1665766 h 4812687"/>
              <a:gd name="connsiteX10" fmla="*/ 1495817 w 2948837"/>
              <a:gd name="connsiteY10" fmla="*/ 7645 h 4812687"/>
              <a:gd name="connsiteX0" fmla="*/ 1453774 w 2906794"/>
              <a:gd name="connsiteY0" fmla="*/ 7645 h 4812687"/>
              <a:gd name="connsiteX1" fmla="*/ 2906743 w 2906794"/>
              <a:gd name="connsiteY1" fmla="*/ 2397711 h 4812687"/>
              <a:gd name="connsiteX2" fmla="*/ 1775448 w 2906794"/>
              <a:gd name="connsiteY2" fmla="*/ 4058609 h 4812687"/>
              <a:gd name="connsiteX3" fmla="*/ 1645349 w 2906794"/>
              <a:gd name="connsiteY3" fmla="*/ 4085921 h 4812687"/>
              <a:gd name="connsiteX4" fmla="*/ 1645349 w 2906794"/>
              <a:gd name="connsiteY4" fmla="*/ 4812687 h 4812687"/>
              <a:gd name="connsiteX5" fmla="*/ 1261996 w 2906794"/>
              <a:gd name="connsiteY5" fmla="*/ 4812687 h 4812687"/>
              <a:gd name="connsiteX6" fmla="*/ 1261996 w 2906794"/>
              <a:gd name="connsiteY6" fmla="*/ 4085881 h 4812687"/>
              <a:gd name="connsiteX7" fmla="*/ 1132101 w 2906794"/>
              <a:gd name="connsiteY7" fmla="*/ 4058609 h 4812687"/>
              <a:gd name="connsiteX8" fmla="*/ 0 w 2906794"/>
              <a:gd name="connsiteY8" fmla="*/ 2454234 h 4812687"/>
              <a:gd name="connsiteX9" fmla="*/ 237840 w 2906794"/>
              <a:gd name="connsiteY9" fmla="*/ 1665766 h 4812687"/>
              <a:gd name="connsiteX10" fmla="*/ 1453774 w 2906794"/>
              <a:gd name="connsiteY10" fmla="*/ 7645 h 4812687"/>
              <a:gd name="connsiteX0" fmla="*/ 1453774 w 2906794"/>
              <a:gd name="connsiteY0" fmla="*/ 0 h 4805042"/>
              <a:gd name="connsiteX1" fmla="*/ 2906743 w 2906794"/>
              <a:gd name="connsiteY1" fmla="*/ 2390066 h 4805042"/>
              <a:gd name="connsiteX2" fmla="*/ 1775448 w 2906794"/>
              <a:gd name="connsiteY2" fmla="*/ 4050964 h 4805042"/>
              <a:gd name="connsiteX3" fmla="*/ 1645349 w 2906794"/>
              <a:gd name="connsiteY3" fmla="*/ 4078276 h 4805042"/>
              <a:gd name="connsiteX4" fmla="*/ 1645349 w 2906794"/>
              <a:gd name="connsiteY4" fmla="*/ 4805042 h 4805042"/>
              <a:gd name="connsiteX5" fmla="*/ 1261996 w 2906794"/>
              <a:gd name="connsiteY5" fmla="*/ 4805042 h 4805042"/>
              <a:gd name="connsiteX6" fmla="*/ 1261996 w 2906794"/>
              <a:gd name="connsiteY6" fmla="*/ 4078236 h 4805042"/>
              <a:gd name="connsiteX7" fmla="*/ 1132101 w 2906794"/>
              <a:gd name="connsiteY7" fmla="*/ 4050964 h 4805042"/>
              <a:gd name="connsiteX8" fmla="*/ 0 w 2906794"/>
              <a:gd name="connsiteY8" fmla="*/ 2446589 h 4805042"/>
              <a:gd name="connsiteX9" fmla="*/ 237840 w 2906794"/>
              <a:gd name="connsiteY9" fmla="*/ 1658121 h 4805042"/>
              <a:gd name="connsiteX10" fmla="*/ 1453774 w 2906794"/>
              <a:gd name="connsiteY10" fmla="*/ 0 h 4805042"/>
              <a:gd name="connsiteX0" fmla="*/ 1459489 w 2906794"/>
              <a:gd name="connsiteY0" fmla="*/ 0 h 4803137"/>
              <a:gd name="connsiteX1" fmla="*/ 2906743 w 2906794"/>
              <a:gd name="connsiteY1" fmla="*/ 2388161 h 4803137"/>
              <a:gd name="connsiteX2" fmla="*/ 1775448 w 2906794"/>
              <a:gd name="connsiteY2" fmla="*/ 4049059 h 4803137"/>
              <a:gd name="connsiteX3" fmla="*/ 1645349 w 2906794"/>
              <a:gd name="connsiteY3" fmla="*/ 4076371 h 4803137"/>
              <a:gd name="connsiteX4" fmla="*/ 1645349 w 2906794"/>
              <a:gd name="connsiteY4" fmla="*/ 4803137 h 4803137"/>
              <a:gd name="connsiteX5" fmla="*/ 1261996 w 2906794"/>
              <a:gd name="connsiteY5" fmla="*/ 4803137 h 4803137"/>
              <a:gd name="connsiteX6" fmla="*/ 1261996 w 2906794"/>
              <a:gd name="connsiteY6" fmla="*/ 4076331 h 4803137"/>
              <a:gd name="connsiteX7" fmla="*/ 1132101 w 2906794"/>
              <a:gd name="connsiteY7" fmla="*/ 4049059 h 4803137"/>
              <a:gd name="connsiteX8" fmla="*/ 0 w 2906794"/>
              <a:gd name="connsiteY8" fmla="*/ 2444684 h 4803137"/>
              <a:gd name="connsiteX9" fmla="*/ 237840 w 2906794"/>
              <a:gd name="connsiteY9" fmla="*/ 1656216 h 4803137"/>
              <a:gd name="connsiteX10" fmla="*/ 1459489 w 2906794"/>
              <a:gd name="connsiteY10" fmla="*/ 0 h 4803137"/>
              <a:gd name="connsiteX0" fmla="*/ 1459489 w 2906794"/>
              <a:gd name="connsiteY0" fmla="*/ 0 h 4803137"/>
              <a:gd name="connsiteX1" fmla="*/ 2906743 w 2906794"/>
              <a:gd name="connsiteY1" fmla="*/ 2388161 h 4803137"/>
              <a:gd name="connsiteX2" fmla="*/ 1775448 w 2906794"/>
              <a:gd name="connsiteY2" fmla="*/ 4049059 h 4803137"/>
              <a:gd name="connsiteX3" fmla="*/ 1645349 w 2906794"/>
              <a:gd name="connsiteY3" fmla="*/ 4076371 h 4803137"/>
              <a:gd name="connsiteX4" fmla="*/ 1645349 w 2906794"/>
              <a:gd name="connsiteY4" fmla="*/ 4803137 h 4803137"/>
              <a:gd name="connsiteX5" fmla="*/ 1261996 w 2906794"/>
              <a:gd name="connsiteY5" fmla="*/ 4803137 h 4803137"/>
              <a:gd name="connsiteX6" fmla="*/ 1261996 w 2906794"/>
              <a:gd name="connsiteY6" fmla="*/ 4076331 h 4803137"/>
              <a:gd name="connsiteX7" fmla="*/ 1132101 w 2906794"/>
              <a:gd name="connsiteY7" fmla="*/ 4049059 h 4803137"/>
              <a:gd name="connsiteX8" fmla="*/ 0 w 2906794"/>
              <a:gd name="connsiteY8" fmla="*/ 2444684 h 4803137"/>
              <a:gd name="connsiteX9" fmla="*/ 237840 w 2906794"/>
              <a:gd name="connsiteY9" fmla="*/ 1656216 h 4803137"/>
              <a:gd name="connsiteX10" fmla="*/ 1459489 w 2906794"/>
              <a:gd name="connsiteY10" fmla="*/ 0 h 4803137"/>
              <a:gd name="connsiteX0" fmla="*/ 1459489 w 2906794"/>
              <a:gd name="connsiteY0" fmla="*/ 0 h 4803137"/>
              <a:gd name="connsiteX1" fmla="*/ 2906743 w 2906794"/>
              <a:gd name="connsiteY1" fmla="*/ 2388161 h 4803137"/>
              <a:gd name="connsiteX2" fmla="*/ 1775448 w 2906794"/>
              <a:gd name="connsiteY2" fmla="*/ 4049059 h 4803137"/>
              <a:gd name="connsiteX3" fmla="*/ 1645349 w 2906794"/>
              <a:gd name="connsiteY3" fmla="*/ 4076371 h 4803137"/>
              <a:gd name="connsiteX4" fmla="*/ 1645349 w 2906794"/>
              <a:gd name="connsiteY4" fmla="*/ 4803137 h 4803137"/>
              <a:gd name="connsiteX5" fmla="*/ 1261996 w 2906794"/>
              <a:gd name="connsiteY5" fmla="*/ 4803137 h 4803137"/>
              <a:gd name="connsiteX6" fmla="*/ 1261996 w 2906794"/>
              <a:gd name="connsiteY6" fmla="*/ 4076331 h 4803137"/>
              <a:gd name="connsiteX7" fmla="*/ 1132101 w 2906794"/>
              <a:gd name="connsiteY7" fmla="*/ 4049059 h 4803137"/>
              <a:gd name="connsiteX8" fmla="*/ 0 w 2906794"/>
              <a:gd name="connsiteY8" fmla="*/ 2444684 h 4803137"/>
              <a:gd name="connsiteX9" fmla="*/ 239745 w 2906794"/>
              <a:gd name="connsiteY9" fmla="*/ 1656216 h 4803137"/>
              <a:gd name="connsiteX10" fmla="*/ 1459489 w 2906794"/>
              <a:gd name="connsiteY10" fmla="*/ 0 h 4803137"/>
              <a:gd name="connsiteX0" fmla="*/ 1459489 w 2906794"/>
              <a:gd name="connsiteY0" fmla="*/ 0 h 4803137"/>
              <a:gd name="connsiteX1" fmla="*/ 2906743 w 2906794"/>
              <a:gd name="connsiteY1" fmla="*/ 2388161 h 4803137"/>
              <a:gd name="connsiteX2" fmla="*/ 1775448 w 2906794"/>
              <a:gd name="connsiteY2" fmla="*/ 4049059 h 4803137"/>
              <a:gd name="connsiteX3" fmla="*/ 1645349 w 2906794"/>
              <a:gd name="connsiteY3" fmla="*/ 4076371 h 4803137"/>
              <a:gd name="connsiteX4" fmla="*/ 1645349 w 2906794"/>
              <a:gd name="connsiteY4" fmla="*/ 4803137 h 4803137"/>
              <a:gd name="connsiteX5" fmla="*/ 1261996 w 2906794"/>
              <a:gd name="connsiteY5" fmla="*/ 4803137 h 4803137"/>
              <a:gd name="connsiteX6" fmla="*/ 1261996 w 2906794"/>
              <a:gd name="connsiteY6" fmla="*/ 4076331 h 4803137"/>
              <a:gd name="connsiteX7" fmla="*/ 1132101 w 2906794"/>
              <a:gd name="connsiteY7" fmla="*/ 4049059 h 4803137"/>
              <a:gd name="connsiteX8" fmla="*/ 0 w 2906794"/>
              <a:gd name="connsiteY8" fmla="*/ 2444684 h 4803137"/>
              <a:gd name="connsiteX9" fmla="*/ 239745 w 2906794"/>
              <a:gd name="connsiteY9" fmla="*/ 1656216 h 4803137"/>
              <a:gd name="connsiteX10" fmla="*/ 1459489 w 2906794"/>
              <a:gd name="connsiteY10" fmla="*/ 0 h 4803137"/>
              <a:gd name="connsiteX0" fmla="*/ 1459489 w 2906797"/>
              <a:gd name="connsiteY0" fmla="*/ 0 h 4803137"/>
              <a:gd name="connsiteX1" fmla="*/ 2906743 w 2906797"/>
              <a:gd name="connsiteY1" fmla="*/ 2388161 h 4803137"/>
              <a:gd name="connsiteX2" fmla="*/ 1775448 w 2906797"/>
              <a:gd name="connsiteY2" fmla="*/ 4049059 h 4803137"/>
              <a:gd name="connsiteX3" fmla="*/ 1645349 w 2906797"/>
              <a:gd name="connsiteY3" fmla="*/ 4076371 h 4803137"/>
              <a:gd name="connsiteX4" fmla="*/ 1645349 w 2906797"/>
              <a:gd name="connsiteY4" fmla="*/ 4803137 h 4803137"/>
              <a:gd name="connsiteX5" fmla="*/ 1261996 w 2906797"/>
              <a:gd name="connsiteY5" fmla="*/ 4803137 h 4803137"/>
              <a:gd name="connsiteX6" fmla="*/ 1261996 w 2906797"/>
              <a:gd name="connsiteY6" fmla="*/ 4076331 h 4803137"/>
              <a:gd name="connsiteX7" fmla="*/ 1132101 w 2906797"/>
              <a:gd name="connsiteY7" fmla="*/ 4049059 h 4803137"/>
              <a:gd name="connsiteX8" fmla="*/ 0 w 2906797"/>
              <a:gd name="connsiteY8" fmla="*/ 2444684 h 4803137"/>
              <a:gd name="connsiteX9" fmla="*/ 239745 w 2906797"/>
              <a:gd name="connsiteY9" fmla="*/ 1656216 h 4803137"/>
              <a:gd name="connsiteX10" fmla="*/ 1459489 w 2906797"/>
              <a:gd name="connsiteY10" fmla="*/ 0 h 4803137"/>
              <a:gd name="connsiteX0" fmla="*/ 1459489 w 2910607"/>
              <a:gd name="connsiteY0" fmla="*/ 0 h 4803137"/>
              <a:gd name="connsiteX1" fmla="*/ 2910553 w 2910607"/>
              <a:gd name="connsiteY1" fmla="*/ 2388161 h 4803137"/>
              <a:gd name="connsiteX2" fmla="*/ 1775448 w 2910607"/>
              <a:gd name="connsiteY2" fmla="*/ 4049059 h 4803137"/>
              <a:gd name="connsiteX3" fmla="*/ 1645349 w 2910607"/>
              <a:gd name="connsiteY3" fmla="*/ 4076371 h 4803137"/>
              <a:gd name="connsiteX4" fmla="*/ 1645349 w 2910607"/>
              <a:gd name="connsiteY4" fmla="*/ 4803137 h 4803137"/>
              <a:gd name="connsiteX5" fmla="*/ 1261996 w 2910607"/>
              <a:gd name="connsiteY5" fmla="*/ 4803137 h 4803137"/>
              <a:gd name="connsiteX6" fmla="*/ 1261996 w 2910607"/>
              <a:gd name="connsiteY6" fmla="*/ 4076331 h 4803137"/>
              <a:gd name="connsiteX7" fmla="*/ 1132101 w 2910607"/>
              <a:gd name="connsiteY7" fmla="*/ 4049059 h 4803137"/>
              <a:gd name="connsiteX8" fmla="*/ 0 w 2910607"/>
              <a:gd name="connsiteY8" fmla="*/ 2444684 h 4803137"/>
              <a:gd name="connsiteX9" fmla="*/ 239745 w 2910607"/>
              <a:gd name="connsiteY9" fmla="*/ 1656216 h 4803137"/>
              <a:gd name="connsiteX10" fmla="*/ 1459489 w 2910607"/>
              <a:gd name="connsiteY10" fmla="*/ 0 h 4803137"/>
              <a:gd name="connsiteX0" fmla="*/ 1455679 w 2910607"/>
              <a:gd name="connsiteY0" fmla="*/ 0 h 4803137"/>
              <a:gd name="connsiteX1" fmla="*/ 2910553 w 2910607"/>
              <a:gd name="connsiteY1" fmla="*/ 2388161 h 4803137"/>
              <a:gd name="connsiteX2" fmla="*/ 1775448 w 2910607"/>
              <a:gd name="connsiteY2" fmla="*/ 4049059 h 4803137"/>
              <a:gd name="connsiteX3" fmla="*/ 1645349 w 2910607"/>
              <a:gd name="connsiteY3" fmla="*/ 4076371 h 4803137"/>
              <a:gd name="connsiteX4" fmla="*/ 1645349 w 2910607"/>
              <a:gd name="connsiteY4" fmla="*/ 4803137 h 4803137"/>
              <a:gd name="connsiteX5" fmla="*/ 1261996 w 2910607"/>
              <a:gd name="connsiteY5" fmla="*/ 4803137 h 4803137"/>
              <a:gd name="connsiteX6" fmla="*/ 1261996 w 2910607"/>
              <a:gd name="connsiteY6" fmla="*/ 4076331 h 4803137"/>
              <a:gd name="connsiteX7" fmla="*/ 1132101 w 2910607"/>
              <a:gd name="connsiteY7" fmla="*/ 4049059 h 4803137"/>
              <a:gd name="connsiteX8" fmla="*/ 0 w 2910607"/>
              <a:gd name="connsiteY8" fmla="*/ 2444684 h 4803137"/>
              <a:gd name="connsiteX9" fmla="*/ 239745 w 2910607"/>
              <a:gd name="connsiteY9" fmla="*/ 1656216 h 4803137"/>
              <a:gd name="connsiteX10" fmla="*/ 1455679 w 2910607"/>
              <a:gd name="connsiteY10" fmla="*/ 0 h 4803137"/>
              <a:gd name="connsiteX0" fmla="*/ 1455679 w 2975853"/>
              <a:gd name="connsiteY0" fmla="*/ 0 h 4803137"/>
              <a:gd name="connsiteX1" fmla="*/ 2689575 w 2975853"/>
              <a:gd name="connsiteY1" fmla="*/ 1700031 h 4803137"/>
              <a:gd name="connsiteX2" fmla="*/ 2910553 w 2975853"/>
              <a:gd name="connsiteY2" fmla="*/ 2388161 h 4803137"/>
              <a:gd name="connsiteX3" fmla="*/ 1775448 w 2975853"/>
              <a:gd name="connsiteY3" fmla="*/ 4049059 h 4803137"/>
              <a:gd name="connsiteX4" fmla="*/ 1645349 w 2975853"/>
              <a:gd name="connsiteY4" fmla="*/ 4076371 h 4803137"/>
              <a:gd name="connsiteX5" fmla="*/ 1645349 w 2975853"/>
              <a:gd name="connsiteY5" fmla="*/ 4803137 h 4803137"/>
              <a:gd name="connsiteX6" fmla="*/ 1261996 w 2975853"/>
              <a:gd name="connsiteY6" fmla="*/ 4803137 h 4803137"/>
              <a:gd name="connsiteX7" fmla="*/ 1261996 w 2975853"/>
              <a:gd name="connsiteY7" fmla="*/ 4076331 h 4803137"/>
              <a:gd name="connsiteX8" fmla="*/ 1132101 w 2975853"/>
              <a:gd name="connsiteY8" fmla="*/ 4049059 h 4803137"/>
              <a:gd name="connsiteX9" fmla="*/ 0 w 2975853"/>
              <a:gd name="connsiteY9" fmla="*/ 2444684 h 4803137"/>
              <a:gd name="connsiteX10" fmla="*/ 239745 w 2975853"/>
              <a:gd name="connsiteY10" fmla="*/ 1656216 h 4803137"/>
              <a:gd name="connsiteX11" fmla="*/ 1455679 w 2975853"/>
              <a:gd name="connsiteY11" fmla="*/ 0 h 4803137"/>
              <a:gd name="connsiteX0" fmla="*/ 1455679 w 2975853"/>
              <a:gd name="connsiteY0" fmla="*/ 0 h 4803137"/>
              <a:gd name="connsiteX1" fmla="*/ 2689575 w 2975853"/>
              <a:gd name="connsiteY1" fmla="*/ 1700031 h 4803137"/>
              <a:gd name="connsiteX2" fmla="*/ 2910553 w 2975853"/>
              <a:gd name="connsiteY2" fmla="*/ 2388161 h 4803137"/>
              <a:gd name="connsiteX3" fmla="*/ 1775448 w 2975853"/>
              <a:gd name="connsiteY3" fmla="*/ 4049059 h 4803137"/>
              <a:gd name="connsiteX4" fmla="*/ 1645349 w 2975853"/>
              <a:gd name="connsiteY4" fmla="*/ 4076371 h 4803137"/>
              <a:gd name="connsiteX5" fmla="*/ 1645349 w 2975853"/>
              <a:gd name="connsiteY5" fmla="*/ 4803137 h 4803137"/>
              <a:gd name="connsiteX6" fmla="*/ 1261996 w 2975853"/>
              <a:gd name="connsiteY6" fmla="*/ 4803137 h 4803137"/>
              <a:gd name="connsiteX7" fmla="*/ 1261996 w 2975853"/>
              <a:gd name="connsiteY7" fmla="*/ 4076331 h 4803137"/>
              <a:gd name="connsiteX8" fmla="*/ 1132101 w 2975853"/>
              <a:gd name="connsiteY8" fmla="*/ 4049059 h 4803137"/>
              <a:gd name="connsiteX9" fmla="*/ 0 w 2975853"/>
              <a:gd name="connsiteY9" fmla="*/ 2444684 h 4803137"/>
              <a:gd name="connsiteX10" fmla="*/ 239745 w 2975853"/>
              <a:gd name="connsiteY10" fmla="*/ 1656216 h 4803137"/>
              <a:gd name="connsiteX11" fmla="*/ 1455679 w 2975853"/>
              <a:gd name="connsiteY11" fmla="*/ 0 h 4803137"/>
              <a:gd name="connsiteX0" fmla="*/ 1455679 w 2952032"/>
              <a:gd name="connsiteY0" fmla="*/ 0 h 4803137"/>
              <a:gd name="connsiteX1" fmla="*/ 2689575 w 2952032"/>
              <a:gd name="connsiteY1" fmla="*/ 1700031 h 4803137"/>
              <a:gd name="connsiteX2" fmla="*/ 2910553 w 2952032"/>
              <a:gd name="connsiteY2" fmla="*/ 2388161 h 4803137"/>
              <a:gd name="connsiteX3" fmla="*/ 1775448 w 2952032"/>
              <a:gd name="connsiteY3" fmla="*/ 4049059 h 4803137"/>
              <a:gd name="connsiteX4" fmla="*/ 1645349 w 2952032"/>
              <a:gd name="connsiteY4" fmla="*/ 4076371 h 4803137"/>
              <a:gd name="connsiteX5" fmla="*/ 1645349 w 2952032"/>
              <a:gd name="connsiteY5" fmla="*/ 4803137 h 4803137"/>
              <a:gd name="connsiteX6" fmla="*/ 1261996 w 2952032"/>
              <a:gd name="connsiteY6" fmla="*/ 4803137 h 4803137"/>
              <a:gd name="connsiteX7" fmla="*/ 1261996 w 2952032"/>
              <a:gd name="connsiteY7" fmla="*/ 4076331 h 4803137"/>
              <a:gd name="connsiteX8" fmla="*/ 1132101 w 2952032"/>
              <a:gd name="connsiteY8" fmla="*/ 4049059 h 4803137"/>
              <a:gd name="connsiteX9" fmla="*/ 0 w 2952032"/>
              <a:gd name="connsiteY9" fmla="*/ 2444684 h 4803137"/>
              <a:gd name="connsiteX10" fmla="*/ 239745 w 2952032"/>
              <a:gd name="connsiteY10" fmla="*/ 1656216 h 4803137"/>
              <a:gd name="connsiteX11" fmla="*/ 1455679 w 2952032"/>
              <a:gd name="connsiteY11" fmla="*/ 0 h 4803137"/>
              <a:gd name="connsiteX0" fmla="*/ 1455679 w 2910607"/>
              <a:gd name="connsiteY0" fmla="*/ 0 h 4803137"/>
              <a:gd name="connsiteX1" fmla="*/ 2689575 w 2910607"/>
              <a:gd name="connsiteY1" fmla="*/ 1700031 h 4803137"/>
              <a:gd name="connsiteX2" fmla="*/ 2910553 w 2910607"/>
              <a:gd name="connsiteY2" fmla="*/ 2388161 h 4803137"/>
              <a:gd name="connsiteX3" fmla="*/ 1775448 w 2910607"/>
              <a:gd name="connsiteY3" fmla="*/ 4049059 h 4803137"/>
              <a:gd name="connsiteX4" fmla="*/ 1645349 w 2910607"/>
              <a:gd name="connsiteY4" fmla="*/ 4076371 h 4803137"/>
              <a:gd name="connsiteX5" fmla="*/ 1645349 w 2910607"/>
              <a:gd name="connsiteY5" fmla="*/ 4803137 h 4803137"/>
              <a:gd name="connsiteX6" fmla="*/ 1261996 w 2910607"/>
              <a:gd name="connsiteY6" fmla="*/ 4803137 h 4803137"/>
              <a:gd name="connsiteX7" fmla="*/ 1261996 w 2910607"/>
              <a:gd name="connsiteY7" fmla="*/ 4076331 h 4803137"/>
              <a:gd name="connsiteX8" fmla="*/ 1132101 w 2910607"/>
              <a:gd name="connsiteY8" fmla="*/ 4049059 h 4803137"/>
              <a:gd name="connsiteX9" fmla="*/ 0 w 2910607"/>
              <a:gd name="connsiteY9" fmla="*/ 2444684 h 4803137"/>
              <a:gd name="connsiteX10" fmla="*/ 239745 w 2910607"/>
              <a:gd name="connsiteY10" fmla="*/ 1656216 h 4803137"/>
              <a:gd name="connsiteX11" fmla="*/ 1455679 w 2910607"/>
              <a:gd name="connsiteY11" fmla="*/ 0 h 4803137"/>
              <a:gd name="connsiteX0" fmla="*/ 1455679 w 2910607"/>
              <a:gd name="connsiteY0" fmla="*/ 0 h 4803137"/>
              <a:gd name="connsiteX1" fmla="*/ 2689575 w 2910607"/>
              <a:gd name="connsiteY1" fmla="*/ 1700031 h 4803137"/>
              <a:gd name="connsiteX2" fmla="*/ 2910553 w 2910607"/>
              <a:gd name="connsiteY2" fmla="*/ 2388161 h 4803137"/>
              <a:gd name="connsiteX3" fmla="*/ 1775448 w 2910607"/>
              <a:gd name="connsiteY3" fmla="*/ 4049059 h 4803137"/>
              <a:gd name="connsiteX4" fmla="*/ 1645349 w 2910607"/>
              <a:gd name="connsiteY4" fmla="*/ 4076371 h 4803137"/>
              <a:gd name="connsiteX5" fmla="*/ 1645349 w 2910607"/>
              <a:gd name="connsiteY5" fmla="*/ 4803137 h 4803137"/>
              <a:gd name="connsiteX6" fmla="*/ 1261996 w 2910607"/>
              <a:gd name="connsiteY6" fmla="*/ 4803137 h 4803137"/>
              <a:gd name="connsiteX7" fmla="*/ 1261996 w 2910607"/>
              <a:gd name="connsiteY7" fmla="*/ 4076331 h 4803137"/>
              <a:gd name="connsiteX8" fmla="*/ 1132101 w 2910607"/>
              <a:gd name="connsiteY8" fmla="*/ 4049059 h 4803137"/>
              <a:gd name="connsiteX9" fmla="*/ 0 w 2910607"/>
              <a:gd name="connsiteY9" fmla="*/ 2444684 h 4803137"/>
              <a:gd name="connsiteX10" fmla="*/ 239745 w 2910607"/>
              <a:gd name="connsiteY10" fmla="*/ 1656216 h 4803137"/>
              <a:gd name="connsiteX11" fmla="*/ 1455679 w 2910607"/>
              <a:gd name="connsiteY11" fmla="*/ 0 h 4803137"/>
              <a:gd name="connsiteX0" fmla="*/ 1455679 w 2910607"/>
              <a:gd name="connsiteY0" fmla="*/ 0 h 4803137"/>
              <a:gd name="connsiteX1" fmla="*/ 2689575 w 2910607"/>
              <a:gd name="connsiteY1" fmla="*/ 1700031 h 4803137"/>
              <a:gd name="connsiteX2" fmla="*/ 2910553 w 2910607"/>
              <a:gd name="connsiteY2" fmla="*/ 2388161 h 4803137"/>
              <a:gd name="connsiteX3" fmla="*/ 1775448 w 2910607"/>
              <a:gd name="connsiteY3" fmla="*/ 4049059 h 4803137"/>
              <a:gd name="connsiteX4" fmla="*/ 1645349 w 2910607"/>
              <a:gd name="connsiteY4" fmla="*/ 4076371 h 4803137"/>
              <a:gd name="connsiteX5" fmla="*/ 1645349 w 2910607"/>
              <a:gd name="connsiteY5" fmla="*/ 4803137 h 4803137"/>
              <a:gd name="connsiteX6" fmla="*/ 1261996 w 2910607"/>
              <a:gd name="connsiteY6" fmla="*/ 4803137 h 4803137"/>
              <a:gd name="connsiteX7" fmla="*/ 1261996 w 2910607"/>
              <a:gd name="connsiteY7" fmla="*/ 4076331 h 4803137"/>
              <a:gd name="connsiteX8" fmla="*/ 1132101 w 2910607"/>
              <a:gd name="connsiteY8" fmla="*/ 4049059 h 4803137"/>
              <a:gd name="connsiteX9" fmla="*/ 0 w 2910607"/>
              <a:gd name="connsiteY9" fmla="*/ 2444684 h 4803137"/>
              <a:gd name="connsiteX10" fmla="*/ 239745 w 2910607"/>
              <a:gd name="connsiteY10" fmla="*/ 1656216 h 4803137"/>
              <a:gd name="connsiteX11" fmla="*/ 1455679 w 2910607"/>
              <a:gd name="connsiteY11" fmla="*/ 0 h 4803137"/>
              <a:gd name="connsiteX0" fmla="*/ 1455679 w 2910607"/>
              <a:gd name="connsiteY0" fmla="*/ 0 h 4803137"/>
              <a:gd name="connsiteX1" fmla="*/ 2689575 w 2910607"/>
              <a:gd name="connsiteY1" fmla="*/ 1700031 h 4803137"/>
              <a:gd name="connsiteX2" fmla="*/ 2910553 w 2910607"/>
              <a:gd name="connsiteY2" fmla="*/ 2388161 h 4803137"/>
              <a:gd name="connsiteX3" fmla="*/ 1775448 w 2910607"/>
              <a:gd name="connsiteY3" fmla="*/ 4049059 h 4803137"/>
              <a:gd name="connsiteX4" fmla="*/ 1645349 w 2910607"/>
              <a:gd name="connsiteY4" fmla="*/ 4076371 h 4803137"/>
              <a:gd name="connsiteX5" fmla="*/ 1645349 w 2910607"/>
              <a:gd name="connsiteY5" fmla="*/ 4803137 h 4803137"/>
              <a:gd name="connsiteX6" fmla="*/ 1261996 w 2910607"/>
              <a:gd name="connsiteY6" fmla="*/ 4803137 h 4803137"/>
              <a:gd name="connsiteX7" fmla="*/ 1261996 w 2910607"/>
              <a:gd name="connsiteY7" fmla="*/ 4076331 h 4803137"/>
              <a:gd name="connsiteX8" fmla="*/ 1132101 w 2910607"/>
              <a:gd name="connsiteY8" fmla="*/ 4049059 h 4803137"/>
              <a:gd name="connsiteX9" fmla="*/ 0 w 2910607"/>
              <a:gd name="connsiteY9" fmla="*/ 2444684 h 4803137"/>
              <a:gd name="connsiteX10" fmla="*/ 239745 w 2910607"/>
              <a:gd name="connsiteY10" fmla="*/ 1656216 h 4803137"/>
              <a:gd name="connsiteX11" fmla="*/ 1455679 w 2910607"/>
              <a:gd name="connsiteY11" fmla="*/ 0 h 4803137"/>
              <a:gd name="connsiteX0" fmla="*/ 1455679 w 2910607"/>
              <a:gd name="connsiteY0" fmla="*/ 0 h 4803137"/>
              <a:gd name="connsiteX1" fmla="*/ 2689575 w 2910607"/>
              <a:gd name="connsiteY1" fmla="*/ 1700031 h 4803137"/>
              <a:gd name="connsiteX2" fmla="*/ 2910553 w 2910607"/>
              <a:gd name="connsiteY2" fmla="*/ 2388161 h 4803137"/>
              <a:gd name="connsiteX3" fmla="*/ 1775448 w 2910607"/>
              <a:gd name="connsiteY3" fmla="*/ 4049059 h 4803137"/>
              <a:gd name="connsiteX4" fmla="*/ 1645349 w 2910607"/>
              <a:gd name="connsiteY4" fmla="*/ 4076371 h 4803137"/>
              <a:gd name="connsiteX5" fmla="*/ 1645349 w 2910607"/>
              <a:gd name="connsiteY5" fmla="*/ 4803137 h 4803137"/>
              <a:gd name="connsiteX6" fmla="*/ 1261996 w 2910607"/>
              <a:gd name="connsiteY6" fmla="*/ 4803137 h 4803137"/>
              <a:gd name="connsiteX7" fmla="*/ 1261996 w 2910607"/>
              <a:gd name="connsiteY7" fmla="*/ 4076331 h 4803137"/>
              <a:gd name="connsiteX8" fmla="*/ 1132101 w 2910607"/>
              <a:gd name="connsiteY8" fmla="*/ 4049059 h 4803137"/>
              <a:gd name="connsiteX9" fmla="*/ 0 w 2910607"/>
              <a:gd name="connsiteY9" fmla="*/ 2444684 h 4803137"/>
              <a:gd name="connsiteX10" fmla="*/ 243555 w 2910607"/>
              <a:gd name="connsiteY10" fmla="*/ 1656216 h 4803137"/>
              <a:gd name="connsiteX11" fmla="*/ 1455679 w 2910607"/>
              <a:gd name="connsiteY11" fmla="*/ 0 h 4803137"/>
              <a:gd name="connsiteX0" fmla="*/ 1455679 w 2906797"/>
              <a:gd name="connsiteY0" fmla="*/ 0 h 4803137"/>
              <a:gd name="connsiteX1" fmla="*/ 2689575 w 2906797"/>
              <a:gd name="connsiteY1" fmla="*/ 1700031 h 4803137"/>
              <a:gd name="connsiteX2" fmla="*/ 2906743 w 2906797"/>
              <a:gd name="connsiteY2" fmla="*/ 2391971 h 4803137"/>
              <a:gd name="connsiteX3" fmla="*/ 1775448 w 2906797"/>
              <a:gd name="connsiteY3" fmla="*/ 4049059 h 4803137"/>
              <a:gd name="connsiteX4" fmla="*/ 1645349 w 2906797"/>
              <a:gd name="connsiteY4" fmla="*/ 4076371 h 4803137"/>
              <a:gd name="connsiteX5" fmla="*/ 1645349 w 2906797"/>
              <a:gd name="connsiteY5" fmla="*/ 4803137 h 4803137"/>
              <a:gd name="connsiteX6" fmla="*/ 1261996 w 2906797"/>
              <a:gd name="connsiteY6" fmla="*/ 4803137 h 4803137"/>
              <a:gd name="connsiteX7" fmla="*/ 1261996 w 2906797"/>
              <a:gd name="connsiteY7" fmla="*/ 4076331 h 4803137"/>
              <a:gd name="connsiteX8" fmla="*/ 1132101 w 2906797"/>
              <a:gd name="connsiteY8" fmla="*/ 4049059 h 4803137"/>
              <a:gd name="connsiteX9" fmla="*/ 0 w 2906797"/>
              <a:gd name="connsiteY9" fmla="*/ 2444684 h 4803137"/>
              <a:gd name="connsiteX10" fmla="*/ 243555 w 2906797"/>
              <a:gd name="connsiteY10" fmla="*/ 1656216 h 4803137"/>
              <a:gd name="connsiteX11" fmla="*/ 1455679 w 2906797"/>
              <a:gd name="connsiteY11" fmla="*/ 0 h 4803137"/>
              <a:gd name="connsiteX0" fmla="*/ 1455679 w 2906797"/>
              <a:gd name="connsiteY0" fmla="*/ 0 h 4803137"/>
              <a:gd name="connsiteX1" fmla="*/ 2689575 w 2906797"/>
              <a:gd name="connsiteY1" fmla="*/ 1700031 h 4803137"/>
              <a:gd name="connsiteX2" fmla="*/ 2906743 w 2906797"/>
              <a:gd name="connsiteY2" fmla="*/ 2391971 h 4803137"/>
              <a:gd name="connsiteX3" fmla="*/ 1775448 w 2906797"/>
              <a:gd name="connsiteY3" fmla="*/ 4049059 h 4803137"/>
              <a:gd name="connsiteX4" fmla="*/ 1645349 w 2906797"/>
              <a:gd name="connsiteY4" fmla="*/ 4076371 h 4803137"/>
              <a:gd name="connsiteX5" fmla="*/ 1645349 w 2906797"/>
              <a:gd name="connsiteY5" fmla="*/ 4803137 h 4803137"/>
              <a:gd name="connsiteX6" fmla="*/ 1261996 w 2906797"/>
              <a:gd name="connsiteY6" fmla="*/ 4803137 h 4803137"/>
              <a:gd name="connsiteX7" fmla="*/ 1261996 w 2906797"/>
              <a:gd name="connsiteY7" fmla="*/ 4076331 h 4803137"/>
              <a:gd name="connsiteX8" fmla="*/ 1132101 w 2906797"/>
              <a:gd name="connsiteY8" fmla="*/ 4049059 h 4803137"/>
              <a:gd name="connsiteX9" fmla="*/ 0 w 2906797"/>
              <a:gd name="connsiteY9" fmla="*/ 2444684 h 4803137"/>
              <a:gd name="connsiteX10" fmla="*/ 243555 w 2906797"/>
              <a:gd name="connsiteY10" fmla="*/ 1656216 h 4803137"/>
              <a:gd name="connsiteX11" fmla="*/ 1455679 w 2906797"/>
              <a:gd name="connsiteY11" fmla="*/ 0 h 4803137"/>
              <a:gd name="connsiteX0" fmla="*/ 1455679 w 2906797"/>
              <a:gd name="connsiteY0" fmla="*/ 0 h 4803137"/>
              <a:gd name="connsiteX1" fmla="*/ 2689575 w 2906797"/>
              <a:gd name="connsiteY1" fmla="*/ 1700031 h 4803137"/>
              <a:gd name="connsiteX2" fmla="*/ 2906743 w 2906797"/>
              <a:gd name="connsiteY2" fmla="*/ 2391971 h 4803137"/>
              <a:gd name="connsiteX3" fmla="*/ 1775448 w 2906797"/>
              <a:gd name="connsiteY3" fmla="*/ 4049059 h 4803137"/>
              <a:gd name="connsiteX4" fmla="*/ 1645349 w 2906797"/>
              <a:gd name="connsiteY4" fmla="*/ 4076371 h 4803137"/>
              <a:gd name="connsiteX5" fmla="*/ 1645349 w 2906797"/>
              <a:gd name="connsiteY5" fmla="*/ 4803137 h 4803137"/>
              <a:gd name="connsiteX6" fmla="*/ 1261996 w 2906797"/>
              <a:gd name="connsiteY6" fmla="*/ 4803137 h 4803137"/>
              <a:gd name="connsiteX7" fmla="*/ 1261996 w 2906797"/>
              <a:gd name="connsiteY7" fmla="*/ 4076331 h 4803137"/>
              <a:gd name="connsiteX8" fmla="*/ 1132101 w 2906797"/>
              <a:gd name="connsiteY8" fmla="*/ 4049059 h 4803137"/>
              <a:gd name="connsiteX9" fmla="*/ 0 w 2906797"/>
              <a:gd name="connsiteY9" fmla="*/ 2444684 h 4803137"/>
              <a:gd name="connsiteX10" fmla="*/ 243555 w 2906797"/>
              <a:gd name="connsiteY10" fmla="*/ 1656216 h 4803137"/>
              <a:gd name="connsiteX11" fmla="*/ 1455679 w 2906797"/>
              <a:gd name="connsiteY11" fmla="*/ 0 h 4803137"/>
              <a:gd name="connsiteX0" fmla="*/ 1455679 w 2906797"/>
              <a:gd name="connsiteY0" fmla="*/ 0 h 4803137"/>
              <a:gd name="connsiteX1" fmla="*/ 2689575 w 2906797"/>
              <a:gd name="connsiteY1" fmla="*/ 1700031 h 4803137"/>
              <a:gd name="connsiteX2" fmla="*/ 2906743 w 2906797"/>
              <a:gd name="connsiteY2" fmla="*/ 2391971 h 4803137"/>
              <a:gd name="connsiteX3" fmla="*/ 1775448 w 2906797"/>
              <a:gd name="connsiteY3" fmla="*/ 4049059 h 4803137"/>
              <a:gd name="connsiteX4" fmla="*/ 1645349 w 2906797"/>
              <a:gd name="connsiteY4" fmla="*/ 4076371 h 4803137"/>
              <a:gd name="connsiteX5" fmla="*/ 1645349 w 2906797"/>
              <a:gd name="connsiteY5" fmla="*/ 4803137 h 4803137"/>
              <a:gd name="connsiteX6" fmla="*/ 1261996 w 2906797"/>
              <a:gd name="connsiteY6" fmla="*/ 4803137 h 4803137"/>
              <a:gd name="connsiteX7" fmla="*/ 1261996 w 2906797"/>
              <a:gd name="connsiteY7" fmla="*/ 4076331 h 4803137"/>
              <a:gd name="connsiteX8" fmla="*/ 1132101 w 2906797"/>
              <a:gd name="connsiteY8" fmla="*/ 4049059 h 4803137"/>
              <a:gd name="connsiteX9" fmla="*/ 0 w 2906797"/>
              <a:gd name="connsiteY9" fmla="*/ 2444684 h 4803137"/>
              <a:gd name="connsiteX10" fmla="*/ 243555 w 2906797"/>
              <a:gd name="connsiteY10" fmla="*/ 1656216 h 4803137"/>
              <a:gd name="connsiteX11" fmla="*/ 1455679 w 2906797"/>
              <a:gd name="connsiteY11" fmla="*/ 0 h 4803137"/>
              <a:gd name="connsiteX0" fmla="*/ 1455679 w 2906797"/>
              <a:gd name="connsiteY0" fmla="*/ 0 h 4803137"/>
              <a:gd name="connsiteX1" fmla="*/ 2689575 w 2906797"/>
              <a:gd name="connsiteY1" fmla="*/ 1700031 h 4803137"/>
              <a:gd name="connsiteX2" fmla="*/ 2906743 w 2906797"/>
              <a:gd name="connsiteY2" fmla="*/ 2391971 h 4803137"/>
              <a:gd name="connsiteX3" fmla="*/ 1775448 w 2906797"/>
              <a:gd name="connsiteY3" fmla="*/ 4049059 h 4803137"/>
              <a:gd name="connsiteX4" fmla="*/ 1645349 w 2906797"/>
              <a:gd name="connsiteY4" fmla="*/ 4076371 h 4803137"/>
              <a:gd name="connsiteX5" fmla="*/ 1645349 w 2906797"/>
              <a:gd name="connsiteY5" fmla="*/ 4803137 h 4803137"/>
              <a:gd name="connsiteX6" fmla="*/ 1261996 w 2906797"/>
              <a:gd name="connsiteY6" fmla="*/ 4803137 h 4803137"/>
              <a:gd name="connsiteX7" fmla="*/ 1261996 w 2906797"/>
              <a:gd name="connsiteY7" fmla="*/ 4076331 h 4803137"/>
              <a:gd name="connsiteX8" fmla="*/ 1132101 w 2906797"/>
              <a:gd name="connsiteY8" fmla="*/ 4049059 h 4803137"/>
              <a:gd name="connsiteX9" fmla="*/ 0 w 2906797"/>
              <a:gd name="connsiteY9" fmla="*/ 2444684 h 4803137"/>
              <a:gd name="connsiteX10" fmla="*/ 243555 w 2906797"/>
              <a:gd name="connsiteY10" fmla="*/ 1656216 h 4803137"/>
              <a:gd name="connsiteX11" fmla="*/ 1455679 w 2906797"/>
              <a:gd name="connsiteY11" fmla="*/ 0 h 4803137"/>
              <a:gd name="connsiteX0" fmla="*/ 1455679 w 2906797"/>
              <a:gd name="connsiteY0" fmla="*/ 0 h 4803137"/>
              <a:gd name="connsiteX1" fmla="*/ 2689575 w 2906797"/>
              <a:gd name="connsiteY1" fmla="*/ 1700031 h 4803137"/>
              <a:gd name="connsiteX2" fmla="*/ 2906743 w 2906797"/>
              <a:gd name="connsiteY2" fmla="*/ 2391971 h 4803137"/>
              <a:gd name="connsiteX3" fmla="*/ 1775448 w 2906797"/>
              <a:gd name="connsiteY3" fmla="*/ 4049059 h 4803137"/>
              <a:gd name="connsiteX4" fmla="*/ 1645349 w 2906797"/>
              <a:gd name="connsiteY4" fmla="*/ 4076371 h 4803137"/>
              <a:gd name="connsiteX5" fmla="*/ 1645349 w 2906797"/>
              <a:gd name="connsiteY5" fmla="*/ 4803137 h 4803137"/>
              <a:gd name="connsiteX6" fmla="*/ 1261996 w 2906797"/>
              <a:gd name="connsiteY6" fmla="*/ 4803137 h 4803137"/>
              <a:gd name="connsiteX7" fmla="*/ 1261996 w 2906797"/>
              <a:gd name="connsiteY7" fmla="*/ 4076331 h 4803137"/>
              <a:gd name="connsiteX8" fmla="*/ 1132101 w 2906797"/>
              <a:gd name="connsiteY8" fmla="*/ 4049059 h 4803137"/>
              <a:gd name="connsiteX9" fmla="*/ 0 w 2906797"/>
              <a:gd name="connsiteY9" fmla="*/ 2444684 h 4803137"/>
              <a:gd name="connsiteX10" fmla="*/ 243555 w 2906797"/>
              <a:gd name="connsiteY10" fmla="*/ 1656216 h 4803137"/>
              <a:gd name="connsiteX11" fmla="*/ 1455679 w 2906797"/>
              <a:gd name="connsiteY11" fmla="*/ 0 h 4803137"/>
              <a:gd name="connsiteX0" fmla="*/ 1455679 w 2912512"/>
              <a:gd name="connsiteY0" fmla="*/ 0 h 4803137"/>
              <a:gd name="connsiteX1" fmla="*/ 2689575 w 2912512"/>
              <a:gd name="connsiteY1" fmla="*/ 1700031 h 4803137"/>
              <a:gd name="connsiteX2" fmla="*/ 2912458 w 2912512"/>
              <a:gd name="connsiteY2" fmla="*/ 2391971 h 4803137"/>
              <a:gd name="connsiteX3" fmla="*/ 1775448 w 2912512"/>
              <a:gd name="connsiteY3" fmla="*/ 4049059 h 4803137"/>
              <a:gd name="connsiteX4" fmla="*/ 1645349 w 2912512"/>
              <a:gd name="connsiteY4" fmla="*/ 4076371 h 4803137"/>
              <a:gd name="connsiteX5" fmla="*/ 1645349 w 2912512"/>
              <a:gd name="connsiteY5" fmla="*/ 4803137 h 4803137"/>
              <a:gd name="connsiteX6" fmla="*/ 1261996 w 2912512"/>
              <a:gd name="connsiteY6" fmla="*/ 4803137 h 4803137"/>
              <a:gd name="connsiteX7" fmla="*/ 1261996 w 2912512"/>
              <a:gd name="connsiteY7" fmla="*/ 4076331 h 4803137"/>
              <a:gd name="connsiteX8" fmla="*/ 1132101 w 2912512"/>
              <a:gd name="connsiteY8" fmla="*/ 4049059 h 4803137"/>
              <a:gd name="connsiteX9" fmla="*/ 0 w 2912512"/>
              <a:gd name="connsiteY9" fmla="*/ 2444684 h 4803137"/>
              <a:gd name="connsiteX10" fmla="*/ 243555 w 2912512"/>
              <a:gd name="connsiteY10" fmla="*/ 1656216 h 4803137"/>
              <a:gd name="connsiteX11" fmla="*/ 1455679 w 2912512"/>
              <a:gd name="connsiteY11" fmla="*/ 0 h 4803137"/>
              <a:gd name="connsiteX0" fmla="*/ 1455679 w 2912512"/>
              <a:gd name="connsiteY0" fmla="*/ 0 h 4803137"/>
              <a:gd name="connsiteX1" fmla="*/ 2689575 w 2912512"/>
              <a:gd name="connsiteY1" fmla="*/ 1700031 h 4803137"/>
              <a:gd name="connsiteX2" fmla="*/ 2912458 w 2912512"/>
              <a:gd name="connsiteY2" fmla="*/ 2391971 h 4803137"/>
              <a:gd name="connsiteX3" fmla="*/ 1775448 w 2912512"/>
              <a:gd name="connsiteY3" fmla="*/ 4049059 h 4803137"/>
              <a:gd name="connsiteX4" fmla="*/ 1645349 w 2912512"/>
              <a:gd name="connsiteY4" fmla="*/ 4076371 h 4803137"/>
              <a:gd name="connsiteX5" fmla="*/ 1645349 w 2912512"/>
              <a:gd name="connsiteY5" fmla="*/ 4803137 h 4803137"/>
              <a:gd name="connsiteX6" fmla="*/ 1261996 w 2912512"/>
              <a:gd name="connsiteY6" fmla="*/ 4803137 h 4803137"/>
              <a:gd name="connsiteX7" fmla="*/ 1261996 w 2912512"/>
              <a:gd name="connsiteY7" fmla="*/ 4076331 h 4803137"/>
              <a:gd name="connsiteX8" fmla="*/ 1132101 w 2912512"/>
              <a:gd name="connsiteY8" fmla="*/ 4049059 h 4803137"/>
              <a:gd name="connsiteX9" fmla="*/ 0 w 2912512"/>
              <a:gd name="connsiteY9" fmla="*/ 2444684 h 4803137"/>
              <a:gd name="connsiteX10" fmla="*/ 243555 w 2912512"/>
              <a:gd name="connsiteY10" fmla="*/ 1656216 h 4803137"/>
              <a:gd name="connsiteX11" fmla="*/ 1455679 w 2912512"/>
              <a:gd name="connsiteY11" fmla="*/ 0 h 4803137"/>
              <a:gd name="connsiteX0" fmla="*/ 1455679 w 2912512"/>
              <a:gd name="connsiteY0" fmla="*/ 0 h 4803137"/>
              <a:gd name="connsiteX1" fmla="*/ 2689575 w 2912512"/>
              <a:gd name="connsiteY1" fmla="*/ 1700031 h 4803137"/>
              <a:gd name="connsiteX2" fmla="*/ 2912458 w 2912512"/>
              <a:gd name="connsiteY2" fmla="*/ 2391971 h 4803137"/>
              <a:gd name="connsiteX3" fmla="*/ 1775448 w 2912512"/>
              <a:gd name="connsiteY3" fmla="*/ 4049059 h 4803137"/>
              <a:gd name="connsiteX4" fmla="*/ 1645349 w 2912512"/>
              <a:gd name="connsiteY4" fmla="*/ 4076371 h 4803137"/>
              <a:gd name="connsiteX5" fmla="*/ 1645349 w 2912512"/>
              <a:gd name="connsiteY5" fmla="*/ 4803137 h 4803137"/>
              <a:gd name="connsiteX6" fmla="*/ 1261996 w 2912512"/>
              <a:gd name="connsiteY6" fmla="*/ 4803137 h 4803137"/>
              <a:gd name="connsiteX7" fmla="*/ 1261996 w 2912512"/>
              <a:gd name="connsiteY7" fmla="*/ 4076331 h 4803137"/>
              <a:gd name="connsiteX8" fmla="*/ 1132101 w 2912512"/>
              <a:gd name="connsiteY8" fmla="*/ 4049059 h 4803137"/>
              <a:gd name="connsiteX9" fmla="*/ 0 w 2912512"/>
              <a:gd name="connsiteY9" fmla="*/ 2444684 h 4803137"/>
              <a:gd name="connsiteX10" fmla="*/ 243555 w 2912512"/>
              <a:gd name="connsiteY10" fmla="*/ 1656216 h 4803137"/>
              <a:gd name="connsiteX11" fmla="*/ 1455679 w 2912512"/>
              <a:gd name="connsiteY11" fmla="*/ 0 h 480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2512" h="4803137">
                <a:moveTo>
                  <a:pt x="1455679" y="0"/>
                </a:moveTo>
                <a:cubicBezTo>
                  <a:pt x="1801119" y="374968"/>
                  <a:pt x="2378516" y="1073404"/>
                  <a:pt x="2689575" y="1700031"/>
                </a:cubicBezTo>
                <a:cubicBezTo>
                  <a:pt x="2772034" y="1871363"/>
                  <a:pt x="2860978" y="2059521"/>
                  <a:pt x="2912458" y="2391971"/>
                </a:cubicBezTo>
                <a:cubicBezTo>
                  <a:pt x="2919280" y="3382875"/>
                  <a:pt x="2283210" y="3935599"/>
                  <a:pt x="1775448" y="4049059"/>
                </a:cubicBezTo>
                <a:lnTo>
                  <a:pt x="1645349" y="4076371"/>
                </a:lnTo>
                <a:lnTo>
                  <a:pt x="1645349" y="4803137"/>
                </a:lnTo>
                <a:lnTo>
                  <a:pt x="1261996" y="4803137"/>
                </a:lnTo>
                <a:lnTo>
                  <a:pt x="1261996" y="4076331"/>
                </a:lnTo>
                <a:cubicBezTo>
                  <a:pt x="1197601" y="4066594"/>
                  <a:pt x="1207784" y="4068945"/>
                  <a:pt x="1132101" y="4049059"/>
                </a:cubicBezTo>
                <a:cubicBezTo>
                  <a:pt x="653232" y="3946581"/>
                  <a:pt x="14331" y="3417348"/>
                  <a:pt x="0" y="2444684"/>
                </a:cubicBezTo>
                <a:cubicBezTo>
                  <a:pt x="14787" y="2137317"/>
                  <a:pt x="144134" y="1883006"/>
                  <a:pt x="243555" y="1656216"/>
                </a:cubicBezTo>
                <a:cubicBezTo>
                  <a:pt x="482041" y="1183681"/>
                  <a:pt x="1066107" y="405694"/>
                  <a:pt x="1455679" y="0"/>
                </a:cubicBezTo>
                <a:close/>
              </a:path>
            </a:pathLst>
          </a:custGeom>
          <a:ln>
            <a:noFill/>
          </a:ln>
        </p:spPr>
        <p:txBody>
          <a:bodyPr wrap="square" anchor="ctr">
            <a:noAutofit/>
          </a:bodyPr>
          <a:lstStyle>
            <a:lvl1pPr algn="ctr">
              <a:defRPr b="0"/>
            </a:lvl1pPr>
          </a:lstStyle>
          <a:p>
            <a:r>
              <a:rPr lang="en-GB"/>
              <a:t>Click icon to add picture</a:t>
            </a:r>
            <a:endParaRPr lang="en-AU"/>
          </a:p>
        </p:txBody>
      </p:sp>
    </p:spTree>
    <p:extLst>
      <p:ext uri="{BB962C8B-B14F-4D97-AF65-F5344CB8AC3E}">
        <p14:creationId xmlns:p14="http://schemas.microsoft.com/office/powerpoint/2010/main" val="2205567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ntent and Picture_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823A01-DC79-4F99-9CED-D949F11BA65D}"/>
              </a:ext>
            </a:extLst>
          </p:cNvPr>
          <p:cNvSpPr/>
          <p:nvPr userDrawn="1"/>
        </p:nvSpPr>
        <p:spPr>
          <a:xfrm>
            <a:off x="4880344" y="0"/>
            <a:ext cx="4263656"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350">
              <a:solidFill>
                <a:schemeClr val="tx1"/>
              </a:solidFill>
            </a:endParaRPr>
          </a:p>
        </p:txBody>
      </p:sp>
      <p:sp>
        <p:nvSpPr>
          <p:cNvPr id="3" name="Content Placeholder 2"/>
          <p:cNvSpPr>
            <a:spLocks noGrp="1"/>
          </p:cNvSpPr>
          <p:nvPr>
            <p:ph idx="1" hasCustomPrompt="1"/>
          </p:nvPr>
        </p:nvSpPr>
        <p:spPr>
          <a:xfrm>
            <a:off x="521493" y="1923072"/>
            <a:ext cx="3983000" cy="2697139"/>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521493" y="428704"/>
            <a:ext cx="3983000" cy="1306592"/>
          </a:xfrm>
          <a:prstGeom prst="rect">
            <a:avLst/>
          </a:prstGeom>
        </p:spPr>
        <p:txBody>
          <a:bodyPr/>
          <a:lstStyle>
            <a:lvl1pPr>
              <a:defRPr>
                <a:solidFill>
                  <a:schemeClr val="tx2"/>
                </a:solidFill>
              </a:defRPr>
            </a:lvl1pPr>
          </a:lstStyle>
          <a:p>
            <a:r>
              <a:rPr lang="en-GB"/>
              <a:t>Click to edit Master</a:t>
            </a:r>
            <a:br>
              <a:rPr lang="en-GB"/>
            </a:br>
            <a:r>
              <a:rPr lang="en-GB"/>
              <a:t>title style</a:t>
            </a:r>
            <a:endParaRPr lang="en-AU"/>
          </a:p>
        </p:txBody>
      </p:sp>
      <p:sp>
        <p:nvSpPr>
          <p:cNvPr id="7" name="Picture Placeholder 10">
            <a:extLst>
              <a:ext uri="{FF2B5EF4-FFF2-40B4-BE49-F238E27FC236}">
                <a16:creationId xmlns:a16="http://schemas.microsoft.com/office/drawing/2014/main" id="{2FD2A5CE-2C96-4F75-A7FC-69DBD95932A5}"/>
              </a:ext>
            </a:extLst>
          </p:cNvPr>
          <p:cNvSpPr>
            <a:spLocks noGrp="1"/>
          </p:cNvSpPr>
          <p:nvPr>
            <p:ph type="pic" sz="quarter" idx="13"/>
          </p:nvPr>
        </p:nvSpPr>
        <p:spPr>
          <a:xfrm>
            <a:off x="5358739" y="1270296"/>
            <a:ext cx="3306866" cy="2590811"/>
          </a:xfrm>
          <a:custGeom>
            <a:avLst/>
            <a:gdLst>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291718 w 5866510"/>
              <a:gd name="connsiteY6" fmla="*/ 1797707 h 4575854"/>
              <a:gd name="connsiteX7" fmla="*/ 4291718 w 5866510"/>
              <a:gd name="connsiteY7" fmla="*/ 4575854 h 4575854"/>
              <a:gd name="connsiteX8" fmla="*/ 1565990 w 5866510"/>
              <a:gd name="connsiteY8" fmla="*/ 4575854 h 4575854"/>
              <a:gd name="connsiteX9" fmla="*/ 1565990 w 5866510"/>
              <a:gd name="connsiteY9" fmla="*/ 1797707 h 4575854"/>
              <a:gd name="connsiteX10" fmla="*/ 0 w 5866510"/>
              <a:gd name="connsiteY10" fmla="*/ 1797707 h 4575854"/>
              <a:gd name="connsiteX11" fmla="*/ 0 w 5866510"/>
              <a:gd name="connsiteY11" fmla="*/ 312396 h 4575854"/>
              <a:gd name="connsiteX12" fmla="*/ 1612583 w 5866510"/>
              <a:gd name="connsiteY12" fmla="*/ 312396 h 4575854"/>
              <a:gd name="connsiteX13" fmla="*/ 1612583 w 5866510"/>
              <a:gd name="connsiteY13" fmla="*/ 410622 h 4575854"/>
              <a:gd name="connsiteX14" fmla="*/ 1805652 w 5866510"/>
              <a:gd name="connsiteY14" fmla="*/ 273291 h 4575854"/>
              <a:gd name="connsiteX15" fmla="*/ 2929872 w 5866510"/>
              <a:gd name="connsiteY15"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291718 w 5866510"/>
              <a:gd name="connsiteY6" fmla="*/ 1797707 h 4575854"/>
              <a:gd name="connsiteX7" fmla="*/ 4291718 w 5866510"/>
              <a:gd name="connsiteY7" fmla="*/ 4575854 h 4575854"/>
              <a:gd name="connsiteX8" fmla="*/ 1565990 w 5866510"/>
              <a:gd name="connsiteY8" fmla="*/ 4575854 h 4575854"/>
              <a:gd name="connsiteX9" fmla="*/ 1565990 w 5866510"/>
              <a:gd name="connsiteY9" fmla="*/ 1797707 h 4575854"/>
              <a:gd name="connsiteX10" fmla="*/ 1173698 w 5866510"/>
              <a:gd name="connsiteY10" fmla="*/ 1797750 h 4575854"/>
              <a:gd name="connsiteX11" fmla="*/ 0 w 5866510"/>
              <a:gd name="connsiteY11" fmla="*/ 1797707 h 4575854"/>
              <a:gd name="connsiteX12" fmla="*/ 0 w 5866510"/>
              <a:gd name="connsiteY12" fmla="*/ 312396 h 4575854"/>
              <a:gd name="connsiteX13" fmla="*/ 1612583 w 5866510"/>
              <a:gd name="connsiteY13" fmla="*/ 312396 h 4575854"/>
              <a:gd name="connsiteX14" fmla="*/ 1612583 w 5866510"/>
              <a:gd name="connsiteY14" fmla="*/ 410622 h 4575854"/>
              <a:gd name="connsiteX15" fmla="*/ 1805652 w 5866510"/>
              <a:gd name="connsiteY15" fmla="*/ 273291 h 4575854"/>
              <a:gd name="connsiteX16" fmla="*/ 2929872 w 5866510"/>
              <a:gd name="connsiteY16"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291718 w 5866510"/>
              <a:gd name="connsiteY6" fmla="*/ 1797707 h 4575854"/>
              <a:gd name="connsiteX7" fmla="*/ 4291718 w 5866510"/>
              <a:gd name="connsiteY7" fmla="*/ 4575854 h 4575854"/>
              <a:gd name="connsiteX8" fmla="*/ 1565990 w 5866510"/>
              <a:gd name="connsiteY8" fmla="*/ 4575854 h 4575854"/>
              <a:gd name="connsiteX9" fmla="*/ 1565990 w 5866510"/>
              <a:gd name="connsiteY9" fmla="*/ 1681797 h 4575854"/>
              <a:gd name="connsiteX10" fmla="*/ 1173698 w 5866510"/>
              <a:gd name="connsiteY10" fmla="*/ 1797750 h 4575854"/>
              <a:gd name="connsiteX11" fmla="*/ 0 w 5866510"/>
              <a:gd name="connsiteY11" fmla="*/ 1797707 h 4575854"/>
              <a:gd name="connsiteX12" fmla="*/ 0 w 5866510"/>
              <a:gd name="connsiteY12" fmla="*/ 312396 h 4575854"/>
              <a:gd name="connsiteX13" fmla="*/ 1612583 w 5866510"/>
              <a:gd name="connsiteY13" fmla="*/ 312396 h 4575854"/>
              <a:gd name="connsiteX14" fmla="*/ 1612583 w 5866510"/>
              <a:gd name="connsiteY14" fmla="*/ 410622 h 4575854"/>
              <a:gd name="connsiteX15" fmla="*/ 1805652 w 5866510"/>
              <a:gd name="connsiteY15" fmla="*/ 273291 h 4575854"/>
              <a:gd name="connsiteX16" fmla="*/ 2929872 w 5866510"/>
              <a:gd name="connsiteY16"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291718 w 5866510"/>
              <a:gd name="connsiteY6" fmla="*/ 1797707 h 4575854"/>
              <a:gd name="connsiteX7" fmla="*/ 4291718 w 5866510"/>
              <a:gd name="connsiteY7" fmla="*/ 4575854 h 4575854"/>
              <a:gd name="connsiteX8" fmla="*/ 1565990 w 5866510"/>
              <a:gd name="connsiteY8" fmla="*/ 4575854 h 4575854"/>
              <a:gd name="connsiteX9" fmla="*/ 1565990 w 5866510"/>
              <a:gd name="connsiteY9" fmla="*/ 1665699 h 4575854"/>
              <a:gd name="connsiteX10" fmla="*/ 1173698 w 5866510"/>
              <a:gd name="connsiteY10" fmla="*/ 1797750 h 4575854"/>
              <a:gd name="connsiteX11" fmla="*/ 0 w 5866510"/>
              <a:gd name="connsiteY11" fmla="*/ 1797707 h 4575854"/>
              <a:gd name="connsiteX12" fmla="*/ 0 w 5866510"/>
              <a:gd name="connsiteY12" fmla="*/ 312396 h 4575854"/>
              <a:gd name="connsiteX13" fmla="*/ 1612583 w 5866510"/>
              <a:gd name="connsiteY13" fmla="*/ 312396 h 4575854"/>
              <a:gd name="connsiteX14" fmla="*/ 1612583 w 5866510"/>
              <a:gd name="connsiteY14" fmla="*/ 410622 h 4575854"/>
              <a:gd name="connsiteX15" fmla="*/ 1805652 w 5866510"/>
              <a:gd name="connsiteY15" fmla="*/ 273291 h 4575854"/>
              <a:gd name="connsiteX16" fmla="*/ 2929872 w 5866510"/>
              <a:gd name="connsiteY16"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291718 w 5866510"/>
              <a:gd name="connsiteY6" fmla="*/ 1797707 h 4575854"/>
              <a:gd name="connsiteX7" fmla="*/ 4291718 w 5866510"/>
              <a:gd name="connsiteY7" fmla="*/ 4575854 h 4575854"/>
              <a:gd name="connsiteX8" fmla="*/ 1565990 w 5866510"/>
              <a:gd name="connsiteY8" fmla="*/ 4575854 h 4575854"/>
              <a:gd name="connsiteX9" fmla="*/ 1565990 w 5866510"/>
              <a:gd name="connsiteY9" fmla="*/ 1659259 h 4575854"/>
              <a:gd name="connsiteX10" fmla="*/ 1173698 w 5866510"/>
              <a:gd name="connsiteY10" fmla="*/ 1797750 h 4575854"/>
              <a:gd name="connsiteX11" fmla="*/ 0 w 5866510"/>
              <a:gd name="connsiteY11" fmla="*/ 1797707 h 4575854"/>
              <a:gd name="connsiteX12" fmla="*/ 0 w 5866510"/>
              <a:gd name="connsiteY12" fmla="*/ 312396 h 4575854"/>
              <a:gd name="connsiteX13" fmla="*/ 1612583 w 5866510"/>
              <a:gd name="connsiteY13" fmla="*/ 312396 h 4575854"/>
              <a:gd name="connsiteX14" fmla="*/ 1612583 w 5866510"/>
              <a:gd name="connsiteY14" fmla="*/ 410622 h 4575854"/>
              <a:gd name="connsiteX15" fmla="*/ 1805652 w 5866510"/>
              <a:gd name="connsiteY15" fmla="*/ 273291 h 4575854"/>
              <a:gd name="connsiteX16" fmla="*/ 2929872 w 5866510"/>
              <a:gd name="connsiteY16"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91718 w 5866510"/>
              <a:gd name="connsiteY7" fmla="*/ 1797707 h 4575854"/>
              <a:gd name="connsiteX8" fmla="*/ 4291718 w 5866510"/>
              <a:gd name="connsiteY8" fmla="*/ 4575854 h 4575854"/>
              <a:gd name="connsiteX9" fmla="*/ 1565990 w 5866510"/>
              <a:gd name="connsiteY9" fmla="*/ 4575854 h 4575854"/>
              <a:gd name="connsiteX10" fmla="*/ 1565990 w 5866510"/>
              <a:gd name="connsiteY10" fmla="*/ 1659259 h 4575854"/>
              <a:gd name="connsiteX11" fmla="*/ 1173698 w 5866510"/>
              <a:gd name="connsiteY11" fmla="*/ 1797750 h 4575854"/>
              <a:gd name="connsiteX12" fmla="*/ 0 w 5866510"/>
              <a:gd name="connsiteY12" fmla="*/ 1797707 h 4575854"/>
              <a:gd name="connsiteX13" fmla="*/ 0 w 5866510"/>
              <a:gd name="connsiteY13" fmla="*/ 312396 h 4575854"/>
              <a:gd name="connsiteX14" fmla="*/ 1612583 w 5866510"/>
              <a:gd name="connsiteY14" fmla="*/ 312396 h 4575854"/>
              <a:gd name="connsiteX15" fmla="*/ 1612583 w 5866510"/>
              <a:gd name="connsiteY15" fmla="*/ 410622 h 4575854"/>
              <a:gd name="connsiteX16" fmla="*/ 1805652 w 5866510"/>
              <a:gd name="connsiteY16" fmla="*/ 273291 h 4575854"/>
              <a:gd name="connsiteX17" fmla="*/ 2929872 w 5866510"/>
              <a:gd name="connsiteY17"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4291718 w 5866510"/>
              <a:gd name="connsiteY8" fmla="*/ 4575854 h 4575854"/>
              <a:gd name="connsiteX9" fmla="*/ 1565990 w 5866510"/>
              <a:gd name="connsiteY9" fmla="*/ 4575854 h 4575854"/>
              <a:gd name="connsiteX10" fmla="*/ 1565990 w 5866510"/>
              <a:gd name="connsiteY10" fmla="*/ 1659259 h 4575854"/>
              <a:gd name="connsiteX11" fmla="*/ 1173698 w 5866510"/>
              <a:gd name="connsiteY11" fmla="*/ 1797750 h 4575854"/>
              <a:gd name="connsiteX12" fmla="*/ 0 w 5866510"/>
              <a:gd name="connsiteY12" fmla="*/ 1797707 h 4575854"/>
              <a:gd name="connsiteX13" fmla="*/ 0 w 5866510"/>
              <a:gd name="connsiteY13" fmla="*/ 312396 h 4575854"/>
              <a:gd name="connsiteX14" fmla="*/ 1612583 w 5866510"/>
              <a:gd name="connsiteY14" fmla="*/ 312396 h 4575854"/>
              <a:gd name="connsiteX15" fmla="*/ 1612583 w 5866510"/>
              <a:gd name="connsiteY15" fmla="*/ 410622 h 4575854"/>
              <a:gd name="connsiteX16" fmla="*/ 1805652 w 5866510"/>
              <a:gd name="connsiteY16" fmla="*/ 273291 h 4575854"/>
              <a:gd name="connsiteX17" fmla="*/ 2929872 w 5866510"/>
              <a:gd name="connsiteY17"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4291718 w 5866510"/>
              <a:gd name="connsiteY8" fmla="*/ 4575854 h 4575854"/>
              <a:gd name="connsiteX9" fmla="*/ 3417946 w 5866510"/>
              <a:gd name="connsiteY9" fmla="*/ 4574296 h 4575854"/>
              <a:gd name="connsiteX10" fmla="*/ 1565990 w 5866510"/>
              <a:gd name="connsiteY10" fmla="*/ 4575854 h 4575854"/>
              <a:gd name="connsiteX11" fmla="*/ 1565990 w 5866510"/>
              <a:gd name="connsiteY11" fmla="*/ 1659259 h 4575854"/>
              <a:gd name="connsiteX12" fmla="*/ 1173698 w 5866510"/>
              <a:gd name="connsiteY12" fmla="*/ 1797750 h 4575854"/>
              <a:gd name="connsiteX13" fmla="*/ 0 w 5866510"/>
              <a:gd name="connsiteY13" fmla="*/ 1797707 h 4575854"/>
              <a:gd name="connsiteX14" fmla="*/ 0 w 5866510"/>
              <a:gd name="connsiteY14" fmla="*/ 312396 h 4575854"/>
              <a:gd name="connsiteX15" fmla="*/ 1612583 w 5866510"/>
              <a:gd name="connsiteY15" fmla="*/ 312396 h 4575854"/>
              <a:gd name="connsiteX16" fmla="*/ 1612583 w 5866510"/>
              <a:gd name="connsiteY16" fmla="*/ 410622 h 4575854"/>
              <a:gd name="connsiteX17" fmla="*/ 1805652 w 5866510"/>
              <a:gd name="connsiteY17" fmla="*/ 273291 h 4575854"/>
              <a:gd name="connsiteX18" fmla="*/ 2929872 w 5866510"/>
              <a:gd name="connsiteY18"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4291718 w 5866510"/>
              <a:gd name="connsiteY8" fmla="*/ 4575854 h 4575854"/>
              <a:gd name="connsiteX9" fmla="*/ 3417946 w 5866510"/>
              <a:gd name="connsiteY9" fmla="*/ 4574296 h 4575854"/>
              <a:gd name="connsiteX10" fmla="*/ 1565990 w 5866510"/>
              <a:gd name="connsiteY10" fmla="*/ 4575854 h 4575854"/>
              <a:gd name="connsiteX11" fmla="*/ 1565990 w 5866510"/>
              <a:gd name="connsiteY11" fmla="*/ 1659259 h 4575854"/>
              <a:gd name="connsiteX12" fmla="*/ 1173698 w 5866510"/>
              <a:gd name="connsiteY12" fmla="*/ 1797750 h 4575854"/>
              <a:gd name="connsiteX13" fmla="*/ 0 w 5866510"/>
              <a:gd name="connsiteY13" fmla="*/ 1797707 h 4575854"/>
              <a:gd name="connsiteX14" fmla="*/ 0 w 5866510"/>
              <a:gd name="connsiteY14" fmla="*/ 312396 h 4575854"/>
              <a:gd name="connsiteX15" fmla="*/ 1612583 w 5866510"/>
              <a:gd name="connsiteY15" fmla="*/ 312396 h 4575854"/>
              <a:gd name="connsiteX16" fmla="*/ 1612583 w 5866510"/>
              <a:gd name="connsiteY16" fmla="*/ 410622 h 4575854"/>
              <a:gd name="connsiteX17" fmla="*/ 1805652 w 5866510"/>
              <a:gd name="connsiteY17" fmla="*/ 273291 h 4575854"/>
              <a:gd name="connsiteX18" fmla="*/ 2929872 w 5866510"/>
              <a:gd name="connsiteY18"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4291718 w 5866510"/>
              <a:gd name="connsiteY8" fmla="*/ 4575854 h 4575854"/>
              <a:gd name="connsiteX9" fmla="*/ 3417946 w 5866510"/>
              <a:gd name="connsiteY9" fmla="*/ 4574296 h 4575854"/>
              <a:gd name="connsiteX10" fmla="*/ 2926147 w 5866510"/>
              <a:gd name="connsiteY10" fmla="*/ 4571825 h 4575854"/>
              <a:gd name="connsiteX11" fmla="*/ 1565990 w 5866510"/>
              <a:gd name="connsiteY11" fmla="*/ 4575854 h 4575854"/>
              <a:gd name="connsiteX12" fmla="*/ 1565990 w 5866510"/>
              <a:gd name="connsiteY12" fmla="*/ 1659259 h 4575854"/>
              <a:gd name="connsiteX13" fmla="*/ 1173698 w 5866510"/>
              <a:gd name="connsiteY13" fmla="*/ 1797750 h 4575854"/>
              <a:gd name="connsiteX14" fmla="*/ 0 w 5866510"/>
              <a:gd name="connsiteY14" fmla="*/ 1797707 h 4575854"/>
              <a:gd name="connsiteX15" fmla="*/ 0 w 5866510"/>
              <a:gd name="connsiteY15" fmla="*/ 312396 h 4575854"/>
              <a:gd name="connsiteX16" fmla="*/ 1612583 w 5866510"/>
              <a:gd name="connsiteY16" fmla="*/ 312396 h 4575854"/>
              <a:gd name="connsiteX17" fmla="*/ 1612583 w 5866510"/>
              <a:gd name="connsiteY17" fmla="*/ 410622 h 4575854"/>
              <a:gd name="connsiteX18" fmla="*/ 1805652 w 5866510"/>
              <a:gd name="connsiteY18" fmla="*/ 273291 h 4575854"/>
              <a:gd name="connsiteX19" fmla="*/ 2929872 w 5866510"/>
              <a:gd name="connsiteY19"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4287861 w 5866510"/>
              <a:gd name="connsiteY8" fmla="*/ 3595641 h 4575854"/>
              <a:gd name="connsiteX9" fmla="*/ 4291718 w 5866510"/>
              <a:gd name="connsiteY9" fmla="*/ 4575854 h 4575854"/>
              <a:gd name="connsiteX10" fmla="*/ 3417946 w 5866510"/>
              <a:gd name="connsiteY10" fmla="*/ 4574296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4287861 w 5866510"/>
              <a:gd name="connsiteY8" fmla="*/ 3595641 h 4575854"/>
              <a:gd name="connsiteX9" fmla="*/ 4291718 w 5866510"/>
              <a:gd name="connsiteY9" fmla="*/ 4575854 h 4575854"/>
              <a:gd name="connsiteX10" fmla="*/ 3417946 w 5866510"/>
              <a:gd name="connsiteY10" fmla="*/ 4482856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4291718 w 5866510"/>
              <a:gd name="connsiteY9" fmla="*/ 4575854 h 4575854"/>
              <a:gd name="connsiteX10" fmla="*/ 3417946 w 5866510"/>
              <a:gd name="connsiteY10" fmla="*/ 4482856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4291718 w 5866510"/>
              <a:gd name="connsiteY9" fmla="*/ 4575854 h 4575854"/>
              <a:gd name="connsiteX10" fmla="*/ 3417946 w 5866510"/>
              <a:gd name="connsiteY10" fmla="*/ 4482856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6875 w 5866510"/>
              <a:gd name="connsiteY9" fmla="*/ 4316363 h 4575854"/>
              <a:gd name="connsiteX10" fmla="*/ 3417946 w 5866510"/>
              <a:gd name="connsiteY10" fmla="*/ 4482856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6875 w 5866510"/>
              <a:gd name="connsiteY9" fmla="*/ 4316363 h 4575854"/>
              <a:gd name="connsiteX10" fmla="*/ 3417946 w 5866510"/>
              <a:gd name="connsiteY10" fmla="*/ 4519926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6875 w 5866510"/>
              <a:gd name="connsiteY9" fmla="*/ 4316363 h 4575854"/>
              <a:gd name="connsiteX10" fmla="*/ 3417946 w 5866510"/>
              <a:gd name="connsiteY10" fmla="*/ 4475442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6875 w 5866510"/>
              <a:gd name="connsiteY9" fmla="*/ 4316363 h 4575854"/>
              <a:gd name="connsiteX10" fmla="*/ 3417946 w 5866510"/>
              <a:gd name="connsiteY10" fmla="*/ 4475442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6875 w 5866510"/>
              <a:gd name="connsiteY9" fmla="*/ 4316363 h 4575854"/>
              <a:gd name="connsiteX10" fmla="*/ 3417946 w 5866510"/>
              <a:gd name="connsiteY10" fmla="*/ 4475442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6875 w 5866510"/>
              <a:gd name="connsiteY9" fmla="*/ 4316363 h 4575854"/>
              <a:gd name="connsiteX10" fmla="*/ 3417946 w 5866510"/>
              <a:gd name="connsiteY10" fmla="*/ 4475442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1825 h 4575854"/>
              <a:gd name="connsiteX12" fmla="*/ 1565990 w 5866510"/>
              <a:gd name="connsiteY12" fmla="*/ 4575854 h 4575854"/>
              <a:gd name="connsiteX13" fmla="*/ 1565990 w 5866510"/>
              <a:gd name="connsiteY13" fmla="*/ 1659259 h 4575854"/>
              <a:gd name="connsiteX14" fmla="*/ 1173698 w 5866510"/>
              <a:gd name="connsiteY14" fmla="*/ 1797750 h 4575854"/>
              <a:gd name="connsiteX15" fmla="*/ 0 w 5866510"/>
              <a:gd name="connsiteY15" fmla="*/ 1797707 h 4575854"/>
              <a:gd name="connsiteX16" fmla="*/ 0 w 5866510"/>
              <a:gd name="connsiteY16" fmla="*/ 312396 h 4575854"/>
              <a:gd name="connsiteX17" fmla="*/ 1612583 w 5866510"/>
              <a:gd name="connsiteY17" fmla="*/ 312396 h 4575854"/>
              <a:gd name="connsiteX18" fmla="*/ 1612583 w 5866510"/>
              <a:gd name="connsiteY18" fmla="*/ 410622 h 4575854"/>
              <a:gd name="connsiteX19" fmla="*/ 1805652 w 5866510"/>
              <a:gd name="connsiteY19" fmla="*/ 273291 h 4575854"/>
              <a:gd name="connsiteX20" fmla="*/ 2929872 w 5866510"/>
              <a:gd name="connsiteY20"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1825 h 4575854"/>
              <a:gd name="connsiteX12" fmla="*/ 2462033 w 5866510"/>
              <a:gd name="connsiteY12" fmla="*/ 4571001 h 4575854"/>
              <a:gd name="connsiteX13" fmla="*/ 1565990 w 5866510"/>
              <a:gd name="connsiteY13" fmla="*/ 4575854 h 4575854"/>
              <a:gd name="connsiteX14" fmla="*/ 1565990 w 5866510"/>
              <a:gd name="connsiteY14" fmla="*/ 1659259 h 4575854"/>
              <a:gd name="connsiteX15" fmla="*/ 1173698 w 5866510"/>
              <a:gd name="connsiteY15" fmla="*/ 1797750 h 4575854"/>
              <a:gd name="connsiteX16" fmla="*/ 0 w 5866510"/>
              <a:gd name="connsiteY16" fmla="*/ 1797707 h 4575854"/>
              <a:gd name="connsiteX17" fmla="*/ 0 w 5866510"/>
              <a:gd name="connsiteY17" fmla="*/ 312396 h 4575854"/>
              <a:gd name="connsiteX18" fmla="*/ 1612583 w 5866510"/>
              <a:gd name="connsiteY18" fmla="*/ 312396 h 4575854"/>
              <a:gd name="connsiteX19" fmla="*/ 1612583 w 5866510"/>
              <a:gd name="connsiteY19" fmla="*/ 410622 h 4575854"/>
              <a:gd name="connsiteX20" fmla="*/ 1805652 w 5866510"/>
              <a:gd name="connsiteY20" fmla="*/ 273291 h 4575854"/>
              <a:gd name="connsiteX21" fmla="*/ 2929872 w 5866510"/>
              <a:gd name="connsiteY21"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1825 h 4575854"/>
              <a:gd name="connsiteX12" fmla="*/ 2460104 w 5866510"/>
              <a:gd name="connsiteY12" fmla="*/ 4476475 h 4575854"/>
              <a:gd name="connsiteX13" fmla="*/ 1565990 w 5866510"/>
              <a:gd name="connsiteY13" fmla="*/ 4575854 h 4575854"/>
              <a:gd name="connsiteX14" fmla="*/ 1565990 w 5866510"/>
              <a:gd name="connsiteY14" fmla="*/ 1659259 h 4575854"/>
              <a:gd name="connsiteX15" fmla="*/ 1173698 w 5866510"/>
              <a:gd name="connsiteY15" fmla="*/ 1797750 h 4575854"/>
              <a:gd name="connsiteX16" fmla="*/ 0 w 5866510"/>
              <a:gd name="connsiteY16" fmla="*/ 1797707 h 4575854"/>
              <a:gd name="connsiteX17" fmla="*/ 0 w 5866510"/>
              <a:gd name="connsiteY17" fmla="*/ 312396 h 4575854"/>
              <a:gd name="connsiteX18" fmla="*/ 1612583 w 5866510"/>
              <a:gd name="connsiteY18" fmla="*/ 312396 h 4575854"/>
              <a:gd name="connsiteX19" fmla="*/ 1612583 w 5866510"/>
              <a:gd name="connsiteY19" fmla="*/ 410622 h 4575854"/>
              <a:gd name="connsiteX20" fmla="*/ 1805652 w 5866510"/>
              <a:gd name="connsiteY20" fmla="*/ 273291 h 4575854"/>
              <a:gd name="connsiteX21" fmla="*/ 2929872 w 5866510"/>
              <a:gd name="connsiteY21"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3754 h 4575854"/>
              <a:gd name="connsiteX12" fmla="*/ 2460104 w 5866510"/>
              <a:gd name="connsiteY12" fmla="*/ 4476475 h 4575854"/>
              <a:gd name="connsiteX13" fmla="*/ 1565990 w 5866510"/>
              <a:gd name="connsiteY13" fmla="*/ 4575854 h 4575854"/>
              <a:gd name="connsiteX14" fmla="*/ 1565990 w 5866510"/>
              <a:gd name="connsiteY14" fmla="*/ 1659259 h 4575854"/>
              <a:gd name="connsiteX15" fmla="*/ 1173698 w 5866510"/>
              <a:gd name="connsiteY15" fmla="*/ 1797750 h 4575854"/>
              <a:gd name="connsiteX16" fmla="*/ 0 w 5866510"/>
              <a:gd name="connsiteY16" fmla="*/ 1797707 h 4575854"/>
              <a:gd name="connsiteX17" fmla="*/ 0 w 5866510"/>
              <a:gd name="connsiteY17" fmla="*/ 312396 h 4575854"/>
              <a:gd name="connsiteX18" fmla="*/ 1612583 w 5866510"/>
              <a:gd name="connsiteY18" fmla="*/ 312396 h 4575854"/>
              <a:gd name="connsiteX19" fmla="*/ 1612583 w 5866510"/>
              <a:gd name="connsiteY19" fmla="*/ 410622 h 4575854"/>
              <a:gd name="connsiteX20" fmla="*/ 1805652 w 5866510"/>
              <a:gd name="connsiteY20" fmla="*/ 273291 h 4575854"/>
              <a:gd name="connsiteX21" fmla="*/ 2929872 w 5866510"/>
              <a:gd name="connsiteY21"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3754 h 4575854"/>
              <a:gd name="connsiteX12" fmla="*/ 2460104 w 5866510"/>
              <a:gd name="connsiteY12" fmla="*/ 4476475 h 4575854"/>
              <a:gd name="connsiteX13" fmla="*/ 1565990 w 5866510"/>
              <a:gd name="connsiteY13" fmla="*/ 4575854 h 4575854"/>
              <a:gd name="connsiteX14" fmla="*/ 1566924 w 5866510"/>
              <a:gd name="connsiteY14" fmla="*/ 3612231 h 4575854"/>
              <a:gd name="connsiteX15" fmla="*/ 1565990 w 5866510"/>
              <a:gd name="connsiteY15" fmla="*/ 1659259 h 4575854"/>
              <a:gd name="connsiteX16" fmla="*/ 1173698 w 5866510"/>
              <a:gd name="connsiteY16" fmla="*/ 1797750 h 4575854"/>
              <a:gd name="connsiteX17" fmla="*/ 0 w 5866510"/>
              <a:gd name="connsiteY17" fmla="*/ 1797707 h 4575854"/>
              <a:gd name="connsiteX18" fmla="*/ 0 w 5866510"/>
              <a:gd name="connsiteY18" fmla="*/ 312396 h 4575854"/>
              <a:gd name="connsiteX19" fmla="*/ 1612583 w 5866510"/>
              <a:gd name="connsiteY19" fmla="*/ 312396 h 4575854"/>
              <a:gd name="connsiteX20" fmla="*/ 1612583 w 5866510"/>
              <a:gd name="connsiteY20" fmla="*/ 410622 h 4575854"/>
              <a:gd name="connsiteX21" fmla="*/ 1805652 w 5866510"/>
              <a:gd name="connsiteY21" fmla="*/ 273291 h 4575854"/>
              <a:gd name="connsiteX22" fmla="*/ 2929872 w 5866510"/>
              <a:gd name="connsiteY22"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3754 h 4575854"/>
              <a:gd name="connsiteX12" fmla="*/ 2460104 w 5866510"/>
              <a:gd name="connsiteY12" fmla="*/ 4476475 h 4575854"/>
              <a:gd name="connsiteX13" fmla="*/ 1565990 w 5866510"/>
              <a:gd name="connsiteY13" fmla="*/ 4575854 h 4575854"/>
              <a:gd name="connsiteX14" fmla="*/ 1566924 w 5866510"/>
              <a:gd name="connsiteY14" fmla="*/ 3612231 h 4575854"/>
              <a:gd name="connsiteX15" fmla="*/ 1565990 w 5866510"/>
              <a:gd name="connsiteY15" fmla="*/ 1659259 h 4575854"/>
              <a:gd name="connsiteX16" fmla="*/ 1173698 w 5866510"/>
              <a:gd name="connsiteY16" fmla="*/ 1797750 h 4575854"/>
              <a:gd name="connsiteX17" fmla="*/ 0 w 5866510"/>
              <a:gd name="connsiteY17" fmla="*/ 1797707 h 4575854"/>
              <a:gd name="connsiteX18" fmla="*/ 0 w 5866510"/>
              <a:gd name="connsiteY18" fmla="*/ 312396 h 4575854"/>
              <a:gd name="connsiteX19" fmla="*/ 1612583 w 5866510"/>
              <a:gd name="connsiteY19" fmla="*/ 312396 h 4575854"/>
              <a:gd name="connsiteX20" fmla="*/ 1612583 w 5866510"/>
              <a:gd name="connsiteY20" fmla="*/ 410622 h 4575854"/>
              <a:gd name="connsiteX21" fmla="*/ 1805652 w 5866510"/>
              <a:gd name="connsiteY21" fmla="*/ 273291 h 4575854"/>
              <a:gd name="connsiteX22" fmla="*/ 2929872 w 5866510"/>
              <a:gd name="connsiteY22"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3754 h 4575854"/>
              <a:gd name="connsiteX12" fmla="*/ 2460104 w 5866510"/>
              <a:gd name="connsiteY12" fmla="*/ 4476475 h 4575854"/>
              <a:gd name="connsiteX13" fmla="*/ 1565990 w 5866510"/>
              <a:gd name="connsiteY13" fmla="*/ 4575854 h 4575854"/>
              <a:gd name="connsiteX14" fmla="*/ 1566924 w 5866510"/>
              <a:gd name="connsiteY14" fmla="*/ 3612231 h 4575854"/>
              <a:gd name="connsiteX15" fmla="*/ 1565990 w 5866510"/>
              <a:gd name="connsiteY15" fmla="*/ 1659259 h 4575854"/>
              <a:gd name="connsiteX16" fmla="*/ 1173698 w 5866510"/>
              <a:gd name="connsiteY16" fmla="*/ 1797750 h 4575854"/>
              <a:gd name="connsiteX17" fmla="*/ 0 w 5866510"/>
              <a:gd name="connsiteY17" fmla="*/ 1797707 h 4575854"/>
              <a:gd name="connsiteX18" fmla="*/ 0 w 5866510"/>
              <a:gd name="connsiteY18" fmla="*/ 312396 h 4575854"/>
              <a:gd name="connsiteX19" fmla="*/ 1612583 w 5866510"/>
              <a:gd name="connsiteY19" fmla="*/ 312396 h 4575854"/>
              <a:gd name="connsiteX20" fmla="*/ 1612583 w 5866510"/>
              <a:gd name="connsiteY20" fmla="*/ 410622 h 4575854"/>
              <a:gd name="connsiteX21" fmla="*/ 1805652 w 5866510"/>
              <a:gd name="connsiteY21" fmla="*/ 273291 h 4575854"/>
              <a:gd name="connsiteX22" fmla="*/ 2929872 w 5866510"/>
              <a:gd name="connsiteY22"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3754 h 4575854"/>
              <a:gd name="connsiteX12" fmla="*/ 2460104 w 5866510"/>
              <a:gd name="connsiteY12" fmla="*/ 4476475 h 4575854"/>
              <a:gd name="connsiteX13" fmla="*/ 1565990 w 5866510"/>
              <a:gd name="connsiteY13" fmla="*/ 4575854 h 4575854"/>
              <a:gd name="connsiteX14" fmla="*/ 1566924 w 5866510"/>
              <a:gd name="connsiteY14" fmla="*/ 3612231 h 4575854"/>
              <a:gd name="connsiteX15" fmla="*/ 1577565 w 5866510"/>
              <a:gd name="connsiteY15" fmla="*/ 1655401 h 4575854"/>
              <a:gd name="connsiteX16" fmla="*/ 1173698 w 5866510"/>
              <a:gd name="connsiteY16" fmla="*/ 1797750 h 4575854"/>
              <a:gd name="connsiteX17" fmla="*/ 0 w 5866510"/>
              <a:gd name="connsiteY17" fmla="*/ 1797707 h 4575854"/>
              <a:gd name="connsiteX18" fmla="*/ 0 w 5866510"/>
              <a:gd name="connsiteY18" fmla="*/ 312396 h 4575854"/>
              <a:gd name="connsiteX19" fmla="*/ 1612583 w 5866510"/>
              <a:gd name="connsiteY19" fmla="*/ 312396 h 4575854"/>
              <a:gd name="connsiteX20" fmla="*/ 1612583 w 5866510"/>
              <a:gd name="connsiteY20" fmla="*/ 410622 h 4575854"/>
              <a:gd name="connsiteX21" fmla="*/ 1805652 w 5866510"/>
              <a:gd name="connsiteY21" fmla="*/ 273291 h 4575854"/>
              <a:gd name="connsiteX22" fmla="*/ 2929872 w 5866510"/>
              <a:gd name="connsiteY22"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3754 h 4575854"/>
              <a:gd name="connsiteX12" fmla="*/ 2460104 w 5866510"/>
              <a:gd name="connsiteY12" fmla="*/ 4476475 h 4575854"/>
              <a:gd name="connsiteX13" fmla="*/ 1565990 w 5866510"/>
              <a:gd name="connsiteY13" fmla="*/ 4575854 h 4575854"/>
              <a:gd name="connsiteX14" fmla="*/ 1566924 w 5866510"/>
              <a:gd name="connsiteY14" fmla="*/ 3612231 h 4575854"/>
              <a:gd name="connsiteX15" fmla="*/ 1569848 w 5866510"/>
              <a:gd name="connsiteY15" fmla="*/ 1659260 h 4575854"/>
              <a:gd name="connsiteX16" fmla="*/ 1173698 w 5866510"/>
              <a:gd name="connsiteY16" fmla="*/ 1797750 h 4575854"/>
              <a:gd name="connsiteX17" fmla="*/ 0 w 5866510"/>
              <a:gd name="connsiteY17" fmla="*/ 1797707 h 4575854"/>
              <a:gd name="connsiteX18" fmla="*/ 0 w 5866510"/>
              <a:gd name="connsiteY18" fmla="*/ 312396 h 4575854"/>
              <a:gd name="connsiteX19" fmla="*/ 1612583 w 5866510"/>
              <a:gd name="connsiteY19" fmla="*/ 312396 h 4575854"/>
              <a:gd name="connsiteX20" fmla="*/ 1612583 w 5866510"/>
              <a:gd name="connsiteY20" fmla="*/ 410622 h 4575854"/>
              <a:gd name="connsiteX21" fmla="*/ 1805652 w 5866510"/>
              <a:gd name="connsiteY21" fmla="*/ 273291 h 4575854"/>
              <a:gd name="connsiteX22" fmla="*/ 2929872 w 5866510"/>
              <a:gd name="connsiteY22"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3754 h 4575854"/>
              <a:gd name="connsiteX12" fmla="*/ 2460104 w 5866510"/>
              <a:gd name="connsiteY12" fmla="*/ 4476475 h 4575854"/>
              <a:gd name="connsiteX13" fmla="*/ 1565990 w 5866510"/>
              <a:gd name="connsiteY13" fmla="*/ 4575854 h 4575854"/>
              <a:gd name="connsiteX14" fmla="*/ 2010620 w 5866510"/>
              <a:gd name="connsiteY14" fmla="*/ 3623806 h 4575854"/>
              <a:gd name="connsiteX15" fmla="*/ 1569848 w 5866510"/>
              <a:gd name="connsiteY15" fmla="*/ 1659260 h 4575854"/>
              <a:gd name="connsiteX16" fmla="*/ 1173698 w 5866510"/>
              <a:gd name="connsiteY16" fmla="*/ 1797750 h 4575854"/>
              <a:gd name="connsiteX17" fmla="*/ 0 w 5866510"/>
              <a:gd name="connsiteY17" fmla="*/ 1797707 h 4575854"/>
              <a:gd name="connsiteX18" fmla="*/ 0 w 5866510"/>
              <a:gd name="connsiteY18" fmla="*/ 312396 h 4575854"/>
              <a:gd name="connsiteX19" fmla="*/ 1612583 w 5866510"/>
              <a:gd name="connsiteY19" fmla="*/ 312396 h 4575854"/>
              <a:gd name="connsiteX20" fmla="*/ 1612583 w 5866510"/>
              <a:gd name="connsiteY20" fmla="*/ 410622 h 4575854"/>
              <a:gd name="connsiteX21" fmla="*/ 1805652 w 5866510"/>
              <a:gd name="connsiteY21" fmla="*/ 273291 h 4575854"/>
              <a:gd name="connsiteX22" fmla="*/ 2929872 w 5866510"/>
              <a:gd name="connsiteY22"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3754 h 4575854"/>
              <a:gd name="connsiteX12" fmla="*/ 2460104 w 5866510"/>
              <a:gd name="connsiteY12" fmla="*/ 4476475 h 4575854"/>
              <a:gd name="connsiteX13" fmla="*/ 1565990 w 5866510"/>
              <a:gd name="connsiteY13" fmla="*/ 4575854 h 4575854"/>
              <a:gd name="connsiteX14" fmla="*/ 2010620 w 5866510"/>
              <a:gd name="connsiteY14" fmla="*/ 3621877 h 4575854"/>
              <a:gd name="connsiteX15" fmla="*/ 1569848 w 5866510"/>
              <a:gd name="connsiteY15" fmla="*/ 1659260 h 4575854"/>
              <a:gd name="connsiteX16" fmla="*/ 1173698 w 5866510"/>
              <a:gd name="connsiteY16" fmla="*/ 1797750 h 4575854"/>
              <a:gd name="connsiteX17" fmla="*/ 0 w 5866510"/>
              <a:gd name="connsiteY17" fmla="*/ 1797707 h 4575854"/>
              <a:gd name="connsiteX18" fmla="*/ 0 w 5866510"/>
              <a:gd name="connsiteY18" fmla="*/ 312396 h 4575854"/>
              <a:gd name="connsiteX19" fmla="*/ 1612583 w 5866510"/>
              <a:gd name="connsiteY19" fmla="*/ 312396 h 4575854"/>
              <a:gd name="connsiteX20" fmla="*/ 1612583 w 5866510"/>
              <a:gd name="connsiteY20" fmla="*/ 410622 h 4575854"/>
              <a:gd name="connsiteX21" fmla="*/ 1805652 w 5866510"/>
              <a:gd name="connsiteY21" fmla="*/ 273291 h 4575854"/>
              <a:gd name="connsiteX22" fmla="*/ 2929872 w 5866510"/>
              <a:gd name="connsiteY22" fmla="*/ 0 h 4575854"/>
              <a:gd name="connsiteX0" fmla="*/ 2929872 w 5866510"/>
              <a:gd name="connsiteY0" fmla="*/ 0 h 4575854"/>
              <a:gd name="connsiteX1" fmla="*/ 4248231 w 5866510"/>
              <a:gd name="connsiteY1" fmla="*/ 411383 h 4575854"/>
              <a:gd name="connsiteX2" fmla="*/ 4253927 w 5866510"/>
              <a:gd name="connsiteY2" fmla="*/ 417542 h 4575854"/>
              <a:gd name="connsiteX3" fmla="*/ 4253927 w 5866510"/>
              <a:gd name="connsiteY3" fmla="*/ 312396 h 4575854"/>
              <a:gd name="connsiteX4" fmla="*/ 5866510 w 5866510"/>
              <a:gd name="connsiteY4" fmla="*/ 312396 h 4575854"/>
              <a:gd name="connsiteX5" fmla="*/ 5866510 w 5866510"/>
              <a:gd name="connsiteY5" fmla="*/ 1797707 h 4575854"/>
              <a:gd name="connsiteX6" fmla="*/ 4699289 w 5866510"/>
              <a:gd name="connsiteY6" fmla="*/ 1794531 h 4575854"/>
              <a:gd name="connsiteX7" fmla="*/ 4288499 w 5866510"/>
              <a:gd name="connsiteY7" fmla="*/ 1665699 h 4575854"/>
              <a:gd name="connsiteX8" fmla="*/ 3847960 w 5866510"/>
              <a:gd name="connsiteY8" fmla="*/ 3617884 h 4575854"/>
              <a:gd name="connsiteX9" fmla="*/ 3841088 w 5866510"/>
              <a:gd name="connsiteY9" fmla="*/ 4310576 h 4575854"/>
              <a:gd name="connsiteX10" fmla="*/ 3417946 w 5866510"/>
              <a:gd name="connsiteY10" fmla="*/ 4475442 h 4575854"/>
              <a:gd name="connsiteX11" fmla="*/ 2926147 w 5866510"/>
              <a:gd name="connsiteY11" fmla="*/ 4573754 h 4575854"/>
              <a:gd name="connsiteX12" fmla="*/ 2460104 w 5866510"/>
              <a:gd name="connsiteY12" fmla="*/ 4476475 h 4575854"/>
              <a:gd name="connsiteX13" fmla="*/ 1565990 w 5866510"/>
              <a:gd name="connsiteY13" fmla="*/ 4575854 h 4575854"/>
              <a:gd name="connsiteX14" fmla="*/ 2010620 w 5866510"/>
              <a:gd name="connsiteY14" fmla="*/ 3621877 h 4575854"/>
              <a:gd name="connsiteX15" fmla="*/ 1569848 w 5866510"/>
              <a:gd name="connsiteY15" fmla="*/ 1659260 h 4575854"/>
              <a:gd name="connsiteX16" fmla="*/ 1173698 w 5866510"/>
              <a:gd name="connsiteY16" fmla="*/ 1797750 h 4575854"/>
              <a:gd name="connsiteX17" fmla="*/ 0 w 5866510"/>
              <a:gd name="connsiteY17" fmla="*/ 1797707 h 4575854"/>
              <a:gd name="connsiteX18" fmla="*/ 0 w 5866510"/>
              <a:gd name="connsiteY18" fmla="*/ 312396 h 4575854"/>
              <a:gd name="connsiteX19" fmla="*/ 1612583 w 5866510"/>
              <a:gd name="connsiteY19" fmla="*/ 312396 h 4575854"/>
              <a:gd name="connsiteX20" fmla="*/ 1612583 w 5866510"/>
              <a:gd name="connsiteY20" fmla="*/ 410622 h 4575854"/>
              <a:gd name="connsiteX21" fmla="*/ 1805652 w 5866510"/>
              <a:gd name="connsiteY21" fmla="*/ 273291 h 4575854"/>
              <a:gd name="connsiteX22" fmla="*/ 2929872 w 5866510"/>
              <a:gd name="connsiteY22" fmla="*/ 0 h 45758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7865 h 4573754"/>
              <a:gd name="connsiteX14" fmla="*/ 2010620 w 5866510"/>
              <a:gd name="connsiteY14" fmla="*/ 3621877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7865 h 4573754"/>
              <a:gd name="connsiteX14" fmla="*/ 2010620 w 5866510"/>
              <a:gd name="connsiteY14" fmla="*/ 3621877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7865 h 4573754"/>
              <a:gd name="connsiteX14" fmla="*/ 2010620 w 5866510"/>
              <a:gd name="connsiteY14" fmla="*/ 3621877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0620 w 5866510"/>
              <a:gd name="connsiteY14" fmla="*/ 3621877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0620 w 5866510"/>
              <a:gd name="connsiteY14" fmla="*/ 3621877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0620 w 5866510"/>
              <a:gd name="connsiteY14" fmla="*/ 3621877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6407 w 5866510"/>
              <a:gd name="connsiteY14" fmla="*/ 3618019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6407 w 5866510"/>
              <a:gd name="connsiteY14" fmla="*/ 3618019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6407 w 5866510"/>
              <a:gd name="connsiteY14" fmla="*/ 3618019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6407 w 5866510"/>
              <a:gd name="connsiteY14" fmla="*/ 3618019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6407 w 5866510"/>
              <a:gd name="connsiteY14" fmla="*/ 3618019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6407 w 5866510"/>
              <a:gd name="connsiteY14" fmla="*/ 3618019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6407 w 5866510"/>
              <a:gd name="connsiteY14" fmla="*/ 3618019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6407 w 5866510"/>
              <a:gd name="connsiteY14" fmla="*/ 3618019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6407 w 5866510"/>
              <a:gd name="connsiteY14" fmla="*/ 3618019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6407 w 5866510"/>
              <a:gd name="connsiteY14" fmla="*/ 3618019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65699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6407 w 5866510"/>
              <a:gd name="connsiteY14" fmla="*/ 3618019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56054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6407 w 5866510"/>
              <a:gd name="connsiteY14" fmla="*/ 3618019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56054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6407 w 5866510"/>
              <a:gd name="connsiteY14" fmla="*/ 3618019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6510 w 5866510"/>
              <a:gd name="connsiteY5" fmla="*/ 1797707 h 4573754"/>
              <a:gd name="connsiteX6" fmla="*/ 4699289 w 5866510"/>
              <a:gd name="connsiteY6" fmla="*/ 1794531 h 4573754"/>
              <a:gd name="connsiteX7" fmla="*/ 4288499 w 5866510"/>
              <a:gd name="connsiteY7" fmla="*/ 1656054 h 4573754"/>
              <a:gd name="connsiteX8" fmla="*/ 3847960 w 5866510"/>
              <a:gd name="connsiteY8" fmla="*/ 3617884 h 4573754"/>
              <a:gd name="connsiteX9" fmla="*/ 3841088 w 5866510"/>
              <a:gd name="connsiteY9" fmla="*/ 4310576 h 4573754"/>
              <a:gd name="connsiteX10" fmla="*/ 3417946 w 5866510"/>
              <a:gd name="connsiteY10" fmla="*/ 4475442 h 4573754"/>
              <a:gd name="connsiteX11" fmla="*/ 2926147 w 5866510"/>
              <a:gd name="connsiteY11" fmla="*/ 4573754 h 4573754"/>
              <a:gd name="connsiteX12" fmla="*/ 2460104 w 5866510"/>
              <a:gd name="connsiteY12" fmla="*/ 4476475 h 4573754"/>
              <a:gd name="connsiteX13" fmla="*/ 2065631 w 5866510"/>
              <a:gd name="connsiteY13" fmla="*/ 4354007 h 4573754"/>
              <a:gd name="connsiteX14" fmla="*/ 2016407 w 5866510"/>
              <a:gd name="connsiteY14" fmla="*/ 3618019 h 4573754"/>
              <a:gd name="connsiteX15" fmla="*/ 1569848 w 5866510"/>
              <a:gd name="connsiteY15" fmla="*/ 1659260 h 4573754"/>
              <a:gd name="connsiteX16" fmla="*/ 1173698 w 5866510"/>
              <a:gd name="connsiteY16" fmla="*/ 1797750 h 4573754"/>
              <a:gd name="connsiteX17" fmla="*/ 0 w 5866510"/>
              <a:gd name="connsiteY17" fmla="*/ 1797707 h 4573754"/>
              <a:gd name="connsiteX18" fmla="*/ 0 w 5866510"/>
              <a:gd name="connsiteY18" fmla="*/ 312396 h 4573754"/>
              <a:gd name="connsiteX19" fmla="*/ 1612583 w 5866510"/>
              <a:gd name="connsiteY19" fmla="*/ 312396 h 4573754"/>
              <a:gd name="connsiteX20" fmla="*/ 1612583 w 5866510"/>
              <a:gd name="connsiteY20" fmla="*/ 410622 h 4573754"/>
              <a:gd name="connsiteX21" fmla="*/ 1805652 w 5866510"/>
              <a:gd name="connsiteY21" fmla="*/ 273291 h 4573754"/>
              <a:gd name="connsiteX22" fmla="*/ 2929872 w 5866510"/>
              <a:gd name="connsiteY22"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866510 w 5866510"/>
              <a:gd name="connsiteY4" fmla="*/ 312396 h 4573754"/>
              <a:gd name="connsiteX5" fmla="*/ 5864990 w 5866510"/>
              <a:gd name="connsiteY5" fmla="*/ 770647 h 4573754"/>
              <a:gd name="connsiteX6" fmla="*/ 5866510 w 5866510"/>
              <a:gd name="connsiteY6" fmla="*/ 1797707 h 4573754"/>
              <a:gd name="connsiteX7" fmla="*/ 4699289 w 5866510"/>
              <a:gd name="connsiteY7" fmla="*/ 1794531 h 4573754"/>
              <a:gd name="connsiteX8" fmla="*/ 4288499 w 5866510"/>
              <a:gd name="connsiteY8" fmla="*/ 1656054 h 4573754"/>
              <a:gd name="connsiteX9" fmla="*/ 3847960 w 5866510"/>
              <a:gd name="connsiteY9" fmla="*/ 3617884 h 4573754"/>
              <a:gd name="connsiteX10" fmla="*/ 3841088 w 5866510"/>
              <a:gd name="connsiteY10" fmla="*/ 4310576 h 4573754"/>
              <a:gd name="connsiteX11" fmla="*/ 3417946 w 5866510"/>
              <a:gd name="connsiteY11" fmla="*/ 4475442 h 4573754"/>
              <a:gd name="connsiteX12" fmla="*/ 2926147 w 5866510"/>
              <a:gd name="connsiteY12" fmla="*/ 4573754 h 4573754"/>
              <a:gd name="connsiteX13" fmla="*/ 2460104 w 5866510"/>
              <a:gd name="connsiteY13" fmla="*/ 4476475 h 4573754"/>
              <a:gd name="connsiteX14" fmla="*/ 2065631 w 5866510"/>
              <a:gd name="connsiteY14" fmla="*/ 4354007 h 4573754"/>
              <a:gd name="connsiteX15" fmla="*/ 2016407 w 5866510"/>
              <a:gd name="connsiteY15" fmla="*/ 3618019 h 4573754"/>
              <a:gd name="connsiteX16" fmla="*/ 1569848 w 5866510"/>
              <a:gd name="connsiteY16" fmla="*/ 1659260 h 4573754"/>
              <a:gd name="connsiteX17" fmla="*/ 1173698 w 5866510"/>
              <a:gd name="connsiteY17" fmla="*/ 1797750 h 4573754"/>
              <a:gd name="connsiteX18" fmla="*/ 0 w 5866510"/>
              <a:gd name="connsiteY18" fmla="*/ 1797707 h 4573754"/>
              <a:gd name="connsiteX19" fmla="*/ 0 w 5866510"/>
              <a:gd name="connsiteY19" fmla="*/ 312396 h 4573754"/>
              <a:gd name="connsiteX20" fmla="*/ 1612583 w 5866510"/>
              <a:gd name="connsiteY20" fmla="*/ 312396 h 4573754"/>
              <a:gd name="connsiteX21" fmla="*/ 1612583 w 5866510"/>
              <a:gd name="connsiteY21" fmla="*/ 410622 h 4573754"/>
              <a:gd name="connsiteX22" fmla="*/ 1805652 w 5866510"/>
              <a:gd name="connsiteY22" fmla="*/ 273291 h 4573754"/>
              <a:gd name="connsiteX23" fmla="*/ 2929872 w 5866510"/>
              <a:gd name="connsiteY23"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286256 w 5866510"/>
              <a:gd name="connsiteY4" fmla="*/ 309588 h 4573754"/>
              <a:gd name="connsiteX5" fmla="*/ 5866510 w 5866510"/>
              <a:gd name="connsiteY5" fmla="*/ 312396 h 4573754"/>
              <a:gd name="connsiteX6" fmla="*/ 5864990 w 5866510"/>
              <a:gd name="connsiteY6" fmla="*/ 770647 h 4573754"/>
              <a:gd name="connsiteX7" fmla="*/ 5866510 w 5866510"/>
              <a:gd name="connsiteY7" fmla="*/ 1797707 h 4573754"/>
              <a:gd name="connsiteX8" fmla="*/ 4699289 w 5866510"/>
              <a:gd name="connsiteY8" fmla="*/ 1794531 h 4573754"/>
              <a:gd name="connsiteX9" fmla="*/ 4288499 w 5866510"/>
              <a:gd name="connsiteY9" fmla="*/ 1656054 h 4573754"/>
              <a:gd name="connsiteX10" fmla="*/ 3847960 w 5866510"/>
              <a:gd name="connsiteY10" fmla="*/ 3617884 h 4573754"/>
              <a:gd name="connsiteX11" fmla="*/ 3841088 w 5866510"/>
              <a:gd name="connsiteY11" fmla="*/ 4310576 h 4573754"/>
              <a:gd name="connsiteX12" fmla="*/ 3417946 w 5866510"/>
              <a:gd name="connsiteY12" fmla="*/ 4475442 h 4573754"/>
              <a:gd name="connsiteX13" fmla="*/ 2926147 w 5866510"/>
              <a:gd name="connsiteY13" fmla="*/ 4573754 h 4573754"/>
              <a:gd name="connsiteX14" fmla="*/ 2460104 w 5866510"/>
              <a:gd name="connsiteY14" fmla="*/ 4476475 h 4573754"/>
              <a:gd name="connsiteX15" fmla="*/ 2065631 w 5866510"/>
              <a:gd name="connsiteY15" fmla="*/ 4354007 h 4573754"/>
              <a:gd name="connsiteX16" fmla="*/ 2016407 w 5866510"/>
              <a:gd name="connsiteY16" fmla="*/ 3618019 h 4573754"/>
              <a:gd name="connsiteX17" fmla="*/ 1569848 w 5866510"/>
              <a:gd name="connsiteY17" fmla="*/ 1659260 h 4573754"/>
              <a:gd name="connsiteX18" fmla="*/ 1173698 w 5866510"/>
              <a:gd name="connsiteY18" fmla="*/ 1797750 h 4573754"/>
              <a:gd name="connsiteX19" fmla="*/ 0 w 5866510"/>
              <a:gd name="connsiteY19" fmla="*/ 1797707 h 4573754"/>
              <a:gd name="connsiteX20" fmla="*/ 0 w 5866510"/>
              <a:gd name="connsiteY20" fmla="*/ 312396 h 4573754"/>
              <a:gd name="connsiteX21" fmla="*/ 1612583 w 5866510"/>
              <a:gd name="connsiteY21" fmla="*/ 312396 h 4573754"/>
              <a:gd name="connsiteX22" fmla="*/ 1612583 w 5866510"/>
              <a:gd name="connsiteY22" fmla="*/ 410622 h 4573754"/>
              <a:gd name="connsiteX23" fmla="*/ 1805652 w 5866510"/>
              <a:gd name="connsiteY23" fmla="*/ 273291 h 4573754"/>
              <a:gd name="connsiteX24" fmla="*/ 2929872 w 5866510"/>
              <a:gd name="connsiteY24"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286256 w 5866510"/>
              <a:gd name="connsiteY4" fmla="*/ 309588 h 4573754"/>
              <a:gd name="connsiteX5" fmla="*/ 5866510 w 5866510"/>
              <a:gd name="connsiteY5" fmla="*/ 312396 h 4573754"/>
              <a:gd name="connsiteX6" fmla="*/ 5864990 w 5866510"/>
              <a:gd name="connsiteY6" fmla="*/ 770647 h 4573754"/>
              <a:gd name="connsiteX7" fmla="*/ 5442105 w 5866510"/>
              <a:gd name="connsiteY7" fmla="*/ 1462042 h 4573754"/>
              <a:gd name="connsiteX8" fmla="*/ 4699289 w 5866510"/>
              <a:gd name="connsiteY8" fmla="*/ 1794531 h 4573754"/>
              <a:gd name="connsiteX9" fmla="*/ 4288499 w 5866510"/>
              <a:gd name="connsiteY9" fmla="*/ 1656054 h 4573754"/>
              <a:gd name="connsiteX10" fmla="*/ 3847960 w 5866510"/>
              <a:gd name="connsiteY10" fmla="*/ 3617884 h 4573754"/>
              <a:gd name="connsiteX11" fmla="*/ 3841088 w 5866510"/>
              <a:gd name="connsiteY11" fmla="*/ 4310576 h 4573754"/>
              <a:gd name="connsiteX12" fmla="*/ 3417946 w 5866510"/>
              <a:gd name="connsiteY12" fmla="*/ 4475442 h 4573754"/>
              <a:gd name="connsiteX13" fmla="*/ 2926147 w 5866510"/>
              <a:gd name="connsiteY13" fmla="*/ 4573754 h 4573754"/>
              <a:gd name="connsiteX14" fmla="*/ 2460104 w 5866510"/>
              <a:gd name="connsiteY14" fmla="*/ 4476475 h 4573754"/>
              <a:gd name="connsiteX15" fmla="*/ 2065631 w 5866510"/>
              <a:gd name="connsiteY15" fmla="*/ 4354007 h 4573754"/>
              <a:gd name="connsiteX16" fmla="*/ 2016407 w 5866510"/>
              <a:gd name="connsiteY16" fmla="*/ 3618019 h 4573754"/>
              <a:gd name="connsiteX17" fmla="*/ 1569848 w 5866510"/>
              <a:gd name="connsiteY17" fmla="*/ 1659260 h 4573754"/>
              <a:gd name="connsiteX18" fmla="*/ 1173698 w 5866510"/>
              <a:gd name="connsiteY18" fmla="*/ 1797750 h 4573754"/>
              <a:gd name="connsiteX19" fmla="*/ 0 w 5866510"/>
              <a:gd name="connsiteY19" fmla="*/ 1797707 h 4573754"/>
              <a:gd name="connsiteX20" fmla="*/ 0 w 5866510"/>
              <a:gd name="connsiteY20" fmla="*/ 312396 h 4573754"/>
              <a:gd name="connsiteX21" fmla="*/ 1612583 w 5866510"/>
              <a:gd name="connsiteY21" fmla="*/ 312396 h 4573754"/>
              <a:gd name="connsiteX22" fmla="*/ 1612583 w 5866510"/>
              <a:gd name="connsiteY22" fmla="*/ 410622 h 4573754"/>
              <a:gd name="connsiteX23" fmla="*/ 1805652 w 5866510"/>
              <a:gd name="connsiteY23" fmla="*/ 273291 h 4573754"/>
              <a:gd name="connsiteX24" fmla="*/ 2929872 w 5866510"/>
              <a:gd name="connsiteY24"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286256 w 5866510"/>
              <a:gd name="connsiteY4" fmla="*/ 309588 h 4573754"/>
              <a:gd name="connsiteX5" fmla="*/ 5866510 w 5866510"/>
              <a:gd name="connsiteY5" fmla="*/ 312396 h 4573754"/>
              <a:gd name="connsiteX6" fmla="*/ 5864990 w 5866510"/>
              <a:gd name="connsiteY6" fmla="*/ 770647 h 4573754"/>
              <a:gd name="connsiteX7" fmla="*/ 5442105 w 5866510"/>
              <a:gd name="connsiteY7" fmla="*/ 1462042 h 4573754"/>
              <a:gd name="connsiteX8" fmla="*/ 4701218 w 5866510"/>
              <a:gd name="connsiteY8" fmla="*/ 1792602 h 4573754"/>
              <a:gd name="connsiteX9" fmla="*/ 4288499 w 5866510"/>
              <a:gd name="connsiteY9" fmla="*/ 1656054 h 4573754"/>
              <a:gd name="connsiteX10" fmla="*/ 3847960 w 5866510"/>
              <a:gd name="connsiteY10" fmla="*/ 3617884 h 4573754"/>
              <a:gd name="connsiteX11" fmla="*/ 3841088 w 5866510"/>
              <a:gd name="connsiteY11" fmla="*/ 4310576 h 4573754"/>
              <a:gd name="connsiteX12" fmla="*/ 3417946 w 5866510"/>
              <a:gd name="connsiteY12" fmla="*/ 4475442 h 4573754"/>
              <a:gd name="connsiteX13" fmla="*/ 2926147 w 5866510"/>
              <a:gd name="connsiteY13" fmla="*/ 4573754 h 4573754"/>
              <a:gd name="connsiteX14" fmla="*/ 2460104 w 5866510"/>
              <a:gd name="connsiteY14" fmla="*/ 4476475 h 4573754"/>
              <a:gd name="connsiteX15" fmla="*/ 2065631 w 5866510"/>
              <a:gd name="connsiteY15" fmla="*/ 4354007 h 4573754"/>
              <a:gd name="connsiteX16" fmla="*/ 2016407 w 5866510"/>
              <a:gd name="connsiteY16" fmla="*/ 3618019 h 4573754"/>
              <a:gd name="connsiteX17" fmla="*/ 1569848 w 5866510"/>
              <a:gd name="connsiteY17" fmla="*/ 1659260 h 4573754"/>
              <a:gd name="connsiteX18" fmla="*/ 1173698 w 5866510"/>
              <a:gd name="connsiteY18" fmla="*/ 1797750 h 4573754"/>
              <a:gd name="connsiteX19" fmla="*/ 0 w 5866510"/>
              <a:gd name="connsiteY19" fmla="*/ 1797707 h 4573754"/>
              <a:gd name="connsiteX20" fmla="*/ 0 w 5866510"/>
              <a:gd name="connsiteY20" fmla="*/ 312396 h 4573754"/>
              <a:gd name="connsiteX21" fmla="*/ 1612583 w 5866510"/>
              <a:gd name="connsiteY21" fmla="*/ 312396 h 4573754"/>
              <a:gd name="connsiteX22" fmla="*/ 1612583 w 5866510"/>
              <a:gd name="connsiteY22" fmla="*/ 410622 h 4573754"/>
              <a:gd name="connsiteX23" fmla="*/ 1805652 w 5866510"/>
              <a:gd name="connsiteY23" fmla="*/ 273291 h 4573754"/>
              <a:gd name="connsiteX24" fmla="*/ 2929872 w 5866510"/>
              <a:gd name="connsiteY24"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286256 w 5866510"/>
              <a:gd name="connsiteY4" fmla="*/ 309588 h 4573754"/>
              <a:gd name="connsiteX5" fmla="*/ 5866510 w 5866510"/>
              <a:gd name="connsiteY5" fmla="*/ 312396 h 4573754"/>
              <a:gd name="connsiteX6" fmla="*/ 5864990 w 5866510"/>
              <a:gd name="connsiteY6" fmla="*/ 770647 h 4573754"/>
              <a:gd name="connsiteX7" fmla="*/ 5442105 w 5866510"/>
              <a:gd name="connsiteY7" fmla="*/ 1462042 h 4573754"/>
              <a:gd name="connsiteX8" fmla="*/ 4701218 w 5866510"/>
              <a:gd name="connsiteY8" fmla="*/ 1792602 h 4573754"/>
              <a:gd name="connsiteX9" fmla="*/ 4288499 w 5866510"/>
              <a:gd name="connsiteY9" fmla="*/ 1656054 h 4573754"/>
              <a:gd name="connsiteX10" fmla="*/ 3847960 w 5866510"/>
              <a:gd name="connsiteY10" fmla="*/ 3617884 h 4573754"/>
              <a:gd name="connsiteX11" fmla="*/ 3841088 w 5866510"/>
              <a:gd name="connsiteY11" fmla="*/ 4310576 h 4573754"/>
              <a:gd name="connsiteX12" fmla="*/ 3417946 w 5866510"/>
              <a:gd name="connsiteY12" fmla="*/ 4475442 h 4573754"/>
              <a:gd name="connsiteX13" fmla="*/ 2926147 w 5866510"/>
              <a:gd name="connsiteY13" fmla="*/ 4573754 h 4573754"/>
              <a:gd name="connsiteX14" fmla="*/ 2460104 w 5866510"/>
              <a:gd name="connsiteY14" fmla="*/ 4476475 h 4573754"/>
              <a:gd name="connsiteX15" fmla="*/ 2065631 w 5866510"/>
              <a:gd name="connsiteY15" fmla="*/ 4354007 h 4573754"/>
              <a:gd name="connsiteX16" fmla="*/ 2016407 w 5866510"/>
              <a:gd name="connsiteY16" fmla="*/ 3618019 h 4573754"/>
              <a:gd name="connsiteX17" fmla="*/ 1569848 w 5866510"/>
              <a:gd name="connsiteY17" fmla="*/ 1659260 h 4573754"/>
              <a:gd name="connsiteX18" fmla="*/ 1173698 w 5866510"/>
              <a:gd name="connsiteY18" fmla="*/ 1797750 h 4573754"/>
              <a:gd name="connsiteX19" fmla="*/ 0 w 5866510"/>
              <a:gd name="connsiteY19" fmla="*/ 1797707 h 4573754"/>
              <a:gd name="connsiteX20" fmla="*/ 0 w 5866510"/>
              <a:gd name="connsiteY20" fmla="*/ 312396 h 4573754"/>
              <a:gd name="connsiteX21" fmla="*/ 1612583 w 5866510"/>
              <a:gd name="connsiteY21" fmla="*/ 312396 h 4573754"/>
              <a:gd name="connsiteX22" fmla="*/ 1612583 w 5866510"/>
              <a:gd name="connsiteY22" fmla="*/ 410622 h 4573754"/>
              <a:gd name="connsiteX23" fmla="*/ 1805652 w 5866510"/>
              <a:gd name="connsiteY23" fmla="*/ 273291 h 4573754"/>
              <a:gd name="connsiteX24" fmla="*/ 2929872 w 5866510"/>
              <a:gd name="connsiteY24"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286256 w 5866510"/>
              <a:gd name="connsiteY4" fmla="*/ 309588 h 4573754"/>
              <a:gd name="connsiteX5" fmla="*/ 5866510 w 5866510"/>
              <a:gd name="connsiteY5" fmla="*/ 312396 h 4573754"/>
              <a:gd name="connsiteX6" fmla="*/ 5864990 w 5866510"/>
              <a:gd name="connsiteY6" fmla="*/ 770647 h 4573754"/>
              <a:gd name="connsiteX7" fmla="*/ 5442105 w 5866510"/>
              <a:gd name="connsiteY7" fmla="*/ 1462042 h 4573754"/>
              <a:gd name="connsiteX8" fmla="*/ 4701218 w 5866510"/>
              <a:gd name="connsiteY8" fmla="*/ 1792602 h 4573754"/>
              <a:gd name="connsiteX9" fmla="*/ 4288499 w 5866510"/>
              <a:gd name="connsiteY9" fmla="*/ 1656054 h 4573754"/>
              <a:gd name="connsiteX10" fmla="*/ 3847960 w 5866510"/>
              <a:gd name="connsiteY10" fmla="*/ 3617884 h 4573754"/>
              <a:gd name="connsiteX11" fmla="*/ 3841088 w 5866510"/>
              <a:gd name="connsiteY11" fmla="*/ 4310576 h 4573754"/>
              <a:gd name="connsiteX12" fmla="*/ 3417946 w 5866510"/>
              <a:gd name="connsiteY12" fmla="*/ 4475442 h 4573754"/>
              <a:gd name="connsiteX13" fmla="*/ 2926147 w 5866510"/>
              <a:gd name="connsiteY13" fmla="*/ 4573754 h 4573754"/>
              <a:gd name="connsiteX14" fmla="*/ 2460104 w 5866510"/>
              <a:gd name="connsiteY14" fmla="*/ 4476475 h 4573754"/>
              <a:gd name="connsiteX15" fmla="*/ 2065631 w 5866510"/>
              <a:gd name="connsiteY15" fmla="*/ 4354007 h 4573754"/>
              <a:gd name="connsiteX16" fmla="*/ 2016407 w 5866510"/>
              <a:gd name="connsiteY16" fmla="*/ 3618019 h 4573754"/>
              <a:gd name="connsiteX17" fmla="*/ 1569848 w 5866510"/>
              <a:gd name="connsiteY17" fmla="*/ 1659260 h 4573754"/>
              <a:gd name="connsiteX18" fmla="*/ 1173698 w 5866510"/>
              <a:gd name="connsiteY18" fmla="*/ 1797750 h 4573754"/>
              <a:gd name="connsiteX19" fmla="*/ 0 w 5866510"/>
              <a:gd name="connsiteY19" fmla="*/ 1797707 h 4573754"/>
              <a:gd name="connsiteX20" fmla="*/ 0 w 5866510"/>
              <a:gd name="connsiteY20" fmla="*/ 312396 h 4573754"/>
              <a:gd name="connsiteX21" fmla="*/ 1612583 w 5866510"/>
              <a:gd name="connsiteY21" fmla="*/ 312396 h 4573754"/>
              <a:gd name="connsiteX22" fmla="*/ 1612583 w 5866510"/>
              <a:gd name="connsiteY22" fmla="*/ 410622 h 4573754"/>
              <a:gd name="connsiteX23" fmla="*/ 1805652 w 5866510"/>
              <a:gd name="connsiteY23" fmla="*/ 273291 h 4573754"/>
              <a:gd name="connsiteX24" fmla="*/ 2929872 w 5866510"/>
              <a:gd name="connsiteY24"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286256 w 5866510"/>
              <a:gd name="connsiteY4" fmla="*/ 309588 h 4573754"/>
              <a:gd name="connsiteX5" fmla="*/ 5866510 w 5866510"/>
              <a:gd name="connsiteY5" fmla="*/ 312396 h 4573754"/>
              <a:gd name="connsiteX6" fmla="*/ 5864990 w 5866510"/>
              <a:gd name="connsiteY6" fmla="*/ 770647 h 4573754"/>
              <a:gd name="connsiteX7" fmla="*/ 5442105 w 5866510"/>
              <a:gd name="connsiteY7" fmla="*/ 1462042 h 4573754"/>
              <a:gd name="connsiteX8" fmla="*/ 4701218 w 5866510"/>
              <a:gd name="connsiteY8" fmla="*/ 1792602 h 4573754"/>
              <a:gd name="connsiteX9" fmla="*/ 4288499 w 5866510"/>
              <a:gd name="connsiteY9" fmla="*/ 1656054 h 4573754"/>
              <a:gd name="connsiteX10" fmla="*/ 3847960 w 5866510"/>
              <a:gd name="connsiteY10" fmla="*/ 3617884 h 4573754"/>
              <a:gd name="connsiteX11" fmla="*/ 3841088 w 5866510"/>
              <a:gd name="connsiteY11" fmla="*/ 4310576 h 4573754"/>
              <a:gd name="connsiteX12" fmla="*/ 3417946 w 5866510"/>
              <a:gd name="connsiteY12" fmla="*/ 4475442 h 4573754"/>
              <a:gd name="connsiteX13" fmla="*/ 2926147 w 5866510"/>
              <a:gd name="connsiteY13" fmla="*/ 4573754 h 4573754"/>
              <a:gd name="connsiteX14" fmla="*/ 2460104 w 5866510"/>
              <a:gd name="connsiteY14" fmla="*/ 4476475 h 4573754"/>
              <a:gd name="connsiteX15" fmla="*/ 2065631 w 5866510"/>
              <a:gd name="connsiteY15" fmla="*/ 4354007 h 4573754"/>
              <a:gd name="connsiteX16" fmla="*/ 2016407 w 5866510"/>
              <a:gd name="connsiteY16" fmla="*/ 3618019 h 4573754"/>
              <a:gd name="connsiteX17" fmla="*/ 1569848 w 5866510"/>
              <a:gd name="connsiteY17" fmla="*/ 1659260 h 4573754"/>
              <a:gd name="connsiteX18" fmla="*/ 1173698 w 5866510"/>
              <a:gd name="connsiteY18" fmla="*/ 1797750 h 4573754"/>
              <a:gd name="connsiteX19" fmla="*/ 0 w 5866510"/>
              <a:gd name="connsiteY19" fmla="*/ 1797707 h 4573754"/>
              <a:gd name="connsiteX20" fmla="*/ 0 w 5866510"/>
              <a:gd name="connsiteY20" fmla="*/ 312396 h 4573754"/>
              <a:gd name="connsiteX21" fmla="*/ 1612583 w 5866510"/>
              <a:gd name="connsiteY21" fmla="*/ 312396 h 4573754"/>
              <a:gd name="connsiteX22" fmla="*/ 1612583 w 5866510"/>
              <a:gd name="connsiteY22" fmla="*/ 410622 h 4573754"/>
              <a:gd name="connsiteX23" fmla="*/ 1805652 w 5866510"/>
              <a:gd name="connsiteY23" fmla="*/ 273291 h 4573754"/>
              <a:gd name="connsiteX24" fmla="*/ 2929872 w 5866510"/>
              <a:gd name="connsiteY24"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286256 w 5866510"/>
              <a:gd name="connsiteY4" fmla="*/ 309588 h 4573754"/>
              <a:gd name="connsiteX5" fmla="*/ 5866510 w 5866510"/>
              <a:gd name="connsiteY5" fmla="*/ 312396 h 4573754"/>
              <a:gd name="connsiteX6" fmla="*/ 5864990 w 5866510"/>
              <a:gd name="connsiteY6" fmla="*/ 770647 h 4573754"/>
              <a:gd name="connsiteX7" fmla="*/ 5442105 w 5866510"/>
              <a:gd name="connsiteY7" fmla="*/ 1462042 h 4573754"/>
              <a:gd name="connsiteX8" fmla="*/ 4701218 w 5866510"/>
              <a:gd name="connsiteY8" fmla="*/ 1792602 h 4573754"/>
              <a:gd name="connsiteX9" fmla="*/ 4288499 w 5866510"/>
              <a:gd name="connsiteY9" fmla="*/ 1656054 h 4573754"/>
              <a:gd name="connsiteX10" fmla="*/ 3847960 w 5866510"/>
              <a:gd name="connsiteY10" fmla="*/ 3617884 h 4573754"/>
              <a:gd name="connsiteX11" fmla="*/ 3841088 w 5866510"/>
              <a:gd name="connsiteY11" fmla="*/ 4310576 h 4573754"/>
              <a:gd name="connsiteX12" fmla="*/ 3417946 w 5866510"/>
              <a:gd name="connsiteY12" fmla="*/ 4475442 h 4573754"/>
              <a:gd name="connsiteX13" fmla="*/ 2926147 w 5866510"/>
              <a:gd name="connsiteY13" fmla="*/ 4573754 h 4573754"/>
              <a:gd name="connsiteX14" fmla="*/ 2460104 w 5866510"/>
              <a:gd name="connsiteY14" fmla="*/ 4476475 h 4573754"/>
              <a:gd name="connsiteX15" fmla="*/ 2065631 w 5866510"/>
              <a:gd name="connsiteY15" fmla="*/ 4354007 h 4573754"/>
              <a:gd name="connsiteX16" fmla="*/ 2016407 w 5866510"/>
              <a:gd name="connsiteY16" fmla="*/ 3618019 h 4573754"/>
              <a:gd name="connsiteX17" fmla="*/ 1569848 w 5866510"/>
              <a:gd name="connsiteY17" fmla="*/ 1659260 h 4573754"/>
              <a:gd name="connsiteX18" fmla="*/ 1173698 w 5866510"/>
              <a:gd name="connsiteY18" fmla="*/ 1797750 h 4573754"/>
              <a:gd name="connsiteX19" fmla="*/ 0 w 5866510"/>
              <a:gd name="connsiteY19" fmla="*/ 1797707 h 4573754"/>
              <a:gd name="connsiteX20" fmla="*/ 0 w 5866510"/>
              <a:gd name="connsiteY20" fmla="*/ 312396 h 4573754"/>
              <a:gd name="connsiteX21" fmla="*/ 1612583 w 5866510"/>
              <a:gd name="connsiteY21" fmla="*/ 312396 h 4573754"/>
              <a:gd name="connsiteX22" fmla="*/ 1612583 w 5866510"/>
              <a:gd name="connsiteY22" fmla="*/ 410622 h 4573754"/>
              <a:gd name="connsiteX23" fmla="*/ 1805652 w 5866510"/>
              <a:gd name="connsiteY23" fmla="*/ 273291 h 4573754"/>
              <a:gd name="connsiteX24" fmla="*/ 2929872 w 5866510"/>
              <a:gd name="connsiteY24"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286256 w 5866510"/>
              <a:gd name="connsiteY4" fmla="*/ 309588 h 4573754"/>
              <a:gd name="connsiteX5" fmla="*/ 5866510 w 5866510"/>
              <a:gd name="connsiteY5" fmla="*/ 312396 h 4573754"/>
              <a:gd name="connsiteX6" fmla="*/ 5864990 w 5866510"/>
              <a:gd name="connsiteY6" fmla="*/ 770647 h 4573754"/>
              <a:gd name="connsiteX7" fmla="*/ 5442105 w 5866510"/>
              <a:gd name="connsiteY7" fmla="*/ 1462042 h 4573754"/>
              <a:gd name="connsiteX8" fmla="*/ 4701218 w 5866510"/>
              <a:gd name="connsiteY8" fmla="*/ 1792602 h 4573754"/>
              <a:gd name="connsiteX9" fmla="*/ 4288499 w 5866510"/>
              <a:gd name="connsiteY9" fmla="*/ 1656054 h 4573754"/>
              <a:gd name="connsiteX10" fmla="*/ 3847960 w 5866510"/>
              <a:gd name="connsiteY10" fmla="*/ 3617884 h 4573754"/>
              <a:gd name="connsiteX11" fmla="*/ 3841088 w 5866510"/>
              <a:gd name="connsiteY11" fmla="*/ 4310576 h 4573754"/>
              <a:gd name="connsiteX12" fmla="*/ 3417946 w 5866510"/>
              <a:gd name="connsiteY12" fmla="*/ 4475442 h 4573754"/>
              <a:gd name="connsiteX13" fmla="*/ 2926147 w 5866510"/>
              <a:gd name="connsiteY13" fmla="*/ 4573754 h 4573754"/>
              <a:gd name="connsiteX14" fmla="*/ 2460104 w 5866510"/>
              <a:gd name="connsiteY14" fmla="*/ 4476475 h 4573754"/>
              <a:gd name="connsiteX15" fmla="*/ 2065631 w 5866510"/>
              <a:gd name="connsiteY15" fmla="*/ 4354007 h 4573754"/>
              <a:gd name="connsiteX16" fmla="*/ 2016407 w 5866510"/>
              <a:gd name="connsiteY16" fmla="*/ 3618019 h 4573754"/>
              <a:gd name="connsiteX17" fmla="*/ 1569848 w 5866510"/>
              <a:gd name="connsiteY17" fmla="*/ 1659260 h 4573754"/>
              <a:gd name="connsiteX18" fmla="*/ 1173698 w 5866510"/>
              <a:gd name="connsiteY18" fmla="*/ 1797750 h 4573754"/>
              <a:gd name="connsiteX19" fmla="*/ 0 w 5866510"/>
              <a:gd name="connsiteY19" fmla="*/ 1797707 h 4573754"/>
              <a:gd name="connsiteX20" fmla="*/ 0 w 5866510"/>
              <a:gd name="connsiteY20" fmla="*/ 312396 h 4573754"/>
              <a:gd name="connsiteX21" fmla="*/ 1612583 w 5866510"/>
              <a:gd name="connsiteY21" fmla="*/ 312396 h 4573754"/>
              <a:gd name="connsiteX22" fmla="*/ 1612583 w 5866510"/>
              <a:gd name="connsiteY22" fmla="*/ 410622 h 4573754"/>
              <a:gd name="connsiteX23" fmla="*/ 1805652 w 5866510"/>
              <a:gd name="connsiteY23" fmla="*/ 273291 h 4573754"/>
              <a:gd name="connsiteX24" fmla="*/ 2929872 w 5866510"/>
              <a:gd name="connsiteY24"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286256 w 5866510"/>
              <a:gd name="connsiteY4" fmla="*/ 309588 h 4573754"/>
              <a:gd name="connsiteX5" fmla="*/ 5866510 w 5866510"/>
              <a:gd name="connsiteY5" fmla="*/ 312396 h 4573754"/>
              <a:gd name="connsiteX6" fmla="*/ 5864990 w 5866510"/>
              <a:gd name="connsiteY6" fmla="*/ 770647 h 4573754"/>
              <a:gd name="connsiteX7" fmla="*/ 5442105 w 5866510"/>
              <a:gd name="connsiteY7" fmla="*/ 1462042 h 4573754"/>
              <a:gd name="connsiteX8" fmla="*/ 4902507 w 5866510"/>
              <a:gd name="connsiteY8" fmla="*/ 1742076 h 4573754"/>
              <a:gd name="connsiteX9" fmla="*/ 4701218 w 5866510"/>
              <a:gd name="connsiteY9" fmla="*/ 1792602 h 4573754"/>
              <a:gd name="connsiteX10" fmla="*/ 4288499 w 5866510"/>
              <a:gd name="connsiteY10" fmla="*/ 1656054 h 4573754"/>
              <a:gd name="connsiteX11" fmla="*/ 3847960 w 5866510"/>
              <a:gd name="connsiteY11" fmla="*/ 3617884 h 4573754"/>
              <a:gd name="connsiteX12" fmla="*/ 3841088 w 5866510"/>
              <a:gd name="connsiteY12" fmla="*/ 4310576 h 4573754"/>
              <a:gd name="connsiteX13" fmla="*/ 3417946 w 5866510"/>
              <a:gd name="connsiteY13" fmla="*/ 4475442 h 4573754"/>
              <a:gd name="connsiteX14" fmla="*/ 2926147 w 5866510"/>
              <a:gd name="connsiteY14" fmla="*/ 4573754 h 4573754"/>
              <a:gd name="connsiteX15" fmla="*/ 2460104 w 5866510"/>
              <a:gd name="connsiteY15" fmla="*/ 4476475 h 4573754"/>
              <a:gd name="connsiteX16" fmla="*/ 2065631 w 5866510"/>
              <a:gd name="connsiteY16" fmla="*/ 4354007 h 4573754"/>
              <a:gd name="connsiteX17" fmla="*/ 2016407 w 5866510"/>
              <a:gd name="connsiteY17" fmla="*/ 3618019 h 4573754"/>
              <a:gd name="connsiteX18" fmla="*/ 1569848 w 5866510"/>
              <a:gd name="connsiteY18" fmla="*/ 1659260 h 4573754"/>
              <a:gd name="connsiteX19" fmla="*/ 1173698 w 5866510"/>
              <a:gd name="connsiteY19" fmla="*/ 1797750 h 4573754"/>
              <a:gd name="connsiteX20" fmla="*/ 0 w 5866510"/>
              <a:gd name="connsiteY20" fmla="*/ 1797707 h 4573754"/>
              <a:gd name="connsiteX21" fmla="*/ 0 w 5866510"/>
              <a:gd name="connsiteY21" fmla="*/ 312396 h 4573754"/>
              <a:gd name="connsiteX22" fmla="*/ 1612583 w 5866510"/>
              <a:gd name="connsiteY22" fmla="*/ 312396 h 4573754"/>
              <a:gd name="connsiteX23" fmla="*/ 1612583 w 5866510"/>
              <a:gd name="connsiteY23" fmla="*/ 410622 h 4573754"/>
              <a:gd name="connsiteX24" fmla="*/ 1805652 w 5866510"/>
              <a:gd name="connsiteY24" fmla="*/ 273291 h 4573754"/>
              <a:gd name="connsiteX25" fmla="*/ 2929872 w 5866510"/>
              <a:gd name="connsiteY25"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286256 w 5866510"/>
              <a:gd name="connsiteY4" fmla="*/ 309588 h 4573754"/>
              <a:gd name="connsiteX5" fmla="*/ 5866510 w 5866510"/>
              <a:gd name="connsiteY5" fmla="*/ 312396 h 4573754"/>
              <a:gd name="connsiteX6" fmla="*/ 5864990 w 5866510"/>
              <a:gd name="connsiteY6" fmla="*/ 770647 h 4573754"/>
              <a:gd name="connsiteX7" fmla="*/ 5442105 w 5866510"/>
              <a:gd name="connsiteY7" fmla="*/ 1462042 h 4573754"/>
              <a:gd name="connsiteX8" fmla="*/ 4912032 w 5866510"/>
              <a:gd name="connsiteY8" fmla="*/ 1755411 h 4573754"/>
              <a:gd name="connsiteX9" fmla="*/ 4701218 w 5866510"/>
              <a:gd name="connsiteY9" fmla="*/ 1792602 h 4573754"/>
              <a:gd name="connsiteX10" fmla="*/ 4288499 w 5866510"/>
              <a:gd name="connsiteY10" fmla="*/ 1656054 h 4573754"/>
              <a:gd name="connsiteX11" fmla="*/ 3847960 w 5866510"/>
              <a:gd name="connsiteY11" fmla="*/ 3617884 h 4573754"/>
              <a:gd name="connsiteX12" fmla="*/ 3841088 w 5866510"/>
              <a:gd name="connsiteY12" fmla="*/ 4310576 h 4573754"/>
              <a:gd name="connsiteX13" fmla="*/ 3417946 w 5866510"/>
              <a:gd name="connsiteY13" fmla="*/ 4475442 h 4573754"/>
              <a:gd name="connsiteX14" fmla="*/ 2926147 w 5866510"/>
              <a:gd name="connsiteY14" fmla="*/ 4573754 h 4573754"/>
              <a:gd name="connsiteX15" fmla="*/ 2460104 w 5866510"/>
              <a:gd name="connsiteY15" fmla="*/ 4476475 h 4573754"/>
              <a:gd name="connsiteX16" fmla="*/ 2065631 w 5866510"/>
              <a:gd name="connsiteY16" fmla="*/ 4354007 h 4573754"/>
              <a:gd name="connsiteX17" fmla="*/ 2016407 w 5866510"/>
              <a:gd name="connsiteY17" fmla="*/ 3618019 h 4573754"/>
              <a:gd name="connsiteX18" fmla="*/ 1569848 w 5866510"/>
              <a:gd name="connsiteY18" fmla="*/ 1659260 h 4573754"/>
              <a:gd name="connsiteX19" fmla="*/ 1173698 w 5866510"/>
              <a:gd name="connsiteY19" fmla="*/ 1797750 h 4573754"/>
              <a:gd name="connsiteX20" fmla="*/ 0 w 5866510"/>
              <a:gd name="connsiteY20" fmla="*/ 1797707 h 4573754"/>
              <a:gd name="connsiteX21" fmla="*/ 0 w 5866510"/>
              <a:gd name="connsiteY21" fmla="*/ 312396 h 4573754"/>
              <a:gd name="connsiteX22" fmla="*/ 1612583 w 5866510"/>
              <a:gd name="connsiteY22" fmla="*/ 312396 h 4573754"/>
              <a:gd name="connsiteX23" fmla="*/ 1612583 w 5866510"/>
              <a:gd name="connsiteY23" fmla="*/ 410622 h 4573754"/>
              <a:gd name="connsiteX24" fmla="*/ 1805652 w 5866510"/>
              <a:gd name="connsiteY24" fmla="*/ 273291 h 4573754"/>
              <a:gd name="connsiteX25" fmla="*/ 2929872 w 5866510"/>
              <a:gd name="connsiteY25"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286256 w 5866510"/>
              <a:gd name="connsiteY4" fmla="*/ 309588 h 4573754"/>
              <a:gd name="connsiteX5" fmla="*/ 5866510 w 5866510"/>
              <a:gd name="connsiteY5" fmla="*/ 312396 h 4573754"/>
              <a:gd name="connsiteX6" fmla="*/ 5864990 w 5866510"/>
              <a:gd name="connsiteY6" fmla="*/ 770647 h 4573754"/>
              <a:gd name="connsiteX7" fmla="*/ 5442105 w 5866510"/>
              <a:gd name="connsiteY7" fmla="*/ 1462042 h 4573754"/>
              <a:gd name="connsiteX8" fmla="*/ 4910127 w 5866510"/>
              <a:gd name="connsiteY8" fmla="*/ 1751601 h 4573754"/>
              <a:gd name="connsiteX9" fmla="*/ 4701218 w 5866510"/>
              <a:gd name="connsiteY9" fmla="*/ 1792602 h 4573754"/>
              <a:gd name="connsiteX10" fmla="*/ 4288499 w 5866510"/>
              <a:gd name="connsiteY10" fmla="*/ 1656054 h 4573754"/>
              <a:gd name="connsiteX11" fmla="*/ 3847960 w 5866510"/>
              <a:gd name="connsiteY11" fmla="*/ 3617884 h 4573754"/>
              <a:gd name="connsiteX12" fmla="*/ 3841088 w 5866510"/>
              <a:gd name="connsiteY12" fmla="*/ 4310576 h 4573754"/>
              <a:gd name="connsiteX13" fmla="*/ 3417946 w 5866510"/>
              <a:gd name="connsiteY13" fmla="*/ 4475442 h 4573754"/>
              <a:gd name="connsiteX14" fmla="*/ 2926147 w 5866510"/>
              <a:gd name="connsiteY14" fmla="*/ 4573754 h 4573754"/>
              <a:gd name="connsiteX15" fmla="*/ 2460104 w 5866510"/>
              <a:gd name="connsiteY15" fmla="*/ 4476475 h 4573754"/>
              <a:gd name="connsiteX16" fmla="*/ 2065631 w 5866510"/>
              <a:gd name="connsiteY16" fmla="*/ 4354007 h 4573754"/>
              <a:gd name="connsiteX17" fmla="*/ 2016407 w 5866510"/>
              <a:gd name="connsiteY17" fmla="*/ 3618019 h 4573754"/>
              <a:gd name="connsiteX18" fmla="*/ 1569848 w 5866510"/>
              <a:gd name="connsiteY18" fmla="*/ 1659260 h 4573754"/>
              <a:gd name="connsiteX19" fmla="*/ 1173698 w 5866510"/>
              <a:gd name="connsiteY19" fmla="*/ 1797750 h 4573754"/>
              <a:gd name="connsiteX20" fmla="*/ 0 w 5866510"/>
              <a:gd name="connsiteY20" fmla="*/ 1797707 h 4573754"/>
              <a:gd name="connsiteX21" fmla="*/ 0 w 5866510"/>
              <a:gd name="connsiteY21" fmla="*/ 312396 h 4573754"/>
              <a:gd name="connsiteX22" fmla="*/ 1612583 w 5866510"/>
              <a:gd name="connsiteY22" fmla="*/ 312396 h 4573754"/>
              <a:gd name="connsiteX23" fmla="*/ 1612583 w 5866510"/>
              <a:gd name="connsiteY23" fmla="*/ 410622 h 4573754"/>
              <a:gd name="connsiteX24" fmla="*/ 1805652 w 5866510"/>
              <a:gd name="connsiteY24" fmla="*/ 273291 h 4573754"/>
              <a:gd name="connsiteX25" fmla="*/ 2929872 w 5866510"/>
              <a:gd name="connsiteY25"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286256 w 5866510"/>
              <a:gd name="connsiteY4" fmla="*/ 309588 h 4573754"/>
              <a:gd name="connsiteX5" fmla="*/ 5866510 w 5866510"/>
              <a:gd name="connsiteY5" fmla="*/ 312396 h 4573754"/>
              <a:gd name="connsiteX6" fmla="*/ 5864990 w 5866510"/>
              <a:gd name="connsiteY6" fmla="*/ 770647 h 4573754"/>
              <a:gd name="connsiteX7" fmla="*/ 5442105 w 5866510"/>
              <a:gd name="connsiteY7" fmla="*/ 1462042 h 4573754"/>
              <a:gd name="connsiteX8" fmla="*/ 4910127 w 5866510"/>
              <a:gd name="connsiteY8" fmla="*/ 1751601 h 4573754"/>
              <a:gd name="connsiteX9" fmla="*/ 4701218 w 5866510"/>
              <a:gd name="connsiteY9" fmla="*/ 1792602 h 4573754"/>
              <a:gd name="connsiteX10" fmla="*/ 4288499 w 5866510"/>
              <a:gd name="connsiteY10" fmla="*/ 1656054 h 4573754"/>
              <a:gd name="connsiteX11" fmla="*/ 3847960 w 5866510"/>
              <a:gd name="connsiteY11" fmla="*/ 3617884 h 4573754"/>
              <a:gd name="connsiteX12" fmla="*/ 3841088 w 5866510"/>
              <a:gd name="connsiteY12" fmla="*/ 4310576 h 4573754"/>
              <a:gd name="connsiteX13" fmla="*/ 3417946 w 5866510"/>
              <a:gd name="connsiteY13" fmla="*/ 4475442 h 4573754"/>
              <a:gd name="connsiteX14" fmla="*/ 2926147 w 5866510"/>
              <a:gd name="connsiteY14" fmla="*/ 4573754 h 4573754"/>
              <a:gd name="connsiteX15" fmla="*/ 2460104 w 5866510"/>
              <a:gd name="connsiteY15" fmla="*/ 4476475 h 4573754"/>
              <a:gd name="connsiteX16" fmla="*/ 2065631 w 5866510"/>
              <a:gd name="connsiteY16" fmla="*/ 4354007 h 4573754"/>
              <a:gd name="connsiteX17" fmla="*/ 2016407 w 5866510"/>
              <a:gd name="connsiteY17" fmla="*/ 3618019 h 4573754"/>
              <a:gd name="connsiteX18" fmla="*/ 1569848 w 5866510"/>
              <a:gd name="connsiteY18" fmla="*/ 1659260 h 4573754"/>
              <a:gd name="connsiteX19" fmla="*/ 1173698 w 5866510"/>
              <a:gd name="connsiteY19" fmla="*/ 1797750 h 4573754"/>
              <a:gd name="connsiteX20" fmla="*/ 0 w 5866510"/>
              <a:gd name="connsiteY20" fmla="*/ 1797707 h 4573754"/>
              <a:gd name="connsiteX21" fmla="*/ 0 w 5866510"/>
              <a:gd name="connsiteY21" fmla="*/ 312396 h 4573754"/>
              <a:gd name="connsiteX22" fmla="*/ 1612583 w 5866510"/>
              <a:gd name="connsiteY22" fmla="*/ 312396 h 4573754"/>
              <a:gd name="connsiteX23" fmla="*/ 1612583 w 5866510"/>
              <a:gd name="connsiteY23" fmla="*/ 410622 h 4573754"/>
              <a:gd name="connsiteX24" fmla="*/ 1805652 w 5866510"/>
              <a:gd name="connsiteY24" fmla="*/ 273291 h 4573754"/>
              <a:gd name="connsiteX25" fmla="*/ 2929872 w 5866510"/>
              <a:gd name="connsiteY25"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286256 w 5866510"/>
              <a:gd name="connsiteY4" fmla="*/ 309588 h 4573754"/>
              <a:gd name="connsiteX5" fmla="*/ 5866510 w 5866510"/>
              <a:gd name="connsiteY5" fmla="*/ 312396 h 4573754"/>
              <a:gd name="connsiteX6" fmla="*/ 5864990 w 5866510"/>
              <a:gd name="connsiteY6" fmla="*/ 770647 h 4573754"/>
              <a:gd name="connsiteX7" fmla="*/ 5442105 w 5866510"/>
              <a:gd name="connsiteY7" fmla="*/ 1462042 h 4573754"/>
              <a:gd name="connsiteX8" fmla="*/ 4910127 w 5866510"/>
              <a:gd name="connsiteY8" fmla="*/ 1751601 h 4573754"/>
              <a:gd name="connsiteX9" fmla="*/ 4701218 w 5866510"/>
              <a:gd name="connsiteY9" fmla="*/ 1792602 h 4573754"/>
              <a:gd name="connsiteX10" fmla="*/ 4288499 w 5866510"/>
              <a:gd name="connsiteY10" fmla="*/ 1656054 h 4573754"/>
              <a:gd name="connsiteX11" fmla="*/ 3847960 w 5866510"/>
              <a:gd name="connsiteY11" fmla="*/ 3617884 h 4573754"/>
              <a:gd name="connsiteX12" fmla="*/ 3841088 w 5866510"/>
              <a:gd name="connsiteY12" fmla="*/ 4310576 h 4573754"/>
              <a:gd name="connsiteX13" fmla="*/ 3417946 w 5866510"/>
              <a:gd name="connsiteY13" fmla="*/ 4475442 h 4573754"/>
              <a:gd name="connsiteX14" fmla="*/ 2926147 w 5866510"/>
              <a:gd name="connsiteY14" fmla="*/ 4573754 h 4573754"/>
              <a:gd name="connsiteX15" fmla="*/ 2460104 w 5866510"/>
              <a:gd name="connsiteY15" fmla="*/ 4476475 h 4573754"/>
              <a:gd name="connsiteX16" fmla="*/ 2065631 w 5866510"/>
              <a:gd name="connsiteY16" fmla="*/ 4354007 h 4573754"/>
              <a:gd name="connsiteX17" fmla="*/ 2016407 w 5866510"/>
              <a:gd name="connsiteY17" fmla="*/ 3618019 h 4573754"/>
              <a:gd name="connsiteX18" fmla="*/ 1569848 w 5866510"/>
              <a:gd name="connsiteY18" fmla="*/ 1659260 h 4573754"/>
              <a:gd name="connsiteX19" fmla="*/ 1173698 w 5866510"/>
              <a:gd name="connsiteY19" fmla="*/ 1797750 h 4573754"/>
              <a:gd name="connsiteX20" fmla="*/ 0 w 5866510"/>
              <a:gd name="connsiteY20" fmla="*/ 1797707 h 4573754"/>
              <a:gd name="connsiteX21" fmla="*/ 0 w 5866510"/>
              <a:gd name="connsiteY21" fmla="*/ 312396 h 4573754"/>
              <a:gd name="connsiteX22" fmla="*/ 1612583 w 5866510"/>
              <a:gd name="connsiteY22" fmla="*/ 312396 h 4573754"/>
              <a:gd name="connsiteX23" fmla="*/ 1612583 w 5866510"/>
              <a:gd name="connsiteY23" fmla="*/ 410622 h 4573754"/>
              <a:gd name="connsiteX24" fmla="*/ 1805652 w 5866510"/>
              <a:gd name="connsiteY24" fmla="*/ 273291 h 4573754"/>
              <a:gd name="connsiteX25" fmla="*/ 2929872 w 5866510"/>
              <a:gd name="connsiteY25"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286256 w 5866510"/>
              <a:gd name="connsiteY4" fmla="*/ 309588 h 4573754"/>
              <a:gd name="connsiteX5" fmla="*/ 5866510 w 5866510"/>
              <a:gd name="connsiteY5" fmla="*/ 312396 h 4573754"/>
              <a:gd name="connsiteX6" fmla="*/ 5864990 w 5866510"/>
              <a:gd name="connsiteY6" fmla="*/ 770647 h 4573754"/>
              <a:gd name="connsiteX7" fmla="*/ 5442105 w 5866510"/>
              <a:gd name="connsiteY7" fmla="*/ 1462042 h 4573754"/>
              <a:gd name="connsiteX8" fmla="*/ 4910127 w 5866510"/>
              <a:gd name="connsiteY8" fmla="*/ 1751601 h 4573754"/>
              <a:gd name="connsiteX9" fmla="*/ 4701218 w 5866510"/>
              <a:gd name="connsiteY9" fmla="*/ 1792602 h 4573754"/>
              <a:gd name="connsiteX10" fmla="*/ 4288499 w 5866510"/>
              <a:gd name="connsiteY10" fmla="*/ 1656054 h 4573754"/>
              <a:gd name="connsiteX11" fmla="*/ 3847960 w 5866510"/>
              <a:gd name="connsiteY11" fmla="*/ 3617884 h 4573754"/>
              <a:gd name="connsiteX12" fmla="*/ 3841088 w 5866510"/>
              <a:gd name="connsiteY12" fmla="*/ 4310576 h 4573754"/>
              <a:gd name="connsiteX13" fmla="*/ 3417946 w 5866510"/>
              <a:gd name="connsiteY13" fmla="*/ 4475442 h 4573754"/>
              <a:gd name="connsiteX14" fmla="*/ 2926147 w 5866510"/>
              <a:gd name="connsiteY14" fmla="*/ 4573754 h 4573754"/>
              <a:gd name="connsiteX15" fmla="*/ 2460104 w 5866510"/>
              <a:gd name="connsiteY15" fmla="*/ 4476475 h 4573754"/>
              <a:gd name="connsiteX16" fmla="*/ 2065631 w 5866510"/>
              <a:gd name="connsiteY16" fmla="*/ 4354007 h 4573754"/>
              <a:gd name="connsiteX17" fmla="*/ 2016407 w 5866510"/>
              <a:gd name="connsiteY17" fmla="*/ 3618019 h 4573754"/>
              <a:gd name="connsiteX18" fmla="*/ 1569848 w 5866510"/>
              <a:gd name="connsiteY18" fmla="*/ 1659260 h 4573754"/>
              <a:gd name="connsiteX19" fmla="*/ 1173698 w 5866510"/>
              <a:gd name="connsiteY19" fmla="*/ 1797750 h 4573754"/>
              <a:gd name="connsiteX20" fmla="*/ 0 w 5866510"/>
              <a:gd name="connsiteY20" fmla="*/ 1797707 h 4573754"/>
              <a:gd name="connsiteX21" fmla="*/ 0 w 5866510"/>
              <a:gd name="connsiteY21" fmla="*/ 312396 h 4573754"/>
              <a:gd name="connsiteX22" fmla="*/ 1612583 w 5866510"/>
              <a:gd name="connsiteY22" fmla="*/ 312396 h 4573754"/>
              <a:gd name="connsiteX23" fmla="*/ 1612583 w 5866510"/>
              <a:gd name="connsiteY23" fmla="*/ 410622 h 4573754"/>
              <a:gd name="connsiteX24" fmla="*/ 1805652 w 5866510"/>
              <a:gd name="connsiteY24" fmla="*/ 273291 h 4573754"/>
              <a:gd name="connsiteX25" fmla="*/ 2929872 w 5866510"/>
              <a:gd name="connsiteY25"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286256 w 5866510"/>
              <a:gd name="connsiteY4" fmla="*/ 309588 h 4573754"/>
              <a:gd name="connsiteX5" fmla="*/ 5866510 w 5866510"/>
              <a:gd name="connsiteY5" fmla="*/ 312396 h 4573754"/>
              <a:gd name="connsiteX6" fmla="*/ 5857370 w 5866510"/>
              <a:gd name="connsiteY6" fmla="*/ 774457 h 4573754"/>
              <a:gd name="connsiteX7" fmla="*/ 5442105 w 5866510"/>
              <a:gd name="connsiteY7" fmla="*/ 1462042 h 4573754"/>
              <a:gd name="connsiteX8" fmla="*/ 4910127 w 5866510"/>
              <a:gd name="connsiteY8" fmla="*/ 1751601 h 4573754"/>
              <a:gd name="connsiteX9" fmla="*/ 4701218 w 5866510"/>
              <a:gd name="connsiteY9" fmla="*/ 1792602 h 4573754"/>
              <a:gd name="connsiteX10" fmla="*/ 4288499 w 5866510"/>
              <a:gd name="connsiteY10" fmla="*/ 1656054 h 4573754"/>
              <a:gd name="connsiteX11" fmla="*/ 3847960 w 5866510"/>
              <a:gd name="connsiteY11" fmla="*/ 3617884 h 4573754"/>
              <a:gd name="connsiteX12" fmla="*/ 3841088 w 5866510"/>
              <a:gd name="connsiteY12" fmla="*/ 4310576 h 4573754"/>
              <a:gd name="connsiteX13" fmla="*/ 3417946 w 5866510"/>
              <a:gd name="connsiteY13" fmla="*/ 4475442 h 4573754"/>
              <a:gd name="connsiteX14" fmla="*/ 2926147 w 5866510"/>
              <a:gd name="connsiteY14" fmla="*/ 4573754 h 4573754"/>
              <a:gd name="connsiteX15" fmla="*/ 2460104 w 5866510"/>
              <a:gd name="connsiteY15" fmla="*/ 4476475 h 4573754"/>
              <a:gd name="connsiteX16" fmla="*/ 2065631 w 5866510"/>
              <a:gd name="connsiteY16" fmla="*/ 4354007 h 4573754"/>
              <a:gd name="connsiteX17" fmla="*/ 2016407 w 5866510"/>
              <a:gd name="connsiteY17" fmla="*/ 3618019 h 4573754"/>
              <a:gd name="connsiteX18" fmla="*/ 1569848 w 5866510"/>
              <a:gd name="connsiteY18" fmla="*/ 1659260 h 4573754"/>
              <a:gd name="connsiteX19" fmla="*/ 1173698 w 5866510"/>
              <a:gd name="connsiteY19" fmla="*/ 1797750 h 4573754"/>
              <a:gd name="connsiteX20" fmla="*/ 0 w 5866510"/>
              <a:gd name="connsiteY20" fmla="*/ 1797707 h 4573754"/>
              <a:gd name="connsiteX21" fmla="*/ 0 w 5866510"/>
              <a:gd name="connsiteY21" fmla="*/ 312396 h 4573754"/>
              <a:gd name="connsiteX22" fmla="*/ 1612583 w 5866510"/>
              <a:gd name="connsiteY22" fmla="*/ 312396 h 4573754"/>
              <a:gd name="connsiteX23" fmla="*/ 1612583 w 5866510"/>
              <a:gd name="connsiteY23" fmla="*/ 410622 h 4573754"/>
              <a:gd name="connsiteX24" fmla="*/ 1805652 w 5866510"/>
              <a:gd name="connsiteY24" fmla="*/ 273291 h 4573754"/>
              <a:gd name="connsiteX25" fmla="*/ 2929872 w 5866510"/>
              <a:gd name="connsiteY25" fmla="*/ 0 h 4573754"/>
              <a:gd name="connsiteX0" fmla="*/ 2929872 w 5866510"/>
              <a:gd name="connsiteY0" fmla="*/ 0 h 4573754"/>
              <a:gd name="connsiteX1" fmla="*/ 4248231 w 5866510"/>
              <a:gd name="connsiteY1" fmla="*/ 411383 h 4573754"/>
              <a:gd name="connsiteX2" fmla="*/ 4253927 w 5866510"/>
              <a:gd name="connsiteY2" fmla="*/ 417542 h 4573754"/>
              <a:gd name="connsiteX3" fmla="*/ 4253927 w 5866510"/>
              <a:gd name="connsiteY3" fmla="*/ 312396 h 4573754"/>
              <a:gd name="connsiteX4" fmla="*/ 5286256 w 5866510"/>
              <a:gd name="connsiteY4" fmla="*/ 309588 h 4573754"/>
              <a:gd name="connsiteX5" fmla="*/ 5866510 w 5866510"/>
              <a:gd name="connsiteY5" fmla="*/ 312396 h 4573754"/>
              <a:gd name="connsiteX6" fmla="*/ 5857370 w 5866510"/>
              <a:gd name="connsiteY6" fmla="*/ 774457 h 4573754"/>
              <a:gd name="connsiteX7" fmla="*/ 5442105 w 5866510"/>
              <a:gd name="connsiteY7" fmla="*/ 1462042 h 4573754"/>
              <a:gd name="connsiteX8" fmla="*/ 4910127 w 5866510"/>
              <a:gd name="connsiteY8" fmla="*/ 1751601 h 4573754"/>
              <a:gd name="connsiteX9" fmla="*/ 4701218 w 5866510"/>
              <a:gd name="connsiteY9" fmla="*/ 1792602 h 4573754"/>
              <a:gd name="connsiteX10" fmla="*/ 4288499 w 5866510"/>
              <a:gd name="connsiteY10" fmla="*/ 1656054 h 4573754"/>
              <a:gd name="connsiteX11" fmla="*/ 3847960 w 5866510"/>
              <a:gd name="connsiteY11" fmla="*/ 3617884 h 4573754"/>
              <a:gd name="connsiteX12" fmla="*/ 3841088 w 5866510"/>
              <a:gd name="connsiteY12" fmla="*/ 4310576 h 4573754"/>
              <a:gd name="connsiteX13" fmla="*/ 3417946 w 5866510"/>
              <a:gd name="connsiteY13" fmla="*/ 4475442 h 4573754"/>
              <a:gd name="connsiteX14" fmla="*/ 2926147 w 5866510"/>
              <a:gd name="connsiteY14" fmla="*/ 4573754 h 4573754"/>
              <a:gd name="connsiteX15" fmla="*/ 2460104 w 5866510"/>
              <a:gd name="connsiteY15" fmla="*/ 4476475 h 4573754"/>
              <a:gd name="connsiteX16" fmla="*/ 2065631 w 5866510"/>
              <a:gd name="connsiteY16" fmla="*/ 4354007 h 4573754"/>
              <a:gd name="connsiteX17" fmla="*/ 2016407 w 5866510"/>
              <a:gd name="connsiteY17" fmla="*/ 3618019 h 4573754"/>
              <a:gd name="connsiteX18" fmla="*/ 1569848 w 5866510"/>
              <a:gd name="connsiteY18" fmla="*/ 1659260 h 4573754"/>
              <a:gd name="connsiteX19" fmla="*/ 1173698 w 5866510"/>
              <a:gd name="connsiteY19" fmla="*/ 1797750 h 4573754"/>
              <a:gd name="connsiteX20" fmla="*/ 0 w 5866510"/>
              <a:gd name="connsiteY20" fmla="*/ 1797707 h 4573754"/>
              <a:gd name="connsiteX21" fmla="*/ 0 w 5866510"/>
              <a:gd name="connsiteY21" fmla="*/ 312396 h 4573754"/>
              <a:gd name="connsiteX22" fmla="*/ 1612583 w 5866510"/>
              <a:gd name="connsiteY22" fmla="*/ 312396 h 4573754"/>
              <a:gd name="connsiteX23" fmla="*/ 1612583 w 5866510"/>
              <a:gd name="connsiteY23" fmla="*/ 410622 h 4573754"/>
              <a:gd name="connsiteX24" fmla="*/ 1805652 w 5866510"/>
              <a:gd name="connsiteY24" fmla="*/ 273291 h 4573754"/>
              <a:gd name="connsiteX25" fmla="*/ 2929872 w 5866510"/>
              <a:gd name="connsiteY25" fmla="*/ 0 h 4573754"/>
              <a:gd name="connsiteX0" fmla="*/ 2929872 w 5857371"/>
              <a:gd name="connsiteY0" fmla="*/ 0 h 4573754"/>
              <a:gd name="connsiteX1" fmla="*/ 4248231 w 5857371"/>
              <a:gd name="connsiteY1" fmla="*/ 411383 h 4573754"/>
              <a:gd name="connsiteX2" fmla="*/ 4253927 w 5857371"/>
              <a:gd name="connsiteY2" fmla="*/ 417542 h 4573754"/>
              <a:gd name="connsiteX3" fmla="*/ 4253927 w 5857371"/>
              <a:gd name="connsiteY3" fmla="*/ 312396 h 4573754"/>
              <a:gd name="connsiteX4" fmla="*/ 5286256 w 5857371"/>
              <a:gd name="connsiteY4" fmla="*/ 309588 h 4573754"/>
              <a:gd name="connsiteX5" fmla="*/ 5744590 w 5857371"/>
              <a:gd name="connsiteY5" fmla="*/ 487656 h 4573754"/>
              <a:gd name="connsiteX6" fmla="*/ 5857370 w 5857371"/>
              <a:gd name="connsiteY6" fmla="*/ 774457 h 4573754"/>
              <a:gd name="connsiteX7" fmla="*/ 5442105 w 5857371"/>
              <a:gd name="connsiteY7" fmla="*/ 1462042 h 4573754"/>
              <a:gd name="connsiteX8" fmla="*/ 4910127 w 5857371"/>
              <a:gd name="connsiteY8" fmla="*/ 1751601 h 4573754"/>
              <a:gd name="connsiteX9" fmla="*/ 4701218 w 5857371"/>
              <a:gd name="connsiteY9" fmla="*/ 1792602 h 4573754"/>
              <a:gd name="connsiteX10" fmla="*/ 4288499 w 5857371"/>
              <a:gd name="connsiteY10" fmla="*/ 1656054 h 4573754"/>
              <a:gd name="connsiteX11" fmla="*/ 3847960 w 5857371"/>
              <a:gd name="connsiteY11" fmla="*/ 3617884 h 4573754"/>
              <a:gd name="connsiteX12" fmla="*/ 3841088 w 5857371"/>
              <a:gd name="connsiteY12" fmla="*/ 4310576 h 4573754"/>
              <a:gd name="connsiteX13" fmla="*/ 3417946 w 5857371"/>
              <a:gd name="connsiteY13" fmla="*/ 4475442 h 4573754"/>
              <a:gd name="connsiteX14" fmla="*/ 2926147 w 5857371"/>
              <a:gd name="connsiteY14" fmla="*/ 4573754 h 4573754"/>
              <a:gd name="connsiteX15" fmla="*/ 2460104 w 5857371"/>
              <a:gd name="connsiteY15" fmla="*/ 4476475 h 4573754"/>
              <a:gd name="connsiteX16" fmla="*/ 2065631 w 5857371"/>
              <a:gd name="connsiteY16" fmla="*/ 4354007 h 4573754"/>
              <a:gd name="connsiteX17" fmla="*/ 2016407 w 5857371"/>
              <a:gd name="connsiteY17" fmla="*/ 3618019 h 4573754"/>
              <a:gd name="connsiteX18" fmla="*/ 1569848 w 5857371"/>
              <a:gd name="connsiteY18" fmla="*/ 1659260 h 4573754"/>
              <a:gd name="connsiteX19" fmla="*/ 1173698 w 5857371"/>
              <a:gd name="connsiteY19" fmla="*/ 1797750 h 4573754"/>
              <a:gd name="connsiteX20" fmla="*/ 0 w 5857371"/>
              <a:gd name="connsiteY20" fmla="*/ 1797707 h 4573754"/>
              <a:gd name="connsiteX21" fmla="*/ 0 w 5857371"/>
              <a:gd name="connsiteY21" fmla="*/ 312396 h 4573754"/>
              <a:gd name="connsiteX22" fmla="*/ 1612583 w 5857371"/>
              <a:gd name="connsiteY22" fmla="*/ 312396 h 4573754"/>
              <a:gd name="connsiteX23" fmla="*/ 1612583 w 5857371"/>
              <a:gd name="connsiteY23" fmla="*/ 410622 h 4573754"/>
              <a:gd name="connsiteX24" fmla="*/ 1805652 w 5857371"/>
              <a:gd name="connsiteY24" fmla="*/ 273291 h 4573754"/>
              <a:gd name="connsiteX25" fmla="*/ 2929872 w 5857371"/>
              <a:gd name="connsiteY25" fmla="*/ 0 h 4573754"/>
              <a:gd name="connsiteX0" fmla="*/ 2929872 w 5857371"/>
              <a:gd name="connsiteY0" fmla="*/ 0 h 4573754"/>
              <a:gd name="connsiteX1" fmla="*/ 4248231 w 5857371"/>
              <a:gd name="connsiteY1" fmla="*/ 411383 h 4573754"/>
              <a:gd name="connsiteX2" fmla="*/ 4253927 w 5857371"/>
              <a:gd name="connsiteY2" fmla="*/ 417542 h 4573754"/>
              <a:gd name="connsiteX3" fmla="*/ 4253927 w 5857371"/>
              <a:gd name="connsiteY3" fmla="*/ 312396 h 4573754"/>
              <a:gd name="connsiteX4" fmla="*/ 5286256 w 5857371"/>
              <a:gd name="connsiteY4" fmla="*/ 309588 h 4573754"/>
              <a:gd name="connsiteX5" fmla="*/ 5748400 w 5857371"/>
              <a:gd name="connsiteY5" fmla="*/ 481941 h 4573754"/>
              <a:gd name="connsiteX6" fmla="*/ 5857370 w 5857371"/>
              <a:gd name="connsiteY6" fmla="*/ 774457 h 4573754"/>
              <a:gd name="connsiteX7" fmla="*/ 5442105 w 5857371"/>
              <a:gd name="connsiteY7" fmla="*/ 1462042 h 4573754"/>
              <a:gd name="connsiteX8" fmla="*/ 4910127 w 5857371"/>
              <a:gd name="connsiteY8" fmla="*/ 1751601 h 4573754"/>
              <a:gd name="connsiteX9" fmla="*/ 4701218 w 5857371"/>
              <a:gd name="connsiteY9" fmla="*/ 1792602 h 4573754"/>
              <a:gd name="connsiteX10" fmla="*/ 4288499 w 5857371"/>
              <a:gd name="connsiteY10" fmla="*/ 1656054 h 4573754"/>
              <a:gd name="connsiteX11" fmla="*/ 3847960 w 5857371"/>
              <a:gd name="connsiteY11" fmla="*/ 3617884 h 4573754"/>
              <a:gd name="connsiteX12" fmla="*/ 3841088 w 5857371"/>
              <a:gd name="connsiteY12" fmla="*/ 4310576 h 4573754"/>
              <a:gd name="connsiteX13" fmla="*/ 3417946 w 5857371"/>
              <a:gd name="connsiteY13" fmla="*/ 4475442 h 4573754"/>
              <a:gd name="connsiteX14" fmla="*/ 2926147 w 5857371"/>
              <a:gd name="connsiteY14" fmla="*/ 4573754 h 4573754"/>
              <a:gd name="connsiteX15" fmla="*/ 2460104 w 5857371"/>
              <a:gd name="connsiteY15" fmla="*/ 4476475 h 4573754"/>
              <a:gd name="connsiteX16" fmla="*/ 2065631 w 5857371"/>
              <a:gd name="connsiteY16" fmla="*/ 4354007 h 4573754"/>
              <a:gd name="connsiteX17" fmla="*/ 2016407 w 5857371"/>
              <a:gd name="connsiteY17" fmla="*/ 3618019 h 4573754"/>
              <a:gd name="connsiteX18" fmla="*/ 1569848 w 5857371"/>
              <a:gd name="connsiteY18" fmla="*/ 1659260 h 4573754"/>
              <a:gd name="connsiteX19" fmla="*/ 1173698 w 5857371"/>
              <a:gd name="connsiteY19" fmla="*/ 1797750 h 4573754"/>
              <a:gd name="connsiteX20" fmla="*/ 0 w 5857371"/>
              <a:gd name="connsiteY20" fmla="*/ 1797707 h 4573754"/>
              <a:gd name="connsiteX21" fmla="*/ 0 w 5857371"/>
              <a:gd name="connsiteY21" fmla="*/ 312396 h 4573754"/>
              <a:gd name="connsiteX22" fmla="*/ 1612583 w 5857371"/>
              <a:gd name="connsiteY22" fmla="*/ 312396 h 4573754"/>
              <a:gd name="connsiteX23" fmla="*/ 1612583 w 5857371"/>
              <a:gd name="connsiteY23" fmla="*/ 410622 h 4573754"/>
              <a:gd name="connsiteX24" fmla="*/ 1805652 w 5857371"/>
              <a:gd name="connsiteY24" fmla="*/ 273291 h 4573754"/>
              <a:gd name="connsiteX25" fmla="*/ 2929872 w 5857371"/>
              <a:gd name="connsiteY25" fmla="*/ 0 h 4573754"/>
              <a:gd name="connsiteX0" fmla="*/ 2929872 w 5857373"/>
              <a:gd name="connsiteY0" fmla="*/ 0 h 4573754"/>
              <a:gd name="connsiteX1" fmla="*/ 4248231 w 5857373"/>
              <a:gd name="connsiteY1" fmla="*/ 411383 h 4573754"/>
              <a:gd name="connsiteX2" fmla="*/ 4253927 w 5857373"/>
              <a:gd name="connsiteY2" fmla="*/ 417542 h 4573754"/>
              <a:gd name="connsiteX3" fmla="*/ 4253927 w 5857373"/>
              <a:gd name="connsiteY3" fmla="*/ 312396 h 4573754"/>
              <a:gd name="connsiteX4" fmla="*/ 5286256 w 5857373"/>
              <a:gd name="connsiteY4" fmla="*/ 309588 h 4573754"/>
              <a:gd name="connsiteX5" fmla="*/ 5748400 w 5857373"/>
              <a:gd name="connsiteY5" fmla="*/ 481941 h 4573754"/>
              <a:gd name="connsiteX6" fmla="*/ 5857370 w 5857373"/>
              <a:gd name="connsiteY6" fmla="*/ 774457 h 4573754"/>
              <a:gd name="connsiteX7" fmla="*/ 5442105 w 5857373"/>
              <a:gd name="connsiteY7" fmla="*/ 1462042 h 4573754"/>
              <a:gd name="connsiteX8" fmla="*/ 4910127 w 5857373"/>
              <a:gd name="connsiteY8" fmla="*/ 1751601 h 4573754"/>
              <a:gd name="connsiteX9" fmla="*/ 4701218 w 5857373"/>
              <a:gd name="connsiteY9" fmla="*/ 1792602 h 4573754"/>
              <a:gd name="connsiteX10" fmla="*/ 4288499 w 5857373"/>
              <a:gd name="connsiteY10" fmla="*/ 1656054 h 4573754"/>
              <a:gd name="connsiteX11" fmla="*/ 3847960 w 5857373"/>
              <a:gd name="connsiteY11" fmla="*/ 3617884 h 4573754"/>
              <a:gd name="connsiteX12" fmla="*/ 3841088 w 5857373"/>
              <a:gd name="connsiteY12" fmla="*/ 4310576 h 4573754"/>
              <a:gd name="connsiteX13" fmla="*/ 3417946 w 5857373"/>
              <a:gd name="connsiteY13" fmla="*/ 4475442 h 4573754"/>
              <a:gd name="connsiteX14" fmla="*/ 2926147 w 5857373"/>
              <a:gd name="connsiteY14" fmla="*/ 4573754 h 4573754"/>
              <a:gd name="connsiteX15" fmla="*/ 2460104 w 5857373"/>
              <a:gd name="connsiteY15" fmla="*/ 4476475 h 4573754"/>
              <a:gd name="connsiteX16" fmla="*/ 2065631 w 5857373"/>
              <a:gd name="connsiteY16" fmla="*/ 4354007 h 4573754"/>
              <a:gd name="connsiteX17" fmla="*/ 2016407 w 5857373"/>
              <a:gd name="connsiteY17" fmla="*/ 3618019 h 4573754"/>
              <a:gd name="connsiteX18" fmla="*/ 1569848 w 5857373"/>
              <a:gd name="connsiteY18" fmla="*/ 1659260 h 4573754"/>
              <a:gd name="connsiteX19" fmla="*/ 1173698 w 5857373"/>
              <a:gd name="connsiteY19" fmla="*/ 1797750 h 4573754"/>
              <a:gd name="connsiteX20" fmla="*/ 0 w 5857373"/>
              <a:gd name="connsiteY20" fmla="*/ 1797707 h 4573754"/>
              <a:gd name="connsiteX21" fmla="*/ 0 w 5857373"/>
              <a:gd name="connsiteY21" fmla="*/ 312396 h 4573754"/>
              <a:gd name="connsiteX22" fmla="*/ 1612583 w 5857373"/>
              <a:gd name="connsiteY22" fmla="*/ 312396 h 4573754"/>
              <a:gd name="connsiteX23" fmla="*/ 1612583 w 5857373"/>
              <a:gd name="connsiteY23" fmla="*/ 410622 h 4573754"/>
              <a:gd name="connsiteX24" fmla="*/ 1805652 w 5857373"/>
              <a:gd name="connsiteY24" fmla="*/ 273291 h 4573754"/>
              <a:gd name="connsiteX25" fmla="*/ 2929872 w 5857373"/>
              <a:gd name="connsiteY25" fmla="*/ 0 h 4573754"/>
              <a:gd name="connsiteX0" fmla="*/ 2929872 w 5857373"/>
              <a:gd name="connsiteY0" fmla="*/ 0 h 4573754"/>
              <a:gd name="connsiteX1" fmla="*/ 4248231 w 5857373"/>
              <a:gd name="connsiteY1" fmla="*/ 411383 h 4573754"/>
              <a:gd name="connsiteX2" fmla="*/ 4253927 w 5857373"/>
              <a:gd name="connsiteY2" fmla="*/ 417542 h 4573754"/>
              <a:gd name="connsiteX3" fmla="*/ 4253927 w 5857373"/>
              <a:gd name="connsiteY3" fmla="*/ 312396 h 4573754"/>
              <a:gd name="connsiteX4" fmla="*/ 5286256 w 5857373"/>
              <a:gd name="connsiteY4" fmla="*/ 309588 h 4573754"/>
              <a:gd name="connsiteX5" fmla="*/ 5746495 w 5857373"/>
              <a:gd name="connsiteY5" fmla="*/ 485751 h 4573754"/>
              <a:gd name="connsiteX6" fmla="*/ 5857370 w 5857373"/>
              <a:gd name="connsiteY6" fmla="*/ 774457 h 4573754"/>
              <a:gd name="connsiteX7" fmla="*/ 5442105 w 5857373"/>
              <a:gd name="connsiteY7" fmla="*/ 1462042 h 4573754"/>
              <a:gd name="connsiteX8" fmla="*/ 4910127 w 5857373"/>
              <a:gd name="connsiteY8" fmla="*/ 1751601 h 4573754"/>
              <a:gd name="connsiteX9" fmla="*/ 4701218 w 5857373"/>
              <a:gd name="connsiteY9" fmla="*/ 1792602 h 4573754"/>
              <a:gd name="connsiteX10" fmla="*/ 4288499 w 5857373"/>
              <a:gd name="connsiteY10" fmla="*/ 1656054 h 4573754"/>
              <a:gd name="connsiteX11" fmla="*/ 3847960 w 5857373"/>
              <a:gd name="connsiteY11" fmla="*/ 3617884 h 4573754"/>
              <a:gd name="connsiteX12" fmla="*/ 3841088 w 5857373"/>
              <a:gd name="connsiteY12" fmla="*/ 4310576 h 4573754"/>
              <a:gd name="connsiteX13" fmla="*/ 3417946 w 5857373"/>
              <a:gd name="connsiteY13" fmla="*/ 4475442 h 4573754"/>
              <a:gd name="connsiteX14" fmla="*/ 2926147 w 5857373"/>
              <a:gd name="connsiteY14" fmla="*/ 4573754 h 4573754"/>
              <a:gd name="connsiteX15" fmla="*/ 2460104 w 5857373"/>
              <a:gd name="connsiteY15" fmla="*/ 4476475 h 4573754"/>
              <a:gd name="connsiteX16" fmla="*/ 2065631 w 5857373"/>
              <a:gd name="connsiteY16" fmla="*/ 4354007 h 4573754"/>
              <a:gd name="connsiteX17" fmla="*/ 2016407 w 5857373"/>
              <a:gd name="connsiteY17" fmla="*/ 3618019 h 4573754"/>
              <a:gd name="connsiteX18" fmla="*/ 1569848 w 5857373"/>
              <a:gd name="connsiteY18" fmla="*/ 1659260 h 4573754"/>
              <a:gd name="connsiteX19" fmla="*/ 1173698 w 5857373"/>
              <a:gd name="connsiteY19" fmla="*/ 1797750 h 4573754"/>
              <a:gd name="connsiteX20" fmla="*/ 0 w 5857373"/>
              <a:gd name="connsiteY20" fmla="*/ 1797707 h 4573754"/>
              <a:gd name="connsiteX21" fmla="*/ 0 w 5857373"/>
              <a:gd name="connsiteY21" fmla="*/ 312396 h 4573754"/>
              <a:gd name="connsiteX22" fmla="*/ 1612583 w 5857373"/>
              <a:gd name="connsiteY22" fmla="*/ 312396 h 4573754"/>
              <a:gd name="connsiteX23" fmla="*/ 1612583 w 5857373"/>
              <a:gd name="connsiteY23" fmla="*/ 410622 h 4573754"/>
              <a:gd name="connsiteX24" fmla="*/ 1805652 w 5857373"/>
              <a:gd name="connsiteY24" fmla="*/ 273291 h 4573754"/>
              <a:gd name="connsiteX25" fmla="*/ 2929872 w 5857373"/>
              <a:gd name="connsiteY25" fmla="*/ 0 h 4573754"/>
              <a:gd name="connsiteX0" fmla="*/ 2929872 w 5857371"/>
              <a:gd name="connsiteY0" fmla="*/ 0 h 4573754"/>
              <a:gd name="connsiteX1" fmla="*/ 4248231 w 5857371"/>
              <a:gd name="connsiteY1" fmla="*/ 411383 h 4573754"/>
              <a:gd name="connsiteX2" fmla="*/ 4253927 w 5857371"/>
              <a:gd name="connsiteY2" fmla="*/ 417542 h 4573754"/>
              <a:gd name="connsiteX3" fmla="*/ 4253927 w 5857371"/>
              <a:gd name="connsiteY3" fmla="*/ 312396 h 4573754"/>
              <a:gd name="connsiteX4" fmla="*/ 5286256 w 5857371"/>
              <a:gd name="connsiteY4" fmla="*/ 309588 h 4573754"/>
              <a:gd name="connsiteX5" fmla="*/ 5746495 w 5857371"/>
              <a:gd name="connsiteY5" fmla="*/ 485751 h 4573754"/>
              <a:gd name="connsiteX6" fmla="*/ 5857370 w 5857371"/>
              <a:gd name="connsiteY6" fmla="*/ 774457 h 4573754"/>
              <a:gd name="connsiteX7" fmla="*/ 5442105 w 5857371"/>
              <a:gd name="connsiteY7" fmla="*/ 1462042 h 4573754"/>
              <a:gd name="connsiteX8" fmla="*/ 4910127 w 5857371"/>
              <a:gd name="connsiteY8" fmla="*/ 1751601 h 4573754"/>
              <a:gd name="connsiteX9" fmla="*/ 4701218 w 5857371"/>
              <a:gd name="connsiteY9" fmla="*/ 1792602 h 4573754"/>
              <a:gd name="connsiteX10" fmla="*/ 4288499 w 5857371"/>
              <a:gd name="connsiteY10" fmla="*/ 1656054 h 4573754"/>
              <a:gd name="connsiteX11" fmla="*/ 3847960 w 5857371"/>
              <a:gd name="connsiteY11" fmla="*/ 3617884 h 4573754"/>
              <a:gd name="connsiteX12" fmla="*/ 3841088 w 5857371"/>
              <a:gd name="connsiteY12" fmla="*/ 4310576 h 4573754"/>
              <a:gd name="connsiteX13" fmla="*/ 3417946 w 5857371"/>
              <a:gd name="connsiteY13" fmla="*/ 4475442 h 4573754"/>
              <a:gd name="connsiteX14" fmla="*/ 2926147 w 5857371"/>
              <a:gd name="connsiteY14" fmla="*/ 4573754 h 4573754"/>
              <a:gd name="connsiteX15" fmla="*/ 2460104 w 5857371"/>
              <a:gd name="connsiteY15" fmla="*/ 4476475 h 4573754"/>
              <a:gd name="connsiteX16" fmla="*/ 2065631 w 5857371"/>
              <a:gd name="connsiteY16" fmla="*/ 4354007 h 4573754"/>
              <a:gd name="connsiteX17" fmla="*/ 2016407 w 5857371"/>
              <a:gd name="connsiteY17" fmla="*/ 3618019 h 4573754"/>
              <a:gd name="connsiteX18" fmla="*/ 1569848 w 5857371"/>
              <a:gd name="connsiteY18" fmla="*/ 1659260 h 4573754"/>
              <a:gd name="connsiteX19" fmla="*/ 1173698 w 5857371"/>
              <a:gd name="connsiteY19" fmla="*/ 1797750 h 4573754"/>
              <a:gd name="connsiteX20" fmla="*/ 0 w 5857371"/>
              <a:gd name="connsiteY20" fmla="*/ 1797707 h 4573754"/>
              <a:gd name="connsiteX21" fmla="*/ 0 w 5857371"/>
              <a:gd name="connsiteY21" fmla="*/ 312396 h 4573754"/>
              <a:gd name="connsiteX22" fmla="*/ 1612583 w 5857371"/>
              <a:gd name="connsiteY22" fmla="*/ 312396 h 4573754"/>
              <a:gd name="connsiteX23" fmla="*/ 1612583 w 5857371"/>
              <a:gd name="connsiteY23" fmla="*/ 410622 h 4573754"/>
              <a:gd name="connsiteX24" fmla="*/ 1805652 w 5857371"/>
              <a:gd name="connsiteY24" fmla="*/ 273291 h 4573754"/>
              <a:gd name="connsiteX25" fmla="*/ 2929872 w 5857371"/>
              <a:gd name="connsiteY25" fmla="*/ 0 h 4573754"/>
              <a:gd name="connsiteX0" fmla="*/ 2929872 w 5857371"/>
              <a:gd name="connsiteY0" fmla="*/ 0 h 4573754"/>
              <a:gd name="connsiteX1" fmla="*/ 4248231 w 5857371"/>
              <a:gd name="connsiteY1" fmla="*/ 411383 h 4573754"/>
              <a:gd name="connsiteX2" fmla="*/ 4253927 w 5857371"/>
              <a:gd name="connsiteY2" fmla="*/ 417542 h 4573754"/>
              <a:gd name="connsiteX3" fmla="*/ 4253927 w 5857371"/>
              <a:gd name="connsiteY3" fmla="*/ 312396 h 4573754"/>
              <a:gd name="connsiteX4" fmla="*/ 5286256 w 5857371"/>
              <a:gd name="connsiteY4" fmla="*/ 319113 h 4573754"/>
              <a:gd name="connsiteX5" fmla="*/ 5746495 w 5857371"/>
              <a:gd name="connsiteY5" fmla="*/ 485751 h 4573754"/>
              <a:gd name="connsiteX6" fmla="*/ 5857370 w 5857371"/>
              <a:gd name="connsiteY6" fmla="*/ 774457 h 4573754"/>
              <a:gd name="connsiteX7" fmla="*/ 5442105 w 5857371"/>
              <a:gd name="connsiteY7" fmla="*/ 1462042 h 4573754"/>
              <a:gd name="connsiteX8" fmla="*/ 4910127 w 5857371"/>
              <a:gd name="connsiteY8" fmla="*/ 1751601 h 4573754"/>
              <a:gd name="connsiteX9" fmla="*/ 4701218 w 5857371"/>
              <a:gd name="connsiteY9" fmla="*/ 1792602 h 4573754"/>
              <a:gd name="connsiteX10" fmla="*/ 4288499 w 5857371"/>
              <a:gd name="connsiteY10" fmla="*/ 1656054 h 4573754"/>
              <a:gd name="connsiteX11" fmla="*/ 3847960 w 5857371"/>
              <a:gd name="connsiteY11" fmla="*/ 3617884 h 4573754"/>
              <a:gd name="connsiteX12" fmla="*/ 3841088 w 5857371"/>
              <a:gd name="connsiteY12" fmla="*/ 4310576 h 4573754"/>
              <a:gd name="connsiteX13" fmla="*/ 3417946 w 5857371"/>
              <a:gd name="connsiteY13" fmla="*/ 4475442 h 4573754"/>
              <a:gd name="connsiteX14" fmla="*/ 2926147 w 5857371"/>
              <a:gd name="connsiteY14" fmla="*/ 4573754 h 4573754"/>
              <a:gd name="connsiteX15" fmla="*/ 2460104 w 5857371"/>
              <a:gd name="connsiteY15" fmla="*/ 4476475 h 4573754"/>
              <a:gd name="connsiteX16" fmla="*/ 2065631 w 5857371"/>
              <a:gd name="connsiteY16" fmla="*/ 4354007 h 4573754"/>
              <a:gd name="connsiteX17" fmla="*/ 2016407 w 5857371"/>
              <a:gd name="connsiteY17" fmla="*/ 3618019 h 4573754"/>
              <a:gd name="connsiteX18" fmla="*/ 1569848 w 5857371"/>
              <a:gd name="connsiteY18" fmla="*/ 1659260 h 4573754"/>
              <a:gd name="connsiteX19" fmla="*/ 1173698 w 5857371"/>
              <a:gd name="connsiteY19" fmla="*/ 1797750 h 4573754"/>
              <a:gd name="connsiteX20" fmla="*/ 0 w 5857371"/>
              <a:gd name="connsiteY20" fmla="*/ 1797707 h 4573754"/>
              <a:gd name="connsiteX21" fmla="*/ 0 w 5857371"/>
              <a:gd name="connsiteY21" fmla="*/ 312396 h 4573754"/>
              <a:gd name="connsiteX22" fmla="*/ 1612583 w 5857371"/>
              <a:gd name="connsiteY22" fmla="*/ 312396 h 4573754"/>
              <a:gd name="connsiteX23" fmla="*/ 1612583 w 5857371"/>
              <a:gd name="connsiteY23" fmla="*/ 410622 h 4573754"/>
              <a:gd name="connsiteX24" fmla="*/ 1805652 w 5857371"/>
              <a:gd name="connsiteY24" fmla="*/ 273291 h 4573754"/>
              <a:gd name="connsiteX25" fmla="*/ 2929872 w 5857371"/>
              <a:gd name="connsiteY25" fmla="*/ 0 h 4573754"/>
              <a:gd name="connsiteX0" fmla="*/ 2931777 w 5857371"/>
              <a:gd name="connsiteY0" fmla="*/ 0 h 4581374"/>
              <a:gd name="connsiteX1" fmla="*/ 4248231 w 5857371"/>
              <a:gd name="connsiteY1" fmla="*/ 419003 h 4581374"/>
              <a:gd name="connsiteX2" fmla="*/ 4253927 w 5857371"/>
              <a:gd name="connsiteY2" fmla="*/ 425162 h 4581374"/>
              <a:gd name="connsiteX3" fmla="*/ 4253927 w 5857371"/>
              <a:gd name="connsiteY3" fmla="*/ 32001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05652 w 5857371"/>
              <a:gd name="connsiteY24" fmla="*/ 280911 h 4581374"/>
              <a:gd name="connsiteX25" fmla="*/ 2931777 w 5857371"/>
              <a:gd name="connsiteY25" fmla="*/ 0 h 4581374"/>
              <a:gd name="connsiteX0" fmla="*/ 2931777 w 5857371"/>
              <a:gd name="connsiteY0" fmla="*/ 0 h 4581374"/>
              <a:gd name="connsiteX1" fmla="*/ 4248231 w 5857371"/>
              <a:gd name="connsiteY1" fmla="*/ 419003 h 4581374"/>
              <a:gd name="connsiteX2" fmla="*/ 4253927 w 5857371"/>
              <a:gd name="connsiteY2" fmla="*/ 425162 h 4581374"/>
              <a:gd name="connsiteX3" fmla="*/ 4253927 w 5857371"/>
              <a:gd name="connsiteY3" fmla="*/ 32001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05652 w 5857371"/>
              <a:gd name="connsiteY24" fmla="*/ 280911 h 4581374"/>
              <a:gd name="connsiteX25" fmla="*/ 2931777 w 5857371"/>
              <a:gd name="connsiteY25" fmla="*/ 0 h 4581374"/>
              <a:gd name="connsiteX0" fmla="*/ 2931777 w 5857371"/>
              <a:gd name="connsiteY0" fmla="*/ 0 h 4581374"/>
              <a:gd name="connsiteX1" fmla="*/ 4248231 w 5857371"/>
              <a:gd name="connsiteY1" fmla="*/ 419003 h 4581374"/>
              <a:gd name="connsiteX2" fmla="*/ 4253927 w 5857371"/>
              <a:gd name="connsiteY2" fmla="*/ 425162 h 4581374"/>
              <a:gd name="connsiteX3" fmla="*/ 4253927 w 5857371"/>
              <a:gd name="connsiteY3" fmla="*/ 32001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05652 w 5857371"/>
              <a:gd name="connsiteY24" fmla="*/ 280911 h 4581374"/>
              <a:gd name="connsiteX25" fmla="*/ 2931777 w 5857371"/>
              <a:gd name="connsiteY25" fmla="*/ 0 h 4581374"/>
              <a:gd name="connsiteX0" fmla="*/ 2931777 w 5857371"/>
              <a:gd name="connsiteY0" fmla="*/ 0 h 4581374"/>
              <a:gd name="connsiteX1" fmla="*/ 4248231 w 5857371"/>
              <a:gd name="connsiteY1" fmla="*/ 419003 h 4581374"/>
              <a:gd name="connsiteX2" fmla="*/ 4253927 w 5857371"/>
              <a:gd name="connsiteY2" fmla="*/ 425162 h 4581374"/>
              <a:gd name="connsiteX3" fmla="*/ 4253927 w 5857371"/>
              <a:gd name="connsiteY3" fmla="*/ 32001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05652 w 5857371"/>
              <a:gd name="connsiteY24" fmla="*/ 280911 h 4581374"/>
              <a:gd name="connsiteX25" fmla="*/ 2931777 w 5857371"/>
              <a:gd name="connsiteY25" fmla="*/ 0 h 4581374"/>
              <a:gd name="connsiteX0" fmla="*/ 2931777 w 5857371"/>
              <a:gd name="connsiteY0" fmla="*/ 0 h 4581374"/>
              <a:gd name="connsiteX1" fmla="*/ 4248231 w 5857371"/>
              <a:gd name="connsiteY1" fmla="*/ 419003 h 4581374"/>
              <a:gd name="connsiteX2" fmla="*/ 4282502 w 5857371"/>
              <a:gd name="connsiteY2" fmla="*/ 451832 h 4581374"/>
              <a:gd name="connsiteX3" fmla="*/ 4253927 w 5857371"/>
              <a:gd name="connsiteY3" fmla="*/ 32001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05652 w 5857371"/>
              <a:gd name="connsiteY24" fmla="*/ 280911 h 4581374"/>
              <a:gd name="connsiteX25" fmla="*/ 2931777 w 5857371"/>
              <a:gd name="connsiteY25" fmla="*/ 0 h 4581374"/>
              <a:gd name="connsiteX0" fmla="*/ 2931777 w 5857371"/>
              <a:gd name="connsiteY0" fmla="*/ 0 h 4581374"/>
              <a:gd name="connsiteX1" fmla="*/ 4248231 w 5857371"/>
              <a:gd name="connsiteY1" fmla="*/ 419003 h 4581374"/>
              <a:gd name="connsiteX2" fmla="*/ 4368227 w 5857371"/>
              <a:gd name="connsiteY2" fmla="*/ 541367 h 4581374"/>
              <a:gd name="connsiteX3" fmla="*/ 4253927 w 5857371"/>
              <a:gd name="connsiteY3" fmla="*/ 32001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05652 w 5857371"/>
              <a:gd name="connsiteY24" fmla="*/ 280911 h 4581374"/>
              <a:gd name="connsiteX25" fmla="*/ 2931777 w 5857371"/>
              <a:gd name="connsiteY25"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253927 w 5857371"/>
              <a:gd name="connsiteY3" fmla="*/ 32001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05652 w 5857371"/>
              <a:gd name="connsiteY24" fmla="*/ 280911 h 4581374"/>
              <a:gd name="connsiteX25" fmla="*/ 2931777 w 5857371"/>
              <a:gd name="connsiteY25"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253927 w 5857371"/>
              <a:gd name="connsiteY3" fmla="*/ 32001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05652 w 5857371"/>
              <a:gd name="connsiteY24" fmla="*/ 280911 h 4581374"/>
              <a:gd name="connsiteX25" fmla="*/ 2931777 w 5857371"/>
              <a:gd name="connsiteY25"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253927 w 5857371"/>
              <a:gd name="connsiteY3" fmla="*/ 32001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05652 w 5857371"/>
              <a:gd name="connsiteY24" fmla="*/ 280911 h 4581374"/>
              <a:gd name="connsiteX25" fmla="*/ 2931777 w 5857371"/>
              <a:gd name="connsiteY25"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253927 w 5857371"/>
              <a:gd name="connsiteY3" fmla="*/ 32001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05652 w 5857371"/>
              <a:gd name="connsiteY24" fmla="*/ 280911 h 4581374"/>
              <a:gd name="connsiteX25" fmla="*/ 2931777 w 5857371"/>
              <a:gd name="connsiteY25"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05652 w 5857371"/>
              <a:gd name="connsiteY24" fmla="*/ 280911 h 4581374"/>
              <a:gd name="connsiteX25" fmla="*/ 2931777 w 5857371"/>
              <a:gd name="connsiteY25"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05652 w 5857371"/>
              <a:gd name="connsiteY24" fmla="*/ 280911 h 4581374"/>
              <a:gd name="connsiteX25" fmla="*/ 2931777 w 5857371"/>
              <a:gd name="connsiteY25"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05652 w 5857371"/>
              <a:gd name="connsiteY24" fmla="*/ 280911 h 4581374"/>
              <a:gd name="connsiteX25" fmla="*/ 2931777 w 5857371"/>
              <a:gd name="connsiteY25"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05652 w 5857371"/>
              <a:gd name="connsiteY24" fmla="*/ 280911 h 4581374"/>
              <a:gd name="connsiteX25" fmla="*/ 2931777 w 5857371"/>
              <a:gd name="connsiteY25"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05652 w 5857371"/>
              <a:gd name="connsiteY24" fmla="*/ 280911 h 4581374"/>
              <a:gd name="connsiteX25" fmla="*/ 2931777 w 5857371"/>
              <a:gd name="connsiteY25"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07557 w 5857371"/>
              <a:gd name="connsiteY24" fmla="*/ 290436 h 4581374"/>
              <a:gd name="connsiteX25" fmla="*/ 2931777 w 5857371"/>
              <a:gd name="connsiteY25"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1612583 w 5857371"/>
              <a:gd name="connsiteY22" fmla="*/ 320016 h 4581374"/>
              <a:gd name="connsiteX23" fmla="*/ 1612583 w 5857371"/>
              <a:gd name="connsiteY23" fmla="*/ 418242 h 4581374"/>
              <a:gd name="connsiteX24" fmla="*/ 1813272 w 5857371"/>
              <a:gd name="connsiteY24" fmla="*/ 292341 h 4581374"/>
              <a:gd name="connsiteX25" fmla="*/ 2931777 w 5857371"/>
              <a:gd name="connsiteY25"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570538 w 5857371"/>
              <a:gd name="connsiteY22" fmla="*/ 320946 h 4581374"/>
              <a:gd name="connsiteX23" fmla="*/ 1612583 w 5857371"/>
              <a:gd name="connsiteY23" fmla="*/ 320016 h 4581374"/>
              <a:gd name="connsiteX24" fmla="*/ 1612583 w 5857371"/>
              <a:gd name="connsiteY24" fmla="*/ 418242 h 4581374"/>
              <a:gd name="connsiteX25" fmla="*/ 1813272 w 5857371"/>
              <a:gd name="connsiteY25" fmla="*/ 292341 h 4581374"/>
              <a:gd name="connsiteX26" fmla="*/ 2931777 w 5857371"/>
              <a:gd name="connsiteY26"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574348 w 5857371"/>
              <a:gd name="connsiteY22" fmla="*/ 330471 h 4581374"/>
              <a:gd name="connsiteX23" fmla="*/ 1612583 w 5857371"/>
              <a:gd name="connsiteY23" fmla="*/ 320016 h 4581374"/>
              <a:gd name="connsiteX24" fmla="*/ 1612583 w 5857371"/>
              <a:gd name="connsiteY24" fmla="*/ 418242 h 4581374"/>
              <a:gd name="connsiteX25" fmla="*/ 1813272 w 5857371"/>
              <a:gd name="connsiteY25" fmla="*/ 292341 h 4581374"/>
              <a:gd name="connsiteX26" fmla="*/ 2931777 w 5857371"/>
              <a:gd name="connsiteY26"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574348 w 5857371"/>
              <a:gd name="connsiteY22" fmla="*/ 330471 h 4581374"/>
              <a:gd name="connsiteX23" fmla="*/ 1612583 w 5857371"/>
              <a:gd name="connsiteY23" fmla="*/ 320016 h 4581374"/>
              <a:gd name="connsiteX24" fmla="*/ 1486853 w 5857371"/>
              <a:gd name="connsiteY24" fmla="*/ 542067 h 4581374"/>
              <a:gd name="connsiteX25" fmla="*/ 1813272 w 5857371"/>
              <a:gd name="connsiteY25" fmla="*/ 292341 h 4581374"/>
              <a:gd name="connsiteX26" fmla="*/ 2931777 w 5857371"/>
              <a:gd name="connsiteY26"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574348 w 5857371"/>
              <a:gd name="connsiteY22" fmla="*/ 330471 h 4581374"/>
              <a:gd name="connsiteX23" fmla="*/ 1067753 w 5857371"/>
              <a:gd name="connsiteY23" fmla="*/ 382881 h 4581374"/>
              <a:gd name="connsiteX24" fmla="*/ 1486853 w 5857371"/>
              <a:gd name="connsiteY24" fmla="*/ 542067 h 4581374"/>
              <a:gd name="connsiteX25" fmla="*/ 1813272 w 5857371"/>
              <a:gd name="connsiteY25" fmla="*/ 292341 h 4581374"/>
              <a:gd name="connsiteX26" fmla="*/ 2931777 w 5857371"/>
              <a:gd name="connsiteY26"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574348 w 5857371"/>
              <a:gd name="connsiteY22" fmla="*/ 330471 h 4581374"/>
              <a:gd name="connsiteX23" fmla="*/ 1067753 w 5857371"/>
              <a:gd name="connsiteY23" fmla="*/ 382881 h 4581374"/>
              <a:gd name="connsiteX24" fmla="*/ 1486853 w 5857371"/>
              <a:gd name="connsiteY24" fmla="*/ 542067 h 4581374"/>
              <a:gd name="connsiteX25" fmla="*/ 1813272 w 5857371"/>
              <a:gd name="connsiteY25" fmla="*/ 292341 h 4581374"/>
              <a:gd name="connsiteX26" fmla="*/ 2931777 w 5857371"/>
              <a:gd name="connsiteY26"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574348 w 5857371"/>
              <a:gd name="connsiteY22" fmla="*/ 330471 h 4581374"/>
              <a:gd name="connsiteX23" fmla="*/ 1067753 w 5857371"/>
              <a:gd name="connsiteY23" fmla="*/ 384786 h 4581374"/>
              <a:gd name="connsiteX24" fmla="*/ 1486853 w 5857371"/>
              <a:gd name="connsiteY24" fmla="*/ 542067 h 4581374"/>
              <a:gd name="connsiteX25" fmla="*/ 1813272 w 5857371"/>
              <a:gd name="connsiteY25" fmla="*/ 292341 h 4581374"/>
              <a:gd name="connsiteX26" fmla="*/ 2931777 w 5857371"/>
              <a:gd name="connsiteY26"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574348 w 5857371"/>
              <a:gd name="connsiteY22" fmla="*/ 330471 h 4581374"/>
              <a:gd name="connsiteX23" fmla="*/ 1067753 w 5857371"/>
              <a:gd name="connsiteY23" fmla="*/ 384786 h 4581374"/>
              <a:gd name="connsiteX24" fmla="*/ 1492568 w 5857371"/>
              <a:gd name="connsiteY24" fmla="*/ 543972 h 4581374"/>
              <a:gd name="connsiteX25" fmla="*/ 1813272 w 5857371"/>
              <a:gd name="connsiteY25" fmla="*/ 292341 h 4581374"/>
              <a:gd name="connsiteX26" fmla="*/ 2931777 w 5857371"/>
              <a:gd name="connsiteY26"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574348 w 5857371"/>
              <a:gd name="connsiteY22" fmla="*/ 330471 h 4581374"/>
              <a:gd name="connsiteX23" fmla="*/ 1067753 w 5857371"/>
              <a:gd name="connsiteY23" fmla="*/ 384786 h 4581374"/>
              <a:gd name="connsiteX24" fmla="*/ 1492568 w 5857371"/>
              <a:gd name="connsiteY24" fmla="*/ 543972 h 4581374"/>
              <a:gd name="connsiteX25" fmla="*/ 1813272 w 5857371"/>
              <a:gd name="connsiteY25" fmla="*/ 292341 h 4581374"/>
              <a:gd name="connsiteX26" fmla="*/ 2931777 w 5857371"/>
              <a:gd name="connsiteY26"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574348 w 5857371"/>
              <a:gd name="connsiteY22" fmla="*/ 330471 h 4581374"/>
              <a:gd name="connsiteX23" fmla="*/ 1067753 w 5857371"/>
              <a:gd name="connsiteY23" fmla="*/ 384786 h 4581374"/>
              <a:gd name="connsiteX24" fmla="*/ 1492568 w 5857371"/>
              <a:gd name="connsiteY24" fmla="*/ 543972 h 4581374"/>
              <a:gd name="connsiteX25" fmla="*/ 1813272 w 5857371"/>
              <a:gd name="connsiteY25" fmla="*/ 292341 h 4581374"/>
              <a:gd name="connsiteX26" fmla="*/ 2931777 w 5857371"/>
              <a:gd name="connsiteY26"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574348 w 5857371"/>
              <a:gd name="connsiteY22" fmla="*/ 330471 h 4581374"/>
              <a:gd name="connsiteX23" fmla="*/ 1067753 w 5857371"/>
              <a:gd name="connsiteY23" fmla="*/ 384786 h 4581374"/>
              <a:gd name="connsiteX24" fmla="*/ 1492568 w 5857371"/>
              <a:gd name="connsiteY24" fmla="*/ 543972 h 4581374"/>
              <a:gd name="connsiteX25" fmla="*/ 1813272 w 5857371"/>
              <a:gd name="connsiteY25" fmla="*/ 292341 h 4581374"/>
              <a:gd name="connsiteX26" fmla="*/ 2931777 w 5857371"/>
              <a:gd name="connsiteY26" fmla="*/ 0 h 4581374"/>
              <a:gd name="connsiteX0" fmla="*/ 2931777 w 5857371"/>
              <a:gd name="connsiteY0" fmla="*/ 0 h 4581374"/>
              <a:gd name="connsiteX1" fmla="*/ 4244421 w 5857371"/>
              <a:gd name="connsiteY1" fmla="*/ 424718 h 4581374"/>
              <a:gd name="connsiteX2" fmla="*/ 4368227 w 5857371"/>
              <a:gd name="connsiteY2" fmla="*/ 541367 h 4581374"/>
              <a:gd name="connsiteX3" fmla="*/ 4711127 w 5857371"/>
              <a:gd name="connsiteY3" fmla="*/ 415266 h 4581374"/>
              <a:gd name="connsiteX4" fmla="*/ 5286256 w 5857371"/>
              <a:gd name="connsiteY4" fmla="*/ 326733 h 4581374"/>
              <a:gd name="connsiteX5" fmla="*/ 5746495 w 5857371"/>
              <a:gd name="connsiteY5" fmla="*/ 493371 h 4581374"/>
              <a:gd name="connsiteX6" fmla="*/ 5857370 w 5857371"/>
              <a:gd name="connsiteY6" fmla="*/ 782077 h 4581374"/>
              <a:gd name="connsiteX7" fmla="*/ 5442105 w 5857371"/>
              <a:gd name="connsiteY7" fmla="*/ 1469662 h 4581374"/>
              <a:gd name="connsiteX8" fmla="*/ 4910127 w 5857371"/>
              <a:gd name="connsiteY8" fmla="*/ 1759221 h 4581374"/>
              <a:gd name="connsiteX9" fmla="*/ 4701218 w 5857371"/>
              <a:gd name="connsiteY9" fmla="*/ 1800222 h 4581374"/>
              <a:gd name="connsiteX10" fmla="*/ 4288499 w 5857371"/>
              <a:gd name="connsiteY10" fmla="*/ 1663674 h 4581374"/>
              <a:gd name="connsiteX11" fmla="*/ 3847960 w 5857371"/>
              <a:gd name="connsiteY11" fmla="*/ 3625504 h 4581374"/>
              <a:gd name="connsiteX12" fmla="*/ 3841088 w 5857371"/>
              <a:gd name="connsiteY12" fmla="*/ 4318196 h 4581374"/>
              <a:gd name="connsiteX13" fmla="*/ 3417946 w 5857371"/>
              <a:gd name="connsiteY13" fmla="*/ 4483062 h 4581374"/>
              <a:gd name="connsiteX14" fmla="*/ 2926147 w 5857371"/>
              <a:gd name="connsiteY14" fmla="*/ 4581374 h 4581374"/>
              <a:gd name="connsiteX15" fmla="*/ 2460104 w 5857371"/>
              <a:gd name="connsiteY15" fmla="*/ 4484095 h 4581374"/>
              <a:gd name="connsiteX16" fmla="*/ 2065631 w 5857371"/>
              <a:gd name="connsiteY16" fmla="*/ 4361627 h 4581374"/>
              <a:gd name="connsiteX17" fmla="*/ 2016407 w 5857371"/>
              <a:gd name="connsiteY17" fmla="*/ 3625639 h 4581374"/>
              <a:gd name="connsiteX18" fmla="*/ 1569848 w 5857371"/>
              <a:gd name="connsiteY18" fmla="*/ 1666880 h 4581374"/>
              <a:gd name="connsiteX19" fmla="*/ 1173698 w 5857371"/>
              <a:gd name="connsiteY19" fmla="*/ 1805370 h 4581374"/>
              <a:gd name="connsiteX20" fmla="*/ 0 w 5857371"/>
              <a:gd name="connsiteY20" fmla="*/ 1805327 h 4581374"/>
              <a:gd name="connsiteX21" fmla="*/ 0 w 5857371"/>
              <a:gd name="connsiteY21" fmla="*/ 320016 h 4581374"/>
              <a:gd name="connsiteX22" fmla="*/ 574348 w 5857371"/>
              <a:gd name="connsiteY22" fmla="*/ 330471 h 4581374"/>
              <a:gd name="connsiteX23" fmla="*/ 1067753 w 5857371"/>
              <a:gd name="connsiteY23" fmla="*/ 384786 h 4581374"/>
              <a:gd name="connsiteX24" fmla="*/ 1492568 w 5857371"/>
              <a:gd name="connsiteY24" fmla="*/ 543972 h 4581374"/>
              <a:gd name="connsiteX25" fmla="*/ 1813272 w 5857371"/>
              <a:gd name="connsiteY25" fmla="*/ 292341 h 4581374"/>
              <a:gd name="connsiteX26" fmla="*/ 2931777 w 5857371"/>
              <a:gd name="connsiteY26" fmla="*/ 0 h 4581374"/>
              <a:gd name="connsiteX0" fmla="*/ 2932739 w 5858333"/>
              <a:gd name="connsiteY0" fmla="*/ 0 h 4581374"/>
              <a:gd name="connsiteX1" fmla="*/ 4245383 w 5858333"/>
              <a:gd name="connsiteY1" fmla="*/ 424718 h 4581374"/>
              <a:gd name="connsiteX2" fmla="*/ 4369189 w 5858333"/>
              <a:gd name="connsiteY2" fmla="*/ 541367 h 4581374"/>
              <a:gd name="connsiteX3" fmla="*/ 4712089 w 5858333"/>
              <a:gd name="connsiteY3" fmla="*/ 415266 h 4581374"/>
              <a:gd name="connsiteX4" fmla="*/ 5287218 w 5858333"/>
              <a:gd name="connsiteY4" fmla="*/ 326733 h 4581374"/>
              <a:gd name="connsiteX5" fmla="*/ 5747457 w 5858333"/>
              <a:gd name="connsiteY5" fmla="*/ 493371 h 4581374"/>
              <a:gd name="connsiteX6" fmla="*/ 5858332 w 5858333"/>
              <a:gd name="connsiteY6" fmla="*/ 782077 h 4581374"/>
              <a:gd name="connsiteX7" fmla="*/ 5443067 w 5858333"/>
              <a:gd name="connsiteY7" fmla="*/ 1469662 h 4581374"/>
              <a:gd name="connsiteX8" fmla="*/ 4911089 w 5858333"/>
              <a:gd name="connsiteY8" fmla="*/ 1759221 h 4581374"/>
              <a:gd name="connsiteX9" fmla="*/ 4702180 w 5858333"/>
              <a:gd name="connsiteY9" fmla="*/ 1800222 h 4581374"/>
              <a:gd name="connsiteX10" fmla="*/ 4289461 w 5858333"/>
              <a:gd name="connsiteY10" fmla="*/ 1663674 h 4581374"/>
              <a:gd name="connsiteX11" fmla="*/ 3848922 w 5858333"/>
              <a:gd name="connsiteY11" fmla="*/ 3625504 h 4581374"/>
              <a:gd name="connsiteX12" fmla="*/ 3842050 w 5858333"/>
              <a:gd name="connsiteY12" fmla="*/ 4318196 h 4581374"/>
              <a:gd name="connsiteX13" fmla="*/ 3418908 w 5858333"/>
              <a:gd name="connsiteY13" fmla="*/ 4483062 h 4581374"/>
              <a:gd name="connsiteX14" fmla="*/ 2927109 w 5858333"/>
              <a:gd name="connsiteY14" fmla="*/ 4581374 h 4581374"/>
              <a:gd name="connsiteX15" fmla="*/ 2461066 w 5858333"/>
              <a:gd name="connsiteY15" fmla="*/ 4484095 h 4581374"/>
              <a:gd name="connsiteX16" fmla="*/ 2066593 w 5858333"/>
              <a:gd name="connsiteY16" fmla="*/ 4361627 h 4581374"/>
              <a:gd name="connsiteX17" fmla="*/ 2017369 w 5858333"/>
              <a:gd name="connsiteY17" fmla="*/ 3625639 h 4581374"/>
              <a:gd name="connsiteX18" fmla="*/ 1570810 w 5858333"/>
              <a:gd name="connsiteY18" fmla="*/ 1666880 h 4581374"/>
              <a:gd name="connsiteX19" fmla="*/ 1174660 w 5858333"/>
              <a:gd name="connsiteY19" fmla="*/ 1805370 h 4581374"/>
              <a:gd name="connsiteX20" fmla="*/ 962 w 5858333"/>
              <a:gd name="connsiteY20" fmla="*/ 1805327 h 4581374"/>
              <a:gd name="connsiteX21" fmla="*/ 0 w 5858333"/>
              <a:gd name="connsiteY21" fmla="*/ 768621 h 4581374"/>
              <a:gd name="connsiteX22" fmla="*/ 962 w 5858333"/>
              <a:gd name="connsiteY22" fmla="*/ 320016 h 4581374"/>
              <a:gd name="connsiteX23" fmla="*/ 575310 w 5858333"/>
              <a:gd name="connsiteY23" fmla="*/ 330471 h 4581374"/>
              <a:gd name="connsiteX24" fmla="*/ 1068715 w 5858333"/>
              <a:gd name="connsiteY24" fmla="*/ 384786 h 4581374"/>
              <a:gd name="connsiteX25" fmla="*/ 1493530 w 5858333"/>
              <a:gd name="connsiteY25" fmla="*/ 543972 h 4581374"/>
              <a:gd name="connsiteX26" fmla="*/ 1814234 w 5858333"/>
              <a:gd name="connsiteY26" fmla="*/ 292341 h 4581374"/>
              <a:gd name="connsiteX27" fmla="*/ 2932739 w 5858333"/>
              <a:gd name="connsiteY27" fmla="*/ 0 h 4581374"/>
              <a:gd name="connsiteX0" fmla="*/ 2932739 w 5858333"/>
              <a:gd name="connsiteY0" fmla="*/ 0 h 4581374"/>
              <a:gd name="connsiteX1" fmla="*/ 4245383 w 5858333"/>
              <a:gd name="connsiteY1" fmla="*/ 424718 h 4581374"/>
              <a:gd name="connsiteX2" fmla="*/ 4369189 w 5858333"/>
              <a:gd name="connsiteY2" fmla="*/ 541367 h 4581374"/>
              <a:gd name="connsiteX3" fmla="*/ 4712089 w 5858333"/>
              <a:gd name="connsiteY3" fmla="*/ 415266 h 4581374"/>
              <a:gd name="connsiteX4" fmla="*/ 5287218 w 5858333"/>
              <a:gd name="connsiteY4" fmla="*/ 326733 h 4581374"/>
              <a:gd name="connsiteX5" fmla="*/ 5747457 w 5858333"/>
              <a:gd name="connsiteY5" fmla="*/ 493371 h 4581374"/>
              <a:gd name="connsiteX6" fmla="*/ 5858332 w 5858333"/>
              <a:gd name="connsiteY6" fmla="*/ 782077 h 4581374"/>
              <a:gd name="connsiteX7" fmla="*/ 5443067 w 5858333"/>
              <a:gd name="connsiteY7" fmla="*/ 1469662 h 4581374"/>
              <a:gd name="connsiteX8" fmla="*/ 4911089 w 5858333"/>
              <a:gd name="connsiteY8" fmla="*/ 1759221 h 4581374"/>
              <a:gd name="connsiteX9" fmla="*/ 4702180 w 5858333"/>
              <a:gd name="connsiteY9" fmla="*/ 1800222 h 4581374"/>
              <a:gd name="connsiteX10" fmla="*/ 4289461 w 5858333"/>
              <a:gd name="connsiteY10" fmla="*/ 1663674 h 4581374"/>
              <a:gd name="connsiteX11" fmla="*/ 3848922 w 5858333"/>
              <a:gd name="connsiteY11" fmla="*/ 3625504 h 4581374"/>
              <a:gd name="connsiteX12" fmla="*/ 3842050 w 5858333"/>
              <a:gd name="connsiteY12" fmla="*/ 4318196 h 4581374"/>
              <a:gd name="connsiteX13" fmla="*/ 3418908 w 5858333"/>
              <a:gd name="connsiteY13" fmla="*/ 4483062 h 4581374"/>
              <a:gd name="connsiteX14" fmla="*/ 2927109 w 5858333"/>
              <a:gd name="connsiteY14" fmla="*/ 4581374 h 4581374"/>
              <a:gd name="connsiteX15" fmla="*/ 2461066 w 5858333"/>
              <a:gd name="connsiteY15" fmla="*/ 4484095 h 4581374"/>
              <a:gd name="connsiteX16" fmla="*/ 2066593 w 5858333"/>
              <a:gd name="connsiteY16" fmla="*/ 4361627 h 4581374"/>
              <a:gd name="connsiteX17" fmla="*/ 2017369 w 5858333"/>
              <a:gd name="connsiteY17" fmla="*/ 3625639 h 4581374"/>
              <a:gd name="connsiteX18" fmla="*/ 1570810 w 5858333"/>
              <a:gd name="connsiteY18" fmla="*/ 1666880 h 4581374"/>
              <a:gd name="connsiteX19" fmla="*/ 1174660 w 5858333"/>
              <a:gd name="connsiteY19" fmla="*/ 1801560 h 4581374"/>
              <a:gd name="connsiteX20" fmla="*/ 962 w 5858333"/>
              <a:gd name="connsiteY20" fmla="*/ 1805327 h 4581374"/>
              <a:gd name="connsiteX21" fmla="*/ 0 w 5858333"/>
              <a:gd name="connsiteY21" fmla="*/ 768621 h 4581374"/>
              <a:gd name="connsiteX22" fmla="*/ 962 w 5858333"/>
              <a:gd name="connsiteY22" fmla="*/ 320016 h 4581374"/>
              <a:gd name="connsiteX23" fmla="*/ 575310 w 5858333"/>
              <a:gd name="connsiteY23" fmla="*/ 330471 h 4581374"/>
              <a:gd name="connsiteX24" fmla="*/ 1068715 w 5858333"/>
              <a:gd name="connsiteY24" fmla="*/ 384786 h 4581374"/>
              <a:gd name="connsiteX25" fmla="*/ 1493530 w 5858333"/>
              <a:gd name="connsiteY25" fmla="*/ 543972 h 4581374"/>
              <a:gd name="connsiteX26" fmla="*/ 1814234 w 5858333"/>
              <a:gd name="connsiteY26" fmla="*/ 292341 h 4581374"/>
              <a:gd name="connsiteX27" fmla="*/ 2932739 w 5858333"/>
              <a:gd name="connsiteY27" fmla="*/ 0 h 4581374"/>
              <a:gd name="connsiteX0" fmla="*/ 2932739 w 5858333"/>
              <a:gd name="connsiteY0" fmla="*/ 0 h 4581374"/>
              <a:gd name="connsiteX1" fmla="*/ 4245383 w 5858333"/>
              <a:gd name="connsiteY1" fmla="*/ 424718 h 4581374"/>
              <a:gd name="connsiteX2" fmla="*/ 4369189 w 5858333"/>
              <a:gd name="connsiteY2" fmla="*/ 541367 h 4581374"/>
              <a:gd name="connsiteX3" fmla="*/ 4712089 w 5858333"/>
              <a:gd name="connsiteY3" fmla="*/ 415266 h 4581374"/>
              <a:gd name="connsiteX4" fmla="*/ 5287218 w 5858333"/>
              <a:gd name="connsiteY4" fmla="*/ 326733 h 4581374"/>
              <a:gd name="connsiteX5" fmla="*/ 5747457 w 5858333"/>
              <a:gd name="connsiteY5" fmla="*/ 493371 h 4581374"/>
              <a:gd name="connsiteX6" fmla="*/ 5858332 w 5858333"/>
              <a:gd name="connsiteY6" fmla="*/ 782077 h 4581374"/>
              <a:gd name="connsiteX7" fmla="*/ 5443067 w 5858333"/>
              <a:gd name="connsiteY7" fmla="*/ 1469662 h 4581374"/>
              <a:gd name="connsiteX8" fmla="*/ 4911089 w 5858333"/>
              <a:gd name="connsiteY8" fmla="*/ 1759221 h 4581374"/>
              <a:gd name="connsiteX9" fmla="*/ 4702180 w 5858333"/>
              <a:gd name="connsiteY9" fmla="*/ 1800222 h 4581374"/>
              <a:gd name="connsiteX10" fmla="*/ 4289461 w 5858333"/>
              <a:gd name="connsiteY10" fmla="*/ 1663674 h 4581374"/>
              <a:gd name="connsiteX11" fmla="*/ 3848922 w 5858333"/>
              <a:gd name="connsiteY11" fmla="*/ 3625504 h 4581374"/>
              <a:gd name="connsiteX12" fmla="*/ 3842050 w 5858333"/>
              <a:gd name="connsiteY12" fmla="*/ 4318196 h 4581374"/>
              <a:gd name="connsiteX13" fmla="*/ 3418908 w 5858333"/>
              <a:gd name="connsiteY13" fmla="*/ 4483062 h 4581374"/>
              <a:gd name="connsiteX14" fmla="*/ 2927109 w 5858333"/>
              <a:gd name="connsiteY14" fmla="*/ 4581374 h 4581374"/>
              <a:gd name="connsiteX15" fmla="*/ 2461066 w 5858333"/>
              <a:gd name="connsiteY15" fmla="*/ 4484095 h 4581374"/>
              <a:gd name="connsiteX16" fmla="*/ 2066593 w 5858333"/>
              <a:gd name="connsiteY16" fmla="*/ 4361627 h 4581374"/>
              <a:gd name="connsiteX17" fmla="*/ 2017369 w 5858333"/>
              <a:gd name="connsiteY17" fmla="*/ 3625639 h 4581374"/>
              <a:gd name="connsiteX18" fmla="*/ 1570810 w 5858333"/>
              <a:gd name="connsiteY18" fmla="*/ 1666880 h 4581374"/>
              <a:gd name="connsiteX19" fmla="*/ 1174660 w 5858333"/>
              <a:gd name="connsiteY19" fmla="*/ 1801560 h 4581374"/>
              <a:gd name="connsiteX20" fmla="*/ 962 w 5858333"/>
              <a:gd name="connsiteY20" fmla="*/ 1805327 h 4581374"/>
              <a:gd name="connsiteX21" fmla="*/ 0 w 5858333"/>
              <a:gd name="connsiteY21" fmla="*/ 768621 h 4581374"/>
              <a:gd name="connsiteX22" fmla="*/ 962 w 5858333"/>
              <a:gd name="connsiteY22" fmla="*/ 320016 h 4581374"/>
              <a:gd name="connsiteX23" fmla="*/ 575310 w 5858333"/>
              <a:gd name="connsiteY23" fmla="*/ 330471 h 4581374"/>
              <a:gd name="connsiteX24" fmla="*/ 1068715 w 5858333"/>
              <a:gd name="connsiteY24" fmla="*/ 384786 h 4581374"/>
              <a:gd name="connsiteX25" fmla="*/ 1493530 w 5858333"/>
              <a:gd name="connsiteY25" fmla="*/ 543972 h 4581374"/>
              <a:gd name="connsiteX26" fmla="*/ 1814234 w 5858333"/>
              <a:gd name="connsiteY26" fmla="*/ 292341 h 4581374"/>
              <a:gd name="connsiteX27" fmla="*/ 2932739 w 5858333"/>
              <a:gd name="connsiteY27" fmla="*/ 0 h 4581374"/>
              <a:gd name="connsiteX0" fmla="*/ 2932739 w 5858333"/>
              <a:gd name="connsiteY0" fmla="*/ 0 h 4581374"/>
              <a:gd name="connsiteX1" fmla="*/ 4245383 w 5858333"/>
              <a:gd name="connsiteY1" fmla="*/ 424718 h 4581374"/>
              <a:gd name="connsiteX2" fmla="*/ 4369189 w 5858333"/>
              <a:gd name="connsiteY2" fmla="*/ 541367 h 4581374"/>
              <a:gd name="connsiteX3" fmla="*/ 4712089 w 5858333"/>
              <a:gd name="connsiteY3" fmla="*/ 415266 h 4581374"/>
              <a:gd name="connsiteX4" fmla="*/ 5287218 w 5858333"/>
              <a:gd name="connsiteY4" fmla="*/ 326733 h 4581374"/>
              <a:gd name="connsiteX5" fmla="*/ 5747457 w 5858333"/>
              <a:gd name="connsiteY5" fmla="*/ 493371 h 4581374"/>
              <a:gd name="connsiteX6" fmla="*/ 5858332 w 5858333"/>
              <a:gd name="connsiteY6" fmla="*/ 782077 h 4581374"/>
              <a:gd name="connsiteX7" fmla="*/ 5443067 w 5858333"/>
              <a:gd name="connsiteY7" fmla="*/ 1469662 h 4581374"/>
              <a:gd name="connsiteX8" fmla="*/ 4911089 w 5858333"/>
              <a:gd name="connsiteY8" fmla="*/ 1759221 h 4581374"/>
              <a:gd name="connsiteX9" fmla="*/ 4702180 w 5858333"/>
              <a:gd name="connsiteY9" fmla="*/ 1800222 h 4581374"/>
              <a:gd name="connsiteX10" fmla="*/ 4289461 w 5858333"/>
              <a:gd name="connsiteY10" fmla="*/ 1663674 h 4581374"/>
              <a:gd name="connsiteX11" fmla="*/ 3848922 w 5858333"/>
              <a:gd name="connsiteY11" fmla="*/ 3625504 h 4581374"/>
              <a:gd name="connsiteX12" fmla="*/ 3842050 w 5858333"/>
              <a:gd name="connsiteY12" fmla="*/ 4318196 h 4581374"/>
              <a:gd name="connsiteX13" fmla="*/ 3418908 w 5858333"/>
              <a:gd name="connsiteY13" fmla="*/ 4483062 h 4581374"/>
              <a:gd name="connsiteX14" fmla="*/ 2927109 w 5858333"/>
              <a:gd name="connsiteY14" fmla="*/ 4581374 h 4581374"/>
              <a:gd name="connsiteX15" fmla="*/ 2461066 w 5858333"/>
              <a:gd name="connsiteY15" fmla="*/ 4484095 h 4581374"/>
              <a:gd name="connsiteX16" fmla="*/ 2066593 w 5858333"/>
              <a:gd name="connsiteY16" fmla="*/ 4361627 h 4581374"/>
              <a:gd name="connsiteX17" fmla="*/ 2017369 w 5858333"/>
              <a:gd name="connsiteY17" fmla="*/ 3625639 h 4581374"/>
              <a:gd name="connsiteX18" fmla="*/ 1570810 w 5858333"/>
              <a:gd name="connsiteY18" fmla="*/ 1666880 h 4581374"/>
              <a:gd name="connsiteX19" fmla="*/ 1174660 w 5858333"/>
              <a:gd name="connsiteY19" fmla="*/ 1801560 h 4581374"/>
              <a:gd name="connsiteX20" fmla="*/ 962 w 5858333"/>
              <a:gd name="connsiteY20" fmla="*/ 1805327 h 4581374"/>
              <a:gd name="connsiteX21" fmla="*/ 0 w 5858333"/>
              <a:gd name="connsiteY21" fmla="*/ 768621 h 4581374"/>
              <a:gd name="connsiteX22" fmla="*/ 962 w 5858333"/>
              <a:gd name="connsiteY22" fmla="*/ 320016 h 4581374"/>
              <a:gd name="connsiteX23" fmla="*/ 575310 w 5858333"/>
              <a:gd name="connsiteY23" fmla="*/ 330471 h 4581374"/>
              <a:gd name="connsiteX24" fmla="*/ 1068715 w 5858333"/>
              <a:gd name="connsiteY24" fmla="*/ 384786 h 4581374"/>
              <a:gd name="connsiteX25" fmla="*/ 1493530 w 5858333"/>
              <a:gd name="connsiteY25" fmla="*/ 543972 h 4581374"/>
              <a:gd name="connsiteX26" fmla="*/ 1814234 w 5858333"/>
              <a:gd name="connsiteY26" fmla="*/ 292341 h 4581374"/>
              <a:gd name="connsiteX27" fmla="*/ 2932739 w 5858333"/>
              <a:gd name="connsiteY27" fmla="*/ 0 h 4581374"/>
              <a:gd name="connsiteX0" fmla="*/ 2932739 w 5858333"/>
              <a:gd name="connsiteY0" fmla="*/ 0 h 4581374"/>
              <a:gd name="connsiteX1" fmla="*/ 4245383 w 5858333"/>
              <a:gd name="connsiteY1" fmla="*/ 424718 h 4581374"/>
              <a:gd name="connsiteX2" fmla="*/ 4369189 w 5858333"/>
              <a:gd name="connsiteY2" fmla="*/ 541367 h 4581374"/>
              <a:gd name="connsiteX3" fmla="*/ 4712089 w 5858333"/>
              <a:gd name="connsiteY3" fmla="*/ 415266 h 4581374"/>
              <a:gd name="connsiteX4" fmla="*/ 5287218 w 5858333"/>
              <a:gd name="connsiteY4" fmla="*/ 326733 h 4581374"/>
              <a:gd name="connsiteX5" fmla="*/ 5747457 w 5858333"/>
              <a:gd name="connsiteY5" fmla="*/ 493371 h 4581374"/>
              <a:gd name="connsiteX6" fmla="*/ 5858332 w 5858333"/>
              <a:gd name="connsiteY6" fmla="*/ 782077 h 4581374"/>
              <a:gd name="connsiteX7" fmla="*/ 5443067 w 5858333"/>
              <a:gd name="connsiteY7" fmla="*/ 1469662 h 4581374"/>
              <a:gd name="connsiteX8" fmla="*/ 4911089 w 5858333"/>
              <a:gd name="connsiteY8" fmla="*/ 1759221 h 4581374"/>
              <a:gd name="connsiteX9" fmla="*/ 4702180 w 5858333"/>
              <a:gd name="connsiteY9" fmla="*/ 1800222 h 4581374"/>
              <a:gd name="connsiteX10" fmla="*/ 4289461 w 5858333"/>
              <a:gd name="connsiteY10" fmla="*/ 1663674 h 4581374"/>
              <a:gd name="connsiteX11" fmla="*/ 3848922 w 5858333"/>
              <a:gd name="connsiteY11" fmla="*/ 3625504 h 4581374"/>
              <a:gd name="connsiteX12" fmla="*/ 3842050 w 5858333"/>
              <a:gd name="connsiteY12" fmla="*/ 4318196 h 4581374"/>
              <a:gd name="connsiteX13" fmla="*/ 3418908 w 5858333"/>
              <a:gd name="connsiteY13" fmla="*/ 4483062 h 4581374"/>
              <a:gd name="connsiteX14" fmla="*/ 2927109 w 5858333"/>
              <a:gd name="connsiteY14" fmla="*/ 4581374 h 4581374"/>
              <a:gd name="connsiteX15" fmla="*/ 2461066 w 5858333"/>
              <a:gd name="connsiteY15" fmla="*/ 4484095 h 4581374"/>
              <a:gd name="connsiteX16" fmla="*/ 2066593 w 5858333"/>
              <a:gd name="connsiteY16" fmla="*/ 4361627 h 4581374"/>
              <a:gd name="connsiteX17" fmla="*/ 2017369 w 5858333"/>
              <a:gd name="connsiteY17" fmla="*/ 3625639 h 4581374"/>
              <a:gd name="connsiteX18" fmla="*/ 1570810 w 5858333"/>
              <a:gd name="connsiteY18" fmla="*/ 1666880 h 4581374"/>
              <a:gd name="connsiteX19" fmla="*/ 1174660 w 5858333"/>
              <a:gd name="connsiteY19" fmla="*/ 1801560 h 4581374"/>
              <a:gd name="connsiteX20" fmla="*/ 962 w 5858333"/>
              <a:gd name="connsiteY20" fmla="*/ 1805327 h 4581374"/>
              <a:gd name="connsiteX21" fmla="*/ 0 w 5858333"/>
              <a:gd name="connsiteY21" fmla="*/ 768621 h 4581374"/>
              <a:gd name="connsiteX22" fmla="*/ 962 w 5858333"/>
              <a:gd name="connsiteY22" fmla="*/ 320016 h 4581374"/>
              <a:gd name="connsiteX23" fmla="*/ 575310 w 5858333"/>
              <a:gd name="connsiteY23" fmla="*/ 330471 h 4581374"/>
              <a:gd name="connsiteX24" fmla="*/ 1068715 w 5858333"/>
              <a:gd name="connsiteY24" fmla="*/ 384786 h 4581374"/>
              <a:gd name="connsiteX25" fmla="*/ 1493530 w 5858333"/>
              <a:gd name="connsiteY25" fmla="*/ 543972 h 4581374"/>
              <a:gd name="connsiteX26" fmla="*/ 1814234 w 5858333"/>
              <a:gd name="connsiteY26" fmla="*/ 292341 h 4581374"/>
              <a:gd name="connsiteX27" fmla="*/ 2932739 w 5858333"/>
              <a:gd name="connsiteY27" fmla="*/ 0 h 4581374"/>
              <a:gd name="connsiteX0" fmla="*/ 2932739 w 5858333"/>
              <a:gd name="connsiteY0" fmla="*/ 0 h 4581374"/>
              <a:gd name="connsiteX1" fmla="*/ 4245383 w 5858333"/>
              <a:gd name="connsiteY1" fmla="*/ 424718 h 4581374"/>
              <a:gd name="connsiteX2" fmla="*/ 4369189 w 5858333"/>
              <a:gd name="connsiteY2" fmla="*/ 541367 h 4581374"/>
              <a:gd name="connsiteX3" fmla="*/ 4712089 w 5858333"/>
              <a:gd name="connsiteY3" fmla="*/ 415266 h 4581374"/>
              <a:gd name="connsiteX4" fmla="*/ 5287218 w 5858333"/>
              <a:gd name="connsiteY4" fmla="*/ 326733 h 4581374"/>
              <a:gd name="connsiteX5" fmla="*/ 5747457 w 5858333"/>
              <a:gd name="connsiteY5" fmla="*/ 493371 h 4581374"/>
              <a:gd name="connsiteX6" fmla="*/ 5858332 w 5858333"/>
              <a:gd name="connsiteY6" fmla="*/ 782077 h 4581374"/>
              <a:gd name="connsiteX7" fmla="*/ 5443067 w 5858333"/>
              <a:gd name="connsiteY7" fmla="*/ 1469662 h 4581374"/>
              <a:gd name="connsiteX8" fmla="*/ 4911089 w 5858333"/>
              <a:gd name="connsiteY8" fmla="*/ 1759221 h 4581374"/>
              <a:gd name="connsiteX9" fmla="*/ 4702180 w 5858333"/>
              <a:gd name="connsiteY9" fmla="*/ 1800222 h 4581374"/>
              <a:gd name="connsiteX10" fmla="*/ 4289461 w 5858333"/>
              <a:gd name="connsiteY10" fmla="*/ 1663674 h 4581374"/>
              <a:gd name="connsiteX11" fmla="*/ 3848922 w 5858333"/>
              <a:gd name="connsiteY11" fmla="*/ 3625504 h 4581374"/>
              <a:gd name="connsiteX12" fmla="*/ 3842050 w 5858333"/>
              <a:gd name="connsiteY12" fmla="*/ 4318196 h 4581374"/>
              <a:gd name="connsiteX13" fmla="*/ 3418908 w 5858333"/>
              <a:gd name="connsiteY13" fmla="*/ 4483062 h 4581374"/>
              <a:gd name="connsiteX14" fmla="*/ 2927109 w 5858333"/>
              <a:gd name="connsiteY14" fmla="*/ 4581374 h 4581374"/>
              <a:gd name="connsiteX15" fmla="*/ 2461066 w 5858333"/>
              <a:gd name="connsiteY15" fmla="*/ 4484095 h 4581374"/>
              <a:gd name="connsiteX16" fmla="*/ 2066593 w 5858333"/>
              <a:gd name="connsiteY16" fmla="*/ 4361627 h 4581374"/>
              <a:gd name="connsiteX17" fmla="*/ 2017369 w 5858333"/>
              <a:gd name="connsiteY17" fmla="*/ 3625639 h 4581374"/>
              <a:gd name="connsiteX18" fmla="*/ 1570810 w 5858333"/>
              <a:gd name="connsiteY18" fmla="*/ 1666880 h 4581374"/>
              <a:gd name="connsiteX19" fmla="*/ 1174660 w 5858333"/>
              <a:gd name="connsiteY19" fmla="*/ 1801560 h 4581374"/>
              <a:gd name="connsiteX20" fmla="*/ 962 w 5858333"/>
              <a:gd name="connsiteY20" fmla="*/ 1805327 h 4581374"/>
              <a:gd name="connsiteX21" fmla="*/ 0 w 5858333"/>
              <a:gd name="connsiteY21" fmla="*/ 768621 h 4581374"/>
              <a:gd name="connsiteX22" fmla="*/ 172412 w 5858333"/>
              <a:gd name="connsiteY22" fmla="*/ 443841 h 4581374"/>
              <a:gd name="connsiteX23" fmla="*/ 575310 w 5858333"/>
              <a:gd name="connsiteY23" fmla="*/ 330471 h 4581374"/>
              <a:gd name="connsiteX24" fmla="*/ 1068715 w 5858333"/>
              <a:gd name="connsiteY24" fmla="*/ 384786 h 4581374"/>
              <a:gd name="connsiteX25" fmla="*/ 1493530 w 5858333"/>
              <a:gd name="connsiteY25" fmla="*/ 543972 h 4581374"/>
              <a:gd name="connsiteX26" fmla="*/ 1814234 w 5858333"/>
              <a:gd name="connsiteY26" fmla="*/ 292341 h 4581374"/>
              <a:gd name="connsiteX27" fmla="*/ 2932739 w 5858333"/>
              <a:gd name="connsiteY27" fmla="*/ 0 h 4581374"/>
              <a:gd name="connsiteX0" fmla="*/ 2932739 w 5858333"/>
              <a:gd name="connsiteY0" fmla="*/ 0 h 4581374"/>
              <a:gd name="connsiteX1" fmla="*/ 4245383 w 5858333"/>
              <a:gd name="connsiteY1" fmla="*/ 424718 h 4581374"/>
              <a:gd name="connsiteX2" fmla="*/ 4369189 w 5858333"/>
              <a:gd name="connsiteY2" fmla="*/ 541367 h 4581374"/>
              <a:gd name="connsiteX3" fmla="*/ 4712089 w 5858333"/>
              <a:gd name="connsiteY3" fmla="*/ 415266 h 4581374"/>
              <a:gd name="connsiteX4" fmla="*/ 5287218 w 5858333"/>
              <a:gd name="connsiteY4" fmla="*/ 326733 h 4581374"/>
              <a:gd name="connsiteX5" fmla="*/ 5747457 w 5858333"/>
              <a:gd name="connsiteY5" fmla="*/ 493371 h 4581374"/>
              <a:gd name="connsiteX6" fmla="*/ 5858332 w 5858333"/>
              <a:gd name="connsiteY6" fmla="*/ 782077 h 4581374"/>
              <a:gd name="connsiteX7" fmla="*/ 5443067 w 5858333"/>
              <a:gd name="connsiteY7" fmla="*/ 1469662 h 4581374"/>
              <a:gd name="connsiteX8" fmla="*/ 4911089 w 5858333"/>
              <a:gd name="connsiteY8" fmla="*/ 1759221 h 4581374"/>
              <a:gd name="connsiteX9" fmla="*/ 4702180 w 5858333"/>
              <a:gd name="connsiteY9" fmla="*/ 1800222 h 4581374"/>
              <a:gd name="connsiteX10" fmla="*/ 4289461 w 5858333"/>
              <a:gd name="connsiteY10" fmla="*/ 1663674 h 4581374"/>
              <a:gd name="connsiteX11" fmla="*/ 3848922 w 5858333"/>
              <a:gd name="connsiteY11" fmla="*/ 3625504 h 4581374"/>
              <a:gd name="connsiteX12" fmla="*/ 3842050 w 5858333"/>
              <a:gd name="connsiteY12" fmla="*/ 4318196 h 4581374"/>
              <a:gd name="connsiteX13" fmla="*/ 3418908 w 5858333"/>
              <a:gd name="connsiteY13" fmla="*/ 4483062 h 4581374"/>
              <a:gd name="connsiteX14" fmla="*/ 2927109 w 5858333"/>
              <a:gd name="connsiteY14" fmla="*/ 4581374 h 4581374"/>
              <a:gd name="connsiteX15" fmla="*/ 2461066 w 5858333"/>
              <a:gd name="connsiteY15" fmla="*/ 4484095 h 4581374"/>
              <a:gd name="connsiteX16" fmla="*/ 2066593 w 5858333"/>
              <a:gd name="connsiteY16" fmla="*/ 4361627 h 4581374"/>
              <a:gd name="connsiteX17" fmla="*/ 2017369 w 5858333"/>
              <a:gd name="connsiteY17" fmla="*/ 3625639 h 4581374"/>
              <a:gd name="connsiteX18" fmla="*/ 1570810 w 5858333"/>
              <a:gd name="connsiteY18" fmla="*/ 1666880 h 4581374"/>
              <a:gd name="connsiteX19" fmla="*/ 1174660 w 5858333"/>
              <a:gd name="connsiteY19" fmla="*/ 1801560 h 4581374"/>
              <a:gd name="connsiteX20" fmla="*/ 962 w 5858333"/>
              <a:gd name="connsiteY20" fmla="*/ 1805327 h 4581374"/>
              <a:gd name="connsiteX21" fmla="*/ 0 w 5858333"/>
              <a:gd name="connsiteY21" fmla="*/ 768621 h 4581374"/>
              <a:gd name="connsiteX22" fmla="*/ 172412 w 5858333"/>
              <a:gd name="connsiteY22" fmla="*/ 443841 h 4581374"/>
              <a:gd name="connsiteX23" fmla="*/ 575310 w 5858333"/>
              <a:gd name="connsiteY23" fmla="*/ 330471 h 4581374"/>
              <a:gd name="connsiteX24" fmla="*/ 1068715 w 5858333"/>
              <a:gd name="connsiteY24" fmla="*/ 384786 h 4581374"/>
              <a:gd name="connsiteX25" fmla="*/ 1493530 w 5858333"/>
              <a:gd name="connsiteY25" fmla="*/ 543972 h 4581374"/>
              <a:gd name="connsiteX26" fmla="*/ 1814234 w 5858333"/>
              <a:gd name="connsiteY26" fmla="*/ 292341 h 4581374"/>
              <a:gd name="connsiteX27" fmla="*/ 2932739 w 5858333"/>
              <a:gd name="connsiteY27" fmla="*/ 0 h 4581374"/>
              <a:gd name="connsiteX0" fmla="*/ 2931784 w 5857378"/>
              <a:gd name="connsiteY0" fmla="*/ 0 h 4581374"/>
              <a:gd name="connsiteX1" fmla="*/ 4244428 w 5857378"/>
              <a:gd name="connsiteY1" fmla="*/ 424718 h 4581374"/>
              <a:gd name="connsiteX2" fmla="*/ 4368234 w 5857378"/>
              <a:gd name="connsiteY2" fmla="*/ 541367 h 4581374"/>
              <a:gd name="connsiteX3" fmla="*/ 4711134 w 5857378"/>
              <a:gd name="connsiteY3" fmla="*/ 415266 h 4581374"/>
              <a:gd name="connsiteX4" fmla="*/ 5286263 w 5857378"/>
              <a:gd name="connsiteY4" fmla="*/ 326733 h 4581374"/>
              <a:gd name="connsiteX5" fmla="*/ 5746502 w 5857378"/>
              <a:gd name="connsiteY5" fmla="*/ 493371 h 4581374"/>
              <a:gd name="connsiteX6" fmla="*/ 5857377 w 5857378"/>
              <a:gd name="connsiteY6" fmla="*/ 782077 h 4581374"/>
              <a:gd name="connsiteX7" fmla="*/ 5442112 w 5857378"/>
              <a:gd name="connsiteY7" fmla="*/ 1469662 h 4581374"/>
              <a:gd name="connsiteX8" fmla="*/ 4910134 w 5857378"/>
              <a:gd name="connsiteY8" fmla="*/ 1759221 h 4581374"/>
              <a:gd name="connsiteX9" fmla="*/ 4701225 w 5857378"/>
              <a:gd name="connsiteY9" fmla="*/ 1800222 h 4581374"/>
              <a:gd name="connsiteX10" fmla="*/ 4288506 w 5857378"/>
              <a:gd name="connsiteY10" fmla="*/ 1663674 h 4581374"/>
              <a:gd name="connsiteX11" fmla="*/ 3847967 w 5857378"/>
              <a:gd name="connsiteY11" fmla="*/ 3625504 h 4581374"/>
              <a:gd name="connsiteX12" fmla="*/ 3841095 w 5857378"/>
              <a:gd name="connsiteY12" fmla="*/ 4318196 h 4581374"/>
              <a:gd name="connsiteX13" fmla="*/ 3417953 w 5857378"/>
              <a:gd name="connsiteY13" fmla="*/ 4483062 h 4581374"/>
              <a:gd name="connsiteX14" fmla="*/ 2926154 w 5857378"/>
              <a:gd name="connsiteY14" fmla="*/ 4581374 h 4581374"/>
              <a:gd name="connsiteX15" fmla="*/ 2460111 w 5857378"/>
              <a:gd name="connsiteY15" fmla="*/ 4484095 h 4581374"/>
              <a:gd name="connsiteX16" fmla="*/ 2065638 w 5857378"/>
              <a:gd name="connsiteY16" fmla="*/ 4361627 h 4581374"/>
              <a:gd name="connsiteX17" fmla="*/ 2016414 w 5857378"/>
              <a:gd name="connsiteY17" fmla="*/ 3625639 h 4581374"/>
              <a:gd name="connsiteX18" fmla="*/ 1569855 w 5857378"/>
              <a:gd name="connsiteY18" fmla="*/ 1666880 h 4581374"/>
              <a:gd name="connsiteX19" fmla="*/ 1173705 w 5857378"/>
              <a:gd name="connsiteY19" fmla="*/ 1801560 h 4581374"/>
              <a:gd name="connsiteX20" fmla="*/ 7 w 5857378"/>
              <a:gd name="connsiteY20" fmla="*/ 1805327 h 4581374"/>
              <a:gd name="connsiteX21" fmla="*/ 10475 w 5857378"/>
              <a:gd name="connsiteY21" fmla="*/ 766716 h 4581374"/>
              <a:gd name="connsiteX22" fmla="*/ 171457 w 5857378"/>
              <a:gd name="connsiteY22" fmla="*/ 443841 h 4581374"/>
              <a:gd name="connsiteX23" fmla="*/ 574355 w 5857378"/>
              <a:gd name="connsiteY23" fmla="*/ 330471 h 4581374"/>
              <a:gd name="connsiteX24" fmla="*/ 1067760 w 5857378"/>
              <a:gd name="connsiteY24" fmla="*/ 384786 h 4581374"/>
              <a:gd name="connsiteX25" fmla="*/ 1492575 w 5857378"/>
              <a:gd name="connsiteY25" fmla="*/ 543972 h 4581374"/>
              <a:gd name="connsiteX26" fmla="*/ 1813279 w 5857378"/>
              <a:gd name="connsiteY26" fmla="*/ 292341 h 4581374"/>
              <a:gd name="connsiteX27" fmla="*/ 2931784 w 5857378"/>
              <a:gd name="connsiteY27" fmla="*/ 0 h 4581374"/>
              <a:gd name="connsiteX0" fmla="*/ 2931784 w 5857378"/>
              <a:gd name="connsiteY0" fmla="*/ 0 h 4581374"/>
              <a:gd name="connsiteX1" fmla="*/ 4244428 w 5857378"/>
              <a:gd name="connsiteY1" fmla="*/ 424718 h 4581374"/>
              <a:gd name="connsiteX2" fmla="*/ 4368234 w 5857378"/>
              <a:gd name="connsiteY2" fmla="*/ 541367 h 4581374"/>
              <a:gd name="connsiteX3" fmla="*/ 4711134 w 5857378"/>
              <a:gd name="connsiteY3" fmla="*/ 415266 h 4581374"/>
              <a:gd name="connsiteX4" fmla="*/ 5286263 w 5857378"/>
              <a:gd name="connsiteY4" fmla="*/ 326733 h 4581374"/>
              <a:gd name="connsiteX5" fmla="*/ 5746502 w 5857378"/>
              <a:gd name="connsiteY5" fmla="*/ 493371 h 4581374"/>
              <a:gd name="connsiteX6" fmla="*/ 5857377 w 5857378"/>
              <a:gd name="connsiteY6" fmla="*/ 782077 h 4581374"/>
              <a:gd name="connsiteX7" fmla="*/ 5442112 w 5857378"/>
              <a:gd name="connsiteY7" fmla="*/ 1469662 h 4581374"/>
              <a:gd name="connsiteX8" fmla="*/ 4910134 w 5857378"/>
              <a:gd name="connsiteY8" fmla="*/ 1759221 h 4581374"/>
              <a:gd name="connsiteX9" fmla="*/ 4701225 w 5857378"/>
              <a:gd name="connsiteY9" fmla="*/ 1800222 h 4581374"/>
              <a:gd name="connsiteX10" fmla="*/ 4288506 w 5857378"/>
              <a:gd name="connsiteY10" fmla="*/ 1663674 h 4581374"/>
              <a:gd name="connsiteX11" fmla="*/ 3847967 w 5857378"/>
              <a:gd name="connsiteY11" fmla="*/ 3625504 h 4581374"/>
              <a:gd name="connsiteX12" fmla="*/ 3841095 w 5857378"/>
              <a:gd name="connsiteY12" fmla="*/ 4318196 h 4581374"/>
              <a:gd name="connsiteX13" fmla="*/ 3417953 w 5857378"/>
              <a:gd name="connsiteY13" fmla="*/ 4483062 h 4581374"/>
              <a:gd name="connsiteX14" fmla="*/ 2926154 w 5857378"/>
              <a:gd name="connsiteY14" fmla="*/ 4581374 h 4581374"/>
              <a:gd name="connsiteX15" fmla="*/ 2460111 w 5857378"/>
              <a:gd name="connsiteY15" fmla="*/ 4484095 h 4581374"/>
              <a:gd name="connsiteX16" fmla="*/ 2065638 w 5857378"/>
              <a:gd name="connsiteY16" fmla="*/ 4361627 h 4581374"/>
              <a:gd name="connsiteX17" fmla="*/ 2016414 w 5857378"/>
              <a:gd name="connsiteY17" fmla="*/ 3625639 h 4581374"/>
              <a:gd name="connsiteX18" fmla="*/ 1569855 w 5857378"/>
              <a:gd name="connsiteY18" fmla="*/ 1666880 h 4581374"/>
              <a:gd name="connsiteX19" fmla="*/ 1173705 w 5857378"/>
              <a:gd name="connsiteY19" fmla="*/ 1801560 h 4581374"/>
              <a:gd name="connsiteX20" fmla="*/ 7 w 5857378"/>
              <a:gd name="connsiteY20" fmla="*/ 1805327 h 4581374"/>
              <a:gd name="connsiteX21" fmla="*/ 10475 w 5857378"/>
              <a:gd name="connsiteY21" fmla="*/ 766716 h 4581374"/>
              <a:gd name="connsiteX22" fmla="*/ 171457 w 5857378"/>
              <a:gd name="connsiteY22" fmla="*/ 443841 h 4581374"/>
              <a:gd name="connsiteX23" fmla="*/ 574355 w 5857378"/>
              <a:gd name="connsiteY23" fmla="*/ 330471 h 4581374"/>
              <a:gd name="connsiteX24" fmla="*/ 1067760 w 5857378"/>
              <a:gd name="connsiteY24" fmla="*/ 384786 h 4581374"/>
              <a:gd name="connsiteX25" fmla="*/ 1492575 w 5857378"/>
              <a:gd name="connsiteY25" fmla="*/ 543972 h 4581374"/>
              <a:gd name="connsiteX26" fmla="*/ 1813279 w 5857378"/>
              <a:gd name="connsiteY26" fmla="*/ 292341 h 4581374"/>
              <a:gd name="connsiteX27" fmla="*/ 2931784 w 5857378"/>
              <a:gd name="connsiteY27" fmla="*/ 0 h 4581374"/>
              <a:gd name="connsiteX0" fmla="*/ 2931784 w 5857378"/>
              <a:gd name="connsiteY0" fmla="*/ 0 h 4581374"/>
              <a:gd name="connsiteX1" fmla="*/ 4244428 w 5857378"/>
              <a:gd name="connsiteY1" fmla="*/ 424718 h 4581374"/>
              <a:gd name="connsiteX2" fmla="*/ 4368234 w 5857378"/>
              <a:gd name="connsiteY2" fmla="*/ 541367 h 4581374"/>
              <a:gd name="connsiteX3" fmla="*/ 4711134 w 5857378"/>
              <a:gd name="connsiteY3" fmla="*/ 415266 h 4581374"/>
              <a:gd name="connsiteX4" fmla="*/ 5286263 w 5857378"/>
              <a:gd name="connsiteY4" fmla="*/ 326733 h 4581374"/>
              <a:gd name="connsiteX5" fmla="*/ 5746502 w 5857378"/>
              <a:gd name="connsiteY5" fmla="*/ 493371 h 4581374"/>
              <a:gd name="connsiteX6" fmla="*/ 5857377 w 5857378"/>
              <a:gd name="connsiteY6" fmla="*/ 782077 h 4581374"/>
              <a:gd name="connsiteX7" fmla="*/ 5442112 w 5857378"/>
              <a:gd name="connsiteY7" fmla="*/ 1469662 h 4581374"/>
              <a:gd name="connsiteX8" fmla="*/ 4910134 w 5857378"/>
              <a:gd name="connsiteY8" fmla="*/ 1759221 h 4581374"/>
              <a:gd name="connsiteX9" fmla="*/ 4701225 w 5857378"/>
              <a:gd name="connsiteY9" fmla="*/ 1800222 h 4581374"/>
              <a:gd name="connsiteX10" fmla="*/ 4288506 w 5857378"/>
              <a:gd name="connsiteY10" fmla="*/ 1663674 h 4581374"/>
              <a:gd name="connsiteX11" fmla="*/ 3847967 w 5857378"/>
              <a:gd name="connsiteY11" fmla="*/ 3625504 h 4581374"/>
              <a:gd name="connsiteX12" fmla="*/ 3841095 w 5857378"/>
              <a:gd name="connsiteY12" fmla="*/ 4318196 h 4581374"/>
              <a:gd name="connsiteX13" fmla="*/ 3417953 w 5857378"/>
              <a:gd name="connsiteY13" fmla="*/ 4483062 h 4581374"/>
              <a:gd name="connsiteX14" fmla="*/ 2926154 w 5857378"/>
              <a:gd name="connsiteY14" fmla="*/ 4581374 h 4581374"/>
              <a:gd name="connsiteX15" fmla="*/ 2460111 w 5857378"/>
              <a:gd name="connsiteY15" fmla="*/ 4484095 h 4581374"/>
              <a:gd name="connsiteX16" fmla="*/ 2065638 w 5857378"/>
              <a:gd name="connsiteY16" fmla="*/ 4361627 h 4581374"/>
              <a:gd name="connsiteX17" fmla="*/ 2016414 w 5857378"/>
              <a:gd name="connsiteY17" fmla="*/ 3625639 h 4581374"/>
              <a:gd name="connsiteX18" fmla="*/ 1569855 w 5857378"/>
              <a:gd name="connsiteY18" fmla="*/ 1666880 h 4581374"/>
              <a:gd name="connsiteX19" fmla="*/ 1173705 w 5857378"/>
              <a:gd name="connsiteY19" fmla="*/ 1801560 h 4581374"/>
              <a:gd name="connsiteX20" fmla="*/ 7 w 5857378"/>
              <a:gd name="connsiteY20" fmla="*/ 1805327 h 4581374"/>
              <a:gd name="connsiteX21" fmla="*/ 10475 w 5857378"/>
              <a:gd name="connsiteY21" fmla="*/ 766716 h 4581374"/>
              <a:gd name="connsiteX22" fmla="*/ 177172 w 5857378"/>
              <a:gd name="connsiteY22" fmla="*/ 443841 h 4581374"/>
              <a:gd name="connsiteX23" fmla="*/ 574355 w 5857378"/>
              <a:gd name="connsiteY23" fmla="*/ 330471 h 4581374"/>
              <a:gd name="connsiteX24" fmla="*/ 1067760 w 5857378"/>
              <a:gd name="connsiteY24" fmla="*/ 384786 h 4581374"/>
              <a:gd name="connsiteX25" fmla="*/ 1492575 w 5857378"/>
              <a:gd name="connsiteY25" fmla="*/ 543972 h 4581374"/>
              <a:gd name="connsiteX26" fmla="*/ 1813279 w 5857378"/>
              <a:gd name="connsiteY26" fmla="*/ 292341 h 4581374"/>
              <a:gd name="connsiteX27" fmla="*/ 2931784 w 5857378"/>
              <a:gd name="connsiteY27" fmla="*/ 0 h 4581374"/>
              <a:gd name="connsiteX0" fmla="*/ 2931784 w 5857378"/>
              <a:gd name="connsiteY0" fmla="*/ 0 h 4581374"/>
              <a:gd name="connsiteX1" fmla="*/ 4244428 w 5857378"/>
              <a:gd name="connsiteY1" fmla="*/ 424718 h 4581374"/>
              <a:gd name="connsiteX2" fmla="*/ 4368234 w 5857378"/>
              <a:gd name="connsiteY2" fmla="*/ 541367 h 4581374"/>
              <a:gd name="connsiteX3" fmla="*/ 4711134 w 5857378"/>
              <a:gd name="connsiteY3" fmla="*/ 415266 h 4581374"/>
              <a:gd name="connsiteX4" fmla="*/ 5286263 w 5857378"/>
              <a:gd name="connsiteY4" fmla="*/ 326733 h 4581374"/>
              <a:gd name="connsiteX5" fmla="*/ 5746502 w 5857378"/>
              <a:gd name="connsiteY5" fmla="*/ 493371 h 4581374"/>
              <a:gd name="connsiteX6" fmla="*/ 5857377 w 5857378"/>
              <a:gd name="connsiteY6" fmla="*/ 782077 h 4581374"/>
              <a:gd name="connsiteX7" fmla="*/ 5442112 w 5857378"/>
              <a:gd name="connsiteY7" fmla="*/ 1469662 h 4581374"/>
              <a:gd name="connsiteX8" fmla="*/ 4910134 w 5857378"/>
              <a:gd name="connsiteY8" fmla="*/ 1759221 h 4581374"/>
              <a:gd name="connsiteX9" fmla="*/ 4701225 w 5857378"/>
              <a:gd name="connsiteY9" fmla="*/ 1800222 h 4581374"/>
              <a:gd name="connsiteX10" fmla="*/ 4288506 w 5857378"/>
              <a:gd name="connsiteY10" fmla="*/ 1663674 h 4581374"/>
              <a:gd name="connsiteX11" fmla="*/ 3847967 w 5857378"/>
              <a:gd name="connsiteY11" fmla="*/ 3625504 h 4581374"/>
              <a:gd name="connsiteX12" fmla="*/ 3841095 w 5857378"/>
              <a:gd name="connsiteY12" fmla="*/ 4318196 h 4581374"/>
              <a:gd name="connsiteX13" fmla="*/ 3417953 w 5857378"/>
              <a:gd name="connsiteY13" fmla="*/ 4483062 h 4581374"/>
              <a:gd name="connsiteX14" fmla="*/ 2926154 w 5857378"/>
              <a:gd name="connsiteY14" fmla="*/ 4581374 h 4581374"/>
              <a:gd name="connsiteX15" fmla="*/ 2460111 w 5857378"/>
              <a:gd name="connsiteY15" fmla="*/ 4484095 h 4581374"/>
              <a:gd name="connsiteX16" fmla="*/ 2065638 w 5857378"/>
              <a:gd name="connsiteY16" fmla="*/ 4361627 h 4581374"/>
              <a:gd name="connsiteX17" fmla="*/ 2016414 w 5857378"/>
              <a:gd name="connsiteY17" fmla="*/ 3625639 h 4581374"/>
              <a:gd name="connsiteX18" fmla="*/ 1569855 w 5857378"/>
              <a:gd name="connsiteY18" fmla="*/ 1666880 h 4581374"/>
              <a:gd name="connsiteX19" fmla="*/ 1173705 w 5857378"/>
              <a:gd name="connsiteY19" fmla="*/ 1801560 h 4581374"/>
              <a:gd name="connsiteX20" fmla="*/ 7 w 5857378"/>
              <a:gd name="connsiteY20" fmla="*/ 1805327 h 4581374"/>
              <a:gd name="connsiteX21" fmla="*/ 10475 w 5857378"/>
              <a:gd name="connsiteY21" fmla="*/ 766716 h 4581374"/>
              <a:gd name="connsiteX22" fmla="*/ 177172 w 5857378"/>
              <a:gd name="connsiteY22" fmla="*/ 443841 h 4581374"/>
              <a:gd name="connsiteX23" fmla="*/ 574355 w 5857378"/>
              <a:gd name="connsiteY23" fmla="*/ 330471 h 4581374"/>
              <a:gd name="connsiteX24" fmla="*/ 1067760 w 5857378"/>
              <a:gd name="connsiteY24" fmla="*/ 384786 h 4581374"/>
              <a:gd name="connsiteX25" fmla="*/ 1492575 w 5857378"/>
              <a:gd name="connsiteY25" fmla="*/ 543972 h 4581374"/>
              <a:gd name="connsiteX26" fmla="*/ 1813279 w 5857378"/>
              <a:gd name="connsiteY26" fmla="*/ 292341 h 4581374"/>
              <a:gd name="connsiteX27" fmla="*/ 2931784 w 5857378"/>
              <a:gd name="connsiteY27" fmla="*/ 0 h 4581374"/>
              <a:gd name="connsiteX0" fmla="*/ 2931784 w 5857378"/>
              <a:gd name="connsiteY0" fmla="*/ 0 h 4581374"/>
              <a:gd name="connsiteX1" fmla="*/ 4244428 w 5857378"/>
              <a:gd name="connsiteY1" fmla="*/ 424718 h 4581374"/>
              <a:gd name="connsiteX2" fmla="*/ 4368234 w 5857378"/>
              <a:gd name="connsiteY2" fmla="*/ 541367 h 4581374"/>
              <a:gd name="connsiteX3" fmla="*/ 4711134 w 5857378"/>
              <a:gd name="connsiteY3" fmla="*/ 415266 h 4581374"/>
              <a:gd name="connsiteX4" fmla="*/ 5286263 w 5857378"/>
              <a:gd name="connsiteY4" fmla="*/ 326733 h 4581374"/>
              <a:gd name="connsiteX5" fmla="*/ 5746502 w 5857378"/>
              <a:gd name="connsiteY5" fmla="*/ 493371 h 4581374"/>
              <a:gd name="connsiteX6" fmla="*/ 5857377 w 5857378"/>
              <a:gd name="connsiteY6" fmla="*/ 782077 h 4581374"/>
              <a:gd name="connsiteX7" fmla="*/ 5442112 w 5857378"/>
              <a:gd name="connsiteY7" fmla="*/ 1469662 h 4581374"/>
              <a:gd name="connsiteX8" fmla="*/ 4910134 w 5857378"/>
              <a:gd name="connsiteY8" fmla="*/ 1759221 h 4581374"/>
              <a:gd name="connsiteX9" fmla="*/ 4701225 w 5857378"/>
              <a:gd name="connsiteY9" fmla="*/ 1800222 h 4581374"/>
              <a:gd name="connsiteX10" fmla="*/ 4288506 w 5857378"/>
              <a:gd name="connsiteY10" fmla="*/ 1663674 h 4581374"/>
              <a:gd name="connsiteX11" fmla="*/ 3847967 w 5857378"/>
              <a:gd name="connsiteY11" fmla="*/ 3625504 h 4581374"/>
              <a:gd name="connsiteX12" fmla="*/ 3841095 w 5857378"/>
              <a:gd name="connsiteY12" fmla="*/ 4318196 h 4581374"/>
              <a:gd name="connsiteX13" fmla="*/ 3417953 w 5857378"/>
              <a:gd name="connsiteY13" fmla="*/ 4483062 h 4581374"/>
              <a:gd name="connsiteX14" fmla="*/ 2926154 w 5857378"/>
              <a:gd name="connsiteY14" fmla="*/ 4581374 h 4581374"/>
              <a:gd name="connsiteX15" fmla="*/ 2460111 w 5857378"/>
              <a:gd name="connsiteY15" fmla="*/ 4484095 h 4581374"/>
              <a:gd name="connsiteX16" fmla="*/ 2065638 w 5857378"/>
              <a:gd name="connsiteY16" fmla="*/ 4361627 h 4581374"/>
              <a:gd name="connsiteX17" fmla="*/ 2016414 w 5857378"/>
              <a:gd name="connsiteY17" fmla="*/ 3625639 h 4581374"/>
              <a:gd name="connsiteX18" fmla="*/ 1569855 w 5857378"/>
              <a:gd name="connsiteY18" fmla="*/ 1666880 h 4581374"/>
              <a:gd name="connsiteX19" fmla="*/ 1173705 w 5857378"/>
              <a:gd name="connsiteY19" fmla="*/ 1801560 h 4581374"/>
              <a:gd name="connsiteX20" fmla="*/ 7 w 5857378"/>
              <a:gd name="connsiteY20" fmla="*/ 1805327 h 4581374"/>
              <a:gd name="connsiteX21" fmla="*/ 10475 w 5857378"/>
              <a:gd name="connsiteY21" fmla="*/ 766716 h 4581374"/>
              <a:gd name="connsiteX22" fmla="*/ 169552 w 5857378"/>
              <a:gd name="connsiteY22" fmla="*/ 443841 h 4581374"/>
              <a:gd name="connsiteX23" fmla="*/ 574355 w 5857378"/>
              <a:gd name="connsiteY23" fmla="*/ 330471 h 4581374"/>
              <a:gd name="connsiteX24" fmla="*/ 1067760 w 5857378"/>
              <a:gd name="connsiteY24" fmla="*/ 384786 h 4581374"/>
              <a:gd name="connsiteX25" fmla="*/ 1492575 w 5857378"/>
              <a:gd name="connsiteY25" fmla="*/ 543972 h 4581374"/>
              <a:gd name="connsiteX26" fmla="*/ 1813279 w 5857378"/>
              <a:gd name="connsiteY26" fmla="*/ 292341 h 4581374"/>
              <a:gd name="connsiteX27" fmla="*/ 2931784 w 5857378"/>
              <a:gd name="connsiteY27" fmla="*/ 0 h 4581374"/>
              <a:gd name="connsiteX0" fmla="*/ 2931784 w 5857378"/>
              <a:gd name="connsiteY0" fmla="*/ 0 h 4581374"/>
              <a:gd name="connsiteX1" fmla="*/ 4244428 w 5857378"/>
              <a:gd name="connsiteY1" fmla="*/ 424718 h 4581374"/>
              <a:gd name="connsiteX2" fmla="*/ 4368234 w 5857378"/>
              <a:gd name="connsiteY2" fmla="*/ 541367 h 4581374"/>
              <a:gd name="connsiteX3" fmla="*/ 4711134 w 5857378"/>
              <a:gd name="connsiteY3" fmla="*/ 415266 h 4581374"/>
              <a:gd name="connsiteX4" fmla="*/ 5286263 w 5857378"/>
              <a:gd name="connsiteY4" fmla="*/ 326733 h 4581374"/>
              <a:gd name="connsiteX5" fmla="*/ 5746502 w 5857378"/>
              <a:gd name="connsiteY5" fmla="*/ 493371 h 4581374"/>
              <a:gd name="connsiteX6" fmla="*/ 5857377 w 5857378"/>
              <a:gd name="connsiteY6" fmla="*/ 782077 h 4581374"/>
              <a:gd name="connsiteX7" fmla="*/ 5442112 w 5857378"/>
              <a:gd name="connsiteY7" fmla="*/ 1469662 h 4581374"/>
              <a:gd name="connsiteX8" fmla="*/ 4910134 w 5857378"/>
              <a:gd name="connsiteY8" fmla="*/ 1759221 h 4581374"/>
              <a:gd name="connsiteX9" fmla="*/ 4701225 w 5857378"/>
              <a:gd name="connsiteY9" fmla="*/ 1800222 h 4581374"/>
              <a:gd name="connsiteX10" fmla="*/ 4288506 w 5857378"/>
              <a:gd name="connsiteY10" fmla="*/ 1663674 h 4581374"/>
              <a:gd name="connsiteX11" fmla="*/ 3847967 w 5857378"/>
              <a:gd name="connsiteY11" fmla="*/ 3625504 h 4581374"/>
              <a:gd name="connsiteX12" fmla="*/ 3841095 w 5857378"/>
              <a:gd name="connsiteY12" fmla="*/ 4318196 h 4581374"/>
              <a:gd name="connsiteX13" fmla="*/ 3417953 w 5857378"/>
              <a:gd name="connsiteY13" fmla="*/ 4483062 h 4581374"/>
              <a:gd name="connsiteX14" fmla="*/ 2926154 w 5857378"/>
              <a:gd name="connsiteY14" fmla="*/ 4581374 h 4581374"/>
              <a:gd name="connsiteX15" fmla="*/ 2460111 w 5857378"/>
              <a:gd name="connsiteY15" fmla="*/ 4484095 h 4581374"/>
              <a:gd name="connsiteX16" fmla="*/ 2065638 w 5857378"/>
              <a:gd name="connsiteY16" fmla="*/ 4361627 h 4581374"/>
              <a:gd name="connsiteX17" fmla="*/ 2016414 w 5857378"/>
              <a:gd name="connsiteY17" fmla="*/ 3625639 h 4581374"/>
              <a:gd name="connsiteX18" fmla="*/ 1569855 w 5857378"/>
              <a:gd name="connsiteY18" fmla="*/ 1666880 h 4581374"/>
              <a:gd name="connsiteX19" fmla="*/ 1173705 w 5857378"/>
              <a:gd name="connsiteY19" fmla="*/ 1801560 h 4581374"/>
              <a:gd name="connsiteX20" fmla="*/ 7 w 5857378"/>
              <a:gd name="connsiteY20" fmla="*/ 1805327 h 4581374"/>
              <a:gd name="connsiteX21" fmla="*/ 10475 w 5857378"/>
              <a:gd name="connsiteY21" fmla="*/ 766716 h 4581374"/>
              <a:gd name="connsiteX22" fmla="*/ 173362 w 5857378"/>
              <a:gd name="connsiteY22" fmla="*/ 443841 h 4581374"/>
              <a:gd name="connsiteX23" fmla="*/ 574355 w 5857378"/>
              <a:gd name="connsiteY23" fmla="*/ 330471 h 4581374"/>
              <a:gd name="connsiteX24" fmla="*/ 1067760 w 5857378"/>
              <a:gd name="connsiteY24" fmla="*/ 384786 h 4581374"/>
              <a:gd name="connsiteX25" fmla="*/ 1492575 w 5857378"/>
              <a:gd name="connsiteY25" fmla="*/ 543972 h 4581374"/>
              <a:gd name="connsiteX26" fmla="*/ 1813279 w 5857378"/>
              <a:gd name="connsiteY26" fmla="*/ 292341 h 4581374"/>
              <a:gd name="connsiteX27" fmla="*/ 2931784 w 5857378"/>
              <a:gd name="connsiteY27" fmla="*/ 0 h 4581374"/>
              <a:gd name="connsiteX0" fmla="*/ 2931784 w 5857378"/>
              <a:gd name="connsiteY0" fmla="*/ 0 h 4581374"/>
              <a:gd name="connsiteX1" fmla="*/ 4244428 w 5857378"/>
              <a:gd name="connsiteY1" fmla="*/ 424718 h 4581374"/>
              <a:gd name="connsiteX2" fmla="*/ 4368234 w 5857378"/>
              <a:gd name="connsiteY2" fmla="*/ 541367 h 4581374"/>
              <a:gd name="connsiteX3" fmla="*/ 4711134 w 5857378"/>
              <a:gd name="connsiteY3" fmla="*/ 415266 h 4581374"/>
              <a:gd name="connsiteX4" fmla="*/ 5286263 w 5857378"/>
              <a:gd name="connsiteY4" fmla="*/ 326733 h 4581374"/>
              <a:gd name="connsiteX5" fmla="*/ 5746502 w 5857378"/>
              <a:gd name="connsiteY5" fmla="*/ 493371 h 4581374"/>
              <a:gd name="connsiteX6" fmla="*/ 5857377 w 5857378"/>
              <a:gd name="connsiteY6" fmla="*/ 782077 h 4581374"/>
              <a:gd name="connsiteX7" fmla="*/ 5442112 w 5857378"/>
              <a:gd name="connsiteY7" fmla="*/ 1469662 h 4581374"/>
              <a:gd name="connsiteX8" fmla="*/ 4910134 w 5857378"/>
              <a:gd name="connsiteY8" fmla="*/ 1759221 h 4581374"/>
              <a:gd name="connsiteX9" fmla="*/ 4701225 w 5857378"/>
              <a:gd name="connsiteY9" fmla="*/ 1800222 h 4581374"/>
              <a:gd name="connsiteX10" fmla="*/ 4288506 w 5857378"/>
              <a:gd name="connsiteY10" fmla="*/ 1663674 h 4581374"/>
              <a:gd name="connsiteX11" fmla="*/ 3847967 w 5857378"/>
              <a:gd name="connsiteY11" fmla="*/ 3625504 h 4581374"/>
              <a:gd name="connsiteX12" fmla="*/ 3841095 w 5857378"/>
              <a:gd name="connsiteY12" fmla="*/ 4318196 h 4581374"/>
              <a:gd name="connsiteX13" fmla="*/ 3417953 w 5857378"/>
              <a:gd name="connsiteY13" fmla="*/ 4483062 h 4581374"/>
              <a:gd name="connsiteX14" fmla="*/ 2926154 w 5857378"/>
              <a:gd name="connsiteY14" fmla="*/ 4581374 h 4581374"/>
              <a:gd name="connsiteX15" fmla="*/ 2460111 w 5857378"/>
              <a:gd name="connsiteY15" fmla="*/ 4484095 h 4581374"/>
              <a:gd name="connsiteX16" fmla="*/ 2065638 w 5857378"/>
              <a:gd name="connsiteY16" fmla="*/ 4361627 h 4581374"/>
              <a:gd name="connsiteX17" fmla="*/ 2016414 w 5857378"/>
              <a:gd name="connsiteY17" fmla="*/ 3625639 h 4581374"/>
              <a:gd name="connsiteX18" fmla="*/ 1569855 w 5857378"/>
              <a:gd name="connsiteY18" fmla="*/ 1666880 h 4581374"/>
              <a:gd name="connsiteX19" fmla="*/ 1173705 w 5857378"/>
              <a:gd name="connsiteY19" fmla="*/ 1801560 h 4581374"/>
              <a:gd name="connsiteX20" fmla="*/ 7 w 5857378"/>
              <a:gd name="connsiteY20" fmla="*/ 1805327 h 4581374"/>
              <a:gd name="connsiteX21" fmla="*/ 10475 w 5857378"/>
              <a:gd name="connsiteY21" fmla="*/ 766716 h 4581374"/>
              <a:gd name="connsiteX22" fmla="*/ 173362 w 5857378"/>
              <a:gd name="connsiteY22" fmla="*/ 443841 h 4581374"/>
              <a:gd name="connsiteX23" fmla="*/ 574355 w 5857378"/>
              <a:gd name="connsiteY23" fmla="*/ 330471 h 4581374"/>
              <a:gd name="connsiteX24" fmla="*/ 1067760 w 5857378"/>
              <a:gd name="connsiteY24" fmla="*/ 384786 h 4581374"/>
              <a:gd name="connsiteX25" fmla="*/ 1492575 w 5857378"/>
              <a:gd name="connsiteY25" fmla="*/ 543972 h 4581374"/>
              <a:gd name="connsiteX26" fmla="*/ 1813279 w 5857378"/>
              <a:gd name="connsiteY26" fmla="*/ 292341 h 4581374"/>
              <a:gd name="connsiteX27" fmla="*/ 2931784 w 5857378"/>
              <a:gd name="connsiteY27" fmla="*/ 0 h 4581374"/>
              <a:gd name="connsiteX0" fmla="*/ 2931784 w 5857378"/>
              <a:gd name="connsiteY0" fmla="*/ 0 h 4581374"/>
              <a:gd name="connsiteX1" fmla="*/ 4244428 w 5857378"/>
              <a:gd name="connsiteY1" fmla="*/ 424718 h 4581374"/>
              <a:gd name="connsiteX2" fmla="*/ 4368234 w 5857378"/>
              <a:gd name="connsiteY2" fmla="*/ 541367 h 4581374"/>
              <a:gd name="connsiteX3" fmla="*/ 4711134 w 5857378"/>
              <a:gd name="connsiteY3" fmla="*/ 415266 h 4581374"/>
              <a:gd name="connsiteX4" fmla="*/ 5286263 w 5857378"/>
              <a:gd name="connsiteY4" fmla="*/ 326733 h 4581374"/>
              <a:gd name="connsiteX5" fmla="*/ 5746502 w 5857378"/>
              <a:gd name="connsiteY5" fmla="*/ 493371 h 4581374"/>
              <a:gd name="connsiteX6" fmla="*/ 5857377 w 5857378"/>
              <a:gd name="connsiteY6" fmla="*/ 782077 h 4581374"/>
              <a:gd name="connsiteX7" fmla="*/ 5442112 w 5857378"/>
              <a:gd name="connsiteY7" fmla="*/ 1469662 h 4581374"/>
              <a:gd name="connsiteX8" fmla="*/ 4910134 w 5857378"/>
              <a:gd name="connsiteY8" fmla="*/ 1759221 h 4581374"/>
              <a:gd name="connsiteX9" fmla="*/ 4701225 w 5857378"/>
              <a:gd name="connsiteY9" fmla="*/ 1800222 h 4581374"/>
              <a:gd name="connsiteX10" fmla="*/ 4288506 w 5857378"/>
              <a:gd name="connsiteY10" fmla="*/ 1663674 h 4581374"/>
              <a:gd name="connsiteX11" fmla="*/ 3847967 w 5857378"/>
              <a:gd name="connsiteY11" fmla="*/ 3625504 h 4581374"/>
              <a:gd name="connsiteX12" fmla="*/ 3841095 w 5857378"/>
              <a:gd name="connsiteY12" fmla="*/ 4318196 h 4581374"/>
              <a:gd name="connsiteX13" fmla="*/ 3417953 w 5857378"/>
              <a:gd name="connsiteY13" fmla="*/ 4483062 h 4581374"/>
              <a:gd name="connsiteX14" fmla="*/ 2926154 w 5857378"/>
              <a:gd name="connsiteY14" fmla="*/ 4581374 h 4581374"/>
              <a:gd name="connsiteX15" fmla="*/ 2460111 w 5857378"/>
              <a:gd name="connsiteY15" fmla="*/ 4484095 h 4581374"/>
              <a:gd name="connsiteX16" fmla="*/ 2065638 w 5857378"/>
              <a:gd name="connsiteY16" fmla="*/ 4361627 h 4581374"/>
              <a:gd name="connsiteX17" fmla="*/ 2016414 w 5857378"/>
              <a:gd name="connsiteY17" fmla="*/ 3625639 h 4581374"/>
              <a:gd name="connsiteX18" fmla="*/ 1569855 w 5857378"/>
              <a:gd name="connsiteY18" fmla="*/ 1666880 h 4581374"/>
              <a:gd name="connsiteX19" fmla="*/ 1173705 w 5857378"/>
              <a:gd name="connsiteY19" fmla="*/ 1801560 h 4581374"/>
              <a:gd name="connsiteX20" fmla="*/ 7 w 5857378"/>
              <a:gd name="connsiteY20" fmla="*/ 1805327 h 4581374"/>
              <a:gd name="connsiteX21" fmla="*/ 10475 w 5857378"/>
              <a:gd name="connsiteY21" fmla="*/ 766716 h 4581374"/>
              <a:gd name="connsiteX22" fmla="*/ 173362 w 5857378"/>
              <a:gd name="connsiteY22" fmla="*/ 443841 h 4581374"/>
              <a:gd name="connsiteX23" fmla="*/ 574355 w 5857378"/>
              <a:gd name="connsiteY23" fmla="*/ 330471 h 4581374"/>
              <a:gd name="connsiteX24" fmla="*/ 1067760 w 5857378"/>
              <a:gd name="connsiteY24" fmla="*/ 384786 h 4581374"/>
              <a:gd name="connsiteX25" fmla="*/ 1492575 w 5857378"/>
              <a:gd name="connsiteY25" fmla="*/ 543972 h 4581374"/>
              <a:gd name="connsiteX26" fmla="*/ 1813279 w 5857378"/>
              <a:gd name="connsiteY26" fmla="*/ 292341 h 4581374"/>
              <a:gd name="connsiteX27" fmla="*/ 2931784 w 5857378"/>
              <a:gd name="connsiteY27" fmla="*/ 0 h 4581374"/>
              <a:gd name="connsiteX0" fmla="*/ 3016907 w 5942501"/>
              <a:gd name="connsiteY0" fmla="*/ 0 h 4581374"/>
              <a:gd name="connsiteX1" fmla="*/ 4329551 w 5942501"/>
              <a:gd name="connsiteY1" fmla="*/ 424718 h 4581374"/>
              <a:gd name="connsiteX2" fmla="*/ 4453357 w 5942501"/>
              <a:gd name="connsiteY2" fmla="*/ 541367 h 4581374"/>
              <a:gd name="connsiteX3" fmla="*/ 4796257 w 5942501"/>
              <a:gd name="connsiteY3" fmla="*/ 415266 h 4581374"/>
              <a:gd name="connsiteX4" fmla="*/ 5371386 w 5942501"/>
              <a:gd name="connsiteY4" fmla="*/ 326733 h 4581374"/>
              <a:gd name="connsiteX5" fmla="*/ 5831625 w 5942501"/>
              <a:gd name="connsiteY5" fmla="*/ 493371 h 4581374"/>
              <a:gd name="connsiteX6" fmla="*/ 5942500 w 5942501"/>
              <a:gd name="connsiteY6" fmla="*/ 782077 h 4581374"/>
              <a:gd name="connsiteX7" fmla="*/ 5527235 w 5942501"/>
              <a:gd name="connsiteY7" fmla="*/ 1469662 h 4581374"/>
              <a:gd name="connsiteX8" fmla="*/ 4995257 w 5942501"/>
              <a:gd name="connsiteY8" fmla="*/ 1759221 h 4581374"/>
              <a:gd name="connsiteX9" fmla="*/ 4786348 w 5942501"/>
              <a:gd name="connsiteY9" fmla="*/ 1800222 h 4581374"/>
              <a:gd name="connsiteX10" fmla="*/ 4373629 w 5942501"/>
              <a:gd name="connsiteY10" fmla="*/ 1663674 h 4581374"/>
              <a:gd name="connsiteX11" fmla="*/ 3933090 w 5942501"/>
              <a:gd name="connsiteY11" fmla="*/ 3625504 h 4581374"/>
              <a:gd name="connsiteX12" fmla="*/ 3926218 w 5942501"/>
              <a:gd name="connsiteY12" fmla="*/ 4318196 h 4581374"/>
              <a:gd name="connsiteX13" fmla="*/ 3503076 w 5942501"/>
              <a:gd name="connsiteY13" fmla="*/ 4483062 h 4581374"/>
              <a:gd name="connsiteX14" fmla="*/ 3011277 w 5942501"/>
              <a:gd name="connsiteY14" fmla="*/ 4581374 h 4581374"/>
              <a:gd name="connsiteX15" fmla="*/ 2545234 w 5942501"/>
              <a:gd name="connsiteY15" fmla="*/ 4484095 h 4581374"/>
              <a:gd name="connsiteX16" fmla="*/ 2150761 w 5942501"/>
              <a:gd name="connsiteY16" fmla="*/ 4361627 h 4581374"/>
              <a:gd name="connsiteX17" fmla="*/ 2101537 w 5942501"/>
              <a:gd name="connsiteY17" fmla="*/ 3625639 h 4581374"/>
              <a:gd name="connsiteX18" fmla="*/ 1654978 w 5942501"/>
              <a:gd name="connsiteY18" fmla="*/ 1666880 h 4581374"/>
              <a:gd name="connsiteX19" fmla="*/ 1258828 w 5942501"/>
              <a:gd name="connsiteY19" fmla="*/ 1801560 h 4581374"/>
              <a:gd name="connsiteX20" fmla="*/ 85130 w 5942501"/>
              <a:gd name="connsiteY20" fmla="*/ 1805327 h 4581374"/>
              <a:gd name="connsiteX21" fmla="*/ 91787 w 5942501"/>
              <a:gd name="connsiteY21" fmla="*/ 1180101 h 4581374"/>
              <a:gd name="connsiteX22" fmla="*/ 95598 w 5942501"/>
              <a:gd name="connsiteY22" fmla="*/ 766716 h 4581374"/>
              <a:gd name="connsiteX23" fmla="*/ 258485 w 5942501"/>
              <a:gd name="connsiteY23" fmla="*/ 443841 h 4581374"/>
              <a:gd name="connsiteX24" fmla="*/ 659478 w 5942501"/>
              <a:gd name="connsiteY24" fmla="*/ 330471 h 4581374"/>
              <a:gd name="connsiteX25" fmla="*/ 1152883 w 5942501"/>
              <a:gd name="connsiteY25" fmla="*/ 384786 h 4581374"/>
              <a:gd name="connsiteX26" fmla="*/ 1577698 w 5942501"/>
              <a:gd name="connsiteY26" fmla="*/ 543972 h 4581374"/>
              <a:gd name="connsiteX27" fmla="*/ 1898402 w 5942501"/>
              <a:gd name="connsiteY27" fmla="*/ 292341 h 4581374"/>
              <a:gd name="connsiteX28" fmla="*/ 3016907 w 5942501"/>
              <a:gd name="connsiteY28" fmla="*/ 0 h 4581374"/>
              <a:gd name="connsiteX0" fmla="*/ 2994553 w 5920147"/>
              <a:gd name="connsiteY0" fmla="*/ 0 h 4581374"/>
              <a:gd name="connsiteX1" fmla="*/ 4307197 w 5920147"/>
              <a:gd name="connsiteY1" fmla="*/ 424718 h 4581374"/>
              <a:gd name="connsiteX2" fmla="*/ 4431003 w 5920147"/>
              <a:gd name="connsiteY2" fmla="*/ 541367 h 4581374"/>
              <a:gd name="connsiteX3" fmla="*/ 4773903 w 5920147"/>
              <a:gd name="connsiteY3" fmla="*/ 415266 h 4581374"/>
              <a:gd name="connsiteX4" fmla="*/ 5349032 w 5920147"/>
              <a:gd name="connsiteY4" fmla="*/ 326733 h 4581374"/>
              <a:gd name="connsiteX5" fmla="*/ 5809271 w 5920147"/>
              <a:gd name="connsiteY5" fmla="*/ 493371 h 4581374"/>
              <a:gd name="connsiteX6" fmla="*/ 5920146 w 5920147"/>
              <a:gd name="connsiteY6" fmla="*/ 782077 h 4581374"/>
              <a:gd name="connsiteX7" fmla="*/ 5504881 w 5920147"/>
              <a:gd name="connsiteY7" fmla="*/ 1469662 h 4581374"/>
              <a:gd name="connsiteX8" fmla="*/ 4972903 w 5920147"/>
              <a:gd name="connsiteY8" fmla="*/ 1759221 h 4581374"/>
              <a:gd name="connsiteX9" fmla="*/ 4763994 w 5920147"/>
              <a:gd name="connsiteY9" fmla="*/ 1800222 h 4581374"/>
              <a:gd name="connsiteX10" fmla="*/ 4351275 w 5920147"/>
              <a:gd name="connsiteY10" fmla="*/ 1663674 h 4581374"/>
              <a:gd name="connsiteX11" fmla="*/ 3910736 w 5920147"/>
              <a:gd name="connsiteY11" fmla="*/ 3625504 h 4581374"/>
              <a:gd name="connsiteX12" fmla="*/ 3903864 w 5920147"/>
              <a:gd name="connsiteY12" fmla="*/ 4318196 h 4581374"/>
              <a:gd name="connsiteX13" fmla="*/ 3480722 w 5920147"/>
              <a:gd name="connsiteY13" fmla="*/ 4483062 h 4581374"/>
              <a:gd name="connsiteX14" fmla="*/ 2988923 w 5920147"/>
              <a:gd name="connsiteY14" fmla="*/ 4581374 h 4581374"/>
              <a:gd name="connsiteX15" fmla="*/ 2522880 w 5920147"/>
              <a:gd name="connsiteY15" fmla="*/ 4484095 h 4581374"/>
              <a:gd name="connsiteX16" fmla="*/ 2128407 w 5920147"/>
              <a:gd name="connsiteY16" fmla="*/ 4361627 h 4581374"/>
              <a:gd name="connsiteX17" fmla="*/ 2079183 w 5920147"/>
              <a:gd name="connsiteY17" fmla="*/ 3625639 h 4581374"/>
              <a:gd name="connsiteX18" fmla="*/ 1632624 w 5920147"/>
              <a:gd name="connsiteY18" fmla="*/ 1666880 h 4581374"/>
              <a:gd name="connsiteX19" fmla="*/ 1236474 w 5920147"/>
              <a:gd name="connsiteY19" fmla="*/ 1801560 h 4581374"/>
              <a:gd name="connsiteX20" fmla="*/ 62776 w 5920147"/>
              <a:gd name="connsiteY20" fmla="*/ 1805327 h 4581374"/>
              <a:gd name="connsiteX21" fmla="*/ 189448 w 5920147"/>
              <a:gd name="connsiteY21" fmla="*/ 1204866 h 4581374"/>
              <a:gd name="connsiteX22" fmla="*/ 73244 w 5920147"/>
              <a:gd name="connsiteY22" fmla="*/ 766716 h 4581374"/>
              <a:gd name="connsiteX23" fmla="*/ 236131 w 5920147"/>
              <a:gd name="connsiteY23" fmla="*/ 443841 h 4581374"/>
              <a:gd name="connsiteX24" fmla="*/ 637124 w 5920147"/>
              <a:gd name="connsiteY24" fmla="*/ 330471 h 4581374"/>
              <a:gd name="connsiteX25" fmla="*/ 1130529 w 5920147"/>
              <a:gd name="connsiteY25" fmla="*/ 384786 h 4581374"/>
              <a:gd name="connsiteX26" fmla="*/ 1555344 w 5920147"/>
              <a:gd name="connsiteY26" fmla="*/ 543972 h 4581374"/>
              <a:gd name="connsiteX27" fmla="*/ 1876048 w 5920147"/>
              <a:gd name="connsiteY27" fmla="*/ 292341 h 4581374"/>
              <a:gd name="connsiteX28" fmla="*/ 2994553 w 5920147"/>
              <a:gd name="connsiteY28" fmla="*/ 0 h 4581374"/>
              <a:gd name="connsiteX0" fmla="*/ 2994553 w 5920147"/>
              <a:gd name="connsiteY0" fmla="*/ 0 h 4581374"/>
              <a:gd name="connsiteX1" fmla="*/ 4307197 w 5920147"/>
              <a:gd name="connsiteY1" fmla="*/ 424718 h 4581374"/>
              <a:gd name="connsiteX2" fmla="*/ 4431003 w 5920147"/>
              <a:gd name="connsiteY2" fmla="*/ 541367 h 4581374"/>
              <a:gd name="connsiteX3" fmla="*/ 4773903 w 5920147"/>
              <a:gd name="connsiteY3" fmla="*/ 415266 h 4581374"/>
              <a:gd name="connsiteX4" fmla="*/ 5349032 w 5920147"/>
              <a:gd name="connsiteY4" fmla="*/ 326733 h 4581374"/>
              <a:gd name="connsiteX5" fmla="*/ 5809271 w 5920147"/>
              <a:gd name="connsiteY5" fmla="*/ 493371 h 4581374"/>
              <a:gd name="connsiteX6" fmla="*/ 5920146 w 5920147"/>
              <a:gd name="connsiteY6" fmla="*/ 782077 h 4581374"/>
              <a:gd name="connsiteX7" fmla="*/ 5504881 w 5920147"/>
              <a:gd name="connsiteY7" fmla="*/ 1469662 h 4581374"/>
              <a:gd name="connsiteX8" fmla="*/ 4972903 w 5920147"/>
              <a:gd name="connsiteY8" fmla="*/ 1759221 h 4581374"/>
              <a:gd name="connsiteX9" fmla="*/ 4763994 w 5920147"/>
              <a:gd name="connsiteY9" fmla="*/ 1800222 h 4581374"/>
              <a:gd name="connsiteX10" fmla="*/ 4351275 w 5920147"/>
              <a:gd name="connsiteY10" fmla="*/ 1663674 h 4581374"/>
              <a:gd name="connsiteX11" fmla="*/ 3910736 w 5920147"/>
              <a:gd name="connsiteY11" fmla="*/ 3625504 h 4581374"/>
              <a:gd name="connsiteX12" fmla="*/ 3903864 w 5920147"/>
              <a:gd name="connsiteY12" fmla="*/ 4318196 h 4581374"/>
              <a:gd name="connsiteX13" fmla="*/ 3480722 w 5920147"/>
              <a:gd name="connsiteY13" fmla="*/ 4483062 h 4581374"/>
              <a:gd name="connsiteX14" fmla="*/ 2988923 w 5920147"/>
              <a:gd name="connsiteY14" fmla="*/ 4581374 h 4581374"/>
              <a:gd name="connsiteX15" fmla="*/ 2522880 w 5920147"/>
              <a:gd name="connsiteY15" fmla="*/ 4484095 h 4581374"/>
              <a:gd name="connsiteX16" fmla="*/ 2128407 w 5920147"/>
              <a:gd name="connsiteY16" fmla="*/ 4361627 h 4581374"/>
              <a:gd name="connsiteX17" fmla="*/ 2079183 w 5920147"/>
              <a:gd name="connsiteY17" fmla="*/ 3625639 h 4581374"/>
              <a:gd name="connsiteX18" fmla="*/ 1632624 w 5920147"/>
              <a:gd name="connsiteY18" fmla="*/ 1666880 h 4581374"/>
              <a:gd name="connsiteX19" fmla="*/ 1236474 w 5920147"/>
              <a:gd name="connsiteY19" fmla="*/ 1801560 h 4581374"/>
              <a:gd name="connsiteX20" fmla="*/ 62776 w 5920147"/>
              <a:gd name="connsiteY20" fmla="*/ 1805327 h 4581374"/>
              <a:gd name="connsiteX21" fmla="*/ 189448 w 5920147"/>
              <a:gd name="connsiteY21" fmla="*/ 1204866 h 4581374"/>
              <a:gd name="connsiteX22" fmla="*/ 73244 w 5920147"/>
              <a:gd name="connsiteY22" fmla="*/ 766716 h 4581374"/>
              <a:gd name="connsiteX23" fmla="*/ 236131 w 5920147"/>
              <a:gd name="connsiteY23" fmla="*/ 443841 h 4581374"/>
              <a:gd name="connsiteX24" fmla="*/ 637124 w 5920147"/>
              <a:gd name="connsiteY24" fmla="*/ 330471 h 4581374"/>
              <a:gd name="connsiteX25" fmla="*/ 1130529 w 5920147"/>
              <a:gd name="connsiteY25" fmla="*/ 384786 h 4581374"/>
              <a:gd name="connsiteX26" fmla="*/ 1555344 w 5920147"/>
              <a:gd name="connsiteY26" fmla="*/ 543972 h 4581374"/>
              <a:gd name="connsiteX27" fmla="*/ 1876048 w 5920147"/>
              <a:gd name="connsiteY27" fmla="*/ 292341 h 4581374"/>
              <a:gd name="connsiteX28" fmla="*/ 2994553 w 5920147"/>
              <a:gd name="connsiteY28" fmla="*/ 0 h 4581374"/>
              <a:gd name="connsiteX0" fmla="*/ 2994553 w 5920147"/>
              <a:gd name="connsiteY0" fmla="*/ 0 h 4581374"/>
              <a:gd name="connsiteX1" fmla="*/ 4307197 w 5920147"/>
              <a:gd name="connsiteY1" fmla="*/ 424718 h 4581374"/>
              <a:gd name="connsiteX2" fmla="*/ 4431003 w 5920147"/>
              <a:gd name="connsiteY2" fmla="*/ 541367 h 4581374"/>
              <a:gd name="connsiteX3" fmla="*/ 4773903 w 5920147"/>
              <a:gd name="connsiteY3" fmla="*/ 415266 h 4581374"/>
              <a:gd name="connsiteX4" fmla="*/ 5349032 w 5920147"/>
              <a:gd name="connsiteY4" fmla="*/ 326733 h 4581374"/>
              <a:gd name="connsiteX5" fmla="*/ 5809271 w 5920147"/>
              <a:gd name="connsiteY5" fmla="*/ 493371 h 4581374"/>
              <a:gd name="connsiteX6" fmla="*/ 5920146 w 5920147"/>
              <a:gd name="connsiteY6" fmla="*/ 782077 h 4581374"/>
              <a:gd name="connsiteX7" fmla="*/ 5504881 w 5920147"/>
              <a:gd name="connsiteY7" fmla="*/ 1469662 h 4581374"/>
              <a:gd name="connsiteX8" fmla="*/ 4972903 w 5920147"/>
              <a:gd name="connsiteY8" fmla="*/ 1759221 h 4581374"/>
              <a:gd name="connsiteX9" fmla="*/ 4763994 w 5920147"/>
              <a:gd name="connsiteY9" fmla="*/ 1800222 h 4581374"/>
              <a:gd name="connsiteX10" fmla="*/ 4351275 w 5920147"/>
              <a:gd name="connsiteY10" fmla="*/ 1663674 h 4581374"/>
              <a:gd name="connsiteX11" fmla="*/ 3910736 w 5920147"/>
              <a:gd name="connsiteY11" fmla="*/ 3625504 h 4581374"/>
              <a:gd name="connsiteX12" fmla="*/ 3903864 w 5920147"/>
              <a:gd name="connsiteY12" fmla="*/ 4318196 h 4581374"/>
              <a:gd name="connsiteX13" fmla="*/ 3480722 w 5920147"/>
              <a:gd name="connsiteY13" fmla="*/ 4483062 h 4581374"/>
              <a:gd name="connsiteX14" fmla="*/ 2988923 w 5920147"/>
              <a:gd name="connsiteY14" fmla="*/ 4581374 h 4581374"/>
              <a:gd name="connsiteX15" fmla="*/ 2522880 w 5920147"/>
              <a:gd name="connsiteY15" fmla="*/ 4484095 h 4581374"/>
              <a:gd name="connsiteX16" fmla="*/ 2128407 w 5920147"/>
              <a:gd name="connsiteY16" fmla="*/ 4361627 h 4581374"/>
              <a:gd name="connsiteX17" fmla="*/ 2079183 w 5920147"/>
              <a:gd name="connsiteY17" fmla="*/ 3625639 h 4581374"/>
              <a:gd name="connsiteX18" fmla="*/ 1632624 w 5920147"/>
              <a:gd name="connsiteY18" fmla="*/ 1666880 h 4581374"/>
              <a:gd name="connsiteX19" fmla="*/ 1236474 w 5920147"/>
              <a:gd name="connsiteY19" fmla="*/ 1801560 h 4581374"/>
              <a:gd name="connsiteX20" fmla="*/ 62776 w 5920147"/>
              <a:gd name="connsiteY20" fmla="*/ 1805327 h 4581374"/>
              <a:gd name="connsiteX21" fmla="*/ 189448 w 5920147"/>
              <a:gd name="connsiteY21" fmla="*/ 1204866 h 4581374"/>
              <a:gd name="connsiteX22" fmla="*/ 73244 w 5920147"/>
              <a:gd name="connsiteY22" fmla="*/ 766716 h 4581374"/>
              <a:gd name="connsiteX23" fmla="*/ 236131 w 5920147"/>
              <a:gd name="connsiteY23" fmla="*/ 443841 h 4581374"/>
              <a:gd name="connsiteX24" fmla="*/ 637124 w 5920147"/>
              <a:gd name="connsiteY24" fmla="*/ 330471 h 4581374"/>
              <a:gd name="connsiteX25" fmla="*/ 1130529 w 5920147"/>
              <a:gd name="connsiteY25" fmla="*/ 384786 h 4581374"/>
              <a:gd name="connsiteX26" fmla="*/ 1555344 w 5920147"/>
              <a:gd name="connsiteY26" fmla="*/ 543972 h 4581374"/>
              <a:gd name="connsiteX27" fmla="*/ 1876048 w 5920147"/>
              <a:gd name="connsiteY27" fmla="*/ 292341 h 4581374"/>
              <a:gd name="connsiteX28" fmla="*/ 2994553 w 5920147"/>
              <a:gd name="connsiteY28" fmla="*/ 0 h 4581374"/>
              <a:gd name="connsiteX0" fmla="*/ 2994553 w 5920147"/>
              <a:gd name="connsiteY0" fmla="*/ 0 h 4581374"/>
              <a:gd name="connsiteX1" fmla="*/ 4307197 w 5920147"/>
              <a:gd name="connsiteY1" fmla="*/ 424718 h 4581374"/>
              <a:gd name="connsiteX2" fmla="*/ 4431003 w 5920147"/>
              <a:gd name="connsiteY2" fmla="*/ 541367 h 4581374"/>
              <a:gd name="connsiteX3" fmla="*/ 4773903 w 5920147"/>
              <a:gd name="connsiteY3" fmla="*/ 415266 h 4581374"/>
              <a:gd name="connsiteX4" fmla="*/ 5349032 w 5920147"/>
              <a:gd name="connsiteY4" fmla="*/ 326733 h 4581374"/>
              <a:gd name="connsiteX5" fmla="*/ 5809271 w 5920147"/>
              <a:gd name="connsiteY5" fmla="*/ 493371 h 4581374"/>
              <a:gd name="connsiteX6" fmla="*/ 5920146 w 5920147"/>
              <a:gd name="connsiteY6" fmla="*/ 782077 h 4581374"/>
              <a:gd name="connsiteX7" fmla="*/ 5504881 w 5920147"/>
              <a:gd name="connsiteY7" fmla="*/ 1469662 h 4581374"/>
              <a:gd name="connsiteX8" fmla="*/ 4972903 w 5920147"/>
              <a:gd name="connsiteY8" fmla="*/ 1759221 h 4581374"/>
              <a:gd name="connsiteX9" fmla="*/ 4763994 w 5920147"/>
              <a:gd name="connsiteY9" fmla="*/ 1800222 h 4581374"/>
              <a:gd name="connsiteX10" fmla="*/ 4351275 w 5920147"/>
              <a:gd name="connsiteY10" fmla="*/ 1663674 h 4581374"/>
              <a:gd name="connsiteX11" fmla="*/ 3910736 w 5920147"/>
              <a:gd name="connsiteY11" fmla="*/ 3625504 h 4581374"/>
              <a:gd name="connsiteX12" fmla="*/ 3903864 w 5920147"/>
              <a:gd name="connsiteY12" fmla="*/ 4318196 h 4581374"/>
              <a:gd name="connsiteX13" fmla="*/ 3480722 w 5920147"/>
              <a:gd name="connsiteY13" fmla="*/ 4483062 h 4581374"/>
              <a:gd name="connsiteX14" fmla="*/ 2988923 w 5920147"/>
              <a:gd name="connsiteY14" fmla="*/ 4581374 h 4581374"/>
              <a:gd name="connsiteX15" fmla="*/ 2522880 w 5920147"/>
              <a:gd name="connsiteY15" fmla="*/ 4484095 h 4581374"/>
              <a:gd name="connsiteX16" fmla="*/ 2128407 w 5920147"/>
              <a:gd name="connsiteY16" fmla="*/ 4361627 h 4581374"/>
              <a:gd name="connsiteX17" fmla="*/ 2079183 w 5920147"/>
              <a:gd name="connsiteY17" fmla="*/ 3625639 h 4581374"/>
              <a:gd name="connsiteX18" fmla="*/ 1632624 w 5920147"/>
              <a:gd name="connsiteY18" fmla="*/ 1666880 h 4581374"/>
              <a:gd name="connsiteX19" fmla="*/ 1236474 w 5920147"/>
              <a:gd name="connsiteY19" fmla="*/ 1801560 h 4581374"/>
              <a:gd name="connsiteX20" fmla="*/ 62776 w 5920147"/>
              <a:gd name="connsiteY20" fmla="*/ 1805327 h 4581374"/>
              <a:gd name="connsiteX21" fmla="*/ 189448 w 5920147"/>
              <a:gd name="connsiteY21" fmla="*/ 1204866 h 4581374"/>
              <a:gd name="connsiteX22" fmla="*/ 73244 w 5920147"/>
              <a:gd name="connsiteY22" fmla="*/ 766716 h 4581374"/>
              <a:gd name="connsiteX23" fmla="*/ 236131 w 5920147"/>
              <a:gd name="connsiteY23" fmla="*/ 443841 h 4581374"/>
              <a:gd name="connsiteX24" fmla="*/ 637124 w 5920147"/>
              <a:gd name="connsiteY24" fmla="*/ 330471 h 4581374"/>
              <a:gd name="connsiteX25" fmla="*/ 1130529 w 5920147"/>
              <a:gd name="connsiteY25" fmla="*/ 384786 h 4581374"/>
              <a:gd name="connsiteX26" fmla="*/ 1555344 w 5920147"/>
              <a:gd name="connsiteY26" fmla="*/ 543972 h 4581374"/>
              <a:gd name="connsiteX27" fmla="*/ 1876048 w 5920147"/>
              <a:gd name="connsiteY27" fmla="*/ 292341 h 4581374"/>
              <a:gd name="connsiteX28" fmla="*/ 2994553 w 5920147"/>
              <a:gd name="connsiteY28" fmla="*/ 0 h 4581374"/>
              <a:gd name="connsiteX0" fmla="*/ 2921993 w 5847587"/>
              <a:gd name="connsiteY0" fmla="*/ 0 h 4581374"/>
              <a:gd name="connsiteX1" fmla="*/ 4234637 w 5847587"/>
              <a:gd name="connsiteY1" fmla="*/ 424718 h 4581374"/>
              <a:gd name="connsiteX2" fmla="*/ 4358443 w 5847587"/>
              <a:gd name="connsiteY2" fmla="*/ 541367 h 4581374"/>
              <a:gd name="connsiteX3" fmla="*/ 4701343 w 5847587"/>
              <a:gd name="connsiteY3" fmla="*/ 415266 h 4581374"/>
              <a:gd name="connsiteX4" fmla="*/ 5276472 w 5847587"/>
              <a:gd name="connsiteY4" fmla="*/ 326733 h 4581374"/>
              <a:gd name="connsiteX5" fmla="*/ 5736711 w 5847587"/>
              <a:gd name="connsiteY5" fmla="*/ 493371 h 4581374"/>
              <a:gd name="connsiteX6" fmla="*/ 5847586 w 5847587"/>
              <a:gd name="connsiteY6" fmla="*/ 782077 h 4581374"/>
              <a:gd name="connsiteX7" fmla="*/ 5432321 w 5847587"/>
              <a:gd name="connsiteY7" fmla="*/ 1469662 h 4581374"/>
              <a:gd name="connsiteX8" fmla="*/ 4900343 w 5847587"/>
              <a:gd name="connsiteY8" fmla="*/ 1759221 h 4581374"/>
              <a:gd name="connsiteX9" fmla="*/ 4691434 w 5847587"/>
              <a:gd name="connsiteY9" fmla="*/ 1800222 h 4581374"/>
              <a:gd name="connsiteX10" fmla="*/ 4278715 w 5847587"/>
              <a:gd name="connsiteY10" fmla="*/ 1663674 h 4581374"/>
              <a:gd name="connsiteX11" fmla="*/ 3838176 w 5847587"/>
              <a:gd name="connsiteY11" fmla="*/ 3625504 h 4581374"/>
              <a:gd name="connsiteX12" fmla="*/ 3831304 w 5847587"/>
              <a:gd name="connsiteY12" fmla="*/ 4318196 h 4581374"/>
              <a:gd name="connsiteX13" fmla="*/ 3408162 w 5847587"/>
              <a:gd name="connsiteY13" fmla="*/ 4483062 h 4581374"/>
              <a:gd name="connsiteX14" fmla="*/ 2916363 w 5847587"/>
              <a:gd name="connsiteY14" fmla="*/ 4581374 h 4581374"/>
              <a:gd name="connsiteX15" fmla="*/ 2450320 w 5847587"/>
              <a:gd name="connsiteY15" fmla="*/ 4484095 h 4581374"/>
              <a:gd name="connsiteX16" fmla="*/ 2055847 w 5847587"/>
              <a:gd name="connsiteY16" fmla="*/ 4361627 h 4581374"/>
              <a:gd name="connsiteX17" fmla="*/ 2006623 w 5847587"/>
              <a:gd name="connsiteY17" fmla="*/ 3625639 h 4581374"/>
              <a:gd name="connsiteX18" fmla="*/ 1560064 w 5847587"/>
              <a:gd name="connsiteY18" fmla="*/ 1666880 h 4581374"/>
              <a:gd name="connsiteX19" fmla="*/ 1163914 w 5847587"/>
              <a:gd name="connsiteY19" fmla="*/ 1801560 h 4581374"/>
              <a:gd name="connsiteX20" fmla="*/ 582671 w 5847587"/>
              <a:gd name="connsiteY20" fmla="*/ 1574822 h 4581374"/>
              <a:gd name="connsiteX21" fmla="*/ 116888 w 5847587"/>
              <a:gd name="connsiteY21" fmla="*/ 1204866 h 4581374"/>
              <a:gd name="connsiteX22" fmla="*/ 684 w 5847587"/>
              <a:gd name="connsiteY22" fmla="*/ 766716 h 4581374"/>
              <a:gd name="connsiteX23" fmla="*/ 163571 w 5847587"/>
              <a:gd name="connsiteY23" fmla="*/ 443841 h 4581374"/>
              <a:gd name="connsiteX24" fmla="*/ 564564 w 5847587"/>
              <a:gd name="connsiteY24" fmla="*/ 330471 h 4581374"/>
              <a:gd name="connsiteX25" fmla="*/ 1057969 w 5847587"/>
              <a:gd name="connsiteY25" fmla="*/ 384786 h 4581374"/>
              <a:gd name="connsiteX26" fmla="*/ 1482784 w 5847587"/>
              <a:gd name="connsiteY26" fmla="*/ 543972 h 4581374"/>
              <a:gd name="connsiteX27" fmla="*/ 1803488 w 5847587"/>
              <a:gd name="connsiteY27" fmla="*/ 292341 h 4581374"/>
              <a:gd name="connsiteX28" fmla="*/ 2921993 w 5847587"/>
              <a:gd name="connsiteY28" fmla="*/ 0 h 4581374"/>
              <a:gd name="connsiteX0" fmla="*/ 2921993 w 5847587"/>
              <a:gd name="connsiteY0" fmla="*/ 0 h 4581374"/>
              <a:gd name="connsiteX1" fmla="*/ 4234637 w 5847587"/>
              <a:gd name="connsiteY1" fmla="*/ 424718 h 4581374"/>
              <a:gd name="connsiteX2" fmla="*/ 4358443 w 5847587"/>
              <a:gd name="connsiteY2" fmla="*/ 541367 h 4581374"/>
              <a:gd name="connsiteX3" fmla="*/ 4701343 w 5847587"/>
              <a:gd name="connsiteY3" fmla="*/ 415266 h 4581374"/>
              <a:gd name="connsiteX4" fmla="*/ 5276472 w 5847587"/>
              <a:gd name="connsiteY4" fmla="*/ 326733 h 4581374"/>
              <a:gd name="connsiteX5" fmla="*/ 5736711 w 5847587"/>
              <a:gd name="connsiteY5" fmla="*/ 493371 h 4581374"/>
              <a:gd name="connsiteX6" fmla="*/ 5847586 w 5847587"/>
              <a:gd name="connsiteY6" fmla="*/ 782077 h 4581374"/>
              <a:gd name="connsiteX7" fmla="*/ 5432321 w 5847587"/>
              <a:gd name="connsiteY7" fmla="*/ 1469662 h 4581374"/>
              <a:gd name="connsiteX8" fmla="*/ 4900343 w 5847587"/>
              <a:gd name="connsiteY8" fmla="*/ 1759221 h 4581374"/>
              <a:gd name="connsiteX9" fmla="*/ 4691434 w 5847587"/>
              <a:gd name="connsiteY9" fmla="*/ 1800222 h 4581374"/>
              <a:gd name="connsiteX10" fmla="*/ 4278715 w 5847587"/>
              <a:gd name="connsiteY10" fmla="*/ 1663674 h 4581374"/>
              <a:gd name="connsiteX11" fmla="*/ 3838176 w 5847587"/>
              <a:gd name="connsiteY11" fmla="*/ 3625504 h 4581374"/>
              <a:gd name="connsiteX12" fmla="*/ 3831304 w 5847587"/>
              <a:gd name="connsiteY12" fmla="*/ 4318196 h 4581374"/>
              <a:gd name="connsiteX13" fmla="*/ 3408162 w 5847587"/>
              <a:gd name="connsiteY13" fmla="*/ 4483062 h 4581374"/>
              <a:gd name="connsiteX14" fmla="*/ 2916363 w 5847587"/>
              <a:gd name="connsiteY14" fmla="*/ 4581374 h 4581374"/>
              <a:gd name="connsiteX15" fmla="*/ 2450320 w 5847587"/>
              <a:gd name="connsiteY15" fmla="*/ 4484095 h 4581374"/>
              <a:gd name="connsiteX16" fmla="*/ 2055847 w 5847587"/>
              <a:gd name="connsiteY16" fmla="*/ 4361627 h 4581374"/>
              <a:gd name="connsiteX17" fmla="*/ 2006623 w 5847587"/>
              <a:gd name="connsiteY17" fmla="*/ 3625639 h 4581374"/>
              <a:gd name="connsiteX18" fmla="*/ 1560064 w 5847587"/>
              <a:gd name="connsiteY18" fmla="*/ 1666880 h 4581374"/>
              <a:gd name="connsiteX19" fmla="*/ 1163914 w 5847587"/>
              <a:gd name="connsiteY19" fmla="*/ 1801560 h 4581374"/>
              <a:gd name="connsiteX20" fmla="*/ 582671 w 5847587"/>
              <a:gd name="connsiteY20" fmla="*/ 1574822 h 4581374"/>
              <a:gd name="connsiteX21" fmla="*/ 116888 w 5847587"/>
              <a:gd name="connsiteY21" fmla="*/ 1204866 h 4581374"/>
              <a:gd name="connsiteX22" fmla="*/ 684 w 5847587"/>
              <a:gd name="connsiteY22" fmla="*/ 766716 h 4581374"/>
              <a:gd name="connsiteX23" fmla="*/ 163571 w 5847587"/>
              <a:gd name="connsiteY23" fmla="*/ 443841 h 4581374"/>
              <a:gd name="connsiteX24" fmla="*/ 564564 w 5847587"/>
              <a:gd name="connsiteY24" fmla="*/ 330471 h 4581374"/>
              <a:gd name="connsiteX25" fmla="*/ 1057969 w 5847587"/>
              <a:gd name="connsiteY25" fmla="*/ 384786 h 4581374"/>
              <a:gd name="connsiteX26" fmla="*/ 1482784 w 5847587"/>
              <a:gd name="connsiteY26" fmla="*/ 543972 h 4581374"/>
              <a:gd name="connsiteX27" fmla="*/ 1803488 w 5847587"/>
              <a:gd name="connsiteY27" fmla="*/ 292341 h 4581374"/>
              <a:gd name="connsiteX28" fmla="*/ 2921993 w 5847587"/>
              <a:gd name="connsiteY28" fmla="*/ 0 h 4581374"/>
              <a:gd name="connsiteX0" fmla="*/ 2921993 w 5847587"/>
              <a:gd name="connsiteY0" fmla="*/ 0 h 4581374"/>
              <a:gd name="connsiteX1" fmla="*/ 4234637 w 5847587"/>
              <a:gd name="connsiteY1" fmla="*/ 424718 h 4581374"/>
              <a:gd name="connsiteX2" fmla="*/ 4358443 w 5847587"/>
              <a:gd name="connsiteY2" fmla="*/ 541367 h 4581374"/>
              <a:gd name="connsiteX3" fmla="*/ 4701343 w 5847587"/>
              <a:gd name="connsiteY3" fmla="*/ 415266 h 4581374"/>
              <a:gd name="connsiteX4" fmla="*/ 5276472 w 5847587"/>
              <a:gd name="connsiteY4" fmla="*/ 326733 h 4581374"/>
              <a:gd name="connsiteX5" fmla="*/ 5736711 w 5847587"/>
              <a:gd name="connsiteY5" fmla="*/ 493371 h 4581374"/>
              <a:gd name="connsiteX6" fmla="*/ 5847586 w 5847587"/>
              <a:gd name="connsiteY6" fmla="*/ 782077 h 4581374"/>
              <a:gd name="connsiteX7" fmla="*/ 5432321 w 5847587"/>
              <a:gd name="connsiteY7" fmla="*/ 1469662 h 4581374"/>
              <a:gd name="connsiteX8" fmla="*/ 4900343 w 5847587"/>
              <a:gd name="connsiteY8" fmla="*/ 1759221 h 4581374"/>
              <a:gd name="connsiteX9" fmla="*/ 4691434 w 5847587"/>
              <a:gd name="connsiteY9" fmla="*/ 1800222 h 4581374"/>
              <a:gd name="connsiteX10" fmla="*/ 4278715 w 5847587"/>
              <a:gd name="connsiteY10" fmla="*/ 1663674 h 4581374"/>
              <a:gd name="connsiteX11" fmla="*/ 3838176 w 5847587"/>
              <a:gd name="connsiteY11" fmla="*/ 3625504 h 4581374"/>
              <a:gd name="connsiteX12" fmla="*/ 3831304 w 5847587"/>
              <a:gd name="connsiteY12" fmla="*/ 4318196 h 4581374"/>
              <a:gd name="connsiteX13" fmla="*/ 3408162 w 5847587"/>
              <a:gd name="connsiteY13" fmla="*/ 4483062 h 4581374"/>
              <a:gd name="connsiteX14" fmla="*/ 2916363 w 5847587"/>
              <a:gd name="connsiteY14" fmla="*/ 4581374 h 4581374"/>
              <a:gd name="connsiteX15" fmla="*/ 2450320 w 5847587"/>
              <a:gd name="connsiteY15" fmla="*/ 4484095 h 4581374"/>
              <a:gd name="connsiteX16" fmla="*/ 2055847 w 5847587"/>
              <a:gd name="connsiteY16" fmla="*/ 4361627 h 4581374"/>
              <a:gd name="connsiteX17" fmla="*/ 2006623 w 5847587"/>
              <a:gd name="connsiteY17" fmla="*/ 3625639 h 4581374"/>
              <a:gd name="connsiteX18" fmla="*/ 1560064 w 5847587"/>
              <a:gd name="connsiteY18" fmla="*/ 1666880 h 4581374"/>
              <a:gd name="connsiteX19" fmla="*/ 1163914 w 5847587"/>
              <a:gd name="connsiteY19" fmla="*/ 1801560 h 4581374"/>
              <a:gd name="connsiteX20" fmla="*/ 582671 w 5847587"/>
              <a:gd name="connsiteY20" fmla="*/ 1574822 h 4581374"/>
              <a:gd name="connsiteX21" fmla="*/ 116888 w 5847587"/>
              <a:gd name="connsiteY21" fmla="*/ 1204866 h 4581374"/>
              <a:gd name="connsiteX22" fmla="*/ 684 w 5847587"/>
              <a:gd name="connsiteY22" fmla="*/ 766716 h 4581374"/>
              <a:gd name="connsiteX23" fmla="*/ 163571 w 5847587"/>
              <a:gd name="connsiteY23" fmla="*/ 443841 h 4581374"/>
              <a:gd name="connsiteX24" fmla="*/ 564564 w 5847587"/>
              <a:gd name="connsiteY24" fmla="*/ 330471 h 4581374"/>
              <a:gd name="connsiteX25" fmla="*/ 1057969 w 5847587"/>
              <a:gd name="connsiteY25" fmla="*/ 384786 h 4581374"/>
              <a:gd name="connsiteX26" fmla="*/ 1482784 w 5847587"/>
              <a:gd name="connsiteY26" fmla="*/ 543972 h 4581374"/>
              <a:gd name="connsiteX27" fmla="*/ 1803488 w 5847587"/>
              <a:gd name="connsiteY27" fmla="*/ 292341 h 4581374"/>
              <a:gd name="connsiteX28" fmla="*/ 2921993 w 5847587"/>
              <a:gd name="connsiteY28" fmla="*/ 0 h 4581374"/>
              <a:gd name="connsiteX0" fmla="*/ 2921993 w 5847587"/>
              <a:gd name="connsiteY0" fmla="*/ 0 h 4581374"/>
              <a:gd name="connsiteX1" fmla="*/ 4234637 w 5847587"/>
              <a:gd name="connsiteY1" fmla="*/ 424718 h 4581374"/>
              <a:gd name="connsiteX2" fmla="*/ 4358443 w 5847587"/>
              <a:gd name="connsiteY2" fmla="*/ 541367 h 4581374"/>
              <a:gd name="connsiteX3" fmla="*/ 4701343 w 5847587"/>
              <a:gd name="connsiteY3" fmla="*/ 415266 h 4581374"/>
              <a:gd name="connsiteX4" fmla="*/ 5276472 w 5847587"/>
              <a:gd name="connsiteY4" fmla="*/ 326733 h 4581374"/>
              <a:gd name="connsiteX5" fmla="*/ 5736711 w 5847587"/>
              <a:gd name="connsiteY5" fmla="*/ 493371 h 4581374"/>
              <a:gd name="connsiteX6" fmla="*/ 5847586 w 5847587"/>
              <a:gd name="connsiteY6" fmla="*/ 782077 h 4581374"/>
              <a:gd name="connsiteX7" fmla="*/ 5432321 w 5847587"/>
              <a:gd name="connsiteY7" fmla="*/ 1469662 h 4581374"/>
              <a:gd name="connsiteX8" fmla="*/ 4900343 w 5847587"/>
              <a:gd name="connsiteY8" fmla="*/ 1759221 h 4581374"/>
              <a:gd name="connsiteX9" fmla="*/ 4691434 w 5847587"/>
              <a:gd name="connsiteY9" fmla="*/ 1800222 h 4581374"/>
              <a:gd name="connsiteX10" fmla="*/ 4278715 w 5847587"/>
              <a:gd name="connsiteY10" fmla="*/ 1663674 h 4581374"/>
              <a:gd name="connsiteX11" fmla="*/ 3838176 w 5847587"/>
              <a:gd name="connsiteY11" fmla="*/ 3625504 h 4581374"/>
              <a:gd name="connsiteX12" fmla="*/ 3831304 w 5847587"/>
              <a:gd name="connsiteY12" fmla="*/ 4318196 h 4581374"/>
              <a:gd name="connsiteX13" fmla="*/ 3408162 w 5847587"/>
              <a:gd name="connsiteY13" fmla="*/ 4483062 h 4581374"/>
              <a:gd name="connsiteX14" fmla="*/ 2916363 w 5847587"/>
              <a:gd name="connsiteY14" fmla="*/ 4581374 h 4581374"/>
              <a:gd name="connsiteX15" fmla="*/ 2450320 w 5847587"/>
              <a:gd name="connsiteY15" fmla="*/ 4484095 h 4581374"/>
              <a:gd name="connsiteX16" fmla="*/ 2055847 w 5847587"/>
              <a:gd name="connsiteY16" fmla="*/ 4361627 h 4581374"/>
              <a:gd name="connsiteX17" fmla="*/ 2006623 w 5847587"/>
              <a:gd name="connsiteY17" fmla="*/ 3625639 h 4581374"/>
              <a:gd name="connsiteX18" fmla="*/ 1560064 w 5847587"/>
              <a:gd name="connsiteY18" fmla="*/ 1666880 h 4581374"/>
              <a:gd name="connsiteX19" fmla="*/ 1163914 w 5847587"/>
              <a:gd name="connsiteY19" fmla="*/ 1801560 h 4581374"/>
              <a:gd name="connsiteX20" fmla="*/ 582671 w 5847587"/>
              <a:gd name="connsiteY20" fmla="*/ 1574822 h 4581374"/>
              <a:gd name="connsiteX21" fmla="*/ 116888 w 5847587"/>
              <a:gd name="connsiteY21" fmla="*/ 1204866 h 4581374"/>
              <a:gd name="connsiteX22" fmla="*/ 684 w 5847587"/>
              <a:gd name="connsiteY22" fmla="*/ 766716 h 4581374"/>
              <a:gd name="connsiteX23" fmla="*/ 163571 w 5847587"/>
              <a:gd name="connsiteY23" fmla="*/ 443841 h 4581374"/>
              <a:gd name="connsiteX24" fmla="*/ 564564 w 5847587"/>
              <a:gd name="connsiteY24" fmla="*/ 330471 h 4581374"/>
              <a:gd name="connsiteX25" fmla="*/ 1057969 w 5847587"/>
              <a:gd name="connsiteY25" fmla="*/ 384786 h 4581374"/>
              <a:gd name="connsiteX26" fmla="*/ 1482784 w 5847587"/>
              <a:gd name="connsiteY26" fmla="*/ 543972 h 4581374"/>
              <a:gd name="connsiteX27" fmla="*/ 1803488 w 5847587"/>
              <a:gd name="connsiteY27" fmla="*/ 292341 h 4581374"/>
              <a:gd name="connsiteX28" fmla="*/ 2921993 w 5847587"/>
              <a:gd name="connsiteY28" fmla="*/ 0 h 4581374"/>
              <a:gd name="connsiteX0" fmla="*/ 2921993 w 5847587"/>
              <a:gd name="connsiteY0" fmla="*/ 0 h 4581374"/>
              <a:gd name="connsiteX1" fmla="*/ 4234637 w 5847587"/>
              <a:gd name="connsiteY1" fmla="*/ 424718 h 4581374"/>
              <a:gd name="connsiteX2" fmla="*/ 4358443 w 5847587"/>
              <a:gd name="connsiteY2" fmla="*/ 541367 h 4581374"/>
              <a:gd name="connsiteX3" fmla="*/ 4701343 w 5847587"/>
              <a:gd name="connsiteY3" fmla="*/ 415266 h 4581374"/>
              <a:gd name="connsiteX4" fmla="*/ 5276472 w 5847587"/>
              <a:gd name="connsiteY4" fmla="*/ 326733 h 4581374"/>
              <a:gd name="connsiteX5" fmla="*/ 5736711 w 5847587"/>
              <a:gd name="connsiteY5" fmla="*/ 493371 h 4581374"/>
              <a:gd name="connsiteX6" fmla="*/ 5847586 w 5847587"/>
              <a:gd name="connsiteY6" fmla="*/ 782077 h 4581374"/>
              <a:gd name="connsiteX7" fmla="*/ 5432321 w 5847587"/>
              <a:gd name="connsiteY7" fmla="*/ 1469662 h 4581374"/>
              <a:gd name="connsiteX8" fmla="*/ 4900343 w 5847587"/>
              <a:gd name="connsiteY8" fmla="*/ 1759221 h 4581374"/>
              <a:gd name="connsiteX9" fmla="*/ 4691434 w 5847587"/>
              <a:gd name="connsiteY9" fmla="*/ 1800222 h 4581374"/>
              <a:gd name="connsiteX10" fmla="*/ 4278715 w 5847587"/>
              <a:gd name="connsiteY10" fmla="*/ 1663674 h 4581374"/>
              <a:gd name="connsiteX11" fmla="*/ 3838176 w 5847587"/>
              <a:gd name="connsiteY11" fmla="*/ 3625504 h 4581374"/>
              <a:gd name="connsiteX12" fmla="*/ 3831304 w 5847587"/>
              <a:gd name="connsiteY12" fmla="*/ 4318196 h 4581374"/>
              <a:gd name="connsiteX13" fmla="*/ 3408162 w 5847587"/>
              <a:gd name="connsiteY13" fmla="*/ 4483062 h 4581374"/>
              <a:gd name="connsiteX14" fmla="*/ 2916363 w 5847587"/>
              <a:gd name="connsiteY14" fmla="*/ 4581374 h 4581374"/>
              <a:gd name="connsiteX15" fmla="*/ 2450320 w 5847587"/>
              <a:gd name="connsiteY15" fmla="*/ 4484095 h 4581374"/>
              <a:gd name="connsiteX16" fmla="*/ 2055847 w 5847587"/>
              <a:gd name="connsiteY16" fmla="*/ 4361627 h 4581374"/>
              <a:gd name="connsiteX17" fmla="*/ 2006623 w 5847587"/>
              <a:gd name="connsiteY17" fmla="*/ 3625639 h 4581374"/>
              <a:gd name="connsiteX18" fmla="*/ 1560064 w 5847587"/>
              <a:gd name="connsiteY18" fmla="*/ 1666880 h 4581374"/>
              <a:gd name="connsiteX19" fmla="*/ 1163914 w 5847587"/>
              <a:gd name="connsiteY19" fmla="*/ 1801560 h 4581374"/>
              <a:gd name="connsiteX20" fmla="*/ 582671 w 5847587"/>
              <a:gd name="connsiteY20" fmla="*/ 1574822 h 4581374"/>
              <a:gd name="connsiteX21" fmla="*/ 116888 w 5847587"/>
              <a:gd name="connsiteY21" fmla="*/ 1204866 h 4581374"/>
              <a:gd name="connsiteX22" fmla="*/ 684 w 5847587"/>
              <a:gd name="connsiteY22" fmla="*/ 766716 h 4581374"/>
              <a:gd name="connsiteX23" fmla="*/ 163571 w 5847587"/>
              <a:gd name="connsiteY23" fmla="*/ 443841 h 4581374"/>
              <a:gd name="connsiteX24" fmla="*/ 564564 w 5847587"/>
              <a:gd name="connsiteY24" fmla="*/ 330471 h 4581374"/>
              <a:gd name="connsiteX25" fmla="*/ 1057969 w 5847587"/>
              <a:gd name="connsiteY25" fmla="*/ 384786 h 4581374"/>
              <a:gd name="connsiteX26" fmla="*/ 1482784 w 5847587"/>
              <a:gd name="connsiteY26" fmla="*/ 543972 h 4581374"/>
              <a:gd name="connsiteX27" fmla="*/ 1803488 w 5847587"/>
              <a:gd name="connsiteY27" fmla="*/ 292341 h 4581374"/>
              <a:gd name="connsiteX28" fmla="*/ 2921993 w 5847587"/>
              <a:gd name="connsiteY28" fmla="*/ 0 h 4581374"/>
              <a:gd name="connsiteX0" fmla="*/ 2921993 w 5847587"/>
              <a:gd name="connsiteY0" fmla="*/ 0 h 4581374"/>
              <a:gd name="connsiteX1" fmla="*/ 4234637 w 5847587"/>
              <a:gd name="connsiteY1" fmla="*/ 424718 h 4581374"/>
              <a:gd name="connsiteX2" fmla="*/ 4358443 w 5847587"/>
              <a:gd name="connsiteY2" fmla="*/ 541367 h 4581374"/>
              <a:gd name="connsiteX3" fmla="*/ 4701343 w 5847587"/>
              <a:gd name="connsiteY3" fmla="*/ 415266 h 4581374"/>
              <a:gd name="connsiteX4" fmla="*/ 5276472 w 5847587"/>
              <a:gd name="connsiteY4" fmla="*/ 326733 h 4581374"/>
              <a:gd name="connsiteX5" fmla="*/ 5736711 w 5847587"/>
              <a:gd name="connsiteY5" fmla="*/ 493371 h 4581374"/>
              <a:gd name="connsiteX6" fmla="*/ 5847586 w 5847587"/>
              <a:gd name="connsiteY6" fmla="*/ 782077 h 4581374"/>
              <a:gd name="connsiteX7" fmla="*/ 5432321 w 5847587"/>
              <a:gd name="connsiteY7" fmla="*/ 1469662 h 4581374"/>
              <a:gd name="connsiteX8" fmla="*/ 4900343 w 5847587"/>
              <a:gd name="connsiteY8" fmla="*/ 1759221 h 4581374"/>
              <a:gd name="connsiteX9" fmla="*/ 4691434 w 5847587"/>
              <a:gd name="connsiteY9" fmla="*/ 1800222 h 4581374"/>
              <a:gd name="connsiteX10" fmla="*/ 4278715 w 5847587"/>
              <a:gd name="connsiteY10" fmla="*/ 1663674 h 4581374"/>
              <a:gd name="connsiteX11" fmla="*/ 3838176 w 5847587"/>
              <a:gd name="connsiteY11" fmla="*/ 3625504 h 4581374"/>
              <a:gd name="connsiteX12" fmla="*/ 3831304 w 5847587"/>
              <a:gd name="connsiteY12" fmla="*/ 4318196 h 4581374"/>
              <a:gd name="connsiteX13" fmla="*/ 3408162 w 5847587"/>
              <a:gd name="connsiteY13" fmla="*/ 4483062 h 4581374"/>
              <a:gd name="connsiteX14" fmla="*/ 2916363 w 5847587"/>
              <a:gd name="connsiteY14" fmla="*/ 4581374 h 4581374"/>
              <a:gd name="connsiteX15" fmla="*/ 2450320 w 5847587"/>
              <a:gd name="connsiteY15" fmla="*/ 4484095 h 4581374"/>
              <a:gd name="connsiteX16" fmla="*/ 2055847 w 5847587"/>
              <a:gd name="connsiteY16" fmla="*/ 4361627 h 4581374"/>
              <a:gd name="connsiteX17" fmla="*/ 2006623 w 5847587"/>
              <a:gd name="connsiteY17" fmla="*/ 3625639 h 4581374"/>
              <a:gd name="connsiteX18" fmla="*/ 1560064 w 5847587"/>
              <a:gd name="connsiteY18" fmla="*/ 1666880 h 4581374"/>
              <a:gd name="connsiteX19" fmla="*/ 1163914 w 5847587"/>
              <a:gd name="connsiteY19" fmla="*/ 1801560 h 4581374"/>
              <a:gd name="connsiteX20" fmla="*/ 582671 w 5847587"/>
              <a:gd name="connsiteY20" fmla="*/ 1574822 h 4581374"/>
              <a:gd name="connsiteX21" fmla="*/ 116888 w 5847587"/>
              <a:gd name="connsiteY21" fmla="*/ 1204866 h 4581374"/>
              <a:gd name="connsiteX22" fmla="*/ 684 w 5847587"/>
              <a:gd name="connsiteY22" fmla="*/ 766716 h 4581374"/>
              <a:gd name="connsiteX23" fmla="*/ 163571 w 5847587"/>
              <a:gd name="connsiteY23" fmla="*/ 443841 h 4581374"/>
              <a:gd name="connsiteX24" fmla="*/ 564564 w 5847587"/>
              <a:gd name="connsiteY24" fmla="*/ 330471 h 4581374"/>
              <a:gd name="connsiteX25" fmla="*/ 1057969 w 5847587"/>
              <a:gd name="connsiteY25" fmla="*/ 384786 h 4581374"/>
              <a:gd name="connsiteX26" fmla="*/ 1482784 w 5847587"/>
              <a:gd name="connsiteY26" fmla="*/ 543972 h 4581374"/>
              <a:gd name="connsiteX27" fmla="*/ 1803488 w 5847587"/>
              <a:gd name="connsiteY27" fmla="*/ 292341 h 4581374"/>
              <a:gd name="connsiteX28" fmla="*/ 2921993 w 5847587"/>
              <a:gd name="connsiteY28" fmla="*/ 0 h 458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47587" h="4581374">
                <a:moveTo>
                  <a:pt x="2921993" y="0"/>
                </a:moveTo>
                <a:cubicBezTo>
                  <a:pt x="3465072" y="24765"/>
                  <a:pt x="3905108" y="159374"/>
                  <a:pt x="4234637" y="424718"/>
                </a:cubicBezTo>
                <a:lnTo>
                  <a:pt x="4358443" y="541367"/>
                </a:lnTo>
                <a:cubicBezTo>
                  <a:pt x="4491793" y="506953"/>
                  <a:pt x="4587043" y="457300"/>
                  <a:pt x="4701343" y="415266"/>
                </a:cubicBezTo>
                <a:cubicBezTo>
                  <a:pt x="4841618" y="376230"/>
                  <a:pt x="4997132" y="320049"/>
                  <a:pt x="5276472" y="326733"/>
                </a:cubicBezTo>
                <a:cubicBezTo>
                  <a:pt x="5456555" y="346084"/>
                  <a:pt x="5608063" y="363530"/>
                  <a:pt x="5736711" y="493371"/>
                </a:cubicBezTo>
                <a:cubicBezTo>
                  <a:pt x="5795259" y="577541"/>
                  <a:pt x="5836663" y="629327"/>
                  <a:pt x="5847586" y="782077"/>
                </a:cubicBezTo>
                <a:cubicBezTo>
                  <a:pt x="5848093" y="1124430"/>
                  <a:pt x="5666129" y="1317809"/>
                  <a:pt x="5432321" y="1469662"/>
                </a:cubicBezTo>
                <a:cubicBezTo>
                  <a:pt x="5233807" y="1585847"/>
                  <a:pt x="5023824" y="1704128"/>
                  <a:pt x="4900343" y="1759221"/>
                </a:cubicBezTo>
                <a:cubicBezTo>
                  <a:pt x="4816867" y="1781929"/>
                  <a:pt x="4778529" y="1795509"/>
                  <a:pt x="4691434" y="1800222"/>
                </a:cubicBezTo>
                <a:cubicBezTo>
                  <a:pt x="4515922" y="1793931"/>
                  <a:pt x="4388638" y="1735555"/>
                  <a:pt x="4278715" y="1663674"/>
                </a:cubicBezTo>
                <a:cubicBezTo>
                  <a:pt x="4268856" y="2166163"/>
                  <a:pt x="4108603" y="2767087"/>
                  <a:pt x="3838176" y="3625504"/>
                </a:cubicBezTo>
                <a:cubicBezTo>
                  <a:pt x="3876115" y="3871219"/>
                  <a:pt x="3957339" y="4070552"/>
                  <a:pt x="3831304" y="4318196"/>
                </a:cubicBezTo>
                <a:cubicBezTo>
                  <a:pt x="3698818" y="4458565"/>
                  <a:pt x="3529918" y="4491767"/>
                  <a:pt x="3408162" y="4483062"/>
                </a:cubicBezTo>
                <a:cubicBezTo>
                  <a:pt x="3177503" y="4589331"/>
                  <a:pt x="3058054" y="4571488"/>
                  <a:pt x="2916363" y="4581374"/>
                </a:cubicBezTo>
                <a:cubicBezTo>
                  <a:pt x="2593182" y="4575956"/>
                  <a:pt x="2514999" y="4508805"/>
                  <a:pt x="2450320" y="4484095"/>
                </a:cubicBezTo>
                <a:cubicBezTo>
                  <a:pt x="2280246" y="4486999"/>
                  <a:pt x="2154543" y="4453250"/>
                  <a:pt x="2055847" y="4361627"/>
                </a:cubicBezTo>
                <a:cubicBezTo>
                  <a:pt x="1867105" y="4175457"/>
                  <a:pt x="1971588" y="3860037"/>
                  <a:pt x="2006623" y="3625639"/>
                </a:cubicBezTo>
                <a:cubicBezTo>
                  <a:pt x="1855841" y="3086536"/>
                  <a:pt x="1602816" y="2393107"/>
                  <a:pt x="1560064" y="1666880"/>
                </a:cubicBezTo>
                <a:cubicBezTo>
                  <a:pt x="1468019" y="1736538"/>
                  <a:pt x="1305489" y="1806197"/>
                  <a:pt x="1163914" y="1801560"/>
                </a:cubicBezTo>
                <a:cubicBezTo>
                  <a:pt x="951116" y="1794561"/>
                  <a:pt x="822139" y="1694216"/>
                  <a:pt x="582671" y="1574822"/>
                </a:cubicBezTo>
                <a:cubicBezTo>
                  <a:pt x="431979" y="1480771"/>
                  <a:pt x="267543" y="1389398"/>
                  <a:pt x="116888" y="1204866"/>
                </a:cubicBezTo>
                <a:cubicBezTo>
                  <a:pt x="38623" y="1079389"/>
                  <a:pt x="-6144" y="961816"/>
                  <a:pt x="684" y="766716"/>
                </a:cubicBezTo>
                <a:cubicBezTo>
                  <a:pt x="1005" y="617181"/>
                  <a:pt x="75620" y="528606"/>
                  <a:pt x="163571" y="443841"/>
                </a:cubicBezTo>
                <a:cubicBezTo>
                  <a:pt x="259770" y="388906"/>
                  <a:pt x="331205" y="345401"/>
                  <a:pt x="564564" y="330471"/>
                </a:cubicBezTo>
                <a:cubicBezTo>
                  <a:pt x="723317" y="323811"/>
                  <a:pt x="868736" y="334296"/>
                  <a:pt x="1057969" y="384786"/>
                </a:cubicBezTo>
                <a:lnTo>
                  <a:pt x="1482784" y="543972"/>
                </a:lnTo>
                <a:cubicBezTo>
                  <a:pt x="1559205" y="464540"/>
                  <a:pt x="1658487" y="379393"/>
                  <a:pt x="1803488" y="292341"/>
                </a:cubicBezTo>
                <a:cubicBezTo>
                  <a:pt x="2091201" y="123488"/>
                  <a:pt x="2467718" y="19050"/>
                  <a:pt x="2921993" y="0"/>
                </a:cubicBezTo>
                <a:close/>
              </a:path>
            </a:pathLst>
          </a:custGeom>
          <a:ln>
            <a:noFill/>
          </a:ln>
        </p:spPr>
        <p:txBody>
          <a:bodyPr wrap="square" anchor="ctr">
            <a:noAutofit/>
          </a:bodyPr>
          <a:lstStyle>
            <a:lvl1pPr algn="ctr">
              <a:defRPr b="0"/>
            </a:lvl1pPr>
          </a:lstStyle>
          <a:p>
            <a:r>
              <a:rPr lang="en-GB"/>
              <a:t>Click icon to add picture</a:t>
            </a:r>
            <a:endParaRPr lang="en-AU"/>
          </a:p>
        </p:txBody>
      </p:sp>
    </p:spTree>
    <p:extLst>
      <p:ext uri="{BB962C8B-B14F-4D97-AF65-F5344CB8AC3E}">
        <p14:creationId xmlns:p14="http://schemas.microsoft.com/office/powerpoint/2010/main" val="34584118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A picture containing text, font, graphics, logo&#10;&#10;Description automatically generated">
            <a:extLst>
              <a:ext uri="{FF2B5EF4-FFF2-40B4-BE49-F238E27FC236}">
                <a16:creationId xmlns:a16="http://schemas.microsoft.com/office/drawing/2014/main" id="{2777E947-D3B9-4E43-567D-6A70F14233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179" y="767349"/>
            <a:ext cx="1437262" cy="717618"/>
          </a:xfrm>
          <a:prstGeom prst="rect">
            <a:avLst/>
          </a:prstGeom>
        </p:spPr>
      </p:pic>
      <p:sp>
        <p:nvSpPr>
          <p:cNvPr id="11" name="Rectangle 10">
            <a:extLst>
              <a:ext uri="{FF2B5EF4-FFF2-40B4-BE49-F238E27FC236}">
                <a16:creationId xmlns:a16="http://schemas.microsoft.com/office/drawing/2014/main" id="{70ABF54E-DBF4-4904-B7BA-0451496E7471}"/>
              </a:ext>
            </a:extLst>
          </p:cNvPr>
          <p:cNvSpPr/>
          <p:nvPr userDrawn="1"/>
        </p:nvSpPr>
        <p:spPr>
          <a:xfrm>
            <a:off x="-12" y="3216368"/>
            <a:ext cx="9144000" cy="1971371"/>
          </a:xfrm>
          <a:prstGeom prst="rect">
            <a:avLst/>
          </a:prstGeom>
          <a:solidFill>
            <a:srgbClr val="0A50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414590" y="1295776"/>
            <a:ext cx="6050747" cy="1140185"/>
          </a:xfrm>
        </p:spPr>
        <p:txBody>
          <a:bodyPr anchor="b">
            <a:normAutofit/>
          </a:bodyPr>
          <a:lstStyle>
            <a:lvl1pPr algn="l">
              <a:lnSpc>
                <a:spcPct val="85000"/>
              </a:lnSpc>
              <a:defRPr sz="4051" spc="-38"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2414591" y="3549411"/>
            <a:ext cx="6050745" cy="857250"/>
          </a:xfrm>
        </p:spPr>
        <p:txBody>
          <a:bodyPr lIns="91440" rIns="91440">
            <a:normAutofit/>
          </a:bodyPr>
          <a:lstStyle>
            <a:lvl1pPr marL="0" indent="0" algn="l">
              <a:buNone/>
              <a:defRPr sz="1800" cap="all" spc="151" baseline="0">
                <a:solidFill>
                  <a:schemeClr val="tx2"/>
                </a:solidFill>
                <a:latin typeface="+mj-lt"/>
              </a:defRPr>
            </a:lvl1pPr>
            <a:lvl2pPr marL="342922" indent="0" algn="ctr">
              <a:buNone/>
              <a:defRPr sz="1800"/>
            </a:lvl2pPr>
            <a:lvl3pPr marL="685844" indent="0" algn="ctr">
              <a:buNone/>
              <a:defRPr sz="1800"/>
            </a:lvl3pPr>
            <a:lvl4pPr marL="1028765" indent="0" algn="ctr">
              <a:buNone/>
              <a:defRPr sz="1500"/>
            </a:lvl4pPr>
            <a:lvl5pPr marL="1371686" indent="0" algn="ctr">
              <a:buNone/>
              <a:defRPr sz="1500"/>
            </a:lvl5pPr>
            <a:lvl6pPr marL="1714607" indent="0" algn="ctr">
              <a:buNone/>
              <a:defRPr sz="1500"/>
            </a:lvl6pPr>
            <a:lvl7pPr marL="2057530" indent="0" algn="ctr">
              <a:buNone/>
              <a:defRPr sz="1500"/>
            </a:lvl7pPr>
            <a:lvl8pPr marL="2400450" indent="0" algn="ctr">
              <a:buNone/>
              <a:defRPr sz="1500"/>
            </a:lvl8pPr>
            <a:lvl9pPr marL="2743372" indent="0" algn="ctr">
              <a:buNone/>
              <a:defRPr sz="1500"/>
            </a:lvl9pPr>
          </a:lstStyle>
          <a:p>
            <a:r>
              <a:rPr lang="en-US"/>
              <a:t>Click to edit Master subtitle style</a:t>
            </a:r>
          </a:p>
        </p:txBody>
      </p:sp>
      <p:sp>
        <p:nvSpPr>
          <p:cNvPr id="12" name="Rectangle 11">
            <a:extLst>
              <a:ext uri="{FF2B5EF4-FFF2-40B4-BE49-F238E27FC236}">
                <a16:creationId xmlns:a16="http://schemas.microsoft.com/office/drawing/2014/main" id="{B717AE0C-A324-483D-9353-D24DDFEE1C12}"/>
              </a:ext>
            </a:extLst>
          </p:cNvPr>
          <p:cNvSpPr/>
          <p:nvPr userDrawn="1"/>
        </p:nvSpPr>
        <p:spPr>
          <a:xfrm>
            <a:off x="0" y="-808"/>
            <a:ext cx="9143990" cy="104536"/>
          </a:xfrm>
          <a:prstGeom prst="rect">
            <a:avLst/>
          </a:prstGeom>
          <a:solidFill>
            <a:srgbClr val="0A50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A99D7DF-5DB1-4F44-A57F-BE050AB8FEF8}"/>
              </a:ext>
            </a:extLst>
          </p:cNvPr>
          <p:cNvSpPr/>
          <p:nvPr userDrawn="1"/>
        </p:nvSpPr>
        <p:spPr>
          <a:xfrm>
            <a:off x="-2" y="164726"/>
            <a:ext cx="9143990" cy="49863"/>
          </a:xfrm>
          <a:prstGeom prst="rect">
            <a:avLst/>
          </a:prstGeom>
          <a:solidFill>
            <a:schemeClr val="tx2"/>
          </a:solidFill>
          <a:ln>
            <a:solidFill>
              <a:srgbClr val="7C8884"/>
            </a:solid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4CD1DAA-24AF-44FD-8CC3-15233D739092}"/>
              </a:ext>
            </a:extLst>
          </p:cNvPr>
          <p:cNvSpPr/>
          <p:nvPr userDrawn="1"/>
        </p:nvSpPr>
        <p:spPr>
          <a:xfrm>
            <a:off x="-12" y="3105508"/>
            <a:ext cx="9143990" cy="49863"/>
          </a:xfrm>
          <a:prstGeom prst="rect">
            <a:avLst/>
          </a:prstGeom>
          <a:solidFill>
            <a:schemeClr val="tx2"/>
          </a:solidFill>
          <a:ln>
            <a:solidFill>
              <a:srgbClr val="7C8884"/>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476821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2382" y="4800600"/>
            <a:ext cx="9141619" cy="342900"/>
          </a:xfrm>
          <a:prstGeom prst="rect">
            <a:avLst/>
          </a:prstGeom>
          <a:solidFill>
            <a:srgbClr val="0A50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4696593"/>
            <a:ext cx="9141619"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1"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22" indent="0">
              <a:buNone/>
              <a:defRPr sz="1351">
                <a:solidFill>
                  <a:schemeClr val="tx1">
                    <a:tint val="75000"/>
                  </a:schemeClr>
                </a:solidFill>
              </a:defRPr>
            </a:lvl2pPr>
            <a:lvl3pPr marL="685844" indent="0">
              <a:buNone/>
              <a:defRPr sz="1200">
                <a:solidFill>
                  <a:schemeClr val="tx1">
                    <a:tint val="75000"/>
                  </a:schemeClr>
                </a:solidFill>
              </a:defRPr>
            </a:lvl3pPr>
            <a:lvl4pPr marL="1028765" indent="0">
              <a:buNone/>
              <a:defRPr sz="1051">
                <a:solidFill>
                  <a:schemeClr val="tx1">
                    <a:tint val="75000"/>
                  </a:schemeClr>
                </a:solidFill>
              </a:defRPr>
            </a:lvl4pPr>
            <a:lvl5pPr marL="1371686" indent="0">
              <a:buNone/>
              <a:defRPr sz="1051">
                <a:solidFill>
                  <a:schemeClr val="tx1">
                    <a:tint val="75000"/>
                  </a:schemeClr>
                </a:solidFill>
              </a:defRPr>
            </a:lvl5pPr>
            <a:lvl6pPr marL="1714607" indent="0">
              <a:buNone/>
              <a:defRPr sz="1051">
                <a:solidFill>
                  <a:schemeClr val="tx1">
                    <a:tint val="75000"/>
                  </a:schemeClr>
                </a:solidFill>
              </a:defRPr>
            </a:lvl6pPr>
            <a:lvl7pPr marL="2057530" indent="0">
              <a:buNone/>
              <a:defRPr sz="1051">
                <a:solidFill>
                  <a:schemeClr val="tx1">
                    <a:tint val="75000"/>
                  </a:schemeClr>
                </a:solidFill>
              </a:defRPr>
            </a:lvl7pPr>
            <a:lvl8pPr marL="2400450" indent="0">
              <a:buNone/>
              <a:defRPr sz="1051">
                <a:solidFill>
                  <a:schemeClr val="tx1">
                    <a:tint val="75000"/>
                  </a:schemeClr>
                </a:solidFill>
              </a:defRPr>
            </a:lvl8pPr>
            <a:lvl9pPr marL="2743372" indent="0">
              <a:buNone/>
              <a:defRPr sz="105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6882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fi_Subheading and conten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52E7260-7423-9E43-8134-82A75E41EE28}"/>
              </a:ext>
            </a:extLst>
          </p:cNvPr>
          <p:cNvSpPr>
            <a:spLocks noGrp="1"/>
          </p:cNvSpPr>
          <p:nvPr>
            <p:ph type="pic" sz="quarter" idx="19"/>
          </p:nvPr>
        </p:nvSpPr>
        <p:spPr>
          <a:xfrm>
            <a:off x="483488" y="1203599"/>
            <a:ext cx="3224416" cy="3312367"/>
          </a:xfrm>
          <a:prstGeom prst="rect">
            <a:avLst/>
          </a:prstGeom>
          <a:noFill/>
        </p:spPr>
        <p:txBody>
          <a:bodyPr>
            <a:normAutofit/>
          </a:bodyPr>
          <a:lstStyle>
            <a:lvl1pPr>
              <a:defRPr sz="1200">
                <a:solidFill>
                  <a:schemeClr val="bg1"/>
                </a:solidFill>
              </a:defRPr>
            </a:lvl1pPr>
          </a:lstStyle>
          <a:p>
            <a:r>
              <a:rPr lang="en-US"/>
              <a:t>Click icon to add picture</a:t>
            </a:r>
            <a:endParaRPr lang="en-GB"/>
          </a:p>
        </p:txBody>
      </p:sp>
      <p:sp>
        <p:nvSpPr>
          <p:cNvPr id="14" name="Picture Placeholder 10">
            <a:extLst>
              <a:ext uri="{FF2B5EF4-FFF2-40B4-BE49-F238E27FC236}">
                <a16:creationId xmlns:a16="http://schemas.microsoft.com/office/drawing/2014/main" id="{CE2EEBF0-8853-BD48-83E3-794DDD8F88B4}"/>
              </a:ext>
            </a:extLst>
          </p:cNvPr>
          <p:cNvSpPr>
            <a:spLocks noGrp="1"/>
          </p:cNvSpPr>
          <p:nvPr>
            <p:ph type="pic" sz="quarter" idx="20"/>
          </p:nvPr>
        </p:nvSpPr>
        <p:spPr>
          <a:xfrm>
            <a:off x="3779912" y="1203599"/>
            <a:ext cx="5364088" cy="3312367"/>
          </a:xfrm>
          <a:prstGeom prst="rect">
            <a:avLst/>
          </a:prstGeom>
          <a:noFill/>
        </p:spPr>
        <p:txBody>
          <a:bodyPr>
            <a:normAutofit/>
          </a:bodyPr>
          <a:lstStyle>
            <a:lvl1pPr>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AEB28D56-5DBD-654D-9A26-E734F4B78F0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pic>
        <p:nvPicPr>
          <p:cNvPr id="8" name="Picture 7">
            <a:extLst>
              <a:ext uri="{FF2B5EF4-FFF2-40B4-BE49-F238E27FC236}">
                <a16:creationId xmlns:a16="http://schemas.microsoft.com/office/drawing/2014/main" id="{F0D162BA-5E40-ED4F-A8E1-905924B7DE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7" name="Slide Number Placeholder 2">
            <a:extLst>
              <a:ext uri="{FF2B5EF4-FFF2-40B4-BE49-F238E27FC236}">
                <a16:creationId xmlns:a16="http://schemas.microsoft.com/office/drawing/2014/main" id="{CBE5EE59-D7F4-164B-9F9B-A6C6CDC19285}"/>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768665953"/>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65C07E-25DC-4A65-912F-DAE779097C89}"/>
              </a:ext>
            </a:extLst>
          </p:cNvPr>
          <p:cNvSpPr/>
          <p:nvPr userDrawn="1"/>
        </p:nvSpPr>
        <p:spPr>
          <a:xfrm>
            <a:off x="2382" y="0"/>
            <a:ext cx="9141619" cy="1428750"/>
          </a:xfrm>
          <a:prstGeom prst="rect">
            <a:avLst/>
          </a:prstGeom>
          <a:solidFill>
            <a:srgbClr val="0A50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6AE8F4-4E1E-40B0-9F06-A20E80D4BE0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4" name="Rectangle 3">
            <a:extLst>
              <a:ext uri="{FF2B5EF4-FFF2-40B4-BE49-F238E27FC236}">
                <a16:creationId xmlns:a16="http://schemas.microsoft.com/office/drawing/2014/main" id="{140EEEF2-A93E-4ACC-A7E3-EC7FC3389A80}"/>
              </a:ext>
            </a:extLst>
          </p:cNvPr>
          <p:cNvSpPr/>
          <p:nvPr userDrawn="1"/>
        </p:nvSpPr>
        <p:spPr>
          <a:xfrm>
            <a:off x="14" y="1493545"/>
            <a:ext cx="9141619"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5C75B016-9EC5-410B-8D02-18FB664C985D}"/>
              </a:ext>
            </a:extLst>
          </p:cNvPr>
          <p:cNvSpPr>
            <a:spLocks noGrp="1"/>
          </p:cNvSpPr>
          <p:nvPr>
            <p:ph sz="quarter" idx="10"/>
          </p:nvPr>
        </p:nvSpPr>
        <p:spPr>
          <a:xfrm>
            <a:off x="335680" y="1850234"/>
            <a:ext cx="8399246" cy="28856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665078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Rectangle 5">
            <a:extLst>
              <a:ext uri="{FF2B5EF4-FFF2-40B4-BE49-F238E27FC236}">
                <a16:creationId xmlns:a16="http://schemas.microsoft.com/office/drawing/2014/main" id="{EB8B0B5F-E756-477E-A56C-78BC71DA28E9}"/>
              </a:ext>
            </a:extLst>
          </p:cNvPr>
          <p:cNvSpPr/>
          <p:nvPr userDrawn="1"/>
        </p:nvSpPr>
        <p:spPr>
          <a:xfrm>
            <a:off x="0" y="-808"/>
            <a:ext cx="9143990" cy="104536"/>
          </a:xfrm>
          <a:prstGeom prst="rect">
            <a:avLst/>
          </a:prstGeom>
          <a:solidFill>
            <a:srgbClr val="00543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86E4AD88-2E8D-49E0-897F-3EB06F64BBA7}"/>
              </a:ext>
            </a:extLst>
          </p:cNvPr>
          <p:cNvSpPr/>
          <p:nvPr userDrawn="1"/>
        </p:nvSpPr>
        <p:spPr>
          <a:xfrm>
            <a:off x="-2" y="164726"/>
            <a:ext cx="9143990" cy="49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Content Placeholder 11">
            <a:extLst>
              <a:ext uri="{FF2B5EF4-FFF2-40B4-BE49-F238E27FC236}">
                <a16:creationId xmlns:a16="http://schemas.microsoft.com/office/drawing/2014/main" id="{ED7662ED-62B6-4345-82ED-19804ABBCBD8}"/>
              </a:ext>
            </a:extLst>
          </p:cNvPr>
          <p:cNvSpPr>
            <a:spLocks noGrp="1"/>
          </p:cNvSpPr>
          <p:nvPr>
            <p:ph sz="quarter" idx="10"/>
          </p:nvPr>
        </p:nvSpPr>
        <p:spPr>
          <a:xfrm>
            <a:off x="335756" y="1218010"/>
            <a:ext cx="8398670" cy="3511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554663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5680" y="178087"/>
            <a:ext cx="8399246" cy="476864"/>
          </a:xfrm>
        </p:spPr>
        <p:txBody>
          <a:bodyPr/>
          <a:lstStyle>
            <a:lvl1pPr>
              <a:defRPr>
                <a:solidFill>
                  <a:schemeClr val="tx1"/>
                </a:solidFill>
              </a:defRPr>
            </a:lvl1pPr>
          </a:lstStyle>
          <a:p>
            <a:r>
              <a:rPr lang="en-US"/>
              <a:t>Click to edit Master title style</a:t>
            </a:r>
          </a:p>
        </p:txBody>
      </p:sp>
      <p:sp>
        <p:nvSpPr>
          <p:cNvPr id="12" name="Content Placeholder 11">
            <a:extLst>
              <a:ext uri="{FF2B5EF4-FFF2-40B4-BE49-F238E27FC236}">
                <a16:creationId xmlns:a16="http://schemas.microsoft.com/office/drawing/2014/main" id="{ED7662ED-62B6-4345-82ED-19804ABBCBD8}"/>
              </a:ext>
            </a:extLst>
          </p:cNvPr>
          <p:cNvSpPr>
            <a:spLocks noGrp="1"/>
          </p:cNvSpPr>
          <p:nvPr>
            <p:ph sz="quarter" idx="10"/>
          </p:nvPr>
        </p:nvSpPr>
        <p:spPr>
          <a:xfrm>
            <a:off x="335756" y="1218010"/>
            <a:ext cx="8398670" cy="3407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Picture 4">
            <a:extLst>
              <a:ext uri="{FF2B5EF4-FFF2-40B4-BE49-F238E27FC236}">
                <a16:creationId xmlns:a16="http://schemas.microsoft.com/office/drawing/2014/main" id="{D1C3313A-D3E9-67A2-E96D-3B908A71BD7B}"/>
              </a:ext>
            </a:extLst>
          </p:cNvPr>
          <p:cNvPicPr>
            <a:picLocks noChangeAspect="1"/>
          </p:cNvPicPr>
          <p:nvPr userDrawn="1"/>
        </p:nvPicPr>
        <p:blipFill>
          <a:blip r:embed="rId2" cstate="email">
            <a:extLst>
              <a:ext uri="{28A0092B-C50C-407E-A947-70E740481C1C}">
                <a14:useLocalDpi xmlns:a14="http://schemas.microsoft.com/office/drawing/2010/main"/>
              </a:ext>
            </a:extLst>
          </a:blip>
          <a:srcRect r="46976"/>
          <a:stretch/>
        </p:blipFill>
        <p:spPr>
          <a:xfrm rot="16200000">
            <a:off x="4482956" y="482457"/>
            <a:ext cx="178088" cy="9144000"/>
          </a:xfrm>
          <a:prstGeom prst="rect">
            <a:avLst/>
          </a:prstGeom>
        </p:spPr>
      </p:pic>
    </p:spTree>
    <p:extLst>
      <p:ext uri="{BB962C8B-B14F-4D97-AF65-F5344CB8AC3E}">
        <p14:creationId xmlns:p14="http://schemas.microsoft.com/office/powerpoint/2010/main" val="17167728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8B0B5F-E756-477E-A56C-78BC71DA28E9}"/>
              </a:ext>
            </a:extLst>
          </p:cNvPr>
          <p:cNvSpPr/>
          <p:nvPr userDrawn="1"/>
        </p:nvSpPr>
        <p:spPr>
          <a:xfrm>
            <a:off x="0" y="-808"/>
            <a:ext cx="9143990" cy="759273"/>
          </a:xfrm>
          <a:prstGeom prst="rect">
            <a:avLst/>
          </a:prstGeom>
          <a:solidFill>
            <a:srgbClr val="0A50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26659" y="281602"/>
            <a:ext cx="3706931" cy="476864"/>
          </a:xfrm>
          <a:noFill/>
        </p:spPr>
        <p:txBody>
          <a:bodyPr/>
          <a:lstStyle>
            <a:lvl1pPr>
              <a:defRPr>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86E4AD88-2E8D-49E0-897F-3EB06F64BBA7}"/>
              </a:ext>
            </a:extLst>
          </p:cNvPr>
          <p:cNvSpPr/>
          <p:nvPr userDrawn="1"/>
        </p:nvSpPr>
        <p:spPr>
          <a:xfrm>
            <a:off x="-2" y="814429"/>
            <a:ext cx="9143990" cy="49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 Placeholder 16">
            <a:extLst>
              <a:ext uri="{FF2B5EF4-FFF2-40B4-BE49-F238E27FC236}">
                <a16:creationId xmlns:a16="http://schemas.microsoft.com/office/drawing/2014/main" id="{A9F3C38D-5911-48BB-AD18-0A8F86B840DC}"/>
              </a:ext>
            </a:extLst>
          </p:cNvPr>
          <p:cNvSpPr>
            <a:spLocks noGrp="1"/>
          </p:cNvSpPr>
          <p:nvPr>
            <p:ph type="body" sz="quarter" idx="11"/>
          </p:nvPr>
        </p:nvSpPr>
        <p:spPr>
          <a:xfrm>
            <a:off x="326230" y="1190628"/>
            <a:ext cx="8408195" cy="35407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Box 3">
            <a:extLst>
              <a:ext uri="{FF2B5EF4-FFF2-40B4-BE49-F238E27FC236}">
                <a16:creationId xmlns:a16="http://schemas.microsoft.com/office/drawing/2014/main" id="{5828184B-A595-473D-9D46-3A9B964CD9F4}"/>
              </a:ext>
            </a:extLst>
          </p:cNvPr>
          <p:cNvSpPr txBox="1"/>
          <p:nvPr userDrawn="1"/>
        </p:nvSpPr>
        <p:spPr>
          <a:xfrm>
            <a:off x="0" y="4949314"/>
            <a:ext cx="9144000" cy="184666"/>
          </a:xfrm>
          <a:prstGeom prst="rect">
            <a:avLst/>
          </a:prstGeom>
          <a:noFill/>
        </p:spPr>
        <p:txBody>
          <a:bodyPr wrap="square" rtlCol="0">
            <a:spAutoFit/>
          </a:bodyPr>
          <a:lstStyle/>
          <a:p>
            <a:pPr algn="ctr"/>
            <a:fld id="{FBC4BDE6-BFE4-46BC-9B4D-B092810887CE}" type="slidenum">
              <a:rPr lang="en-AU" sz="60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pPr algn="ctr"/>
              <a:t>‹#›</a:t>
            </a:fld>
            <a:endParaRPr lang="en-AU" sz="60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645542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35684" y="272410"/>
            <a:ext cx="7543800" cy="483656"/>
          </a:xfrm>
        </p:spPr>
        <p:txBody>
          <a:bodyPr/>
          <a:lstStyle/>
          <a:p>
            <a:r>
              <a:rPr lang="en-US"/>
              <a:t>Click to edit Master title style</a:t>
            </a:r>
          </a:p>
        </p:txBody>
      </p:sp>
      <p:sp>
        <p:nvSpPr>
          <p:cNvPr id="3" name="Content Placeholder 2"/>
          <p:cNvSpPr>
            <a:spLocks noGrp="1"/>
          </p:cNvSpPr>
          <p:nvPr>
            <p:ph sz="half" idx="1"/>
          </p:nvPr>
        </p:nvSpPr>
        <p:spPr>
          <a:xfrm>
            <a:off x="335680" y="1184710"/>
            <a:ext cx="4051634" cy="3553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3292" y="1191127"/>
            <a:ext cx="4051634" cy="3553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00BC84E1-6EEF-45B2-AB54-0A74D9BA5F0D}"/>
              </a:ext>
            </a:extLst>
          </p:cNvPr>
          <p:cNvSpPr/>
          <p:nvPr userDrawn="1"/>
        </p:nvSpPr>
        <p:spPr>
          <a:xfrm>
            <a:off x="0" y="-808"/>
            <a:ext cx="9143990" cy="104536"/>
          </a:xfrm>
          <a:prstGeom prst="rect">
            <a:avLst/>
          </a:prstGeom>
          <a:solidFill>
            <a:srgbClr val="0A50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BAF7D0E-EC80-4B4D-91B8-FF8D35D51727}"/>
              </a:ext>
            </a:extLst>
          </p:cNvPr>
          <p:cNvSpPr/>
          <p:nvPr userDrawn="1"/>
        </p:nvSpPr>
        <p:spPr>
          <a:xfrm>
            <a:off x="-2" y="164726"/>
            <a:ext cx="9143990" cy="49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14405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5"/>
            <a:ext cx="7543800" cy="1088068"/>
          </a:xfrm>
        </p:spPr>
        <p:txBody>
          <a:bodyPr/>
          <a:lstStyle/>
          <a:p>
            <a:r>
              <a:rPr lang="en-US"/>
              <a:t>Click to edit Master title style</a:t>
            </a:r>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22" indent="0">
              <a:buNone/>
              <a:defRPr sz="1500" b="1"/>
            </a:lvl2pPr>
            <a:lvl3pPr marL="685844" indent="0">
              <a:buNone/>
              <a:defRPr sz="1351" b="1"/>
            </a:lvl3pPr>
            <a:lvl4pPr marL="1028765" indent="0">
              <a:buNone/>
              <a:defRPr sz="1200" b="1"/>
            </a:lvl4pPr>
            <a:lvl5pPr marL="1371686" indent="0">
              <a:buNone/>
              <a:defRPr sz="1200" b="1"/>
            </a:lvl5pPr>
            <a:lvl6pPr marL="1714607" indent="0">
              <a:buNone/>
              <a:defRPr sz="1200" b="1"/>
            </a:lvl6pPr>
            <a:lvl7pPr marL="2057530" indent="0">
              <a:buNone/>
              <a:defRPr sz="1200" b="1"/>
            </a:lvl7pPr>
            <a:lvl8pPr marL="2400450" indent="0">
              <a:buNone/>
              <a:defRPr sz="1200" b="1"/>
            </a:lvl8pPr>
            <a:lvl9pPr marL="2743372"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22" indent="0">
              <a:buNone/>
              <a:defRPr sz="1500" b="1"/>
            </a:lvl2pPr>
            <a:lvl3pPr marL="685844" indent="0">
              <a:buNone/>
              <a:defRPr sz="1351" b="1"/>
            </a:lvl3pPr>
            <a:lvl4pPr marL="1028765" indent="0">
              <a:buNone/>
              <a:defRPr sz="1200" b="1"/>
            </a:lvl4pPr>
            <a:lvl5pPr marL="1371686" indent="0">
              <a:buNone/>
              <a:defRPr sz="1200" b="1"/>
            </a:lvl5pPr>
            <a:lvl6pPr marL="1714607" indent="0">
              <a:buNone/>
              <a:defRPr sz="1200" b="1"/>
            </a:lvl6pPr>
            <a:lvl7pPr marL="2057530" indent="0">
              <a:buNone/>
              <a:defRPr sz="1200" b="1"/>
            </a:lvl7pPr>
            <a:lvl8pPr marL="2400450" indent="0">
              <a:buNone/>
              <a:defRPr sz="1200" b="1"/>
            </a:lvl8pPr>
            <a:lvl9pPr marL="274337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1D79F442-A6D2-4435-AC8C-2E7E6E349B5A}"/>
              </a:ext>
            </a:extLst>
          </p:cNvPr>
          <p:cNvSpPr/>
          <p:nvPr userDrawn="1"/>
        </p:nvSpPr>
        <p:spPr>
          <a:xfrm>
            <a:off x="10" y="5063738"/>
            <a:ext cx="9143990" cy="104536"/>
          </a:xfrm>
          <a:prstGeom prst="rect">
            <a:avLst/>
          </a:prstGeom>
          <a:solidFill>
            <a:srgbClr val="0A50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861F7E22-790D-4740-AEDB-4F3A822C4496}"/>
              </a:ext>
            </a:extLst>
          </p:cNvPr>
          <p:cNvSpPr/>
          <p:nvPr userDrawn="1"/>
        </p:nvSpPr>
        <p:spPr>
          <a:xfrm>
            <a:off x="10" y="4972996"/>
            <a:ext cx="9143990" cy="49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47075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1EF664A-0495-4DAC-ACEE-EE75EE7D6A7A}"/>
              </a:ext>
            </a:extLst>
          </p:cNvPr>
          <p:cNvSpPr/>
          <p:nvPr userDrawn="1"/>
        </p:nvSpPr>
        <p:spPr>
          <a:xfrm>
            <a:off x="2382" y="4800600"/>
            <a:ext cx="9141619" cy="342900"/>
          </a:xfrm>
          <a:prstGeom prst="rect">
            <a:avLst/>
          </a:prstGeom>
          <a:solidFill>
            <a:srgbClr val="0A50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6406720C-973C-41B2-A4F2-56D5FE8F4E40}"/>
              </a:ext>
            </a:extLst>
          </p:cNvPr>
          <p:cNvSpPr/>
          <p:nvPr userDrawn="1"/>
        </p:nvSpPr>
        <p:spPr>
          <a:xfrm>
            <a:off x="14" y="4696593"/>
            <a:ext cx="9141619"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1">
            <a:extLst>
              <a:ext uri="{FF2B5EF4-FFF2-40B4-BE49-F238E27FC236}">
                <a16:creationId xmlns:a16="http://schemas.microsoft.com/office/drawing/2014/main" id="{D775DA03-B0E1-41A9-A788-2D312F3F6B87}"/>
              </a:ext>
            </a:extLst>
          </p:cNvPr>
          <p:cNvSpPr>
            <a:spLocks noGrp="1"/>
          </p:cNvSpPr>
          <p:nvPr>
            <p:ph type="title"/>
          </p:nvPr>
        </p:nvSpPr>
        <p:spPr>
          <a:xfrm>
            <a:off x="335680" y="178087"/>
            <a:ext cx="8399246" cy="476864"/>
          </a:xfrm>
        </p:spPr>
        <p:txBody>
          <a:bodyPr/>
          <a:lstStyle>
            <a:lvl1pPr>
              <a:defRPr>
                <a:solidFill>
                  <a:schemeClr val="tx1"/>
                </a:solidFill>
              </a:defRPr>
            </a:lvl1pPr>
          </a:lstStyle>
          <a:p>
            <a:r>
              <a:rPr lang="en-US"/>
              <a:t>Click to edit Master title style</a:t>
            </a:r>
          </a:p>
        </p:txBody>
      </p:sp>
      <p:sp>
        <p:nvSpPr>
          <p:cNvPr id="12" name="Content Placeholder 11">
            <a:extLst>
              <a:ext uri="{FF2B5EF4-FFF2-40B4-BE49-F238E27FC236}">
                <a16:creationId xmlns:a16="http://schemas.microsoft.com/office/drawing/2014/main" id="{1DAE6394-6D74-4A71-9C07-E6607F0BF195}"/>
              </a:ext>
            </a:extLst>
          </p:cNvPr>
          <p:cNvSpPr>
            <a:spLocks noGrp="1"/>
          </p:cNvSpPr>
          <p:nvPr>
            <p:ph sz="quarter" idx="10"/>
          </p:nvPr>
        </p:nvSpPr>
        <p:spPr>
          <a:xfrm>
            <a:off x="335756" y="1218010"/>
            <a:ext cx="8398670" cy="3407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412880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rgbClr val="0A50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93224" y="0"/>
            <a:ext cx="48007" cy="5143500"/>
          </a:xfrm>
          <a:prstGeom prst="rect">
            <a:avLst/>
          </a:prstGeom>
          <a:solidFill>
            <a:srgbClr val="7C888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3" y="445769"/>
            <a:ext cx="2400300" cy="1714500"/>
          </a:xfrm>
        </p:spPr>
        <p:txBody>
          <a:bodyPr anchor="b">
            <a:normAutofit/>
          </a:bodyPr>
          <a:lstStyle>
            <a:lvl1pPr>
              <a:defRPr sz="2251"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2"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2194560"/>
            <a:ext cx="2400300" cy="2534343"/>
          </a:xfrm>
        </p:spPr>
        <p:txBody>
          <a:bodyPr lIns="91440" rIns="91440">
            <a:normAutofit/>
          </a:bodyPr>
          <a:lstStyle>
            <a:lvl1pPr marL="0" indent="0">
              <a:buNone/>
              <a:defRPr sz="1125">
                <a:solidFill>
                  <a:srgbClr val="FFFFFF"/>
                </a:solidFill>
              </a:defRPr>
            </a:lvl1pPr>
            <a:lvl2pPr marL="342922" indent="0">
              <a:buNone/>
              <a:defRPr sz="900"/>
            </a:lvl2pPr>
            <a:lvl3pPr marL="685844" indent="0">
              <a:buNone/>
              <a:defRPr sz="751"/>
            </a:lvl3pPr>
            <a:lvl4pPr marL="1028765" indent="0">
              <a:buNone/>
              <a:defRPr sz="675"/>
            </a:lvl4pPr>
            <a:lvl5pPr marL="1371686" indent="0">
              <a:buNone/>
              <a:defRPr sz="675"/>
            </a:lvl5pPr>
            <a:lvl6pPr marL="1714607" indent="0">
              <a:buNone/>
              <a:defRPr sz="675"/>
            </a:lvl6pPr>
            <a:lvl7pPr marL="2057530" indent="0">
              <a:buNone/>
              <a:defRPr sz="675"/>
            </a:lvl7pPr>
            <a:lvl8pPr marL="2400450" indent="0">
              <a:buNone/>
              <a:defRPr sz="675"/>
            </a:lvl8pPr>
            <a:lvl9pPr marL="2743372" indent="0">
              <a:buNone/>
              <a:defRPr sz="675"/>
            </a:lvl9pPr>
          </a:lstStyle>
          <a:p>
            <a:pPr lvl="0"/>
            <a:r>
              <a:rPr lang="en-US"/>
              <a:t>Click to edit Master text styles</a:t>
            </a:r>
          </a:p>
        </p:txBody>
      </p:sp>
    </p:spTree>
    <p:extLst>
      <p:ext uri="{BB962C8B-B14F-4D97-AF65-F5344CB8AC3E}">
        <p14:creationId xmlns:p14="http://schemas.microsoft.com/office/powerpoint/2010/main" val="1344839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rgbClr val="B8DDE1"/>
          </a:solidFill>
          <a:ln>
            <a:solidFill>
              <a:srgbClr val="B8DDE1"/>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93224" y="0"/>
            <a:ext cx="48007" cy="5143500"/>
          </a:xfrm>
          <a:prstGeom prst="rect">
            <a:avLst/>
          </a:prstGeom>
          <a:solidFill>
            <a:srgbClr val="B8DDE1"/>
          </a:solidFill>
          <a:ln>
            <a:solidFill>
              <a:srgbClr val="B8DDE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3" y="445769"/>
            <a:ext cx="2400300" cy="1714500"/>
          </a:xfrm>
        </p:spPr>
        <p:txBody>
          <a:bodyPr anchor="b">
            <a:normAutofit/>
          </a:bodyPr>
          <a:lstStyle>
            <a:lvl1pPr>
              <a:defRPr sz="2251" b="0">
                <a:solidFill>
                  <a:srgbClr val="0C2340"/>
                </a:solidFill>
              </a:defRPr>
            </a:lvl1pPr>
          </a:lstStyle>
          <a:p>
            <a:r>
              <a:rPr lang="en-US"/>
              <a:t>Click to edit Master title style</a:t>
            </a:r>
          </a:p>
        </p:txBody>
      </p:sp>
      <p:sp>
        <p:nvSpPr>
          <p:cNvPr id="3" name="Content Placeholder 2"/>
          <p:cNvSpPr>
            <a:spLocks noGrp="1"/>
          </p:cNvSpPr>
          <p:nvPr>
            <p:ph idx="1"/>
          </p:nvPr>
        </p:nvSpPr>
        <p:spPr>
          <a:xfrm>
            <a:off x="3600452"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2194560"/>
            <a:ext cx="2400300" cy="2534343"/>
          </a:xfrm>
        </p:spPr>
        <p:txBody>
          <a:bodyPr lIns="91440" rIns="91440">
            <a:normAutofit/>
          </a:bodyPr>
          <a:lstStyle>
            <a:lvl1pPr marL="0" indent="0">
              <a:buNone/>
              <a:defRPr sz="1125">
                <a:solidFill>
                  <a:srgbClr val="0C2340"/>
                </a:solidFill>
              </a:defRPr>
            </a:lvl1pPr>
            <a:lvl2pPr marL="342922" indent="0">
              <a:buNone/>
              <a:defRPr sz="900"/>
            </a:lvl2pPr>
            <a:lvl3pPr marL="685844" indent="0">
              <a:buNone/>
              <a:defRPr sz="751"/>
            </a:lvl3pPr>
            <a:lvl4pPr marL="1028765" indent="0">
              <a:buNone/>
              <a:defRPr sz="675"/>
            </a:lvl4pPr>
            <a:lvl5pPr marL="1371686" indent="0">
              <a:buNone/>
              <a:defRPr sz="675"/>
            </a:lvl5pPr>
            <a:lvl6pPr marL="1714607" indent="0">
              <a:buNone/>
              <a:defRPr sz="675"/>
            </a:lvl6pPr>
            <a:lvl7pPr marL="2057530" indent="0">
              <a:buNone/>
              <a:defRPr sz="675"/>
            </a:lvl7pPr>
            <a:lvl8pPr marL="2400450" indent="0">
              <a:buNone/>
              <a:defRPr sz="675"/>
            </a:lvl8pPr>
            <a:lvl9pPr marL="2743372" indent="0">
              <a:buNone/>
              <a:defRPr sz="675"/>
            </a:lvl9pPr>
          </a:lstStyle>
          <a:p>
            <a:pPr lvl="0"/>
            <a:r>
              <a:rPr lang="en-US"/>
              <a:t>Click to edit Master text styles</a:t>
            </a:r>
          </a:p>
        </p:txBody>
      </p:sp>
    </p:spTree>
    <p:extLst>
      <p:ext uri="{BB962C8B-B14F-4D97-AF65-F5344CB8AC3E}">
        <p14:creationId xmlns:p14="http://schemas.microsoft.com/office/powerpoint/2010/main" val="91530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rgbClr val="6C00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93224" y="0"/>
            <a:ext cx="4800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3" y="445769"/>
            <a:ext cx="2400300" cy="1714500"/>
          </a:xfrm>
        </p:spPr>
        <p:txBody>
          <a:bodyPr anchor="b">
            <a:normAutofit/>
          </a:bodyPr>
          <a:lstStyle>
            <a:lvl1pPr>
              <a:defRPr sz="2251"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2"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2194560"/>
            <a:ext cx="2400300" cy="2534343"/>
          </a:xfrm>
        </p:spPr>
        <p:txBody>
          <a:bodyPr lIns="91440" rIns="91440">
            <a:normAutofit/>
          </a:bodyPr>
          <a:lstStyle>
            <a:lvl1pPr marL="0" indent="0">
              <a:buNone/>
              <a:defRPr sz="1125">
                <a:solidFill>
                  <a:srgbClr val="FFFFFF"/>
                </a:solidFill>
              </a:defRPr>
            </a:lvl1pPr>
            <a:lvl2pPr marL="342922" indent="0">
              <a:buNone/>
              <a:defRPr sz="900"/>
            </a:lvl2pPr>
            <a:lvl3pPr marL="685844" indent="0">
              <a:buNone/>
              <a:defRPr sz="751"/>
            </a:lvl3pPr>
            <a:lvl4pPr marL="1028765" indent="0">
              <a:buNone/>
              <a:defRPr sz="675"/>
            </a:lvl4pPr>
            <a:lvl5pPr marL="1371686" indent="0">
              <a:buNone/>
              <a:defRPr sz="675"/>
            </a:lvl5pPr>
            <a:lvl6pPr marL="1714607" indent="0">
              <a:buNone/>
              <a:defRPr sz="675"/>
            </a:lvl6pPr>
            <a:lvl7pPr marL="2057530" indent="0">
              <a:buNone/>
              <a:defRPr sz="675"/>
            </a:lvl7pPr>
            <a:lvl8pPr marL="2400450" indent="0">
              <a:buNone/>
              <a:defRPr sz="675"/>
            </a:lvl8pPr>
            <a:lvl9pPr marL="2743372" indent="0">
              <a:buNone/>
              <a:defRPr sz="675"/>
            </a:lvl9pPr>
          </a:lstStyle>
          <a:p>
            <a:pPr lvl="0"/>
            <a:r>
              <a:rPr lang="en-US"/>
              <a:t>Click to edit Master text styles</a:t>
            </a:r>
          </a:p>
        </p:txBody>
      </p:sp>
    </p:spTree>
    <p:extLst>
      <p:ext uri="{BB962C8B-B14F-4D97-AF65-F5344CB8AC3E}">
        <p14:creationId xmlns:p14="http://schemas.microsoft.com/office/powerpoint/2010/main" val="2096764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f_Subheading and content">
    <p:bg>
      <p:bgRef idx="1001">
        <a:schemeClr val="bg1"/>
      </p:bgRef>
    </p:bg>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52E7260-7423-9E43-8134-82A75E41EE28}"/>
              </a:ext>
            </a:extLst>
          </p:cNvPr>
          <p:cNvSpPr>
            <a:spLocks noGrp="1"/>
          </p:cNvSpPr>
          <p:nvPr>
            <p:ph type="pic" sz="quarter" idx="19"/>
          </p:nvPr>
        </p:nvSpPr>
        <p:spPr>
          <a:xfrm>
            <a:off x="483488" y="1203599"/>
            <a:ext cx="3224416" cy="3312367"/>
          </a:xfrm>
          <a:prstGeom prst="rect">
            <a:avLst/>
          </a:prstGeom>
          <a:solidFill>
            <a:schemeClr val="accent6"/>
          </a:solidFill>
        </p:spPr>
        <p:txBody>
          <a:bodyPr>
            <a:normAutofit/>
          </a:bodyPr>
          <a:lstStyle>
            <a:lvl1pPr>
              <a:defRPr sz="1200">
                <a:solidFill>
                  <a:schemeClr val="bg1"/>
                </a:solidFill>
              </a:defRPr>
            </a:lvl1pPr>
          </a:lstStyle>
          <a:p>
            <a:r>
              <a:rPr lang="en-US"/>
              <a:t>Click icon to add picture</a:t>
            </a:r>
            <a:endParaRPr lang="en-GB"/>
          </a:p>
        </p:txBody>
      </p:sp>
      <p:sp>
        <p:nvSpPr>
          <p:cNvPr id="14" name="Picture Placeholder 10">
            <a:extLst>
              <a:ext uri="{FF2B5EF4-FFF2-40B4-BE49-F238E27FC236}">
                <a16:creationId xmlns:a16="http://schemas.microsoft.com/office/drawing/2014/main" id="{CE2EEBF0-8853-BD48-83E3-794DDD8F88B4}"/>
              </a:ext>
            </a:extLst>
          </p:cNvPr>
          <p:cNvSpPr>
            <a:spLocks noGrp="1"/>
          </p:cNvSpPr>
          <p:nvPr>
            <p:ph type="pic" sz="quarter" idx="20"/>
          </p:nvPr>
        </p:nvSpPr>
        <p:spPr>
          <a:xfrm>
            <a:off x="3779912" y="1203599"/>
            <a:ext cx="5364088" cy="3312367"/>
          </a:xfrm>
          <a:prstGeom prst="rect">
            <a:avLst/>
          </a:prstGeom>
          <a:solidFill>
            <a:schemeClr val="accent6"/>
          </a:solidFill>
        </p:spPr>
        <p:txBody>
          <a:bodyPr>
            <a:normAutofit/>
          </a:bodyPr>
          <a:lstStyle>
            <a:lvl1pPr>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AEB28D56-5DBD-654D-9A26-E734F4B78F0F}"/>
              </a:ext>
            </a:extLst>
          </p:cNvPr>
          <p:cNvSpPr>
            <a:spLocks noGrp="1"/>
          </p:cNvSpPr>
          <p:nvPr>
            <p:ph type="title"/>
          </p:nvPr>
        </p:nvSpPr>
        <p:spPr/>
        <p:txBody>
          <a:bodyPr/>
          <a:lstStyle>
            <a:lvl1pPr>
              <a:defRPr>
                <a:solidFill>
                  <a:schemeClr val="accent6"/>
                </a:solidFill>
              </a:defRPr>
            </a:lvl1pPr>
          </a:lstStyle>
          <a:p>
            <a:r>
              <a:rPr lang="en-US"/>
              <a:t>Click to edit Master title style</a:t>
            </a:r>
            <a:endParaRPr lang="en-AU"/>
          </a:p>
        </p:txBody>
      </p:sp>
      <p:pic>
        <p:nvPicPr>
          <p:cNvPr id="7" name="Picture 6">
            <a:extLst>
              <a:ext uri="{FF2B5EF4-FFF2-40B4-BE49-F238E27FC236}">
                <a16:creationId xmlns:a16="http://schemas.microsoft.com/office/drawing/2014/main" id="{C29C3C29-FB1A-5B40-84D9-D11684F99C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8" name="Slide Number Placeholder 2">
            <a:extLst>
              <a:ext uri="{FF2B5EF4-FFF2-40B4-BE49-F238E27FC236}">
                <a16:creationId xmlns:a16="http://schemas.microsoft.com/office/drawing/2014/main" id="{D3141F28-66C6-144F-A2D4-78F018D08EBD}"/>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447116818"/>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rgbClr val="EE7B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93224" y="0"/>
            <a:ext cx="4800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3" y="445769"/>
            <a:ext cx="2400300" cy="1714500"/>
          </a:xfrm>
        </p:spPr>
        <p:txBody>
          <a:bodyPr anchor="b">
            <a:normAutofit/>
          </a:bodyPr>
          <a:lstStyle>
            <a:lvl1pPr>
              <a:defRPr sz="2251"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2"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2194560"/>
            <a:ext cx="2400300" cy="2534343"/>
          </a:xfrm>
        </p:spPr>
        <p:txBody>
          <a:bodyPr lIns="91440" rIns="91440">
            <a:normAutofit/>
          </a:bodyPr>
          <a:lstStyle>
            <a:lvl1pPr marL="0" indent="0">
              <a:buNone/>
              <a:defRPr sz="1125">
                <a:solidFill>
                  <a:srgbClr val="FFFFFF"/>
                </a:solidFill>
              </a:defRPr>
            </a:lvl1pPr>
            <a:lvl2pPr marL="342922" indent="0">
              <a:buNone/>
              <a:defRPr sz="900"/>
            </a:lvl2pPr>
            <a:lvl3pPr marL="685844" indent="0">
              <a:buNone/>
              <a:defRPr sz="751"/>
            </a:lvl3pPr>
            <a:lvl4pPr marL="1028765" indent="0">
              <a:buNone/>
              <a:defRPr sz="675"/>
            </a:lvl4pPr>
            <a:lvl5pPr marL="1371686" indent="0">
              <a:buNone/>
              <a:defRPr sz="675"/>
            </a:lvl5pPr>
            <a:lvl6pPr marL="1714607" indent="0">
              <a:buNone/>
              <a:defRPr sz="675"/>
            </a:lvl6pPr>
            <a:lvl7pPr marL="2057530" indent="0">
              <a:buNone/>
              <a:defRPr sz="675"/>
            </a:lvl7pPr>
            <a:lvl8pPr marL="2400450" indent="0">
              <a:buNone/>
              <a:defRPr sz="675"/>
            </a:lvl8pPr>
            <a:lvl9pPr marL="2743372" indent="0">
              <a:buNone/>
              <a:defRPr sz="675"/>
            </a:lvl9pPr>
          </a:lstStyle>
          <a:p>
            <a:pPr lvl="0"/>
            <a:r>
              <a:rPr lang="en-US"/>
              <a:t>Click to edit Master text styles</a:t>
            </a:r>
          </a:p>
        </p:txBody>
      </p:sp>
    </p:spTree>
    <p:extLst>
      <p:ext uri="{BB962C8B-B14F-4D97-AF65-F5344CB8AC3E}">
        <p14:creationId xmlns:p14="http://schemas.microsoft.com/office/powerpoint/2010/main" val="27188193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rgbClr val="E9A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93224" y="0"/>
            <a:ext cx="4800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3" y="445769"/>
            <a:ext cx="2400300" cy="1714500"/>
          </a:xfrm>
        </p:spPr>
        <p:txBody>
          <a:bodyPr anchor="b">
            <a:normAutofit/>
          </a:bodyPr>
          <a:lstStyle>
            <a:lvl1pPr>
              <a:defRPr sz="2251"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2"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2194560"/>
            <a:ext cx="2400300" cy="2534343"/>
          </a:xfrm>
        </p:spPr>
        <p:txBody>
          <a:bodyPr lIns="91440" rIns="91440">
            <a:normAutofit/>
          </a:bodyPr>
          <a:lstStyle>
            <a:lvl1pPr marL="0" indent="0">
              <a:buNone/>
              <a:defRPr sz="1125">
                <a:solidFill>
                  <a:srgbClr val="FFFFFF"/>
                </a:solidFill>
              </a:defRPr>
            </a:lvl1pPr>
            <a:lvl2pPr marL="342922" indent="0">
              <a:buNone/>
              <a:defRPr sz="900"/>
            </a:lvl2pPr>
            <a:lvl3pPr marL="685844" indent="0">
              <a:buNone/>
              <a:defRPr sz="751"/>
            </a:lvl3pPr>
            <a:lvl4pPr marL="1028765" indent="0">
              <a:buNone/>
              <a:defRPr sz="675"/>
            </a:lvl4pPr>
            <a:lvl5pPr marL="1371686" indent="0">
              <a:buNone/>
              <a:defRPr sz="675"/>
            </a:lvl5pPr>
            <a:lvl6pPr marL="1714607" indent="0">
              <a:buNone/>
              <a:defRPr sz="675"/>
            </a:lvl6pPr>
            <a:lvl7pPr marL="2057530" indent="0">
              <a:buNone/>
              <a:defRPr sz="675"/>
            </a:lvl7pPr>
            <a:lvl8pPr marL="2400450" indent="0">
              <a:buNone/>
              <a:defRPr sz="675"/>
            </a:lvl8pPr>
            <a:lvl9pPr marL="2743372" indent="0">
              <a:buNone/>
              <a:defRPr sz="675"/>
            </a:lvl9pPr>
          </a:lstStyle>
          <a:p>
            <a:pPr lvl="0"/>
            <a:r>
              <a:rPr lang="en-US"/>
              <a:t>Click to edit Master text styles</a:t>
            </a:r>
          </a:p>
        </p:txBody>
      </p:sp>
    </p:spTree>
    <p:extLst>
      <p:ext uri="{BB962C8B-B14F-4D97-AF65-F5344CB8AC3E}">
        <p14:creationId xmlns:p14="http://schemas.microsoft.com/office/powerpoint/2010/main" val="39019678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AAB44-625A-4FAC-951C-EDDF89B7E927}"/>
              </a:ext>
            </a:extLst>
          </p:cNvPr>
          <p:cNvSpPr/>
          <p:nvPr userDrawn="1"/>
        </p:nvSpPr>
        <p:spPr>
          <a:xfrm>
            <a:off x="3196345" y="0"/>
            <a:ext cx="5947658" cy="5143500"/>
          </a:xfrm>
          <a:prstGeom prst="rect">
            <a:avLst/>
          </a:prstGeom>
          <a:solidFill>
            <a:srgbClr val="0A50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a:extLst>
              <a:ext uri="{FF2B5EF4-FFF2-40B4-BE49-F238E27FC236}">
                <a16:creationId xmlns:a16="http://schemas.microsoft.com/office/drawing/2014/main" id="{FDB46F9C-3A53-4F0C-905C-BB42C76A0C4A}"/>
              </a:ext>
            </a:extLst>
          </p:cNvPr>
          <p:cNvSpPr>
            <a:spLocks noGrp="1"/>
          </p:cNvSpPr>
          <p:nvPr>
            <p:ph idx="1"/>
          </p:nvPr>
        </p:nvSpPr>
        <p:spPr>
          <a:xfrm>
            <a:off x="3600452" y="548640"/>
            <a:ext cx="4869180" cy="39433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2863A461-E3DA-4741-AC04-BA4BDA6DE642}"/>
              </a:ext>
            </a:extLst>
          </p:cNvPr>
          <p:cNvSpPr>
            <a:spLocks noGrp="1"/>
          </p:cNvSpPr>
          <p:nvPr>
            <p:ph type="title"/>
          </p:nvPr>
        </p:nvSpPr>
        <p:spPr>
          <a:xfrm>
            <a:off x="342903" y="445769"/>
            <a:ext cx="2400300" cy="1714500"/>
          </a:xfrm>
        </p:spPr>
        <p:txBody>
          <a:bodyPr anchor="b">
            <a:normAutofit/>
          </a:bodyPr>
          <a:lstStyle>
            <a:lvl1pPr>
              <a:defRPr sz="2251" b="0">
                <a:solidFill>
                  <a:schemeClr val="tx1"/>
                </a:solidFill>
              </a:defRPr>
            </a:lvl1pPr>
          </a:lstStyle>
          <a:p>
            <a:r>
              <a:rPr lang="en-US"/>
              <a:t>Click to edit Master title style</a:t>
            </a:r>
          </a:p>
        </p:txBody>
      </p:sp>
      <p:sp>
        <p:nvSpPr>
          <p:cNvPr id="7" name="Text Placeholder 3">
            <a:extLst>
              <a:ext uri="{FF2B5EF4-FFF2-40B4-BE49-F238E27FC236}">
                <a16:creationId xmlns:a16="http://schemas.microsoft.com/office/drawing/2014/main" id="{4EC6C2C4-DBEC-4D9B-B1E8-B34C39040F6A}"/>
              </a:ext>
            </a:extLst>
          </p:cNvPr>
          <p:cNvSpPr>
            <a:spLocks noGrp="1"/>
          </p:cNvSpPr>
          <p:nvPr>
            <p:ph type="body" sz="half" idx="2"/>
          </p:nvPr>
        </p:nvSpPr>
        <p:spPr>
          <a:xfrm>
            <a:off x="342903" y="2194560"/>
            <a:ext cx="2400300" cy="2534343"/>
          </a:xfrm>
        </p:spPr>
        <p:txBody>
          <a:bodyPr lIns="91440" rIns="91440">
            <a:normAutofit/>
          </a:bodyPr>
          <a:lstStyle>
            <a:lvl1pPr marL="0" indent="0">
              <a:buNone/>
              <a:defRPr sz="1125">
                <a:solidFill>
                  <a:schemeClr val="tx1"/>
                </a:solidFill>
              </a:defRPr>
            </a:lvl1pPr>
            <a:lvl2pPr marL="342922" indent="0">
              <a:buNone/>
              <a:defRPr sz="900"/>
            </a:lvl2pPr>
            <a:lvl3pPr marL="685844" indent="0">
              <a:buNone/>
              <a:defRPr sz="751"/>
            </a:lvl3pPr>
            <a:lvl4pPr marL="1028765" indent="0">
              <a:buNone/>
              <a:defRPr sz="675"/>
            </a:lvl4pPr>
            <a:lvl5pPr marL="1371686" indent="0">
              <a:buNone/>
              <a:defRPr sz="675"/>
            </a:lvl5pPr>
            <a:lvl6pPr marL="1714607" indent="0">
              <a:buNone/>
              <a:defRPr sz="675"/>
            </a:lvl6pPr>
            <a:lvl7pPr marL="2057530" indent="0">
              <a:buNone/>
              <a:defRPr sz="675"/>
            </a:lvl7pPr>
            <a:lvl8pPr marL="2400450" indent="0">
              <a:buNone/>
              <a:defRPr sz="675"/>
            </a:lvl8pPr>
            <a:lvl9pPr marL="2743372" indent="0">
              <a:buNone/>
              <a:defRPr sz="675"/>
            </a:lvl9pPr>
          </a:lstStyle>
          <a:p>
            <a:pPr lvl="0"/>
            <a:r>
              <a:rPr lang="en-US"/>
              <a:t>Click to edit Master text styles</a:t>
            </a:r>
          </a:p>
        </p:txBody>
      </p:sp>
      <p:sp>
        <p:nvSpPr>
          <p:cNvPr id="10" name="Rectangle 9">
            <a:extLst>
              <a:ext uri="{FF2B5EF4-FFF2-40B4-BE49-F238E27FC236}">
                <a16:creationId xmlns:a16="http://schemas.microsoft.com/office/drawing/2014/main" id="{3C14D820-E637-454B-AF9D-14A0DE479C83}"/>
              </a:ext>
            </a:extLst>
          </p:cNvPr>
          <p:cNvSpPr/>
          <p:nvPr userDrawn="1"/>
        </p:nvSpPr>
        <p:spPr>
          <a:xfrm>
            <a:off x="3093224" y="0"/>
            <a:ext cx="4800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68016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2" y="3714750"/>
            <a:ext cx="9141619" cy="1428750"/>
          </a:xfrm>
          <a:prstGeom prst="rect">
            <a:avLst/>
          </a:prstGeom>
          <a:solidFill>
            <a:srgbClr val="0A50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3605091"/>
            <a:ext cx="9141619"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5" cy="617220"/>
          </a:xfrm>
        </p:spPr>
        <p:txBody>
          <a:bodyPr lIns="91440" tIns="0" rIns="91440" bIns="0" anchor="b">
            <a:noAutofit/>
          </a:bodyPr>
          <a:lstStyle>
            <a:lvl1pPr>
              <a:defRPr sz="2251"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822963" y="4430268"/>
            <a:ext cx="7584948" cy="445770"/>
          </a:xfrm>
        </p:spPr>
        <p:txBody>
          <a:bodyPr lIns="91440" tIns="0" rIns="91440" bIns="0">
            <a:normAutofit/>
          </a:bodyPr>
          <a:lstStyle>
            <a:lvl1pPr marL="0" indent="0">
              <a:spcBef>
                <a:spcPts val="0"/>
              </a:spcBef>
              <a:spcAft>
                <a:spcPts val="451"/>
              </a:spcAft>
              <a:buNone/>
              <a:defRPr sz="1125">
                <a:solidFill>
                  <a:srgbClr val="FFFFFF"/>
                </a:solidFill>
              </a:defRPr>
            </a:lvl1pPr>
            <a:lvl2pPr marL="342922" indent="0">
              <a:buNone/>
              <a:defRPr sz="900"/>
            </a:lvl2pPr>
            <a:lvl3pPr marL="685844" indent="0">
              <a:buNone/>
              <a:defRPr sz="751"/>
            </a:lvl3pPr>
            <a:lvl4pPr marL="1028765" indent="0">
              <a:buNone/>
              <a:defRPr sz="675"/>
            </a:lvl4pPr>
            <a:lvl5pPr marL="1371686" indent="0">
              <a:buNone/>
              <a:defRPr sz="675"/>
            </a:lvl5pPr>
            <a:lvl6pPr marL="1714607" indent="0">
              <a:buNone/>
              <a:defRPr sz="675"/>
            </a:lvl6pPr>
            <a:lvl7pPr marL="2057530" indent="0">
              <a:buNone/>
              <a:defRPr sz="675"/>
            </a:lvl7pPr>
            <a:lvl8pPr marL="2400450" indent="0">
              <a:buNone/>
              <a:defRPr sz="675"/>
            </a:lvl8pPr>
            <a:lvl9pPr marL="2743372" indent="0">
              <a:buNone/>
              <a:defRPr sz="675"/>
            </a:lvl9pPr>
          </a:lstStyle>
          <a:p>
            <a:pPr lvl="0"/>
            <a:r>
              <a:rPr lang="en-US"/>
              <a:t>Click to edit Master text styles</a:t>
            </a:r>
          </a:p>
        </p:txBody>
      </p:sp>
    </p:spTree>
    <p:extLst>
      <p:ext uri="{BB962C8B-B14F-4D97-AF65-F5344CB8AC3E}">
        <p14:creationId xmlns:p14="http://schemas.microsoft.com/office/powerpoint/2010/main" val="14041694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22961" y="4844844"/>
            <a:ext cx="1854203" cy="273844"/>
          </a:xfrm>
          <a:prstGeom prst="rect">
            <a:avLst/>
          </a:prstGeom>
        </p:spPr>
        <p:txBody>
          <a:bodyPr/>
          <a:lstStyle/>
          <a:p>
            <a:endParaRPr lang="en-US"/>
          </a:p>
        </p:txBody>
      </p:sp>
      <p:sp>
        <p:nvSpPr>
          <p:cNvPr id="5" name="Footer Placeholder 4"/>
          <p:cNvSpPr>
            <a:spLocks noGrp="1"/>
          </p:cNvSpPr>
          <p:nvPr>
            <p:ph type="ftr" sz="quarter" idx="11"/>
          </p:nvPr>
        </p:nvSpPr>
        <p:spPr>
          <a:xfrm>
            <a:off x="2764640" y="4844844"/>
            <a:ext cx="3617103" cy="273844"/>
          </a:xfrm>
          <a:prstGeom prst="rect">
            <a:avLst/>
          </a:prstGeom>
        </p:spPr>
        <p:txBody>
          <a:bodyPr/>
          <a:lstStyle/>
          <a:p>
            <a:pPr>
              <a:defRPr/>
            </a:pPr>
            <a:endParaRPr lang="en-AU"/>
          </a:p>
        </p:txBody>
      </p:sp>
      <p:sp>
        <p:nvSpPr>
          <p:cNvPr id="10" name="TextBox 9">
            <a:extLst>
              <a:ext uri="{FF2B5EF4-FFF2-40B4-BE49-F238E27FC236}">
                <a16:creationId xmlns:a16="http://schemas.microsoft.com/office/drawing/2014/main" id="{60CF8D6A-B6BD-4EB1-8851-D3C66962700F}"/>
              </a:ext>
            </a:extLst>
          </p:cNvPr>
          <p:cNvSpPr txBox="1"/>
          <p:nvPr userDrawn="1"/>
        </p:nvSpPr>
        <p:spPr>
          <a:xfrm>
            <a:off x="0" y="4949314"/>
            <a:ext cx="9144000" cy="184666"/>
          </a:xfrm>
          <a:prstGeom prst="rect">
            <a:avLst/>
          </a:prstGeom>
          <a:noFill/>
        </p:spPr>
        <p:txBody>
          <a:bodyPr wrap="square" rtlCol="0">
            <a:spAutoFit/>
          </a:bodyPr>
          <a:lstStyle/>
          <a:p>
            <a:pPr algn="ctr"/>
            <a:fld id="{FBC4BDE6-BFE4-46BC-9B4D-B092810887CE}" type="slidenum">
              <a:rPr lang="en-AU" sz="60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pPr algn="ctr"/>
              <a:t>‹#›</a:t>
            </a:fld>
            <a:endParaRPr lang="en-AU" sz="60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9001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rgbClr val="0A50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4696595"/>
            <a:ext cx="9141619"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4" y="309226"/>
            <a:ext cx="1971675" cy="43199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49" y="309226"/>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39342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089" y="4800600"/>
            <a:ext cx="9153000" cy="342900"/>
          </a:xfrm>
          <a:prstGeom prst="rect">
            <a:avLst/>
          </a:prstGeom>
          <a:solidFill>
            <a:srgbClr val="0A50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696593"/>
            <a:ext cx="9153000"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1"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22" indent="0">
              <a:buNone/>
              <a:defRPr sz="1351">
                <a:solidFill>
                  <a:schemeClr val="tx1">
                    <a:tint val="75000"/>
                  </a:schemeClr>
                </a:solidFill>
              </a:defRPr>
            </a:lvl2pPr>
            <a:lvl3pPr marL="685844" indent="0">
              <a:buNone/>
              <a:defRPr sz="1200">
                <a:solidFill>
                  <a:schemeClr val="tx1">
                    <a:tint val="75000"/>
                  </a:schemeClr>
                </a:solidFill>
              </a:defRPr>
            </a:lvl3pPr>
            <a:lvl4pPr marL="1028765" indent="0">
              <a:buNone/>
              <a:defRPr sz="1051">
                <a:solidFill>
                  <a:schemeClr val="tx1">
                    <a:tint val="75000"/>
                  </a:schemeClr>
                </a:solidFill>
              </a:defRPr>
            </a:lvl4pPr>
            <a:lvl5pPr marL="1371686" indent="0">
              <a:buNone/>
              <a:defRPr sz="1051">
                <a:solidFill>
                  <a:schemeClr val="tx1">
                    <a:tint val="75000"/>
                  </a:schemeClr>
                </a:solidFill>
              </a:defRPr>
            </a:lvl5pPr>
            <a:lvl6pPr marL="1714607" indent="0">
              <a:buNone/>
              <a:defRPr sz="1051">
                <a:solidFill>
                  <a:schemeClr val="tx1">
                    <a:tint val="75000"/>
                  </a:schemeClr>
                </a:solidFill>
              </a:defRPr>
            </a:lvl6pPr>
            <a:lvl7pPr marL="2057530" indent="0">
              <a:buNone/>
              <a:defRPr sz="1051">
                <a:solidFill>
                  <a:schemeClr val="tx1">
                    <a:tint val="75000"/>
                  </a:schemeClr>
                </a:solidFill>
              </a:defRPr>
            </a:lvl7pPr>
            <a:lvl8pPr marL="2400450" indent="0">
              <a:buNone/>
              <a:defRPr sz="1051">
                <a:solidFill>
                  <a:schemeClr val="tx1">
                    <a:tint val="75000"/>
                  </a:schemeClr>
                </a:solidFill>
              </a:defRPr>
            </a:lvl8pPr>
            <a:lvl9pPr marL="2743372" indent="0">
              <a:buNone/>
              <a:defRPr sz="105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619204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65C07E-25DC-4A65-912F-DAE779097C89}"/>
              </a:ext>
            </a:extLst>
          </p:cNvPr>
          <p:cNvSpPr/>
          <p:nvPr userDrawn="1"/>
        </p:nvSpPr>
        <p:spPr>
          <a:xfrm>
            <a:off x="2382" y="0"/>
            <a:ext cx="9141619" cy="1428750"/>
          </a:xfrm>
          <a:prstGeom prst="rect">
            <a:avLst/>
          </a:prstGeom>
          <a:solidFill>
            <a:srgbClr val="00543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6AE8F4-4E1E-40B0-9F06-A20E80D4BE0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4" name="Rectangle 3">
            <a:extLst>
              <a:ext uri="{FF2B5EF4-FFF2-40B4-BE49-F238E27FC236}">
                <a16:creationId xmlns:a16="http://schemas.microsoft.com/office/drawing/2014/main" id="{140EEEF2-A93E-4ACC-A7E3-EC7FC3389A80}"/>
              </a:ext>
            </a:extLst>
          </p:cNvPr>
          <p:cNvSpPr/>
          <p:nvPr userDrawn="1"/>
        </p:nvSpPr>
        <p:spPr>
          <a:xfrm>
            <a:off x="14" y="1493545"/>
            <a:ext cx="9141619"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5C75B016-9EC5-410B-8D02-18FB664C985D}"/>
              </a:ext>
            </a:extLst>
          </p:cNvPr>
          <p:cNvSpPr>
            <a:spLocks noGrp="1"/>
          </p:cNvSpPr>
          <p:nvPr>
            <p:ph sz="quarter" idx="10"/>
          </p:nvPr>
        </p:nvSpPr>
        <p:spPr>
          <a:xfrm>
            <a:off x="335680" y="1850234"/>
            <a:ext cx="8399246" cy="28856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70233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Rectangle 5">
            <a:extLst>
              <a:ext uri="{FF2B5EF4-FFF2-40B4-BE49-F238E27FC236}">
                <a16:creationId xmlns:a16="http://schemas.microsoft.com/office/drawing/2014/main" id="{EB8B0B5F-E756-477E-A56C-78BC71DA28E9}"/>
              </a:ext>
            </a:extLst>
          </p:cNvPr>
          <p:cNvSpPr/>
          <p:nvPr userDrawn="1"/>
        </p:nvSpPr>
        <p:spPr>
          <a:xfrm>
            <a:off x="0" y="-808"/>
            <a:ext cx="9143990" cy="104536"/>
          </a:xfrm>
          <a:prstGeom prst="rect">
            <a:avLst/>
          </a:prstGeom>
          <a:solidFill>
            <a:srgbClr val="0A50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86E4AD88-2E8D-49E0-897F-3EB06F64BBA7}"/>
              </a:ext>
            </a:extLst>
          </p:cNvPr>
          <p:cNvSpPr/>
          <p:nvPr userDrawn="1"/>
        </p:nvSpPr>
        <p:spPr>
          <a:xfrm>
            <a:off x="-2" y="164726"/>
            <a:ext cx="9143990" cy="49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Content Placeholder 11">
            <a:extLst>
              <a:ext uri="{FF2B5EF4-FFF2-40B4-BE49-F238E27FC236}">
                <a16:creationId xmlns:a16="http://schemas.microsoft.com/office/drawing/2014/main" id="{ED7662ED-62B6-4345-82ED-19804ABBCBD8}"/>
              </a:ext>
            </a:extLst>
          </p:cNvPr>
          <p:cNvSpPr>
            <a:spLocks noGrp="1"/>
          </p:cNvSpPr>
          <p:nvPr>
            <p:ph sz="quarter" idx="10"/>
          </p:nvPr>
        </p:nvSpPr>
        <p:spPr>
          <a:xfrm>
            <a:off x="335756" y="1218010"/>
            <a:ext cx="8398670" cy="3511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37654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8B0B5F-E756-477E-A56C-78BC71DA28E9}"/>
              </a:ext>
            </a:extLst>
          </p:cNvPr>
          <p:cNvSpPr/>
          <p:nvPr userDrawn="1"/>
        </p:nvSpPr>
        <p:spPr>
          <a:xfrm>
            <a:off x="0" y="-808"/>
            <a:ext cx="9143990" cy="759273"/>
          </a:xfrm>
          <a:prstGeom prst="rect">
            <a:avLst/>
          </a:prstGeom>
          <a:solidFill>
            <a:srgbClr val="0A50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26659" y="281602"/>
            <a:ext cx="3706931" cy="476864"/>
          </a:xfrm>
          <a:noFill/>
        </p:spPr>
        <p:txBody>
          <a:bodyPr/>
          <a:lstStyle>
            <a:lvl1pPr>
              <a:defRPr>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86E4AD88-2E8D-49E0-897F-3EB06F64BBA7}"/>
              </a:ext>
            </a:extLst>
          </p:cNvPr>
          <p:cNvSpPr/>
          <p:nvPr userDrawn="1"/>
        </p:nvSpPr>
        <p:spPr>
          <a:xfrm>
            <a:off x="-2" y="814429"/>
            <a:ext cx="9143990" cy="49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 Placeholder 16">
            <a:extLst>
              <a:ext uri="{FF2B5EF4-FFF2-40B4-BE49-F238E27FC236}">
                <a16:creationId xmlns:a16="http://schemas.microsoft.com/office/drawing/2014/main" id="{A9F3C38D-5911-48BB-AD18-0A8F86B840DC}"/>
              </a:ext>
            </a:extLst>
          </p:cNvPr>
          <p:cNvSpPr>
            <a:spLocks noGrp="1"/>
          </p:cNvSpPr>
          <p:nvPr>
            <p:ph type="body" sz="quarter" idx="11"/>
          </p:nvPr>
        </p:nvSpPr>
        <p:spPr>
          <a:xfrm>
            <a:off x="326230" y="1190628"/>
            <a:ext cx="8408195" cy="35407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8449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g_Subheading and content">
    <p:bg>
      <p:bgPr>
        <a:solidFill>
          <a:schemeClr val="tx1"/>
        </a:solidFill>
        <a:effectLst/>
      </p:bgPr>
    </p:bg>
    <p:spTree>
      <p:nvGrpSpPr>
        <p:cNvPr id="1" name=""/>
        <p:cNvGrpSpPr/>
        <p:nvPr/>
      </p:nvGrpSpPr>
      <p:grpSpPr>
        <a:xfrm>
          <a:off x="0" y="0"/>
          <a:ext cx="0" cy="0"/>
          <a:chOff x="0" y="0"/>
          <a:chExt cx="0" cy="0"/>
        </a:xfrm>
      </p:grpSpPr>
      <p:sp>
        <p:nvSpPr>
          <p:cNvPr id="16" name="Picture Placeholder 10">
            <a:extLst>
              <a:ext uri="{FF2B5EF4-FFF2-40B4-BE49-F238E27FC236}">
                <a16:creationId xmlns:a16="http://schemas.microsoft.com/office/drawing/2014/main" id="{D8A06014-EF28-5543-A91E-FF54F1F173B0}"/>
              </a:ext>
            </a:extLst>
          </p:cNvPr>
          <p:cNvSpPr>
            <a:spLocks noGrp="1"/>
          </p:cNvSpPr>
          <p:nvPr>
            <p:ph type="pic" sz="quarter" idx="19"/>
          </p:nvPr>
        </p:nvSpPr>
        <p:spPr>
          <a:xfrm>
            <a:off x="4499992" y="1273906"/>
            <a:ext cx="4644008" cy="3262312"/>
          </a:xfrm>
          <a:prstGeom prst="rect">
            <a:avLst/>
          </a:prstGeom>
          <a:solidFill>
            <a:schemeClr val="accent6"/>
          </a:solidFill>
        </p:spPr>
        <p:txBody>
          <a:bodyPr>
            <a:normAutofit/>
          </a:bodyPr>
          <a:lstStyle>
            <a:lvl1pPr>
              <a:defRPr sz="1200"/>
            </a:lvl1pPr>
          </a:lstStyle>
          <a:p>
            <a:r>
              <a:rPr lang="en-US"/>
              <a:t>Click icon to add picture</a:t>
            </a:r>
            <a:endParaRPr lang="en-GB"/>
          </a:p>
        </p:txBody>
      </p:sp>
      <p:sp>
        <p:nvSpPr>
          <p:cNvPr id="3" name="Title 2">
            <a:extLst>
              <a:ext uri="{FF2B5EF4-FFF2-40B4-BE49-F238E27FC236}">
                <a16:creationId xmlns:a16="http://schemas.microsoft.com/office/drawing/2014/main" id="{E74481A7-C146-7849-8751-90AF9CD63504}"/>
              </a:ext>
            </a:extLst>
          </p:cNvPr>
          <p:cNvSpPr>
            <a:spLocks noGrp="1"/>
          </p:cNvSpPr>
          <p:nvPr>
            <p:ph type="title"/>
          </p:nvPr>
        </p:nvSpPr>
        <p:spPr/>
        <p:txBody>
          <a:bodyPr/>
          <a:lstStyle>
            <a:lvl1pPr>
              <a:defRPr>
                <a:solidFill>
                  <a:schemeClr val="accent6"/>
                </a:solidFill>
              </a:defRPr>
            </a:lvl1pPr>
          </a:lstStyle>
          <a:p>
            <a:r>
              <a:rPr lang="en-US"/>
              <a:t>Click to edit Master title style</a:t>
            </a:r>
            <a:endParaRPr lang="en-AU"/>
          </a:p>
        </p:txBody>
      </p:sp>
      <p:sp>
        <p:nvSpPr>
          <p:cNvPr id="15" name="Text Placeholder 19">
            <a:extLst>
              <a:ext uri="{FF2B5EF4-FFF2-40B4-BE49-F238E27FC236}">
                <a16:creationId xmlns:a16="http://schemas.microsoft.com/office/drawing/2014/main" id="{58B975AC-5B0B-AB42-A951-CE081F23946E}"/>
              </a:ext>
            </a:extLst>
          </p:cNvPr>
          <p:cNvSpPr>
            <a:spLocks noGrp="1"/>
          </p:cNvSpPr>
          <p:nvPr>
            <p:ph idx="1"/>
          </p:nvPr>
        </p:nvSpPr>
        <p:spPr>
          <a:xfrm>
            <a:off x="481458" y="1285228"/>
            <a:ext cx="3874518" cy="3262312"/>
          </a:xfrm>
          <a:prstGeom prst="rect">
            <a:avLst/>
          </a:prstGeom>
        </p:spPr>
        <p:txBody>
          <a:bodyPr vert="horz" lIns="91440" tIns="45720" rIns="91440" bIns="45720" rtlCol="0">
            <a:normAutofit/>
          </a:bodyPr>
          <a:lstStyle>
            <a:lvl1pPr>
              <a:defRPr>
                <a:solidFill>
                  <a:schemeClr val="accent6"/>
                </a:solidFill>
              </a:defRPr>
            </a:lvl1pPr>
            <a:lvl2pPr>
              <a:defRPr>
                <a:solidFill>
                  <a:schemeClr val="accent6"/>
                </a:solidFill>
              </a:defRPr>
            </a:lvl2pPr>
            <a:lvl3pPr>
              <a:defRPr>
                <a:solidFill>
                  <a:schemeClr val="accent6"/>
                </a:solidFill>
              </a:defRPr>
            </a:lvl3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9CD7294-FBA9-B14A-AA34-7667A8FE04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8" name="Slide Number Placeholder 2">
            <a:extLst>
              <a:ext uri="{FF2B5EF4-FFF2-40B4-BE49-F238E27FC236}">
                <a16:creationId xmlns:a16="http://schemas.microsoft.com/office/drawing/2014/main" id="{99F16802-1DCC-EB4D-8592-6A0FEBE5A705}"/>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597033253"/>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1EF664A-0495-4DAC-ACEE-EE75EE7D6A7A}"/>
              </a:ext>
            </a:extLst>
          </p:cNvPr>
          <p:cNvSpPr/>
          <p:nvPr userDrawn="1"/>
        </p:nvSpPr>
        <p:spPr>
          <a:xfrm>
            <a:off x="2382" y="4800600"/>
            <a:ext cx="9141619" cy="342900"/>
          </a:xfrm>
          <a:prstGeom prst="rect">
            <a:avLst/>
          </a:prstGeom>
          <a:solidFill>
            <a:srgbClr val="00543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6406720C-973C-41B2-A4F2-56D5FE8F4E40}"/>
              </a:ext>
            </a:extLst>
          </p:cNvPr>
          <p:cNvSpPr/>
          <p:nvPr userDrawn="1"/>
        </p:nvSpPr>
        <p:spPr>
          <a:xfrm>
            <a:off x="13" y="4696593"/>
            <a:ext cx="9153000"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1">
            <a:extLst>
              <a:ext uri="{FF2B5EF4-FFF2-40B4-BE49-F238E27FC236}">
                <a16:creationId xmlns:a16="http://schemas.microsoft.com/office/drawing/2014/main" id="{D775DA03-B0E1-41A9-A788-2D312F3F6B87}"/>
              </a:ext>
            </a:extLst>
          </p:cNvPr>
          <p:cNvSpPr>
            <a:spLocks noGrp="1"/>
          </p:cNvSpPr>
          <p:nvPr>
            <p:ph type="title"/>
          </p:nvPr>
        </p:nvSpPr>
        <p:spPr>
          <a:xfrm>
            <a:off x="335680" y="178087"/>
            <a:ext cx="8399246" cy="476864"/>
          </a:xfrm>
        </p:spPr>
        <p:txBody>
          <a:bodyPr/>
          <a:lstStyle>
            <a:lvl1pPr>
              <a:defRPr>
                <a:solidFill>
                  <a:schemeClr val="tx1"/>
                </a:solidFill>
              </a:defRPr>
            </a:lvl1pPr>
          </a:lstStyle>
          <a:p>
            <a:r>
              <a:rPr lang="en-US"/>
              <a:t>Click to edit Master title style</a:t>
            </a:r>
          </a:p>
        </p:txBody>
      </p:sp>
      <p:sp>
        <p:nvSpPr>
          <p:cNvPr id="12" name="Content Placeholder 11">
            <a:extLst>
              <a:ext uri="{FF2B5EF4-FFF2-40B4-BE49-F238E27FC236}">
                <a16:creationId xmlns:a16="http://schemas.microsoft.com/office/drawing/2014/main" id="{1DAE6394-6D74-4A71-9C07-E6607F0BF195}"/>
              </a:ext>
            </a:extLst>
          </p:cNvPr>
          <p:cNvSpPr>
            <a:spLocks noGrp="1"/>
          </p:cNvSpPr>
          <p:nvPr>
            <p:ph sz="quarter" idx="10"/>
          </p:nvPr>
        </p:nvSpPr>
        <p:spPr>
          <a:xfrm>
            <a:off x="335756" y="1218010"/>
            <a:ext cx="8398670" cy="3407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95089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1" y="3714750"/>
            <a:ext cx="9153000" cy="1428750"/>
          </a:xfrm>
          <a:prstGeom prst="rect">
            <a:avLst/>
          </a:prstGeom>
          <a:solidFill>
            <a:srgbClr val="0A50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3605091"/>
            <a:ext cx="9153000"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5" cy="617220"/>
          </a:xfrm>
        </p:spPr>
        <p:txBody>
          <a:bodyPr lIns="91440" tIns="0" rIns="91440" bIns="0" anchor="b">
            <a:noAutofit/>
          </a:bodyPr>
          <a:lstStyle>
            <a:lvl1pPr>
              <a:defRPr sz="2251"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822963" y="4430268"/>
            <a:ext cx="7584948" cy="445770"/>
          </a:xfrm>
        </p:spPr>
        <p:txBody>
          <a:bodyPr lIns="91440" tIns="0" rIns="91440" bIns="0">
            <a:normAutofit/>
          </a:bodyPr>
          <a:lstStyle>
            <a:lvl1pPr marL="0" indent="0">
              <a:spcBef>
                <a:spcPts val="0"/>
              </a:spcBef>
              <a:spcAft>
                <a:spcPts val="451"/>
              </a:spcAft>
              <a:buNone/>
              <a:defRPr sz="1125">
                <a:solidFill>
                  <a:srgbClr val="FFFFFF"/>
                </a:solidFill>
              </a:defRPr>
            </a:lvl1pPr>
            <a:lvl2pPr marL="342922" indent="0">
              <a:buNone/>
              <a:defRPr sz="900"/>
            </a:lvl2pPr>
            <a:lvl3pPr marL="685844" indent="0">
              <a:buNone/>
              <a:defRPr sz="751"/>
            </a:lvl3pPr>
            <a:lvl4pPr marL="1028765" indent="0">
              <a:buNone/>
              <a:defRPr sz="675"/>
            </a:lvl4pPr>
            <a:lvl5pPr marL="1371686" indent="0">
              <a:buNone/>
              <a:defRPr sz="675"/>
            </a:lvl5pPr>
            <a:lvl6pPr marL="1714607" indent="0">
              <a:buNone/>
              <a:defRPr sz="675"/>
            </a:lvl6pPr>
            <a:lvl7pPr marL="2057530" indent="0">
              <a:buNone/>
              <a:defRPr sz="675"/>
            </a:lvl7pPr>
            <a:lvl8pPr marL="2400450" indent="0">
              <a:buNone/>
              <a:defRPr sz="675"/>
            </a:lvl8pPr>
            <a:lvl9pPr marL="2743372" indent="0">
              <a:buNone/>
              <a:defRPr sz="675"/>
            </a:lvl9pPr>
          </a:lstStyle>
          <a:p>
            <a:pPr lvl="0"/>
            <a:r>
              <a:rPr lang="en-US"/>
              <a:t>Click to edit Master text styles</a:t>
            </a:r>
          </a:p>
        </p:txBody>
      </p:sp>
    </p:spTree>
    <p:extLst>
      <p:ext uri="{BB962C8B-B14F-4D97-AF65-F5344CB8AC3E}">
        <p14:creationId xmlns:p14="http://schemas.microsoft.com/office/powerpoint/2010/main" val="11447540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7c_Cow line drawing">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1B693D-881D-D84F-8125-C255AFC7F716}"/>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4" name="Slide Number Placeholder 5">
            <a:extLst>
              <a:ext uri="{FF2B5EF4-FFF2-40B4-BE49-F238E27FC236}">
                <a16:creationId xmlns:a16="http://schemas.microsoft.com/office/drawing/2014/main" id="{4278FDFF-3B07-C143-AA1C-F4D8C6CE8D45}"/>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6581487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D0A5-E4A3-ACB5-088C-21F6E9D4F11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1EF54B5-2515-F9C6-4694-E0AFD4082E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D618189-13BF-4CBA-9C78-E013217B82F7}"/>
              </a:ext>
            </a:extLst>
          </p:cNvPr>
          <p:cNvSpPr>
            <a:spLocks noGrp="1"/>
          </p:cNvSpPr>
          <p:nvPr>
            <p:ph type="dt" sz="half" idx="10"/>
          </p:nvPr>
        </p:nvSpPr>
        <p:spPr/>
        <p:txBody>
          <a:bodyPr/>
          <a:lstStyle/>
          <a:p>
            <a:fld id="{12C70ED7-D4FC-4755-951D-7D23A61058FC}" type="datetimeFigureOut">
              <a:rPr lang="en-AU" smtClean="0"/>
              <a:t>30/1/2026</a:t>
            </a:fld>
            <a:endParaRPr lang="en-AU"/>
          </a:p>
        </p:txBody>
      </p:sp>
      <p:sp>
        <p:nvSpPr>
          <p:cNvPr id="5" name="Footer Placeholder 4">
            <a:extLst>
              <a:ext uri="{FF2B5EF4-FFF2-40B4-BE49-F238E27FC236}">
                <a16:creationId xmlns:a16="http://schemas.microsoft.com/office/drawing/2014/main" id="{913B7BEB-F89D-1C6C-7DD1-E0A25E52D51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8B04718-4425-1241-BBBA-9C6721DEE6BE}"/>
              </a:ext>
            </a:extLst>
          </p:cNvPr>
          <p:cNvSpPr>
            <a:spLocks noGrp="1"/>
          </p:cNvSpPr>
          <p:nvPr>
            <p:ph type="sldNum" sz="quarter" idx="12"/>
          </p:nvPr>
        </p:nvSpPr>
        <p:spPr/>
        <p:txBody>
          <a:bodyPr/>
          <a:lstStyle/>
          <a:p>
            <a:fld id="{013CDFF2-086A-4C4F-A21E-CEC1A4095D1C}" type="slidenum">
              <a:rPr lang="en-AU" smtClean="0"/>
              <a:t>‹#›</a:t>
            </a:fld>
            <a:endParaRPr lang="en-AU"/>
          </a:p>
        </p:txBody>
      </p:sp>
    </p:spTree>
    <p:extLst>
      <p:ext uri="{BB962C8B-B14F-4D97-AF65-F5344CB8AC3E}">
        <p14:creationId xmlns:p14="http://schemas.microsoft.com/office/powerpoint/2010/main" val="3711875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1a_Subheading and content">
    <p:bg>
      <p:bgPr>
        <a:solidFill>
          <a:srgbClr val="FFFFFF"/>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CBDF5A1-6C44-6D48-9155-A6B574C03C20}"/>
              </a:ext>
            </a:extLst>
          </p:cNvPr>
          <p:cNvSpPr>
            <a:spLocks noGrp="1"/>
          </p:cNvSpPr>
          <p:nvPr>
            <p:ph idx="1" hasCustomPrompt="1"/>
          </p:nvPr>
        </p:nvSpPr>
        <p:spPr>
          <a:xfrm>
            <a:off x="467544" y="1275606"/>
            <a:ext cx="6840000" cy="3312368"/>
          </a:xfrm>
          <a:prstGeom prst="rect">
            <a:avLst/>
          </a:prstGeom>
        </p:spPr>
        <p:txBody>
          <a:bodyPr/>
          <a:lstStyle>
            <a:lvl1pPr>
              <a:defRPr>
                <a:solidFill>
                  <a:schemeClr val="bg1"/>
                </a:solidFill>
              </a:defRPr>
            </a:lvl1pPr>
            <a:lvl2pPr>
              <a:buClr>
                <a:schemeClr val="tx1"/>
              </a:buClr>
              <a:defRPr>
                <a:solidFill>
                  <a:schemeClr val="bg1"/>
                </a:solidFill>
              </a:defRPr>
            </a:lvl2pPr>
            <a:lvl3pPr marL="360000">
              <a:defRPr>
                <a:solidFill>
                  <a:schemeClr val="bg1"/>
                </a:solidFill>
              </a:defRPr>
            </a:lvl3pPr>
            <a:lvl4pPr marL="720000">
              <a:defRPr/>
            </a:lvl4pPr>
            <a:lvl5pPr marL="792000" marR="0" indent="-180000" algn="l" defTabSz="914400" rtl="0" eaLnBrk="1" fontAlgn="auto" latinLnBrk="0" hangingPunct="1">
              <a:lnSpc>
                <a:spcPct val="100000"/>
              </a:lnSpc>
              <a:spcBef>
                <a:spcPts val="500"/>
              </a:spcBef>
              <a:spcAft>
                <a:spcPts val="0"/>
              </a:spcAft>
              <a:buClrTx/>
              <a:buSzTx/>
              <a:buFont typeface="Arial"/>
              <a:buChar char="–"/>
              <a:tabLst/>
              <a:defRPr>
                <a:solidFill>
                  <a:schemeClr val="bg1"/>
                </a:solidFill>
              </a:defRPr>
            </a:lvl5pPr>
          </a:lstStyle>
          <a:p>
            <a:pPr lvl="0"/>
            <a:r>
              <a:rPr lang="en-US"/>
              <a:t>Intro text styles</a:t>
            </a:r>
          </a:p>
          <a:p>
            <a:pPr lvl="1"/>
            <a:r>
              <a:rPr lang="en-US"/>
              <a:t>Body text </a:t>
            </a:r>
          </a:p>
          <a:p>
            <a:pPr lvl="2"/>
            <a:r>
              <a:rPr lang="en-US"/>
              <a:t>Second level</a:t>
            </a:r>
          </a:p>
          <a:p>
            <a:pPr marL="576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Third level</a:t>
            </a:r>
          </a:p>
          <a:p>
            <a:pPr marL="792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Fourth level</a:t>
            </a:r>
          </a:p>
        </p:txBody>
      </p:sp>
      <p:sp>
        <p:nvSpPr>
          <p:cNvPr id="3" name="Title 2">
            <a:extLst>
              <a:ext uri="{FF2B5EF4-FFF2-40B4-BE49-F238E27FC236}">
                <a16:creationId xmlns:a16="http://schemas.microsoft.com/office/drawing/2014/main" id="{12FDAA1D-ADCE-6A4D-B229-AA0D54661DC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6" name="Slide Number Placeholder 2">
            <a:extLst>
              <a:ext uri="{FF2B5EF4-FFF2-40B4-BE49-F238E27FC236}">
                <a16:creationId xmlns:a16="http://schemas.microsoft.com/office/drawing/2014/main" id="{4B627C89-25AF-404F-BE27-3DE06E37C19E}"/>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305104222"/>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c_Subheading and content">
    <p:bg>
      <p:bgPr>
        <a:solidFill>
          <a:schemeClr val="accent6"/>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4F4C10-DC5E-A04E-A95C-80CD7E403089}"/>
              </a:ext>
            </a:extLst>
          </p:cNvPr>
          <p:cNvSpPr>
            <a:spLocks noGrp="1"/>
          </p:cNvSpPr>
          <p:nvPr>
            <p:ph idx="1" hasCustomPrompt="1"/>
          </p:nvPr>
        </p:nvSpPr>
        <p:spPr>
          <a:xfrm>
            <a:off x="467544" y="1200151"/>
            <a:ext cx="6840000" cy="3153798"/>
          </a:xfrm>
          <a:prstGeom prst="rect">
            <a:avLst/>
          </a:prstGeom>
        </p:spPr>
        <p:txBody>
          <a:bodyPr/>
          <a:lstStyle>
            <a:lvl1pPr>
              <a:defRPr>
                <a:solidFill>
                  <a:schemeClr val="tx1"/>
                </a:solidFill>
              </a:defRPr>
            </a:lvl1pPr>
            <a:lvl2pPr marL="360000" indent="-360000">
              <a:buFont typeface="+mj-lt"/>
              <a:buAutoNum type="arabicPeriod"/>
              <a:defRPr>
                <a:solidFill>
                  <a:schemeClr val="tx1"/>
                </a:solidFill>
              </a:defRPr>
            </a:lvl2pPr>
            <a:lvl3pPr marL="720000" indent="-360000">
              <a:buFont typeface="+mj-lt"/>
              <a:buAutoNum type="alphaLcPeriod"/>
              <a:defRPr>
                <a:solidFill>
                  <a:schemeClr val="tx1"/>
                </a:solidFill>
              </a:defRPr>
            </a:lvl3pPr>
            <a:lvl4pPr marL="1080000" indent="-360000">
              <a:buSzPct val="100000"/>
              <a:buFont typeface="+mj-lt"/>
              <a:buAutoNum type="romanLcPeriod"/>
              <a:defRPr>
                <a:solidFill>
                  <a:schemeClr val="tx1"/>
                </a:solidFill>
              </a:defRPr>
            </a:lvl4pPr>
            <a:lvl5pPr>
              <a:defRPr>
                <a:solidFill>
                  <a:schemeClr val="tx1"/>
                </a:solidFill>
              </a:defRPr>
            </a:lvl5pPr>
          </a:lstStyle>
          <a:p>
            <a:pPr lvl="0"/>
            <a:r>
              <a:rPr lang="en-AU" noProof="0"/>
              <a:t>Master text style</a:t>
            </a:r>
          </a:p>
          <a:p>
            <a:pPr lvl="1"/>
            <a:r>
              <a:rPr lang="en-US"/>
              <a:t>First level – numbered</a:t>
            </a:r>
          </a:p>
          <a:p>
            <a:pPr lvl="2"/>
            <a:r>
              <a:rPr lang="en-US"/>
              <a:t>Second level – alpha</a:t>
            </a:r>
          </a:p>
          <a:p>
            <a:pPr lvl="3"/>
            <a:r>
              <a:rPr lang="en-US"/>
              <a:t>Third level – Roman numerals</a:t>
            </a:r>
          </a:p>
        </p:txBody>
      </p:sp>
      <p:sp>
        <p:nvSpPr>
          <p:cNvPr id="5" name="Title 4">
            <a:extLst>
              <a:ext uri="{FF2B5EF4-FFF2-40B4-BE49-F238E27FC236}">
                <a16:creationId xmlns:a16="http://schemas.microsoft.com/office/drawing/2014/main" id="{8D86643F-7F6E-0440-9822-1207EC6CAE32}"/>
              </a:ext>
            </a:extLst>
          </p:cNvPr>
          <p:cNvSpPr>
            <a:spLocks noGrp="1"/>
          </p:cNvSpPr>
          <p:nvPr>
            <p:ph type="title"/>
          </p:nvPr>
        </p:nvSpPr>
        <p:spPr/>
        <p:txBody>
          <a:bodyPr/>
          <a:lstStyle/>
          <a:p>
            <a:r>
              <a:rPr lang="en-US"/>
              <a:t>Click to edit Master title style</a:t>
            </a:r>
            <a:endParaRPr lang="en-AU"/>
          </a:p>
        </p:txBody>
      </p:sp>
      <p:sp>
        <p:nvSpPr>
          <p:cNvPr id="6" name="Slide Number Placeholder 2">
            <a:extLst>
              <a:ext uri="{FF2B5EF4-FFF2-40B4-BE49-F238E27FC236}">
                <a16:creationId xmlns:a16="http://schemas.microsoft.com/office/drawing/2014/main" id="{2BDD820D-3FE0-654A-AC73-50D71C1633EB}"/>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222314396"/>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d_Subheading and conten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172400" y="4818186"/>
            <a:ext cx="720080" cy="273844"/>
          </a:xfrm>
          <a:prstGeom prst="rect">
            <a:avLst/>
          </a:prstGeom>
        </p:spPr>
        <p:txBody>
          <a:bodyPr/>
          <a:lstStyle/>
          <a:p>
            <a:fld id="{FD203BB5-2471-4B7A-A012-EB76E4C63972}" type="slidenum">
              <a:rPr lang="en-GB" smtClean="0"/>
              <a:t>‹#›</a:t>
            </a:fld>
            <a:endParaRPr lang="en-GB"/>
          </a:p>
        </p:txBody>
      </p:sp>
      <p:sp>
        <p:nvSpPr>
          <p:cNvPr id="9" name="Content Placeholder 2">
            <a:extLst>
              <a:ext uri="{FF2B5EF4-FFF2-40B4-BE49-F238E27FC236}">
                <a16:creationId xmlns:a16="http://schemas.microsoft.com/office/drawing/2014/main" id="{77A9DEB3-593B-EA4D-865F-2D1EFBF67E92}"/>
              </a:ext>
            </a:extLst>
          </p:cNvPr>
          <p:cNvSpPr>
            <a:spLocks noGrp="1"/>
          </p:cNvSpPr>
          <p:nvPr>
            <p:ph idx="1" hasCustomPrompt="1"/>
          </p:nvPr>
        </p:nvSpPr>
        <p:spPr>
          <a:xfrm>
            <a:off x="467544" y="1275606"/>
            <a:ext cx="6840000" cy="3312368"/>
          </a:xfrm>
          <a:prstGeom prst="rect">
            <a:avLst/>
          </a:prstGeom>
        </p:spPr>
        <p:txBody>
          <a:bodyPr/>
          <a:lstStyle>
            <a:lvl1pPr>
              <a:defRPr>
                <a:solidFill>
                  <a:schemeClr val="tx1"/>
                </a:solidFill>
              </a:defRPr>
            </a:lvl1pPr>
            <a:lvl2pPr>
              <a:buClr>
                <a:schemeClr val="tx1"/>
              </a:buClr>
              <a:defRPr>
                <a:solidFill>
                  <a:schemeClr val="tx1"/>
                </a:solidFill>
              </a:defRPr>
            </a:lvl2pPr>
            <a:lvl3pPr marL="360000">
              <a:defRPr>
                <a:solidFill>
                  <a:schemeClr val="tx1"/>
                </a:solidFill>
              </a:defRPr>
            </a:lvl3pPr>
            <a:lvl4pPr marL="720000">
              <a:defRPr/>
            </a:lvl4pPr>
            <a:lvl5pPr marL="792000" marR="0" indent="-180000" algn="l" defTabSz="914400" rtl="0" eaLnBrk="1" fontAlgn="auto" latinLnBrk="0" hangingPunct="1">
              <a:lnSpc>
                <a:spcPct val="100000"/>
              </a:lnSpc>
              <a:spcBef>
                <a:spcPts val="500"/>
              </a:spcBef>
              <a:spcAft>
                <a:spcPts val="0"/>
              </a:spcAft>
              <a:buClrTx/>
              <a:buSzTx/>
              <a:buFont typeface="Arial"/>
              <a:buChar char="–"/>
              <a:tabLst/>
              <a:defRPr>
                <a:solidFill>
                  <a:schemeClr val="tx1"/>
                </a:solidFill>
              </a:defRPr>
            </a:lvl5pPr>
          </a:lstStyle>
          <a:p>
            <a:pPr lvl="0"/>
            <a:r>
              <a:rPr lang="en-US"/>
              <a:t>Intro text styles</a:t>
            </a:r>
          </a:p>
          <a:p>
            <a:pPr lvl="1"/>
            <a:r>
              <a:rPr lang="en-US"/>
              <a:t>Body text </a:t>
            </a:r>
          </a:p>
          <a:p>
            <a:pPr lvl="2"/>
            <a:r>
              <a:rPr lang="en-US"/>
              <a:t>Second level</a:t>
            </a:r>
          </a:p>
          <a:p>
            <a:pPr marL="576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Third level</a:t>
            </a:r>
          </a:p>
          <a:p>
            <a:pPr marL="792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Fourth level</a:t>
            </a:r>
          </a:p>
        </p:txBody>
      </p:sp>
      <p:sp>
        <p:nvSpPr>
          <p:cNvPr id="3" name="Title 2">
            <a:extLst>
              <a:ext uri="{FF2B5EF4-FFF2-40B4-BE49-F238E27FC236}">
                <a16:creationId xmlns:a16="http://schemas.microsoft.com/office/drawing/2014/main" id="{DB40E8B9-6383-144B-A604-641556DFEA4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559092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a_Subheading and content">
    <p:bg>
      <p:bgRef idx="1001">
        <a:schemeClr val="bg2"/>
      </p:bgRef>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CBDF5A1-6C44-6D48-9155-A6B574C03C20}"/>
              </a:ext>
            </a:extLst>
          </p:cNvPr>
          <p:cNvSpPr>
            <a:spLocks noGrp="1"/>
          </p:cNvSpPr>
          <p:nvPr>
            <p:ph idx="1" hasCustomPrompt="1"/>
          </p:nvPr>
        </p:nvSpPr>
        <p:spPr>
          <a:xfrm>
            <a:off x="467544" y="1275606"/>
            <a:ext cx="6840000" cy="3312368"/>
          </a:xfrm>
          <a:prstGeom prst="rect">
            <a:avLst/>
          </a:prstGeom>
        </p:spPr>
        <p:txBody>
          <a:bodyPr/>
          <a:lstStyle>
            <a:lvl1pPr>
              <a:defRPr>
                <a:solidFill>
                  <a:schemeClr val="bg1"/>
                </a:solidFill>
              </a:defRPr>
            </a:lvl1pPr>
            <a:lvl2pPr>
              <a:buClr>
                <a:schemeClr val="tx1"/>
              </a:buClr>
              <a:defRPr>
                <a:solidFill>
                  <a:schemeClr val="bg1"/>
                </a:solidFill>
              </a:defRPr>
            </a:lvl2pPr>
            <a:lvl3pPr marL="360000">
              <a:defRPr>
                <a:solidFill>
                  <a:schemeClr val="bg1"/>
                </a:solidFill>
              </a:defRPr>
            </a:lvl3pPr>
            <a:lvl4pPr marL="720000">
              <a:defRPr/>
            </a:lvl4pPr>
            <a:lvl5pPr marL="792000" marR="0" indent="-180000" algn="l" defTabSz="914400" rtl="0" eaLnBrk="1" fontAlgn="auto" latinLnBrk="0" hangingPunct="1">
              <a:lnSpc>
                <a:spcPct val="100000"/>
              </a:lnSpc>
              <a:spcBef>
                <a:spcPts val="500"/>
              </a:spcBef>
              <a:spcAft>
                <a:spcPts val="0"/>
              </a:spcAft>
              <a:buClrTx/>
              <a:buSzTx/>
              <a:buFont typeface="Arial"/>
              <a:buChar char="–"/>
              <a:tabLst/>
              <a:defRPr>
                <a:solidFill>
                  <a:schemeClr val="bg1"/>
                </a:solidFill>
              </a:defRPr>
            </a:lvl5pPr>
          </a:lstStyle>
          <a:p>
            <a:pPr lvl="0"/>
            <a:r>
              <a:rPr lang="en-US"/>
              <a:t>Intro text styles</a:t>
            </a:r>
          </a:p>
          <a:p>
            <a:pPr lvl="1"/>
            <a:r>
              <a:rPr lang="en-US"/>
              <a:t>Body text </a:t>
            </a:r>
          </a:p>
          <a:p>
            <a:pPr lvl="2"/>
            <a:r>
              <a:rPr lang="en-US"/>
              <a:t>Second level</a:t>
            </a:r>
          </a:p>
          <a:p>
            <a:pPr marL="576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Third level</a:t>
            </a:r>
          </a:p>
          <a:p>
            <a:pPr marL="792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Fourth level</a:t>
            </a:r>
          </a:p>
        </p:txBody>
      </p:sp>
      <p:sp>
        <p:nvSpPr>
          <p:cNvPr id="3" name="Title 2">
            <a:extLst>
              <a:ext uri="{FF2B5EF4-FFF2-40B4-BE49-F238E27FC236}">
                <a16:creationId xmlns:a16="http://schemas.microsoft.com/office/drawing/2014/main" id="{12FDAA1D-ADCE-6A4D-B229-AA0D54661DC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6" name="Slide Number Placeholder 2">
            <a:extLst>
              <a:ext uri="{FF2B5EF4-FFF2-40B4-BE49-F238E27FC236}">
                <a16:creationId xmlns:a16="http://schemas.microsoft.com/office/drawing/2014/main" id="{4B627C89-25AF-404F-BE27-3DE06E37C19E}"/>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836032177"/>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b_Subheading and content">
    <p:bg>
      <p:bgRef idx="1001">
        <a:schemeClr val="bg1"/>
      </p:bgRef>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57891D30-A173-D340-B376-38B207A74907}"/>
              </a:ext>
            </a:extLst>
          </p:cNvPr>
          <p:cNvSpPr>
            <a:spLocks noGrp="1"/>
          </p:cNvSpPr>
          <p:nvPr>
            <p:ph idx="1" hasCustomPrompt="1"/>
          </p:nvPr>
        </p:nvSpPr>
        <p:spPr>
          <a:xfrm>
            <a:off x="467544" y="1275606"/>
            <a:ext cx="6840000" cy="3312368"/>
          </a:xfrm>
          <a:prstGeom prst="rect">
            <a:avLst/>
          </a:prstGeom>
        </p:spPr>
        <p:txBody>
          <a:bodyPr/>
          <a:lstStyle>
            <a:lvl1pPr>
              <a:defRPr>
                <a:solidFill>
                  <a:schemeClr val="accent6"/>
                </a:solidFill>
              </a:defRPr>
            </a:lvl1pPr>
            <a:lvl2pPr>
              <a:buClr>
                <a:schemeClr val="tx1"/>
              </a:buClr>
              <a:defRPr>
                <a:solidFill>
                  <a:schemeClr val="accent6"/>
                </a:solidFill>
              </a:defRPr>
            </a:lvl2pPr>
            <a:lvl3pPr marL="360000">
              <a:defRPr>
                <a:solidFill>
                  <a:schemeClr val="accent6"/>
                </a:solidFill>
              </a:defRPr>
            </a:lvl3pPr>
            <a:lvl4pPr marL="720000">
              <a:defRPr/>
            </a:lvl4pPr>
            <a:lvl5pPr marL="792000" marR="0" indent="-180000" algn="l" defTabSz="914400" rtl="0" eaLnBrk="1" fontAlgn="auto" latinLnBrk="0" hangingPunct="1">
              <a:lnSpc>
                <a:spcPct val="100000"/>
              </a:lnSpc>
              <a:spcBef>
                <a:spcPts val="500"/>
              </a:spcBef>
              <a:spcAft>
                <a:spcPts val="0"/>
              </a:spcAft>
              <a:buClrTx/>
              <a:buSzTx/>
              <a:buFont typeface="Arial"/>
              <a:buChar char="–"/>
              <a:tabLst/>
              <a:defRPr>
                <a:solidFill>
                  <a:schemeClr val="accent6"/>
                </a:solidFill>
              </a:defRPr>
            </a:lvl5pPr>
          </a:lstStyle>
          <a:p>
            <a:pPr lvl="0"/>
            <a:r>
              <a:rPr lang="en-US"/>
              <a:t>Intro text styles</a:t>
            </a:r>
          </a:p>
          <a:p>
            <a:pPr lvl="1"/>
            <a:r>
              <a:rPr lang="en-US"/>
              <a:t>Body text </a:t>
            </a:r>
          </a:p>
          <a:p>
            <a:pPr lvl="2"/>
            <a:r>
              <a:rPr lang="en-US"/>
              <a:t>Second level</a:t>
            </a:r>
          </a:p>
          <a:p>
            <a:pPr marL="576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Third level</a:t>
            </a:r>
          </a:p>
          <a:p>
            <a:pPr marL="792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Fourth level</a:t>
            </a:r>
          </a:p>
        </p:txBody>
      </p:sp>
      <p:sp>
        <p:nvSpPr>
          <p:cNvPr id="17" name="Title 16">
            <a:extLst>
              <a:ext uri="{FF2B5EF4-FFF2-40B4-BE49-F238E27FC236}">
                <a16:creationId xmlns:a16="http://schemas.microsoft.com/office/drawing/2014/main" id="{C73B8E69-FFE8-004F-95C5-4859FC6DC074}"/>
              </a:ext>
            </a:extLst>
          </p:cNvPr>
          <p:cNvSpPr>
            <a:spLocks noGrp="1"/>
          </p:cNvSpPr>
          <p:nvPr>
            <p:ph type="title"/>
          </p:nvPr>
        </p:nvSpPr>
        <p:spPr/>
        <p:txBody>
          <a:bodyPr/>
          <a:lstStyle>
            <a:lvl1pPr>
              <a:defRPr>
                <a:solidFill>
                  <a:schemeClr val="accent6"/>
                </a:solidFill>
              </a:defRPr>
            </a:lvl1pPr>
          </a:lstStyle>
          <a:p>
            <a:r>
              <a:rPr lang="en-US"/>
              <a:t>Click to edit Master title style</a:t>
            </a:r>
            <a:endParaRPr lang="en-AU"/>
          </a:p>
        </p:txBody>
      </p:sp>
      <p:pic>
        <p:nvPicPr>
          <p:cNvPr id="7" name="Picture 6">
            <a:extLst>
              <a:ext uri="{FF2B5EF4-FFF2-40B4-BE49-F238E27FC236}">
                <a16:creationId xmlns:a16="http://schemas.microsoft.com/office/drawing/2014/main" id="{EABF477D-7021-2045-A0CE-C83C32009E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8" name="Slide Number Placeholder 2">
            <a:extLst>
              <a:ext uri="{FF2B5EF4-FFF2-40B4-BE49-F238E27FC236}">
                <a16:creationId xmlns:a16="http://schemas.microsoft.com/office/drawing/2014/main" id="{DE3FE581-F411-FF45-889D-82CC8E7CB38C}"/>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925390151"/>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e_Subheading and conten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60BD0D5D-2CB9-5B4B-88D0-EF0BF500E9C5}"/>
              </a:ext>
            </a:extLst>
          </p:cNvPr>
          <p:cNvSpPr>
            <a:spLocks noGrp="1"/>
          </p:cNvSpPr>
          <p:nvPr>
            <p:ph type="pic" sz="quarter" idx="19"/>
          </p:nvPr>
        </p:nvSpPr>
        <p:spPr>
          <a:xfrm>
            <a:off x="483488" y="1203599"/>
            <a:ext cx="8660512" cy="3312367"/>
          </a:xfrm>
          <a:prstGeom prst="rect">
            <a:avLst/>
          </a:prstGeom>
          <a:noFill/>
        </p:spPr>
        <p:txBody>
          <a:bodyPr>
            <a:normAutofit/>
          </a:bodyPr>
          <a:lstStyle>
            <a:lvl1pPr>
              <a:defRPr sz="1200">
                <a:solidFill>
                  <a:schemeClr val="bg1"/>
                </a:solidFill>
              </a:defRPr>
            </a:lvl1pPr>
          </a:lstStyle>
          <a:p>
            <a:r>
              <a:rPr lang="en-US"/>
              <a:t>Click icon to add picture</a:t>
            </a:r>
            <a:endParaRPr lang="en-GB"/>
          </a:p>
        </p:txBody>
      </p:sp>
      <p:sp>
        <p:nvSpPr>
          <p:cNvPr id="3" name="Title 2">
            <a:extLst>
              <a:ext uri="{FF2B5EF4-FFF2-40B4-BE49-F238E27FC236}">
                <a16:creationId xmlns:a16="http://schemas.microsoft.com/office/drawing/2014/main" id="{4283A2A7-E99B-1C41-B4B4-70962FE15EA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5" name="Slide Number Placeholder 2">
            <a:extLst>
              <a:ext uri="{FF2B5EF4-FFF2-40B4-BE49-F238E27FC236}">
                <a16:creationId xmlns:a16="http://schemas.microsoft.com/office/drawing/2014/main" id="{27D28B3C-E990-E742-951A-1538F3DD591F}"/>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79799969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image" Target="../media/image13.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10.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64.xml"/><Relationship Id="rId7" Type="http://schemas.openxmlformats.org/officeDocument/2006/relationships/theme" Target="../theme/theme12.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image" Target="../media/image1.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theme" Target="../theme/theme14.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7.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theme" Target="../theme/theme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2820BEB4-9756-1F41-A6C4-96CF94F4AA6B}"/>
              </a:ext>
            </a:extLst>
          </p:cNvPr>
          <p:cNvSpPr>
            <a:spLocks noGrp="1"/>
          </p:cNvSpPr>
          <p:nvPr>
            <p:ph type="body" idx="1"/>
          </p:nvPr>
        </p:nvSpPr>
        <p:spPr>
          <a:xfrm>
            <a:off x="481458" y="1285228"/>
            <a:ext cx="6840000" cy="3262312"/>
          </a:xfrm>
          <a:prstGeom prst="rect">
            <a:avLst/>
          </a:prstGeom>
        </p:spPr>
        <p:txBody>
          <a:bodyPr vert="horz" lIns="91440" tIns="45720" rIns="91440" bIns="45720" rtlCol="0">
            <a:normAutofit/>
          </a:bodyPr>
          <a:lstStyle/>
          <a:p>
            <a:pPr lvl="0"/>
            <a:r>
              <a:rPr lang="en-US"/>
              <a:t>Intro text styles</a:t>
            </a:r>
          </a:p>
          <a:p>
            <a:pPr lvl="1"/>
            <a:r>
              <a:rPr lang="en-US"/>
              <a:t>Body text </a:t>
            </a:r>
          </a:p>
          <a:p>
            <a:pPr lvl="2"/>
            <a:r>
              <a:rPr lang="en-US"/>
              <a:t>Second level</a:t>
            </a:r>
          </a:p>
          <a:p>
            <a:pPr marL="576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Third level</a:t>
            </a:r>
          </a:p>
          <a:p>
            <a:pPr marL="792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Fourth level</a:t>
            </a:r>
          </a:p>
        </p:txBody>
      </p:sp>
      <p:sp>
        <p:nvSpPr>
          <p:cNvPr id="26" name="Title Placeholder 25">
            <a:extLst>
              <a:ext uri="{FF2B5EF4-FFF2-40B4-BE49-F238E27FC236}">
                <a16:creationId xmlns:a16="http://schemas.microsoft.com/office/drawing/2014/main" id="{0ED7E582-6277-524A-875A-B688C54ABEE2}"/>
              </a:ext>
            </a:extLst>
          </p:cNvPr>
          <p:cNvSpPr>
            <a:spLocks noGrp="1"/>
          </p:cNvSpPr>
          <p:nvPr>
            <p:ph type="title"/>
          </p:nvPr>
        </p:nvSpPr>
        <p:spPr>
          <a:xfrm>
            <a:off x="467544" y="156130"/>
            <a:ext cx="6840000" cy="993775"/>
          </a:xfrm>
          <a:prstGeom prst="rect">
            <a:avLst/>
          </a:prstGeom>
        </p:spPr>
        <p:txBody>
          <a:bodyPr vert="horz" lIns="91440" tIns="180000" rIns="91440" bIns="90000" rtlCol="0" anchor="t" anchorCtr="0">
            <a:normAutofit/>
          </a:bodyPr>
          <a:lstStyle/>
          <a:p>
            <a:r>
              <a:rPr lang="en-US"/>
              <a:t>Click to edit Master title style</a:t>
            </a:r>
            <a:endParaRPr lang="en-AU"/>
          </a:p>
        </p:txBody>
      </p:sp>
      <p:pic>
        <p:nvPicPr>
          <p:cNvPr id="7" name="Picture 6">
            <a:extLst>
              <a:ext uri="{FF2B5EF4-FFF2-40B4-BE49-F238E27FC236}">
                <a16:creationId xmlns:a16="http://schemas.microsoft.com/office/drawing/2014/main" id="{F00D83E1-E7A5-DE40-B55C-8D197D997B3E}"/>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8" name="Slide Number Placeholder 2">
            <a:extLst>
              <a:ext uri="{FF2B5EF4-FFF2-40B4-BE49-F238E27FC236}">
                <a16:creationId xmlns:a16="http://schemas.microsoft.com/office/drawing/2014/main" id="{8FD42B62-E6D9-6747-8753-AA77B4EF2214}"/>
              </a:ext>
            </a:extLst>
          </p:cNvPr>
          <p:cNvSpPr>
            <a:spLocks noGrp="1"/>
          </p:cNvSpPr>
          <p:nvPr>
            <p:ph type="sldNum" sz="quarter" idx="4"/>
          </p:nvPr>
        </p:nvSpPr>
        <p:spPr>
          <a:xfrm>
            <a:off x="8172400" y="4818186"/>
            <a:ext cx="720080" cy="273844"/>
          </a:xfrm>
          <a:prstGeom prst="rect">
            <a:avLst/>
          </a:prstGeom>
        </p:spPr>
        <p:txBody>
          <a:bodyP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091963801"/>
      </p:ext>
    </p:extLst>
  </p:cSld>
  <p:clrMap bg1="lt1" tx1="dk1" bg2="lt2" tx2="dk2" accent1="accent1" accent2="accent2" accent3="accent3" accent4="accent4" accent5="accent5" accent6="accent6" hlink="hlink" folHlink="folHlink"/>
  <p:sldLayoutIdLst>
    <p:sldLayoutId id="2147483836" r:id="rId1"/>
    <p:sldLayoutId id="2147483688" r:id="rId2"/>
    <p:sldLayoutId id="2147483650" r:id="rId3"/>
    <p:sldLayoutId id="2147483679" r:id="rId4"/>
    <p:sldLayoutId id="2147483695" r:id="rId5"/>
    <p:sldLayoutId id="2147483681" r:id="rId6"/>
    <p:sldLayoutId id="2147483832" r:id="rId7"/>
    <p:sldLayoutId id="2147483677" r:id="rId8"/>
    <p:sldLayoutId id="2147483682" r:id="rId9"/>
    <p:sldLayoutId id="2147483833" r:id="rId10"/>
    <p:sldLayoutId id="2147483721" r:id="rId11"/>
    <p:sldLayoutId id="2147483835" r:id="rId12"/>
    <p:sldLayoutId id="2147483834" r:id="rId13"/>
    <p:sldLayoutId id="2147483719" r:id="rId14"/>
    <p:sldLayoutId id="2147483720" r:id="rId15"/>
    <p:sldLayoutId id="2147483732" r:id="rId16"/>
  </p:sldLayoutIdLst>
  <p:hf hdr="0" dt="0"/>
  <p:txStyles>
    <p:titleStyle>
      <a:lvl1pPr algn="l" defTabSz="914400" rtl="0" eaLnBrk="1" latinLnBrk="0" hangingPunct="1">
        <a:spcBef>
          <a:spcPct val="0"/>
        </a:spcBef>
        <a:buNone/>
        <a:defRPr sz="2000" b="1" kern="1200" cap="all" baseline="0">
          <a:solidFill>
            <a:schemeClr val="tx1"/>
          </a:solidFill>
          <a:latin typeface="+mn-lt"/>
          <a:ea typeface="+mj-ea"/>
          <a:cs typeface="+mj-cs"/>
        </a:defRPr>
      </a:lvl1pPr>
    </p:titleStyle>
    <p:bodyStyle>
      <a:lvl1pPr marL="0" marR="0" indent="0" algn="l" defTabSz="914400" rtl="0" eaLnBrk="1" fontAlgn="auto" latinLnBrk="0" hangingPunct="1">
        <a:lnSpc>
          <a:spcPct val="100000"/>
        </a:lnSpc>
        <a:spcBef>
          <a:spcPts val="500"/>
        </a:spcBef>
        <a:spcAft>
          <a:spcPts val="0"/>
        </a:spcAft>
        <a:buClrTx/>
        <a:buSzPts val="1400"/>
        <a:buFontTx/>
        <a:buNone/>
        <a:tabLst/>
        <a:defRPr sz="1400" b="1" kern="600" baseline="0">
          <a:solidFill>
            <a:schemeClr val="tx1"/>
          </a:solidFill>
          <a:latin typeface="+mn-lt"/>
          <a:ea typeface="+mn-ea"/>
          <a:cs typeface="+mn-cs"/>
        </a:defRPr>
      </a:lvl1pPr>
      <a:lvl2pPr marL="0" indent="0" algn="l" defTabSz="914400" rtl="0" eaLnBrk="1" latinLnBrk="0" hangingPunct="1">
        <a:spcBef>
          <a:spcPts val="500"/>
        </a:spcBef>
        <a:spcAft>
          <a:spcPts val="0"/>
        </a:spcAft>
        <a:buClr>
          <a:schemeClr val="tx1"/>
        </a:buClr>
        <a:buFontTx/>
        <a:buNone/>
        <a:defRPr sz="1400" kern="600" baseline="0">
          <a:solidFill>
            <a:schemeClr val="tx1"/>
          </a:solidFill>
          <a:latin typeface="+mn-lt"/>
          <a:ea typeface="+mn-ea"/>
          <a:cs typeface="+mn-cs"/>
        </a:defRPr>
      </a:lvl2pPr>
      <a:lvl3pPr marL="360000" indent="-180000" algn="l" defTabSz="914400" rtl="0" eaLnBrk="1" latinLnBrk="0" hangingPunct="1">
        <a:spcBef>
          <a:spcPts val="500"/>
        </a:spcBef>
        <a:buFont typeface="Arial" panose="020B0604020202020204" pitchFamily="34" charset="0"/>
        <a:buChar char="•"/>
        <a:defRPr sz="1400" kern="600" baseline="0">
          <a:solidFill>
            <a:schemeClr val="tx1"/>
          </a:solidFill>
          <a:latin typeface="+mn-lt"/>
          <a:ea typeface="+mn-ea"/>
          <a:cs typeface="+mn-cs"/>
        </a:defRPr>
      </a:lvl3pPr>
      <a:lvl4pPr marL="681750" indent="-285750" algn="l" defTabSz="914400" rtl="0" eaLnBrk="1" latinLnBrk="0" hangingPunct="1">
        <a:spcBef>
          <a:spcPts val="500"/>
        </a:spcBef>
        <a:buSzPct val="65000"/>
        <a:buFont typeface="Wingdings" pitchFamily="2" charset="2"/>
        <a:buChar char="§"/>
        <a:defRPr sz="1400" kern="600" baseline="0">
          <a:solidFill>
            <a:schemeClr val="tx1"/>
          </a:solidFill>
          <a:latin typeface="+mn-lt"/>
          <a:ea typeface="+mn-ea"/>
          <a:cs typeface="+mn-cs"/>
        </a:defRPr>
      </a:lvl4pPr>
      <a:lvl5pPr marL="612000" marR="0" indent="0" algn="l" defTabSz="914400" rtl="0" eaLnBrk="1" fontAlgn="auto" latinLnBrk="0" hangingPunct="1">
        <a:lnSpc>
          <a:spcPct val="100000"/>
        </a:lnSpc>
        <a:spcBef>
          <a:spcPts val="500"/>
        </a:spcBef>
        <a:spcAft>
          <a:spcPts val="0"/>
        </a:spcAft>
        <a:buClrTx/>
        <a:buSzTx/>
        <a:buFont typeface="Arial"/>
        <a:buNone/>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80E748D-16D7-144B-A6D0-9BF8AD58358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059832" y="411510"/>
            <a:ext cx="2882900" cy="2159000"/>
          </a:xfrm>
          <a:prstGeom prst="rect">
            <a:avLst/>
          </a:prstGeom>
        </p:spPr>
      </p:pic>
      <p:pic>
        <p:nvPicPr>
          <p:cNvPr id="4" name="Picture 3">
            <a:extLst>
              <a:ext uri="{FF2B5EF4-FFF2-40B4-BE49-F238E27FC236}">
                <a16:creationId xmlns:a16="http://schemas.microsoft.com/office/drawing/2014/main" id="{4F43F739-7669-6C41-B6E2-DA28EAFB39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6" name="Slide Number Placeholder 5">
            <a:extLst>
              <a:ext uri="{FF2B5EF4-FFF2-40B4-BE49-F238E27FC236}">
                <a16:creationId xmlns:a16="http://schemas.microsoft.com/office/drawing/2014/main" id="{77E0C02B-407A-1249-9F3D-6D074E6A503C}"/>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910988682"/>
      </p:ext>
    </p:extLst>
  </p:cSld>
  <p:clrMap bg1="lt1" tx1="dk1" bg2="lt2" tx2="dk2" accent1="accent1" accent2="accent2" accent3="accent3" accent4="accent4" accent5="accent5" accent6="accent6" hlink="hlink" folHlink="folHlink"/>
  <p:sldLayoutIdLst>
    <p:sldLayoutId id="2147483783" r:id="rId1"/>
    <p:sldLayoutId id="2147483785" r:id="rId2"/>
    <p:sldLayoutId id="2147483830" r:id="rId3"/>
    <p:sldLayoutId id="2147483784" r:id="rId4"/>
    <p:sldLayoutId id="2147483831" r:id="rId5"/>
  </p:sldLayoutIdLst>
  <p:txStyles>
    <p:titleStyle>
      <a:lvl1pPr algn="ctr" defTabSz="914400" rtl="0" eaLnBrk="1" latinLnBrk="0" hangingPunct="1">
        <a:lnSpc>
          <a:spcPct val="90000"/>
        </a:lnSpc>
        <a:spcBef>
          <a:spcPct val="0"/>
        </a:spcBef>
        <a:buNone/>
        <a:defRPr sz="4800" b="1" kern="1200">
          <a:ln>
            <a:noFill/>
          </a:ln>
          <a:solidFill>
            <a:schemeClr val="tx1"/>
          </a:solidFill>
          <a:latin typeface="Arial" panose="020B0604020202020204" pitchFamily="34" charset="0"/>
          <a:ea typeface="+mj-ea"/>
          <a:cs typeface="Arial" panose="020B0604020202020204" pitchFamily="34" charset="0"/>
        </a:defRPr>
      </a:lvl1pPr>
    </p:titleStyle>
    <p:body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6E9B8F-294D-0A4E-93ED-201B07E1136F}"/>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0"/>
            <a:ext cx="9144000" cy="5148000"/>
          </a:xfrm>
          <a:prstGeom prst="rect">
            <a:avLst/>
          </a:prstGeom>
        </p:spPr>
      </p:pic>
      <p:pic>
        <p:nvPicPr>
          <p:cNvPr id="6" name="Picture 5">
            <a:extLst>
              <a:ext uri="{FF2B5EF4-FFF2-40B4-BE49-F238E27FC236}">
                <a16:creationId xmlns:a16="http://schemas.microsoft.com/office/drawing/2014/main" id="{C9D85607-E971-3348-B77E-59B26A3A95F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2" name="Title Placeholder 1">
            <a:extLst>
              <a:ext uri="{FF2B5EF4-FFF2-40B4-BE49-F238E27FC236}">
                <a16:creationId xmlns:a16="http://schemas.microsoft.com/office/drawing/2014/main" id="{E729BD4F-F1C2-F845-A14C-FFA8C38C1540}"/>
              </a:ext>
            </a:extLst>
          </p:cNvPr>
          <p:cNvSpPr>
            <a:spLocks noGrp="1"/>
          </p:cNvSpPr>
          <p:nvPr>
            <p:ph type="title"/>
          </p:nvPr>
        </p:nvSpPr>
        <p:spPr>
          <a:xfrm>
            <a:off x="3250769" y="1695609"/>
            <a:ext cx="2642457" cy="661598"/>
          </a:xfrm>
          <a:prstGeom prst="rect">
            <a:avLst/>
          </a:prstGeom>
          <a:ln w="12700">
            <a:solidFill>
              <a:schemeClr val="tx1"/>
            </a:solidFill>
          </a:ln>
        </p:spPr>
        <p:txBody>
          <a:bodyPr vert="horz" lIns="180000" tIns="108000" rIns="180000" bIns="72000" rtlCol="0" anchor="ctr">
            <a:normAutofit/>
          </a:bodyPr>
          <a:lstStyle/>
          <a:p>
            <a:r>
              <a:rPr lang="en-US"/>
              <a:t>THANK YOU</a:t>
            </a:r>
            <a:endParaRPr lang="en-AU"/>
          </a:p>
        </p:txBody>
      </p:sp>
      <p:sp>
        <p:nvSpPr>
          <p:cNvPr id="5" name="Slide Number Placeholder 5">
            <a:extLst>
              <a:ext uri="{FF2B5EF4-FFF2-40B4-BE49-F238E27FC236}">
                <a16:creationId xmlns:a16="http://schemas.microsoft.com/office/drawing/2014/main" id="{FC30A0DF-8B94-9447-A815-B9A2EFF1E092}"/>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62201274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90" r:id="rId3"/>
  </p:sldLayoutIdLst>
  <p:txStyles>
    <p:titleStyle>
      <a:lvl1pPr algn="ctr" defTabSz="914400" rtl="0" eaLnBrk="1" latinLnBrk="0" hangingPunct="1">
        <a:lnSpc>
          <a:spcPct val="90000"/>
        </a:lnSpc>
        <a:spcBef>
          <a:spcPct val="0"/>
        </a:spcBef>
        <a:buNone/>
        <a:defRPr sz="3000" b="1" kern="1200">
          <a:ln>
            <a:noFill/>
          </a:ln>
          <a:solidFill>
            <a:schemeClr val="tx1"/>
          </a:solidFill>
          <a:latin typeface="Arial" panose="020B0604020202020204" pitchFamily="34" charset="0"/>
          <a:ea typeface="+mj-ea"/>
          <a:cs typeface="Arial" panose="020B0604020202020204" pitchFamily="34" charset="0"/>
        </a:defRPr>
      </a:lvl1pPr>
    </p:titleStyle>
    <p:body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493" y="428704"/>
            <a:ext cx="8047436" cy="563517"/>
          </a:xfrm>
          <a:prstGeom prst="rect">
            <a:avLst/>
          </a:prstGeom>
        </p:spPr>
        <p:txBody>
          <a:bodyPr vert="horz" lIns="0" tIns="0" rIns="0" bIns="0" rtlCol="0" anchor="t">
            <a:noAutofit/>
          </a:bodyPr>
          <a:lstStyle/>
          <a:p>
            <a:r>
              <a:rPr lang="en-GB" noProof="0"/>
              <a:t>Click to edit Master title style</a:t>
            </a:r>
            <a:endParaRPr lang="en-AU" noProof="0"/>
          </a:p>
        </p:txBody>
      </p:sp>
      <p:sp>
        <p:nvSpPr>
          <p:cNvPr id="3" name="Text Placeholder 2"/>
          <p:cNvSpPr>
            <a:spLocks noGrp="1"/>
          </p:cNvSpPr>
          <p:nvPr>
            <p:ph type="body" idx="1"/>
          </p:nvPr>
        </p:nvSpPr>
        <p:spPr>
          <a:xfrm>
            <a:off x="521493" y="1201341"/>
            <a:ext cx="8047436" cy="3418870"/>
          </a:xfrm>
          <a:prstGeom prst="rect">
            <a:avLst/>
          </a:prstGeom>
        </p:spPr>
        <p:txBody>
          <a:bodyPr vert="horz" lIns="0" tIns="0" rIns="0" bIns="0" rtlCol="0">
            <a:noAutofit/>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pic>
        <p:nvPicPr>
          <p:cNvPr id="8" name="Picture 7">
            <a:extLst>
              <a:ext uri="{FF2B5EF4-FFF2-40B4-BE49-F238E27FC236}">
                <a16:creationId xmlns:a16="http://schemas.microsoft.com/office/drawing/2014/main" id="{0398DFBE-9F7E-4240-9A30-47EF2C76B911}"/>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627"/>
          <a:stretch/>
        </p:blipFill>
        <p:spPr>
          <a:xfrm>
            <a:off x="0" y="3"/>
            <a:ext cx="1829" cy="51175"/>
          </a:xfrm>
          <a:prstGeom prst="rect">
            <a:avLst/>
          </a:prstGeom>
        </p:spPr>
      </p:pic>
      <p:graphicFrame>
        <p:nvGraphicFramePr>
          <p:cNvPr id="11" name="Table 11">
            <a:extLst>
              <a:ext uri="{FF2B5EF4-FFF2-40B4-BE49-F238E27FC236}">
                <a16:creationId xmlns:a16="http://schemas.microsoft.com/office/drawing/2014/main" id="{145E0A32-569B-4926-8BB9-2274E7A7A9AB}"/>
              </a:ext>
            </a:extLst>
          </p:cNvPr>
          <p:cNvGraphicFramePr>
            <a:graphicFrameLocks noGrp="1"/>
          </p:cNvGraphicFramePr>
          <p:nvPr userDrawn="1">
            <p:extLst>
              <p:ext uri="{D42A27DB-BD31-4B8C-83A1-F6EECF244321}">
                <p14:modId xmlns:p14="http://schemas.microsoft.com/office/powerpoint/2010/main" val="1860928622"/>
              </p:ext>
            </p:extLst>
          </p:nvPr>
        </p:nvGraphicFramePr>
        <p:xfrm>
          <a:off x="0" y="0"/>
          <a:ext cx="184013" cy="5143502"/>
        </p:xfrm>
        <a:graphic>
          <a:graphicData uri="http://schemas.openxmlformats.org/drawingml/2006/table">
            <a:tbl>
              <a:tblPr firstRow="1" bandRow="1">
                <a:tableStyleId>{2D5ABB26-0587-4C30-8999-92F81FD0307C}</a:tableStyleId>
              </a:tblPr>
              <a:tblGrid>
                <a:gridCol w="184013">
                  <a:extLst>
                    <a:ext uri="{9D8B030D-6E8A-4147-A177-3AD203B41FA5}">
                      <a16:colId xmlns:a16="http://schemas.microsoft.com/office/drawing/2014/main" val="2000084896"/>
                    </a:ext>
                  </a:extLst>
                </a:gridCol>
              </a:tblGrid>
              <a:tr h="1335128">
                <a:tc>
                  <a:txBody>
                    <a:bodyPr/>
                    <a:lstStyle/>
                    <a:p>
                      <a:endParaRPr lang="en-AU" sz="700"/>
                    </a:p>
                  </a:txBody>
                  <a:tcPr marL="0" marR="0" marT="0" marB="0">
                    <a:lnL>
                      <a:noFill/>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569657829"/>
                  </a:ext>
                </a:extLst>
              </a:tr>
              <a:tr h="1256975">
                <a:tc>
                  <a:txBody>
                    <a:bodyPr/>
                    <a:lstStyle/>
                    <a:p>
                      <a:endParaRPr lang="en-AU" sz="700"/>
                    </a:p>
                  </a:txBody>
                  <a:tcPr marL="0" marR="0" marT="0" marB="0">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71617654"/>
                  </a:ext>
                </a:extLst>
              </a:tr>
              <a:tr h="1256975">
                <a:tc>
                  <a:txBody>
                    <a:bodyPr/>
                    <a:lstStyle/>
                    <a:p>
                      <a:endParaRPr lang="en-AU" sz="700"/>
                    </a:p>
                  </a:txBody>
                  <a:tcPr marL="0" marR="0" marT="0" marB="0">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392750598"/>
                  </a:ext>
                </a:extLst>
              </a:tr>
              <a:tr h="1294424">
                <a:tc>
                  <a:txBody>
                    <a:bodyPr/>
                    <a:lstStyle/>
                    <a:p>
                      <a:endParaRPr lang="en-AU" sz="700"/>
                    </a:p>
                  </a:txBody>
                  <a:tcPr marL="0" marR="0" marT="0" marB="0">
                    <a:lnL>
                      <a:noFill/>
                    </a:lnL>
                    <a:lnR>
                      <a:noFill/>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69667922"/>
                  </a:ext>
                </a:extLst>
              </a:tr>
            </a:tbl>
          </a:graphicData>
        </a:graphic>
      </p:graphicFrame>
    </p:spTree>
    <p:extLst>
      <p:ext uri="{BB962C8B-B14F-4D97-AF65-F5344CB8AC3E}">
        <p14:creationId xmlns:p14="http://schemas.microsoft.com/office/powerpoint/2010/main" val="119419633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Lst>
  <p:hf hdr="0" ftr="0" dt="0"/>
  <p:txStyles>
    <p:titleStyle>
      <a:lvl1pPr algn="l" defTabSz="913939" rtl="0" eaLnBrk="1" latinLnBrk="0" hangingPunct="1">
        <a:lnSpc>
          <a:spcPts val="3489"/>
        </a:lnSpc>
        <a:spcBef>
          <a:spcPct val="0"/>
        </a:spcBef>
        <a:buNone/>
        <a:defRPr sz="2738" b="1" kern="1200">
          <a:solidFill>
            <a:schemeClr val="tx2"/>
          </a:solidFill>
          <a:latin typeface="+mj-lt"/>
          <a:ea typeface="+mj-ea"/>
          <a:cs typeface="Arial" pitchFamily="34" charset="0"/>
        </a:defRPr>
      </a:lvl1pPr>
    </p:titleStyle>
    <p:bodyStyle>
      <a:lvl1pPr marL="0" indent="0" algn="l" defTabSz="913939" rtl="0" eaLnBrk="1" latinLnBrk="0" hangingPunct="1">
        <a:lnSpc>
          <a:spcPts val="2313"/>
        </a:lnSpc>
        <a:spcBef>
          <a:spcPts val="0"/>
        </a:spcBef>
        <a:spcAft>
          <a:spcPts val="0"/>
        </a:spcAft>
        <a:buFont typeface="Arial" pitchFamily="34" charset="0"/>
        <a:buNone/>
        <a:defRPr sz="1575" b="1" kern="1200" baseline="0">
          <a:solidFill>
            <a:schemeClr val="tx2"/>
          </a:solidFill>
          <a:latin typeface="+mn-lt"/>
          <a:ea typeface="+mn-ea"/>
          <a:cs typeface="Arial" pitchFamily="34" charset="0"/>
        </a:defRPr>
      </a:lvl1pPr>
      <a:lvl2pPr marL="0" indent="0" algn="l" defTabSz="913939" rtl="0" eaLnBrk="1" latinLnBrk="0" hangingPunct="1">
        <a:lnSpc>
          <a:spcPts val="2579"/>
        </a:lnSpc>
        <a:spcBef>
          <a:spcPts val="107"/>
        </a:spcBef>
        <a:spcAft>
          <a:spcPts val="0"/>
        </a:spcAft>
        <a:buClr>
          <a:schemeClr val="accent1"/>
        </a:buClr>
        <a:buSzPct val="100000"/>
        <a:buFont typeface="Arial" panose="020B0604020202020204" pitchFamily="34" charset="0"/>
        <a:buNone/>
        <a:defRPr sz="1575" kern="1200">
          <a:solidFill>
            <a:schemeClr val="tx2"/>
          </a:solidFill>
          <a:latin typeface="+mn-lt"/>
          <a:ea typeface="+mn-ea"/>
          <a:cs typeface="Arial" pitchFamily="34" charset="0"/>
        </a:defRPr>
      </a:lvl2pPr>
      <a:lvl3pPr marL="177483" indent="-177483" algn="l" defTabSz="913939" rtl="0" eaLnBrk="1" latinLnBrk="0" hangingPunct="1">
        <a:lnSpc>
          <a:spcPts val="2579"/>
        </a:lnSpc>
        <a:spcBef>
          <a:spcPts val="107"/>
        </a:spcBef>
        <a:spcAft>
          <a:spcPts val="0"/>
        </a:spcAft>
        <a:buClrTx/>
        <a:buSzPct val="100000"/>
        <a:buFont typeface="Arial" panose="020B0604020202020204" pitchFamily="34" charset="0"/>
        <a:buChar char="•"/>
        <a:defRPr sz="1575" kern="1200">
          <a:solidFill>
            <a:schemeClr val="tx2"/>
          </a:solidFill>
          <a:latin typeface="+mn-lt"/>
          <a:ea typeface="+mn-ea"/>
          <a:cs typeface="Arial" pitchFamily="34" charset="0"/>
        </a:defRPr>
      </a:lvl3pPr>
      <a:lvl4pPr marL="354966" indent="-177483" algn="l" defTabSz="913939" rtl="0" eaLnBrk="1" latinLnBrk="0" hangingPunct="1">
        <a:lnSpc>
          <a:spcPts val="2579"/>
        </a:lnSpc>
        <a:spcBef>
          <a:spcPts val="107"/>
        </a:spcBef>
        <a:spcAft>
          <a:spcPts val="0"/>
        </a:spcAft>
        <a:buClrTx/>
        <a:buSzPct val="100000"/>
        <a:buFont typeface="Arial" panose="020B0604020202020204" pitchFamily="34" charset="0"/>
        <a:buChar char="•"/>
        <a:defRPr sz="1575" kern="1200">
          <a:solidFill>
            <a:schemeClr val="tx2"/>
          </a:solidFill>
          <a:latin typeface="+mn-lt"/>
          <a:ea typeface="+mn-ea"/>
          <a:cs typeface="Arial" pitchFamily="34" charset="0"/>
        </a:defRPr>
      </a:lvl4pPr>
      <a:lvl5pPr marL="532449" indent="-177483" algn="l" defTabSz="913939" rtl="0" eaLnBrk="1" latinLnBrk="0" hangingPunct="1">
        <a:lnSpc>
          <a:spcPts val="2579"/>
        </a:lnSpc>
        <a:spcBef>
          <a:spcPts val="107"/>
        </a:spcBef>
        <a:spcAft>
          <a:spcPts val="0"/>
        </a:spcAft>
        <a:buClrTx/>
        <a:buSzPct val="100000"/>
        <a:buFont typeface="Arial" panose="020B0604020202020204" pitchFamily="34" charset="0"/>
        <a:buChar char="•"/>
        <a:defRPr sz="1575" kern="1200" baseline="0">
          <a:solidFill>
            <a:schemeClr val="tx2"/>
          </a:solidFill>
          <a:latin typeface="+mn-lt"/>
          <a:ea typeface="+mn-ea"/>
          <a:cs typeface="Arial" pitchFamily="34" charset="0"/>
        </a:defRPr>
      </a:lvl5pPr>
      <a:lvl6pPr marL="709932" indent="-177483" algn="l" defTabSz="913939" rtl="0" eaLnBrk="1" latinLnBrk="0" hangingPunct="1">
        <a:lnSpc>
          <a:spcPts val="2579"/>
        </a:lnSpc>
        <a:spcBef>
          <a:spcPts val="107"/>
        </a:spcBef>
        <a:spcAft>
          <a:spcPts val="0"/>
        </a:spcAft>
        <a:buClrTx/>
        <a:buSzPct val="100000"/>
        <a:buFont typeface="Arial" panose="020B0604020202020204" pitchFamily="34" charset="0"/>
        <a:buChar char="•"/>
        <a:defRPr sz="1575" kern="1200">
          <a:solidFill>
            <a:schemeClr val="tx2"/>
          </a:solidFill>
          <a:latin typeface="+mn-lt"/>
          <a:ea typeface="+mn-ea"/>
          <a:cs typeface="Arial" pitchFamily="34" charset="0"/>
        </a:defRPr>
      </a:lvl6pPr>
      <a:lvl7pPr marL="887415" indent="-177483" algn="l" defTabSz="913939" rtl="0" eaLnBrk="1" latinLnBrk="0" hangingPunct="1">
        <a:lnSpc>
          <a:spcPts val="2579"/>
        </a:lnSpc>
        <a:spcBef>
          <a:spcPts val="107"/>
        </a:spcBef>
        <a:spcAft>
          <a:spcPts val="0"/>
        </a:spcAft>
        <a:buClrTx/>
        <a:buSzPct val="100000"/>
        <a:buFont typeface="Arial" panose="020B0604020202020204" pitchFamily="34" charset="0"/>
        <a:buChar char="•"/>
        <a:defRPr sz="1575" kern="1200">
          <a:solidFill>
            <a:schemeClr val="tx2"/>
          </a:solidFill>
          <a:latin typeface="+mn-lt"/>
          <a:ea typeface="+mn-ea"/>
          <a:cs typeface="Arial" pitchFamily="34" charset="0"/>
        </a:defRPr>
      </a:lvl7pPr>
      <a:lvl8pPr marL="1064897" indent="-177483" algn="l" defTabSz="913939" rtl="0" eaLnBrk="1" latinLnBrk="0" hangingPunct="1">
        <a:lnSpc>
          <a:spcPts val="2579"/>
        </a:lnSpc>
        <a:spcBef>
          <a:spcPts val="107"/>
        </a:spcBef>
        <a:spcAft>
          <a:spcPts val="0"/>
        </a:spcAft>
        <a:buClrTx/>
        <a:buSzPct val="100000"/>
        <a:buFont typeface="Arial" panose="020B0604020202020204" pitchFamily="34" charset="0"/>
        <a:buChar char="•"/>
        <a:defRPr sz="1575" kern="1200">
          <a:solidFill>
            <a:schemeClr val="tx2"/>
          </a:solidFill>
          <a:latin typeface="+mn-lt"/>
          <a:ea typeface="+mn-ea"/>
          <a:cs typeface="Arial" pitchFamily="34" charset="0"/>
        </a:defRPr>
      </a:lvl8pPr>
      <a:lvl9pPr marL="1242380" indent="-177483" algn="l" defTabSz="913939" rtl="0" eaLnBrk="1" latinLnBrk="0" hangingPunct="1">
        <a:lnSpc>
          <a:spcPts val="2579"/>
        </a:lnSpc>
        <a:spcBef>
          <a:spcPts val="107"/>
        </a:spcBef>
        <a:spcAft>
          <a:spcPts val="0"/>
        </a:spcAft>
        <a:buClrTx/>
        <a:buSzPct val="100000"/>
        <a:buFont typeface="Arial" panose="020B0604020202020204" pitchFamily="34" charset="0"/>
        <a:buChar char="•"/>
        <a:defRPr sz="1575" kern="1200">
          <a:solidFill>
            <a:schemeClr val="tx2"/>
          </a:solidFill>
          <a:latin typeface="+mn-lt"/>
          <a:ea typeface="+mn-ea"/>
          <a:cs typeface="Arial" pitchFamily="34" charset="0"/>
        </a:defRPr>
      </a:lvl9pPr>
    </p:bodyStyle>
    <p:otherStyle>
      <a:defPPr>
        <a:defRPr lang="en-US"/>
      </a:defPPr>
      <a:lvl1pPr marL="0" algn="l" defTabSz="913939" rtl="0" eaLnBrk="1" latinLnBrk="0" hangingPunct="1">
        <a:defRPr sz="900" kern="1200">
          <a:solidFill>
            <a:schemeClr val="tx1"/>
          </a:solidFill>
          <a:latin typeface="+mn-lt"/>
          <a:ea typeface="+mn-ea"/>
          <a:cs typeface="+mn-cs"/>
        </a:defRPr>
      </a:lvl1pPr>
      <a:lvl2pPr marL="456970" algn="l" defTabSz="913939" rtl="0" eaLnBrk="1" latinLnBrk="0" hangingPunct="1">
        <a:defRPr sz="900" kern="1200">
          <a:solidFill>
            <a:schemeClr val="tx1"/>
          </a:solidFill>
          <a:latin typeface="+mn-lt"/>
          <a:ea typeface="+mn-ea"/>
          <a:cs typeface="+mn-cs"/>
        </a:defRPr>
      </a:lvl2pPr>
      <a:lvl3pPr marL="913939" algn="l" defTabSz="913939" rtl="0" eaLnBrk="1" latinLnBrk="0" hangingPunct="1">
        <a:defRPr sz="900" kern="1200">
          <a:solidFill>
            <a:schemeClr val="tx1"/>
          </a:solidFill>
          <a:latin typeface="+mn-lt"/>
          <a:ea typeface="+mn-ea"/>
          <a:cs typeface="+mn-cs"/>
        </a:defRPr>
      </a:lvl3pPr>
      <a:lvl4pPr marL="1370909" algn="l" defTabSz="913939" rtl="0" eaLnBrk="1" latinLnBrk="0" hangingPunct="1">
        <a:defRPr sz="900" kern="1200">
          <a:solidFill>
            <a:schemeClr val="tx1"/>
          </a:solidFill>
          <a:latin typeface="+mn-lt"/>
          <a:ea typeface="+mn-ea"/>
          <a:cs typeface="+mn-cs"/>
        </a:defRPr>
      </a:lvl4pPr>
      <a:lvl5pPr marL="1827878" algn="l" defTabSz="913939" rtl="0" eaLnBrk="1" latinLnBrk="0" hangingPunct="1">
        <a:defRPr sz="900" kern="1200">
          <a:solidFill>
            <a:schemeClr val="tx1"/>
          </a:solidFill>
          <a:latin typeface="+mn-lt"/>
          <a:ea typeface="+mn-ea"/>
          <a:cs typeface="+mn-cs"/>
        </a:defRPr>
      </a:lvl5pPr>
      <a:lvl6pPr marL="2284847" algn="l" defTabSz="913939" rtl="0" eaLnBrk="1" latinLnBrk="0" hangingPunct="1">
        <a:defRPr sz="900" kern="1200">
          <a:solidFill>
            <a:schemeClr val="tx1"/>
          </a:solidFill>
          <a:latin typeface="+mn-lt"/>
          <a:ea typeface="+mn-ea"/>
          <a:cs typeface="+mn-cs"/>
        </a:defRPr>
      </a:lvl6pPr>
      <a:lvl7pPr marL="2741816" algn="l" defTabSz="913939" rtl="0" eaLnBrk="1" latinLnBrk="0" hangingPunct="1">
        <a:defRPr sz="900" kern="1200">
          <a:solidFill>
            <a:schemeClr val="tx1"/>
          </a:solidFill>
          <a:latin typeface="+mn-lt"/>
          <a:ea typeface="+mn-ea"/>
          <a:cs typeface="+mn-cs"/>
        </a:defRPr>
      </a:lvl7pPr>
      <a:lvl8pPr marL="3198786" algn="l" defTabSz="913939" rtl="0" eaLnBrk="1" latinLnBrk="0" hangingPunct="1">
        <a:defRPr sz="900" kern="1200">
          <a:solidFill>
            <a:schemeClr val="tx1"/>
          </a:solidFill>
          <a:latin typeface="+mn-lt"/>
          <a:ea typeface="+mn-ea"/>
          <a:cs typeface="+mn-cs"/>
        </a:defRPr>
      </a:lvl8pPr>
      <a:lvl9pPr marL="3655756" algn="l" defTabSz="913939"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680" y="281602"/>
            <a:ext cx="8399246" cy="47686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35683" y="1191126"/>
            <a:ext cx="8399246" cy="3596534"/>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492528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 id="2147483869" r:id="rId23"/>
    <p:sldLayoutId id="2147483870" r:id="rId24"/>
    <p:sldLayoutId id="2147483871" r:id="rId25"/>
    <p:sldLayoutId id="2147483872" r:id="rId26"/>
  </p:sldLayoutIdLst>
  <p:hf hdr="0" ftr="0" dt="0"/>
  <p:txStyles>
    <p:titleStyle>
      <a:lvl1pPr algn="l" defTabSz="685844" rtl="0" eaLnBrk="1" latinLnBrk="0" hangingPunct="1">
        <a:lnSpc>
          <a:spcPct val="85000"/>
        </a:lnSpc>
        <a:spcBef>
          <a:spcPct val="0"/>
        </a:spcBef>
        <a:buNone/>
        <a:defRPr sz="2251" b="0" kern="1200" spc="-38" baseline="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68585" indent="-68585" algn="l" defTabSz="685844" rtl="0" eaLnBrk="1" latinLnBrk="0" hangingPunct="1">
        <a:lnSpc>
          <a:spcPct val="150000"/>
        </a:lnSpc>
        <a:spcBef>
          <a:spcPts val="900"/>
        </a:spcBef>
        <a:spcAft>
          <a:spcPts val="151"/>
        </a:spcAft>
        <a:buClr>
          <a:schemeClr val="accent1"/>
        </a:buClr>
        <a:buSzPct val="100000"/>
        <a:buFont typeface="Calibri" panose="020F0502020204030204" pitchFamily="34" charset="0"/>
        <a:buChar char=" "/>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288054" indent="-137168" algn="l" defTabSz="685844" rtl="0" eaLnBrk="1" latinLnBrk="0" hangingPunct="1">
        <a:lnSpc>
          <a:spcPct val="150000"/>
        </a:lnSpc>
        <a:spcBef>
          <a:spcPts val="151"/>
        </a:spcBef>
        <a:spcAft>
          <a:spcPts val="300"/>
        </a:spcAft>
        <a:buClr>
          <a:schemeClr val="accent1"/>
        </a:buClr>
        <a:buFont typeface="Calibri"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425223" indent="-137168" algn="l" defTabSz="685844" rtl="0" eaLnBrk="1" latinLnBrk="0" hangingPunct="1">
        <a:lnSpc>
          <a:spcPct val="150000"/>
        </a:lnSpc>
        <a:spcBef>
          <a:spcPts val="151"/>
        </a:spcBef>
        <a:spcAft>
          <a:spcPts val="300"/>
        </a:spcAft>
        <a:buClr>
          <a:schemeClr val="accent1"/>
        </a:buClr>
        <a:buFont typeface="Calibri"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562391" indent="-137168" algn="l" defTabSz="685844" rtl="0" eaLnBrk="1" latinLnBrk="0" hangingPunct="1">
        <a:lnSpc>
          <a:spcPct val="150000"/>
        </a:lnSpc>
        <a:spcBef>
          <a:spcPts val="151"/>
        </a:spcBef>
        <a:spcAft>
          <a:spcPts val="300"/>
        </a:spcAft>
        <a:buClr>
          <a:schemeClr val="accent1"/>
        </a:buClr>
        <a:buFont typeface="Calibri"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699560" indent="-137168" algn="l" defTabSz="685844" rtl="0" eaLnBrk="1" latinLnBrk="0" hangingPunct="1">
        <a:lnSpc>
          <a:spcPct val="150000"/>
        </a:lnSpc>
        <a:spcBef>
          <a:spcPts val="151"/>
        </a:spcBef>
        <a:spcAft>
          <a:spcPts val="300"/>
        </a:spcAft>
        <a:buClr>
          <a:schemeClr val="accent1"/>
        </a:buClr>
        <a:buFont typeface="Calibri"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825053" indent="-171461" algn="l" defTabSz="685844" rtl="0" eaLnBrk="1" latinLnBrk="0" hangingPunct="1">
        <a:lnSpc>
          <a:spcPct val="90000"/>
        </a:lnSpc>
        <a:spcBef>
          <a:spcPts val="151"/>
        </a:spcBef>
        <a:spcAft>
          <a:spcPts val="300"/>
        </a:spcAft>
        <a:buClr>
          <a:schemeClr val="accent1"/>
        </a:buClr>
        <a:buFont typeface="Calibri" pitchFamily="34" charset="0"/>
        <a:buChar char="◦"/>
        <a:defRPr sz="1051" kern="1200">
          <a:solidFill>
            <a:schemeClr val="tx1">
              <a:lumMod val="75000"/>
              <a:lumOff val="25000"/>
            </a:schemeClr>
          </a:solidFill>
          <a:latin typeface="+mn-lt"/>
          <a:ea typeface="+mn-ea"/>
          <a:cs typeface="+mn-cs"/>
        </a:defRPr>
      </a:lvl6pPr>
      <a:lvl7pPr marL="975062" indent="-171461" algn="l" defTabSz="685844" rtl="0" eaLnBrk="1" latinLnBrk="0" hangingPunct="1">
        <a:lnSpc>
          <a:spcPct val="90000"/>
        </a:lnSpc>
        <a:spcBef>
          <a:spcPts val="151"/>
        </a:spcBef>
        <a:spcAft>
          <a:spcPts val="300"/>
        </a:spcAft>
        <a:buClr>
          <a:schemeClr val="accent1"/>
        </a:buClr>
        <a:buFont typeface="Calibri" pitchFamily="34" charset="0"/>
        <a:buChar char="◦"/>
        <a:defRPr sz="1051" kern="1200">
          <a:solidFill>
            <a:schemeClr val="tx1">
              <a:lumMod val="75000"/>
              <a:lumOff val="25000"/>
            </a:schemeClr>
          </a:solidFill>
          <a:latin typeface="+mn-lt"/>
          <a:ea typeface="+mn-ea"/>
          <a:cs typeface="+mn-cs"/>
        </a:defRPr>
      </a:lvl7pPr>
      <a:lvl8pPr marL="1125071" indent="-171461" algn="l" defTabSz="685844" rtl="0" eaLnBrk="1" latinLnBrk="0" hangingPunct="1">
        <a:lnSpc>
          <a:spcPct val="90000"/>
        </a:lnSpc>
        <a:spcBef>
          <a:spcPts val="151"/>
        </a:spcBef>
        <a:spcAft>
          <a:spcPts val="300"/>
        </a:spcAft>
        <a:buClr>
          <a:schemeClr val="accent1"/>
        </a:buClr>
        <a:buFont typeface="Calibri" pitchFamily="34" charset="0"/>
        <a:buChar char="◦"/>
        <a:defRPr sz="1051" kern="1200">
          <a:solidFill>
            <a:schemeClr val="tx1">
              <a:lumMod val="75000"/>
              <a:lumOff val="25000"/>
            </a:schemeClr>
          </a:solidFill>
          <a:latin typeface="+mn-lt"/>
          <a:ea typeface="+mn-ea"/>
          <a:cs typeface="+mn-cs"/>
        </a:defRPr>
      </a:lvl8pPr>
      <a:lvl9pPr marL="1275080" indent="-171461" algn="l" defTabSz="685844" rtl="0" eaLnBrk="1" latinLnBrk="0" hangingPunct="1">
        <a:lnSpc>
          <a:spcPct val="90000"/>
        </a:lnSpc>
        <a:spcBef>
          <a:spcPts val="151"/>
        </a:spcBef>
        <a:spcAft>
          <a:spcPts val="300"/>
        </a:spcAft>
        <a:buClr>
          <a:schemeClr val="accent1"/>
        </a:buClr>
        <a:buFont typeface="Calibri" pitchFamily="34" charset="0"/>
        <a:buChar char="◦"/>
        <a:defRPr sz="1051" kern="1200">
          <a:solidFill>
            <a:schemeClr val="tx1">
              <a:lumMod val="75000"/>
              <a:lumOff val="25000"/>
            </a:schemeClr>
          </a:solidFill>
          <a:latin typeface="+mn-lt"/>
          <a:ea typeface="+mn-ea"/>
          <a:cs typeface="+mn-cs"/>
        </a:defRPr>
      </a:lvl9pPr>
    </p:bodyStyle>
    <p:otherStyle>
      <a:defPPr>
        <a:defRPr lang="en-US"/>
      </a:defPPr>
      <a:lvl1pPr marL="0" algn="l" defTabSz="685844" rtl="0" eaLnBrk="1" latinLnBrk="0" hangingPunct="1">
        <a:defRPr sz="1351" kern="1200">
          <a:solidFill>
            <a:schemeClr val="tx1"/>
          </a:solidFill>
          <a:latin typeface="+mn-lt"/>
          <a:ea typeface="+mn-ea"/>
          <a:cs typeface="+mn-cs"/>
        </a:defRPr>
      </a:lvl1pPr>
      <a:lvl2pPr marL="342922" algn="l" defTabSz="685844" rtl="0" eaLnBrk="1" latinLnBrk="0" hangingPunct="1">
        <a:defRPr sz="1351" kern="1200">
          <a:solidFill>
            <a:schemeClr val="tx1"/>
          </a:solidFill>
          <a:latin typeface="+mn-lt"/>
          <a:ea typeface="+mn-ea"/>
          <a:cs typeface="+mn-cs"/>
        </a:defRPr>
      </a:lvl2pPr>
      <a:lvl3pPr marL="685844" algn="l" defTabSz="685844" rtl="0" eaLnBrk="1" latinLnBrk="0" hangingPunct="1">
        <a:defRPr sz="1351" kern="1200">
          <a:solidFill>
            <a:schemeClr val="tx1"/>
          </a:solidFill>
          <a:latin typeface="+mn-lt"/>
          <a:ea typeface="+mn-ea"/>
          <a:cs typeface="+mn-cs"/>
        </a:defRPr>
      </a:lvl3pPr>
      <a:lvl4pPr marL="1028765" algn="l" defTabSz="685844" rtl="0" eaLnBrk="1" latinLnBrk="0" hangingPunct="1">
        <a:defRPr sz="1351" kern="1200">
          <a:solidFill>
            <a:schemeClr val="tx1"/>
          </a:solidFill>
          <a:latin typeface="+mn-lt"/>
          <a:ea typeface="+mn-ea"/>
          <a:cs typeface="+mn-cs"/>
        </a:defRPr>
      </a:lvl4pPr>
      <a:lvl5pPr marL="1371686" algn="l" defTabSz="685844" rtl="0" eaLnBrk="1" latinLnBrk="0" hangingPunct="1">
        <a:defRPr sz="1351" kern="1200">
          <a:solidFill>
            <a:schemeClr val="tx1"/>
          </a:solidFill>
          <a:latin typeface="+mn-lt"/>
          <a:ea typeface="+mn-ea"/>
          <a:cs typeface="+mn-cs"/>
        </a:defRPr>
      </a:lvl5pPr>
      <a:lvl6pPr marL="1714607" algn="l" defTabSz="685844" rtl="0" eaLnBrk="1" latinLnBrk="0" hangingPunct="1">
        <a:defRPr sz="1351" kern="1200">
          <a:solidFill>
            <a:schemeClr val="tx1"/>
          </a:solidFill>
          <a:latin typeface="+mn-lt"/>
          <a:ea typeface="+mn-ea"/>
          <a:cs typeface="+mn-cs"/>
        </a:defRPr>
      </a:lvl6pPr>
      <a:lvl7pPr marL="2057530" algn="l" defTabSz="685844" rtl="0" eaLnBrk="1" latinLnBrk="0" hangingPunct="1">
        <a:defRPr sz="1351" kern="1200">
          <a:solidFill>
            <a:schemeClr val="tx1"/>
          </a:solidFill>
          <a:latin typeface="+mn-lt"/>
          <a:ea typeface="+mn-ea"/>
          <a:cs typeface="+mn-cs"/>
        </a:defRPr>
      </a:lvl7pPr>
      <a:lvl8pPr marL="2400450" algn="l" defTabSz="685844" rtl="0" eaLnBrk="1" latinLnBrk="0" hangingPunct="1">
        <a:defRPr sz="1351" kern="1200">
          <a:solidFill>
            <a:schemeClr val="tx1"/>
          </a:solidFill>
          <a:latin typeface="+mn-lt"/>
          <a:ea typeface="+mn-ea"/>
          <a:cs typeface="+mn-cs"/>
        </a:defRPr>
      </a:lvl8pPr>
      <a:lvl9pPr marL="2743372" algn="l" defTabSz="685844" rtl="0" eaLnBrk="1" latinLnBrk="0" hangingPunct="1">
        <a:defRPr sz="1351"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2820BEB4-9756-1F41-A6C4-96CF94F4AA6B}"/>
              </a:ext>
            </a:extLst>
          </p:cNvPr>
          <p:cNvSpPr>
            <a:spLocks noGrp="1"/>
          </p:cNvSpPr>
          <p:nvPr>
            <p:ph type="body" idx="1"/>
          </p:nvPr>
        </p:nvSpPr>
        <p:spPr>
          <a:xfrm>
            <a:off x="481458" y="1285228"/>
            <a:ext cx="6840000" cy="3262312"/>
          </a:xfrm>
          <a:prstGeom prst="rect">
            <a:avLst/>
          </a:prstGeom>
        </p:spPr>
        <p:txBody>
          <a:bodyPr vert="horz" lIns="91440" tIns="45720" rIns="91440" bIns="45720" rtlCol="0">
            <a:normAutofit/>
          </a:bodyPr>
          <a:lstStyle/>
          <a:p>
            <a:pPr lvl="0"/>
            <a:r>
              <a:rPr lang="en-US"/>
              <a:t>Intro text styles</a:t>
            </a:r>
          </a:p>
          <a:p>
            <a:pPr lvl="1"/>
            <a:r>
              <a:rPr lang="en-US"/>
              <a:t>Body text </a:t>
            </a:r>
          </a:p>
          <a:p>
            <a:pPr lvl="2"/>
            <a:r>
              <a:rPr lang="en-US"/>
              <a:t>Second level</a:t>
            </a:r>
          </a:p>
          <a:p>
            <a:pPr marL="576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Third level</a:t>
            </a:r>
          </a:p>
          <a:p>
            <a:pPr marL="792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Fourth level</a:t>
            </a:r>
          </a:p>
        </p:txBody>
      </p:sp>
      <p:sp>
        <p:nvSpPr>
          <p:cNvPr id="26" name="Title Placeholder 25">
            <a:extLst>
              <a:ext uri="{FF2B5EF4-FFF2-40B4-BE49-F238E27FC236}">
                <a16:creationId xmlns:a16="http://schemas.microsoft.com/office/drawing/2014/main" id="{0ED7E582-6277-524A-875A-B688C54ABEE2}"/>
              </a:ext>
            </a:extLst>
          </p:cNvPr>
          <p:cNvSpPr>
            <a:spLocks noGrp="1"/>
          </p:cNvSpPr>
          <p:nvPr>
            <p:ph type="title"/>
          </p:nvPr>
        </p:nvSpPr>
        <p:spPr>
          <a:xfrm>
            <a:off x="467544" y="156130"/>
            <a:ext cx="6840000" cy="993775"/>
          </a:xfrm>
          <a:prstGeom prst="rect">
            <a:avLst/>
          </a:prstGeom>
        </p:spPr>
        <p:txBody>
          <a:bodyPr vert="horz" lIns="91440" tIns="180000" rIns="91440" bIns="90000" rtlCol="0" anchor="t" anchorCtr="0">
            <a:normAutofit/>
          </a:bodyPr>
          <a:lstStyle/>
          <a:p>
            <a:r>
              <a:rPr lang="en-US"/>
              <a:t>Click to edit Master title style</a:t>
            </a:r>
            <a:endParaRPr lang="en-AU"/>
          </a:p>
        </p:txBody>
      </p:sp>
      <p:pic>
        <p:nvPicPr>
          <p:cNvPr id="7" name="Picture 6">
            <a:extLst>
              <a:ext uri="{FF2B5EF4-FFF2-40B4-BE49-F238E27FC236}">
                <a16:creationId xmlns:a16="http://schemas.microsoft.com/office/drawing/2014/main" id="{F00D83E1-E7A5-DE40-B55C-8D197D997B3E}"/>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8" name="Slide Number Placeholder 2">
            <a:extLst>
              <a:ext uri="{FF2B5EF4-FFF2-40B4-BE49-F238E27FC236}">
                <a16:creationId xmlns:a16="http://schemas.microsoft.com/office/drawing/2014/main" id="{8FD42B62-E6D9-6747-8753-AA77B4EF2214}"/>
              </a:ext>
            </a:extLst>
          </p:cNvPr>
          <p:cNvSpPr>
            <a:spLocks noGrp="1"/>
          </p:cNvSpPr>
          <p:nvPr>
            <p:ph type="sldNum" sz="quarter" idx="4"/>
          </p:nvPr>
        </p:nvSpPr>
        <p:spPr>
          <a:xfrm>
            <a:off x="8172400" y="4818186"/>
            <a:ext cx="720080" cy="273844"/>
          </a:xfrm>
          <a:prstGeom prst="rect">
            <a:avLst/>
          </a:prstGeom>
        </p:spPr>
        <p:txBody>
          <a:bodyP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805564070"/>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Lst>
  <p:hf hdr="0" dt="0"/>
  <p:txStyles>
    <p:titleStyle>
      <a:lvl1pPr algn="l" defTabSz="914400" rtl="0" eaLnBrk="1" latinLnBrk="0" hangingPunct="1">
        <a:spcBef>
          <a:spcPct val="0"/>
        </a:spcBef>
        <a:buNone/>
        <a:defRPr sz="2000" b="1" kern="1200" cap="all" baseline="0">
          <a:solidFill>
            <a:schemeClr val="tx1"/>
          </a:solidFill>
          <a:latin typeface="+mn-lt"/>
          <a:ea typeface="+mj-ea"/>
          <a:cs typeface="+mj-cs"/>
        </a:defRPr>
      </a:lvl1pPr>
    </p:titleStyle>
    <p:bodyStyle>
      <a:lvl1pPr marL="0" marR="0" indent="0" algn="l" defTabSz="914400" rtl="0" eaLnBrk="1" fontAlgn="auto" latinLnBrk="0" hangingPunct="1">
        <a:lnSpc>
          <a:spcPct val="100000"/>
        </a:lnSpc>
        <a:spcBef>
          <a:spcPts val="500"/>
        </a:spcBef>
        <a:spcAft>
          <a:spcPts val="0"/>
        </a:spcAft>
        <a:buClrTx/>
        <a:buSzPts val="1400"/>
        <a:buFontTx/>
        <a:buNone/>
        <a:tabLst/>
        <a:defRPr sz="1400" b="1" kern="600" baseline="0">
          <a:solidFill>
            <a:schemeClr val="tx1"/>
          </a:solidFill>
          <a:latin typeface="+mn-lt"/>
          <a:ea typeface="+mn-ea"/>
          <a:cs typeface="+mn-cs"/>
        </a:defRPr>
      </a:lvl1pPr>
      <a:lvl2pPr marL="0" indent="0" algn="l" defTabSz="914400" rtl="0" eaLnBrk="1" latinLnBrk="0" hangingPunct="1">
        <a:spcBef>
          <a:spcPts val="500"/>
        </a:spcBef>
        <a:spcAft>
          <a:spcPts val="0"/>
        </a:spcAft>
        <a:buClr>
          <a:schemeClr val="tx1"/>
        </a:buClr>
        <a:buFontTx/>
        <a:buNone/>
        <a:defRPr sz="1400" kern="600" baseline="0">
          <a:solidFill>
            <a:schemeClr val="tx1"/>
          </a:solidFill>
          <a:latin typeface="+mn-lt"/>
          <a:ea typeface="+mn-ea"/>
          <a:cs typeface="+mn-cs"/>
        </a:defRPr>
      </a:lvl2pPr>
      <a:lvl3pPr marL="360000" indent="-180000" algn="l" defTabSz="914400" rtl="0" eaLnBrk="1" latinLnBrk="0" hangingPunct="1">
        <a:spcBef>
          <a:spcPts val="500"/>
        </a:spcBef>
        <a:buFont typeface="Arial" panose="020B0604020202020204" pitchFamily="34" charset="0"/>
        <a:buChar char="•"/>
        <a:defRPr sz="1400" kern="600" baseline="0">
          <a:solidFill>
            <a:schemeClr val="tx1"/>
          </a:solidFill>
          <a:latin typeface="+mn-lt"/>
          <a:ea typeface="+mn-ea"/>
          <a:cs typeface="+mn-cs"/>
        </a:defRPr>
      </a:lvl3pPr>
      <a:lvl4pPr marL="681750" indent="-285750" algn="l" defTabSz="914400" rtl="0" eaLnBrk="1" latinLnBrk="0" hangingPunct="1">
        <a:spcBef>
          <a:spcPts val="500"/>
        </a:spcBef>
        <a:buSzPct val="65000"/>
        <a:buFont typeface="Wingdings" pitchFamily="2" charset="2"/>
        <a:buChar char="§"/>
        <a:defRPr sz="1400" kern="600" baseline="0">
          <a:solidFill>
            <a:schemeClr val="tx1"/>
          </a:solidFill>
          <a:latin typeface="+mn-lt"/>
          <a:ea typeface="+mn-ea"/>
          <a:cs typeface="+mn-cs"/>
        </a:defRPr>
      </a:lvl4pPr>
      <a:lvl5pPr marL="612000" marR="0" indent="0" algn="l" defTabSz="914400" rtl="0" eaLnBrk="1" fontAlgn="auto" latinLnBrk="0" hangingPunct="1">
        <a:lnSpc>
          <a:spcPct val="100000"/>
        </a:lnSpc>
        <a:spcBef>
          <a:spcPts val="500"/>
        </a:spcBef>
        <a:spcAft>
          <a:spcPts val="0"/>
        </a:spcAft>
        <a:buClrTx/>
        <a:buSzTx/>
        <a:buFont typeface="Arial"/>
        <a:buNone/>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D70DA2-8F22-334F-91B0-81DE5A60F6A7}"/>
              </a:ext>
            </a:extLst>
          </p:cNvPr>
          <p:cNvCxnSpPr>
            <a:cxnSpLocks/>
          </p:cNvCxnSpPr>
          <p:nvPr userDrawn="1"/>
        </p:nvCxnSpPr>
        <p:spPr>
          <a:xfrm flipV="1">
            <a:off x="4572000" y="1"/>
            <a:ext cx="0" cy="17227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7529EEF-36A6-0B45-AD77-68A185317C8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13" name="Title Placeholder 13">
            <a:extLst>
              <a:ext uri="{FF2B5EF4-FFF2-40B4-BE49-F238E27FC236}">
                <a16:creationId xmlns:a16="http://schemas.microsoft.com/office/drawing/2014/main" id="{A2DFEDB6-893F-7E40-B965-003650044748}"/>
              </a:ext>
            </a:extLst>
          </p:cNvPr>
          <p:cNvSpPr>
            <a:spLocks noGrp="1"/>
          </p:cNvSpPr>
          <p:nvPr>
            <p:ph type="title"/>
          </p:nvPr>
        </p:nvSpPr>
        <p:spPr>
          <a:xfrm>
            <a:off x="2052000" y="1722727"/>
            <a:ext cx="5040000" cy="706311"/>
          </a:xfrm>
          <a:prstGeom prst="rect">
            <a:avLst/>
          </a:prstGeom>
          <a:noFill/>
          <a:ln w="12700">
            <a:solidFill>
              <a:schemeClr val="tx1"/>
            </a:solidFill>
          </a:ln>
        </p:spPr>
        <p:txBody>
          <a:bodyPr vert="horz" lIns="180000" tIns="144000" rIns="180000" bIns="144000" rtlCol="0" anchor="ctr">
            <a:spAutoFit/>
          </a:bodyPr>
          <a:lstStyle/>
          <a:p>
            <a:r>
              <a:rPr lang="en-US"/>
              <a:t>CLICK TO EDIT TITLE</a:t>
            </a:r>
            <a:endParaRPr lang="en-AU"/>
          </a:p>
        </p:txBody>
      </p:sp>
      <p:sp>
        <p:nvSpPr>
          <p:cNvPr id="5" name="Text Placeholder 4">
            <a:extLst>
              <a:ext uri="{FF2B5EF4-FFF2-40B4-BE49-F238E27FC236}">
                <a16:creationId xmlns:a16="http://schemas.microsoft.com/office/drawing/2014/main" id="{71D12977-F1A7-2E45-BE45-065C9F0216B4}"/>
              </a:ext>
            </a:extLst>
          </p:cNvPr>
          <p:cNvSpPr>
            <a:spLocks noGrp="1"/>
          </p:cNvSpPr>
          <p:nvPr>
            <p:ph type="body" idx="1"/>
          </p:nvPr>
        </p:nvSpPr>
        <p:spPr>
          <a:xfrm>
            <a:off x="2052000" y="2571750"/>
            <a:ext cx="5040000" cy="504056"/>
          </a:xfrm>
          <a:prstGeom prst="rect">
            <a:avLst/>
          </a:prstGeom>
        </p:spPr>
        <p:txBody>
          <a:bodyPr vert="horz" lIns="91440" tIns="45720" rIns="91440" bIns="45720" rtlCol="0">
            <a:normAutofit/>
          </a:bodyPr>
          <a:lstStyle/>
          <a:p>
            <a:pPr lvl="0"/>
            <a:r>
              <a:rPr lang="en-US"/>
              <a:t>EDIT SUBTITLE TEXT</a:t>
            </a:r>
          </a:p>
        </p:txBody>
      </p:sp>
      <p:sp>
        <p:nvSpPr>
          <p:cNvPr id="9" name="Slide Number Placeholder 5">
            <a:extLst>
              <a:ext uri="{FF2B5EF4-FFF2-40B4-BE49-F238E27FC236}">
                <a16:creationId xmlns:a16="http://schemas.microsoft.com/office/drawing/2014/main" id="{726432A3-E55C-6647-8E09-9F25A8C08072}"/>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917570080"/>
      </p:ext>
    </p:extLst>
  </p:cSld>
  <p:clrMap bg1="lt1" tx1="dk1" bg2="lt2" tx2="dk2" accent1="accent1" accent2="accent2" accent3="accent3" accent4="accent4" accent5="accent5" accent6="accent6" hlink="hlink" folHlink="folHlink"/>
  <p:sldLayoutIdLst>
    <p:sldLayoutId id="2147483761" r:id="rId1"/>
    <p:sldLayoutId id="2147483764" r:id="rId2"/>
    <p:sldLayoutId id="2147483763" r:id="rId3"/>
    <p:sldLayoutId id="2147483765" r:id="rId4"/>
    <p:sldLayoutId id="2147483766" r:id="rId5"/>
  </p:sldLayoutIdLst>
  <p:txStyles>
    <p:titleStyle>
      <a:lvl1pPr algn="ctr" defTabSz="914400" rtl="0" eaLnBrk="1" latinLnBrk="0" hangingPunct="1">
        <a:lnSpc>
          <a:spcPct val="90000"/>
        </a:lnSpc>
        <a:spcBef>
          <a:spcPct val="0"/>
        </a:spcBef>
        <a:buNone/>
        <a:defRPr sz="3000" b="1" kern="1200" cap="all" baseline="0">
          <a:solidFill>
            <a:schemeClr val="tx1"/>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93EBB4-A044-B54A-8FA7-4B4936DCD9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9120" y="-144000"/>
            <a:ext cx="1619827" cy="988725"/>
          </a:xfrm>
          <a:prstGeom prst="rect">
            <a:avLst/>
          </a:prstGeom>
        </p:spPr>
      </p:pic>
      <p:sp>
        <p:nvSpPr>
          <p:cNvPr id="4" name="Slide Number Placeholder 5">
            <a:extLst>
              <a:ext uri="{FF2B5EF4-FFF2-40B4-BE49-F238E27FC236}">
                <a16:creationId xmlns:a16="http://schemas.microsoft.com/office/drawing/2014/main" id="{14B3A2D1-528C-B847-AD9F-896D602B3DEF}"/>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bg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55653800"/>
      </p:ext>
    </p:extLst>
  </p:cSld>
  <p:clrMap bg1="dk1" tx1="lt1" bg2="dk2" tx2="lt2" accent1="accent1" accent2="accent2" accent3="accent3" accent4="accent4" accent5="accent5" accent6="accent6" hlink="hlink" folHlink="folHlink"/>
  <p:sldLayoutIdLst>
    <p:sldLayoutId id="2147483823" r:id="rId1"/>
    <p:sldLayoutId id="2147483838" r:id="rId2"/>
  </p:sldLayoutIdLst>
  <p:txStyles>
    <p:titleStyle>
      <a:lvl1pPr algn="ctr" defTabSz="914400" rtl="0" eaLnBrk="1" latinLnBrk="0" hangingPunct="1">
        <a:lnSpc>
          <a:spcPct val="100000"/>
        </a:lnSpc>
        <a:spcBef>
          <a:spcPct val="0"/>
        </a:spcBef>
        <a:buNone/>
        <a:defRPr sz="3000" b="1" i="0" kern="1200" cap="none" baseline="0">
          <a:solidFill>
            <a:schemeClr val="bg1"/>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4" name="Title Placeholder 13">
            <a:extLst>
              <a:ext uri="{FF2B5EF4-FFF2-40B4-BE49-F238E27FC236}">
                <a16:creationId xmlns:a16="http://schemas.microsoft.com/office/drawing/2014/main" id="{87AD547F-86FF-F647-92F2-2254E7059425}"/>
              </a:ext>
            </a:extLst>
          </p:cNvPr>
          <p:cNvSpPr>
            <a:spLocks noGrp="1"/>
          </p:cNvSpPr>
          <p:nvPr>
            <p:ph type="title"/>
          </p:nvPr>
        </p:nvSpPr>
        <p:spPr>
          <a:xfrm>
            <a:off x="2051998" y="1699644"/>
            <a:ext cx="5040000" cy="788829"/>
          </a:xfrm>
          <a:prstGeom prst="rect">
            <a:avLst/>
          </a:prstGeom>
          <a:noFill/>
          <a:ln w="12700">
            <a:solidFill>
              <a:schemeClr val="bg1"/>
            </a:solidFill>
          </a:ln>
        </p:spPr>
        <p:txBody>
          <a:bodyPr vert="horz" lIns="180000" tIns="144000" rIns="180000" bIns="180000" rtlCol="0" anchor="ctr">
            <a:spAutoFit/>
          </a:bodyPr>
          <a:lstStyle/>
          <a:p>
            <a:r>
              <a:rPr lang="en-US"/>
              <a:t>CLICK TO EDIT TITLE</a:t>
            </a:r>
            <a:endParaRPr lang="en-AU"/>
          </a:p>
        </p:txBody>
      </p:sp>
      <p:pic>
        <p:nvPicPr>
          <p:cNvPr id="6" name="Picture 5">
            <a:extLst>
              <a:ext uri="{FF2B5EF4-FFF2-40B4-BE49-F238E27FC236}">
                <a16:creationId xmlns:a16="http://schemas.microsoft.com/office/drawing/2014/main" id="{FC93EBB4-A044-B54A-8FA7-4B4936DCD9E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369120" y="-144000"/>
            <a:ext cx="1619827" cy="988725"/>
          </a:xfrm>
          <a:prstGeom prst="rect">
            <a:avLst/>
          </a:prstGeom>
        </p:spPr>
      </p:pic>
      <p:sp>
        <p:nvSpPr>
          <p:cNvPr id="2" name="Text Placeholder 1">
            <a:extLst>
              <a:ext uri="{FF2B5EF4-FFF2-40B4-BE49-F238E27FC236}">
                <a16:creationId xmlns:a16="http://schemas.microsoft.com/office/drawing/2014/main" id="{C18FFE67-3FC8-BD4C-A943-E0FD428C1B72}"/>
              </a:ext>
            </a:extLst>
          </p:cNvPr>
          <p:cNvSpPr>
            <a:spLocks noGrp="1"/>
          </p:cNvSpPr>
          <p:nvPr>
            <p:ph type="body" idx="1"/>
          </p:nvPr>
        </p:nvSpPr>
        <p:spPr>
          <a:xfrm>
            <a:off x="2051995" y="2655027"/>
            <a:ext cx="5040000" cy="420779"/>
          </a:xfrm>
          <a:prstGeom prst="rect">
            <a:avLst/>
          </a:prstGeom>
        </p:spPr>
        <p:txBody>
          <a:bodyPr vert="horz" lIns="91440" tIns="45720" rIns="91440" bIns="45720" rtlCol="0">
            <a:normAutofit/>
          </a:bodyPr>
          <a:lstStyle/>
          <a:p>
            <a:pPr lvl="0"/>
            <a:endParaRPr lang="en-US"/>
          </a:p>
        </p:txBody>
      </p:sp>
      <p:sp>
        <p:nvSpPr>
          <p:cNvPr id="8" name="Slide Number Placeholder 5">
            <a:extLst>
              <a:ext uri="{FF2B5EF4-FFF2-40B4-BE49-F238E27FC236}">
                <a16:creationId xmlns:a16="http://schemas.microsoft.com/office/drawing/2014/main" id="{27B22189-3265-524E-9557-948802A571DF}"/>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232348652"/>
      </p:ext>
    </p:extLst>
  </p:cSld>
  <p:clrMap bg1="dk1" tx1="lt1" bg2="dk2" tx2="lt2" accent1="accent1" accent2="accent2" accent3="accent3" accent4="accent4" accent5="accent5" accent6="accent6" hlink="hlink" folHlink="folHlink"/>
  <p:sldLayoutIdLst>
    <p:sldLayoutId id="2147483741" r:id="rId1"/>
    <p:sldLayoutId id="2147483837" r:id="rId2"/>
    <p:sldLayoutId id="2147483755" r:id="rId3"/>
    <p:sldLayoutId id="2147483752" r:id="rId4"/>
    <p:sldLayoutId id="2147483753" r:id="rId5"/>
    <p:sldLayoutId id="2147483754" r:id="rId6"/>
    <p:sldLayoutId id="2147483825" r:id="rId7"/>
  </p:sldLayoutIdLst>
  <p:txStyles>
    <p:titleStyle>
      <a:lvl1pPr algn="ctr" defTabSz="914400" rtl="0" eaLnBrk="1" latinLnBrk="0" hangingPunct="1">
        <a:lnSpc>
          <a:spcPct val="100000"/>
        </a:lnSpc>
        <a:spcBef>
          <a:spcPct val="0"/>
        </a:spcBef>
        <a:buNone/>
        <a:defRPr sz="3000" b="1" i="0" kern="1200" cap="none" baseline="0">
          <a:solidFill>
            <a:schemeClr val="bg1"/>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15B211-50CC-8446-A1E2-886948D53A2C}"/>
              </a:ext>
            </a:extLst>
          </p:cNvPr>
          <p:cNvSpPr>
            <a:spLocks noGrp="1"/>
          </p:cNvSpPr>
          <p:nvPr>
            <p:ph type="title"/>
          </p:nvPr>
        </p:nvSpPr>
        <p:spPr>
          <a:xfrm>
            <a:off x="628650" y="634727"/>
            <a:ext cx="6740469" cy="712887"/>
          </a:xfrm>
          <a:prstGeom prst="rect">
            <a:avLst/>
          </a:prstGeom>
        </p:spPr>
        <p:txBody>
          <a:bodyPr vert="horz" lIns="91440" tIns="45720" rIns="91440" bIns="45720" rtlCol="0" anchor="t" anchorCtr="0">
            <a:normAutofit/>
          </a:bodyPr>
          <a:lstStyle/>
          <a:p>
            <a:r>
              <a:rPr lang="en-US"/>
              <a:t>CLICK TO EDIT TITLE</a:t>
            </a:r>
            <a:endParaRPr lang="en-AU"/>
          </a:p>
        </p:txBody>
      </p:sp>
      <p:sp>
        <p:nvSpPr>
          <p:cNvPr id="3" name="Text Placeholder 2">
            <a:extLst>
              <a:ext uri="{FF2B5EF4-FFF2-40B4-BE49-F238E27FC236}">
                <a16:creationId xmlns:a16="http://schemas.microsoft.com/office/drawing/2014/main" id="{465AB679-61FA-3C45-8518-52AAEC5D2B3F}"/>
              </a:ext>
            </a:extLst>
          </p:cNvPr>
          <p:cNvSpPr>
            <a:spLocks noGrp="1"/>
          </p:cNvSpPr>
          <p:nvPr>
            <p:ph type="body" idx="1"/>
          </p:nvPr>
        </p:nvSpPr>
        <p:spPr>
          <a:xfrm>
            <a:off x="628650" y="361901"/>
            <a:ext cx="6740469" cy="337641"/>
          </a:xfrm>
          <a:prstGeom prst="rect">
            <a:avLst/>
          </a:prstGeom>
        </p:spPr>
        <p:txBody>
          <a:bodyPr vert="horz" lIns="91440" tIns="45720" rIns="91440" bIns="45720" rtlCol="0" anchor="b" anchorCtr="0">
            <a:normAutofit/>
          </a:bodyPr>
          <a:lstStyle/>
          <a:p>
            <a:pPr lvl="0"/>
            <a:r>
              <a:rPr lang="en-US"/>
              <a:t>EDIT SECTION #</a:t>
            </a:r>
          </a:p>
        </p:txBody>
      </p:sp>
      <p:pic>
        <p:nvPicPr>
          <p:cNvPr id="10" name="Picture 9">
            <a:extLst>
              <a:ext uri="{FF2B5EF4-FFF2-40B4-BE49-F238E27FC236}">
                <a16:creationId xmlns:a16="http://schemas.microsoft.com/office/drawing/2014/main" id="{99C15492-96AB-E342-A581-135BCE56F30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6" name="Slide Number Placeholder 5">
            <a:extLst>
              <a:ext uri="{FF2B5EF4-FFF2-40B4-BE49-F238E27FC236}">
                <a16:creationId xmlns:a16="http://schemas.microsoft.com/office/drawing/2014/main" id="{FEC8328C-E3ED-6846-B664-9B34F7FF53CE}"/>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20229891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15B211-50CC-8446-A1E2-886948D53A2C}"/>
              </a:ext>
            </a:extLst>
          </p:cNvPr>
          <p:cNvSpPr>
            <a:spLocks noGrp="1"/>
          </p:cNvSpPr>
          <p:nvPr>
            <p:ph type="title"/>
          </p:nvPr>
        </p:nvSpPr>
        <p:spPr>
          <a:xfrm>
            <a:off x="628650" y="634727"/>
            <a:ext cx="6740469" cy="712887"/>
          </a:xfrm>
          <a:prstGeom prst="rect">
            <a:avLst/>
          </a:prstGeom>
        </p:spPr>
        <p:txBody>
          <a:bodyPr vert="horz" lIns="91440" tIns="45720" rIns="91440" bIns="45720" rtlCol="0" anchor="t" anchorCtr="0">
            <a:normAutofit/>
          </a:bodyPr>
          <a:lstStyle/>
          <a:p>
            <a:r>
              <a:rPr lang="en-US"/>
              <a:t>CLICK TO EDIT TITLE</a:t>
            </a:r>
            <a:endParaRPr lang="en-AU"/>
          </a:p>
        </p:txBody>
      </p:sp>
      <p:sp>
        <p:nvSpPr>
          <p:cNvPr id="3" name="Text Placeholder 2">
            <a:extLst>
              <a:ext uri="{FF2B5EF4-FFF2-40B4-BE49-F238E27FC236}">
                <a16:creationId xmlns:a16="http://schemas.microsoft.com/office/drawing/2014/main" id="{465AB679-61FA-3C45-8518-52AAEC5D2B3F}"/>
              </a:ext>
            </a:extLst>
          </p:cNvPr>
          <p:cNvSpPr>
            <a:spLocks noGrp="1"/>
          </p:cNvSpPr>
          <p:nvPr>
            <p:ph type="body" idx="1"/>
          </p:nvPr>
        </p:nvSpPr>
        <p:spPr>
          <a:xfrm>
            <a:off x="628650" y="361901"/>
            <a:ext cx="6740469" cy="337641"/>
          </a:xfrm>
          <a:prstGeom prst="rect">
            <a:avLst/>
          </a:prstGeom>
        </p:spPr>
        <p:txBody>
          <a:bodyPr vert="horz" lIns="91440" tIns="45720" rIns="91440" bIns="45720" rtlCol="0" anchor="b" anchorCtr="0">
            <a:normAutofit/>
          </a:bodyPr>
          <a:lstStyle/>
          <a:p>
            <a:pPr lvl="0"/>
            <a:r>
              <a:rPr lang="en-US"/>
              <a:t>SUBTITLE</a:t>
            </a:r>
          </a:p>
        </p:txBody>
      </p:sp>
      <p:pic>
        <p:nvPicPr>
          <p:cNvPr id="10" name="Picture 9">
            <a:extLst>
              <a:ext uri="{FF2B5EF4-FFF2-40B4-BE49-F238E27FC236}">
                <a16:creationId xmlns:a16="http://schemas.microsoft.com/office/drawing/2014/main" id="{99C15492-96AB-E342-A581-135BCE56F30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5" name="Slide Number Placeholder 5">
            <a:extLst>
              <a:ext uri="{FF2B5EF4-FFF2-40B4-BE49-F238E27FC236}">
                <a16:creationId xmlns:a16="http://schemas.microsoft.com/office/drawing/2014/main" id="{C350DF37-1CDC-0747-BD6A-F99888739EA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462249749"/>
      </p:ext>
    </p:extLst>
  </p:cSld>
  <p:clrMap bg1="lt1" tx1="dk1" bg2="lt2" tx2="dk2" accent1="accent1" accent2="accent2" accent3="accent3" accent4="accent4" accent5="accent5" accent6="accent6" hlink="hlink" folHlink="folHlink"/>
  <p:sldLayoutIdLst>
    <p:sldLayoutId id="2147483818" r:id="rId1"/>
    <p:sldLayoutId id="2147483819" r:id="rId2"/>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0087DB5-6EC2-BF41-9BEF-917068DB23DC}"/>
              </a:ext>
            </a:extLst>
          </p:cNvPr>
          <p:cNvSpPr>
            <a:spLocks noGrp="1"/>
          </p:cNvSpPr>
          <p:nvPr>
            <p:ph type="body" idx="1"/>
          </p:nvPr>
        </p:nvSpPr>
        <p:spPr>
          <a:xfrm>
            <a:off x="1870386" y="3579862"/>
            <a:ext cx="5437918" cy="523220"/>
          </a:xfrm>
          <a:prstGeom prst="rect">
            <a:avLst/>
          </a:prstGeom>
        </p:spPr>
        <p:txBody>
          <a:bodyPr vert="horz" lIns="91440" tIns="45720" rIns="91440" bIns="45720" rtlCol="0">
            <a:spAutoFit/>
          </a:bodyPr>
          <a:lstStyle/>
          <a:p>
            <a:pPr lvl="0"/>
            <a:r>
              <a:rPr lang="en-US"/>
              <a:t>Insert any further text here</a:t>
            </a:r>
          </a:p>
          <a:p>
            <a:pPr lvl="0"/>
            <a:r>
              <a:rPr lang="en-US"/>
              <a:t>Insert any further text here</a:t>
            </a:r>
          </a:p>
        </p:txBody>
      </p:sp>
      <p:pic>
        <p:nvPicPr>
          <p:cNvPr id="6" name="Picture 5">
            <a:extLst>
              <a:ext uri="{FF2B5EF4-FFF2-40B4-BE49-F238E27FC236}">
                <a16:creationId xmlns:a16="http://schemas.microsoft.com/office/drawing/2014/main" id="{BD966BB3-EED7-9D43-97F0-EE811C049C5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4" name="Slide Number Placeholder 5">
            <a:extLst>
              <a:ext uri="{FF2B5EF4-FFF2-40B4-BE49-F238E27FC236}">
                <a16:creationId xmlns:a16="http://schemas.microsoft.com/office/drawing/2014/main" id="{4F8DA04F-3F8B-D346-BCA8-7EE75A8C4734}"/>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011904416"/>
      </p:ext>
    </p:extLst>
  </p:cSld>
  <p:clrMap bg1="lt1" tx1="dk1" bg2="lt2" tx2="dk2" accent1="accent1" accent2="accent2" accent3="accent3" accent4="accent4" accent5="accent5" accent6="accent6" hlink="hlink" folHlink="folHlink"/>
  <p:sldLayoutIdLst>
    <p:sldLayoutId id="2147483776" r:id="rId1"/>
    <p:sldLayoutId id="2147483775" r:id="rId2"/>
    <p:sldLayoutId id="2147483826" r:id="rId3"/>
    <p:sldLayoutId id="2147483827" r:id="rId4"/>
    <p:sldLayoutId id="2147483777" r:id="rId5"/>
  </p:sldLayoutIdLst>
  <p:txStyles>
    <p:titleStyle>
      <a:lvl1pPr algn="ctr" defTabSz="914400" rtl="0" eaLnBrk="1" latinLnBrk="0" hangingPunct="1">
        <a:lnSpc>
          <a:spcPct val="90000"/>
        </a:lnSpc>
        <a:spcBef>
          <a:spcPct val="0"/>
        </a:spcBef>
        <a:buNone/>
        <a:defRPr sz="4800" b="1" kern="1200">
          <a:ln>
            <a:noFill/>
          </a:ln>
          <a:solidFill>
            <a:schemeClr val="tx1"/>
          </a:solidFill>
          <a:latin typeface="Arial" panose="020B0604020202020204" pitchFamily="34" charset="0"/>
          <a:ea typeface="+mj-ea"/>
          <a:cs typeface="Arial" panose="020B0604020202020204" pitchFamily="34" charset="0"/>
        </a:defRPr>
      </a:lvl1pPr>
    </p:titleStyle>
    <p:body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57711D-D230-1648-9160-2FFAF1CFB61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3" name="Slide Number Placeholder 5">
            <a:extLst>
              <a:ext uri="{FF2B5EF4-FFF2-40B4-BE49-F238E27FC236}">
                <a16:creationId xmlns:a16="http://schemas.microsoft.com/office/drawing/2014/main" id="{2AC55604-B8B0-F443-A96B-2F2BFF887B2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143463580"/>
      </p:ext>
    </p:extLst>
  </p:cSld>
  <p:clrMap bg1="lt1" tx1="dk1" bg2="lt2" tx2="dk2" accent1="accent1" accent2="accent2" accent3="accent3" accent4="accent4" accent5="accent5" accent6="accent6" hlink="hlink" folHlink="folHlink"/>
  <p:sldLayoutIdLst>
    <p:sldLayoutId id="2147483781" r:id="rId1"/>
    <p:sldLayoutId id="2147483779" r:id="rId2"/>
    <p:sldLayoutId id="2147483780" r:id="rId3"/>
    <p:sldLayoutId id="2147483828" r:id="rId4"/>
    <p:sldLayoutId id="2147483829" r:id="rId5"/>
  </p:sldLayoutIdLst>
  <p:txStyles>
    <p:titleStyle>
      <a:lvl1pPr algn="ctr" defTabSz="914400" rtl="0" eaLnBrk="1" latinLnBrk="0" hangingPunct="1">
        <a:lnSpc>
          <a:spcPct val="90000"/>
        </a:lnSpc>
        <a:spcBef>
          <a:spcPct val="0"/>
        </a:spcBef>
        <a:buNone/>
        <a:defRPr sz="4800" b="1" kern="1200">
          <a:ln>
            <a:noFill/>
          </a:ln>
          <a:solidFill>
            <a:schemeClr val="tx1"/>
          </a:solidFill>
          <a:latin typeface="Arial" panose="020B0604020202020204" pitchFamily="34" charset="0"/>
          <a:ea typeface="+mj-ea"/>
          <a:cs typeface="Arial" panose="020B0604020202020204" pitchFamily="34" charset="0"/>
        </a:defRPr>
      </a:lvl1pPr>
    </p:titleStyle>
    <p:body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0FE004C-C1D7-CA4E-8312-494DF714DFDA}"/>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738879836"/>
      </p:ext>
    </p:extLst>
  </p:cSld>
  <p:clrMap bg1="lt1" tx1="dk1" bg2="lt2" tx2="dk2" accent1="accent1" accent2="accent2" accent3="accent3" accent4="accent4" accent5="accent5" accent6="accent6" hlink="hlink" folHlink="folHlink"/>
  <p:sldLayoutIdLst>
    <p:sldLayoutId id="2147483813" r:id="rId1"/>
    <p:sldLayoutId id="2147483820" r:id="rId2"/>
    <p:sldLayoutId id="2147483814" r:id="rId3"/>
    <p:sldLayoutId id="2147483815" r:id="rId4"/>
    <p:sldLayoutId id="2147483816" r:id="rId5"/>
    <p:sldLayoutId id="2147483817" r:id="rId6"/>
  </p:sldLayoutIdLst>
  <p:txStyles>
    <p:titleStyle>
      <a:lvl1pPr algn="ctr" defTabSz="914400" rtl="0" eaLnBrk="1" latinLnBrk="0" hangingPunct="1">
        <a:lnSpc>
          <a:spcPct val="90000"/>
        </a:lnSpc>
        <a:spcBef>
          <a:spcPct val="0"/>
        </a:spcBef>
        <a:buNone/>
        <a:defRPr sz="4800" b="1" kern="1200">
          <a:ln>
            <a:noFill/>
          </a:ln>
          <a:solidFill>
            <a:schemeClr val="tx1"/>
          </a:solidFill>
          <a:latin typeface="Arial" panose="020B0604020202020204" pitchFamily="34" charset="0"/>
          <a:ea typeface="+mj-ea"/>
          <a:cs typeface="Arial" panose="020B0604020202020204" pitchFamily="34" charset="0"/>
        </a:defRPr>
      </a:lvl1pPr>
    </p:titleStyle>
    <p:body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f4tH3SaR4Yo?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mailto:louise.sundermann@dairyaustralia.com.au"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6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1998" y="1740902"/>
            <a:ext cx="5040000" cy="540112"/>
          </a:xfrm>
        </p:spPr>
        <p:txBody>
          <a:bodyPr/>
          <a:lstStyle/>
          <a:p>
            <a:r>
              <a:rPr lang="en-AU" sz="1800">
                <a:effectLst/>
                <a:latin typeface="Aptos" panose="020B0004020202020204" pitchFamily="34" charset="0"/>
                <a:ea typeface="Aptos" panose="020B0004020202020204" pitchFamily="34" charset="0"/>
                <a:cs typeface="Aptos" panose="020B0004020202020204" pitchFamily="34" charset="0"/>
              </a:rPr>
              <a:t>Doing right by our cows</a:t>
            </a:r>
            <a:endParaRPr lang="en-AU"/>
          </a:p>
        </p:txBody>
      </p:sp>
      <p:sp>
        <p:nvSpPr>
          <p:cNvPr id="4" name="Content Placeholder 3"/>
          <p:cNvSpPr>
            <a:spLocks noGrp="1"/>
          </p:cNvSpPr>
          <p:nvPr>
            <p:ph idx="1"/>
          </p:nvPr>
        </p:nvSpPr>
        <p:spPr/>
        <p:txBody>
          <a:bodyPr/>
          <a:lstStyle/>
          <a:p>
            <a:r>
              <a:rPr lang="en-US" dirty="0"/>
              <a:t>Feb 2026</a:t>
            </a:r>
            <a:endParaRPr lang="en-AU" dirty="0"/>
          </a:p>
        </p:txBody>
      </p:sp>
      <p:cxnSp>
        <p:nvCxnSpPr>
          <p:cNvPr id="5" name="Straight Connector 4">
            <a:extLst>
              <a:ext uri="{FF2B5EF4-FFF2-40B4-BE49-F238E27FC236}">
                <a16:creationId xmlns:a16="http://schemas.microsoft.com/office/drawing/2014/main" id="{1CF2B408-95D9-F841-80C6-70533EB69473}"/>
              </a:ext>
            </a:extLst>
          </p:cNvPr>
          <p:cNvCxnSpPr>
            <a:cxnSpLocks/>
          </p:cNvCxnSpPr>
          <p:nvPr/>
        </p:nvCxnSpPr>
        <p:spPr>
          <a:xfrm flipV="1">
            <a:off x="4571998" y="2"/>
            <a:ext cx="2" cy="17409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Slide Number Placeholder 2">
            <a:extLst>
              <a:ext uri="{FF2B5EF4-FFF2-40B4-BE49-F238E27FC236}">
                <a16:creationId xmlns:a16="http://schemas.microsoft.com/office/drawing/2014/main" id="{E648B386-87B7-F24C-8FC7-95080A2544C9}"/>
              </a:ext>
            </a:extLst>
          </p:cNvPr>
          <p:cNvSpPr txBox="1">
            <a:spLocks/>
          </p:cNvSpPr>
          <p:nvPr/>
        </p:nvSpPr>
        <p:spPr>
          <a:xfrm>
            <a:off x="8172400" y="4818186"/>
            <a:ext cx="720080" cy="273844"/>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203BB5-2471-4B7A-A012-EB76E4C63972}" type="slidenum">
              <a:rPr lang="en-AU" sz="900" smtClean="0">
                <a:solidFill>
                  <a:schemeClr val="accent6"/>
                </a:solidFill>
                <a:latin typeface="Arial" panose="020B0604020202020204" pitchFamily="34" charset="0"/>
                <a:cs typeface="Arial" panose="020B0604020202020204" pitchFamily="34" charset="0"/>
              </a:rPr>
              <a:pPr algn="r"/>
              <a:t>1</a:t>
            </a:fld>
            <a:endParaRPr lang="en-AU" sz="90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62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6F2BD-22DD-9E1E-32D6-C41F717DD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03E515-320F-6A09-5DFF-FC099CC0A0AB}"/>
              </a:ext>
            </a:extLst>
          </p:cNvPr>
          <p:cNvSpPr>
            <a:spLocks noGrp="1"/>
          </p:cNvSpPr>
          <p:nvPr>
            <p:ph type="title"/>
          </p:nvPr>
        </p:nvSpPr>
        <p:spPr/>
        <p:txBody>
          <a:bodyPr/>
          <a:lstStyle/>
          <a:p>
            <a:r>
              <a:rPr lang="en-US"/>
              <a:t>Virtual fencing</a:t>
            </a:r>
            <a:endParaRPr lang="en-AU"/>
          </a:p>
        </p:txBody>
      </p:sp>
      <p:sp>
        <p:nvSpPr>
          <p:cNvPr id="2" name="AutoShape 2">
            <a:extLst>
              <a:ext uri="{FF2B5EF4-FFF2-40B4-BE49-F238E27FC236}">
                <a16:creationId xmlns:a16="http://schemas.microsoft.com/office/drawing/2014/main" id="{61CA82F4-8EF4-CBA0-5FBC-74E3A873215B}"/>
              </a:ext>
            </a:extLst>
          </p:cNvPr>
          <p:cNvSpPr>
            <a:spLocks noChangeAspect="1" noChangeArrowheads="1"/>
          </p:cNvSpPr>
          <p:nvPr/>
        </p:nvSpPr>
        <p:spPr bwMode="auto">
          <a:xfrm>
            <a:off x="2252663" y="1681163"/>
            <a:ext cx="463867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4">
            <a:extLst>
              <a:ext uri="{FF2B5EF4-FFF2-40B4-BE49-F238E27FC236}">
                <a16:creationId xmlns:a16="http://schemas.microsoft.com/office/drawing/2014/main" id="{7AFC2973-9D99-A9CF-2D60-C3C4D2B3B64A}"/>
              </a:ext>
            </a:extLst>
          </p:cNvPr>
          <p:cNvSpPr>
            <a:spLocks noChangeAspect="1" noChangeArrowheads="1"/>
          </p:cNvSpPr>
          <p:nvPr/>
        </p:nvSpPr>
        <p:spPr bwMode="auto">
          <a:xfrm>
            <a:off x="2405063" y="1833563"/>
            <a:ext cx="463867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0" name="Picture 2" descr="Cow collars a 'positive' for herd welfare">
            <a:extLst>
              <a:ext uri="{FF2B5EF4-FFF2-40B4-BE49-F238E27FC236}">
                <a16:creationId xmlns:a16="http://schemas.microsoft.com/office/drawing/2014/main" id="{991087F1-8B3C-ACE4-A5AE-BEF4E85068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14747" y="987574"/>
            <a:ext cx="4029253" cy="30219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E2B17D-5DD3-C05F-3671-D690A4AF9EA9}"/>
              </a:ext>
            </a:extLst>
          </p:cNvPr>
          <p:cNvSpPr txBox="1"/>
          <p:nvPr/>
        </p:nvSpPr>
        <p:spPr>
          <a:xfrm>
            <a:off x="395536" y="1063318"/>
            <a:ext cx="4248472" cy="4247317"/>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rPr>
              <a:t>Australia dairy farms usually large, with 300+ cows walking long distances to pasture</a:t>
            </a:r>
          </a:p>
          <a:p>
            <a:pPr marL="285750"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r>
              <a:rPr lang="en-US">
                <a:solidFill>
                  <a:schemeClr val="bg1"/>
                </a:solidFill>
              </a:rPr>
              <a:t>Virtual fencing technologies have benefits of: </a:t>
            </a:r>
          </a:p>
          <a:p>
            <a:pPr marL="742950" lvl="1" indent="-285750">
              <a:buFont typeface="Arial" panose="020B0604020202020204" pitchFamily="34" charset="0"/>
              <a:buChar char="•"/>
            </a:pPr>
            <a:r>
              <a:rPr lang="en-US">
                <a:solidFill>
                  <a:schemeClr val="bg1"/>
                </a:solidFill>
              </a:rPr>
              <a:t>Reducing lameness</a:t>
            </a:r>
          </a:p>
          <a:p>
            <a:pPr marL="742950" lvl="1" indent="-285750">
              <a:buFont typeface="Arial" panose="020B0604020202020204" pitchFamily="34" charset="0"/>
              <a:buChar char="•"/>
            </a:pPr>
            <a:r>
              <a:rPr lang="en-US">
                <a:solidFill>
                  <a:schemeClr val="bg1"/>
                </a:solidFill>
              </a:rPr>
              <a:t>Improving pasture </a:t>
            </a:r>
            <a:r>
              <a:rPr lang="en-US" err="1">
                <a:solidFill>
                  <a:schemeClr val="bg1"/>
                </a:solidFill>
              </a:rPr>
              <a:t>utilisation</a:t>
            </a:r>
            <a:endParaRPr lang="en-US">
              <a:solidFill>
                <a:schemeClr val="bg1"/>
              </a:solidFill>
            </a:endParaRPr>
          </a:p>
          <a:p>
            <a:pPr marL="742950" lvl="1" indent="-285750">
              <a:buFont typeface="Arial" panose="020B0604020202020204" pitchFamily="34" charset="0"/>
              <a:buChar char="•"/>
            </a:pPr>
            <a:r>
              <a:rPr lang="en-US">
                <a:solidFill>
                  <a:schemeClr val="bg1"/>
                </a:solidFill>
              </a:rPr>
              <a:t>Reducing </a:t>
            </a:r>
            <a:r>
              <a:rPr lang="en-US" err="1">
                <a:solidFill>
                  <a:schemeClr val="bg1"/>
                </a:solidFill>
              </a:rPr>
              <a:t>labour</a:t>
            </a:r>
            <a:endParaRPr lang="en-US">
              <a:solidFill>
                <a:schemeClr val="bg1"/>
              </a:solidFill>
            </a:endParaRPr>
          </a:p>
          <a:p>
            <a:pPr marL="742950" lvl="1"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r>
              <a:rPr lang="en-US">
                <a:solidFill>
                  <a:schemeClr val="bg1"/>
                </a:solidFill>
              </a:rPr>
              <a:t>Currently not legal for commercial use in Victoria</a:t>
            </a:r>
          </a:p>
          <a:p>
            <a:pPr marL="742950" lvl="1" indent="-285750">
              <a:buFont typeface="Arial" panose="020B0604020202020204" pitchFamily="34" charset="0"/>
              <a:buChar char="•"/>
            </a:pPr>
            <a:r>
              <a:rPr lang="en-US">
                <a:solidFill>
                  <a:schemeClr val="bg1"/>
                </a:solidFill>
              </a:rPr>
              <a:t>Use electric pulse </a:t>
            </a:r>
          </a:p>
          <a:p>
            <a:pPr marL="285750"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AU">
              <a:solidFill>
                <a:schemeClr val="bg1"/>
              </a:solidFill>
            </a:endParaRPr>
          </a:p>
        </p:txBody>
      </p:sp>
      <p:pic>
        <p:nvPicPr>
          <p:cNvPr id="7" name="Picture 6" descr="A map of land with red lines&#10;&#10;Description automatically generated">
            <a:extLst>
              <a:ext uri="{FF2B5EF4-FFF2-40B4-BE49-F238E27FC236}">
                <a16:creationId xmlns:a16="http://schemas.microsoft.com/office/drawing/2014/main" id="{BCABF1BF-9F8B-EED0-8CC1-A29506A837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219" y="123478"/>
            <a:ext cx="4509038" cy="5143500"/>
          </a:xfrm>
          <a:prstGeom prst="rect">
            <a:avLst/>
          </a:prstGeom>
        </p:spPr>
      </p:pic>
      <p:pic>
        <p:nvPicPr>
          <p:cNvPr id="10" name="Picture 9" descr="A group of cows walking on a dirt road&#10;&#10;Description automatically generated">
            <a:extLst>
              <a:ext uri="{FF2B5EF4-FFF2-40B4-BE49-F238E27FC236}">
                <a16:creationId xmlns:a16="http://schemas.microsoft.com/office/drawing/2014/main" id="{167A8368-0E3E-F711-E956-C189760879D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932040" y="947653"/>
            <a:ext cx="2891773" cy="2992250"/>
          </a:xfrm>
          <a:prstGeom prst="rect">
            <a:avLst/>
          </a:prstGeom>
        </p:spPr>
      </p:pic>
    </p:spTree>
    <p:extLst>
      <p:ext uri="{BB962C8B-B14F-4D97-AF65-F5344CB8AC3E}">
        <p14:creationId xmlns:p14="http://schemas.microsoft.com/office/powerpoint/2010/main" val="254832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Halter's Guidance Cues and System Overview">
            <a:hlinkClick r:id="" action="ppaction://media"/>
            <a:extLst>
              <a:ext uri="{FF2B5EF4-FFF2-40B4-BE49-F238E27FC236}">
                <a16:creationId xmlns:a16="http://schemas.microsoft.com/office/drawing/2014/main" id="{C98C507F-AC25-F7C5-55DB-4D9FD4CADA53}"/>
              </a:ext>
            </a:extLst>
          </p:cNvPr>
          <p:cNvPicPr>
            <a:picLocks noGrp="1" noRot="1" noChangeAspect="1"/>
          </p:cNvPicPr>
          <p:nvPr>
            <p:ph idx="1"/>
            <a:videoFile r:link="rId1"/>
          </p:nvPr>
        </p:nvPicPr>
        <p:blipFill>
          <a:blip r:embed="rId3"/>
          <a:stretch>
            <a:fillRect/>
          </a:stretch>
        </p:blipFill>
        <p:spPr>
          <a:xfrm>
            <a:off x="1095375" y="1200150"/>
            <a:ext cx="5583238" cy="3154363"/>
          </a:xfrm>
          <a:prstGeom prst="rect">
            <a:avLst/>
          </a:prstGeom>
        </p:spPr>
      </p:pic>
      <p:sp>
        <p:nvSpPr>
          <p:cNvPr id="3" name="Title 2">
            <a:extLst>
              <a:ext uri="{FF2B5EF4-FFF2-40B4-BE49-F238E27FC236}">
                <a16:creationId xmlns:a16="http://schemas.microsoft.com/office/drawing/2014/main" id="{CC74F522-7C05-77A8-7C31-3FE91FD3B2A7}"/>
              </a:ext>
            </a:extLst>
          </p:cNvPr>
          <p:cNvSpPr>
            <a:spLocks noGrp="1"/>
          </p:cNvSpPr>
          <p:nvPr>
            <p:ph type="title"/>
          </p:nvPr>
        </p:nvSpPr>
        <p:spPr/>
        <p:txBody>
          <a:bodyPr/>
          <a:lstStyle/>
          <a:p>
            <a:r>
              <a:rPr lang="en-US" dirty="0"/>
              <a:t>Virtual fencing</a:t>
            </a:r>
            <a:endParaRPr lang="en-AU" dirty="0"/>
          </a:p>
        </p:txBody>
      </p:sp>
      <p:sp>
        <p:nvSpPr>
          <p:cNvPr id="4" name="Slide Number Placeholder 3">
            <a:extLst>
              <a:ext uri="{FF2B5EF4-FFF2-40B4-BE49-F238E27FC236}">
                <a16:creationId xmlns:a16="http://schemas.microsoft.com/office/drawing/2014/main" id="{25254957-ACA1-0712-36BE-03F5AD33BE0B}"/>
              </a:ext>
            </a:extLst>
          </p:cNvPr>
          <p:cNvSpPr>
            <a:spLocks noGrp="1"/>
          </p:cNvSpPr>
          <p:nvPr>
            <p:ph type="sldNum" sz="quarter" idx="10"/>
          </p:nvPr>
        </p:nvSpPr>
        <p:spPr/>
        <p:txBody>
          <a:bodyPr/>
          <a:lstStyle/>
          <a:p>
            <a:fld id="{FD203BB5-2471-4B7A-A012-EB76E4C63972}" type="slidenum">
              <a:rPr lang="en-AU" smtClean="0"/>
              <a:pPr/>
              <a:t>11</a:t>
            </a:fld>
            <a:endParaRPr lang="en-AU"/>
          </a:p>
        </p:txBody>
      </p:sp>
    </p:spTree>
    <p:extLst>
      <p:ext uri="{BB962C8B-B14F-4D97-AF65-F5344CB8AC3E}">
        <p14:creationId xmlns:p14="http://schemas.microsoft.com/office/powerpoint/2010/main" val="182324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965AA-B51B-3AD0-83FB-CC1D205B6B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73A755-8048-F8D4-D983-E808595BDF13}"/>
              </a:ext>
            </a:extLst>
          </p:cNvPr>
          <p:cNvSpPr>
            <a:spLocks noGrp="1"/>
          </p:cNvSpPr>
          <p:nvPr>
            <p:ph type="title"/>
          </p:nvPr>
        </p:nvSpPr>
        <p:spPr/>
        <p:txBody>
          <a:bodyPr/>
          <a:lstStyle/>
          <a:p>
            <a:r>
              <a:rPr lang="en-US"/>
              <a:t>Virtual fencing</a:t>
            </a:r>
            <a:endParaRPr lang="en-AU"/>
          </a:p>
        </p:txBody>
      </p:sp>
      <p:sp>
        <p:nvSpPr>
          <p:cNvPr id="2" name="AutoShape 2">
            <a:extLst>
              <a:ext uri="{FF2B5EF4-FFF2-40B4-BE49-F238E27FC236}">
                <a16:creationId xmlns:a16="http://schemas.microsoft.com/office/drawing/2014/main" id="{24E2EAAD-6FA4-705E-A414-668F71801A38}"/>
              </a:ext>
            </a:extLst>
          </p:cNvPr>
          <p:cNvSpPr>
            <a:spLocks noChangeAspect="1" noChangeArrowheads="1"/>
          </p:cNvSpPr>
          <p:nvPr/>
        </p:nvSpPr>
        <p:spPr bwMode="auto">
          <a:xfrm>
            <a:off x="2252663" y="1681163"/>
            <a:ext cx="463867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4">
            <a:extLst>
              <a:ext uri="{FF2B5EF4-FFF2-40B4-BE49-F238E27FC236}">
                <a16:creationId xmlns:a16="http://schemas.microsoft.com/office/drawing/2014/main" id="{5796AB4B-779C-A84B-A86F-202C6E5DC061}"/>
              </a:ext>
            </a:extLst>
          </p:cNvPr>
          <p:cNvSpPr>
            <a:spLocks noChangeAspect="1" noChangeArrowheads="1"/>
          </p:cNvSpPr>
          <p:nvPr/>
        </p:nvSpPr>
        <p:spPr bwMode="auto">
          <a:xfrm>
            <a:off x="2405063" y="1833563"/>
            <a:ext cx="463867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TextBox 4">
            <a:extLst>
              <a:ext uri="{FF2B5EF4-FFF2-40B4-BE49-F238E27FC236}">
                <a16:creationId xmlns:a16="http://schemas.microsoft.com/office/drawing/2014/main" id="{DC54F0AF-AD29-5396-E492-C4483AC09847}"/>
              </a:ext>
            </a:extLst>
          </p:cNvPr>
          <p:cNvSpPr txBox="1"/>
          <p:nvPr/>
        </p:nvSpPr>
        <p:spPr>
          <a:xfrm>
            <a:off x="899592" y="1275606"/>
            <a:ext cx="4320480" cy="2031325"/>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rPr>
              <a:t>Currently a trail of technology at </a:t>
            </a:r>
            <a:r>
              <a:rPr lang="en-US" err="1">
                <a:solidFill>
                  <a:schemeClr val="bg1"/>
                </a:solidFill>
              </a:rPr>
              <a:t>Ellinbank</a:t>
            </a:r>
            <a:r>
              <a:rPr lang="en-US">
                <a:solidFill>
                  <a:schemeClr val="bg1"/>
                </a:solidFill>
              </a:rPr>
              <a:t> research farm (visit later this week)</a:t>
            </a:r>
          </a:p>
          <a:p>
            <a:pPr marL="285750"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r>
              <a:rPr lang="en-US">
                <a:solidFill>
                  <a:schemeClr val="bg1"/>
                </a:solidFill>
              </a:rPr>
              <a:t>Working with advocacy, technology firms and government for access for farmers </a:t>
            </a:r>
            <a:endParaRPr lang="en-AU">
              <a:solidFill>
                <a:schemeClr val="bg1"/>
              </a:solidFill>
            </a:endParaRPr>
          </a:p>
        </p:txBody>
      </p:sp>
    </p:spTree>
    <p:extLst>
      <p:ext uri="{BB962C8B-B14F-4D97-AF65-F5344CB8AC3E}">
        <p14:creationId xmlns:p14="http://schemas.microsoft.com/office/powerpoint/2010/main" val="1079340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935CC-CE17-6EA5-4E1A-A0216125F8DA}"/>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A907D67-F37F-AF7D-63B5-817D27294DEA}"/>
              </a:ext>
            </a:extLst>
          </p:cNvPr>
          <p:cNvSpPr>
            <a:spLocks noGrp="1"/>
          </p:cNvSpPr>
          <p:nvPr>
            <p:ph idx="1"/>
          </p:nvPr>
        </p:nvSpPr>
        <p:spPr>
          <a:xfrm>
            <a:off x="1870386" y="3579862"/>
            <a:ext cx="5437918" cy="307777"/>
          </a:xfrm>
        </p:spPr>
        <p:txBody>
          <a:bodyPr/>
          <a:lstStyle/>
          <a:p>
            <a:r>
              <a:rPr lang="en-US"/>
              <a:t>Roadmap for non-replacement calves</a:t>
            </a:r>
            <a:endParaRPr lang="en-AU"/>
          </a:p>
        </p:txBody>
      </p:sp>
      <p:cxnSp>
        <p:nvCxnSpPr>
          <p:cNvPr id="7" name="Straight Connector 6">
            <a:extLst>
              <a:ext uri="{FF2B5EF4-FFF2-40B4-BE49-F238E27FC236}">
                <a16:creationId xmlns:a16="http://schemas.microsoft.com/office/drawing/2014/main" id="{98E0B1A5-62DE-B6BD-E50E-D86D56CF76C1}"/>
              </a:ext>
            </a:extLst>
          </p:cNvPr>
          <p:cNvCxnSpPr>
            <a:cxnSpLocks/>
          </p:cNvCxnSpPr>
          <p:nvPr/>
        </p:nvCxnSpPr>
        <p:spPr>
          <a:xfrm flipV="1">
            <a:off x="4572000" y="3939902"/>
            <a:ext cx="0" cy="120359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0CFEB5B-CDD9-BE17-C06B-4D5205C902D0}"/>
              </a:ext>
            </a:extLst>
          </p:cNvPr>
          <p:cNvSpPr>
            <a:spLocks noGrp="1"/>
          </p:cNvSpPr>
          <p:nvPr>
            <p:ph type="title" hasCustomPrompt="1"/>
          </p:nvPr>
        </p:nvSpPr>
        <p:spPr>
          <a:xfrm>
            <a:off x="1583673" y="2701628"/>
            <a:ext cx="5976653" cy="846555"/>
          </a:xfrm>
          <a:prstGeom prst="rect">
            <a:avLst/>
          </a:prstGeom>
          <a:ln w="12700">
            <a:solidFill>
              <a:schemeClr val="accent6"/>
            </a:solidFill>
          </a:ln>
        </p:spPr>
        <p:txBody>
          <a:bodyPr tIns="72000" bIns="36000" anchor="ctr" anchorCtr="1"/>
          <a:lstStyle>
            <a:lvl1pPr>
              <a:defRPr>
                <a:solidFill>
                  <a:schemeClr val="tx1"/>
                </a:solidFill>
              </a:defRPr>
            </a:lvl1pPr>
          </a:lstStyle>
          <a:p>
            <a:r>
              <a:rPr lang="en-AU">
                <a:solidFill>
                  <a:schemeClr val="accent6"/>
                </a:solidFill>
              </a:rPr>
              <a:t>CALFWAYS</a:t>
            </a:r>
          </a:p>
        </p:txBody>
      </p:sp>
      <p:pic>
        <p:nvPicPr>
          <p:cNvPr id="5" name="Picture 4">
            <a:extLst>
              <a:ext uri="{FF2B5EF4-FFF2-40B4-BE49-F238E27FC236}">
                <a16:creationId xmlns:a16="http://schemas.microsoft.com/office/drawing/2014/main" id="{A51D0E1C-A0FD-4257-5720-447096AEF8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9260" y="412750"/>
            <a:ext cx="2882900" cy="2159000"/>
          </a:xfrm>
          <a:prstGeom prst="rect">
            <a:avLst/>
          </a:prstGeom>
        </p:spPr>
      </p:pic>
      <p:sp>
        <p:nvSpPr>
          <p:cNvPr id="10" name="Slide Number Placeholder 2">
            <a:extLst>
              <a:ext uri="{FF2B5EF4-FFF2-40B4-BE49-F238E27FC236}">
                <a16:creationId xmlns:a16="http://schemas.microsoft.com/office/drawing/2014/main" id="{DF3A959E-067C-EAAF-65BC-132819D73711}"/>
              </a:ext>
            </a:extLst>
          </p:cNvPr>
          <p:cNvSpPr txBox="1">
            <a:spLocks/>
          </p:cNvSpPr>
          <p:nvPr/>
        </p:nvSpPr>
        <p:spPr>
          <a:xfrm>
            <a:off x="8172400" y="4818186"/>
            <a:ext cx="720080" cy="273844"/>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203BB5-2471-4B7A-A012-EB76E4C63972}" type="slidenum">
              <a:rPr lang="en-AU" sz="900" smtClean="0">
                <a:solidFill>
                  <a:schemeClr val="accent6"/>
                </a:solidFill>
                <a:latin typeface="Arial" panose="020B0604020202020204" pitchFamily="34" charset="0"/>
                <a:cs typeface="Arial" panose="020B0604020202020204" pitchFamily="34" charset="0"/>
              </a:rPr>
              <a:pPr algn="r"/>
              <a:t>13</a:t>
            </a:fld>
            <a:endParaRPr lang="en-AU" sz="90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996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C558B-C079-ACD4-5CE3-79ACD7FC3B9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9B22F-2805-8BF0-28DB-469A39F8C2CD}"/>
              </a:ext>
            </a:extLst>
          </p:cNvPr>
          <p:cNvSpPr>
            <a:spLocks noGrp="1"/>
          </p:cNvSpPr>
          <p:nvPr>
            <p:ph idx="1"/>
          </p:nvPr>
        </p:nvSpPr>
        <p:spPr>
          <a:xfrm>
            <a:off x="611560" y="283396"/>
            <a:ext cx="4050506" cy="4320480"/>
          </a:xfrm>
        </p:spPr>
        <p:txBody>
          <a:bodyPr/>
          <a:lstStyle/>
          <a:p>
            <a:pPr>
              <a:lnSpc>
                <a:spcPts val="3489"/>
              </a:lnSpc>
              <a:spcBef>
                <a:spcPct val="0"/>
              </a:spcBef>
              <a:spcAft>
                <a:spcPts val="1200"/>
              </a:spcAft>
            </a:pPr>
            <a:r>
              <a:rPr lang="en-AU" sz="2000">
                <a:solidFill>
                  <a:srgbClr val="0C2340"/>
                </a:solidFill>
                <a:ea typeface="+mj-ea"/>
                <a:cs typeface="+mj-cs"/>
              </a:rPr>
              <a:t>CURRENT PATHWAYS</a:t>
            </a:r>
          </a:p>
        </p:txBody>
      </p:sp>
      <p:graphicFrame>
        <p:nvGraphicFramePr>
          <p:cNvPr id="3" name="Chart 2">
            <a:extLst>
              <a:ext uri="{FF2B5EF4-FFF2-40B4-BE49-F238E27FC236}">
                <a16:creationId xmlns:a16="http://schemas.microsoft.com/office/drawing/2014/main" id="{6A6DC70C-171B-B601-B442-7DEA8D2943FA}"/>
              </a:ext>
            </a:extLst>
          </p:cNvPr>
          <p:cNvGraphicFramePr>
            <a:graphicFrameLocks/>
          </p:cNvGraphicFramePr>
          <p:nvPr/>
        </p:nvGraphicFramePr>
        <p:xfrm>
          <a:off x="1331913" y="771525"/>
          <a:ext cx="6696075" cy="374491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A81157D-4734-352A-040E-C7EABF5D5681}"/>
              </a:ext>
            </a:extLst>
          </p:cNvPr>
          <p:cNvSpPr txBox="1"/>
          <p:nvPr/>
        </p:nvSpPr>
        <p:spPr>
          <a:xfrm>
            <a:off x="1296144" y="4515966"/>
            <a:ext cx="673184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1" u="none" strike="noStrike" kern="1200" cap="none" spc="0" normalizeH="0" baseline="0" noProof="0">
                <a:ln>
                  <a:noFill/>
                </a:ln>
                <a:solidFill>
                  <a:srgbClr val="000000"/>
                </a:solidFill>
                <a:effectLst/>
                <a:uLnTx/>
                <a:uFillTx/>
                <a:latin typeface="Arial"/>
                <a:ea typeface="+mn-ea"/>
                <a:cs typeface="+mn-cs"/>
              </a:rPr>
              <a:t>Source: Meridian Agriculture. </a:t>
            </a:r>
            <a:r>
              <a:rPr kumimoji="0" lang="en-AU" sz="1050" b="0" i="1" u="none" strike="noStrike" kern="1200" cap="none" spc="0" normalizeH="0" baseline="0" noProof="0" err="1">
                <a:ln>
                  <a:noFill/>
                </a:ln>
                <a:solidFill>
                  <a:srgbClr val="000000"/>
                </a:solidFill>
                <a:effectLst/>
                <a:uLnTx/>
                <a:uFillTx/>
                <a:latin typeface="Arial"/>
                <a:ea typeface="+mn-ea"/>
                <a:cs typeface="+mn-cs"/>
              </a:rPr>
              <a:t>Calfways</a:t>
            </a:r>
            <a:r>
              <a:rPr kumimoji="0" lang="en-AU" sz="1050" b="0" i="1" u="none" strike="noStrike" kern="1200" cap="none" spc="0" normalizeH="0" baseline="0" noProof="0">
                <a:ln>
                  <a:noFill/>
                </a:ln>
                <a:solidFill>
                  <a:srgbClr val="000000"/>
                </a:solidFill>
                <a:effectLst/>
                <a:uLnTx/>
                <a:uFillTx/>
                <a:latin typeface="Arial"/>
                <a:ea typeface="+mn-ea"/>
                <a:cs typeface="+mn-cs"/>
              </a:rPr>
              <a:t> economic analysis 2024 – part 1.</a:t>
            </a:r>
          </a:p>
        </p:txBody>
      </p:sp>
    </p:spTree>
    <p:extLst>
      <p:ext uri="{BB962C8B-B14F-4D97-AF65-F5344CB8AC3E}">
        <p14:creationId xmlns:p14="http://schemas.microsoft.com/office/powerpoint/2010/main" val="384024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99BD5C-914D-0C84-F64D-55EC198DE17F}"/>
              </a:ext>
            </a:extLst>
          </p:cNvPr>
          <p:cNvSpPr/>
          <p:nvPr/>
        </p:nvSpPr>
        <p:spPr>
          <a:xfrm>
            <a:off x="-38661" y="0"/>
            <a:ext cx="9185840" cy="792088"/>
          </a:xfrm>
          <a:prstGeom prst="rect">
            <a:avLst/>
          </a:prstGeom>
          <a:solidFill>
            <a:srgbClr val="0C233F"/>
          </a:solidFill>
          <a:ln>
            <a:solidFill>
              <a:srgbClr val="0C23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timeline of a timeline&#10;&#10;Description automatically generated">
            <a:extLst>
              <a:ext uri="{FF2B5EF4-FFF2-40B4-BE49-F238E27FC236}">
                <a16:creationId xmlns:a16="http://schemas.microsoft.com/office/drawing/2014/main" id="{80F66A79-2954-7AE2-FBC7-F727ADA8524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1840" y="145353"/>
            <a:ext cx="9185840" cy="4802661"/>
          </a:xfrm>
          <a:prstGeom prst="rect">
            <a:avLst/>
          </a:prstGeom>
        </p:spPr>
      </p:pic>
      <p:sp>
        <p:nvSpPr>
          <p:cNvPr id="30" name="Title 15">
            <a:extLst>
              <a:ext uri="{FF2B5EF4-FFF2-40B4-BE49-F238E27FC236}">
                <a16:creationId xmlns:a16="http://schemas.microsoft.com/office/drawing/2014/main" id="{BEC54485-BD13-388A-C482-22000FFE9D18}"/>
              </a:ext>
            </a:extLst>
          </p:cNvPr>
          <p:cNvSpPr>
            <a:spLocks noGrp="1"/>
          </p:cNvSpPr>
          <p:nvPr>
            <p:ph type="title"/>
          </p:nvPr>
        </p:nvSpPr>
        <p:spPr>
          <a:xfrm>
            <a:off x="335680" y="250078"/>
            <a:ext cx="8399246" cy="476864"/>
          </a:xfrm>
        </p:spPr>
        <p:txBody>
          <a:bodyPr>
            <a:noAutofit/>
          </a:bodyPr>
          <a:lstStyle/>
          <a:p>
            <a:r>
              <a:rPr lang="en-AU" sz="2400" b="1">
                <a:solidFill>
                  <a:srgbClr val="FFFFFF"/>
                </a:solidFill>
                <a:latin typeface="Arial" panose="020B0604020202020204" pitchFamily="34" charset="0"/>
                <a:cs typeface="Arial" panose="020B0604020202020204" pitchFamily="34" charset="0"/>
              </a:rPr>
              <a:t>CALFWAYS TIMELINE</a:t>
            </a:r>
          </a:p>
        </p:txBody>
      </p:sp>
      <p:sp>
        <p:nvSpPr>
          <p:cNvPr id="7" name="Rectangle 6">
            <a:extLst>
              <a:ext uri="{FF2B5EF4-FFF2-40B4-BE49-F238E27FC236}">
                <a16:creationId xmlns:a16="http://schemas.microsoft.com/office/drawing/2014/main" id="{B2978D9A-AAC4-F139-4F83-613170BAC282}"/>
              </a:ext>
            </a:extLst>
          </p:cNvPr>
          <p:cNvSpPr/>
          <p:nvPr/>
        </p:nvSpPr>
        <p:spPr>
          <a:xfrm>
            <a:off x="-41840" y="4443958"/>
            <a:ext cx="9185840" cy="792088"/>
          </a:xfrm>
          <a:prstGeom prst="rect">
            <a:avLst/>
          </a:prstGeom>
          <a:solidFill>
            <a:srgbClr val="0C233F"/>
          </a:solidFill>
          <a:ln>
            <a:solidFill>
              <a:srgbClr val="0C23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855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FE924-1941-A6A5-E45D-6812869F39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F122B4-9F53-E764-F7F2-E4E26AA03E8C}"/>
              </a:ext>
            </a:extLst>
          </p:cNvPr>
          <p:cNvSpPr>
            <a:spLocks noGrp="1"/>
          </p:cNvSpPr>
          <p:nvPr>
            <p:ph type="title"/>
          </p:nvPr>
        </p:nvSpPr>
        <p:spPr/>
        <p:txBody>
          <a:bodyPr/>
          <a:lstStyle/>
          <a:p>
            <a:r>
              <a:rPr lang="en-US" err="1"/>
              <a:t>Calfways</a:t>
            </a:r>
            <a:r>
              <a:rPr lang="en-US"/>
              <a:t> – </a:t>
            </a:r>
            <a:r>
              <a:rPr lang="en-US" err="1"/>
              <a:t>whats</a:t>
            </a:r>
            <a:r>
              <a:rPr lang="en-US"/>
              <a:t> next </a:t>
            </a:r>
            <a:endParaRPr lang="en-AU"/>
          </a:p>
        </p:txBody>
      </p:sp>
      <p:sp>
        <p:nvSpPr>
          <p:cNvPr id="2" name="AutoShape 2">
            <a:extLst>
              <a:ext uri="{FF2B5EF4-FFF2-40B4-BE49-F238E27FC236}">
                <a16:creationId xmlns:a16="http://schemas.microsoft.com/office/drawing/2014/main" id="{A380F110-64A4-8C1A-4B61-1858109186D3}"/>
              </a:ext>
            </a:extLst>
          </p:cNvPr>
          <p:cNvSpPr>
            <a:spLocks noChangeAspect="1" noChangeArrowheads="1"/>
          </p:cNvSpPr>
          <p:nvPr/>
        </p:nvSpPr>
        <p:spPr bwMode="auto">
          <a:xfrm>
            <a:off x="2252663" y="1681163"/>
            <a:ext cx="463867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4">
            <a:extLst>
              <a:ext uri="{FF2B5EF4-FFF2-40B4-BE49-F238E27FC236}">
                <a16:creationId xmlns:a16="http://schemas.microsoft.com/office/drawing/2014/main" id="{79259D08-F61A-CE5A-2095-9E3DFD9563C6}"/>
              </a:ext>
            </a:extLst>
          </p:cNvPr>
          <p:cNvSpPr>
            <a:spLocks noChangeAspect="1" noChangeArrowheads="1"/>
          </p:cNvSpPr>
          <p:nvPr/>
        </p:nvSpPr>
        <p:spPr bwMode="auto">
          <a:xfrm>
            <a:off x="2405063" y="1833563"/>
            <a:ext cx="463867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extBox 7">
            <a:extLst>
              <a:ext uri="{FF2B5EF4-FFF2-40B4-BE49-F238E27FC236}">
                <a16:creationId xmlns:a16="http://schemas.microsoft.com/office/drawing/2014/main" id="{ACDD191A-8C7F-36DF-329B-E1D50A52CCEE}"/>
              </a:ext>
            </a:extLst>
          </p:cNvPr>
          <p:cNvSpPr txBox="1"/>
          <p:nvPr/>
        </p:nvSpPr>
        <p:spPr>
          <a:xfrm>
            <a:off x="467545" y="965239"/>
            <a:ext cx="5544616" cy="1477328"/>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rPr>
              <a:t>Report Launch</a:t>
            </a:r>
          </a:p>
          <a:p>
            <a:pPr marL="285750"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r>
              <a:rPr lang="en-US">
                <a:solidFill>
                  <a:schemeClr val="bg1"/>
                </a:solidFill>
              </a:rPr>
              <a:t>Strategic Partnerships to achieve targets </a:t>
            </a:r>
            <a:endParaRPr lang="en-AU">
              <a:solidFill>
                <a:schemeClr val="bg1"/>
              </a:solidFill>
            </a:endParaRPr>
          </a:p>
          <a:p>
            <a:endParaRPr lang="en-AU">
              <a:solidFill>
                <a:schemeClr val="bg1"/>
              </a:solidFill>
            </a:endParaRPr>
          </a:p>
          <a:p>
            <a:pPr marL="742950" lvl="1" indent="-285750">
              <a:buFont typeface="Arial" panose="020B0604020202020204" pitchFamily="34" charset="0"/>
              <a:buChar char="•"/>
            </a:pPr>
            <a:endParaRPr lang="en-AU">
              <a:solidFill>
                <a:schemeClr val="bg1"/>
              </a:solidFill>
            </a:endParaRPr>
          </a:p>
        </p:txBody>
      </p:sp>
    </p:spTree>
    <p:extLst>
      <p:ext uri="{BB962C8B-B14F-4D97-AF65-F5344CB8AC3E}">
        <p14:creationId xmlns:p14="http://schemas.microsoft.com/office/powerpoint/2010/main" val="2316864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4A2F-6238-F448-98DC-1AD7BC0EFFF3}"/>
              </a:ext>
            </a:extLst>
          </p:cNvPr>
          <p:cNvSpPr>
            <a:spLocks noGrp="1"/>
          </p:cNvSpPr>
          <p:nvPr>
            <p:ph type="title"/>
          </p:nvPr>
        </p:nvSpPr>
        <p:spPr>
          <a:xfrm>
            <a:off x="611560" y="267494"/>
            <a:ext cx="6740469" cy="712887"/>
          </a:xfrm>
        </p:spPr>
        <p:txBody>
          <a:bodyPr/>
          <a:lstStyle/>
          <a:p>
            <a:r>
              <a:rPr lang="en-US"/>
              <a:t>THANK YOU</a:t>
            </a:r>
            <a:endParaRPr lang="en-AU"/>
          </a:p>
        </p:txBody>
      </p:sp>
      <p:sp>
        <p:nvSpPr>
          <p:cNvPr id="5" name="Slide Number Placeholder 2">
            <a:extLst>
              <a:ext uri="{FF2B5EF4-FFF2-40B4-BE49-F238E27FC236}">
                <a16:creationId xmlns:a16="http://schemas.microsoft.com/office/drawing/2014/main" id="{25EB465A-E594-B845-B046-D2B7E71EF843}"/>
              </a:ext>
            </a:extLst>
          </p:cNvPr>
          <p:cNvSpPr txBox="1">
            <a:spLocks/>
          </p:cNvSpPr>
          <p:nvPr/>
        </p:nvSpPr>
        <p:spPr>
          <a:xfrm>
            <a:off x="8172400" y="4818186"/>
            <a:ext cx="720080" cy="273844"/>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203BB5-2471-4B7A-A012-EB76E4C63972}" type="slidenum">
              <a:rPr lang="en-AU" sz="900" smtClean="0">
                <a:solidFill>
                  <a:schemeClr val="accent6"/>
                </a:solidFill>
                <a:latin typeface="Arial" panose="020B0604020202020204" pitchFamily="34" charset="0"/>
                <a:cs typeface="Arial" panose="020B0604020202020204" pitchFamily="34" charset="0"/>
              </a:rPr>
              <a:pPr algn="r"/>
              <a:t>17</a:t>
            </a:fld>
            <a:endParaRPr lang="en-AU" sz="900">
              <a:solidFill>
                <a:schemeClr val="accent6"/>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BBB8D6-FFE6-B7E4-E47F-3655DAFF5298}"/>
              </a:ext>
            </a:extLst>
          </p:cNvPr>
          <p:cNvSpPr txBox="1"/>
          <p:nvPr/>
        </p:nvSpPr>
        <p:spPr>
          <a:xfrm>
            <a:off x="611560" y="764357"/>
            <a:ext cx="4320480" cy="646331"/>
          </a:xfrm>
          <a:prstGeom prst="rect">
            <a:avLst/>
          </a:prstGeom>
          <a:noFill/>
        </p:spPr>
        <p:txBody>
          <a:bodyPr wrap="square" rtlCol="0">
            <a:spAutoFit/>
          </a:bodyPr>
          <a:lstStyle/>
          <a:p>
            <a:r>
              <a:rPr lang="en-US"/>
              <a:t>Louise Sundermann</a:t>
            </a:r>
          </a:p>
          <a:p>
            <a:r>
              <a:rPr lang="en-US">
                <a:hlinkClick r:id="rId2"/>
              </a:rPr>
              <a:t>louise.sundermann@dairyaustralia.com.au</a:t>
            </a:r>
            <a:r>
              <a:rPr lang="en-US"/>
              <a:t> </a:t>
            </a:r>
            <a:endParaRPr lang="en-AU"/>
          </a:p>
        </p:txBody>
      </p:sp>
    </p:spTree>
    <p:extLst>
      <p:ext uri="{BB962C8B-B14F-4D97-AF65-F5344CB8AC3E}">
        <p14:creationId xmlns:p14="http://schemas.microsoft.com/office/powerpoint/2010/main" val="2554295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117B27-5472-50CB-1FDD-D6DE784BFF63}"/>
              </a:ext>
            </a:extLst>
          </p:cNvPr>
          <p:cNvSpPr>
            <a:spLocks noGrp="1"/>
          </p:cNvSpPr>
          <p:nvPr>
            <p:ph idx="1"/>
          </p:nvPr>
        </p:nvSpPr>
        <p:spPr/>
        <p:txBody>
          <a:bodyPr/>
          <a:lstStyle/>
          <a:p>
            <a:pPr marL="285750" indent="-285750">
              <a:buFont typeface="Arial" panose="020B0604020202020204" pitchFamily="34" charset="0"/>
              <a:buChar char="•"/>
            </a:pPr>
            <a:r>
              <a:rPr lang="en-US"/>
              <a:t>Louise Sundermann – Policy Lead Animal Health and Welfare</a:t>
            </a:r>
          </a:p>
          <a:p>
            <a:pPr marL="285750" indent="-285750">
              <a:buFont typeface="Arial" panose="020B0604020202020204" pitchFamily="34" charset="0"/>
              <a:buChar char="•"/>
            </a:pPr>
            <a:endParaRPr lang="en-AU"/>
          </a:p>
        </p:txBody>
      </p:sp>
      <p:sp>
        <p:nvSpPr>
          <p:cNvPr id="4" name="Title 3"/>
          <p:cNvSpPr>
            <a:spLocks noGrp="1"/>
          </p:cNvSpPr>
          <p:nvPr>
            <p:ph type="title"/>
          </p:nvPr>
        </p:nvSpPr>
        <p:spPr/>
        <p:txBody>
          <a:bodyPr/>
          <a:lstStyle/>
          <a:p>
            <a:r>
              <a:rPr lang="en-US"/>
              <a:t>introduction</a:t>
            </a:r>
            <a:endParaRPr lang="en-AU"/>
          </a:p>
        </p:txBody>
      </p:sp>
      <p:pic>
        <p:nvPicPr>
          <p:cNvPr id="6" name="Picture 5" descr="A group of people sitting on bales of hay&#10;&#10;Description automatically generated">
            <a:extLst>
              <a:ext uri="{FF2B5EF4-FFF2-40B4-BE49-F238E27FC236}">
                <a16:creationId xmlns:a16="http://schemas.microsoft.com/office/drawing/2014/main" id="{090EAC56-4A89-2EF2-A3EF-8F69055924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851670"/>
            <a:ext cx="5395149" cy="2586485"/>
          </a:xfrm>
          <a:prstGeom prst="rect">
            <a:avLst/>
          </a:prstGeom>
        </p:spPr>
      </p:pic>
      <p:pic>
        <p:nvPicPr>
          <p:cNvPr id="8" name="Picture 7" descr="A person taking a selfie&#10;&#10;Description automatically generated">
            <a:extLst>
              <a:ext uri="{FF2B5EF4-FFF2-40B4-BE49-F238E27FC236}">
                <a16:creationId xmlns:a16="http://schemas.microsoft.com/office/drawing/2014/main" id="{071045D3-C857-004E-57AB-F2FF1CA800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5646669" y="1851670"/>
            <a:ext cx="3448646" cy="2586485"/>
          </a:xfrm>
          <a:prstGeom prst="rect">
            <a:avLst/>
          </a:prstGeom>
        </p:spPr>
      </p:pic>
    </p:spTree>
    <p:extLst>
      <p:ext uri="{BB962C8B-B14F-4D97-AF65-F5344CB8AC3E}">
        <p14:creationId xmlns:p14="http://schemas.microsoft.com/office/powerpoint/2010/main" val="152780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7AB70-25EE-1D89-E216-8B5ABCC387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EF68425-F67B-F41A-A2DE-F466B998D1AE}"/>
              </a:ext>
            </a:extLst>
          </p:cNvPr>
          <p:cNvSpPr>
            <a:spLocks noGrp="1"/>
          </p:cNvSpPr>
          <p:nvPr>
            <p:ph type="title"/>
          </p:nvPr>
        </p:nvSpPr>
        <p:spPr/>
        <p:txBody>
          <a:bodyPr/>
          <a:lstStyle/>
          <a:p>
            <a:r>
              <a:rPr lang="en-US"/>
              <a:t>Animal welfare governance </a:t>
            </a:r>
            <a:endParaRPr lang="en-AU"/>
          </a:p>
        </p:txBody>
      </p:sp>
      <p:sp>
        <p:nvSpPr>
          <p:cNvPr id="2" name="AutoShape 2">
            <a:extLst>
              <a:ext uri="{FF2B5EF4-FFF2-40B4-BE49-F238E27FC236}">
                <a16:creationId xmlns:a16="http://schemas.microsoft.com/office/drawing/2014/main" id="{F65163CE-5E95-C49B-F7D2-4F0EB12CA2AE}"/>
              </a:ext>
            </a:extLst>
          </p:cNvPr>
          <p:cNvSpPr>
            <a:spLocks noChangeAspect="1" noChangeArrowheads="1"/>
          </p:cNvSpPr>
          <p:nvPr/>
        </p:nvSpPr>
        <p:spPr bwMode="auto">
          <a:xfrm>
            <a:off x="2252663" y="1681163"/>
            <a:ext cx="463867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4">
            <a:extLst>
              <a:ext uri="{FF2B5EF4-FFF2-40B4-BE49-F238E27FC236}">
                <a16:creationId xmlns:a16="http://schemas.microsoft.com/office/drawing/2014/main" id="{8586A183-10F7-4EAA-50F5-53872D5BA39D}"/>
              </a:ext>
            </a:extLst>
          </p:cNvPr>
          <p:cNvSpPr>
            <a:spLocks noChangeAspect="1" noChangeArrowheads="1"/>
          </p:cNvSpPr>
          <p:nvPr/>
        </p:nvSpPr>
        <p:spPr bwMode="auto">
          <a:xfrm>
            <a:off x="2405063" y="1833563"/>
            <a:ext cx="463867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extBox 7">
            <a:extLst>
              <a:ext uri="{FF2B5EF4-FFF2-40B4-BE49-F238E27FC236}">
                <a16:creationId xmlns:a16="http://schemas.microsoft.com/office/drawing/2014/main" id="{E8146F21-F465-DDC7-3336-7790DCABF908}"/>
              </a:ext>
            </a:extLst>
          </p:cNvPr>
          <p:cNvSpPr txBox="1"/>
          <p:nvPr/>
        </p:nvSpPr>
        <p:spPr>
          <a:xfrm>
            <a:off x="971600" y="4515966"/>
            <a:ext cx="7091109" cy="369332"/>
          </a:xfrm>
          <a:prstGeom prst="rect">
            <a:avLst/>
          </a:prstGeom>
          <a:noFill/>
        </p:spPr>
        <p:txBody>
          <a:bodyPr wrap="square" rtlCol="0">
            <a:spAutoFit/>
          </a:bodyPr>
          <a:lstStyle/>
          <a:p>
            <a:r>
              <a:rPr lang="en-US">
                <a:solidFill>
                  <a:schemeClr val="bg1"/>
                </a:solidFill>
              </a:rPr>
              <a:t>Multiple layers of frameworks to ensure continuing improvement </a:t>
            </a:r>
            <a:endParaRPr lang="en-AU">
              <a:solidFill>
                <a:schemeClr val="bg1"/>
              </a:solidFill>
            </a:endParaRPr>
          </a:p>
        </p:txBody>
      </p:sp>
      <p:pic>
        <p:nvPicPr>
          <p:cNvPr id="10" name="Picture 9" descr="A diagram of a computer&#10;&#10;Description automatically generated">
            <a:extLst>
              <a:ext uri="{FF2B5EF4-FFF2-40B4-BE49-F238E27FC236}">
                <a16:creationId xmlns:a16="http://schemas.microsoft.com/office/drawing/2014/main" id="{852CFDE4-5E93-C145-30C7-8F0B0A2FF7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7" y="1447603"/>
            <a:ext cx="7592707" cy="2780331"/>
          </a:xfrm>
          <a:prstGeom prst="rect">
            <a:avLst/>
          </a:prstGeom>
        </p:spPr>
      </p:pic>
    </p:spTree>
    <p:extLst>
      <p:ext uri="{BB962C8B-B14F-4D97-AF65-F5344CB8AC3E}">
        <p14:creationId xmlns:p14="http://schemas.microsoft.com/office/powerpoint/2010/main" val="4192475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38D023-E119-2C4E-A6D4-078D8C085D22}"/>
              </a:ext>
            </a:extLst>
          </p:cNvPr>
          <p:cNvSpPr/>
          <p:nvPr/>
        </p:nvSpPr>
        <p:spPr>
          <a:xfrm>
            <a:off x="671092" y="2241285"/>
            <a:ext cx="2329469" cy="2418697"/>
          </a:xfrm>
          <a:prstGeom prst="rect">
            <a:avLst/>
          </a:prstGeom>
          <a:solidFill>
            <a:schemeClr val="tx1">
              <a:lumMod val="25000"/>
              <a:lumOff val="75000"/>
              <a:alpha val="40000"/>
            </a:schemeClr>
          </a:solidFill>
        </p:spPr>
        <p:txBody>
          <a:bodyPr lIns="137133" tIns="137133" rIns="137133" bIns="137133"/>
          <a:lstStyle/>
          <a:p>
            <a:pPr marL="128562" indent="-128562" defTabSz="685663">
              <a:lnSpc>
                <a:spcPct val="94000"/>
              </a:lnSpc>
              <a:spcAft>
                <a:spcPts val="600"/>
              </a:spcAft>
              <a:buClr>
                <a:schemeClr val="tx1"/>
              </a:buClr>
              <a:buFont typeface="Arial" panose="020B0604020202020204" pitchFamily="34" charset="0"/>
              <a:buChar char="•"/>
              <a:defRPr/>
            </a:pPr>
            <a:r>
              <a:rPr lang="en-US" sz="1000">
                <a:solidFill>
                  <a:schemeClr val="tx1"/>
                </a:solidFill>
                <a:latin typeface="Arial" panose="020B0604020202020204" pitchFamily="34" charset="0"/>
                <a:cs typeface="Arial" panose="020B0604020202020204" pitchFamily="34" charset="0"/>
              </a:rPr>
              <a:t>Most states have legislated the Australian Animal Welfare Standards and Guidelines for Cattle </a:t>
            </a:r>
          </a:p>
          <a:p>
            <a:pPr marL="128562" indent="-128562" defTabSz="685663">
              <a:lnSpc>
                <a:spcPct val="94000"/>
              </a:lnSpc>
              <a:spcAft>
                <a:spcPts val="600"/>
              </a:spcAft>
              <a:buClr>
                <a:schemeClr val="tx1"/>
              </a:buClr>
              <a:buFont typeface="Arial" panose="020B0604020202020204" pitchFamily="34" charset="0"/>
              <a:buChar char="•"/>
              <a:defRPr/>
            </a:pPr>
            <a:r>
              <a:rPr lang="en-US" sz="1000" b="1">
                <a:latin typeface="Arial" panose="020B0604020202020204" pitchFamily="34" charset="0"/>
                <a:cs typeface="Arial" panose="020B0604020202020204" pitchFamily="34" charset="0"/>
              </a:rPr>
              <a:t>Minimum</a:t>
            </a:r>
            <a:r>
              <a:rPr lang="en-US" sz="1000">
                <a:latin typeface="Arial" panose="020B0604020202020204" pitchFamily="34" charset="0"/>
                <a:cs typeface="Arial" panose="020B0604020202020204" pitchFamily="34" charset="0"/>
              </a:rPr>
              <a:t> </a:t>
            </a:r>
            <a:r>
              <a:rPr lang="en-US" sz="1000" b="1">
                <a:latin typeface="Arial" panose="020B0604020202020204" pitchFamily="34" charset="0"/>
                <a:cs typeface="Arial" panose="020B0604020202020204" pitchFamily="34" charset="0"/>
              </a:rPr>
              <a:t>legal requirements </a:t>
            </a:r>
            <a:endParaRPr lang="en-US" sz="1000">
              <a:solidFill>
                <a:schemeClr val="tx1"/>
              </a:solidFill>
              <a:latin typeface="Arial" panose="020B0604020202020204" pitchFamily="34" charset="0"/>
              <a:cs typeface="Arial" panose="020B0604020202020204" pitchFamily="34" charset="0"/>
            </a:endParaRPr>
          </a:p>
          <a:p>
            <a:pPr marL="128562" indent="-128562" defTabSz="685663">
              <a:lnSpc>
                <a:spcPct val="94000"/>
              </a:lnSpc>
              <a:spcAft>
                <a:spcPts val="600"/>
              </a:spcAft>
              <a:buClr>
                <a:schemeClr val="tx1"/>
              </a:buClr>
              <a:buFont typeface="Arial" panose="020B0604020202020204" pitchFamily="34" charset="0"/>
              <a:buChar char="•"/>
              <a:defRPr/>
            </a:pPr>
            <a:r>
              <a:rPr lang="en-US" sz="1000">
                <a:solidFill>
                  <a:schemeClr val="tx1"/>
                </a:solidFill>
                <a:latin typeface="Arial" panose="020B0604020202020204" pitchFamily="34" charset="0"/>
                <a:cs typeface="Arial" panose="020B0604020202020204" pitchFamily="34" charset="0"/>
              </a:rPr>
              <a:t>Basic welfare: </a:t>
            </a:r>
          </a:p>
          <a:p>
            <a:pPr marL="585762" lvl="1" indent="-128562" defTabSz="685663">
              <a:lnSpc>
                <a:spcPct val="94000"/>
              </a:lnSpc>
              <a:spcAft>
                <a:spcPts val="600"/>
              </a:spcAft>
              <a:buClr>
                <a:schemeClr val="tx1"/>
              </a:buClr>
              <a:buFont typeface="Arial" panose="020B0604020202020204" pitchFamily="34" charset="0"/>
              <a:buChar char="•"/>
              <a:defRPr/>
            </a:pPr>
            <a:r>
              <a:rPr lang="en-US" sz="1000">
                <a:latin typeface="Arial" panose="020B0604020202020204" pitchFamily="34" charset="0"/>
                <a:cs typeface="Arial" panose="020B0604020202020204" pitchFamily="34" charset="0"/>
              </a:rPr>
              <a:t>No tail docking</a:t>
            </a:r>
          </a:p>
          <a:p>
            <a:pPr marL="585762" lvl="1" indent="-128562" defTabSz="685663">
              <a:lnSpc>
                <a:spcPct val="94000"/>
              </a:lnSpc>
              <a:spcAft>
                <a:spcPts val="600"/>
              </a:spcAft>
              <a:buClr>
                <a:schemeClr val="tx1"/>
              </a:buClr>
              <a:buFont typeface="Arial" panose="020B0604020202020204" pitchFamily="34" charset="0"/>
              <a:buChar char="•"/>
              <a:defRPr/>
            </a:pPr>
            <a:r>
              <a:rPr lang="en-US" sz="1000">
                <a:solidFill>
                  <a:schemeClr val="tx1"/>
                </a:solidFill>
                <a:latin typeface="Arial" panose="020B0604020202020204" pitchFamily="34" charset="0"/>
                <a:cs typeface="Arial" panose="020B0604020202020204" pitchFamily="34" charset="0"/>
              </a:rPr>
              <a:t>Pain relief for dehorning adu</a:t>
            </a:r>
            <a:r>
              <a:rPr lang="en-US" sz="1000">
                <a:latin typeface="Arial" panose="020B0604020202020204" pitchFamily="34" charset="0"/>
                <a:cs typeface="Arial" panose="020B0604020202020204" pitchFamily="34" charset="0"/>
              </a:rPr>
              <a:t>lt animals </a:t>
            </a:r>
          </a:p>
          <a:p>
            <a:pPr marL="585762" lvl="1" indent="-128562" defTabSz="685663">
              <a:lnSpc>
                <a:spcPct val="94000"/>
              </a:lnSpc>
              <a:spcAft>
                <a:spcPts val="600"/>
              </a:spcAft>
              <a:buClr>
                <a:schemeClr val="tx1"/>
              </a:buClr>
              <a:buFont typeface="Arial" panose="020B0604020202020204" pitchFamily="34" charset="0"/>
              <a:buChar char="•"/>
              <a:defRPr/>
            </a:pPr>
            <a:r>
              <a:rPr lang="en-US" sz="1000">
                <a:latin typeface="Arial" panose="020B0604020202020204" pitchFamily="34" charset="0"/>
                <a:cs typeface="Arial" panose="020B0604020202020204" pitchFamily="34" charset="0"/>
              </a:rPr>
              <a:t>Euthanasia with gun or captive bolt </a:t>
            </a:r>
            <a:endParaRPr lang="en-US" sz="1000">
              <a:solidFill>
                <a:schemeClr val="tx1"/>
              </a:solidFill>
              <a:latin typeface="Arial" panose="020B0604020202020204" pitchFamily="34" charset="0"/>
              <a:cs typeface="Arial" panose="020B0604020202020204" pitchFamily="34" charset="0"/>
            </a:endParaRPr>
          </a:p>
          <a:p>
            <a:pPr defTabSz="685663">
              <a:lnSpc>
                <a:spcPct val="94000"/>
              </a:lnSpc>
              <a:spcAft>
                <a:spcPts val="600"/>
              </a:spcAft>
              <a:buClr>
                <a:schemeClr val="tx1"/>
              </a:buClr>
              <a:defRPr/>
            </a:pPr>
            <a:endParaRPr lang="en-US" sz="1000">
              <a:solidFill>
                <a:schemeClr val="tx1"/>
              </a:solidFill>
              <a:latin typeface="Arial" panose="020B0604020202020204" pitchFamily="34" charset="0"/>
              <a:cs typeface="Arial" panose="020B0604020202020204" pitchFamily="34" charset="0"/>
            </a:endParaRPr>
          </a:p>
        </p:txBody>
      </p:sp>
      <p:sp>
        <p:nvSpPr>
          <p:cNvPr id="11" name="Rectangle 11">
            <a:extLst>
              <a:ext uri="{FF2B5EF4-FFF2-40B4-BE49-F238E27FC236}">
                <a16:creationId xmlns:a16="http://schemas.microsoft.com/office/drawing/2014/main" id="{17833708-85B9-3C4D-98ED-B1B73E634503}"/>
              </a:ext>
            </a:extLst>
          </p:cNvPr>
          <p:cNvSpPr>
            <a:spLocks noChangeArrowheads="1"/>
          </p:cNvSpPr>
          <p:nvPr/>
        </p:nvSpPr>
        <p:spPr bwMode="auto">
          <a:xfrm>
            <a:off x="3399525" y="2241285"/>
            <a:ext cx="2330064" cy="2418697"/>
          </a:xfrm>
          <a:prstGeom prst="rect">
            <a:avLst/>
          </a:prstGeom>
          <a:solidFill>
            <a:schemeClr val="accent1">
              <a:lumMod val="20000"/>
              <a:lumOff val="80000"/>
              <a:alpha val="40000"/>
            </a:schemeClr>
          </a:solidFill>
          <a:ln>
            <a:noFill/>
          </a:ln>
        </p:spPr>
        <p:txBody>
          <a:bodyPr lIns="137133" tIns="137133" rIns="137133" bIns="137133"/>
          <a:lstStyle/>
          <a:p>
            <a:pPr marL="127992" indent="-127992">
              <a:lnSpc>
                <a:spcPct val="94000"/>
              </a:lnSpc>
              <a:spcAft>
                <a:spcPts val="600"/>
              </a:spcAft>
              <a:buClr>
                <a:schemeClr val="tx1"/>
              </a:buClr>
              <a:buFont typeface="Arial" charset="0"/>
              <a:buChar char="•"/>
            </a:pPr>
            <a:r>
              <a:rPr lang="en-US" sz="1000">
                <a:solidFill>
                  <a:schemeClr val="tx1"/>
                </a:solidFill>
                <a:latin typeface="Arial" panose="020B0604020202020204" pitchFamily="34" charset="0"/>
                <a:cs typeface="Arial" panose="020B0604020202020204" pitchFamily="34" charset="0"/>
              </a:rPr>
              <a:t>Not </a:t>
            </a:r>
            <a:r>
              <a:rPr lang="en-US" sz="1000">
                <a:latin typeface="Arial" panose="020B0604020202020204" pitchFamily="34" charset="0"/>
                <a:cs typeface="Arial" panose="020B0604020202020204" pitchFamily="34" charset="0"/>
              </a:rPr>
              <a:t>required by law, but most dairy processors have some animal welfare requirements for supply, checked at audit</a:t>
            </a:r>
            <a:endParaRPr lang="en-US" sz="1000">
              <a:solidFill>
                <a:schemeClr val="tx1"/>
              </a:solidFill>
              <a:latin typeface="Arial" panose="020B0604020202020204" pitchFamily="34" charset="0"/>
              <a:cs typeface="Arial" panose="020B0604020202020204" pitchFamily="34" charset="0"/>
            </a:endParaRPr>
          </a:p>
          <a:p>
            <a:pPr marL="127992" indent="-127992">
              <a:lnSpc>
                <a:spcPct val="94000"/>
              </a:lnSpc>
              <a:spcAft>
                <a:spcPts val="600"/>
              </a:spcAft>
              <a:buClr>
                <a:schemeClr val="tx1"/>
              </a:buClr>
              <a:buFont typeface="Arial" charset="0"/>
              <a:buChar char="•"/>
            </a:pPr>
            <a:r>
              <a:rPr lang="en-US" sz="1000">
                <a:latin typeface="Arial" panose="020B0604020202020204" pitchFamily="34" charset="0"/>
                <a:cs typeface="Arial" panose="020B0604020202020204" pitchFamily="34" charset="0"/>
              </a:rPr>
              <a:t>Most major processors have requirements for: </a:t>
            </a:r>
          </a:p>
          <a:p>
            <a:pPr marL="585192" lvl="1" indent="-127992">
              <a:lnSpc>
                <a:spcPct val="94000"/>
              </a:lnSpc>
              <a:spcAft>
                <a:spcPts val="600"/>
              </a:spcAft>
              <a:buClr>
                <a:schemeClr val="tx1"/>
              </a:buClr>
              <a:buFont typeface="Arial" charset="0"/>
              <a:buChar char="•"/>
            </a:pPr>
            <a:r>
              <a:rPr lang="en-US" sz="1000">
                <a:solidFill>
                  <a:schemeClr val="tx1"/>
                </a:solidFill>
                <a:latin typeface="Arial" panose="020B0604020202020204" pitchFamily="34" charset="0"/>
                <a:cs typeface="Arial" panose="020B0604020202020204" pitchFamily="34" charset="0"/>
              </a:rPr>
              <a:t>Prov</a:t>
            </a:r>
            <a:r>
              <a:rPr lang="en-US" sz="1000">
                <a:latin typeface="Arial" panose="020B0604020202020204" pitchFamily="34" charset="0"/>
                <a:cs typeface="Arial" panose="020B0604020202020204" pitchFamily="34" charset="0"/>
              </a:rPr>
              <a:t>ide pain relief for all disbudding/dehorning</a:t>
            </a:r>
          </a:p>
          <a:p>
            <a:pPr marL="585192" lvl="1" indent="-127992">
              <a:lnSpc>
                <a:spcPct val="94000"/>
              </a:lnSpc>
              <a:spcAft>
                <a:spcPts val="600"/>
              </a:spcAft>
              <a:buClr>
                <a:schemeClr val="tx1"/>
              </a:buClr>
              <a:buFont typeface="Arial" charset="0"/>
              <a:buChar char="•"/>
            </a:pPr>
            <a:r>
              <a:rPr lang="en-US" sz="1000">
                <a:solidFill>
                  <a:schemeClr val="tx1"/>
                </a:solidFill>
                <a:latin typeface="Arial" panose="020B0604020202020204" pitchFamily="34" charset="0"/>
                <a:cs typeface="Arial" panose="020B0604020202020204" pitchFamily="34" charset="0"/>
              </a:rPr>
              <a:t>Banning routine calving induction</a:t>
            </a:r>
          </a:p>
        </p:txBody>
      </p:sp>
      <p:sp>
        <p:nvSpPr>
          <p:cNvPr id="12" name="Rectangle 11">
            <a:extLst>
              <a:ext uri="{FF2B5EF4-FFF2-40B4-BE49-F238E27FC236}">
                <a16:creationId xmlns:a16="http://schemas.microsoft.com/office/drawing/2014/main" id="{BEEF7E18-667A-0F43-AD41-41C4183F5844}"/>
              </a:ext>
            </a:extLst>
          </p:cNvPr>
          <p:cNvSpPr/>
          <p:nvPr/>
        </p:nvSpPr>
        <p:spPr>
          <a:xfrm>
            <a:off x="6128552" y="2241285"/>
            <a:ext cx="2329469" cy="2418697"/>
          </a:xfrm>
          <a:prstGeom prst="rect">
            <a:avLst/>
          </a:prstGeom>
          <a:solidFill>
            <a:schemeClr val="bg1">
              <a:alpha val="50000"/>
            </a:schemeClr>
          </a:solidFill>
        </p:spPr>
        <p:txBody>
          <a:bodyPr lIns="137133" tIns="137133" rIns="137133" bIns="137133"/>
          <a:lstStyle/>
          <a:p>
            <a:pPr marL="171450" indent="-171450" defTabSz="685663">
              <a:lnSpc>
                <a:spcPct val="94000"/>
              </a:lnSpc>
              <a:spcAft>
                <a:spcPts val="600"/>
              </a:spcAft>
              <a:buClr>
                <a:schemeClr val="tx1"/>
              </a:buClr>
              <a:buFont typeface="Arial" panose="020B0604020202020204" pitchFamily="34" charset="0"/>
              <a:buChar char="•"/>
              <a:defRPr/>
            </a:pPr>
            <a:r>
              <a:rPr lang="en-US" sz="1000">
                <a:solidFill>
                  <a:schemeClr val="tx1"/>
                </a:solidFill>
                <a:latin typeface="Arial" panose="020B0604020202020204" pitchFamily="34" charset="0"/>
                <a:cs typeface="Arial" panose="020B0604020202020204" pitchFamily="34" charset="0"/>
              </a:rPr>
              <a:t>Industry targets for welfare – not requirements</a:t>
            </a:r>
          </a:p>
          <a:p>
            <a:pPr marL="171450" indent="-171450" defTabSz="685663">
              <a:lnSpc>
                <a:spcPct val="94000"/>
              </a:lnSpc>
              <a:spcAft>
                <a:spcPts val="600"/>
              </a:spcAft>
              <a:buClr>
                <a:schemeClr val="tx1"/>
              </a:buClr>
              <a:buFont typeface="Arial" panose="020B0604020202020204" pitchFamily="34" charset="0"/>
              <a:buChar char="•"/>
              <a:defRPr/>
            </a:pPr>
            <a:r>
              <a:rPr lang="en-US" sz="1000">
                <a:solidFill>
                  <a:schemeClr val="tx1"/>
                </a:solidFill>
                <a:latin typeface="Arial" panose="020B0604020202020204" pitchFamily="34" charset="0"/>
                <a:cs typeface="Arial" panose="020B0604020202020204" pitchFamily="34" charset="0"/>
              </a:rPr>
              <a:t>Used to guide training (extension) provided to farmers</a:t>
            </a:r>
          </a:p>
          <a:p>
            <a:pPr marL="171450" indent="-171450" defTabSz="685663">
              <a:lnSpc>
                <a:spcPct val="94000"/>
              </a:lnSpc>
              <a:spcAft>
                <a:spcPts val="600"/>
              </a:spcAft>
              <a:buClr>
                <a:schemeClr val="tx1"/>
              </a:buClr>
              <a:buFont typeface="Arial" panose="020B0604020202020204" pitchFamily="34" charset="0"/>
              <a:buChar char="•"/>
              <a:defRPr/>
            </a:pPr>
            <a:r>
              <a:rPr lang="en-US" sz="1000">
                <a:latin typeface="Arial" panose="020B0604020202020204" pitchFamily="34" charset="0"/>
                <a:cs typeface="Arial" panose="020B0604020202020204" pitchFamily="34" charset="0"/>
              </a:rPr>
              <a:t>Progress reported on regularly</a:t>
            </a:r>
            <a:endParaRPr lang="en-US" sz="1000">
              <a:solidFill>
                <a:schemeClr val="tx1"/>
              </a:solidFill>
              <a:latin typeface="Arial" panose="020B0604020202020204" pitchFamily="34" charset="0"/>
              <a:cs typeface="Arial" panose="020B0604020202020204" pitchFamily="34" charset="0"/>
            </a:endParaRPr>
          </a:p>
        </p:txBody>
      </p:sp>
      <p:sp>
        <p:nvSpPr>
          <p:cNvPr id="13" name="TextBox 2">
            <a:extLst>
              <a:ext uri="{FF2B5EF4-FFF2-40B4-BE49-F238E27FC236}">
                <a16:creationId xmlns:a16="http://schemas.microsoft.com/office/drawing/2014/main" id="{63C7DE79-CC49-DE4C-BD86-DB0A706F2FD5}"/>
              </a:ext>
            </a:extLst>
          </p:cNvPr>
          <p:cNvSpPr txBox="1">
            <a:spLocks noChangeArrowheads="1"/>
          </p:cNvSpPr>
          <p:nvPr/>
        </p:nvSpPr>
        <p:spPr bwMode="auto">
          <a:xfrm>
            <a:off x="671092" y="1406424"/>
            <a:ext cx="2329469" cy="834496"/>
          </a:xfrm>
          <a:prstGeom prst="rect">
            <a:avLst/>
          </a:prstGeom>
          <a:solidFill>
            <a:schemeClr val="tx1"/>
          </a:solidFill>
          <a:ln>
            <a:noFill/>
          </a:ln>
        </p:spPr>
        <p:txBody>
          <a:bodyPr lIns="182843" tIns="91422" rIns="182843" bIns="91422" anchor="ctr">
            <a:spAutoFit/>
          </a:bodyPr>
          <a:lstStyle>
            <a:lvl1pPr marL="1827213">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endParaRPr lang="en-US" sz="1100">
              <a:solidFill>
                <a:srgbClr val="FFFFFF"/>
              </a:solidFill>
            </a:endParaRPr>
          </a:p>
        </p:txBody>
      </p:sp>
      <p:sp>
        <p:nvSpPr>
          <p:cNvPr id="14" name="TextBox 3">
            <a:extLst>
              <a:ext uri="{FF2B5EF4-FFF2-40B4-BE49-F238E27FC236}">
                <a16:creationId xmlns:a16="http://schemas.microsoft.com/office/drawing/2014/main" id="{355703A2-A00C-9949-AAB9-50CBF9DFB4D2}"/>
              </a:ext>
            </a:extLst>
          </p:cNvPr>
          <p:cNvSpPr txBox="1">
            <a:spLocks noChangeArrowheads="1"/>
          </p:cNvSpPr>
          <p:nvPr/>
        </p:nvSpPr>
        <p:spPr bwMode="auto">
          <a:xfrm>
            <a:off x="3399525" y="1406424"/>
            <a:ext cx="2330064" cy="835200"/>
          </a:xfrm>
          <a:prstGeom prst="rect">
            <a:avLst/>
          </a:prstGeom>
          <a:solidFill>
            <a:schemeClr val="accent1"/>
          </a:solidFill>
          <a:ln>
            <a:noFill/>
          </a:ln>
        </p:spPr>
        <p:txBody>
          <a:bodyPr lIns="182843" tIns="91422" rIns="182843" bIns="91422" anchor="ctr">
            <a:spAutoFit/>
          </a:bodyPr>
          <a:lstStyle>
            <a:lvl1pPr marL="1716088">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endParaRPr lang="en-US" sz="1100">
              <a:solidFill>
                <a:srgbClr val="FFFFFF"/>
              </a:solidFill>
            </a:endParaRPr>
          </a:p>
        </p:txBody>
      </p:sp>
      <p:sp>
        <p:nvSpPr>
          <p:cNvPr id="15" name="TextBox 14">
            <a:extLst>
              <a:ext uri="{FF2B5EF4-FFF2-40B4-BE49-F238E27FC236}">
                <a16:creationId xmlns:a16="http://schemas.microsoft.com/office/drawing/2014/main" id="{3B10B376-FEDB-E94D-B344-06C772BB0407}"/>
              </a:ext>
            </a:extLst>
          </p:cNvPr>
          <p:cNvSpPr txBox="1"/>
          <p:nvPr/>
        </p:nvSpPr>
        <p:spPr>
          <a:xfrm>
            <a:off x="6128552" y="1406424"/>
            <a:ext cx="2329469" cy="834496"/>
          </a:xfrm>
          <a:prstGeom prst="rect">
            <a:avLst/>
          </a:prstGeom>
          <a:solidFill>
            <a:schemeClr val="bg1">
              <a:lumMod val="75000"/>
            </a:schemeClr>
          </a:solidFill>
        </p:spPr>
        <p:txBody>
          <a:bodyPr lIns="182843" tIns="91422" rIns="182843" bIns="91422" anchor="ctr">
            <a:spAutoFit/>
          </a:bodyPr>
          <a:lstStyle/>
          <a:p>
            <a:pPr marL="644000" defTabSz="685663">
              <a:defRPr/>
            </a:pPr>
            <a:endParaRPr lang="en-US" sz="1100">
              <a:solidFill>
                <a:srgbClr val="FFFFFF"/>
              </a:solidFill>
            </a:endParaRPr>
          </a:p>
        </p:txBody>
      </p:sp>
      <p:sp>
        <p:nvSpPr>
          <p:cNvPr id="21" name="Rectangle 27">
            <a:extLst>
              <a:ext uri="{FF2B5EF4-FFF2-40B4-BE49-F238E27FC236}">
                <a16:creationId xmlns:a16="http://schemas.microsoft.com/office/drawing/2014/main" id="{A6A62046-9431-1143-84F3-2F3C46B00894}"/>
              </a:ext>
            </a:extLst>
          </p:cNvPr>
          <p:cNvSpPr>
            <a:spLocks noChangeArrowheads="1"/>
          </p:cNvSpPr>
          <p:nvPr/>
        </p:nvSpPr>
        <p:spPr bwMode="auto">
          <a:xfrm>
            <a:off x="1331640" y="1642400"/>
            <a:ext cx="1608953" cy="2846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3" tIns="34292" rIns="68583" bIns="34292">
            <a:spAutoFit/>
          </a:bodyPr>
          <a:lstStyle/>
          <a:p>
            <a:r>
              <a:rPr lang="en-US" sz="1400">
                <a:solidFill>
                  <a:srgbClr val="FFFFFF"/>
                </a:solidFill>
                <a:latin typeface="Arial" panose="020B0604020202020204" pitchFamily="34" charset="0"/>
                <a:cs typeface="Arial" panose="020B0604020202020204" pitchFamily="34" charset="0"/>
              </a:rPr>
              <a:t>State Legislation</a:t>
            </a:r>
          </a:p>
        </p:txBody>
      </p:sp>
      <p:sp>
        <p:nvSpPr>
          <p:cNvPr id="22" name="Rectangle 28">
            <a:extLst>
              <a:ext uri="{FF2B5EF4-FFF2-40B4-BE49-F238E27FC236}">
                <a16:creationId xmlns:a16="http://schemas.microsoft.com/office/drawing/2014/main" id="{E4D0FCC6-0583-1D45-BBF3-92838B6D2FA6}"/>
              </a:ext>
            </a:extLst>
          </p:cNvPr>
          <p:cNvSpPr>
            <a:spLocks noChangeArrowheads="1"/>
          </p:cNvSpPr>
          <p:nvPr/>
        </p:nvSpPr>
        <p:spPr bwMode="auto">
          <a:xfrm>
            <a:off x="4077936" y="1642400"/>
            <a:ext cx="1609549" cy="500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3" tIns="34292" rIns="68583" bIns="34292">
            <a:spAutoFit/>
          </a:bodyPr>
          <a:lstStyle/>
          <a:p>
            <a:r>
              <a:rPr lang="en-US" sz="1400">
                <a:solidFill>
                  <a:schemeClr val="accent6"/>
                </a:solidFill>
                <a:latin typeface="Arial" panose="020B0604020202020204" pitchFamily="34" charset="0"/>
                <a:cs typeface="Arial" panose="020B0604020202020204" pitchFamily="34" charset="0"/>
              </a:rPr>
              <a:t>Processor requirements </a:t>
            </a:r>
          </a:p>
        </p:txBody>
      </p:sp>
      <p:sp>
        <p:nvSpPr>
          <p:cNvPr id="23" name="Rectangle 29">
            <a:extLst>
              <a:ext uri="{FF2B5EF4-FFF2-40B4-BE49-F238E27FC236}">
                <a16:creationId xmlns:a16="http://schemas.microsoft.com/office/drawing/2014/main" id="{FEDC6F7F-AC14-CF4E-B8C7-6AC1CFF85A6A}"/>
              </a:ext>
            </a:extLst>
          </p:cNvPr>
          <p:cNvSpPr>
            <a:spLocks noChangeArrowheads="1"/>
          </p:cNvSpPr>
          <p:nvPr/>
        </p:nvSpPr>
        <p:spPr bwMode="auto">
          <a:xfrm>
            <a:off x="6779471" y="1642400"/>
            <a:ext cx="1608953" cy="500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3" tIns="34292" rIns="68583" bIns="34292">
            <a:spAutoFit/>
          </a:bodyPr>
          <a:lstStyle/>
          <a:p>
            <a:r>
              <a:rPr lang="en-US" sz="1400">
                <a:solidFill>
                  <a:srgbClr val="FFFFFF"/>
                </a:solidFill>
                <a:latin typeface="Arial" panose="020B0604020202020204" pitchFamily="34" charset="0"/>
                <a:cs typeface="Arial" panose="020B0604020202020204" pitchFamily="34" charset="0"/>
              </a:rPr>
              <a:t>Industry targets and extension</a:t>
            </a:r>
          </a:p>
        </p:txBody>
      </p:sp>
      <p:sp>
        <p:nvSpPr>
          <p:cNvPr id="26" name="Slide Number Placeholder 2">
            <a:extLst>
              <a:ext uri="{FF2B5EF4-FFF2-40B4-BE49-F238E27FC236}">
                <a16:creationId xmlns:a16="http://schemas.microsoft.com/office/drawing/2014/main" id="{DF162C73-83EA-1943-812E-5BAB44D1F9AA}"/>
              </a:ext>
            </a:extLst>
          </p:cNvPr>
          <p:cNvSpPr txBox="1">
            <a:spLocks/>
          </p:cNvSpPr>
          <p:nvPr/>
        </p:nvSpPr>
        <p:spPr>
          <a:xfrm>
            <a:off x="8172400" y="4818186"/>
            <a:ext cx="720080" cy="273844"/>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203BB5-2471-4B7A-A012-EB76E4C63972}" type="slidenum">
              <a:rPr lang="en-AU" sz="900" smtClean="0">
                <a:solidFill>
                  <a:schemeClr val="tx1"/>
                </a:solidFill>
                <a:latin typeface="Arial" panose="020B0604020202020204" pitchFamily="34" charset="0"/>
                <a:cs typeface="Arial" panose="020B0604020202020204" pitchFamily="34" charset="0"/>
              </a:rPr>
              <a:pPr algn="r"/>
              <a:t>4</a:t>
            </a:fld>
            <a:endParaRPr lang="en-AU" sz="900">
              <a:solidFill>
                <a:schemeClr val="tx1"/>
              </a:solidFill>
              <a:latin typeface="Arial" panose="020B0604020202020204" pitchFamily="34" charset="0"/>
              <a:cs typeface="Arial" panose="020B0604020202020204" pitchFamily="34" charset="0"/>
            </a:endParaRPr>
          </a:p>
        </p:txBody>
      </p:sp>
      <p:grpSp>
        <p:nvGrpSpPr>
          <p:cNvPr id="2" name="Group 65">
            <a:extLst>
              <a:ext uri="{FF2B5EF4-FFF2-40B4-BE49-F238E27FC236}">
                <a16:creationId xmlns:a16="http://schemas.microsoft.com/office/drawing/2014/main" id="{1B820C98-0E08-E6FA-0A37-C41941CC2E2F}"/>
              </a:ext>
            </a:extLst>
          </p:cNvPr>
          <p:cNvGrpSpPr>
            <a:grpSpLocks noChangeAspect="1"/>
          </p:cNvGrpSpPr>
          <p:nvPr/>
        </p:nvGrpSpPr>
        <p:grpSpPr bwMode="auto">
          <a:xfrm>
            <a:off x="6223735" y="1636571"/>
            <a:ext cx="560118" cy="446510"/>
            <a:chOff x="2788" y="1935"/>
            <a:chExt cx="212" cy="169"/>
          </a:xfrm>
          <a:solidFill>
            <a:schemeClr val="accent6"/>
          </a:solidFill>
        </p:grpSpPr>
        <p:sp>
          <p:nvSpPr>
            <p:cNvPr id="3" name="Freeform 66">
              <a:extLst>
                <a:ext uri="{FF2B5EF4-FFF2-40B4-BE49-F238E27FC236}">
                  <a16:creationId xmlns:a16="http://schemas.microsoft.com/office/drawing/2014/main" id="{19DB9AD7-CE1A-107B-C06E-90EF44DB0032}"/>
                </a:ext>
              </a:extLst>
            </p:cNvPr>
            <p:cNvSpPr>
              <a:spLocks noEditPoints="1"/>
            </p:cNvSpPr>
            <p:nvPr/>
          </p:nvSpPr>
          <p:spPr bwMode="auto">
            <a:xfrm>
              <a:off x="2788" y="1935"/>
              <a:ext cx="212" cy="169"/>
            </a:xfrm>
            <a:custGeom>
              <a:avLst/>
              <a:gdLst>
                <a:gd name="T0" fmla="*/ 78 w 335"/>
                <a:gd name="T1" fmla="*/ 121 h 264"/>
                <a:gd name="T2" fmla="*/ 78 w 335"/>
                <a:gd name="T3" fmla="*/ 121 h 264"/>
                <a:gd name="T4" fmla="*/ 88 w 335"/>
                <a:gd name="T5" fmla="*/ 124 h 264"/>
                <a:gd name="T6" fmla="*/ 95 w 335"/>
                <a:gd name="T7" fmla="*/ 141 h 264"/>
                <a:gd name="T8" fmla="*/ 101 w 335"/>
                <a:gd name="T9" fmla="*/ 186 h 264"/>
                <a:gd name="T10" fmla="*/ 106 w 335"/>
                <a:gd name="T11" fmla="*/ 232 h 264"/>
                <a:gd name="T12" fmla="*/ 132 w 335"/>
                <a:gd name="T13" fmla="*/ 256 h 264"/>
                <a:gd name="T14" fmla="*/ 132 w 335"/>
                <a:gd name="T15" fmla="*/ 256 h 264"/>
                <a:gd name="T16" fmla="*/ 167 w 335"/>
                <a:gd name="T17" fmla="*/ 256 h 264"/>
                <a:gd name="T18" fmla="*/ 202 w 335"/>
                <a:gd name="T19" fmla="*/ 256 h 264"/>
                <a:gd name="T20" fmla="*/ 202 w 335"/>
                <a:gd name="T21" fmla="*/ 256 h 264"/>
                <a:gd name="T22" fmla="*/ 228 w 335"/>
                <a:gd name="T23" fmla="*/ 232 h 264"/>
                <a:gd name="T24" fmla="*/ 233 w 335"/>
                <a:gd name="T25" fmla="*/ 186 h 264"/>
                <a:gd name="T26" fmla="*/ 239 w 335"/>
                <a:gd name="T27" fmla="*/ 141 h 264"/>
                <a:gd name="T28" fmla="*/ 246 w 335"/>
                <a:gd name="T29" fmla="*/ 124 h 264"/>
                <a:gd name="T30" fmla="*/ 260 w 335"/>
                <a:gd name="T31" fmla="*/ 121 h 264"/>
                <a:gd name="T32" fmla="*/ 321 w 335"/>
                <a:gd name="T33" fmla="*/ 81 h 264"/>
                <a:gd name="T34" fmla="*/ 325 w 335"/>
                <a:gd name="T35" fmla="*/ 64 h 264"/>
                <a:gd name="T36" fmla="*/ 311 w 335"/>
                <a:gd name="T37" fmla="*/ 56 h 264"/>
                <a:gd name="T38" fmla="*/ 264 w 335"/>
                <a:gd name="T39" fmla="*/ 50 h 264"/>
                <a:gd name="T40" fmla="*/ 241 w 335"/>
                <a:gd name="T41" fmla="*/ 49 h 264"/>
                <a:gd name="T42" fmla="*/ 239 w 335"/>
                <a:gd name="T43" fmla="*/ 48 h 264"/>
                <a:gd name="T44" fmla="*/ 238 w 335"/>
                <a:gd name="T45" fmla="*/ 47 h 264"/>
                <a:gd name="T46" fmla="*/ 167 w 335"/>
                <a:gd name="T47" fmla="*/ 7 h 264"/>
                <a:gd name="T48" fmla="*/ 95 w 335"/>
                <a:gd name="T49" fmla="*/ 47 h 264"/>
                <a:gd name="T50" fmla="*/ 94 w 335"/>
                <a:gd name="T51" fmla="*/ 48 h 264"/>
                <a:gd name="T52" fmla="*/ 93 w 335"/>
                <a:gd name="T53" fmla="*/ 49 h 264"/>
                <a:gd name="T54" fmla="*/ 69 w 335"/>
                <a:gd name="T55" fmla="*/ 50 h 264"/>
                <a:gd name="T56" fmla="*/ 22 w 335"/>
                <a:gd name="T57" fmla="*/ 56 h 264"/>
                <a:gd name="T58" fmla="*/ 9 w 335"/>
                <a:gd name="T59" fmla="*/ 64 h 264"/>
                <a:gd name="T60" fmla="*/ 13 w 335"/>
                <a:gd name="T61" fmla="*/ 81 h 264"/>
                <a:gd name="T62" fmla="*/ 74 w 335"/>
                <a:gd name="T63" fmla="*/ 121 h 264"/>
                <a:gd name="T64" fmla="*/ 78 w 335"/>
                <a:gd name="T65" fmla="*/ 121 h 264"/>
                <a:gd name="T66" fmla="*/ 132 w 335"/>
                <a:gd name="T67" fmla="*/ 264 h 264"/>
                <a:gd name="T68" fmla="*/ 132 w 335"/>
                <a:gd name="T69" fmla="*/ 264 h 264"/>
                <a:gd name="T70" fmla="*/ 99 w 335"/>
                <a:gd name="T71" fmla="*/ 232 h 264"/>
                <a:gd name="T72" fmla="*/ 93 w 335"/>
                <a:gd name="T73" fmla="*/ 187 h 264"/>
                <a:gd name="T74" fmla="*/ 87 w 335"/>
                <a:gd name="T75" fmla="*/ 142 h 264"/>
                <a:gd name="T76" fmla="*/ 83 w 335"/>
                <a:gd name="T77" fmla="*/ 130 h 264"/>
                <a:gd name="T78" fmla="*/ 75 w 335"/>
                <a:gd name="T79" fmla="*/ 128 h 264"/>
                <a:gd name="T80" fmla="*/ 7 w 335"/>
                <a:gd name="T81" fmla="*/ 85 h 264"/>
                <a:gd name="T82" fmla="*/ 2 w 335"/>
                <a:gd name="T83" fmla="*/ 60 h 264"/>
                <a:gd name="T84" fmla="*/ 21 w 335"/>
                <a:gd name="T85" fmla="*/ 49 h 264"/>
                <a:gd name="T86" fmla="*/ 69 w 335"/>
                <a:gd name="T87" fmla="*/ 43 h 264"/>
                <a:gd name="T88" fmla="*/ 90 w 335"/>
                <a:gd name="T89" fmla="*/ 41 h 264"/>
                <a:gd name="T90" fmla="*/ 167 w 335"/>
                <a:gd name="T91" fmla="*/ 0 h 264"/>
                <a:gd name="T92" fmla="*/ 244 w 335"/>
                <a:gd name="T93" fmla="*/ 41 h 264"/>
                <a:gd name="T94" fmla="*/ 265 w 335"/>
                <a:gd name="T95" fmla="*/ 43 h 264"/>
                <a:gd name="T96" fmla="*/ 313 w 335"/>
                <a:gd name="T97" fmla="*/ 49 h 264"/>
                <a:gd name="T98" fmla="*/ 332 w 335"/>
                <a:gd name="T99" fmla="*/ 60 h 264"/>
                <a:gd name="T100" fmla="*/ 327 w 335"/>
                <a:gd name="T101" fmla="*/ 85 h 264"/>
                <a:gd name="T102" fmla="*/ 259 w 335"/>
                <a:gd name="T103" fmla="*/ 128 h 264"/>
                <a:gd name="T104" fmla="*/ 251 w 335"/>
                <a:gd name="T105" fmla="*/ 130 h 264"/>
                <a:gd name="T106" fmla="*/ 246 w 335"/>
                <a:gd name="T107" fmla="*/ 142 h 264"/>
                <a:gd name="T108" fmla="*/ 241 w 335"/>
                <a:gd name="T109" fmla="*/ 187 h 264"/>
                <a:gd name="T110" fmla="*/ 235 w 335"/>
                <a:gd name="T111" fmla="*/ 232 h 264"/>
                <a:gd name="T112" fmla="*/ 202 w 335"/>
                <a:gd name="T113" fmla="*/ 264 h 264"/>
                <a:gd name="T114" fmla="*/ 202 w 335"/>
                <a:gd name="T115" fmla="*/ 264 h 264"/>
                <a:gd name="T116" fmla="*/ 167 w 335"/>
                <a:gd name="T117" fmla="*/ 263 h 264"/>
                <a:gd name="T118" fmla="*/ 167 w 335"/>
                <a:gd name="T119" fmla="*/ 260 h 264"/>
                <a:gd name="T120" fmla="*/ 167 w 335"/>
                <a:gd name="T121" fmla="*/ 263 h 264"/>
                <a:gd name="T122" fmla="*/ 132 w 335"/>
                <a:gd name="T123" fmla="*/ 264 h 264"/>
                <a:gd name="T124" fmla="*/ 132 w 335"/>
                <a:gd name="T12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264">
                  <a:moveTo>
                    <a:pt x="78" y="121"/>
                  </a:moveTo>
                  <a:lnTo>
                    <a:pt x="78" y="121"/>
                  </a:lnTo>
                  <a:cubicBezTo>
                    <a:pt x="82" y="121"/>
                    <a:pt x="85" y="122"/>
                    <a:pt x="88" y="124"/>
                  </a:cubicBezTo>
                  <a:cubicBezTo>
                    <a:pt x="93" y="128"/>
                    <a:pt x="94" y="135"/>
                    <a:pt x="95" y="141"/>
                  </a:cubicBezTo>
                  <a:cubicBezTo>
                    <a:pt x="97" y="156"/>
                    <a:pt x="99" y="171"/>
                    <a:pt x="101" y="186"/>
                  </a:cubicBezTo>
                  <a:cubicBezTo>
                    <a:pt x="103" y="201"/>
                    <a:pt x="105" y="216"/>
                    <a:pt x="106" y="232"/>
                  </a:cubicBezTo>
                  <a:cubicBezTo>
                    <a:pt x="108" y="249"/>
                    <a:pt x="116" y="256"/>
                    <a:pt x="132" y="256"/>
                  </a:cubicBezTo>
                  <a:lnTo>
                    <a:pt x="132" y="256"/>
                  </a:lnTo>
                  <a:lnTo>
                    <a:pt x="167" y="256"/>
                  </a:lnTo>
                  <a:lnTo>
                    <a:pt x="202" y="256"/>
                  </a:lnTo>
                  <a:lnTo>
                    <a:pt x="202" y="256"/>
                  </a:lnTo>
                  <a:cubicBezTo>
                    <a:pt x="218" y="256"/>
                    <a:pt x="226" y="248"/>
                    <a:pt x="228" y="232"/>
                  </a:cubicBezTo>
                  <a:cubicBezTo>
                    <a:pt x="229" y="216"/>
                    <a:pt x="231" y="201"/>
                    <a:pt x="233" y="186"/>
                  </a:cubicBezTo>
                  <a:cubicBezTo>
                    <a:pt x="235" y="171"/>
                    <a:pt x="237" y="156"/>
                    <a:pt x="239" y="141"/>
                  </a:cubicBezTo>
                  <a:cubicBezTo>
                    <a:pt x="239" y="135"/>
                    <a:pt x="241" y="128"/>
                    <a:pt x="246" y="124"/>
                  </a:cubicBezTo>
                  <a:cubicBezTo>
                    <a:pt x="249" y="121"/>
                    <a:pt x="254" y="120"/>
                    <a:pt x="260" y="121"/>
                  </a:cubicBezTo>
                  <a:cubicBezTo>
                    <a:pt x="289" y="124"/>
                    <a:pt x="305" y="108"/>
                    <a:pt x="321" y="81"/>
                  </a:cubicBezTo>
                  <a:cubicBezTo>
                    <a:pt x="325" y="73"/>
                    <a:pt x="327" y="67"/>
                    <a:pt x="325" y="64"/>
                  </a:cubicBezTo>
                  <a:cubicBezTo>
                    <a:pt x="324" y="60"/>
                    <a:pt x="319" y="58"/>
                    <a:pt x="311" y="56"/>
                  </a:cubicBezTo>
                  <a:cubicBezTo>
                    <a:pt x="296" y="53"/>
                    <a:pt x="281" y="52"/>
                    <a:pt x="264" y="50"/>
                  </a:cubicBezTo>
                  <a:cubicBezTo>
                    <a:pt x="257" y="50"/>
                    <a:pt x="249" y="49"/>
                    <a:pt x="241" y="49"/>
                  </a:cubicBezTo>
                  <a:lnTo>
                    <a:pt x="239" y="48"/>
                  </a:lnTo>
                  <a:lnTo>
                    <a:pt x="238" y="47"/>
                  </a:lnTo>
                  <a:cubicBezTo>
                    <a:pt x="219" y="21"/>
                    <a:pt x="194" y="7"/>
                    <a:pt x="167" y="7"/>
                  </a:cubicBezTo>
                  <a:cubicBezTo>
                    <a:pt x="140" y="7"/>
                    <a:pt x="114" y="21"/>
                    <a:pt x="95" y="47"/>
                  </a:cubicBezTo>
                  <a:lnTo>
                    <a:pt x="94" y="48"/>
                  </a:lnTo>
                  <a:lnTo>
                    <a:pt x="93" y="49"/>
                  </a:lnTo>
                  <a:cubicBezTo>
                    <a:pt x="85" y="49"/>
                    <a:pt x="77" y="50"/>
                    <a:pt x="69" y="50"/>
                  </a:cubicBezTo>
                  <a:cubicBezTo>
                    <a:pt x="53" y="52"/>
                    <a:pt x="37" y="53"/>
                    <a:pt x="22" y="56"/>
                  </a:cubicBezTo>
                  <a:cubicBezTo>
                    <a:pt x="15" y="58"/>
                    <a:pt x="10" y="60"/>
                    <a:pt x="9" y="64"/>
                  </a:cubicBezTo>
                  <a:cubicBezTo>
                    <a:pt x="7" y="67"/>
                    <a:pt x="9" y="73"/>
                    <a:pt x="13" y="81"/>
                  </a:cubicBezTo>
                  <a:cubicBezTo>
                    <a:pt x="29" y="108"/>
                    <a:pt x="45" y="124"/>
                    <a:pt x="74" y="121"/>
                  </a:cubicBezTo>
                  <a:cubicBezTo>
                    <a:pt x="75" y="121"/>
                    <a:pt x="76" y="121"/>
                    <a:pt x="78" y="121"/>
                  </a:cubicBezTo>
                  <a:close/>
                  <a:moveTo>
                    <a:pt x="132" y="264"/>
                  </a:moveTo>
                  <a:lnTo>
                    <a:pt x="132" y="264"/>
                  </a:lnTo>
                  <a:cubicBezTo>
                    <a:pt x="112" y="264"/>
                    <a:pt x="101" y="253"/>
                    <a:pt x="99" y="232"/>
                  </a:cubicBezTo>
                  <a:cubicBezTo>
                    <a:pt x="97" y="217"/>
                    <a:pt x="95" y="202"/>
                    <a:pt x="93" y="187"/>
                  </a:cubicBezTo>
                  <a:cubicBezTo>
                    <a:pt x="91" y="172"/>
                    <a:pt x="89" y="157"/>
                    <a:pt x="87" y="142"/>
                  </a:cubicBezTo>
                  <a:cubicBezTo>
                    <a:pt x="87" y="135"/>
                    <a:pt x="85" y="132"/>
                    <a:pt x="83" y="130"/>
                  </a:cubicBezTo>
                  <a:cubicBezTo>
                    <a:pt x="81" y="128"/>
                    <a:pt x="79" y="128"/>
                    <a:pt x="75" y="128"/>
                  </a:cubicBezTo>
                  <a:cubicBezTo>
                    <a:pt x="38" y="133"/>
                    <a:pt x="20" y="108"/>
                    <a:pt x="7" y="85"/>
                  </a:cubicBezTo>
                  <a:cubicBezTo>
                    <a:pt x="1" y="74"/>
                    <a:pt x="0" y="67"/>
                    <a:pt x="2" y="60"/>
                  </a:cubicBezTo>
                  <a:cubicBezTo>
                    <a:pt x="4" y="55"/>
                    <a:pt x="11" y="51"/>
                    <a:pt x="21" y="49"/>
                  </a:cubicBezTo>
                  <a:cubicBezTo>
                    <a:pt x="36" y="45"/>
                    <a:pt x="52" y="44"/>
                    <a:pt x="69" y="43"/>
                  </a:cubicBezTo>
                  <a:cubicBezTo>
                    <a:pt x="76" y="42"/>
                    <a:pt x="83" y="42"/>
                    <a:pt x="90" y="41"/>
                  </a:cubicBezTo>
                  <a:cubicBezTo>
                    <a:pt x="111" y="14"/>
                    <a:pt x="138" y="0"/>
                    <a:pt x="167" y="0"/>
                  </a:cubicBezTo>
                  <a:cubicBezTo>
                    <a:pt x="196" y="0"/>
                    <a:pt x="223" y="14"/>
                    <a:pt x="244" y="41"/>
                  </a:cubicBezTo>
                  <a:cubicBezTo>
                    <a:pt x="251" y="42"/>
                    <a:pt x="258" y="42"/>
                    <a:pt x="265" y="43"/>
                  </a:cubicBezTo>
                  <a:cubicBezTo>
                    <a:pt x="282" y="44"/>
                    <a:pt x="297" y="45"/>
                    <a:pt x="313" y="49"/>
                  </a:cubicBezTo>
                  <a:cubicBezTo>
                    <a:pt x="323" y="51"/>
                    <a:pt x="329" y="55"/>
                    <a:pt x="332" y="60"/>
                  </a:cubicBezTo>
                  <a:cubicBezTo>
                    <a:pt x="335" y="67"/>
                    <a:pt x="333" y="74"/>
                    <a:pt x="327" y="85"/>
                  </a:cubicBezTo>
                  <a:cubicBezTo>
                    <a:pt x="314" y="108"/>
                    <a:pt x="296" y="133"/>
                    <a:pt x="259" y="128"/>
                  </a:cubicBezTo>
                  <a:cubicBezTo>
                    <a:pt x="255" y="128"/>
                    <a:pt x="252" y="128"/>
                    <a:pt x="251" y="130"/>
                  </a:cubicBezTo>
                  <a:cubicBezTo>
                    <a:pt x="248" y="132"/>
                    <a:pt x="247" y="135"/>
                    <a:pt x="246" y="142"/>
                  </a:cubicBezTo>
                  <a:cubicBezTo>
                    <a:pt x="245" y="157"/>
                    <a:pt x="243" y="172"/>
                    <a:pt x="241" y="187"/>
                  </a:cubicBezTo>
                  <a:cubicBezTo>
                    <a:pt x="239" y="202"/>
                    <a:pt x="237" y="217"/>
                    <a:pt x="235" y="232"/>
                  </a:cubicBezTo>
                  <a:cubicBezTo>
                    <a:pt x="233" y="253"/>
                    <a:pt x="222" y="264"/>
                    <a:pt x="202" y="264"/>
                  </a:cubicBezTo>
                  <a:lnTo>
                    <a:pt x="202" y="264"/>
                  </a:lnTo>
                  <a:lnTo>
                    <a:pt x="167" y="263"/>
                  </a:lnTo>
                  <a:lnTo>
                    <a:pt x="167" y="260"/>
                  </a:lnTo>
                  <a:lnTo>
                    <a:pt x="167" y="263"/>
                  </a:lnTo>
                  <a:lnTo>
                    <a:pt x="132" y="264"/>
                  </a:lnTo>
                  <a:lnTo>
                    <a:pt x="132" y="2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 name="Freeform 67">
              <a:extLst>
                <a:ext uri="{FF2B5EF4-FFF2-40B4-BE49-F238E27FC236}">
                  <a16:creationId xmlns:a16="http://schemas.microsoft.com/office/drawing/2014/main" id="{227F3A97-080F-57AB-9AF8-55D9094CBBA1}"/>
                </a:ext>
              </a:extLst>
            </p:cNvPr>
            <p:cNvSpPr>
              <a:spLocks/>
            </p:cNvSpPr>
            <p:nvPr/>
          </p:nvSpPr>
          <p:spPr bwMode="auto">
            <a:xfrm>
              <a:off x="2857" y="2007"/>
              <a:ext cx="11" cy="12"/>
            </a:xfrm>
            <a:custGeom>
              <a:avLst/>
              <a:gdLst>
                <a:gd name="T0" fmla="*/ 18 w 18"/>
                <a:gd name="T1" fmla="*/ 9 h 18"/>
                <a:gd name="T2" fmla="*/ 18 w 18"/>
                <a:gd name="T3" fmla="*/ 9 h 18"/>
                <a:gd name="T4" fmla="*/ 9 w 18"/>
                <a:gd name="T5" fmla="*/ 18 h 18"/>
                <a:gd name="T6" fmla="*/ 0 w 18"/>
                <a:gd name="T7" fmla="*/ 9 h 18"/>
                <a:gd name="T8" fmla="*/ 9 w 18"/>
                <a:gd name="T9" fmla="*/ 0 h 18"/>
                <a:gd name="T10" fmla="*/ 18 w 18"/>
                <a:gd name="T11" fmla="*/ 9 h 18"/>
              </a:gdLst>
              <a:ahLst/>
              <a:cxnLst>
                <a:cxn ang="0">
                  <a:pos x="T0" y="T1"/>
                </a:cxn>
                <a:cxn ang="0">
                  <a:pos x="T2" y="T3"/>
                </a:cxn>
                <a:cxn ang="0">
                  <a:pos x="T4" y="T5"/>
                </a:cxn>
                <a:cxn ang="0">
                  <a:pos x="T6" y="T7"/>
                </a:cxn>
                <a:cxn ang="0">
                  <a:pos x="T8" y="T9"/>
                </a:cxn>
                <a:cxn ang="0">
                  <a:pos x="T10" y="T11"/>
                </a:cxn>
              </a:cxnLst>
              <a:rect l="0" t="0" r="r" b="b"/>
              <a:pathLst>
                <a:path w="18" h="18">
                  <a:moveTo>
                    <a:pt x="18" y="9"/>
                  </a:moveTo>
                  <a:lnTo>
                    <a:pt x="18" y="9"/>
                  </a:lnTo>
                  <a:cubicBezTo>
                    <a:pt x="18" y="14"/>
                    <a:pt x="14" y="18"/>
                    <a:pt x="9" y="18"/>
                  </a:cubicBezTo>
                  <a:cubicBezTo>
                    <a:pt x="4" y="18"/>
                    <a:pt x="0" y="14"/>
                    <a:pt x="0" y="9"/>
                  </a:cubicBezTo>
                  <a:cubicBezTo>
                    <a:pt x="0" y="4"/>
                    <a:pt x="4" y="0"/>
                    <a:pt x="9" y="0"/>
                  </a:cubicBezTo>
                  <a:cubicBezTo>
                    <a:pt x="14" y="0"/>
                    <a:pt x="18" y="4"/>
                    <a:pt x="18"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 name="Freeform 68">
              <a:extLst>
                <a:ext uri="{FF2B5EF4-FFF2-40B4-BE49-F238E27FC236}">
                  <a16:creationId xmlns:a16="http://schemas.microsoft.com/office/drawing/2014/main" id="{3EE0D0D2-72C9-AC80-768A-84E7AACB2648}"/>
                </a:ext>
              </a:extLst>
            </p:cNvPr>
            <p:cNvSpPr>
              <a:spLocks/>
            </p:cNvSpPr>
            <p:nvPr/>
          </p:nvSpPr>
          <p:spPr bwMode="auto">
            <a:xfrm>
              <a:off x="2920" y="2007"/>
              <a:ext cx="11" cy="12"/>
            </a:xfrm>
            <a:custGeom>
              <a:avLst/>
              <a:gdLst>
                <a:gd name="T0" fmla="*/ 18 w 18"/>
                <a:gd name="T1" fmla="*/ 9 h 18"/>
                <a:gd name="T2" fmla="*/ 18 w 18"/>
                <a:gd name="T3" fmla="*/ 9 h 18"/>
                <a:gd name="T4" fmla="*/ 9 w 18"/>
                <a:gd name="T5" fmla="*/ 18 h 18"/>
                <a:gd name="T6" fmla="*/ 0 w 18"/>
                <a:gd name="T7" fmla="*/ 9 h 18"/>
                <a:gd name="T8" fmla="*/ 9 w 18"/>
                <a:gd name="T9" fmla="*/ 0 h 18"/>
                <a:gd name="T10" fmla="*/ 18 w 18"/>
                <a:gd name="T11" fmla="*/ 9 h 18"/>
              </a:gdLst>
              <a:ahLst/>
              <a:cxnLst>
                <a:cxn ang="0">
                  <a:pos x="T0" y="T1"/>
                </a:cxn>
                <a:cxn ang="0">
                  <a:pos x="T2" y="T3"/>
                </a:cxn>
                <a:cxn ang="0">
                  <a:pos x="T4" y="T5"/>
                </a:cxn>
                <a:cxn ang="0">
                  <a:pos x="T6" y="T7"/>
                </a:cxn>
                <a:cxn ang="0">
                  <a:pos x="T8" y="T9"/>
                </a:cxn>
                <a:cxn ang="0">
                  <a:pos x="T10" y="T11"/>
                </a:cxn>
              </a:cxnLst>
              <a:rect l="0" t="0" r="r" b="b"/>
              <a:pathLst>
                <a:path w="18" h="18">
                  <a:moveTo>
                    <a:pt x="18" y="9"/>
                  </a:moveTo>
                  <a:lnTo>
                    <a:pt x="18" y="9"/>
                  </a:lnTo>
                  <a:cubicBezTo>
                    <a:pt x="18" y="14"/>
                    <a:pt x="14" y="18"/>
                    <a:pt x="9" y="18"/>
                  </a:cubicBezTo>
                  <a:cubicBezTo>
                    <a:pt x="4" y="18"/>
                    <a:pt x="0" y="14"/>
                    <a:pt x="0" y="9"/>
                  </a:cubicBezTo>
                  <a:cubicBezTo>
                    <a:pt x="0" y="4"/>
                    <a:pt x="4" y="0"/>
                    <a:pt x="9" y="0"/>
                  </a:cubicBezTo>
                  <a:cubicBezTo>
                    <a:pt x="14" y="0"/>
                    <a:pt x="18" y="4"/>
                    <a:pt x="18"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 name="Freeform 69">
              <a:extLst>
                <a:ext uri="{FF2B5EF4-FFF2-40B4-BE49-F238E27FC236}">
                  <a16:creationId xmlns:a16="http://schemas.microsoft.com/office/drawing/2014/main" id="{F73D625B-7D54-F573-AC61-9FCDC2D99ED2}"/>
                </a:ext>
              </a:extLst>
            </p:cNvPr>
            <p:cNvSpPr>
              <a:spLocks noEditPoints="1"/>
            </p:cNvSpPr>
            <p:nvPr/>
          </p:nvSpPr>
          <p:spPr bwMode="auto">
            <a:xfrm>
              <a:off x="2857" y="1949"/>
              <a:ext cx="74" cy="146"/>
            </a:xfrm>
            <a:custGeom>
              <a:avLst/>
              <a:gdLst>
                <a:gd name="T0" fmla="*/ 80 w 117"/>
                <a:gd name="T1" fmla="*/ 184 h 228"/>
                <a:gd name="T2" fmla="*/ 80 w 117"/>
                <a:gd name="T3" fmla="*/ 184 h 228"/>
                <a:gd name="T4" fmla="*/ 97 w 117"/>
                <a:gd name="T5" fmla="*/ 203 h 228"/>
                <a:gd name="T6" fmla="*/ 80 w 117"/>
                <a:gd name="T7" fmla="*/ 217 h 228"/>
                <a:gd name="T8" fmla="*/ 41 w 117"/>
                <a:gd name="T9" fmla="*/ 217 h 228"/>
                <a:gd name="T10" fmla="*/ 24 w 117"/>
                <a:gd name="T11" fmla="*/ 203 h 228"/>
                <a:gd name="T12" fmla="*/ 41 w 117"/>
                <a:gd name="T13" fmla="*/ 184 h 228"/>
                <a:gd name="T14" fmla="*/ 80 w 117"/>
                <a:gd name="T15" fmla="*/ 184 h 228"/>
                <a:gd name="T16" fmla="*/ 101 w 117"/>
                <a:gd name="T17" fmla="*/ 57 h 228"/>
                <a:gd name="T18" fmla="*/ 101 w 117"/>
                <a:gd name="T19" fmla="*/ 57 h 228"/>
                <a:gd name="T20" fmla="*/ 101 w 117"/>
                <a:gd name="T21" fmla="*/ 14 h 228"/>
                <a:gd name="T22" fmla="*/ 59 w 117"/>
                <a:gd name="T23" fmla="*/ 0 h 228"/>
                <a:gd name="T24" fmla="*/ 17 w 117"/>
                <a:gd name="T25" fmla="*/ 14 h 228"/>
                <a:gd name="T26" fmla="*/ 16 w 117"/>
                <a:gd name="T27" fmla="*/ 57 h 228"/>
                <a:gd name="T28" fmla="*/ 42 w 117"/>
                <a:gd name="T29" fmla="*/ 129 h 228"/>
                <a:gd name="T30" fmla="*/ 20 w 117"/>
                <a:gd name="T31" fmla="*/ 187 h 228"/>
                <a:gd name="T32" fmla="*/ 13 w 117"/>
                <a:gd name="T33" fmla="*/ 203 h 228"/>
                <a:gd name="T34" fmla="*/ 40 w 117"/>
                <a:gd name="T35" fmla="*/ 228 h 228"/>
                <a:gd name="T36" fmla="*/ 59 w 117"/>
                <a:gd name="T37" fmla="*/ 228 h 228"/>
                <a:gd name="T38" fmla="*/ 77 w 117"/>
                <a:gd name="T39" fmla="*/ 228 h 228"/>
                <a:gd name="T40" fmla="*/ 105 w 117"/>
                <a:gd name="T41" fmla="*/ 203 h 228"/>
                <a:gd name="T42" fmla="*/ 98 w 117"/>
                <a:gd name="T43" fmla="*/ 187 h 228"/>
                <a:gd name="T44" fmla="*/ 76 w 117"/>
                <a:gd name="T45" fmla="*/ 129 h 228"/>
                <a:gd name="T46" fmla="*/ 101 w 117"/>
                <a:gd name="T47" fmla="*/ 5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28">
                  <a:moveTo>
                    <a:pt x="80" y="184"/>
                  </a:moveTo>
                  <a:lnTo>
                    <a:pt x="80" y="184"/>
                  </a:lnTo>
                  <a:cubicBezTo>
                    <a:pt x="89" y="184"/>
                    <a:pt x="97" y="195"/>
                    <a:pt x="97" y="203"/>
                  </a:cubicBezTo>
                  <a:cubicBezTo>
                    <a:pt x="97" y="211"/>
                    <a:pt x="89" y="217"/>
                    <a:pt x="80" y="217"/>
                  </a:cubicBezTo>
                  <a:lnTo>
                    <a:pt x="41" y="217"/>
                  </a:lnTo>
                  <a:cubicBezTo>
                    <a:pt x="31" y="217"/>
                    <a:pt x="24" y="211"/>
                    <a:pt x="24" y="203"/>
                  </a:cubicBezTo>
                  <a:cubicBezTo>
                    <a:pt x="24" y="195"/>
                    <a:pt x="31" y="184"/>
                    <a:pt x="41" y="184"/>
                  </a:cubicBezTo>
                  <a:lnTo>
                    <a:pt x="80" y="184"/>
                  </a:lnTo>
                  <a:close/>
                  <a:moveTo>
                    <a:pt x="101" y="57"/>
                  </a:moveTo>
                  <a:lnTo>
                    <a:pt x="101" y="57"/>
                  </a:lnTo>
                  <a:cubicBezTo>
                    <a:pt x="117" y="48"/>
                    <a:pt x="115" y="27"/>
                    <a:pt x="101" y="14"/>
                  </a:cubicBezTo>
                  <a:cubicBezTo>
                    <a:pt x="90" y="4"/>
                    <a:pt x="74" y="0"/>
                    <a:pt x="59" y="0"/>
                  </a:cubicBezTo>
                  <a:cubicBezTo>
                    <a:pt x="43" y="0"/>
                    <a:pt x="28" y="4"/>
                    <a:pt x="17" y="14"/>
                  </a:cubicBezTo>
                  <a:cubicBezTo>
                    <a:pt x="3" y="27"/>
                    <a:pt x="0" y="48"/>
                    <a:pt x="16" y="57"/>
                  </a:cubicBezTo>
                  <a:cubicBezTo>
                    <a:pt x="48" y="75"/>
                    <a:pt x="42" y="103"/>
                    <a:pt x="42" y="129"/>
                  </a:cubicBezTo>
                  <a:cubicBezTo>
                    <a:pt x="41" y="152"/>
                    <a:pt x="37" y="167"/>
                    <a:pt x="20" y="187"/>
                  </a:cubicBezTo>
                  <a:cubicBezTo>
                    <a:pt x="15" y="191"/>
                    <a:pt x="13" y="197"/>
                    <a:pt x="13" y="203"/>
                  </a:cubicBezTo>
                  <a:cubicBezTo>
                    <a:pt x="13" y="217"/>
                    <a:pt x="25" y="228"/>
                    <a:pt x="40" y="228"/>
                  </a:cubicBezTo>
                  <a:lnTo>
                    <a:pt x="59" y="228"/>
                  </a:lnTo>
                  <a:lnTo>
                    <a:pt x="77" y="228"/>
                  </a:lnTo>
                  <a:cubicBezTo>
                    <a:pt x="93" y="228"/>
                    <a:pt x="105" y="217"/>
                    <a:pt x="105" y="203"/>
                  </a:cubicBezTo>
                  <a:cubicBezTo>
                    <a:pt x="105" y="197"/>
                    <a:pt x="103" y="191"/>
                    <a:pt x="98" y="187"/>
                  </a:cubicBezTo>
                  <a:cubicBezTo>
                    <a:pt x="81" y="167"/>
                    <a:pt x="77" y="152"/>
                    <a:pt x="76" y="129"/>
                  </a:cubicBezTo>
                  <a:cubicBezTo>
                    <a:pt x="76" y="103"/>
                    <a:pt x="70" y="75"/>
                    <a:pt x="101" y="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8" name="Freeform 59">
            <a:extLst>
              <a:ext uri="{FF2B5EF4-FFF2-40B4-BE49-F238E27FC236}">
                <a16:creationId xmlns:a16="http://schemas.microsoft.com/office/drawing/2014/main" id="{73D27770-7C13-1BB8-35CA-AA549E37B64C}"/>
              </a:ext>
            </a:extLst>
          </p:cNvPr>
          <p:cNvSpPr>
            <a:spLocks noChangeArrowheads="1"/>
          </p:cNvSpPr>
          <p:nvPr/>
        </p:nvSpPr>
        <p:spPr bwMode="auto">
          <a:xfrm>
            <a:off x="3663448" y="1696031"/>
            <a:ext cx="344891" cy="360473"/>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2147483647 w 581"/>
              <a:gd name="T21" fmla="*/ 2147483647 h 609"/>
              <a:gd name="T22" fmla="*/ 0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0 h 609"/>
              <a:gd name="T82" fmla="*/ 2147483647 w 581"/>
              <a:gd name="T83" fmla="*/ 2147483647 h 609"/>
              <a:gd name="T84" fmla="*/ 2147483647 w 581"/>
              <a:gd name="T85" fmla="*/ 2147483647 h 609"/>
              <a:gd name="T86" fmla="*/ 2147483647 w 581"/>
              <a:gd name="T87" fmla="*/ 2147483647 h 609"/>
              <a:gd name="T88" fmla="*/ 2147483647 w 581"/>
              <a:gd name="T89" fmla="*/ 0 h 609"/>
              <a:gd name="T90" fmla="*/ 2147483647 w 581"/>
              <a:gd name="T91" fmla="*/ 2147483647 h 609"/>
              <a:gd name="T92" fmla="*/ 2147483647 w 581"/>
              <a:gd name="T93" fmla="*/ 2147483647 h 609"/>
              <a:gd name="T94" fmla="*/ 2147483647 w 581"/>
              <a:gd name="T95" fmla="*/ 2147483647 h 609"/>
              <a:gd name="T96" fmla="*/ 2147483647 w 581"/>
              <a:gd name="T97" fmla="*/ 0 h 609"/>
              <a:gd name="T98" fmla="*/ 2147483647 w 581"/>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34290" tIns="17145" rIns="34290" bIns="17145" anchor="ctr"/>
          <a:lstStyle/>
          <a:p>
            <a:endParaRPr lang="en-US"/>
          </a:p>
        </p:txBody>
      </p:sp>
      <p:sp>
        <p:nvSpPr>
          <p:cNvPr id="29" name="Freeform 146">
            <a:extLst>
              <a:ext uri="{FF2B5EF4-FFF2-40B4-BE49-F238E27FC236}">
                <a16:creationId xmlns:a16="http://schemas.microsoft.com/office/drawing/2014/main" id="{B22570C8-9E46-FC68-5F78-3D3E5B84D8AB}"/>
              </a:ext>
            </a:extLst>
          </p:cNvPr>
          <p:cNvSpPr>
            <a:spLocks noChangeArrowheads="1"/>
          </p:cNvSpPr>
          <p:nvPr/>
        </p:nvSpPr>
        <p:spPr bwMode="auto">
          <a:xfrm>
            <a:off x="918087" y="1660823"/>
            <a:ext cx="260724" cy="350931"/>
          </a:xfrm>
          <a:custGeom>
            <a:avLst/>
            <a:gdLst>
              <a:gd name="T0" fmla="*/ 318 w 356"/>
              <a:gd name="T1" fmla="*/ 54 h 497"/>
              <a:gd name="T2" fmla="*/ 318 w 356"/>
              <a:gd name="T3" fmla="*/ 54 h 497"/>
              <a:gd name="T4" fmla="*/ 283 w 356"/>
              <a:gd name="T5" fmla="*/ 124 h 497"/>
              <a:gd name="T6" fmla="*/ 71 w 356"/>
              <a:gd name="T7" fmla="*/ 124 h 497"/>
              <a:gd name="T8" fmla="*/ 36 w 356"/>
              <a:gd name="T9" fmla="*/ 54 h 497"/>
              <a:gd name="T10" fmla="*/ 0 w 356"/>
              <a:gd name="T11" fmla="*/ 89 h 497"/>
              <a:gd name="T12" fmla="*/ 0 w 356"/>
              <a:gd name="T13" fmla="*/ 461 h 497"/>
              <a:gd name="T14" fmla="*/ 36 w 356"/>
              <a:gd name="T15" fmla="*/ 496 h 497"/>
              <a:gd name="T16" fmla="*/ 318 w 356"/>
              <a:gd name="T17" fmla="*/ 496 h 497"/>
              <a:gd name="T18" fmla="*/ 355 w 356"/>
              <a:gd name="T19" fmla="*/ 461 h 497"/>
              <a:gd name="T20" fmla="*/ 355 w 356"/>
              <a:gd name="T21" fmla="*/ 89 h 497"/>
              <a:gd name="T22" fmla="*/ 318 w 356"/>
              <a:gd name="T23" fmla="*/ 54 h 497"/>
              <a:gd name="T24" fmla="*/ 265 w 356"/>
              <a:gd name="T25" fmla="*/ 98 h 497"/>
              <a:gd name="T26" fmla="*/ 265 w 356"/>
              <a:gd name="T27" fmla="*/ 98 h 497"/>
              <a:gd name="T28" fmla="*/ 292 w 356"/>
              <a:gd name="T29" fmla="*/ 54 h 497"/>
              <a:gd name="T30" fmla="*/ 230 w 356"/>
              <a:gd name="T31" fmla="*/ 54 h 497"/>
              <a:gd name="T32" fmla="*/ 212 w 356"/>
              <a:gd name="T33" fmla="*/ 0 h 497"/>
              <a:gd name="T34" fmla="*/ 133 w 356"/>
              <a:gd name="T35" fmla="*/ 0 h 497"/>
              <a:gd name="T36" fmla="*/ 115 w 356"/>
              <a:gd name="T37" fmla="*/ 54 h 497"/>
              <a:gd name="T38" fmla="*/ 61 w 356"/>
              <a:gd name="T39" fmla="*/ 54 h 497"/>
              <a:gd name="T40" fmla="*/ 89 w 356"/>
              <a:gd name="T41" fmla="*/ 98 h 497"/>
              <a:gd name="T42" fmla="*/ 265 w 356"/>
              <a:gd name="T43" fmla="*/ 9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5" name="Title 3">
            <a:extLst>
              <a:ext uri="{FF2B5EF4-FFF2-40B4-BE49-F238E27FC236}">
                <a16:creationId xmlns:a16="http://schemas.microsoft.com/office/drawing/2014/main" id="{DBD13226-1D22-ED42-16ED-388BEA7658B5}"/>
              </a:ext>
            </a:extLst>
          </p:cNvPr>
          <p:cNvSpPr txBox="1">
            <a:spLocks/>
          </p:cNvSpPr>
          <p:nvPr/>
        </p:nvSpPr>
        <p:spPr>
          <a:xfrm>
            <a:off x="467544" y="156130"/>
            <a:ext cx="6840000" cy="993775"/>
          </a:xfrm>
          <a:prstGeom prst="rect">
            <a:avLst/>
          </a:prstGeom>
        </p:spPr>
        <p:txBody>
          <a:bodyPr vert="horz" lIns="91440" tIns="180000" rIns="91440" bIns="90000" rtlCol="0" anchor="t" anchorCtr="0">
            <a:normAutofit/>
          </a:bodyPr>
          <a:lstStyle>
            <a:lvl1pPr algn="l" defTabSz="914400" rtl="0" eaLnBrk="1" latinLnBrk="0" hangingPunct="1">
              <a:spcBef>
                <a:spcPct val="0"/>
              </a:spcBef>
              <a:buNone/>
              <a:defRPr sz="2000" b="1" kern="1200" cap="all" baseline="0">
                <a:solidFill>
                  <a:schemeClr val="bg1"/>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a:ln>
                  <a:noFill/>
                </a:ln>
                <a:solidFill>
                  <a:srgbClr val="0C2340"/>
                </a:solidFill>
                <a:effectLst/>
                <a:uLnTx/>
                <a:uFillTx/>
                <a:latin typeface="Arial" panose="020B0604020202020204"/>
                <a:ea typeface="+mj-ea"/>
                <a:cs typeface="+mj-cs"/>
              </a:rPr>
              <a:t>Animal welfare governance </a:t>
            </a:r>
            <a:endParaRPr kumimoji="0" lang="en-AU" sz="2000" b="1" i="0" u="none" strike="noStrike" kern="1200" cap="all" spc="0" normalizeH="0" baseline="0" noProof="0">
              <a:ln>
                <a:noFill/>
              </a:ln>
              <a:solidFill>
                <a:srgbClr val="0C2340"/>
              </a:solidFill>
              <a:effectLst/>
              <a:uLnTx/>
              <a:uFillTx/>
              <a:latin typeface="Arial" panose="020B0604020202020204"/>
              <a:ea typeface="+mj-ea"/>
              <a:cs typeface="+mj-cs"/>
            </a:endParaRPr>
          </a:p>
        </p:txBody>
      </p:sp>
    </p:spTree>
    <p:extLst>
      <p:ext uri="{BB962C8B-B14F-4D97-AF65-F5344CB8AC3E}">
        <p14:creationId xmlns:p14="http://schemas.microsoft.com/office/powerpoint/2010/main" val="292802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22" grpId="0"/>
      <p:bldP spid="23"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889AE-B336-433B-9209-97E68F297AB9}"/>
              </a:ext>
            </a:extLst>
          </p:cNvPr>
          <p:cNvSpPr>
            <a:spLocks noGrp="1"/>
          </p:cNvSpPr>
          <p:nvPr>
            <p:ph type="title"/>
          </p:nvPr>
        </p:nvSpPr>
        <p:spPr>
          <a:xfrm>
            <a:off x="467544" y="156130"/>
            <a:ext cx="6840000" cy="993775"/>
          </a:xfrm>
        </p:spPr>
        <p:txBody>
          <a:bodyPr anchor="t">
            <a:normAutofit/>
          </a:bodyPr>
          <a:lstStyle/>
          <a:p>
            <a:r>
              <a:rPr lang="en-AU"/>
              <a:t>Pain relief for disbudding</a:t>
            </a:r>
          </a:p>
        </p:txBody>
      </p:sp>
      <p:graphicFrame>
        <p:nvGraphicFramePr>
          <p:cNvPr id="2" name="Chart 1">
            <a:extLst>
              <a:ext uri="{FF2B5EF4-FFF2-40B4-BE49-F238E27FC236}">
                <a16:creationId xmlns:a16="http://schemas.microsoft.com/office/drawing/2014/main" id="{805AE10F-2C19-0BF4-C792-CD9EE9C9E331}"/>
              </a:ext>
            </a:extLst>
          </p:cNvPr>
          <p:cNvGraphicFramePr>
            <a:graphicFrameLocks/>
          </p:cNvGraphicFramePr>
          <p:nvPr>
            <p:extLst>
              <p:ext uri="{D42A27DB-BD31-4B8C-83A1-F6EECF244321}">
                <p14:modId xmlns:p14="http://schemas.microsoft.com/office/powerpoint/2010/main" val="2351993376"/>
              </p:ext>
            </p:extLst>
          </p:nvPr>
        </p:nvGraphicFramePr>
        <p:xfrm>
          <a:off x="1340603" y="1149905"/>
          <a:ext cx="5915509" cy="3549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805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925F54-0944-49BF-8A4C-88CA1E11D9CF}"/>
              </a:ext>
            </a:extLst>
          </p:cNvPr>
          <p:cNvSpPr>
            <a:spLocks noGrp="1"/>
          </p:cNvSpPr>
          <p:nvPr>
            <p:ph type="title"/>
          </p:nvPr>
        </p:nvSpPr>
        <p:spPr/>
        <p:txBody>
          <a:bodyPr/>
          <a:lstStyle/>
          <a:p>
            <a:r>
              <a:rPr lang="en-AU"/>
              <a:t>routine Calving Induction </a:t>
            </a:r>
          </a:p>
        </p:txBody>
      </p:sp>
      <p:sp>
        <p:nvSpPr>
          <p:cNvPr id="6" name="Content Placeholder 4">
            <a:extLst>
              <a:ext uri="{FF2B5EF4-FFF2-40B4-BE49-F238E27FC236}">
                <a16:creationId xmlns:a16="http://schemas.microsoft.com/office/drawing/2014/main" id="{DEC2E8A4-6B9D-4BF2-B9FF-D5E9F24B77F7}"/>
              </a:ext>
            </a:extLst>
          </p:cNvPr>
          <p:cNvSpPr>
            <a:spLocks noGrp="1"/>
          </p:cNvSpPr>
          <p:nvPr>
            <p:ph idx="1"/>
          </p:nvPr>
        </p:nvSpPr>
        <p:spPr>
          <a:xfrm>
            <a:off x="1223628" y="4402975"/>
            <a:ext cx="6696744" cy="638953"/>
          </a:xfrm>
        </p:spPr>
        <p:txBody>
          <a:bodyPr/>
          <a:lstStyle/>
          <a:p>
            <a:r>
              <a:rPr lang="en-AU"/>
              <a:t>Data from annual veterinary survey + veterinary reports</a:t>
            </a:r>
          </a:p>
        </p:txBody>
      </p:sp>
      <p:graphicFrame>
        <p:nvGraphicFramePr>
          <p:cNvPr id="4" name="Chart 3">
            <a:extLst>
              <a:ext uri="{FF2B5EF4-FFF2-40B4-BE49-F238E27FC236}">
                <a16:creationId xmlns:a16="http://schemas.microsoft.com/office/drawing/2014/main" id="{2D3F8B6C-0714-BFDA-8207-388694C53704}"/>
              </a:ext>
            </a:extLst>
          </p:cNvPr>
          <p:cNvGraphicFramePr>
            <a:graphicFrameLocks/>
          </p:cNvGraphicFramePr>
          <p:nvPr/>
        </p:nvGraphicFramePr>
        <p:xfrm>
          <a:off x="1148556" y="665956"/>
          <a:ext cx="6846887" cy="3811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4509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EE417-AA69-27CC-884D-1579AF459C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720BF1-A641-D72D-BB3F-CAC662394AF7}"/>
              </a:ext>
            </a:extLst>
          </p:cNvPr>
          <p:cNvSpPr>
            <a:spLocks noGrp="1"/>
          </p:cNvSpPr>
          <p:nvPr>
            <p:ph type="title"/>
          </p:nvPr>
        </p:nvSpPr>
        <p:spPr>
          <a:xfrm>
            <a:off x="521494" y="411957"/>
            <a:ext cx="8047435" cy="485609"/>
          </a:xfrm>
        </p:spPr>
        <p:txBody>
          <a:bodyPr/>
          <a:lstStyle/>
          <a:p>
            <a:r>
              <a:rPr lang="en-US"/>
              <a:t>Australian Dairy Sustainability Framework Commitments</a:t>
            </a:r>
          </a:p>
        </p:txBody>
      </p:sp>
      <p:grpSp>
        <p:nvGrpSpPr>
          <p:cNvPr id="17" name="Group 16">
            <a:extLst>
              <a:ext uri="{FF2B5EF4-FFF2-40B4-BE49-F238E27FC236}">
                <a16:creationId xmlns:a16="http://schemas.microsoft.com/office/drawing/2014/main" id="{9D307976-B97E-598E-E81D-EB451EA355AA}"/>
              </a:ext>
            </a:extLst>
          </p:cNvPr>
          <p:cNvGrpSpPr/>
          <p:nvPr/>
        </p:nvGrpSpPr>
        <p:grpSpPr>
          <a:xfrm>
            <a:off x="521494" y="1496305"/>
            <a:ext cx="2022764" cy="3323345"/>
            <a:chOff x="695325" y="1995072"/>
            <a:chExt cx="2697019" cy="4431127"/>
          </a:xfrm>
        </p:grpSpPr>
        <p:sp>
          <p:nvSpPr>
            <p:cNvPr id="8" name="Rectangle 7">
              <a:extLst>
                <a:ext uri="{FF2B5EF4-FFF2-40B4-BE49-F238E27FC236}">
                  <a16:creationId xmlns:a16="http://schemas.microsoft.com/office/drawing/2014/main" id="{B283C54A-498F-6CBF-0A4C-7D2AE1EC5146}"/>
                </a:ext>
              </a:extLst>
            </p:cNvPr>
            <p:cNvSpPr/>
            <p:nvPr/>
          </p:nvSpPr>
          <p:spPr>
            <a:xfrm>
              <a:off x="695326" y="5538481"/>
              <a:ext cx="2697018" cy="6897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45"/>
              <a:endParaRPr lang="en-US" sz="1799">
                <a:solidFill>
                  <a:srgbClr val="000000"/>
                </a:solidFill>
                <a:latin typeface="Arial"/>
              </a:endParaRPr>
            </a:p>
          </p:txBody>
        </p:sp>
        <p:pic>
          <p:nvPicPr>
            <p:cNvPr id="13" name="Picture 12">
              <a:extLst>
                <a:ext uri="{FF2B5EF4-FFF2-40B4-BE49-F238E27FC236}">
                  <a16:creationId xmlns:a16="http://schemas.microsoft.com/office/drawing/2014/main" id="{BBBAF7FC-DF36-7FF3-3FBE-70C8343C2C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325" y="1995072"/>
              <a:ext cx="2688285" cy="3543408"/>
            </a:xfrm>
            <a:prstGeom prst="rect">
              <a:avLst/>
            </a:prstGeom>
          </p:spPr>
        </p:pic>
        <p:sp>
          <p:nvSpPr>
            <p:cNvPr id="4" name="Content Placeholder 1">
              <a:extLst>
                <a:ext uri="{FF2B5EF4-FFF2-40B4-BE49-F238E27FC236}">
                  <a16:creationId xmlns:a16="http://schemas.microsoft.com/office/drawing/2014/main" id="{1553FDC8-F8E4-7A20-FE2A-DE5D29971CAC}"/>
                </a:ext>
              </a:extLst>
            </p:cNvPr>
            <p:cNvSpPr txBox="1">
              <a:spLocks/>
            </p:cNvSpPr>
            <p:nvPr/>
          </p:nvSpPr>
          <p:spPr>
            <a:xfrm>
              <a:off x="695325" y="5642042"/>
              <a:ext cx="2656349" cy="784157"/>
            </a:xfrm>
            <a:prstGeom prst="rect">
              <a:avLst/>
            </a:prstGeom>
          </p:spPr>
          <p:txBody>
            <a:bodyPr vert="horz" lIns="0" tIns="0" rIns="0" bIns="0" rtlCol="0">
              <a:noAutofit/>
            </a:bodyPr>
            <a:lstStyle>
              <a:lvl1pPr marL="0" indent="0" algn="l" defTabSz="1218585" rtl="0" eaLnBrk="1" latinLnBrk="0" hangingPunct="1">
                <a:lnSpc>
                  <a:spcPts val="3084"/>
                </a:lnSpc>
                <a:spcBef>
                  <a:spcPts val="0"/>
                </a:spcBef>
                <a:spcAft>
                  <a:spcPts val="0"/>
                </a:spcAft>
                <a:buFont typeface="Arial" pitchFamily="34" charset="0"/>
                <a:buNone/>
                <a:defRPr sz="2100" b="1" kern="1200" baseline="0">
                  <a:solidFill>
                    <a:schemeClr val="tx2"/>
                  </a:solidFill>
                  <a:latin typeface="+mn-lt"/>
                  <a:ea typeface="+mn-ea"/>
                  <a:cs typeface="Arial" pitchFamily="34" charset="0"/>
                </a:defRPr>
              </a:lvl1pPr>
              <a:lvl2pPr marL="0" indent="0" algn="l" defTabSz="1218585" rtl="0" eaLnBrk="1" latinLnBrk="0" hangingPunct="1">
                <a:lnSpc>
                  <a:spcPts val="3438"/>
                </a:lnSpc>
                <a:spcBef>
                  <a:spcPts val="143"/>
                </a:spcBef>
                <a:spcAft>
                  <a:spcPts val="0"/>
                </a:spcAft>
                <a:buClr>
                  <a:schemeClr val="accent1"/>
                </a:buClr>
                <a:buSzPct val="100000"/>
                <a:buFont typeface="Arial" panose="020B0604020202020204" pitchFamily="34" charset="0"/>
                <a:buNone/>
                <a:defRPr sz="2100" kern="1200">
                  <a:solidFill>
                    <a:schemeClr val="tx2"/>
                  </a:solidFill>
                  <a:latin typeface="+mn-lt"/>
                  <a:ea typeface="+mn-ea"/>
                  <a:cs typeface="Arial" pitchFamily="34" charset="0"/>
                </a:defRPr>
              </a:lvl2pPr>
              <a:lvl3pPr marL="236644"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3pPr>
              <a:lvl4pPr marL="473288"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4pPr>
              <a:lvl5pPr marL="709932"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baseline="0">
                  <a:solidFill>
                    <a:schemeClr val="tx2"/>
                  </a:solidFill>
                  <a:latin typeface="+mn-lt"/>
                  <a:ea typeface="+mn-ea"/>
                  <a:cs typeface="Arial" pitchFamily="34" charset="0"/>
                </a:defRPr>
              </a:lvl5pPr>
              <a:lvl6pPr marL="946576"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6pPr>
              <a:lvl7pPr marL="1183220"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7pPr>
              <a:lvl8pPr marL="1419863"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8pPr>
              <a:lvl9pPr marL="1656507"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9pPr>
            </a:lstStyle>
            <a:p>
              <a:pPr algn="ctr" defTabSz="913939">
                <a:lnSpc>
                  <a:spcPct val="100000"/>
                </a:lnSpc>
              </a:pPr>
              <a:r>
                <a:rPr lang="en-US" sz="1050">
                  <a:solidFill>
                    <a:srgbClr val="0C2340"/>
                  </a:solidFill>
                  <a:latin typeface="Arial"/>
                </a:rPr>
                <a:t>Enhancing</a:t>
              </a:r>
              <a:r>
                <a:rPr lang="en-US" sz="1050" b="0">
                  <a:solidFill>
                    <a:srgbClr val="0C2340"/>
                  </a:solidFill>
                  <a:latin typeface="Arial"/>
                </a:rPr>
                <a:t> economic viability</a:t>
              </a:r>
              <a:br>
                <a:rPr lang="en-US" sz="1050" b="0">
                  <a:solidFill>
                    <a:srgbClr val="0C2340"/>
                  </a:solidFill>
                  <a:latin typeface="Arial"/>
                </a:rPr>
              </a:br>
              <a:r>
                <a:rPr lang="en-US" sz="1050" b="0">
                  <a:solidFill>
                    <a:srgbClr val="0C2340"/>
                  </a:solidFill>
                  <a:latin typeface="Arial"/>
                </a:rPr>
                <a:t>and livelihoods </a:t>
              </a:r>
            </a:p>
          </p:txBody>
        </p:sp>
      </p:grpSp>
      <p:grpSp>
        <p:nvGrpSpPr>
          <p:cNvPr id="18" name="Group 17">
            <a:extLst>
              <a:ext uri="{FF2B5EF4-FFF2-40B4-BE49-F238E27FC236}">
                <a16:creationId xmlns:a16="http://schemas.microsoft.com/office/drawing/2014/main" id="{E65C6D1C-3DCE-9AA0-2CFF-A8B7743DEAE2}"/>
              </a:ext>
            </a:extLst>
          </p:cNvPr>
          <p:cNvGrpSpPr/>
          <p:nvPr/>
        </p:nvGrpSpPr>
        <p:grpSpPr>
          <a:xfrm>
            <a:off x="2537654" y="1491854"/>
            <a:ext cx="2006058" cy="3327796"/>
            <a:chOff x="3383538" y="1989138"/>
            <a:chExt cx="2674744" cy="4437061"/>
          </a:xfrm>
        </p:grpSpPr>
        <p:sp>
          <p:nvSpPr>
            <p:cNvPr id="9" name="Rectangle 8">
              <a:extLst>
                <a:ext uri="{FF2B5EF4-FFF2-40B4-BE49-F238E27FC236}">
                  <a16:creationId xmlns:a16="http://schemas.microsoft.com/office/drawing/2014/main" id="{2417ABB8-C2F9-033B-A3BF-BCC255C2EE4C}"/>
                </a:ext>
              </a:extLst>
            </p:cNvPr>
            <p:cNvSpPr/>
            <p:nvPr/>
          </p:nvSpPr>
          <p:spPr>
            <a:xfrm>
              <a:off x="3385200" y="5538481"/>
              <a:ext cx="2673010" cy="68970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45"/>
              <a:endParaRPr lang="en-US" sz="1799">
                <a:solidFill>
                  <a:srgbClr val="000000"/>
                </a:solidFill>
                <a:latin typeface="Arial"/>
              </a:endParaRPr>
            </a:p>
          </p:txBody>
        </p:sp>
        <p:pic>
          <p:nvPicPr>
            <p:cNvPr id="14" name="Picture 13">
              <a:extLst>
                <a:ext uri="{FF2B5EF4-FFF2-40B4-BE49-F238E27FC236}">
                  <a16:creationId xmlns:a16="http://schemas.microsoft.com/office/drawing/2014/main" id="{B7448007-5902-8EAD-8A0A-846B5C51D47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83538" y="1989138"/>
              <a:ext cx="2674744" cy="3549344"/>
            </a:xfrm>
            <a:prstGeom prst="rect">
              <a:avLst/>
            </a:prstGeom>
          </p:spPr>
        </p:pic>
        <p:sp>
          <p:nvSpPr>
            <p:cNvPr id="5" name="Content Placeholder 1">
              <a:extLst>
                <a:ext uri="{FF2B5EF4-FFF2-40B4-BE49-F238E27FC236}">
                  <a16:creationId xmlns:a16="http://schemas.microsoft.com/office/drawing/2014/main" id="{AFC03B61-99E4-106C-6753-5A8CE7C46A7B}"/>
                </a:ext>
              </a:extLst>
            </p:cNvPr>
            <p:cNvSpPr txBox="1">
              <a:spLocks/>
            </p:cNvSpPr>
            <p:nvPr/>
          </p:nvSpPr>
          <p:spPr>
            <a:xfrm>
              <a:off x="3392344" y="5642042"/>
              <a:ext cx="2656349" cy="784157"/>
            </a:xfrm>
            <a:prstGeom prst="rect">
              <a:avLst/>
            </a:prstGeom>
          </p:spPr>
          <p:txBody>
            <a:bodyPr vert="horz" lIns="0" tIns="0" rIns="0" bIns="0" rtlCol="0">
              <a:noAutofit/>
            </a:bodyPr>
            <a:lstStyle>
              <a:lvl1pPr marL="0" indent="0" algn="l" defTabSz="1218585" rtl="0" eaLnBrk="1" latinLnBrk="0" hangingPunct="1">
                <a:lnSpc>
                  <a:spcPts val="3084"/>
                </a:lnSpc>
                <a:spcBef>
                  <a:spcPts val="0"/>
                </a:spcBef>
                <a:spcAft>
                  <a:spcPts val="0"/>
                </a:spcAft>
                <a:buFont typeface="Arial" pitchFamily="34" charset="0"/>
                <a:buNone/>
                <a:defRPr sz="2100" b="1" kern="1200" baseline="0">
                  <a:solidFill>
                    <a:schemeClr val="tx2"/>
                  </a:solidFill>
                  <a:latin typeface="+mn-lt"/>
                  <a:ea typeface="+mn-ea"/>
                  <a:cs typeface="Arial" pitchFamily="34" charset="0"/>
                </a:defRPr>
              </a:lvl1pPr>
              <a:lvl2pPr marL="0" indent="0" algn="l" defTabSz="1218585" rtl="0" eaLnBrk="1" latinLnBrk="0" hangingPunct="1">
                <a:lnSpc>
                  <a:spcPts val="3438"/>
                </a:lnSpc>
                <a:spcBef>
                  <a:spcPts val="143"/>
                </a:spcBef>
                <a:spcAft>
                  <a:spcPts val="0"/>
                </a:spcAft>
                <a:buClr>
                  <a:schemeClr val="accent1"/>
                </a:buClr>
                <a:buSzPct val="100000"/>
                <a:buFont typeface="Arial" panose="020B0604020202020204" pitchFamily="34" charset="0"/>
                <a:buNone/>
                <a:defRPr sz="2100" kern="1200">
                  <a:solidFill>
                    <a:schemeClr val="tx2"/>
                  </a:solidFill>
                  <a:latin typeface="+mn-lt"/>
                  <a:ea typeface="+mn-ea"/>
                  <a:cs typeface="Arial" pitchFamily="34" charset="0"/>
                </a:defRPr>
              </a:lvl2pPr>
              <a:lvl3pPr marL="236644"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3pPr>
              <a:lvl4pPr marL="473288"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4pPr>
              <a:lvl5pPr marL="709932"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baseline="0">
                  <a:solidFill>
                    <a:schemeClr val="tx2"/>
                  </a:solidFill>
                  <a:latin typeface="+mn-lt"/>
                  <a:ea typeface="+mn-ea"/>
                  <a:cs typeface="Arial" pitchFamily="34" charset="0"/>
                </a:defRPr>
              </a:lvl5pPr>
              <a:lvl6pPr marL="946576"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6pPr>
              <a:lvl7pPr marL="1183220"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7pPr>
              <a:lvl8pPr marL="1419863"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8pPr>
              <a:lvl9pPr marL="1656507"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9pPr>
            </a:lstStyle>
            <a:p>
              <a:pPr algn="ctr" defTabSz="913939">
                <a:lnSpc>
                  <a:spcPct val="100000"/>
                </a:lnSpc>
              </a:pPr>
              <a:r>
                <a:rPr lang="en-US" sz="1050">
                  <a:solidFill>
                    <a:srgbClr val="0C2340"/>
                  </a:solidFill>
                  <a:latin typeface="Arial"/>
                </a:rPr>
                <a:t>Improving</a:t>
              </a:r>
              <a:r>
                <a:rPr lang="en-US" sz="1050" b="0">
                  <a:solidFill>
                    <a:srgbClr val="0C2340"/>
                  </a:solidFill>
                  <a:latin typeface="Arial"/>
                </a:rPr>
                <a:t> wellbeing</a:t>
              </a:r>
              <a:br>
                <a:rPr lang="en-US" sz="1050" b="0">
                  <a:solidFill>
                    <a:srgbClr val="0C2340"/>
                  </a:solidFill>
                  <a:latin typeface="Arial"/>
                </a:rPr>
              </a:br>
              <a:r>
                <a:rPr lang="en-US" sz="1050" b="0">
                  <a:solidFill>
                    <a:srgbClr val="0C2340"/>
                  </a:solidFill>
                  <a:latin typeface="Arial"/>
                </a:rPr>
                <a:t>of people</a:t>
              </a:r>
            </a:p>
          </p:txBody>
        </p:sp>
      </p:grpSp>
      <p:grpSp>
        <p:nvGrpSpPr>
          <p:cNvPr id="19" name="Group 18">
            <a:extLst>
              <a:ext uri="{FF2B5EF4-FFF2-40B4-BE49-F238E27FC236}">
                <a16:creationId xmlns:a16="http://schemas.microsoft.com/office/drawing/2014/main" id="{6E11071C-44FB-1FF7-0F98-81628A5CC48A}"/>
              </a:ext>
            </a:extLst>
          </p:cNvPr>
          <p:cNvGrpSpPr/>
          <p:nvPr/>
        </p:nvGrpSpPr>
        <p:grpSpPr>
          <a:xfrm>
            <a:off x="4535882" y="1491854"/>
            <a:ext cx="2013834" cy="3327796"/>
            <a:chOff x="6047842" y="1989138"/>
            <a:chExt cx="2685112" cy="4437061"/>
          </a:xfrm>
        </p:grpSpPr>
        <p:sp>
          <p:nvSpPr>
            <p:cNvPr id="10" name="Rectangle 9">
              <a:extLst>
                <a:ext uri="{FF2B5EF4-FFF2-40B4-BE49-F238E27FC236}">
                  <a16:creationId xmlns:a16="http://schemas.microsoft.com/office/drawing/2014/main" id="{26CCDABD-172B-DB71-D470-BCF09F13F011}"/>
                </a:ext>
              </a:extLst>
            </p:cNvPr>
            <p:cNvSpPr/>
            <p:nvPr/>
          </p:nvSpPr>
          <p:spPr>
            <a:xfrm>
              <a:off x="6047842" y="5538481"/>
              <a:ext cx="2681057" cy="68970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45"/>
              <a:endParaRPr lang="en-US" sz="1799">
                <a:solidFill>
                  <a:srgbClr val="000000"/>
                </a:solidFill>
                <a:latin typeface="Arial"/>
              </a:endParaRPr>
            </a:p>
          </p:txBody>
        </p:sp>
        <p:pic>
          <p:nvPicPr>
            <p:cNvPr id="15" name="Picture 14">
              <a:extLst>
                <a:ext uri="{FF2B5EF4-FFF2-40B4-BE49-F238E27FC236}">
                  <a16:creationId xmlns:a16="http://schemas.microsoft.com/office/drawing/2014/main" id="{80726DF5-764E-1B23-6A3F-E8DBC48BCAE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58210" y="1989138"/>
              <a:ext cx="2674744" cy="3549343"/>
            </a:xfrm>
            <a:prstGeom prst="rect">
              <a:avLst/>
            </a:prstGeom>
          </p:spPr>
        </p:pic>
        <p:sp>
          <p:nvSpPr>
            <p:cNvPr id="6" name="Content Placeholder 1">
              <a:extLst>
                <a:ext uri="{FF2B5EF4-FFF2-40B4-BE49-F238E27FC236}">
                  <a16:creationId xmlns:a16="http://schemas.microsoft.com/office/drawing/2014/main" id="{719B9A0D-A2E1-BA3A-FF23-CB7B295E7EA2}"/>
                </a:ext>
              </a:extLst>
            </p:cNvPr>
            <p:cNvSpPr txBox="1">
              <a:spLocks/>
            </p:cNvSpPr>
            <p:nvPr/>
          </p:nvSpPr>
          <p:spPr>
            <a:xfrm>
              <a:off x="6061653" y="5642042"/>
              <a:ext cx="2656349" cy="784157"/>
            </a:xfrm>
            <a:prstGeom prst="rect">
              <a:avLst/>
            </a:prstGeom>
          </p:spPr>
          <p:txBody>
            <a:bodyPr vert="horz" lIns="0" tIns="0" rIns="0" bIns="0" rtlCol="0">
              <a:noAutofit/>
            </a:bodyPr>
            <a:lstStyle>
              <a:lvl1pPr marL="0" indent="0" algn="l" defTabSz="1218585" rtl="0" eaLnBrk="1" latinLnBrk="0" hangingPunct="1">
                <a:lnSpc>
                  <a:spcPts val="3084"/>
                </a:lnSpc>
                <a:spcBef>
                  <a:spcPts val="0"/>
                </a:spcBef>
                <a:spcAft>
                  <a:spcPts val="0"/>
                </a:spcAft>
                <a:buFont typeface="Arial" pitchFamily="34" charset="0"/>
                <a:buNone/>
                <a:defRPr sz="2100" b="1" kern="1200" baseline="0">
                  <a:solidFill>
                    <a:schemeClr val="tx2"/>
                  </a:solidFill>
                  <a:latin typeface="+mn-lt"/>
                  <a:ea typeface="+mn-ea"/>
                  <a:cs typeface="Arial" pitchFamily="34" charset="0"/>
                </a:defRPr>
              </a:lvl1pPr>
              <a:lvl2pPr marL="0" indent="0" algn="l" defTabSz="1218585" rtl="0" eaLnBrk="1" latinLnBrk="0" hangingPunct="1">
                <a:lnSpc>
                  <a:spcPts val="3438"/>
                </a:lnSpc>
                <a:spcBef>
                  <a:spcPts val="143"/>
                </a:spcBef>
                <a:spcAft>
                  <a:spcPts val="0"/>
                </a:spcAft>
                <a:buClr>
                  <a:schemeClr val="accent1"/>
                </a:buClr>
                <a:buSzPct val="100000"/>
                <a:buFont typeface="Arial" panose="020B0604020202020204" pitchFamily="34" charset="0"/>
                <a:buNone/>
                <a:defRPr sz="2100" kern="1200">
                  <a:solidFill>
                    <a:schemeClr val="tx2"/>
                  </a:solidFill>
                  <a:latin typeface="+mn-lt"/>
                  <a:ea typeface="+mn-ea"/>
                  <a:cs typeface="Arial" pitchFamily="34" charset="0"/>
                </a:defRPr>
              </a:lvl2pPr>
              <a:lvl3pPr marL="236644"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3pPr>
              <a:lvl4pPr marL="473288"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4pPr>
              <a:lvl5pPr marL="709932"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baseline="0">
                  <a:solidFill>
                    <a:schemeClr val="tx2"/>
                  </a:solidFill>
                  <a:latin typeface="+mn-lt"/>
                  <a:ea typeface="+mn-ea"/>
                  <a:cs typeface="Arial" pitchFamily="34" charset="0"/>
                </a:defRPr>
              </a:lvl5pPr>
              <a:lvl6pPr marL="946576"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6pPr>
              <a:lvl7pPr marL="1183220"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7pPr>
              <a:lvl8pPr marL="1419863"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8pPr>
              <a:lvl9pPr marL="1656507"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9pPr>
            </a:lstStyle>
            <a:p>
              <a:pPr algn="ctr" defTabSz="913939">
                <a:lnSpc>
                  <a:spcPct val="100000"/>
                </a:lnSpc>
              </a:pPr>
              <a:r>
                <a:rPr lang="en-US" sz="1050">
                  <a:solidFill>
                    <a:srgbClr val="0C2340"/>
                  </a:solidFill>
                  <a:latin typeface="Arial"/>
                </a:rPr>
                <a:t>Providing</a:t>
              </a:r>
              <a:r>
                <a:rPr lang="en-US" sz="1050" b="0">
                  <a:solidFill>
                    <a:srgbClr val="0C2340"/>
                  </a:solidFill>
                  <a:latin typeface="Arial"/>
                </a:rPr>
                <a:t> best care</a:t>
              </a:r>
              <a:br>
                <a:rPr lang="en-US" sz="1050" b="0">
                  <a:solidFill>
                    <a:srgbClr val="0C2340"/>
                  </a:solidFill>
                  <a:latin typeface="Arial"/>
                </a:rPr>
              </a:br>
              <a:r>
                <a:rPr lang="en-US" sz="1050" b="0">
                  <a:solidFill>
                    <a:srgbClr val="0C2340"/>
                  </a:solidFill>
                  <a:latin typeface="Arial"/>
                </a:rPr>
                <a:t>for animals</a:t>
              </a:r>
            </a:p>
          </p:txBody>
        </p:sp>
      </p:grpSp>
      <p:grpSp>
        <p:nvGrpSpPr>
          <p:cNvPr id="20" name="Group 19">
            <a:extLst>
              <a:ext uri="{FF2B5EF4-FFF2-40B4-BE49-F238E27FC236}">
                <a16:creationId xmlns:a16="http://schemas.microsoft.com/office/drawing/2014/main" id="{B587A5F0-9AFC-CA41-B864-CFB5ECEEC9F0}"/>
              </a:ext>
            </a:extLst>
          </p:cNvPr>
          <p:cNvGrpSpPr/>
          <p:nvPr/>
        </p:nvGrpSpPr>
        <p:grpSpPr>
          <a:xfrm>
            <a:off x="6546675" y="1491854"/>
            <a:ext cx="2022254" cy="3327796"/>
            <a:chOff x="8728900" y="1989138"/>
            <a:chExt cx="2696338" cy="4437061"/>
          </a:xfrm>
        </p:grpSpPr>
        <p:sp>
          <p:nvSpPr>
            <p:cNvPr id="11" name="Rectangle 10">
              <a:extLst>
                <a:ext uri="{FF2B5EF4-FFF2-40B4-BE49-F238E27FC236}">
                  <a16:creationId xmlns:a16="http://schemas.microsoft.com/office/drawing/2014/main" id="{FCF422BF-66DA-51CC-F821-167236C1E036}"/>
                </a:ext>
              </a:extLst>
            </p:cNvPr>
            <p:cNvSpPr/>
            <p:nvPr/>
          </p:nvSpPr>
          <p:spPr>
            <a:xfrm>
              <a:off x="8728900" y="5538481"/>
              <a:ext cx="2694628" cy="68970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45"/>
              <a:endParaRPr lang="en-US" sz="1799">
                <a:solidFill>
                  <a:srgbClr val="000000"/>
                </a:solidFill>
                <a:latin typeface="Arial"/>
              </a:endParaRPr>
            </a:p>
          </p:txBody>
        </p:sp>
        <p:pic>
          <p:nvPicPr>
            <p:cNvPr id="16" name="Picture 15">
              <a:extLst>
                <a:ext uri="{FF2B5EF4-FFF2-40B4-BE49-F238E27FC236}">
                  <a16:creationId xmlns:a16="http://schemas.microsoft.com/office/drawing/2014/main" id="{0B01850A-37FE-74BC-9B96-2A1E7DB1B32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732882" y="1989138"/>
              <a:ext cx="2692356" cy="3549343"/>
            </a:xfrm>
            <a:prstGeom prst="rect">
              <a:avLst/>
            </a:prstGeom>
          </p:spPr>
        </p:pic>
        <p:sp>
          <p:nvSpPr>
            <p:cNvPr id="7" name="Content Placeholder 1">
              <a:extLst>
                <a:ext uri="{FF2B5EF4-FFF2-40B4-BE49-F238E27FC236}">
                  <a16:creationId xmlns:a16="http://schemas.microsoft.com/office/drawing/2014/main" id="{22408175-39F8-F301-E370-B4C823188CE1}"/>
                </a:ext>
              </a:extLst>
            </p:cNvPr>
            <p:cNvSpPr txBox="1">
              <a:spLocks/>
            </p:cNvSpPr>
            <p:nvPr/>
          </p:nvSpPr>
          <p:spPr>
            <a:xfrm>
              <a:off x="8740198" y="5642042"/>
              <a:ext cx="2685040" cy="784157"/>
            </a:xfrm>
            <a:prstGeom prst="rect">
              <a:avLst/>
            </a:prstGeom>
          </p:spPr>
          <p:txBody>
            <a:bodyPr vert="horz" lIns="0" tIns="0" rIns="0" bIns="0" rtlCol="0">
              <a:noAutofit/>
            </a:bodyPr>
            <a:lstStyle>
              <a:lvl1pPr marL="0" indent="0" algn="l" defTabSz="1218585" rtl="0" eaLnBrk="1" latinLnBrk="0" hangingPunct="1">
                <a:lnSpc>
                  <a:spcPts val="3084"/>
                </a:lnSpc>
                <a:spcBef>
                  <a:spcPts val="0"/>
                </a:spcBef>
                <a:spcAft>
                  <a:spcPts val="0"/>
                </a:spcAft>
                <a:buFont typeface="Arial" pitchFamily="34" charset="0"/>
                <a:buNone/>
                <a:defRPr sz="2100" b="1" kern="1200" baseline="0">
                  <a:solidFill>
                    <a:schemeClr val="tx2"/>
                  </a:solidFill>
                  <a:latin typeface="+mn-lt"/>
                  <a:ea typeface="+mn-ea"/>
                  <a:cs typeface="Arial" pitchFamily="34" charset="0"/>
                </a:defRPr>
              </a:lvl1pPr>
              <a:lvl2pPr marL="0" indent="0" algn="l" defTabSz="1218585" rtl="0" eaLnBrk="1" latinLnBrk="0" hangingPunct="1">
                <a:lnSpc>
                  <a:spcPts val="3438"/>
                </a:lnSpc>
                <a:spcBef>
                  <a:spcPts val="143"/>
                </a:spcBef>
                <a:spcAft>
                  <a:spcPts val="0"/>
                </a:spcAft>
                <a:buClr>
                  <a:schemeClr val="accent1"/>
                </a:buClr>
                <a:buSzPct val="100000"/>
                <a:buFont typeface="Arial" panose="020B0604020202020204" pitchFamily="34" charset="0"/>
                <a:buNone/>
                <a:defRPr sz="2100" kern="1200">
                  <a:solidFill>
                    <a:schemeClr val="tx2"/>
                  </a:solidFill>
                  <a:latin typeface="+mn-lt"/>
                  <a:ea typeface="+mn-ea"/>
                  <a:cs typeface="Arial" pitchFamily="34" charset="0"/>
                </a:defRPr>
              </a:lvl2pPr>
              <a:lvl3pPr marL="236644"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3pPr>
              <a:lvl4pPr marL="473288"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4pPr>
              <a:lvl5pPr marL="709932"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baseline="0">
                  <a:solidFill>
                    <a:schemeClr val="tx2"/>
                  </a:solidFill>
                  <a:latin typeface="+mn-lt"/>
                  <a:ea typeface="+mn-ea"/>
                  <a:cs typeface="Arial" pitchFamily="34" charset="0"/>
                </a:defRPr>
              </a:lvl5pPr>
              <a:lvl6pPr marL="946576"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6pPr>
              <a:lvl7pPr marL="1183220"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7pPr>
              <a:lvl8pPr marL="1419863"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8pPr>
              <a:lvl9pPr marL="1656507"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9pPr>
            </a:lstStyle>
            <a:p>
              <a:pPr algn="ctr" defTabSz="913939">
                <a:lnSpc>
                  <a:spcPct val="100000"/>
                </a:lnSpc>
              </a:pPr>
              <a:r>
                <a:rPr lang="en-US" sz="1050">
                  <a:solidFill>
                    <a:srgbClr val="0C2340"/>
                  </a:solidFill>
                  <a:latin typeface="Arial"/>
                </a:rPr>
                <a:t>Reducing</a:t>
              </a:r>
              <a:r>
                <a:rPr lang="en-US" sz="1050" b="0">
                  <a:solidFill>
                    <a:srgbClr val="0C2340"/>
                  </a:solidFill>
                  <a:latin typeface="Arial"/>
                </a:rPr>
                <a:t> our environmental impact</a:t>
              </a:r>
            </a:p>
          </p:txBody>
        </p:sp>
      </p:grpSp>
      <p:sp>
        <p:nvSpPr>
          <p:cNvPr id="2" name="Oval 1">
            <a:extLst>
              <a:ext uri="{FF2B5EF4-FFF2-40B4-BE49-F238E27FC236}">
                <a16:creationId xmlns:a16="http://schemas.microsoft.com/office/drawing/2014/main" id="{84AF89CA-6C25-52F2-7B58-48DAFEE7D728}"/>
              </a:ext>
            </a:extLst>
          </p:cNvPr>
          <p:cNvSpPr/>
          <p:nvPr/>
        </p:nvSpPr>
        <p:spPr>
          <a:xfrm>
            <a:off x="4429125" y="1207294"/>
            <a:ext cx="2109377" cy="3800475"/>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45"/>
            <a:endParaRPr lang="en-AU" sz="1799">
              <a:solidFill>
                <a:srgbClr val="000000"/>
              </a:solidFill>
              <a:latin typeface="Arial"/>
            </a:endParaRPr>
          </a:p>
        </p:txBody>
      </p:sp>
    </p:spTree>
    <p:extLst>
      <p:ext uri="{BB962C8B-B14F-4D97-AF65-F5344CB8AC3E}">
        <p14:creationId xmlns:p14="http://schemas.microsoft.com/office/powerpoint/2010/main" val="55830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5D515-9C80-3417-F3E4-1C6B476BD7F5}"/>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DC5D605F-8390-2AED-347F-EBD8B463CD15}"/>
              </a:ext>
            </a:extLst>
          </p:cNvPr>
          <p:cNvSpPr txBox="1">
            <a:spLocks/>
          </p:cNvSpPr>
          <p:nvPr/>
        </p:nvSpPr>
        <p:spPr>
          <a:xfrm>
            <a:off x="364332" y="190212"/>
            <a:ext cx="8047435" cy="303776"/>
          </a:xfrm>
          <a:prstGeom prst="rect">
            <a:avLst/>
          </a:prstGeom>
        </p:spPr>
        <p:txBody>
          <a:bodyPr vert="horz" lIns="0" tIns="0" rIns="0" bIns="0" rtlCol="0">
            <a:noAutofit/>
          </a:bodyPr>
          <a:lstStyle>
            <a:lvl1pPr marL="0" indent="0" algn="l" defTabSz="1218585" rtl="0" eaLnBrk="1" latinLnBrk="0" hangingPunct="1">
              <a:lnSpc>
                <a:spcPts val="3084"/>
              </a:lnSpc>
              <a:spcBef>
                <a:spcPts val="0"/>
              </a:spcBef>
              <a:spcAft>
                <a:spcPts val="0"/>
              </a:spcAft>
              <a:buFont typeface="Arial" pitchFamily="34" charset="0"/>
              <a:buNone/>
              <a:defRPr sz="2100" b="1" kern="1200" baseline="0">
                <a:solidFill>
                  <a:schemeClr val="tx2"/>
                </a:solidFill>
                <a:latin typeface="+mn-lt"/>
                <a:ea typeface="+mn-ea"/>
                <a:cs typeface="Arial" pitchFamily="34" charset="0"/>
              </a:defRPr>
            </a:lvl1pPr>
            <a:lvl2pPr marL="0" indent="0" algn="l" defTabSz="1218585" rtl="0" eaLnBrk="1" latinLnBrk="0" hangingPunct="1">
              <a:lnSpc>
                <a:spcPts val="3438"/>
              </a:lnSpc>
              <a:spcBef>
                <a:spcPts val="143"/>
              </a:spcBef>
              <a:spcAft>
                <a:spcPts val="0"/>
              </a:spcAft>
              <a:buClr>
                <a:schemeClr val="accent1"/>
              </a:buClr>
              <a:buSzPct val="100000"/>
              <a:buFont typeface="Arial" panose="020B0604020202020204" pitchFamily="34" charset="0"/>
              <a:buNone/>
              <a:defRPr sz="2100" kern="1200">
                <a:solidFill>
                  <a:schemeClr val="tx2"/>
                </a:solidFill>
                <a:latin typeface="+mn-lt"/>
                <a:ea typeface="+mn-ea"/>
                <a:cs typeface="Arial" pitchFamily="34" charset="0"/>
              </a:defRPr>
            </a:lvl2pPr>
            <a:lvl3pPr marL="236644"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3pPr>
            <a:lvl4pPr marL="473288"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4pPr>
            <a:lvl5pPr marL="709932"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baseline="0">
                <a:solidFill>
                  <a:schemeClr val="tx2"/>
                </a:solidFill>
                <a:latin typeface="+mn-lt"/>
                <a:ea typeface="+mn-ea"/>
                <a:cs typeface="Arial" pitchFamily="34" charset="0"/>
              </a:defRPr>
            </a:lvl5pPr>
            <a:lvl6pPr marL="946576"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6pPr>
            <a:lvl7pPr marL="1183220"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7pPr>
            <a:lvl8pPr marL="1419863"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8pPr>
            <a:lvl9pPr marL="1656507" indent="-236644" algn="l" defTabSz="1218585" rtl="0" eaLnBrk="1" latinLnBrk="0" hangingPunct="1">
              <a:lnSpc>
                <a:spcPts val="3438"/>
              </a:lnSpc>
              <a:spcBef>
                <a:spcPts val="143"/>
              </a:spcBef>
              <a:spcAft>
                <a:spcPts val="0"/>
              </a:spcAft>
              <a:buClrTx/>
              <a:buSzPct val="100000"/>
              <a:buFont typeface="Arial" panose="020B0604020202020204" pitchFamily="34" charset="0"/>
              <a:buChar char="•"/>
              <a:defRPr sz="2100" kern="1200">
                <a:solidFill>
                  <a:schemeClr val="tx2"/>
                </a:solidFill>
                <a:latin typeface="+mn-lt"/>
                <a:ea typeface="+mn-ea"/>
                <a:cs typeface="Arial" pitchFamily="34" charset="0"/>
              </a:defRPr>
            </a:lvl9pPr>
          </a:lstStyle>
          <a:p>
            <a:pPr defTabSz="913939">
              <a:lnSpc>
                <a:spcPts val="2313"/>
              </a:lnSpc>
            </a:pPr>
            <a:r>
              <a:rPr lang="en-US" sz="1575" b="0">
                <a:solidFill>
                  <a:srgbClr val="0C2340"/>
                </a:solidFill>
                <a:latin typeface="Arial"/>
              </a:rPr>
              <a:t>Goal 7 – Proposed targets</a:t>
            </a:r>
          </a:p>
        </p:txBody>
      </p:sp>
      <p:pic>
        <p:nvPicPr>
          <p:cNvPr id="11" name="Picture 10">
            <a:extLst>
              <a:ext uri="{FF2B5EF4-FFF2-40B4-BE49-F238E27FC236}">
                <a16:creationId xmlns:a16="http://schemas.microsoft.com/office/drawing/2014/main" id="{CE29F1C2-E2BE-5C63-0524-3A7125A888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19" y="549818"/>
            <a:ext cx="6186488" cy="2496689"/>
          </a:xfrm>
          <a:prstGeom prst="rect">
            <a:avLst/>
          </a:prstGeom>
        </p:spPr>
      </p:pic>
      <p:pic>
        <p:nvPicPr>
          <p:cNvPr id="13" name="Picture 12">
            <a:extLst>
              <a:ext uri="{FF2B5EF4-FFF2-40B4-BE49-F238E27FC236}">
                <a16:creationId xmlns:a16="http://schemas.microsoft.com/office/drawing/2014/main" id="{A8404A75-2432-FB84-1F96-46A22BD360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4608" y="2925659"/>
            <a:ext cx="6167732" cy="2027630"/>
          </a:xfrm>
          <a:prstGeom prst="rect">
            <a:avLst/>
          </a:prstGeom>
        </p:spPr>
      </p:pic>
    </p:spTree>
    <p:extLst>
      <p:ext uri="{BB962C8B-B14F-4D97-AF65-F5344CB8AC3E}">
        <p14:creationId xmlns:p14="http://schemas.microsoft.com/office/powerpoint/2010/main" val="234553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558AABC-46F6-164A-B939-BE6B6EE15E17}"/>
              </a:ext>
            </a:extLst>
          </p:cNvPr>
          <p:cNvSpPr>
            <a:spLocks noGrp="1"/>
          </p:cNvSpPr>
          <p:nvPr>
            <p:ph idx="1"/>
          </p:nvPr>
        </p:nvSpPr>
        <p:spPr>
          <a:xfrm>
            <a:off x="1870386" y="3579862"/>
            <a:ext cx="5437918" cy="307777"/>
          </a:xfrm>
        </p:spPr>
        <p:txBody>
          <a:bodyPr/>
          <a:lstStyle/>
          <a:p>
            <a:endParaRPr lang="en-AU"/>
          </a:p>
        </p:txBody>
      </p:sp>
      <p:cxnSp>
        <p:nvCxnSpPr>
          <p:cNvPr id="7" name="Straight Connector 6">
            <a:extLst>
              <a:ext uri="{FF2B5EF4-FFF2-40B4-BE49-F238E27FC236}">
                <a16:creationId xmlns:a16="http://schemas.microsoft.com/office/drawing/2014/main" id="{27B41064-143A-5943-83C3-C86227D8C3DE}"/>
              </a:ext>
            </a:extLst>
          </p:cNvPr>
          <p:cNvCxnSpPr>
            <a:cxnSpLocks/>
          </p:cNvCxnSpPr>
          <p:nvPr/>
        </p:nvCxnSpPr>
        <p:spPr>
          <a:xfrm flipV="1">
            <a:off x="4572000" y="3939902"/>
            <a:ext cx="0" cy="120359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2A3AAC2-6537-E947-B30C-A52244CA849A}"/>
              </a:ext>
            </a:extLst>
          </p:cNvPr>
          <p:cNvSpPr>
            <a:spLocks noGrp="1"/>
          </p:cNvSpPr>
          <p:nvPr>
            <p:ph type="title" hasCustomPrompt="1"/>
          </p:nvPr>
        </p:nvSpPr>
        <p:spPr>
          <a:xfrm>
            <a:off x="1583673" y="2701628"/>
            <a:ext cx="5976653" cy="846555"/>
          </a:xfrm>
          <a:prstGeom prst="rect">
            <a:avLst/>
          </a:prstGeom>
          <a:ln w="12700">
            <a:solidFill>
              <a:schemeClr val="accent6"/>
            </a:solidFill>
          </a:ln>
        </p:spPr>
        <p:txBody>
          <a:bodyPr tIns="72000" bIns="36000" anchor="ctr" anchorCtr="1"/>
          <a:lstStyle>
            <a:lvl1pPr>
              <a:defRPr>
                <a:solidFill>
                  <a:schemeClr val="tx1"/>
                </a:solidFill>
              </a:defRPr>
            </a:lvl1pPr>
          </a:lstStyle>
          <a:p>
            <a:r>
              <a:rPr lang="en-US">
                <a:solidFill>
                  <a:schemeClr val="accent6"/>
                </a:solidFill>
              </a:rPr>
              <a:t>V</a:t>
            </a:r>
            <a:r>
              <a:rPr lang="en-AU">
                <a:solidFill>
                  <a:schemeClr val="accent6"/>
                </a:solidFill>
              </a:rPr>
              <a:t>IRTUAL FENCING</a:t>
            </a:r>
          </a:p>
        </p:txBody>
      </p:sp>
      <p:pic>
        <p:nvPicPr>
          <p:cNvPr id="5" name="Picture 4">
            <a:extLst>
              <a:ext uri="{FF2B5EF4-FFF2-40B4-BE49-F238E27FC236}">
                <a16:creationId xmlns:a16="http://schemas.microsoft.com/office/drawing/2014/main" id="{647E92D9-C876-3A47-BFF6-268218B5EC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9260" y="412750"/>
            <a:ext cx="2882900" cy="2159000"/>
          </a:xfrm>
          <a:prstGeom prst="rect">
            <a:avLst/>
          </a:prstGeom>
        </p:spPr>
      </p:pic>
      <p:sp>
        <p:nvSpPr>
          <p:cNvPr id="10" name="Slide Number Placeholder 2">
            <a:extLst>
              <a:ext uri="{FF2B5EF4-FFF2-40B4-BE49-F238E27FC236}">
                <a16:creationId xmlns:a16="http://schemas.microsoft.com/office/drawing/2014/main" id="{E5AF2B7C-11C9-EC4C-8254-F0282E29403E}"/>
              </a:ext>
            </a:extLst>
          </p:cNvPr>
          <p:cNvSpPr txBox="1">
            <a:spLocks/>
          </p:cNvSpPr>
          <p:nvPr/>
        </p:nvSpPr>
        <p:spPr>
          <a:xfrm>
            <a:off x="8172400" y="4818186"/>
            <a:ext cx="720080" cy="273844"/>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203BB5-2471-4B7A-A012-EB76E4C63972}" type="slidenum">
              <a:rPr lang="en-AU" sz="900" smtClean="0">
                <a:solidFill>
                  <a:schemeClr val="accent6"/>
                </a:solidFill>
                <a:latin typeface="Arial" panose="020B0604020202020204" pitchFamily="34" charset="0"/>
                <a:cs typeface="Arial" panose="020B0604020202020204" pitchFamily="34" charset="0"/>
              </a:rPr>
              <a:pPr algn="r"/>
              <a:t>9</a:t>
            </a:fld>
            <a:endParaRPr lang="en-AU" sz="90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189793"/>
      </p:ext>
    </p:extLst>
  </p:cSld>
  <p:clrMapOvr>
    <a:masterClrMapping/>
  </p:clrMapOvr>
</p:sld>
</file>

<file path=ppt/theme/theme1.xml><?xml version="1.0" encoding="utf-8"?>
<a:theme xmlns:a="http://schemas.openxmlformats.org/drawingml/2006/main" name="1_Subheading and content">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A PowerPoint template [16-9]_20200102.potx" id="{A2438610-D190-440C-BE72-01263E2A65AF}" vid="{7312262B-96D3-460C-8A95-F7279BB98B9E}"/>
    </a:ext>
  </a:extLst>
</a:theme>
</file>

<file path=ppt/theme/theme10.xml><?xml version="1.0" encoding="utf-8"?>
<a:theme xmlns:a="http://schemas.openxmlformats.org/drawingml/2006/main" name="9_Questions">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 PowerPoint template [16-9]_20200102.potx" id="{A2438610-D190-440C-BE72-01263E2A65AF}" vid="{6226DEA8-69D6-4535-BA83-7FD81D1F2038}"/>
    </a:ext>
  </a:extLst>
</a:theme>
</file>

<file path=ppt/theme/theme11.xml><?xml version="1.0" encoding="utf-8"?>
<a:theme xmlns:a="http://schemas.openxmlformats.org/drawingml/2006/main" name="10_Thank you">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 PowerPoint template [16-9]_20200102.potx" id="{A2438610-D190-440C-BE72-01263E2A65AF}" vid="{0DB42E56-2A24-4CDF-9FF2-F73213420690}"/>
    </a:ext>
  </a:extLst>
</a:theme>
</file>

<file path=ppt/theme/theme12.xml><?xml version="1.0" encoding="utf-8"?>
<a:theme xmlns:a="http://schemas.openxmlformats.org/drawingml/2006/main" name="ADSF - 1">
  <a:themeElements>
    <a:clrScheme name="ADSF Colours">
      <a:dk1>
        <a:srgbClr val="000000"/>
      </a:dk1>
      <a:lt1>
        <a:srgbClr val="FFFFFF"/>
      </a:lt1>
      <a:dk2>
        <a:srgbClr val="0C2340"/>
      </a:dk2>
      <a:lt2>
        <a:srgbClr val="FFFFFF"/>
      </a:lt2>
      <a:accent1>
        <a:srgbClr val="FBDB79"/>
      </a:accent1>
      <a:accent2>
        <a:srgbClr val="F99B25"/>
      </a:accent2>
      <a:accent3>
        <a:srgbClr val="00BBCE"/>
      </a:accent3>
      <a:accent4>
        <a:srgbClr val="95C93D"/>
      </a:accent4>
      <a:accent5>
        <a:srgbClr val="0C2340"/>
      </a:accent5>
      <a:accent6>
        <a:srgbClr val="808080"/>
      </a:accent6>
      <a:hlink>
        <a:srgbClr val="00BBCE"/>
      </a:hlink>
      <a:folHlink>
        <a:srgbClr val="F99B25"/>
      </a:folHlink>
    </a:clrScheme>
    <a:fontScheme name="ADS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_ADSF.potx" id="{710F307E-3AE2-4504-ACAD-B8CCB70FF82A}" vid="{F7B45652-F486-458A-B78B-8499418E1A31}"/>
    </a:ext>
  </a:extLst>
</a:theme>
</file>

<file path=ppt/theme/theme13.xml><?xml version="1.0" encoding="utf-8"?>
<a:theme xmlns:a="http://schemas.openxmlformats.org/drawingml/2006/main" name="Retrospect">
  <a:themeElements>
    <a:clrScheme name="SCG2020">
      <a:dk1>
        <a:sysClr val="windowText" lastClr="000000"/>
      </a:dk1>
      <a:lt1>
        <a:sysClr val="window" lastClr="FFFFFF"/>
      </a:lt1>
      <a:dk2>
        <a:srgbClr val="7F7F7F"/>
      </a:dk2>
      <a:lt2>
        <a:srgbClr val="FFFFFF"/>
      </a:lt2>
      <a:accent1>
        <a:srgbClr val="6C000D"/>
      </a:accent1>
      <a:accent2>
        <a:srgbClr val="DE7E18"/>
      </a:accent2>
      <a:accent3>
        <a:srgbClr val="FFC000"/>
      </a:accent3>
      <a:accent4>
        <a:srgbClr val="00543D"/>
      </a:accent4>
      <a:accent5>
        <a:srgbClr val="2E8E5E"/>
      </a:accent5>
      <a:accent6>
        <a:srgbClr val="63A537"/>
      </a:accent6>
      <a:hlink>
        <a:srgbClr val="99CB38"/>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14.xml><?xml version="1.0" encoding="utf-8"?>
<a:theme xmlns:a="http://schemas.openxmlformats.org/drawingml/2006/main" name="2_Subheading and content">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AC5C285F-7A15-7E43-80B9-17EA3CB38C22}" vid="{C17A45DF-77FD-EC49-B1E6-9E299D0AF04D}"/>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itle w image">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 PowerPoint template [16-9]_20200102.potx" id="{A2438610-D190-440C-BE72-01263E2A65AF}" vid="{FA9CC378-0813-4282-A24E-5365DE881AC5}"/>
    </a:ext>
  </a:extLst>
</a:theme>
</file>

<file path=ppt/theme/theme3.xml><?xml version="1.0" encoding="utf-8"?>
<a:theme xmlns:a="http://schemas.openxmlformats.org/drawingml/2006/main" name="2a_Blank w logo">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 PowerPoint template [16-9]_20200102.potx" id="{A2438610-D190-440C-BE72-01263E2A65AF}" vid="{3C205776-C954-4CB9-87C2-6EAE63EC0FBC}"/>
    </a:ext>
  </a:extLst>
</a:theme>
</file>

<file path=ppt/theme/theme4.xml><?xml version="1.0" encoding="utf-8"?>
<a:theme xmlns:a="http://schemas.openxmlformats.org/drawingml/2006/main" name="3_Title">
  <a:themeElements>
    <a:clrScheme name="DA palette">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 PowerPoint template [16-9]_20200102.potx" id="{A2438610-D190-440C-BE72-01263E2A65AF}" vid="{C5FC0D72-E9F3-4185-A1EC-409119430339}"/>
    </a:ext>
  </a:extLst>
</a:theme>
</file>

<file path=ppt/theme/theme5.xml><?xml version="1.0" encoding="utf-8"?>
<a:theme xmlns:a="http://schemas.openxmlformats.org/drawingml/2006/main" name="4_Section divider w image">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 PowerPoint template [16-9]_20200102.potx" id="{A2438610-D190-440C-BE72-01263E2A65AF}" vid="{F1BD9355-07C8-438F-A715-13FB3C47309A}"/>
    </a:ext>
  </a:extLst>
</a:theme>
</file>

<file path=ppt/theme/theme6.xml><?xml version="1.0" encoding="utf-8"?>
<a:theme xmlns:a="http://schemas.openxmlformats.org/drawingml/2006/main" name="5_Infographics">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 PowerPoint template [16-9]_20200102.potx" id="{A2438610-D190-440C-BE72-01263E2A65AF}" vid="{C7AFC819-83D5-41F1-82EB-DC912330B8FB}"/>
    </a:ext>
  </a:extLst>
</a:theme>
</file>

<file path=ppt/theme/theme7.xml><?xml version="1.0" encoding="utf-8"?>
<a:theme xmlns:a="http://schemas.openxmlformats.org/drawingml/2006/main" name="6_Globe line drawing">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 PowerPoint template [16-9]_20200102.potx" id="{A2438610-D190-440C-BE72-01263E2A65AF}" vid="{4E84F561-6369-4C47-AE3B-24EB628F10D6}"/>
    </a:ext>
  </a:extLst>
</a:theme>
</file>

<file path=ppt/theme/theme8.xml><?xml version="1.0" encoding="utf-8"?>
<a:theme xmlns:a="http://schemas.openxmlformats.org/drawingml/2006/main" name="7_Cow line drawing">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 PowerPoint template [16-9]_20200102.potx" id="{A2438610-D190-440C-BE72-01263E2A65AF}" vid="{C4A717B5-3D46-40CA-AF42-31B9E2A33F75}"/>
    </a:ext>
  </a:extLst>
</a:theme>
</file>

<file path=ppt/theme/theme9.xml><?xml version="1.0" encoding="utf-8"?>
<a:theme xmlns:a="http://schemas.openxmlformats.org/drawingml/2006/main" name="8_icons">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 PowerPoint template [16-9]_20200102.potx" id="{A2438610-D190-440C-BE72-01263E2A65AF}" vid="{68AA92F7-B241-42F7-B676-2739254E22D3}"/>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e00248e-2dcf-48f8-9664-3823cfd15030" xsi:nil="true"/>
    <lcf76f155ced4ddcb4097134ff3c332f xmlns="c37fb3c9-6242-4619-a06c-a3843c8bad2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63E7A90A0663428C334AC9916096DD" ma:contentTypeVersion="18" ma:contentTypeDescription="Create a new document." ma:contentTypeScope="" ma:versionID="7a5e2fac7e16516f4d9c0af14d57e23e">
  <xsd:schema xmlns:xsd="http://www.w3.org/2001/XMLSchema" xmlns:xs="http://www.w3.org/2001/XMLSchema" xmlns:p="http://schemas.microsoft.com/office/2006/metadata/properties" xmlns:ns2="c37fb3c9-6242-4619-a06c-a3843c8bad27" xmlns:ns3="ae00248e-2dcf-48f8-9664-3823cfd15030" targetNamespace="http://schemas.microsoft.com/office/2006/metadata/properties" ma:root="true" ma:fieldsID="bda0821a7ca1c4f2a2c72af72ebaa780" ns2:_="" ns3:_="">
    <xsd:import namespace="c37fb3c9-6242-4619-a06c-a3843c8bad27"/>
    <xsd:import namespace="ae00248e-2dcf-48f8-9664-3823cfd150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7fb3c9-6242-4619-a06c-a3843c8bad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06d50bd-5830-4c8e-8053-e6a7571767b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00248e-2dcf-48f8-9664-3823cfd1503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33fcef8-5a9c-4ae5-ab0f-0381707d0b2e}" ma:internalName="TaxCatchAll" ma:showField="CatchAllData" ma:web="ae00248e-2dcf-48f8-9664-3823cfd150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78C0D4-4D0F-455B-9212-44B2430CC3EA}">
  <ds:schemaRefs>
    <ds:schemaRef ds:uri="514dc54e-a510-4ebc-96a4-7a373c84d576"/>
    <ds:schemaRef ds:uri="91d47d42-378c-4240-adf1-50612b639f36"/>
    <ds:schemaRef ds:uri="http://schemas.microsoft.com/office/2006/metadata/properties"/>
    <ds:schemaRef ds:uri="http://schemas.microsoft.com/office/infopath/2007/PartnerControls"/>
    <ds:schemaRef ds:uri="ae00248e-2dcf-48f8-9664-3823cfd15030"/>
    <ds:schemaRef ds:uri="c37fb3c9-6242-4619-a06c-a3843c8bad27"/>
  </ds:schemaRefs>
</ds:datastoreItem>
</file>

<file path=customXml/itemProps2.xml><?xml version="1.0" encoding="utf-8"?>
<ds:datastoreItem xmlns:ds="http://schemas.openxmlformats.org/officeDocument/2006/customXml" ds:itemID="{DB56757A-B940-4C31-8956-8031CDFC8848}">
  <ds:schemaRefs>
    <ds:schemaRef ds:uri="http://schemas.microsoft.com/sharepoint/v3/contenttype/forms"/>
  </ds:schemaRefs>
</ds:datastoreItem>
</file>

<file path=customXml/itemProps3.xml><?xml version="1.0" encoding="utf-8"?>
<ds:datastoreItem xmlns:ds="http://schemas.openxmlformats.org/officeDocument/2006/customXml" ds:itemID="{1CFB7F50-6DE6-4D0F-8BF8-947FD609F9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7fb3c9-6242-4619-a06c-a3843c8bad27"/>
    <ds:schemaRef ds:uri="ae00248e-2dcf-48f8-9664-3823cfd15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 PowerPoint template [16-9]_20200102</Template>
  <TotalTime>52</TotalTime>
  <Words>788</Words>
  <Application>Microsoft Macintosh PowerPoint</Application>
  <PresentationFormat>On-screen Show (16:9)</PresentationFormat>
  <Paragraphs>109</Paragraphs>
  <Slides>17</Slides>
  <Notes>9</Notes>
  <HiddenSlides>0</HiddenSlides>
  <MMClips>1</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17</vt:i4>
      </vt:variant>
    </vt:vector>
  </HeadingPairs>
  <TitlesOfParts>
    <vt:vector size="36" baseType="lpstr">
      <vt:lpstr>Aptos</vt:lpstr>
      <vt:lpstr>Arial</vt:lpstr>
      <vt:lpstr>Calibri</vt:lpstr>
      <vt:lpstr>Tahoma</vt:lpstr>
      <vt:lpstr>Wingdings</vt:lpstr>
      <vt:lpstr>1_Subheading and content</vt:lpstr>
      <vt:lpstr>2_Title w image</vt:lpstr>
      <vt:lpstr>2a_Blank w logo</vt:lpstr>
      <vt:lpstr>3_Title</vt:lpstr>
      <vt:lpstr>4_Section divider w image</vt:lpstr>
      <vt:lpstr>5_Infographics</vt:lpstr>
      <vt:lpstr>6_Globe line drawing</vt:lpstr>
      <vt:lpstr>7_Cow line drawing</vt:lpstr>
      <vt:lpstr>8_icons</vt:lpstr>
      <vt:lpstr>9_Questions</vt:lpstr>
      <vt:lpstr>10_Thank you</vt:lpstr>
      <vt:lpstr>ADSF - 1</vt:lpstr>
      <vt:lpstr>Retrospect</vt:lpstr>
      <vt:lpstr>2_Subheading and content</vt:lpstr>
      <vt:lpstr>Doing right by our cows</vt:lpstr>
      <vt:lpstr>introduction</vt:lpstr>
      <vt:lpstr>Animal welfare governance </vt:lpstr>
      <vt:lpstr>PowerPoint Presentation</vt:lpstr>
      <vt:lpstr>Pain relief for disbudding</vt:lpstr>
      <vt:lpstr>routine Calving Induction </vt:lpstr>
      <vt:lpstr>Australian Dairy Sustainability Framework Commitments</vt:lpstr>
      <vt:lpstr>PowerPoint Presentation</vt:lpstr>
      <vt:lpstr>VIRTUAL FENCING</vt:lpstr>
      <vt:lpstr>Virtual fencing</vt:lpstr>
      <vt:lpstr>Virtual fencing</vt:lpstr>
      <vt:lpstr>Virtual fencing</vt:lpstr>
      <vt:lpstr>CALFWAYS</vt:lpstr>
      <vt:lpstr>PowerPoint Presentation</vt:lpstr>
      <vt:lpstr>CALFWAYS TIMELINE</vt:lpstr>
      <vt:lpstr>Calfways – whats next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Louise Sundermann</dc:creator>
  <cp:lastModifiedBy>Enzo Pitaro</cp:lastModifiedBy>
  <cp:revision>3</cp:revision>
  <cp:lastPrinted>2019-02-04T05:01:51Z</cp:lastPrinted>
  <dcterms:created xsi:type="dcterms:W3CDTF">2025-02-03T05:52:00Z</dcterms:created>
  <dcterms:modified xsi:type="dcterms:W3CDTF">2026-01-30T05:26:12Z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0x010100C763E7A90A0663428C334AC9916096DD</vt:lpwstr>
  </property>
  <property fmtid="{D5CDD505-2E9C-101B-9397-08002B2CF9AE}" pid="3" name="MediaServiceImageTags">
    <vt:lpwstr/>
  </property>
</Properties>
</file>